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sldIdLst>
    <p:sldId id="277" r:id="rId2"/>
    <p:sldId id="278" r:id="rId3"/>
    <p:sldId id="279" r:id="rId4"/>
    <p:sldId id="256" r:id="rId5"/>
    <p:sldId id="285" r:id="rId6"/>
    <p:sldId id="289" r:id="rId7"/>
    <p:sldId id="294" r:id="rId8"/>
    <p:sldId id="290" r:id="rId9"/>
    <p:sldId id="291" r:id="rId10"/>
    <p:sldId id="287" r:id="rId11"/>
    <p:sldId id="293" r:id="rId12"/>
    <p:sldId id="283" r:id="rId13"/>
    <p:sldId id="284" r:id="rId14"/>
    <p:sldId id="286" r:id="rId15"/>
    <p:sldId id="288" r:id="rId16"/>
    <p:sldId id="292" r:id="rId17"/>
    <p:sldId id="281" r:id="rId18"/>
    <p:sldId id="282"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C0D1B"/>
              </a:solidFill>
              <a:ln w="19050">
                <a:solidFill>
                  <a:schemeClr val="lt1"/>
                </a:solidFill>
              </a:ln>
              <a:effectLst/>
            </c:spPr>
            <c:extLst>
              <c:ext xmlns:c16="http://schemas.microsoft.com/office/drawing/2014/chart" uri="{C3380CC4-5D6E-409C-BE32-E72D297353CC}">
                <c16:uniqueId val="{00000001-25E0-4357-B833-FCF0B622D3A1}"/>
              </c:ext>
            </c:extLst>
          </c:dPt>
          <c:dPt>
            <c:idx val="1"/>
            <c:bubble3D val="0"/>
            <c:spPr>
              <a:solidFill>
                <a:srgbClr val="FFFFFF"/>
              </a:solidFill>
              <a:ln w="19050">
                <a:solidFill>
                  <a:schemeClr val="lt1"/>
                </a:solidFill>
              </a:ln>
              <a:effectLst/>
            </c:spPr>
            <c:extLst>
              <c:ext xmlns:c16="http://schemas.microsoft.com/office/drawing/2014/chart" uri="{C3380CC4-5D6E-409C-BE32-E72D297353CC}">
                <c16:uniqueId val="{00000003-25E0-4357-B833-FCF0B622D3A1}"/>
              </c:ext>
            </c:extLst>
          </c:dPt>
          <c:cat>
            <c:strRef>
              <c:f>Sheet1!$A$2:$A$3</c:f>
              <c:strCache>
                <c:ptCount val="2"/>
                <c:pt idx="0">
                  <c:v>1st Qtr</c:v>
                </c:pt>
                <c:pt idx="1">
                  <c:v>2nd Qtr</c:v>
                </c:pt>
              </c:strCache>
            </c:strRef>
          </c:cat>
          <c:val>
            <c:numRef>
              <c:f>Sheet1!$B$2:$B$3</c:f>
              <c:numCache>
                <c:formatCode>General</c:formatCode>
                <c:ptCount val="2"/>
                <c:pt idx="0">
                  <c:v>6</c:v>
                </c:pt>
                <c:pt idx="1">
                  <c:v>3</c:v>
                </c:pt>
              </c:numCache>
            </c:numRef>
          </c:val>
          <c:extLst>
            <c:ext xmlns:c16="http://schemas.microsoft.com/office/drawing/2014/chart" uri="{C3380CC4-5D6E-409C-BE32-E72D297353CC}">
              <c16:uniqueId val="{00000004-25E0-4357-B833-FCF0B622D3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2CB3EB"/>
              </a:solidFill>
              <a:ln w="19050">
                <a:solidFill>
                  <a:schemeClr val="lt1"/>
                </a:solidFill>
              </a:ln>
              <a:effectLst/>
            </c:spPr>
            <c:extLst>
              <c:ext xmlns:c16="http://schemas.microsoft.com/office/drawing/2014/chart" uri="{C3380CC4-5D6E-409C-BE32-E72D297353CC}">
                <c16:uniqueId val="{00000001-F7E7-4B2E-A54A-DD8D217BD840}"/>
              </c:ext>
            </c:extLst>
          </c:dPt>
          <c:dPt>
            <c:idx val="1"/>
            <c:bubble3D val="0"/>
            <c:spPr>
              <a:solidFill>
                <a:srgbClr val="FFFFFF"/>
              </a:solidFill>
              <a:ln w="19050">
                <a:solidFill>
                  <a:schemeClr val="lt1"/>
                </a:solidFill>
              </a:ln>
              <a:effectLst/>
            </c:spPr>
            <c:extLst>
              <c:ext xmlns:c16="http://schemas.microsoft.com/office/drawing/2014/chart" uri="{C3380CC4-5D6E-409C-BE32-E72D297353CC}">
                <c16:uniqueId val="{00000003-F7E7-4B2E-A54A-DD8D217BD840}"/>
              </c:ext>
            </c:extLst>
          </c:dPt>
          <c:cat>
            <c:strRef>
              <c:f>Sheet1!$A$2:$A$3</c:f>
              <c:strCache>
                <c:ptCount val="2"/>
                <c:pt idx="0">
                  <c:v>1st Qtr</c:v>
                </c:pt>
                <c:pt idx="1">
                  <c:v>2nd Qtr</c:v>
                </c:pt>
              </c:strCache>
            </c:strRef>
          </c:cat>
          <c:val>
            <c:numRef>
              <c:f>Sheet1!$B$2:$B$3</c:f>
              <c:numCache>
                <c:formatCode>General</c:formatCode>
                <c:ptCount val="2"/>
                <c:pt idx="0">
                  <c:v>6</c:v>
                </c:pt>
                <c:pt idx="1">
                  <c:v>4.5</c:v>
                </c:pt>
              </c:numCache>
            </c:numRef>
          </c:val>
          <c:extLst>
            <c:ext xmlns:c16="http://schemas.microsoft.com/office/drawing/2014/chart" uri="{C3380CC4-5D6E-409C-BE32-E72D297353CC}">
              <c16:uniqueId val="{00000004-F7E7-4B2E-A54A-DD8D217BD8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5178B3"/>
              </a:solidFill>
              <a:ln w="19050">
                <a:solidFill>
                  <a:schemeClr val="lt1"/>
                </a:solidFill>
              </a:ln>
              <a:effectLst/>
            </c:spPr>
            <c:extLst>
              <c:ext xmlns:c16="http://schemas.microsoft.com/office/drawing/2014/chart" uri="{C3380CC4-5D6E-409C-BE32-E72D297353CC}">
                <c16:uniqueId val="{00000001-FB2F-4262-A2EA-B04D3EA7E829}"/>
              </c:ext>
            </c:extLst>
          </c:dPt>
          <c:dPt>
            <c:idx val="1"/>
            <c:bubble3D val="0"/>
            <c:spPr>
              <a:solidFill>
                <a:srgbClr val="FFFFFF"/>
              </a:solidFill>
              <a:ln w="19050">
                <a:solidFill>
                  <a:schemeClr val="lt1"/>
                </a:solidFill>
              </a:ln>
              <a:effectLst/>
            </c:spPr>
            <c:extLst>
              <c:ext xmlns:c16="http://schemas.microsoft.com/office/drawing/2014/chart" uri="{C3380CC4-5D6E-409C-BE32-E72D297353CC}">
                <c16:uniqueId val="{00000003-FB2F-4262-A2EA-B04D3EA7E829}"/>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FB2F-4262-A2EA-B04D3EA7E8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solidFill>
                <a:srgbClr val="CA252D"/>
              </a:solidFill>
              <a:ln w="19050">
                <a:solidFill>
                  <a:schemeClr val="lt1"/>
                </a:solidFill>
              </a:ln>
              <a:effectLst/>
            </c:spPr>
            <c:extLst>
              <c:ext xmlns:c16="http://schemas.microsoft.com/office/drawing/2014/chart" uri="{C3380CC4-5D6E-409C-BE32-E72D297353CC}">
                <c16:uniqueId val="{00000001-17A0-485E-ADAF-8ED8E59E1425}"/>
              </c:ext>
            </c:extLst>
          </c:dPt>
          <c:dPt>
            <c:idx val="1"/>
            <c:bubble3D val="0"/>
            <c:spPr>
              <a:solidFill>
                <a:srgbClr val="FFFFFF"/>
              </a:solidFill>
              <a:ln w="19050">
                <a:solidFill>
                  <a:schemeClr val="lt1"/>
                </a:solidFill>
              </a:ln>
              <a:effectLst/>
            </c:spPr>
            <c:extLst>
              <c:ext xmlns:c16="http://schemas.microsoft.com/office/drawing/2014/chart" uri="{C3380CC4-5D6E-409C-BE32-E72D297353CC}">
                <c16:uniqueId val="{00000003-17A0-485E-ADAF-8ED8E59E1425}"/>
              </c:ext>
            </c:extLst>
          </c:dPt>
          <c:cat>
            <c:strRef>
              <c:f>Sheet1!$A$2:$A$3</c:f>
              <c:strCache>
                <c:ptCount val="2"/>
                <c:pt idx="0">
                  <c:v>1st Qtr</c:v>
                </c:pt>
                <c:pt idx="1">
                  <c:v>2nd Qtr</c:v>
                </c:pt>
              </c:strCache>
            </c:strRef>
          </c:cat>
          <c:val>
            <c:numRef>
              <c:f>Sheet1!$B$2:$B$3</c:f>
              <c:numCache>
                <c:formatCode>General</c:formatCode>
                <c:ptCount val="2"/>
                <c:pt idx="0">
                  <c:v>3</c:v>
                </c:pt>
                <c:pt idx="1">
                  <c:v>5</c:v>
                </c:pt>
              </c:numCache>
            </c:numRef>
          </c:val>
          <c:extLst>
            <c:ext xmlns:c16="http://schemas.microsoft.com/office/drawing/2014/chart" uri="{C3380CC4-5D6E-409C-BE32-E72D297353CC}">
              <c16:uniqueId val="{00000004-17A0-485E-ADAF-8ED8E59E142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DF3B651F-A13F-41B3-97A0-46A261F87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9363" y="1497175"/>
            <a:ext cx="5133864" cy="5133864"/>
          </a:xfrm>
          <a:prstGeom prst="rect">
            <a:avLst/>
          </a:prstGeom>
        </p:spPr>
      </p:pic>
      <p:sp>
        <p:nvSpPr>
          <p:cNvPr id="2" name="Date Placeholder 1">
            <a:extLst>
              <a:ext uri="{FF2B5EF4-FFF2-40B4-BE49-F238E27FC236}">
                <a16:creationId xmlns:a16="http://schemas.microsoft.com/office/drawing/2014/main" id="{BEA8BC9A-3513-4C2A-9852-5116F2D5FAA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0184D7E-4C48-4847-A8CE-EDF3C218849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3D31972-3320-4239-8CE1-1E94FCDB6B9C}"/>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BB8A4948-963F-4659-81A3-B724C2396F69}"/>
              </a:ext>
            </a:extLst>
          </p:cNvPr>
          <p:cNvSpPr>
            <a:spLocks noGrp="1"/>
          </p:cNvSpPr>
          <p:nvPr>
            <p:ph type="title"/>
          </p:nvPr>
        </p:nvSpPr>
        <p:spPr/>
        <p:txBody>
          <a:bodyPr/>
          <a:lstStyle/>
          <a:p>
            <a:r>
              <a:rPr lang="en-ZA" dirty="0"/>
              <a:t>Social Media Tree Infographic</a:t>
            </a:r>
          </a:p>
        </p:txBody>
      </p:sp>
      <p:sp>
        <p:nvSpPr>
          <p:cNvPr id="6" name="Text Placeholder 5">
            <a:extLst>
              <a:ext uri="{FF2B5EF4-FFF2-40B4-BE49-F238E27FC236}">
                <a16:creationId xmlns:a16="http://schemas.microsoft.com/office/drawing/2014/main" id="{AB5AB8E4-98D5-4C90-83B8-28380D4B74CF}"/>
              </a:ext>
            </a:extLst>
          </p:cNvPr>
          <p:cNvSpPr>
            <a:spLocks noGrp="1"/>
          </p:cNvSpPr>
          <p:nvPr>
            <p:ph type="body" sz="quarter" idx="13"/>
          </p:nvPr>
        </p:nvSpPr>
        <p:spPr/>
        <p:txBody>
          <a:bodyPr/>
          <a:lstStyle/>
          <a:p>
            <a:endParaRPr lang="en-ZA"/>
          </a:p>
        </p:txBody>
      </p:sp>
      <p:sp>
        <p:nvSpPr>
          <p:cNvPr id="7" name="Oval Callout 23">
            <a:extLst>
              <a:ext uri="{FF2B5EF4-FFF2-40B4-BE49-F238E27FC236}">
                <a16:creationId xmlns:a16="http://schemas.microsoft.com/office/drawing/2014/main" id="{2A3C86F8-B149-4966-8E3A-07A576200E8E}"/>
              </a:ext>
            </a:extLst>
          </p:cNvPr>
          <p:cNvSpPr/>
          <p:nvPr/>
        </p:nvSpPr>
        <p:spPr>
          <a:xfrm>
            <a:off x="1789671" y="4264695"/>
            <a:ext cx="1637028" cy="1065817"/>
          </a:xfrm>
          <a:prstGeom prst="wedgeEllipseCallout">
            <a:avLst>
              <a:gd name="adj1" fmla="val 43147"/>
              <a:gd name="adj2" fmla="val 5204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Oval Callout 59">
            <a:extLst>
              <a:ext uri="{FF2B5EF4-FFF2-40B4-BE49-F238E27FC236}">
                <a16:creationId xmlns:a16="http://schemas.microsoft.com/office/drawing/2014/main" id="{5CC5CE4A-2198-438C-A7C5-C464822AF2FA}"/>
              </a:ext>
            </a:extLst>
          </p:cNvPr>
          <p:cNvSpPr/>
          <p:nvPr/>
        </p:nvSpPr>
        <p:spPr>
          <a:xfrm>
            <a:off x="2236820" y="2617612"/>
            <a:ext cx="1637028" cy="1065817"/>
          </a:xfrm>
          <a:prstGeom prst="wedgeEllipseCallout">
            <a:avLst>
              <a:gd name="adj1" fmla="val 21366"/>
              <a:gd name="adj2" fmla="val 6563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Oval Callout 60">
            <a:extLst>
              <a:ext uri="{FF2B5EF4-FFF2-40B4-BE49-F238E27FC236}">
                <a16:creationId xmlns:a16="http://schemas.microsoft.com/office/drawing/2014/main" id="{8D0294E0-661A-428F-8D84-A68A6D0C5683}"/>
              </a:ext>
            </a:extLst>
          </p:cNvPr>
          <p:cNvSpPr/>
          <p:nvPr/>
        </p:nvSpPr>
        <p:spPr>
          <a:xfrm>
            <a:off x="5327752" y="1810281"/>
            <a:ext cx="1637028" cy="1065817"/>
          </a:xfrm>
          <a:prstGeom prst="wedgeEllipseCallout">
            <a:avLst>
              <a:gd name="adj1" fmla="val -18111"/>
              <a:gd name="adj2" fmla="val 6459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Callout 61">
            <a:extLst>
              <a:ext uri="{FF2B5EF4-FFF2-40B4-BE49-F238E27FC236}">
                <a16:creationId xmlns:a16="http://schemas.microsoft.com/office/drawing/2014/main" id="{1D892BA7-B26F-43D8-B35A-2679EC231C66}"/>
              </a:ext>
            </a:extLst>
          </p:cNvPr>
          <p:cNvSpPr/>
          <p:nvPr/>
        </p:nvSpPr>
        <p:spPr>
          <a:xfrm>
            <a:off x="7963412" y="2516643"/>
            <a:ext cx="1637028" cy="1065817"/>
          </a:xfrm>
          <a:prstGeom prst="wedgeEllipseCallout">
            <a:avLst>
              <a:gd name="adj1" fmla="val -44656"/>
              <a:gd name="adj2" fmla="val 4786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Callout 62">
            <a:extLst>
              <a:ext uri="{FF2B5EF4-FFF2-40B4-BE49-F238E27FC236}">
                <a16:creationId xmlns:a16="http://schemas.microsoft.com/office/drawing/2014/main" id="{39CD45C5-4C37-4B63-9DAC-FDE6532B1BB2}"/>
              </a:ext>
            </a:extLst>
          </p:cNvPr>
          <p:cNvSpPr/>
          <p:nvPr/>
        </p:nvSpPr>
        <p:spPr>
          <a:xfrm>
            <a:off x="8296511" y="4068356"/>
            <a:ext cx="1637028" cy="1065817"/>
          </a:xfrm>
          <a:prstGeom prst="wedgeEllipseCallout">
            <a:avLst>
              <a:gd name="adj1" fmla="val -44656"/>
              <a:gd name="adj2" fmla="val 4786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extBox 11">
            <a:extLst>
              <a:ext uri="{FF2B5EF4-FFF2-40B4-BE49-F238E27FC236}">
                <a16:creationId xmlns:a16="http://schemas.microsoft.com/office/drawing/2014/main" id="{20602A9D-57E1-4EFA-ACCA-7FE724BAEDD8}"/>
              </a:ext>
            </a:extLst>
          </p:cNvPr>
          <p:cNvSpPr txBox="1"/>
          <p:nvPr/>
        </p:nvSpPr>
        <p:spPr>
          <a:xfrm>
            <a:off x="1996408" y="4397282"/>
            <a:ext cx="1192955"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Shortcuts</a:t>
            </a:r>
          </a:p>
        </p:txBody>
      </p:sp>
      <p:sp>
        <p:nvSpPr>
          <p:cNvPr id="13" name="Subtitle 2">
            <a:extLst>
              <a:ext uri="{FF2B5EF4-FFF2-40B4-BE49-F238E27FC236}">
                <a16:creationId xmlns:a16="http://schemas.microsoft.com/office/drawing/2014/main" id="{21B1A4F4-5812-4350-BF59-234A78478ECC}"/>
              </a:ext>
            </a:extLst>
          </p:cNvPr>
          <p:cNvSpPr txBox="1">
            <a:spLocks/>
          </p:cNvSpPr>
          <p:nvPr/>
        </p:nvSpPr>
        <p:spPr>
          <a:xfrm>
            <a:off x="1859191" y="4694716"/>
            <a:ext cx="1492275" cy="425027"/>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err="1">
                <a:solidFill>
                  <a:schemeClr val="bg1"/>
                </a:solidFill>
                <a:latin typeface="+mn-lt"/>
                <a:ea typeface="Open Sans Light" panose="020B0306030504020204" pitchFamily="34" charset="0"/>
                <a:cs typeface="Open Sans Light" panose="020B0306030504020204" pitchFamily="34" charset="0"/>
              </a:rPr>
              <a:t>Sculm</a:t>
            </a:r>
            <a:r>
              <a:rPr lang="en-US" sz="1100" dirty="0">
                <a:solidFill>
                  <a:schemeClr val="bg1"/>
                </a:solidFill>
                <a:latin typeface="+mn-lt"/>
                <a:ea typeface="Open Sans Light" panose="020B0306030504020204" pitchFamily="34" charset="0"/>
                <a:cs typeface="Open Sans Light" panose="020B0306030504020204" pitchFamily="34" charset="0"/>
              </a:rPr>
              <a:t> modo </a:t>
            </a:r>
            <a:r>
              <a:rPr lang="en-US" sz="1100" dirty="0" err="1">
                <a:solidFill>
                  <a:schemeClr val="bg1"/>
                </a:solidFill>
                <a:latin typeface="+mn-lt"/>
                <a:ea typeface="Open Sans Light" panose="020B0306030504020204" pitchFamily="34" charset="0"/>
                <a:cs typeface="Open Sans Light" panose="020B0306030504020204" pitchFamily="34" charset="0"/>
              </a:rPr>
              <a:t>comprehensam</a:t>
            </a:r>
            <a:r>
              <a:rPr lang="en-US" sz="1100" dirty="0">
                <a:solidFill>
                  <a:schemeClr val="bg1"/>
                </a:solidFill>
                <a:latin typeface="+mn-lt"/>
                <a:ea typeface="Open Sans Light" panose="020B0306030504020204" pitchFamily="34" charset="0"/>
                <a:cs typeface="Open Sans Light" panose="020B0306030504020204" pitchFamily="34" charset="0"/>
              </a:rPr>
              <a:t> in.</a:t>
            </a:r>
          </a:p>
        </p:txBody>
      </p:sp>
      <p:sp>
        <p:nvSpPr>
          <p:cNvPr id="14" name="TextBox 13">
            <a:extLst>
              <a:ext uri="{FF2B5EF4-FFF2-40B4-BE49-F238E27FC236}">
                <a16:creationId xmlns:a16="http://schemas.microsoft.com/office/drawing/2014/main" id="{B8EAA602-7780-44D6-B308-A7C3AE165136}"/>
              </a:ext>
            </a:extLst>
          </p:cNvPr>
          <p:cNvSpPr txBox="1"/>
          <p:nvPr/>
        </p:nvSpPr>
        <p:spPr>
          <a:xfrm>
            <a:off x="2388628" y="2753209"/>
            <a:ext cx="1285929"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Pin Tweets</a:t>
            </a:r>
          </a:p>
        </p:txBody>
      </p:sp>
      <p:sp>
        <p:nvSpPr>
          <p:cNvPr id="15" name="Subtitle 2">
            <a:extLst>
              <a:ext uri="{FF2B5EF4-FFF2-40B4-BE49-F238E27FC236}">
                <a16:creationId xmlns:a16="http://schemas.microsoft.com/office/drawing/2014/main" id="{DB791A05-ADAE-414A-8429-F07FACEA283C}"/>
              </a:ext>
            </a:extLst>
          </p:cNvPr>
          <p:cNvSpPr txBox="1">
            <a:spLocks/>
          </p:cNvSpPr>
          <p:nvPr/>
        </p:nvSpPr>
        <p:spPr>
          <a:xfrm>
            <a:off x="2311629" y="3050641"/>
            <a:ext cx="1492275" cy="425027"/>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err="1">
                <a:solidFill>
                  <a:schemeClr val="bg1"/>
                </a:solidFill>
                <a:latin typeface="+mn-lt"/>
                <a:ea typeface="Open Sans Light" panose="020B0306030504020204" pitchFamily="34" charset="0"/>
                <a:cs typeface="Open Sans Light" panose="020B0306030504020204" pitchFamily="34" charset="0"/>
              </a:rPr>
              <a:t>Sculm</a:t>
            </a:r>
            <a:r>
              <a:rPr lang="en-US" sz="1100" dirty="0">
                <a:solidFill>
                  <a:schemeClr val="bg1"/>
                </a:solidFill>
                <a:latin typeface="+mn-lt"/>
                <a:ea typeface="Open Sans Light" panose="020B0306030504020204" pitchFamily="34" charset="0"/>
                <a:cs typeface="Open Sans Light" panose="020B0306030504020204" pitchFamily="34" charset="0"/>
              </a:rPr>
              <a:t> modo </a:t>
            </a:r>
            <a:r>
              <a:rPr lang="en-US" sz="1100" dirty="0" err="1">
                <a:solidFill>
                  <a:schemeClr val="bg1"/>
                </a:solidFill>
                <a:latin typeface="+mn-lt"/>
                <a:ea typeface="Open Sans Light" panose="020B0306030504020204" pitchFamily="34" charset="0"/>
                <a:cs typeface="Open Sans Light" panose="020B0306030504020204" pitchFamily="34" charset="0"/>
              </a:rPr>
              <a:t>comprehensam</a:t>
            </a:r>
            <a:r>
              <a:rPr lang="en-US" sz="1100" dirty="0">
                <a:solidFill>
                  <a:schemeClr val="bg1"/>
                </a:solidFill>
                <a:latin typeface="+mn-lt"/>
                <a:ea typeface="Open Sans Light" panose="020B0306030504020204" pitchFamily="34" charset="0"/>
                <a:cs typeface="Open Sans Light" panose="020B0306030504020204" pitchFamily="34" charset="0"/>
              </a:rPr>
              <a:t> in.</a:t>
            </a:r>
          </a:p>
        </p:txBody>
      </p:sp>
      <p:sp>
        <p:nvSpPr>
          <p:cNvPr id="16" name="TextBox 15">
            <a:extLst>
              <a:ext uri="{FF2B5EF4-FFF2-40B4-BE49-F238E27FC236}">
                <a16:creationId xmlns:a16="http://schemas.microsoft.com/office/drawing/2014/main" id="{C147581F-1CB4-4B46-A60C-C3243A3A9276}"/>
              </a:ext>
            </a:extLst>
          </p:cNvPr>
          <p:cNvSpPr txBox="1"/>
          <p:nvPr/>
        </p:nvSpPr>
        <p:spPr>
          <a:xfrm>
            <a:off x="5373364" y="1951867"/>
            <a:ext cx="1495922"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Attachments</a:t>
            </a:r>
          </a:p>
        </p:txBody>
      </p:sp>
      <p:sp>
        <p:nvSpPr>
          <p:cNvPr id="17" name="Subtitle 2">
            <a:extLst>
              <a:ext uri="{FF2B5EF4-FFF2-40B4-BE49-F238E27FC236}">
                <a16:creationId xmlns:a16="http://schemas.microsoft.com/office/drawing/2014/main" id="{E0CACE68-D1A9-4089-8EDA-7097E405E7ED}"/>
              </a:ext>
            </a:extLst>
          </p:cNvPr>
          <p:cNvSpPr txBox="1">
            <a:spLocks/>
          </p:cNvSpPr>
          <p:nvPr/>
        </p:nvSpPr>
        <p:spPr>
          <a:xfrm>
            <a:off x="5401360" y="2249301"/>
            <a:ext cx="1492275" cy="425027"/>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err="1">
                <a:solidFill>
                  <a:schemeClr val="bg1"/>
                </a:solidFill>
                <a:latin typeface="+mn-lt"/>
                <a:ea typeface="Open Sans Light" panose="020B0306030504020204" pitchFamily="34" charset="0"/>
                <a:cs typeface="Open Sans Light" panose="020B0306030504020204" pitchFamily="34" charset="0"/>
              </a:rPr>
              <a:t>Sculm</a:t>
            </a:r>
            <a:r>
              <a:rPr lang="en-US" sz="1100" dirty="0">
                <a:solidFill>
                  <a:schemeClr val="bg1"/>
                </a:solidFill>
                <a:latin typeface="+mn-lt"/>
                <a:ea typeface="Open Sans Light" panose="020B0306030504020204" pitchFamily="34" charset="0"/>
                <a:cs typeface="Open Sans Light" panose="020B0306030504020204" pitchFamily="34" charset="0"/>
              </a:rPr>
              <a:t> modo </a:t>
            </a:r>
            <a:r>
              <a:rPr lang="en-US" sz="1100" dirty="0" err="1">
                <a:solidFill>
                  <a:schemeClr val="bg1"/>
                </a:solidFill>
                <a:latin typeface="+mn-lt"/>
                <a:ea typeface="Open Sans Light" panose="020B0306030504020204" pitchFamily="34" charset="0"/>
                <a:cs typeface="Open Sans Light" panose="020B0306030504020204" pitchFamily="34" charset="0"/>
              </a:rPr>
              <a:t>comprehensam</a:t>
            </a:r>
            <a:r>
              <a:rPr lang="en-US" sz="1100" dirty="0">
                <a:solidFill>
                  <a:schemeClr val="bg1"/>
                </a:solidFill>
                <a:latin typeface="+mn-lt"/>
                <a:ea typeface="Open Sans Light" panose="020B0306030504020204" pitchFamily="34" charset="0"/>
                <a:cs typeface="Open Sans Light" panose="020B0306030504020204" pitchFamily="34" charset="0"/>
              </a:rPr>
              <a:t> in.</a:t>
            </a:r>
          </a:p>
        </p:txBody>
      </p:sp>
      <p:sp>
        <p:nvSpPr>
          <p:cNvPr id="18" name="TextBox 17">
            <a:extLst>
              <a:ext uri="{FF2B5EF4-FFF2-40B4-BE49-F238E27FC236}">
                <a16:creationId xmlns:a16="http://schemas.microsoft.com/office/drawing/2014/main" id="{324BDFCC-7A63-4AEC-925B-1B14B3189259}"/>
              </a:ext>
            </a:extLst>
          </p:cNvPr>
          <p:cNvSpPr txBox="1"/>
          <p:nvPr/>
        </p:nvSpPr>
        <p:spPr>
          <a:xfrm>
            <a:off x="8297935" y="2616772"/>
            <a:ext cx="915635"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Search</a:t>
            </a:r>
          </a:p>
        </p:txBody>
      </p:sp>
      <p:sp>
        <p:nvSpPr>
          <p:cNvPr id="19" name="Subtitle 2">
            <a:extLst>
              <a:ext uri="{FF2B5EF4-FFF2-40B4-BE49-F238E27FC236}">
                <a16:creationId xmlns:a16="http://schemas.microsoft.com/office/drawing/2014/main" id="{F05FCB2D-BB38-4448-B75B-4D32C3D62C8C}"/>
              </a:ext>
            </a:extLst>
          </p:cNvPr>
          <p:cNvSpPr txBox="1">
            <a:spLocks/>
          </p:cNvSpPr>
          <p:nvPr/>
        </p:nvSpPr>
        <p:spPr>
          <a:xfrm>
            <a:off x="8035789" y="2914206"/>
            <a:ext cx="1492275" cy="425027"/>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err="1">
                <a:solidFill>
                  <a:schemeClr val="bg1"/>
                </a:solidFill>
                <a:latin typeface="+mn-lt"/>
                <a:ea typeface="Open Sans Light" panose="020B0306030504020204" pitchFamily="34" charset="0"/>
                <a:cs typeface="Open Sans Light" panose="020B0306030504020204" pitchFamily="34" charset="0"/>
              </a:rPr>
              <a:t>Sculm</a:t>
            </a:r>
            <a:r>
              <a:rPr lang="en-US" sz="1100" dirty="0">
                <a:solidFill>
                  <a:schemeClr val="bg1"/>
                </a:solidFill>
                <a:latin typeface="+mn-lt"/>
                <a:ea typeface="Open Sans Light" panose="020B0306030504020204" pitchFamily="34" charset="0"/>
                <a:cs typeface="Open Sans Light" panose="020B0306030504020204" pitchFamily="34" charset="0"/>
              </a:rPr>
              <a:t> modo </a:t>
            </a:r>
            <a:r>
              <a:rPr lang="en-US" sz="1100" dirty="0" err="1">
                <a:solidFill>
                  <a:schemeClr val="bg1"/>
                </a:solidFill>
                <a:latin typeface="+mn-lt"/>
                <a:ea typeface="Open Sans Light" panose="020B0306030504020204" pitchFamily="34" charset="0"/>
                <a:cs typeface="Open Sans Light" panose="020B0306030504020204" pitchFamily="34" charset="0"/>
              </a:rPr>
              <a:t>comprehensam</a:t>
            </a:r>
            <a:r>
              <a:rPr lang="en-US" sz="1100" dirty="0">
                <a:solidFill>
                  <a:schemeClr val="bg1"/>
                </a:solidFill>
                <a:latin typeface="+mn-lt"/>
                <a:ea typeface="Open Sans Light" panose="020B0306030504020204" pitchFamily="34" charset="0"/>
                <a:cs typeface="Open Sans Light" panose="020B0306030504020204" pitchFamily="34" charset="0"/>
              </a:rPr>
              <a:t> in.</a:t>
            </a:r>
          </a:p>
        </p:txBody>
      </p:sp>
      <p:sp>
        <p:nvSpPr>
          <p:cNvPr id="20" name="TextBox 19">
            <a:extLst>
              <a:ext uri="{FF2B5EF4-FFF2-40B4-BE49-F238E27FC236}">
                <a16:creationId xmlns:a16="http://schemas.microsoft.com/office/drawing/2014/main" id="{BE7FDD27-3D71-416F-8583-A24B090020AD}"/>
              </a:ext>
            </a:extLst>
          </p:cNvPr>
          <p:cNvSpPr txBox="1"/>
          <p:nvPr/>
        </p:nvSpPr>
        <p:spPr>
          <a:xfrm>
            <a:off x="8519157" y="4192887"/>
            <a:ext cx="1133644"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Moments</a:t>
            </a:r>
          </a:p>
        </p:txBody>
      </p:sp>
      <p:sp>
        <p:nvSpPr>
          <p:cNvPr id="21" name="Subtitle 2">
            <a:extLst>
              <a:ext uri="{FF2B5EF4-FFF2-40B4-BE49-F238E27FC236}">
                <a16:creationId xmlns:a16="http://schemas.microsoft.com/office/drawing/2014/main" id="{67A99848-50E5-446C-B1EA-3980315AE5BB}"/>
              </a:ext>
            </a:extLst>
          </p:cNvPr>
          <p:cNvSpPr txBox="1">
            <a:spLocks/>
          </p:cNvSpPr>
          <p:nvPr/>
        </p:nvSpPr>
        <p:spPr>
          <a:xfrm>
            <a:off x="8366017" y="4490319"/>
            <a:ext cx="1492275" cy="425027"/>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err="1">
                <a:solidFill>
                  <a:schemeClr val="bg1"/>
                </a:solidFill>
                <a:latin typeface="+mn-lt"/>
                <a:ea typeface="Open Sans Light" panose="020B0306030504020204" pitchFamily="34" charset="0"/>
                <a:cs typeface="Open Sans Light" panose="020B0306030504020204" pitchFamily="34" charset="0"/>
              </a:rPr>
              <a:t>Sculm</a:t>
            </a:r>
            <a:r>
              <a:rPr lang="en-US" sz="1100" dirty="0">
                <a:solidFill>
                  <a:schemeClr val="bg1"/>
                </a:solidFill>
                <a:latin typeface="+mn-lt"/>
                <a:ea typeface="Open Sans Light" panose="020B0306030504020204" pitchFamily="34" charset="0"/>
                <a:cs typeface="Open Sans Light" panose="020B0306030504020204" pitchFamily="34" charset="0"/>
              </a:rPr>
              <a:t> modo </a:t>
            </a:r>
            <a:r>
              <a:rPr lang="en-US" sz="1100" dirty="0" err="1">
                <a:solidFill>
                  <a:schemeClr val="bg1"/>
                </a:solidFill>
                <a:latin typeface="+mn-lt"/>
                <a:ea typeface="Open Sans Light" panose="020B0306030504020204" pitchFamily="34" charset="0"/>
                <a:cs typeface="Open Sans Light" panose="020B0306030504020204" pitchFamily="34" charset="0"/>
              </a:rPr>
              <a:t>comprehensam</a:t>
            </a:r>
            <a:r>
              <a:rPr lang="en-US" sz="1100" dirty="0">
                <a:solidFill>
                  <a:schemeClr val="bg1"/>
                </a:solidFill>
                <a:latin typeface="+mn-lt"/>
                <a:ea typeface="Open Sans Light" panose="020B0306030504020204" pitchFamily="34" charset="0"/>
                <a:cs typeface="Open Sans Light" panose="020B0306030504020204" pitchFamily="34" charset="0"/>
              </a:rPr>
              <a:t> in.</a:t>
            </a:r>
          </a:p>
        </p:txBody>
      </p:sp>
    </p:spTree>
    <p:extLst>
      <p:ext uri="{BB962C8B-B14F-4D97-AF65-F5344CB8AC3E}">
        <p14:creationId xmlns:p14="http://schemas.microsoft.com/office/powerpoint/2010/main" val="104232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C6D94-ECF0-4BDB-82A7-2C5477F3628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C769D71-4076-42A9-9995-5811EC4F282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F4C8030-2090-4C2F-ACC4-1FEC2506397D}"/>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4D108E56-D3AB-400B-9B52-0C3EDD95FD36}"/>
              </a:ext>
            </a:extLst>
          </p:cNvPr>
          <p:cNvSpPr>
            <a:spLocks noGrp="1"/>
          </p:cNvSpPr>
          <p:nvPr>
            <p:ph type="title"/>
          </p:nvPr>
        </p:nvSpPr>
        <p:spPr/>
        <p:txBody>
          <a:bodyPr/>
          <a:lstStyle/>
          <a:p>
            <a:r>
              <a:rPr lang="en-ZA" dirty="0"/>
              <a:t>Platform Information</a:t>
            </a:r>
          </a:p>
        </p:txBody>
      </p:sp>
      <p:sp>
        <p:nvSpPr>
          <p:cNvPr id="6" name="Text Placeholder 5">
            <a:extLst>
              <a:ext uri="{FF2B5EF4-FFF2-40B4-BE49-F238E27FC236}">
                <a16:creationId xmlns:a16="http://schemas.microsoft.com/office/drawing/2014/main" id="{F5716D03-ADEA-44F0-83DC-40AB3C482994}"/>
              </a:ext>
            </a:extLst>
          </p:cNvPr>
          <p:cNvSpPr>
            <a:spLocks noGrp="1"/>
          </p:cNvSpPr>
          <p:nvPr>
            <p:ph type="body" sz="quarter" idx="13"/>
          </p:nvPr>
        </p:nvSpPr>
        <p:spPr/>
        <p:txBody>
          <a:bodyPr/>
          <a:lstStyle/>
          <a:p>
            <a:endParaRPr lang="en-ZA"/>
          </a:p>
        </p:txBody>
      </p:sp>
      <p:sp>
        <p:nvSpPr>
          <p:cNvPr id="8" name="Right Arrow 3">
            <a:extLst>
              <a:ext uri="{FF2B5EF4-FFF2-40B4-BE49-F238E27FC236}">
                <a16:creationId xmlns:a16="http://schemas.microsoft.com/office/drawing/2014/main" id="{83493689-EA79-41B4-B394-3494A9D27D98}"/>
              </a:ext>
            </a:extLst>
          </p:cNvPr>
          <p:cNvSpPr/>
          <p:nvPr/>
        </p:nvSpPr>
        <p:spPr>
          <a:xfrm>
            <a:off x="893672" y="1829296"/>
            <a:ext cx="9733678" cy="83431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dirty="0">
              <a:solidFill>
                <a:srgbClr val="FFFFFF"/>
              </a:solidFill>
            </a:endParaRPr>
          </a:p>
        </p:txBody>
      </p:sp>
      <p:sp>
        <p:nvSpPr>
          <p:cNvPr id="9" name="Right Arrow 4">
            <a:extLst>
              <a:ext uri="{FF2B5EF4-FFF2-40B4-BE49-F238E27FC236}">
                <a16:creationId xmlns:a16="http://schemas.microsoft.com/office/drawing/2014/main" id="{47EC54F1-25F4-4A60-8C0C-FD83F583DB88}"/>
              </a:ext>
            </a:extLst>
          </p:cNvPr>
          <p:cNvSpPr/>
          <p:nvPr/>
        </p:nvSpPr>
        <p:spPr>
          <a:xfrm>
            <a:off x="3245978" y="2671475"/>
            <a:ext cx="7381372" cy="834316"/>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dirty="0">
              <a:solidFill>
                <a:srgbClr val="FFFFFF"/>
              </a:solidFill>
            </a:endParaRPr>
          </a:p>
        </p:txBody>
      </p:sp>
      <p:sp>
        <p:nvSpPr>
          <p:cNvPr id="10" name="Right Arrow 5">
            <a:extLst>
              <a:ext uri="{FF2B5EF4-FFF2-40B4-BE49-F238E27FC236}">
                <a16:creationId xmlns:a16="http://schemas.microsoft.com/office/drawing/2014/main" id="{EE4DD680-AA66-454D-8835-C0613A9D5AD0}"/>
              </a:ext>
            </a:extLst>
          </p:cNvPr>
          <p:cNvSpPr/>
          <p:nvPr/>
        </p:nvSpPr>
        <p:spPr>
          <a:xfrm>
            <a:off x="5598284" y="3513654"/>
            <a:ext cx="5029066" cy="834316"/>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dirty="0">
              <a:solidFill>
                <a:srgbClr val="FFFFFF"/>
              </a:solidFill>
            </a:endParaRPr>
          </a:p>
        </p:txBody>
      </p:sp>
      <p:sp>
        <p:nvSpPr>
          <p:cNvPr id="11" name="Right Arrow 6">
            <a:extLst>
              <a:ext uri="{FF2B5EF4-FFF2-40B4-BE49-F238E27FC236}">
                <a16:creationId xmlns:a16="http://schemas.microsoft.com/office/drawing/2014/main" id="{9E9C853B-9023-4153-A23E-5E4B316C0F93}"/>
              </a:ext>
            </a:extLst>
          </p:cNvPr>
          <p:cNvSpPr/>
          <p:nvPr/>
        </p:nvSpPr>
        <p:spPr>
          <a:xfrm>
            <a:off x="7950588" y="4355833"/>
            <a:ext cx="2676762" cy="834316"/>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dirty="0">
              <a:solidFill>
                <a:srgbClr val="FFFFFF"/>
              </a:solidFill>
            </a:endParaRPr>
          </a:p>
        </p:txBody>
      </p:sp>
      <p:sp>
        <p:nvSpPr>
          <p:cNvPr id="12" name="TextBox 11">
            <a:extLst>
              <a:ext uri="{FF2B5EF4-FFF2-40B4-BE49-F238E27FC236}">
                <a16:creationId xmlns:a16="http://schemas.microsoft.com/office/drawing/2014/main" id="{CACD6AB9-5B68-49B1-859F-E0F453A73067}"/>
              </a:ext>
            </a:extLst>
          </p:cNvPr>
          <p:cNvSpPr txBox="1"/>
          <p:nvPr/>
        </p:nvSpPr>
        <p:spPr>
          <a:xfrm>
            <a:off x="965704" y="2046399"/>
            <a:ext cx="7144153" cy="400110"/>
          </a:xfrm>
          <a:prstGeom prst="rect">
            <a:avLst/>
          </a:prstGeom>
          <a:noFill/>
        </p:spPr>
        <p:txBody>
          <a:bodyPr wrap="square" rtlCol="0" anchor="ctr">
            <a:spAutoFit/>
          </a:bodyPr>
          <a:lstStyle/>
          <a:p>
            <a:r>
              <a:rPr lang="en-US" sz="2000" b="1" dirty="0">
                <a:solidFill>
                  <a:schemeClr val="bg1"/>
                </a:solidFill>
                <a:cs typeface="Poppins" pitchFamily="2" charset="77"/>
              </a:rPr>
              <a:t>SOCIAL MEDIA PLATFORM 01</a:t>
            </a:r>
          </a:p>
        </p:txBody>
      </p:sp>
      <p:sp>
        <p:nvSpPr>
          <p:cNvPr id="13" name="TextBox 12">
            <a:extLst>
              <a:ext uri="{FF2B5EF4-FFF2-40B4-BE49-F238E27FC236}">
                <a16:creationId xmlns:a16="http://schemas.microsoft.com/office/drawing/2014/main" id="{018E7713-7566-41FF-A036-285332699792}"/>
              </a:ext>
            </a:extLst>
          </p:cNvPr>
          <p:cNvSpPr txBox="1"/>
          <p:nvPr/>
        </p:nvSpPr>
        <p:spPr>
          <a:xfrm>
            <a:off x="3312269" y="2888578"/>
            <a:ext cx="6190960" cy="400110"/>
          </a:xfrm>
          <a:prstGeom prst="rect">
            <a:avLst/>
          </a:prstGeom>
          <a:noFill/>
        </p:spPr>
        <p:txBody>
          <a:bodyPr wrap="square" rtlCol="0" anchor="ctr">
            <a:spAutoFit/>
          </a:bodyPr>
          <a:lstStyle/>
          <a:p>
            <a:r>
              <a:rPr lang="en-US" sz="2000" b="1" dirty="0">
                <a:solidFill>
                  <a:schemeClr val="bg1"/>
                </a:solidFill>
                <a:cs typeface="Poppins" pitchFamily="2" charset="77"/>
              </a:rPr>
              <a:t>SOCIAL MEDIA PLATFORM 02</a:t>
            </a:r>
          </a:p>
        </p:txBody>
      </p:sp>
      <p:sp>
        <p:nvSpPr>
          <p:cNvPr id="14" name="TextBox 13">
            <a:extLst>
              <a:ext uri="{FF2B5EF4-FFF2-40B4-BE49-F238E27FC236}">
                <a16:creationId xmlns:a16="http://schemas.microsoft.com/office/drawing/2014/main" id="{D69F39B4-9423-4AA9-8F80-F08BF745BB25}"/>
              </a:ext>
            </a:extLst>
          </p:cNvPr>
          <p:cNvSpPr txBox="1"/>
          <p:nvPr/>
        </p:nvSpPr>
        <p:spPr>
          <a:xfrm>
            <a:off x="5669467" y="3730756"/>
            <a:ext cx="4528410" cy="400110"/>
          </a:xfrm>
          <a:prstGeom prst="rect">
            <a:avLst/>
          </a:prstGeom>
          <a:noFill/>
        </p:spPr>
        <p:txBody>
          <a:bodyPr wrap="square" rtlCol="0" anchor="ctr">
            <a:spAutoFit/>
          </a:bodyPr>
          <a:lstStyle/>
          <a:p>
            <a:r>
              <a:rPr lang="en-US" sz="2000" b="1" dirty="0">
                <a:solidFill>
                  <a:schemeClr val="bg1"/>
                </a:solidFill>
                <a:cs typeface="Poppins" pitchFamily="2" charset="77"/>
              </a:rPr>
              <a:t>SOCIAL MEDIA PLATFORM 03</a:t>
            </a:r>
          </a:p>
        </p:txBody>
      </p:sp>
      <p:sp>
        <p:nvSpPr>
          <p:cNvPr id="15" name="TextBox 14">
            <a:extLst>
              <a:ext uri="{FF2B5EF4-FFF2-40B4-BE49-F238E27FC236}">
                <a16:creationId xmlns:a16="http://schemas.microsoft.com/office/drawing/2014/main" id="{0607C781-F0BD-4084-B0E7-4F7DB2637D3A}"/>
              </a:ext>
            </a:extLst>
          </p:cNvPr>
          <p:cNvSpPr txBox="1"/>
          <p:nvPr/>
        </p:nvSpPr>
        <p:spPr>
          <a:xfrm>
            <a:off x="8016032" y="4572936"/>
            <a:ext cx="3980025" cy="400110"/>
          </a:xfrm>
          <a:prstGeom prst="rect">
            <a:avLst/>
          </a:prstGeom>
          <a:noFill/>
        </p:spPr>
        <p:txBody>
          <a:bodyPr wrap="square" rtlCol="0" anchor="ctr">
            <a:spAutoFit/>
          </a:bodyPr>
          <a:lstStyle/>
          <a:p>
            <a:r>
              <a:rPr lang="en-US" sz="2000" b="1" dirty="0">
                <a:solidFill>
                  <a:schemeClr val="bg1"/>
                </a:solidFill>
                <a:cs typeface="Poppins" pitchFamily="2" charset="77"/>
              </a:rPr>
              <a:t>PLATFORM 04</a:t>
            </a:r>
          </a:p>
        </p:txBody>
      </p:sp>
      <p:sp>
        <p:nvSpPr>
          <p:cNvPr id="16" name="Subtitle 2">
            <a:extLst>
              <a:ext uri="{FF2B5EF4-FFF2-40B4-BE49-F238E27FC236}">
                <a16:creationId xmlns:a16="http://schemas.microsoft.com/office/drawing/2014/main" id="{E5772B31-84FF-4F6C-9022-9C69B46D596C}"/>
              </a:ext>
            </a:extLst>
          </p:cNvPr>
          <p:cNvSpPr txBox="1">
            <a:spLocks/>
          </p:cNvSpPr>
          <p:nvPr/>
        </p:nvSpPr>
        <p:spPr>
          <a:xfrm>
            <a:off x="825268" y="2534268"/>
            <a:ext cx="2340952" cy="774401"/>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 </a:t>
            </a:r>
          </a:p>
        </p:txBody>
      </p:sp>
      <p:sp>
        <p:nvSpPr>
          <p:cNvPr id="17" name="Subtitle 2">
            <a:extLst>
              <a:ext uri="{FF2B5EF4-FFF2-40B4-BE49-F238E27FC236}">
                <a16:creationId xmlns:a16="http://schemas.microsoft.com/office/drawing/2014/main" id="{35CEAEB6-49B0-4C0A-A67E-2E9135F23023}"/>
              </a:ext>
            </a:extLst>
          </p:cNvPr>
          <p:cNvSpPr txBox="1">
            <a:spLocks/>
          </p:cNvSpPr>
          <p:nvPr/>
        </p:nvSpPr>
        <p:spPr>
          <a:xfrm>
            <a:off x="3140101" y="3386245"/>
            <a:ext cx="2340952" cy="774401"/>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 </a:t>
            </a:r>
          </a:p>
        </p:txBody>
      </p:sp>
      <p:sp>
        <p:nvSpPr>
          <p:cNvPr id="18" name="Subtitle 2">
            <a:extLst>
              <a:ext uri="{FF2B5EF4-FFF2-40B4-BE49-F238E27FC236}">
                <a16:creationId xmlns:a16="http://schemas.microsoft.com/office/drawing/2014/main" id="{A1CB8743-12BF-4CE9-B840-C5A223EE0120}"/>
              </a:ext>
            </a:extLst>
          </p:cNvPr>
          <p:cNvSpPr txBox="1">
            <a:spLocks/>
          </p:cNvSpPr>
          <p:nvPr/>
        </p:nvSpPr>
        <p:spPr>
          <a:xfrm>
            <a:off x="5497178" y="4234474"/>
            <a:ext cx="2340952" cy="774401"/>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 </a:t>
            </a:r>
          </a:p>
        </p:txBody>
      </p:sp>
      <p:sp>
        <p:nvSpPr>
          <p:cNvPr id="19" name="Subtitle 2">
            <a:extLst>
              <a:ext uri="{FF2B5EF4-FFF2-40B4-BE49-F238E27FC236}">
                <a16:creationId xmlns:a16="http://schemas.microsoft.com/office/drawing/2014/main" id="{BB867EDB-76C3-4C6D-9E36-E5E7A688E3B5}"/>
              </a:ext>
            </a:extLst>
          </p:cNvPr>
          <p:cNvSpPr txBox="1">
            <a:spLocks/>
          </p:cNvSpPr>
          <p:nvPr/>
        </p:nvSpPr>
        <p:spPr>
          <a:xfrm>
            <a:off x="7856925" y="5067381"/>
            <a:ext cx="2340952" cy="774401"/>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 </a:t>
            </a:r>
          </a:p>
        </p:txBody>
      </p:sp>
      <p:pic>
        <p:nvPicPr>
          <p:cNvPr id="21" name="Graphic 20" descr="Connections">
            <a:extLst>
              <a:ext uri="{FF2B5EF4-FFF2-40B4-BE49-F238E27FC236}">
                <a16:creationId xmlns:a16="http://schemas.microsoft.com/office/drawing/2014/main" id="{A88CD9C9-0778-4624-BC6E-B92A505F13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23062" y="3466634"/>
            <a:ext cx="2764971" cy="2764971"/>
          </a:xfrm>
          <a:prstGeom prst="rect">
            <a:avLst/>
          </a:prstGeom>
        </p:spPr>
      </p:pic>
    </p:spTree>
    <p:extLst>
      <p:ext uri="{BB962C8B-B14F-4D97-AF65-F5344CB8AC3E}">
        <p14:creationId xmlns:p14="http://schemas.microsoft.com/office/powerpoint/2010/main" val="364948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2271DC-4CF4-4AD4-B611-729AEF8AC04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55ACFC5-6CCE-4D15-AA0C-91A4E76A4C5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EBD9FBA-14D2-4FCE-ADC4-FC69A382E7C5}"/>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23D5FC88-C863-4314-8559-AB5936CC022F}"/>
              </a:ext>
            </a:extLst>
          </p:cNvPr>
          <p:cNvSpPr>
            <a:spLocks noGrp="1"/>
          </p:cNvSpPr>
          <p:nvPr>
            <p:ph type="title"/>
          </p:nvPr>
        </p:nvSpPr>
        <p:spPr/>
        <p:txBody>
          <a:bodyPr/>
          <a:lstStyle/>
          <a:p>
            <a:r>
              <a:rPr lang="en-ZA" dirty="0"/>
              <a:t>Twitter Analysis</a:t>
            </a:r>
          </a:p>
        </p:txBody>
      </p:sp>
      <p:sp>
        <p:nvSpPr>
          <p:cNvPr id="6" name="Text Placeholder 5">
            <a:extLst>
              <a:ext uri="{FF2B5EF4-FFF2-40B4-BE49-F238E27FC236}">
                <a16:creationId xmlns:a16="http://schemas.microsoft.com/office/drawing/2014/main" id="{59E0AB52-AA38-403A-AA62-E72495EA4E41}"/>
              </a:ext>
            </a:extLst>
          </p:cNvPr>
          <p:cNvSpPr>
            <a:spLocks noGrp="1"/>
          </p:cNvSpPr>
          <p:nvPr>
            <p:ph type="body" sz="quarter" idx="13"/>
          </p:nvPr>
        </p:nvSpPr>
        <p:spPr/>
        <p:txBody>
          <a:bodyPr/>
          <a:lstStyle/>
          <a:p>
            <a:endParaRPr lang="en-ZA"/>
          </a:p>
        </p:txBody>
      </p:sp>
      <p:grpSp>
        <p:nvGrpSpPr>
          <p:cNvPr id="71" name="Group 70">
            <a:extLst>
              <a:ext uri="{FF2B5EF4-FFF2-40B4-BE49-F238E27FC236}">
                <a16:creationId xmlns:a16="http://schemas.microsoft.com/office/drawing/2014/main" id="{236459F3-A46E-4C0C-A13F-7596334BD418}"/>
              </a:ext>
            </a:extLst>
          </p:cNvPr>
          <p:cNvGrpSpPr/>
          <p:nvPr/>
        </p:nvGrpSpPr>
        <p:grpSpPr>
          <a:xfrm>
            <a:off x="734811" y="1915723"/>
            <a:ext cx="9822489" cy="4222698"/>
            <a:chOff x="1566731" y="2262583"/>
            <a:chExt cx="8546131" cy="3673991"/>
          </a:xfrm>
        </p:grpSpPr>
        <p:sp>
          <p:nvSpPr>
            <p:cNvPr id="42" name="Freeform 5">
              <a:extLst>
                <a:ext uri="{FF2B5EF4-FFF2-40B4-BE49-F238E27FC236}">
                  <a16:creationId xmlns:a16="http://schemas.microsoft.com/office/drawing/2014/main" id="{9BE97108-A38F-476B-A52B-7316C202A2E1}"/>
                </a:ext>
              </a:extLst>
            </p:cNvPr>
            <p:cNvSpPr>
              <a:spLocks/>
            </p:cNvSpPr>
            <p:nvPr/>
          </p:nvSpPr>
          <p:spPr bwMode="auto">
            <a:xfrm>
              <a:off x="1944486" y="3000963"/>
              <a:ext cx="1815913" cy="1470969"/>
            </a:xfrm>
            <a:custGeom>
              <a:avLst/>
              <a:gdLst>
                <a:gd name="T0" fmla="*/ 1119 w 1119"/>
                <a:gd name="T1" fmla="*/ 102 h 906"/>
                <a:gd name="T2" fmla="*/ 987 w 1119"/>
                <a:gd name="T3" fmla="*/ 139 h 906"/>
                <a:gd name="T4" fmla="*/ 1090 w 1119"/>
                <a:gd name="T5" fmla="*/ 15 h 906"/>
                <a:gd name="T6" fmla="*/ 943 w 1119"/>
                <a:gd name="T7" fmla="*/ 66 h 906"/>
                <a:gd name="T8" fmla="*/ 775 w 1119"/>
                <a:gd name="T9" fmla="*/ 0 h 906"/>
                <a:gd name="T10" fmla="*/ 548 w 1119"/>
                <a:gd name="T11" fmla="*/ 226 h 906"/>
                <a:gd name="T12" fmla="*/ 556 w 1119"/>
                <a:gd name="T13" fmla="*/ 278 h 906"/>
                <a:gd name="T14" fmla="*/ 80 w 1119"/>
                <a:gd name="T15" fmla="*/ 36 h 906"/>
                <a:gd name="T16" fmla="*/ 51 w 1119"/>
                <a:gd name="T17" fmla="*/ 153 h 906"/>
                <a:gd name="T18" fmla="*/ 153 w 1119"/>
                <a:gd name="T19" fmla="*/ 343 h 906"/>
                <a:gd name="T20" fmla="*/ 43 w 1119"/>
                <a:gd name="T21" fmla="*/ 314 h 906"/>
                <a:gd name="T22" fmla="*/ 43 w 1119"/>
                <a:gd name="T23" fmla="*/ 321 h 906"/>
                <a:gd name="T24" fmla="*/ 234 w 1119"/>
                <a:gd name="T25" fmla="*/ 541 h 906"/>
                <a:gd name="T26" fmla="*/ 168 w 1119"/>
                <a:gd name="T27" fmla="*/ 555 h 906"/>
                <a:gd name="T28" fmla="*/ 124 w 1119"/>
                <a:gd name="T29" fmla="*/ 548 h 906"/>
                <a:gd name="T30" fmla="*/ 343 w 1119"/>
                <a:gd name="T31" fmla="*/ 709 h 906"/>
                <a:gd name="T32" fmla="*/ 58 w 1119"/>
                <a:gd name="T33" fmla="*/ 804 h 906"/>
                <a:gd name="T34" fmla="*/ 0 w 1119"/>
                <a:gd name="T35" fmla="*/ 804 h 906"/>
                <a:gd name="T36" fmla="*/ 351 w 1119"/>
                <a:gd name="T37" fmla="*/ 906 h 906"/>
                <a:gd name="T38" fmla="*/ 1009 w 1119"/>
                <a:gd name="T39" fmla="*/ 256 h 906"/>
                <a:gd name="T40" fmla="*/ 1009 w 1119"/>
                <a:gd name="T41" fmla="*/ 226 h 906"/>
                <a:gd name="T42" fmla="*/ 1119 w 1119"/>
                <a:gd name="T43" fmla="*/ 102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9" h="906">
                  <a:moveTo>
                    <a:pt x="1119" y="102"/>
                  </a:moveTo>
                  <a:cubicBezTo>
                    <a:pt x="1082" y="124"/>
                    <a:pt x="1038" y="131"/>
                    <a:pt x="987" y="139"/>
                  </a:cubicBezTo>
                  <a:cubicBezTo>
                    <a:pt x="1038" y="110"/>
                    <a:pt x="1075" y="66"/>
                    <a:pt x="1090" y="15"/>
                  </a:cubicBezTo>
                  <a:cubicBezTo>
                    <a:pt x="1046" y="36"/>
                    <a:pt x="995" y="58"/>
                    <a:pt x="943" y="66"/>
                  </a:cubicBezTo>
                  <a:cubicBezTo>
                    <a:pt x="907" y="22"/>
                    <a:pt x="841" y="0"/>
                    <a:pt x="775" y="0"/>
                  </a:cubicBezTo>
                  <a:cubicBezTo>
                    <a:pt x="651" y="0"/>
                    <a:pt x="548" y="102"/>
                    <a:pt x="548" y="226"/>
                  </a:cubicBezTo>
                  <a:cubicBezTo>
                    <a:pt x="548" y="241"/>
                    <a:pt x="548" y="263"/>
                    <a:pt x="556" y="278"/>
                  </a:cubicBezTo>
                  <a:cubicBezTo>
                    <a:pt x="365" y="270"/>
                    <a:pt x="190" y="175"/>
                    <a:pt x="80" y="36"/>
                  </a:cubicBezTo>
                  <a:cubicBezTo>
                    <a:pt x="58" y="73"/>
                    <a:pt x="51" y="110"/>
                    <a:pt x="51" y="153"/>
                  </a:cubicBezTo>
                  <a:cubicBezTo>
                    <a:pt x="51" y="234"/>
                    <a:pt x="87" y="307"/>
                    <a:pt x="153" y="343"/>
                  </a:cubicBezTo>
                  <a:cubicBezTo>
                    <a:pt x="117" y="343"/>
                    <a:pt x="80" y="336"/>
                    <a:pt x="43" y="314"/>
                  </a:cubicBezTo>
                  <a:cubicBezTo>
                    <a:pt x="43" y="321"/>
                    <a:pt x="43" y="321"/>
                    <a:pt x="43" y="321"/>
                  </a:cubicBezTo>
                  <a:cubicBezTo>
                    <a:pt x="43" y="431"/>
                    <a:pt x="124" y="526"/>
                    <a:pt x="234" y="541"/>
                  </a:cubicBezTo>
                  <a:cubicBezTo>
                    <a:pt x="212" y="548"/>
                    <a:pt x="190" y="555"/>
                    <a:pt x="168" y="555"/>
                  </a:cubicBezTo>
                  <a:cubicBezTo>
                    <a:pt x="153" y="555"/>
                    <a:pt x="139" y="548"/>
                    <a:pt x="124" y="548"/>
                  </a:cubicBezTo>
                  <a:cubicBezTo>
                    <a:pt x="153" y="636"/>
                    <a:pt x="241" y="709"/>
                    <a:pt x="343" y="709"/>
                  </a:cubicBezTo>
                  <a:cubicBezTo>
                    <a:pt x="263" y="767"/>
                    <a:pt x="168" y="804"/>
                    <a:pt x="58" y="804"/>
                  </a:cubicBezTo>
                  <a:cubicBezTo>
                    <a:pt x="36" y="804"/>
                    <a:pt x="22" y="804"/>
                    <a:pt x="0" y="804"/>
                  </a:cubicBezTo>
                  <a:cubicBezTo>
                    <a:pt x="102" y="869"/>
                    <a:pt x="226" y="906"/>
                    <a:pt x="351" y="906"/>
                  </a:cubicBezTo>
                  <a:cubicBezTo>
                    <a:pt x="775" y="906"/>
                    <a:pt x="1009" y="555"/>
                    <a:pt x="1009" y="256"/>
                  </a:cubicBezTo>
                  <a:cubicBezTo>
                    <a:pt x="1009" y="241"/>
                    <a:pt x="1009" y="234"/>
                    <a:pt x="1009" y="226"/>
                  </a:cubicBezTo>
                  <a:cubicBezTo>
                    <a:pt x="1053" y="190"/>
                    <a:pt x="1090" y="153"/>
                    <a:pt x="1119" y="102"/>
                  </a:cubicBezTo>
                  <a:close/>
                </a:path>
              </a:pathLst>
            </a:custGeom>
            <a:solidFill>
              <a:srgbClr val="AAE1F6"/>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43" name="Rectangle 42">
              <a:extLst>
                <a:ext uri="{FF2B5EF4-FFF2-40B4-BE49-F238E27FC236}">
                  <a16:creationId xmlns:a16="http://schemas.microsoft.com/office/drawing/2014/main" id="{9D8E4E7B-C3A9-4B7F-AE6F-35195ABC2827}"/>
                </a:ext>
              </a:extLst>
            </p:cNvPr>
            <p:cNvSpPr>
              <a:spLocks noChangeArrowheads="1"/>
            </p:cNvSpPr>
            <p:nvPr/>
          </p:nvSpPr>
          <p:spPr bwMode="auto">
            <a:xfrm>
              <a:off x="1944486" y="4074244"/>
              <a:ext cx="1815913" cy="460930"/>
            </a:xfrm>
            <a:prstGeom prst="rect">
              <a:avLst/>
            </a:prstGeom>
            <a:solidFill>
              <a:srgbClr val="1EB2EE"/>
            </a:solidFill>
            <a:ln>
              <a:noFill/>
            </a:ln>
          </p:spPr>
          <p:txBody>
            <a:bodyPr vert="horz" wrap="square" lIns="76773" tIns="38386" rIns="76773" bIns="38386" numCol="1" anchor="t" anchorCtr="0" compatLnSpc="1">
              <a:prstTxWarp prst="textNoShape">
                <a:avLst/>
              </a:prstTxWarp>
              <a:noAutofit/>
            </a:bodyPr>
            <a:lstStyle/>
            <a:p>
              <a:endParaRPr lang="id-ID" sz="3600"/>
            </a:p>
          </p:txBody>
        </p:sp>
        <p:cxnSp>
          <p:nvCxnSpPr>
            <p:cNvPr id="44" name="Straight Connector 43">
              <a:extLst>
                <a:ext uri="{FF2B5EF4-FFF2-40B4-BE49-F238E27FC236}">
                  <a16:creationId xmlns:a16="http://schemas.microsoft.com/office/drawing/2014/main" id="{B20ED21F-D8A6-4175-B3D6-BE4E85660377}"/>
                </a:ext>
              </a:extLst>
            </p:cNvPr>
            <p:cNvCxnSpPr>
              <a:cxnSpLocks/>
            </p:cNvCxnSpPr>
            <p:nvPr/>
          </p:nvCxnSpPr>
          <p:spPr>
            <a:xfrm flipV="1">
              <a:off x="4382365" y="2332760"/>
              <a:ext cx="0" cy="32103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82870E-6922-4255-926C-E2FFBDA31CDA}"/>
                </a:ext>
              </a:extLst>
            </p:cNvPr>
            <p:cNvCxnSpPr>
              <a:cxnSpLocks/>
            </p:cNvCxnSpPr>
            <p:nvPr/>
          </p:nvCxnSpPr>
          <p:spPr>
            <a:xfrm flipV="1">
              <a:off x="7388487" y="2332760"/>
              <a:ext cx="0" cy="32103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Freeform 11">
              <a:extLst>
                <a:ext uri="{FF2B5EF4-FFF2-40B4-BE49-F238E27FC236}">
                  <a16:creationId xmlns:a16="http://schemas.microsoft.com/office/drawing/2014/main" id="{C8E81A7B-52EA-4FFF-A239-5F56C0C91872}"/>
                </a:ext>
              </a:extLst>
            </p:cNvPr>
            <p:cNvSpPr>
              <a:spLocks/>
            </p:cNvSpPr>
            <p:nvPr/>
          </p:nvSpPr>
          <p:spPr bwMode="auto">
            <a:xfrm flipH="1">
              <a:off x="1566731" y="2479625"/>
              <a:ext cx="1290208" cy="455838"/>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47" name="Freeform 11">
              <a:extLst>
                <a:ext uri="{FF2B5EF4-FFF2-40B4-BE49-F238E27FC236}">
                  <a16:creationId xmlns:a16="http://schemas.microsoft.com/office/drawing/2014/main" id="{5ED8DF43-DB4E-4A90-A2ED-F9C617F3A99A}"/>
                </a:ext>
              </a:extLst>
            </p:cNvPr>
            <p:cNvSpPr>
              <a:spLocks/>
            </p:cNvSpPr>
            <p:nvPr/>
          </p:nvSpPr>
          <p:spPr bwMode="auto">
            <a:xfrm>
              <a:off x="2965211" y="2262583"/>
              <a:ext cx="1035948" cy="455838"/>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48" name="Title 1">
              <a:extLst>
                <a:ext uri="{FF2B5EF4-FFF2-40B4-BE49-F238E27FC236}">
                  <a16:creationId xmlns:a16="http://schemas.microsoft.com/office/drawing/2014/main" id="{B3E544D5-1476-4A2F-B02D-D818BF296799}"/>
                </a:ext>
              </a:extLst>
            </p:cNvPr>
            <p:cNvSpPr txBox="1"/>
            <p:nvPr/>
          </p:nvSpPr>
          <p:spPr>
            <a:xfrm>
              <a:off x="1888202" y="2509859"/>
              <a:ext cx="634870" cy="267784"/>
            </a:xfrm>
            <a:prstGeom prst="rect">
              <a:avLst/>
            </a:prstGeom>
            <a:noFill/>
          </p:spPr>
          <p:txBody>
            <a:bodyPr wrap="none" rtlCol="0">
              <a:spAutoFit/>
            </a:bodyPr>
            <a:lstStyle/>
            <a:p>
              <a:pPr algn="ctr"/>
              <a:r>
                <a:rPr lang="en-US" sz="1400" b="1" dirty="0">
                  <a:solidFill>
                    <a:schemeClr val="bg1"/>
                  </a:solidFill>
                  <a:ea typeface="Roboto" panose="02000000000000000000" pitchFamily="2" charset="0"/>
                </a:rPr>
                <a:t>LABEL</a:t>
              </a:r>
              <a:endParaRPr lang="id-ID" sz="1400" b="1" dirty="0">
                <a:solidFill>
                  <a:schemeClr val="bg1"/>
                </a:solidFill>
                <a:ea typeface="Roboto" panose="02000000000000000000" pitchFamily="2" charset="0"/>
              </a:endParaRPr>
            </a:p>
          </p:txBody>
        </p:sp>
        <p:sp>
          <p:nvSpPr>
            <p:cNvPr id="49" name="Title 1">
              <a:extLst>
                <a:ext uri="{FF2B5EF4-FFF2-40B4-BE49-F238E27FC236}">
                  <a16:creationId xmlns:a16="http://schemas.microsoft.com/office/drawing/2014/main" id="{BD3436AC-E6B8-4EB5-8942-50DA0298DD73}"/>
                </a:ext>
              </a:extLst>
            </p:cNvPr>
            <p:cNvSpPr txBox="1"/>
            <p:nvPr/>
          </p:nvSpPr>
          <p:spPr>
            <a:xfrm>
              <a:off x="3165752" y="2294952"/>
              <a:ext cx="634870" cy="267784"/>
            </a:xfrm>
            <a:prstGeom prst="rect">
              <a:avLst/>
            </a:prstGeom>
            <a:noFill/>
          </p:spPr>
          <p:txBody>
            <a:bodyPr wrap="none" rtlCol="0">
              <a:spAutoFit/>
            </a:bodyPr>
            <a:lstStyle/>
            <a:p>
              <a:pPr algn="ctr"/>
              <a:r>
                <a:rPr lang="en-US" sz="1400" b="1" dirty="0">
                  <a:solidFill>
                    <a:schemeClr val="bg1"/>
                  </a:solidFill>
                  <a:ea typeface="Roboto" panose="02000000000000000000" pitchFamily="2" charset="0"/>
                </a:rPr>
                <a:t>LABEL</a:t>
              </a:r>
              <a:endParaRPr lang="id-ID" sz="1400" b="1" dirty="0">
                <a:solidFill>
                  <a:schemeClr val="bg1"/>
                </a:solidFill>
                <a:ea typeface="Roboto" panose="02000000000000000000" pitchFamily="2" charset="0"/>
              </a:endParaRPr>
            </a:p>
          </p:txBody>
        </p:sp>
        <p:sp>
          <p:nvSpPr>
            <p:cNvPr id="50" name="Freeform 11">
              <a:extLst>
                <a:ext uri="{FF2B5EF4-FFF2-40B4-BE49-F238E27FC236}">
                  <a16:creationId xmlns:a16="http://schemas.microsoft.com/office/drawing/2014/main" id="{9A65C96B-3759-4C4C-80FA-E4331F588A99}"/>
                </a:ext>
              </a:extLst>
            </p:cNvPr>
            <p:cNvSpPr>
              <a:spLocks/>
            </p:cNvSpPr>
            <p:nvPr/>
          </p:nvSpPr>
          <p:spPr bwMode="auto">
            <a:xfrm flipH="1">
              <a:off x="4620284" y="2479625"/>
              <a:ext cx="1290208" cy="455838"/>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51" name="Freeform 11">
              <a:extLst>
                <a:ext uri="{FF2B5EF4-FFF2-40B4-BE49-F238E27FC236}">
                  <a16:creationId xmlns:a16="http://schemas.microsoft.com/office/drawing/2014/main" id="{68FFDC0A-CA35-40AB-8F3E-8945B99303B7}"/>
                </a:ext>
              </a:extLst>
            </p:cNvPr>
            <p:cNvSpPr>
              <a:spLocks/>
            </p:cNvSpPr>
            <p:nvPr/>
          </p:nvSpPr>
          <p:spPr bwMode="auto">
            <a:xfrm>
              <a:off x="6018765" y="2262583"/>
              <a:ext cx="1035948" cy="455838"/>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52" name="Title 1">
              <a:extLst>
                <a:ext uri="{FF2B5EF4-FFF2-40B4-BE49-F238E27FC236}">
                  <a16:creationId xmlns:a16="http://schemas.microsoft.com/office/drawing/2014/main" id="{02147C5C-8734-4938-B616-90053B82F57E}"/>
                </a:ext>
              </a:extLst>
            </p:cNvPr>
            <p:cNvSpPr txBox="1"/>
            <p:nvPr/>
          </p:nvSpPr>
          <p:spPr>
            <a:xfrm>
              <a:off x="4941757" y="2509859"/>
              <a:ext cx="634870" cy="267784"/>
            </a:xfrm>
            <a:prstGeom prst="rect">
              <a:avLst/>
            </a:prstGeom>
            <a:noFill/>
          </p:spPr>
          <p:txBody>
            <a:bodyPr wrap="none" rtlCol="0">
              <a:spAutoFit/>
            </a:bodyPr>
            <a:lstStyle/>
            <a:p>
              <a:pPr algn="ctr"/>
              <a:r>
                <a:rPr lang="en-US" sz="1400" b="1" dirty="0">
                  <a:solidFill>
                    <a:schemeClr val="bg1"/>
                  </a:solidFill>
                  <a:ea typeface="Roboto" panose="02000000000000000000" pitchFamily="2" charset="0"/>
                </a:rPr>
                <a:t>LABEL</a:t>
              </a:r>
              <a:endParaRPr lang="id-ID" sz="1400" b="1" dirty="0">
                <a:solidFill>
                  <a:schemeClr val="bg1"/>
                </a:solidFill>
                <a:ea typeface="Roboto" panose="02000000000000000000" pitchFamily="2" charset="0"/>
              </a:endParaRPr>
            </a:p>
          </p:txBody>
        </p:sp>
        <p:sp>
          <p:nvSpPr>
            <p:cNvPr id="53" name="Title 1">
              <a:extLst>
                <a:ext uri="{FF2B5EF4-FFF2-40B4-BE49-F238E27FC236}">
                  <a16:creationId xmlns:a16="http://schemas.microsoft.com/office/drawing/2014/main" id="{0FDC1E60-06B1-456C-99BC-DCC034FB723A}"/>
                </a:ext>
              </a:extLst>
            </p:cNvPr>
            <p:cNvSpPr txBox="1"/>
            <p:nvPr/>
          </p:nvSpPr>
          <p:spPr>
            <a:xfrm>
              <a:off x="6219305" y="2294952"/>
              <a:ext cx="634870" cy="267784"/>
            </a:xfrm>
            <a:prstGeom prst="rect">
              <a:avLst/>
            </a:prstGeom>
            <a:noFill/>
          </p:spPr>
          <p:txBody>
            <a:bodyPr wrap="none" rtlCol="0">
              <a:spAutoFit/>
            </a:bodyPr>
            <a:lstStyle/>
            <a:p>
              <a:pPr algn="ctr"/>
              <a:r>
                <a:rPr lang="en-US" sz="1400" b="1" dirty="0">
                  <a:solidFill>
                    <a:schemeClr val="bg1"/>
                  </a:solidFill>
                  <a:ea typeface="Roboto" panose="02000000000000000000" pitchFamily="2" charset="0"/>
                </a:rPr>
                <a:t>LABEL</a:t>
              </a:r>
              <a:endParaRPr lang="id-ID" sz="1400" b="1" dirty="0">
                <a:solidFill>
                  <a:schemeClr val="bg1"/>
                </a:solidFill>
                <a:ea typeface="Roboto" panose="02000000000000000000" pitchFamily="2" charset="0"/>
              </a:endParaRPr>
            </a:p>
          </p:txBody>
        </p:sp>
        <p:sp>
          <p:nvSpPr>
            <p:cNvPr id="54" name="Freeform 11">
              <a:extLst>
                <a:ext uri="{FF2B5EF4-FFF2-40B4-BE49-F238E27FC236}">
                  <a16:creationId xmlns:a16="http://schemas.microsoft.com/office/drawing/2014/main" id="{8644BDC0-8AF2-4246-B62C-AF959377CF49}"/>
                </a:ext>
              </a:extLst>
            </p:cNvPr>
            <p:cNvSpPr>
              <a:spLocks/>
            </p:cNvSpPr>
            <p:nvPr/>
          </p:nvSpPr>
          <p:spPr bwMode="auto">
            <a:xfrm flipH="1">
              <a:off x="7678434" y="2479625"/>
              <a:ext cx="1290208" cy="455838"/>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55" name="Freeform 11">
              <a:extLst>
                <a:ext uri="{FF2B5EF4-FFF2-40B4-BE49-F238E27FC236}">
                  <a16:creationId xmlns:a16="http://schemas.microsoft.com/office/drawing/2014/main" id="{88F5AC01-A223-4254-A4AE-9A49301573D2}"/>
                </a:ext>
              </a:extLst>
            </p:cNvPr>
            <p:cNvSpPr>
              <a:spLocks/>
            </p:cNvSpPr>
            <p:nvPr/>
          </p:nvSpPr>
          <p:spPr bwMode="auto">
            <a:xfrm>
              <a:off x="9076914" y="2262583"/>
              <a:ext cx="1035948" cy="455838"/>
            </a:xfrm>
            <a:custGeom>
              <a:avLst/>
              <a:gdLst>
                <a:gd name="T0" fmla="*/ 1409 w 1474"/>
                <a:gd name="T1" fmla="*/ 0 h 518"/>
                <a:gd name="T2" fmla="*/ 1266 w 1474"/>
                <a:gd name="T3" fmla="*/ 0 h 518"/>
                <a:gd name="T4" fmla="*/ 1238 w 1474"/>
                <a:gd name="T5" fmla="*/ 0 h 518"/>
                <a:gd name="T6" fmla="*/ 65 w 1474"/>
                <a:gd name="T7" fmla="*/ 0 h 518"/>
                <a:gd name="T8" fmla="*/ 0 w 1474"/>
                <a:gd name="T9" fmla="*/ 65 h 518"/>
                <a:gd name="T10" fmla="*/ 0 w 1474"/>
                <a:gd name="T11" fmla="*/ 126 h 518"/>
                <a:gd name="T12" fmla="*/ 0 w 1474"/>
                <a:gd name="T13" fmla="*/ 138 h 518"/>
                <a:gd name="T14" fmla="*/ 0 w 1474"/>
                <a:gd name="T15" fmla="*/ 198 h 518"/>
                <a:gd name="T16" fmla="*/ 0 w 1474"/>
                <a:gd name="T17" fmla="*/ 206 h 518"/>
                <a:gd name="T18" fmla="*/ 0 w 1474"/>
                <a:gd name="T19" fmla="*/ 518 h 518"/>
                <a:gd name="T20" fmla="*/ 130 w 1474"/>
                <a:gd name="T21" fmla="*/ 388 h 518"/>
                <a:gd name="T22" fmla="*/ 1238 w 1474"/>
                <a:gd name="T23" fmla="*/ 388 h 518"/>
                <a:gd name="T24" fmla="*/ 1266 w 1474"/>
                <a:gd name="T25" fmla="*/ 388 h 518"/>
                <a:gd name="T26" fmla="*/ 1409 w 1474"/>
                <a:gd name="T27" fmla="*/ 388 h 518"/>
                <a:gd name="T28" fmla="*/ 1474 w 1474"/>
                <a:gd name="T29" fmla="*/ 323 h 518"/>
                <a:gd name="T30" fmla="*/ 1474 w 1474"/>
                <a:gd name="T31" fmla="*/ 206 h 518"/>
                <a:gd name="T32" fmla="*/ 1474 w 1474"/>
                <a:gd name="T33" fmla="*/ 198 h 518"/>
                <a:gd name="T34" fmla="*/ 1474 w 1474"/>
                <a:gd name="T35" fmla="*/ 138 h 518"/>
                <a:gd name="T36" fmla="*/ 1474 w 1474"/>
                <a:gd name="T37" fmla="*/ 126 h 518"/>
                <a:gd name="T38" fmla="*/ 1474 w 1474"/>
                <a:gd name="T39" fmla="*/ 65 h 518"/>
                <a:gd name="T40" fmla="*/ 1409 w 1474"/>
                <a:gd name="T4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4" h="518">
                  <a:moveTo>
                    <a:pt x="1409" y="0"/>
                  </a:moveTo>
                  <a:cubicBezTo>
                    <a:pt x="1266" y="0"/>
                    <a:pt x="1266" y="0"/>
                    <a:pt x="1266" y="0"/>
                  </a:cubicBezTo>
                  <a:cubicBezTo>
                    <a:pt x="1238" y="0"/>
                    <a:pt x="1238" y="0"/>
                    <a:pt x="1238" y="0"/>
                  </a:cubicBezTo>
                  <a:cubicBezTo>
                    <a:pt x="65" y="0"/>
                    <a:pt x="65" y="0"/>
                    <a:pt x="65" y="0"/>
                  </a:cubicBezTo>
                  <a:cubicBezTo>
                    <a:pt x="29" y="0"/>
                    <a:pt x="0" y="29"/>
                    <a:pt x="0" y="65"/>
                  </a:cubicBezTo>
                  <a:cubicBezTo>
                    <a:pt x="0" y="126"/>
                    <a:pt x="0" y="126"/>
                    <a:pt x="0" y="126"/>
                  </a:cubicBezTo>
                  <a:cubicBezTo>
                    <a:pt x="0" y="138"/>
                    <a:pt x="0" y="138"/>
                    <a:pt x="0" y="138"/>
                  </a:cubicBezTo>
                  <a:cubicBezTo>
                    <a:pt x="0" y="198"/>
                    <a:pt x="0" y="198"/>
                    <a:pt x="0" y="198"/>
                  </a:cubicBezTo>
                  <a:cubicBezTo>
                    <a:pt x="0" y="206"/>
                    <a:pt x="0" y="206"/>
                    <a:pt x="0" y="206"/>
                  </a:cubicBezTo>
                  <a:cubicBezTo>
                    <a:pt x="0" y="518"/>
                    <a:pt x="0" y="518"/>
                    <a:pt x="0" y="518"/>
                  </a:cubicBezTo>
                  <a:cubicBezTo>
                    <a:pt x="130" y="388"/>
                    <a:pt x="130" y="388"/>
                    <a:pt x="130" y="388"/>
                  </a:cubicBezTo>
                  <a:cubicBezTo>
                    <a:pt x="1238" y="388"/>
                    <a:pt x="1238" y="388"/>
                    <a:pt x="1238" y="388"/>
                  </a:cubicBezTo>
                  <a:cubicBezTo>
                    <a:pt x="1266" y="388"/>
                    <a:pt x="1266" y="388"/>
                    <a:pt x="1266" y="388"/>
                  </a:cubicBezTo>
                  <a:cubicBezTo>
                    <a:pt x="1409" y="388"/>
                    <a:pt x="1409" y="388"/>
                    <a:pt x="1409" y="388"/>
                  </a:cubicBezTo>
                  <a:cubicBezTo>
                    <a:pt x="1445" y="388"/>
                    <a:pt x="1474" y="359"/>
                    <a:pt x="1474" y="323"/>
                  </a:cubicBezTo>
                  <a:cubicBezTo>
                    <a:pt x="1474" y="206"/>
                    <a:pt x="1474" y="206"/>
                    <a:pt x="1474" y="206"/>
                  </a:cubicBezTo>
                  <a:cubicBezTo>
                    <a:pt x="1474" y="198"/>
                    <a:pt x="1474" y="198"/>
                    <a:pt x="1474" y="198"/>
                  </a:cubicBezTo>
                  <a:cubicBezTo>
                    <a:pt x="1474" y="138"/>
                    <a:pt x="1474" y="138"/>
                    <a:pt x="1474" y="138"/>
                  </a:cubicBezTo>
                  <a:cubicBezTo>
                    <a:pt x="1474" y="126"/>
                    <a:pt x="1474" y="126"/>
                    <a:pt x="1474" y="126"/>
                  </a:cubicBezTo>
                  <a:cubicBezTo>
                    <a:pt x="1474" y="65"/>
                    <a:pt x="1474" y="65"/>
                    <a:pt x="1474" y="65"/>
                  </a:cubicBezTo>
                  <a:cubicBezTo>
                    <a:pt x="1474" y="29"/>
                    <a:pt x="1445" y="0"/>
                    <a:pt x="1409" y="0"/>
                  </a:cubicBezTo>
                  <a:close/>
                </a:path>
              </a:pathLst>
            </a:custGeom>
            <a:solidFill>
              <a:srgbClr val="1EB2EE"/>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56" name="Title 1">
              <a:extLst>
                <a:ext uri="{FF2B5EF4-FFF2-40B4-BE49-F238E27FC236}">
                  <a16:creationId xmlns:a16="http://schemas.microsoft.com/office/drawing/2014/main" id="{C61F37A5-9274-47A1-A866-5676302099F3}"/>
                </a:ext>
              </a:extLst>
            </p:cNvPr>
            <p:cNvSpPr txBox="1"/>
            <p:nvPr/>
          </p:nvSpPr>
          <p:spPr>
            <a:xfrm>
              <a:off x="7999905" y="2509859"/>
              <a:ext cx="634870" cy="267784"/>
            </a:xfrm>
            <a:prstGeom prst="rect">
              <a:avLst/>
            </a:prstGeom>
            <a:noFill/>
          </p:spPr>
          <p:txBody>
            <a:bodyPr wrap="none" rtlCol="0">
              <a:spAutoFit/>
            </a:bodyPr>
            <a:lstStyle/>
            <a:p>
              <a:pPr algn="ctr"/>
              <a:r>
                <a:rPr lang="en-US" sz="1400" b="1" dirty="0">
                  <a:solidFill>
                    <a:schemeClr val="bg1"/>
                  </a:solidFill>
                  <a:ea typeface="Roboto" panose="02000000000000000000" pitchFamily="2" charset="0"/>
                </a:rPr>
                <a:t>LABEL</a:t>
              </a:r>
              <a:endParaRPr lang="id-ID" sz="1400" b="1" dirty="0">
                <a:solidFill>
                  <a:schemeClr val="bg1"/>
                </a:solidFill>
                <a:ea typeface="Roboto" panose="02000000000000000000" pitchFamily="2" charset="0"/>
              </a:endParaRPr>
            </a:p>
          </p:txBody>
        </p:sp>
        <p:sp>
          <p:nvSpPr>
            <p:cNvPr id="57" name="Title 1">
              <a:extLst>
                <a:ext uri="{FF2B5EF4-FFF2-40B4-BE49-F238E27FC236}">
                  <a16:creationId xmlns:a16="http://schemas.microsoft.com/office/drawing/2014/main" id="{3A95CFF5-F954-4515-8EC7-76FD5E38233D}"/>
                </a:ext>
              </a:extLst>
            </p:cNvPr>
            <p:cNvSpPr txBox="1"/>
            <p:nvPr/>
          </p:nvSpPr>
          <p:spPr>
            <a:xfrm>
              <a:off x="9277455" y="2294952"/>
              <a:ext cx="634870" cy="267784"/>
            </a:xfrm>
            <a:prstGeom prst="rect">
              <a:avLst/>
            </a:prstGeom>
            <a:noFill/>
          </p:spPr>
          <p:txBody>
            <a:bodyPr wrap="none" rtlCol="0">
              <a:spAutoFit/>
            </a:bodyPr>
            <a:lstStyle/>
            <a:p>
              <a:pPr algn="ctr"/>
              <a:r>
                <a:rPr lang="en-US" sz="1400" b="1" dirty="0">
                  <a:solidFill>
                    <a:schemeClr val="bg1"/>
                  </a:solidFill>
                  <a:ea typeface="Roboto" panose="02000000000000000000" pitchFamily="2" charset="0"/>
                </a:rPr>
                <a:t>LABEL</a:t>
              </a:r>
              <a:endParaRPr lang="id-ID" sz="1400" b="1" dirty="0">
                <a:solidFill>
                  <a:schemeClr val="bg1"/>
                </a:solidFill>
                <a:ea typeface="Roboto" panose="02000000000000000000" pitchFamily="2" charset="0"/>
              </a:endParaRPr>
            </a:p>
          </p:txBody>
        </p:sp>
        <p:sp>
          <p:nvSpPr>
            <p:cNvPr id="58" name="Subtitle 2">
              <a:extLst>
                <a:ext uri="{FF2B5EF4-FFF2-40B4-BE49-F238E27FC236}">
                  <a16:creationId xmlns:a16="http://schemas.microsoft.com/office/drawing/2014/main" id="{660F513C-FB97-4601-B75E-2A5E52F72649}"/>
                </a:ext>
              </a:extLst>
            </p:cNvPr>
            <p:cNvSpPr txBox="1">
              <a:spLocks/>
            </p:cNvSpPr>
            <p:nvPr/>
          </p:nvSpPr>
          <p:spPr>
            <a:xfrm>
              <a:off x="4896269" y="5293994"/>
              <a:ext cx="2030781" cy="64258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err="1">
                  <a:solidFill>
                    <a:schemeClr val="tx1"/>
                  </a:solidFill>
                  <a:latin typeface="+mn-lt"/>
                  <a:ea typeface="Open Sans Light" panose="020B0306030504020204" pitchFamily="34" charset="0"/>
                  <a:cs typeface="Open Sans Light" panose="020B0306030504020204" pitchFamily="34" charset="0"/>
                </a:rPr>
                <a:t>Sculm</a:t>
              </a:r>
              <a:r>
                <a:rPr lang="en-US" sz="1400" dirty="0">
                  <a:solidFill>
                    <a:schemeClr val="tx1"/>
                  </a:solidFill>
                  <a:latin typeface="+mn-lt"/>
                  <a:ea typeface="Open Sans Light" panose="020B0306030504020204" pitchFamily="34" charset="0"/>
                  <a:cs typeface="Open Sans Light" panose="020B0306030504020204" pitchFamily="34" charset="0"/>
                </a:rPr>
                <a:t> modo </a:t>
              </a:r>
              <a:r>
                <a:rPr lang="en-US" sz="1400" dirty="0" err="1">
                  <a:solidFill>
                    <a:schemeClr val="tx1"/>
                  </a:solidFill>
                  <a:latin typeface="+mn-lt"/>
                  <a:ea typeface="Open Sans Light" panose="020B0306030504020204" pitchFamily="34" charset="0"/>
                  <a:cs typeface="Open Sans Light" panose="020B0306030504020204" pitchFamily="34" charset="0"/>
                </a:rPr>
                <a:t>comprehensam</a:t>
              </a:r>
              <a:r>
                <a:rPr lang="en-US" sz="1400" dirty="0">
                  <a:solidFill>
                    <a:schemeClr val="tx1"/>
                  </a:solidFill>
                  <a:latin typeface="+mn-lt"/>
                  <a:ea typeface="Open Sans Light" panose="020B0306030504020204" pitchFamily="34" charset="0"/>
                  <a:cs typeface="Open Sans Light" panose="020B0306030504020204" pitchFamily="34" charset="0"/>
                </a:rPr>
                <a:t> in. a summary</a:t>
              </a:r>
            </a:p>
          </p:txBody>
        </p:sp>
        <p:sp>
          <p:nvSpPr>
            <p:cNvPr id="59" name="Subtitle 2">
              <a:extLst>
                <a:ext uri="{FF2B5EF4-FFF2-40B4-BE49-F238E27FC236}">
                  <a16:creationId xmlns:a16="http://schemas.microsoft.com/office/drawing/2014/main" id="{7AA7AF7C-E343-4FFE-8531-38E6B946AB92}"/>
                </a:ext>
              </a:extLst>
            </p:cNvPr>
            <p:cNvSpPr txBox="1">
              <a:spLocks/>
            </p:cNvSpPr>
            <p:nvPr/>
          </p:nvSpPr>
          <p:spPr>
            <a:xfrm>
              <a:off x="7956172" y="5293994"/>
              <a:ext cx="2030781" cy="64258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err="1">
                  <a:solidFill>
                    <a:schemeClr val="tx1"/>
                  </a:solidFill>
                  <a:latin typeface="+mn-lt"/>
                  <a:ea typeface="Open Sans Light" panose="020B0306030504020204" pitchFamily="34" charset="0"/>
                  <a:cs typeface="Open Sans Light" panose="020B0306030504020204" pitchFamily="34" charset="0"/>
                </a:rPr>
                <a:t>Sculm</a:t>
              </a:r>
              <a:r>
                <a:rPr lang="en-US" sz="1400" dirty="0">
                  <a:solidFill>
                    <a:schemeClr val="tx1"/>
                  </a:solidFill>
                  <a:latin typeface="+mn-lt"/>
                  <a:ea typeface="Open Sans Light" panose="020B0306030504020204" pitchFamily="34" charset="0"/>
                  <a:cs typeface="Open Sans Light" panose="020B0306030504020204" pitchFamily="34" charset="0"/>
                </a:rPr>
                <a:t> modo </a:t>
              </a:r>
              <a:r>
                <a:rPr lang="en-US" sz="1400" dirty="0" err="1">
                  <a:solidFill>
                    <a:schemeClr val="tx1"/>
                  </a:solidFill>
                  <a:latin typeface="+mn-lt"/>
                  <a:ea typeface="Open Sans Light" panose="020B0306030504020204" pitchFamily="34" charset="0"/>
                  <a:cs typeface="Open Sans Light" panose="020B0306030504020204" pitchFamily="34" charset="0"/>
                </a:rPr>
                <a:t>comprehensam</a:t>
              </a:r>
              <a:r>
                <a:rPr lang="en-US" sz="1400" dirty="0">
                  <a:solidFill>
                    <a:schemeClr val="tx1"/>
                  </a:solidFill>
                  <a:latin typeface="+mn-lt"/>
                  <a:ea typeface="Open Sans Light" panose="020B0306030504020204" pitchFamily="34" charset="0"/>
                  <a:cs typeface="Open Sans Light" panose="020B0306030504020204" pitchFamily="34" charset="0"/>
                </a:rPr>
                <a:t> in. a summary</a:t>
              </a:r>
            </a:p>
          </p:txBody>
        </p:sp>
        <p:sp>
          <p:nvSpPr>
            <p:cNvPr id="60" name="Subtitle 2">
              <a:extLst>
                <a:ext uri="{FF2B5EF4-FFF2-40B4-BE49-F238E27FC236}">
                  <a16:creationId xmlns:a16="http://schemas.microsoft.com/office/drawing/2014/main" id="{190E5F01-6284-4247-B57E-423AB6E0D8A7}"/>
                </a:ext>
              </a:extLst>
            </p:cNvPr>
            <p:cNvSpPr txBox="1">
              <a:spLocks/>
            </p:cNvSpPr>
            <p:nvPr/>
          </p:nvSpPr>
          <p:spPr>
            <a:xfrm>
              <a:off x="1844414" y="5293994"/>
              <a:ext cx="2030781" cy="64258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err="1">
                  <a:solidFill>
                    <a:schemeClr val="tx1"/>
                  </a:solidFill>
                  <a:latin typeface="+mn-lt"/>
                  <a:ea typeface="Open Sans Light" panose="020B0306030504020204" pitchFamily="34" charset="0"/>
                  <a:cs typeface="Open Sans Light" panose="020B0306030504020204" pitchFamily="34" charset="0"/>
                </a:rPr>
                <a:t>Sculm</a:t>
              </a:r>
              <a:r>
                <a:rPr lang="en-US" sz="1400" dirty="0">
                  <a:solidFill>
                    <a:schemeClr val="tx1"/>
                  </a:solidFill>
                  <a:latin typeface="+mn-lt"/>
                  <a:ea typeface="Open Sans Light" panose="020B0306030504020204" pitchFamily="34" charset="0"/>
                  <a:cs typeface="Open Sans Light" panose="020B0306030504020204" pitchFamily="34" charset="0"/>
                </a:rPr>
                <a:t> modo </a:t>
              </a:r>
              <a:r>
                <a:rPr lang="en-US" sz="1400" dirty="0" err="1">
                  <a:solidFill>
                    <a:schemeClr val="tx1"/>
                  </a:solidFill>
                  <a:latin typeface="+mn-lt"/>
                  <a:ea typeface="Open Sans Light" panose="020B0306030504020204" pitchFamily="34" charset="0"/>
                  <a:cs typeface="Open Sans Light" panose="020B0306030504020204" pitchFamily="34" charset="0"/>
                </a:rPr>
                <a:t>comprehensam</a:t>
              </a:r>
              <a:r>
                <a:rPr lang="en-US" sz="1400" dirty="0">
                  <a:solidFill>
                    <a:schemeClr val="tx1"/>
                  </a:solidFill>
                  <a:latin typeface="+mn-lt"/>
                  <a:ea typeface="Open Sans Light" panose="020B0306030504020204" pitchFamily="34" charset="0"/>
                  <a:cs typeface="Open Sans Light" panose="020B0306030504020204" pitchFamily="34" charset="0"/>
                </a:rPr>
                <a:t> in. a summary</a:t>
              </a:r>
            </a:p>
          </p:txBody>
        </p:sp>
        <p:sp>
          <p:nvSpPr>
            <p:cNvPr id="61" name="TextBox 60">
              <a:extLst>
                <a:ext uri="{FF2B5EF4-FFF2-40B4-BE49-F238E27FC236}">
                  <a16:creationId xmlns:a16="http://schemas.microsoft.com/office/drawing/2014/main" id="{B1777B36-9742-4ADE-9FB2-F63BAE21628D}"/>
                </a:ext>
              </a:extLst>
            </p:cNvPr>
            <p:cNvSpPr txBox="1"/>
            <p:nvPr/>
          </p:nvSpPr>
          <p:spPr>
            <a:xfrm>
              <a:off x="5454994" y="4780894"/>
              <a:ext cx="915636" cy="584775"/>
            </a:xfrm>
            <a:prstGeom prst="rect">
              <a:avLst/>
            </a:prstGeom>
            <a:noFill/>
          </p:spPr>
          <p:txBody>
            <a:bodyPr wrap="none" rtlCol="0">
              <a:spAutoFit/>
            </a:bodyPr>
            <a:lstStyle/>
            <a:p>
              <a:pPr algn="ctr"/>
              <a:r>
                <a:rPr lang="en-US" sz="3200" b="1" dirty="0">
                  <a:solidFill>
                    <a:srgbClr val="2CB3EB"/>
                  </a:solidFill>
                  <a:ea typeface="Roboto" panose="02000000000000000000" pitchFamily="2" charset="0"/>
                </a:rPr>
                <a:t>50%</a:t>
              </a:r>
            </a:p>
          </p:txBody>
        </p:sp>
        <p:sp>
          <p:nvSpPr>
            <p:cNvPr id="62" name="TextBox 61">
              <a:extLst>
                <a:ext uri="{FF2B5EF4-FFF2-40B4-BE49-F238E27FC236}">
                  <a16:creationId xmlns:a16="http://schemas.microsoft.com/office/drawing/2014/main" id="{5DE75A6D-40D4-4E32-951E-08B265E7D390}"/>
                </a:ext>
              </a:extLst>
            </p:cNvPr>
            <p:cNvSpPr txBox="1"/>
            <p:nvPr/>
          </p:nvSpPr>
          <p:spPr>
            <a:xfrm>
              <a:off x="8524406" y="4780894"/>
              <a:ext cx="896400" cy="584775"/>
            </a:xfrm>
            <a:prstGeom prst="rect">
              <a:avLst/>
            </a:prstGeom>
            <a:noFill/>
          </p:spPr>
          <p:txBody>
            <a:bodyPr wrap="none" rtlCol="0">
              <a:spAutoFit/>
            </a:bodyPr>
            <a:lstStyle/>
            <a:p>
              <a:pPr algn="ctr"/>
              <a:r>
                <a:rPr lang="en-US" sz="3200" b="1" dirty="0">
                  <a:solidFill>
                    <a:srgbClr val="2CB3EB"/>
                  </a:solidFill>
                  <a:ea typeface="Roboto" panose="02000000000000000000" pitchFamily="2" charset="0"/>
                </a:rPr>
                <a:t>75%</a:t>
              </a:r>
            </a:p>
          </p:txBody>
        </p:sp>
        <p:sp>
          <p:nvSpPr>
            <p:cNvPr id="63" name="TextBox 62">
              <a:extLst>
                <a:ext uri="{FF2B5EF4-FFF2-40B4-BE49-F238E27FC236}">
                  <a16:creationId xmlns:a16="http://schemas.microsoft.com/office/drawing/2014/main" id="{89E008AA-D455-477D-ADAA-133461835FDF}"/>
                </a:ext>
              </a:extLst>
            </p:cNvPr>
            <p:cNvSpPr txBox="1"/>
            <p:nvPr/>
          </p:nvSpPr>
          <p:spPr>
            <a:xfrm>
              <a:off x="2409200" y="4780894"/>
              <a:ext cx="901209" cy="584775"/>
            </a:xfrm>
            <a:prstGeom prst="rect">
              <a:avLst/>
            </a:prstGeom>
            <a:noFill/>
          </p:spPr>
          <p:txBody>
            <a:bodyPr wrap="none" rtlCol="0">
              <a:spAutoFit/>
            </a:bodyPr>
            <a:lstStyle/>
            <a:p>
              <a:pPr algn="ctr"/>
              <a:r>
                <a:rPr lang="en-US" sz="3200" b="1" dirty="0">
                  <a:solidFill>
                    <a:srgbClr val="2CB3EB"/>
                  </a:solidFill>
                  <a:ea typeface="Roboto" panose="02000000000000000000" pitchFamily="2" charset="0"/>
                </a:rPr>
                <a:t>25%</a:t>
              </a:r>
            </a:p>
          </p:txBody>
        </p:sp>
        <p:sp>
          <p:nvSpPr>
            <p:cNvPr id="64" name="Freeform 33">
              <a:extLst>
                <a:ext uri="{FF2B5EF4-FFF2-40B4-BE49-F238E27FC236}">
                  <a16:creationId xmlns:a16="http://schemas.microsoft.com/office/drawing/2014/main" id="{EBAF0380-C68C-4946-8614-223206DCF895}"/>
                </a:ext>
              </a:extLst>
            </p:cNvPr>
            <p:cNvSpPr/>
            <p:nvPr/>
          </p:nvSpPr>
          <p:spPr>
            <a:xfrm>
              <a:off x="1716750" y="2937722"/>
              <a:ext cx="2108231" cy="1690412"/>
            </a:xfrm>
            <a:custGeom>
              <a:avLst/>
              <a:gdLst>
                <a:gd name="connsiteX0" fmla="*/ 3539459 w 5020705"/>
                <a:gd name="connsiteY0" fmla="*/ 155491 h 4025677"/>
                <a:gd name="connsiteX1" fmla="*/ 2662181 w 5020705"/>
                <a:gd name="connsiteY1" fmla="*/ 1029328 h 4025677"/>
                <a:gd name="connsiteX2" fmla="*/ 2693098 w 5020705"/>
                <a:gd name="connsiteY2" fmla="*/ 1230388 h 4025677"/>
                <a:gd name="connsiteX3" fmla="*/ 853519 w 5020705"/>
                <a:gd name="connsiteY3" fmla="*/ 294686 h 4025677"/>
                <a:gd name="connsiteX4" fmla="*/ 741444 w 5020705"/>
                <a:gd name="connsiteY4" fmla="*/ 747071 h 4025677"/>
                <a:gd name="connsiteX5" fmla="*/ 1135639 w 5020705"/>
                <a:gd name="connsiteY5" fmla="*/ 1481712 h 4025677"/>
                <a:gd name="connsiteX6" fmla="*/ 710527 w 5020705"/>
                <a:gd name="connsiteY6" fmla="*/ 1369583 h 4025677"/>
                <a:gd name="connsiteX7" fmla="*/ 710527 w 5020705"/>
                <a:gd name="connsiteY7" fmla="*/ 1396649 h 4025677"/>
                <a:gd name="connsiteX8" fmla="*/ 1448677 w 5020705"/>
                <a:gd name="connsiteY8" fmla="*/ 2247286 h 4025677"/>
                <a:gd name="connsiteX9" fmla="*/ 1193609 w 5020705"/>
                <a:gd name="connsiteY9" fmla="*/ 2301418 h 4025677"/>
                <a:gd name="connsiteX10" fmla="*/ 1023564 w 5020705"/>
                <a:gd name="connsiteY10" fmla="*/ 2274352 h 4025677"/>
                <a:gd name="connsiteX11" fmla="*/ 1869925 w 5020705"/>
                <a:gd name="connsiteY11" fmla="*/ 2896864 h 4025677"/>
                <a:gd name="connsiteX12" fmla="*/ 768496 w 5020705"/>
                <a:gd name="connsiteY12" fmla="*/ 3264185 h 4025677"/>
                <a:gd name="connsiteX13" fmla="*/ 544346 w 5020705"/>
                <a:gd name="connsiteY13" fmla="*/ 3264185 h 4025677"/>
                <a:gd name="connsiteX14" fmla="*/ 1900842 w 5020705"/>
                <a:gd name="connsiteY14" fmla="*/ 3658571 h 4025677"/>
                <a:gd name="connsiteX15" fmla="*/ 4443789 w 5020705"/>
                <a:gd name="connsiteY15" fmla="*/ 1145324 h 4025677"/>
                <a:gd name="connsiteX16" fmla="*/ 4443789 w 5020705"/>
                <a:gd name="connsiteY16" fmla="*/ 1029328 h 4025677"/>
                <a:gd name="connsiteX17" fmla="*/ 4868902 w 5020705"/>
                <a:gd name="connsiteY17" fmla="*/ 549878 h 4025677"/>
                <a:gd name="connsiteX18" fmla="*/ 4358767 w 5020705"/>
                <a:gd name="connsiteY18" fmla="*/ 692939 h 4025677"/>
                <a:gd name="connsiteX19" fmla="*/ 4756827 w 5020705"/>
                <a:gd name="connsiteY19" fmla="*/ 213489 h 4025677"/>
                <a:gd name="connsiteX20" fmla="*/ 4188722 w 5020705"/>
                <a:gd name="connsiteY20" fmla="*/ 410683 h 4025677"/>
                <a:gd name="connsiteX21" fmla="*/ 3539459 w 5020705"/>
                <a:gd name="connsiteY21" fmla="*/ 155491 h 4025677"/>
                <a:gd name="connsiteX22" fmla="*/ 0 w 5020705"/>
                <a:gd name="connsiteY22" fmla="*/ 0 h 4025677"/>
                <a:gd name="connsiteX23" fmla="*/ 5020705 w 5020705"/>
                <a:gd name="connsiteY23" fmla="*/ 0 h 4025677"/>
                <a:gd name="connsiteX24" fmla="*/ 5020705 w 5020705"/>
                <a:gd name="connsiteY24" fmla="*/ 4025677 h 4025677"/>
                <a:gd name="connsiteX25" fmla="*/ 0 w 5020705"/>
                <a:gd name="connsiteY25" fmla="*/ 4025677 h 40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705" h="4025677">
                  <a:moveTo>
                    <a:pt x="3539459" y="155491"/>
                  </a:moveTo>
                  <a:cubicBezTo>
                    <a:pt x="3060241" y="155491"/>
                    <a:pt x="2662181" y="549878"/>
                    <a:pt x="2662181" y="1029328"/>
                  </a:cubicBezTo>
                  <a:cubicBezTo>
                    <a:pt x="2662181" y="1087326"/>
                    <a:pt x="2662181" y="1172390"/>
                    <a:pt x="2693098" y="1230388"/>
                  </a:cubicBezTo>
                  <a:cubicBezTo>
                    <a:pt x="1954948" y="1199455"/>
                    <a:pt x="1278632" y="832135"/>
                    <a:pt x="853519" y="294686"/>
                  </a:cubicBezTo>
                  <a:cubicBezTo>
                    <a:pt x="768496" y="437748"/>
                    <a:pt x="741444" y="580810"/>
                    <a:pt x="741444" y="747071"/>
                  </a:cubicBezTo>
                  <a:cubicBezTo>
                    <a:pt x="741444" y="1060260"/>
                    <a:pt x="880572" y="1342517"/>
                    <a:pt x="1135639" y="1481712"/>
                  </a:cubicBezTo>
                  <a:cubicBezTo>
                    <a:pt x="996512" y="1481712"/>
                    <a:pt x="853519" y="1454647"/>
                    <a:pt x="710527" y="1369583"/>
                  </a:cubicBezTo>
                  <a:cubicBezTo>
                    <a:pt x="710527" y="1396649"/>
                    <a:pt x="710527" y="1396649"/>
                    <a:pt x="710527" y="1396649"/>
                  </a:cubicBezTo>
                  <a:cubicBezTo>
                    <a:pt x="710527" y="1821967"/>
                    <a:pt x="1023564" y="2189288"/>
                    <a:pt x="1448677" y="2247286"/>
                  </a:cubicBezTo>
                  <a:cubicBezTo>
                    <a:pt x="1363654" y="2274352"/>
                    <a:pt x="1278632" y="2301418"/>
                    <a:pt x="1193609" y="2301418"/>
                  </a:cubicBezTo>
                  <a:cubicBezTo>
                    <a:pt x="1135639" y="2301418"/>
                    <a:pt x="1081534" y="2274352"/>
                    <a:pt x="1023564" y="2274352"/>
                  </a:cubicBezTo>
                  <a:cubicBezTo>
                    <a:pt x="1135639" y="2614607"/>
                    <a:pt x="1475730" y="2896864"/>
                    <a:pt x="1869925" y="2896864"/>
                  </a:cubicBezTo>
                  <a:cubicBezTo>
                    <a:pt x="1560752" y="3121123"/>
                    <a:pt x="1193609" y="3264185"/>
                    <a:pt x="768496" y="3264185"/>
                  </a:cubicBezTo>
                  <a:cubicBezTo>
                    <a:pt x="683474" y="3264185"/>
                    <a:pt x="629369" y="3264185"/>
                    <a:pt x="544346" y="3264185"/>
                  </a:cubicBezTo>
                  <a:cubicBezTo>
                    <a:pt x="938542" y="3515509"/>
                    <a:pt x="1417760" y="3658571"/>
                    <a:pt x="1900842" y="3658571"/>
                  </a:cubicBezTo>
                  <a:cubicBezTo>
                    <a:pt x="3539459" y="3658571"/>
                    <a:pt x="4443789" y="2301418"/>
                    <a:pt x="4443789" y="1145324"/>
                  </a:cubicBezTo>
                  <a:cubicBezTo>
                    <a:pt x="4443789" y="1087326"/>
                    <a:pt x="4443789" y="1060260"/>
                    <a:pt x="4443789" y="1029328"/>
                  </a:cubicBezTo>
                  <a:cubicBezTo>
                    <a:pt x="4613834" y="890133"/>
                    <a:pt x="4756827" y="747071"/>
                    <a:pt x="4868902" y="549878"/>
                  </a:cubicBezTo>
                  <a:cubicBezTo>
                    <a:pt x="4725910" y="634941"/>
                    <a:pt x="4555865" y="662007"/>
                    <a:pt x="4358767" y="692939"/>
                  </a:cubicBezTo>
                  <a:cubicBezTo>
                    <a:pt x="4555865" y="580810"/>
                    <a:pt x="4698857" y="410683"/>
                    <a:pt x="4756827" y="213489"/>
                  </a:cubicBezTo>
                  <a:cubicBezTo>
                    <a:pt x="4586782" y="294686"/>
                    <a:pt x="4389684" y="379750"/>
                    <a:pt x="4188722" y="410683"/>
                  </a:cubicBezTo>
                  <a:cubicBezTo>
                    <a:pt x="4049594" y="240555"/>
                    <a:pt x="3794526" y="155491"/>
                    <a:pt x="3539459" y="155491"/>
                  </a:cubicBezTo>
                  <a:close/>
                  <a:moveTo>
                    <a:pt x="0" y="0"/>
                  </a:moveTo>
                  <a:lnTo>
                    <a:pt x="5020705" y="0"/>
                  </a:lnTo>
                  <a:lnTo>
                    <a:pt x="5020705" y="4025677"/>
                  </a:lnTo>
                  <a:lnTo>
                    <a:pt x="0" y="4025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Freeform 5">
              <a:extLst>
                <a:ext uri="{FF2B5EF4-FFF2-40B4-BE49-F238E27FC236}">
                  <a16:creationId xmlns:a16="http://schemas.microsoft.com/office/drawing/2014/main" id="{66B739D2-2182-467B-83EE-7C5780A9C9A1}"/>
                </a:ext>
              </a:extLst>
            </p:cNvPr>
            <p:cNvSpPr>
              <a:spLocks/>
            </p:cNvSpPr>
            <p:nvPr/>
          </p:nvSpPr>
          <p:spPr bwMode="auto">
            <a:xfrm>
              <a:off x="4992758" y="3000963"/>
              <a:ext cx="1815913" cy="1470969"/>
            </a:xfrm>
            <a:custGeom>
              <a:avLst/>
              <a:gdLst>
                <a:gd name="T0" fmla="*/ 1119 w 1119"/>
                <a:gd name="T1" fmla="*/ 102 h 906"/>
                <a:gd name="T2" fmla="*/ 987 w 1119"/>
                <a:gd name="T3" fmla="*/ 139 h 906"/>
                <a:gd name="T4" fmla="*/ 1090 w 1119"/>
                <a:gd name="T5" fmla="*/ 15 h 906"/>
                <a:gd name="T6" fmla="*/ 943 w 1119"/>
                <a:gd name="T7" fmla="*/ 66 h 906"/>
                <a:gd name="T8" fmla="*/ 775 w 1119"/>
                <a:gd name="T9" fmla="*/ 0 h 906"/>
                <a:gd name="T10" fmla="*/ 548 w 1119"/>
                <a:gd name="T11" fmla="*/ 226 h 906"/>
                <a:gd name="T12" fmla="*/ 556 w 1119"/>
                <a:gd name="T13" fmla="*/ 278 h 906"/>
                <a:gd name="T14" fmla="*/ 80 w 1119"/>
                <a:gd name="T15" fmla="*/ 36 h 906"/>
                <a:gd name="T16" fmla="*/ 51 w 1119"/>
                <a:gd name="T17" fmla="*/ 153 h 906"/>
                <a:gd name="T18" fmla="*/ 153 w 1119"/>
                <a:gd name="T19" fmla="*/ 343 h 906"/>
                <a:gd name="T20" fmla="*/ 43 w 1119"/>
                <a:gd name="T21" fmla="*/ 314 h 906"/>
                <a:gd name="T22" fmla="*/ 43 w 1119"/>
                <a:gd name="T23" fmla="*/ 321 h 906"/>
                <a:gd name="T24" fmla="*/ 234 w 1119"/>
                <a:gd name="T25" fmla="*/ 541 h 906"/>
                <a:gd name="T26" fmla="*/ 168 w 1119"/>
                <a:gd name="T27" fmla="*/ 555 h 906"/>
                <a:gd name="T28" fmla="*/ 124 w 1119"/>
                <a:gd name="T29" fmla="*/ 548 h 906"/>
                <a:gd name="T30" fmla="*/ 343 w 1119"/>
                <a:gd name="T31" fmla="*/ 709 h 906"/>
                <a:gd name="T32" fmla="*/ 58 w 1119"/>
                <a:gd name="T33" fmla="*/ 804 h 906"/>
                <a:gd name="T34" fmla="*/ 0 w 1119"/>
                <a:gd name="T35" fmla="*/ 804 h 906"/>
                <a:gd name="T36" fmla="*/ 351 w 1119"/>
                <a:gd name="T37" fmla="*/ 906 h 906"/>
                <a:gd name="T38" fmla="*/ 1009 w 1119"/>
                <a:gd name="T39" fmla="*/ 256 h 906"/>
                <a:gd name="T40" fmla="*/ 1009 w 1119"/>
                <a:gd name="T41" fmla="*/ 226 h 906"/>
                <a:gd name="T42" fmla="*/ 1119 w 1119"/>
                <a:gd name="T43" fmla="*/ 102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9" h="906">
                  <a:moveTo>
                    <a:pt x="1119" y="102"/>
                  </a:moveTo>
                  <a:cubicBezTo>
                    <a:pt x="1082" y="124"/>
                    <a:pt x="1038" y="131"/>
                    <a:pt x="987" y="139"/>
                  </a:cubicBezTo>
                  <a:cubicBezTo>
                    <a:pt x="1038" y="110"/>
                    <a:pt x="1075" y="66"/>
                    <a:pt x="1090" y="15"/>
                  </a:cubicBezTo>
                  <a:cubicBezTo>
                    <a:pt x="1046" y="36"/>
                    <a:pt x="995" y="58"/>
                    <a:pt x="943" y="66"/>
                  </a:cubicBezTo>
                  <a:cubicBezTo>
                    <a:pt x="907" y="22"/>
                    <a:pt x="841" y="0"/>
                    <a:pt x="775" y="0"/>
                  </a:cubicBezTo>
                  <a:cubicBezTo>
                    <a:pt x="651" y="0"/>
                    <a:pt x="548" y="102"/>
                    <a:pt x="548" y="226"/>
                  </a:cubicBezTo>
                  <a:cubicBezTo>
                    <a:pt x="548" y="241"/>
                    <a:pt x="548" y="263"/>
                    <a:pt x="556" y="278"/>
                  </a:cubicBezTo>
                  <a:cubicBezTo>
                    <a:pt x="365" y="270"/>
                    <a:pt x="190" y="175"/>
                    <a:pt x="80" y="36"/>
                  </a:cubicBezTo>
                  <a:cubicBezTo>
                    <a:pt x="58" y="73"/>
                    <a:pt x="51" y="110"/>
                    <a:pt x="51" y="153"/>
                  </a:cubicBezTo>
                  <a:cubicBezTo>
                    <a:pt x="51" y="234"/>
                    <a:pt x="87" y="307"/>
                    <a:pt x="153" y="343"/>
                  </a:cubicBezTo>
                  <a:cubicBezTo>
                    <a:pt x="117" y="343"/>
                    <a:pt x="80" y="336"/>
                    <a:pt x="43" y="314"/>
                  </a:cubicBezTo>
                  <a:cubicBezTo>
                    <a:pt x="43" y="321"/>
                    <a:pt x="43" y="321"/>
                    <a:pt x="43" y="321"/>
                  </a:cubicBezTo>
                  <a:cubicBezTo>
                    <a:pt x="43" y="431"/>
                    <a:pt x="124" y="526"/>
                    <a:pt x="234" y="541"/>
                  </a:cubicBezTo>
                  <a:cubicBezTo>
                    <a:pt x="212" y="548"/>
                    <a:pt x="190" y="555"/>
                    <a:pt x="168" y="555"/>
                  </a:cubicBezTo>
                  <a:cubicBezTo>
                    <a:pt x="153" y="555"/>
                    <a:pt x="139" y="548"/>
                    <a:pt x="124" y="548"/>
                  </a:cubicBezTo>
                  <a:cubicBezTo>
                    <a:pt x="153" y="636"/>
                    <a:pt x="241" y="709"/>
                    <a:pt x="343" y="709"/>
                  </a:cubicBezTo>
                  <a:cubicBezTo>
                    <a:pt x="263" y="767"/>
                    <a:pt x="168" y="804"/>
                    <a:pt x="58" y="804"/>
                  </a:cubicBezTo>
                  <a:cubicBezTo>
                    <a:pt x="36" y="804"/>
                    <a:pt x="22" y="804"/>
                    <a:pt x="0" y="804"/>
                  </a:cubicBezTo>
                  <a:cubicBezTo>
                    <a:pt x="102" y="869"/>
                    <a:pt x="226" y="906"/>
                    <a:pt x="351" y="906"/>
                  </a:cubicBezTo>
                  <a:cubicBezTo>
                    <a:pt x="775" y="906"/>
                    <a:pt x="1009" y="555"/>
                    <a:pt x="1009" y="256"/>
                  </a:cubicBezTo>
                  <a:cubicBezTo>
                    <a:pt x="1009" y="241"/>
                    <a:pt x="1009" y="234"/>
                    <a:pt x="1009" y="226"/>
                  </a:cubicBezTo>
                  <a:cubicBezTo>
                    <a:pt x="1053" y="190"/>
                    <a:pt x="1090" y="153"/>
                    <a:pt x="1119" y="102"/>
                  </a:cubicBezTo>
                  <a:close/>
                </a:path>
              </a:pathLst>
            </a:custGeom>
            <a:solidFill>
              <a:srgbClr val="AAE1F6"/>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66" name="Rectangle 65">
              <a:extLst>
                <a:ext uri="{FF2B5EF4-FFF2-40B4-BE49-F238E27FC236}">
                  <a16:creationId xmlns:a16="http://schemas.microsoft.com/office/drawing/2014/main" id="{C3E04B85-DB6B-4A88-8752-BC0C4B62573B}"/>
                </a:ext>
              </a:extLst>
            </p:cNvPr>
            <p:cNvSpPr>
              <a:spLocks noChangeArrowheads="1"/>
            </p:cNvSpPr>
            <p:nvPr/>
          </p:nvSpPr>
          <p:spPr bwMode="auto">
            <a:xfrm>
              <a:off x="4992758" y="3790877"/>
              <a:ext cx="1815913" cy="744298"/>
            </a:xfrm>
            <a:prstGeom prst="rect">
              <a:avLst/>
            </a:prstGeom>
            <a:solidFill>
              <a:srgbClr val="1EB2EE"/>
            </a:solidFill>
            <a:ln>
              <a:noFill/>
            </a:ln>
          </p:spPr>
          <p:txBody>
            <a:bodyPr vert="horz" wrap="square" lIns="76773" tIns="38386" rIns="76773" bIns="38386" numCol="1" anchor="t" anchorCtr="0" compatLnSpc="1">
              <a:prstTxWarp prst="textNoShape">
                <a:avLst/>
              </a:prstTxWarp>
              <a:noAutofit/>
            </a:bodyPr>
            <a:lstStyle/>
            <a:p>
              <a:endParaRPr lang="id-ID" sz="3600"/>
            </a:p>
          </p:txBody>
        </p:sp>
        <p:sp>
          <p:nvSpPr>
            <p:cNvPr id="67" name="Freeform 50">
              <a:extLst>
                <a:ext uri="{FF2B5EF4-FFF2-40B4-BE49-F238E27FC236}">
                  <a16:creationId xmlns:a16="http://schemas.microsoft.com/office/drawing/2014/main" id="{8F022733-63DE-4701-BE55-78E2A61AAB9B}"/>
                </a:ext>
              </a:extLst>
            </p:cNvPr>
            <p:cNvSpPr/>
            <p:nvPr/>
          </p:nvSpPr>
          <p:spPr>
            <a:xfrm>
              <a:off x="4765022" y="2937722"/>
              <a:ext cx="2108231" cy="1690412"/>
            </a:xfrm>
            <a:custGeom>
              <a:avLst/>
              <a:gdLst>
                <a:gd name="connsiteX0" fmla="*/ 3539459 w 5020705"/>
                <a:gd name="connsiteY0" fmla="*/ 155491 h 4025677"/>
                <a:gd name="connsiteX1" fmla="*/ 2662181 w 5020705"/>
                <a:gd name="connsiteY1" fmla="*/ 1029328 h 4025677"/>
                <a:gd name="connsiteX2" fmla="*/ 2693098 w 5020705"/>
                <a:gd name="connsiteY2" fmla="*/ 1230388 h 4025677"/>
                <a:gd name="connsiteX3" fmla="*/ 853519 w 5020705"/>
                <a:gd name="connsiteY3" fmla="*/ 294686 h 4025677"/>
                <a:gd name="connsiteX4" fmla="*/ 741444 w 5020705"/>
                <a:gd name="connsiteY4" fmla="*/ 747071 h 4025677"/>
                <a:gd name="connsiteX5" fmla="*/ 1135639 w 5020705"/>
                <a:gd name="connsiteY5" fmla="*/ 1481712 h 4025677"/>
                <a:gd name="connsiteX6" fmla="*/ 710527 w 5020705"/>
                <a:gd name="connsiteY6" fmla="*/ 1369583 h 4025677"/>
                <a:gd name="connsiteX7" fmla="*/ 710527 w 5020705"/>
                <a:gd name="connsiteY7" fmla="*/ 1396649 h 4025677"/>
                <a:gd name="connsiteX8" fmla="*/ 1448677 w 5020705"/>
                <a:gd name="connsiteY8" fmla="*/ 2247286 h 4025677"/>
                <a:gd name="connsiteX9" fmla="*/ 1193609 w 5020705"/>
                <a:gd name="connsiteY9" fmla="*/ 2301418 h 4025677"/>
                <a:gd name="connsiteX10" fmla="*/ 1023564 w 5020705"/>
                <a:gd name="connsiteY10" fmla="*/ 2274352 h 4025677"/>
                <a:gd name="connsiteX11" fmla="*/ 1869925 w 5020705"/>
                <a:gd name="connsiteY11" fmla="*/ 2896864 h 4025677"/>
                <a:gd name="connsiteX12" fmla="*/ 768496 w 5020705"/>
                <a:gd name="connsiteY12" fmla="*/ 3264185 h 4025677"/>
                <a:gd name="connsiteX13" fmla="*/ 544346 w 5020705"/>
                <a:gd name="connsiteY13" fmla="*/ 3264185 h 4025677"/>
                <a:gd name="connsiteX14" fmla="*/ 1900842 w 5020705"/>
                <a:gd name="connsiteY14" fmla="*/ 3658571 h 4025677"/>
                <a:gd name="connsiteX15" fmla="*/ 4443789 w 5020705"/>
                <a:gd name="connsiteY15" fmla="*/ 1145324 h 4025677"/>
                <a:gd name="connsiteX16" fmla="*/ 4443789 w 5020705"/>
                <a:gd name="connsiteY16" fmla="*/ 1029328 h 4025677"/>
                <a:gd name="connsiteX17" fmla="*/ 4868902 w 5020705"/>
                <a:gd name="connsiteY17" fmla="*/ 549878 h 4025677"/>
                <a:gd name="connsiteX18" fmla="*/ 4358767 w 5020705"/>
                <a:gd name="connsiteY18" fmla="*/ 692939 h 4025677"/>
                <a:gd name="connsiteX19" fmla="*/ 4756827 w 5020705"/>
                <a:gd name="connsiteY19" fmla="*/ 213489 h 4025677"/>
                <a:gd name="connsiteX20" fmla="*/ 4188722 w 5020705"/>
                <a:gd name="connsiteY20" fmla="*/ 410683 h 4025677"/>
                <a:gd name="connsiteX21" fmla="*/ 3539459 w 5020705"/>
                <a:gd name="connsiteY21" fmla="*/ 155491 h 4025677"/>
                <a:gd name="connsiteX22" fmla="*/ 0 w 5020705"/>
                <a:gd name="connsiteY22" fmla="*/ 0 h 4025677"/>
                <a:gd name="connsiteX23" fmla="*/ 5020705 w 5020705"/>
                <a:gd name="connsiteY23" fmla="*/ 0 h 4025677"/>
                <a:gd name="connsiteX24" fmla="*/ 5020705 w 5020705"/>
                <a:gd name="connsiteY24" fmla="*/ 4025677 h 4025677"/>
                <a:gd name="connsiteX25" fmla="*/ 0 w 5020705"/>
                <a:gd name="connsiteY25" fmla="*/ 4025677 h 40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705" h="4025677">
                  <a:moveTo>
                    <a:pt x="3539459" y="155491"/>
                  </a:moveTo>
                  <a:cubicBezTo>
                    <a:pt x="3060241" y="155491"/>
                    <a:pt x="2662181" y="549878"/>
                    <a:pt x="2662181" y="1029328"/>
                  </a:cubicBezTo>
                  <a:cubicBezTo>
                    <a:pt x="2662181" y="1087326"/>
                    <a:pt x="2662181" y="1172390"/>
                    <a:pt x="2693098" y="1230388"/>
                  </a:cubicBezTo>
                  <a:cubicBezTo>
                    <a:pt x="1954948" y="1199455"/>
                    <a:pt x="1278632" y="832135"/>
                    <a:pt x="853519" y="294686"/>
                  </a:cubicBezTo>
                  <a:cubicBezTo>
                    <a:pt x="768496" y="437748"/>
                    <a:pt x="741444" y="580810"/>
                    <a:pt x="741444" y="747071"/>
                  </a:cubicBezTo>
                  <a:cubicBezTo>
                    <a:pt x="741444" y="1060260"/>
                    <a:pt x="880572" y="1342517"/>
                    <a:pt x="1135639" y="1481712"/>
                  </a:cubicBezTo>
                  <a:cubicBezTo>
                    <a:pt x="996512" y="1481712"/>
                    <a:pt x="853519" y="1454647"/>
                    <a:pt x="710527" y="1369583"/>
                  </a:cubicBezTo>
                  <a:cubicBezTo>
                    <a:pt x="710527" y="1396649"/>
                    <a:pt x="710527" y="1396649"/>
                    <a:pt x="710527" y="1396649"/>
                  </a:cubicBezTo>
                  <a:cubicBezTo>
                    <a:pt x="710527" y="1821967"/>
                    <a:pt x="1023564" y="2189288"/>
                    <a:pt x="1448677" y="2247286"/>
                  </a:cubicBezTo>
                  <a:cubicBezTo>
                    <a:pt x="1363654" y="2274352"/>
                    <a:pt x="1278632" y="2301418"/>
                    <a:pt x="1193609" y="2301418"/>
                  </a:cubicBezTo>
                  <a:cubicBezTo>
                    <a:pt x="1135639" y="2301418"/>
                    <a:pt x="1081534" y="2274352"/>
                    <a:pt x="1023564" y="2274352"/>
                  </a:cubicBezTo>
                  <a:cubicBezTo>
                    <a:pt x="1135639" y="2614607"/>
                    <a:pt x="1475730" y="2896864"/>
                    <a:pt x="1869925" y="2896864"/>
                  </a:cubicBezTo>
                  <a:cubicBezTo>
                    <a:pt x="1560752" y="3121123"/>
                    <a:pt x="1193609" y="3264185"/>
                    <a:pt x="768496" y="3264185"/>
                  </a:cubicBezTo>
                  <a:cubicBezTo>
                    <a:pt x="683474" y="3264185"/>
                    <a:pt x="629369" y="3264185"/>
                    <a:pt x="544346" y="3264185"/>
                  </a:cubicBezTo>
                  <a:cubicBezTo>
                    <a:pt x="938542" y="3515509"/>
                    <a:pt x="1417760" y="3658571"/>
                    <a:pt x="1900842" y="3658571"/>
                  </a:cubicBezTo>
                  <a:cubicBezTo>
                    <a:pt x="3539459" y="3658571"/>
                    <a:pt x="4443789" y="2301418"/>
                    <a:pt x="4443789" y="1145324"/>
                  </a:cubicBezTo>
                  <a:cubicBezTo>
                    <a:pt x="4443789" y="1087326"/>
                    <a:pt x="4443789" y="1060260"/>
                    <a:pt x="4443789" y="1029328"/>
                  </a:cubicBezTo>
                  <a:cubicBezTo>
                    <a:pt x="4613834" y="890133"/>
                    <a:pt x="4756827" y="747071"/>
                    <a:pt x="4868902" y="549878"/>
                  </a:cubicBezTo>
                  <a:cubicBezTo>
                    <a:pt x="4725910" y="634941"/>
                    <a:pt x="4555865" y="662007"/>
                    <a:pt x="4358767" y="692939"/>
                  </a:cubicBezTo>
                  <a:cubicBezTo>
                    <a:pt x="4555865" y="580810"/>
                    <a:pt x="4698857" y="410683"/>
                    <a:pt x="4756827" y="213489"/>
                  </a:cubicBezTo>
                  <a:cubicBezTo>
                    <a:pt x="4586782" y="294686"/>
                    <a:pt x="4389684" y="379750"/>
                    <a:pt x="4188722" y="410683"/>
                  </a:cubicBezTo>
                  <a:cubicBezTo>
                    <a:pt x="4049594" y="240555"/>
                    <a:pt x="3794526" y="155491"/>
                    <a:pt x="3539459" y="155491"/>
                  </a:cubicBezTo>
                  <a:close/>
                  <a:moveTo>
                    <a:pt x="0" y="0"/>
                  </a:moveTo>
                  <a:lnTo>
                    <a:pt x="5020705" y="0"/>
                  </a:lnTo>
                  <a:lnTo>
                    <a:pt x="5020705" y="4025677"/>
                  </a:lnTo>
                  <a:lnTo>
                    <a:pt x="0" y="4025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Freeform 5">
              <a:extLst>
                <a:ext uri="{FF2B5EF4-FFF2-40B4-BE49-F238E27FC236}">
                  <a16:creationId xmlns:a16="http://schemas.microsoft.com/office/drawing/2014/main" id="{1B6815C2-D05C-4C94-A25D-B89ABBDD017C}"/>
                </a:ext>
              </a:extLst>
            </p:cNvPr>
            <p:cNvSpPr>
              <a:spLocks/>
            </p:cNvSpPr>
            <p:nvPr/>
          </p:nvSpPr>
          <p:spPr bwMode="auto">
            <a:xfrm>
              <a:off x="8046035" y="3000963"/>
              <a:ext cx="1815913" cy="1470969"/>
            </a:xfrm>
            <a:custGeom>
              <a:avLst/>
              <a:gdLst>
                <a:gd name="T0" fmla="*/ 1119 w 1119"/>
                <a:gd name="T1" fmla="*/ 102 h 906"/>
                <a:gd name="T2" fmla="*/ 987 w 1119"/>
                <a:gd name="T3" fmla="*/ 139 h 906"/>
                <a:gd name="T4" fmla="*/ 1090 w 1119"/>
                <a:gd name="T5" fmla="*/ 15 h 906"/>
                <a:gd name="T6" fmla="*/ 943 w 1119"/>
                <a:gd name="T7" fmla="*/ 66 h 906"/>
                <a:gd name="T8" fmla="*/ 775 w 1119"/>
                <a:gd name="T9" fmla="*/ 0 h 906"/>
                <a:gd name="T10" fmla="*/ 548 w 1119"/>
                <a:gd name="T11" fmla="*/ 226 h 906"/>
                <a:gd name="T12" fmla="*/ 556 w 1119"/>
                <a:gd name="T13" fmla="*/ 278 h 906"/>
                <a:gd name="T14" fmla="*/ 80 w 1119"/>
                <a:gd name="T15" fmla="*/ 36 h 906"/>
                <a:gd name="T16" fmla="*/ 51 w 1119"/>
                <a:gd name="T17" fmla="*/ 153 h 906"/>
                <a:gd name="T18" fmla="*/ 153 w 1119"/>
                <a:gd name="T19" fmla="*/ 343 h 906"/>
                <a:gd name="T20" fmla="*/ 43 w 1119"/>
                <a:gd name="T21" fmla="*/ 314 h 906"/>
                <a:gd name="T22" fmla="*/ 43 w 1119"/>
                <a:gd name="T23" fmla="*/ 321 h 906"/>
                <a:gd name="T24" fmla="*/ 234 w 1119"/>
                <a:gd name="T25" fmla="*/ 541 h 906"/>
                <a:gd name="T26" fmla="*/ 168 w 1119"/>
                <a:gd name="T27" fmla="*/ 555 h 906"/>
                <a:gd name="T28" fmla="*/ 124 w 1119"/>
                <a:gd name="T29" fmla="*/ 548 h 906"/>
                <a:gd name="T30" fmla="*/ 343 w 1119"/>
                <a:gd name="T31" fmla="*/ 709 h 906"/>
                <a:gd name="T32" fmla="*/ 58 w 1119"/>
                <a:gd name="T33" fmla="*/ 804 h 906"/>
                <a:gd name="T34" fmla="*/ 0 w 1119"/>
                <a:gd name="T35" fmla="*/ 804 h 906"/>
                <a:gd name="T36" fmla="*/ 351 w 1119"/>
                <a:gd name="T37" fmla="*/ 906 h 906"/>
                <a:gd name="T38" fmla="*/ 1009 w 1119"/>
                <a:gd name="T39" fmla="*/ 256 h 906"/>
                <a:gd name="T40" fmla="*/ 1009 w 1119"/>
                <a:gd name="T41" fmla="*/ 226 h 906"/>
                <a:gd name="T42" fmla="*/ 1119 w 1119"/>
                <a:gd name="T43" fmla="*/ 102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9" h="906">
                  <a:moveTo>
                    <a:pt x="1119" y="102"/>
                  </a:moveTo>
                  <a:cubicBezTo>
                    <a:pt x="1082" y="124"/>
                    <a:pt x="1038" y="131"/>
                    <a:pt x="987" y="139"/>
                  </a:cubicBezTo>
                  <a:cubicBezTo>
                    <a:pt x="1038" y="110"/>
                    <a:pt x="1075" y="66"/>
                    <a:pt x="1090" y="15"/>
                  </a:cubicBezTo>
                  <a:cubicBezTo>
                    <a:pt x="1046" y="36"/>
                    <a:pt x="995" y="58"/>
                    <a:pt x="943" y="66"/>
                  </a:cubicBezTo>
                  <a:cubicBezTo>
                    <a:pt x="907" y="22"/>
                    <a:pt x="841" y="0"/>
                    <a:pt x="775" y="0"/>
                  </a:cubicBezTo>
                  <a:cubicBezTo>
                    <a:pt x="651" y="0"/>
                    <a:pt x="548" y="102"/>
                    <a:pt x="548" y="226"/>
                  </a:cubicBezTo>
                  <a:cubicBezTo>
                    <a:pt x="548" y="241"/>
                    <a:pt x="548" y="263"/>
                    <a:pt x="556" y="278"/>
                  </a:cubicBezTo>
                  <a:cubicBezTo>
                    <a:pt x="365" y="270"/>
                    <a:pt x="190" y="175"/>
                    <a:pt x="80" y="36"/>
                  </a:cubicBezTo>
                  <a:cubicBezTo>
                    <a:pt x="58" y="73"/>
                    <a:pt x="51" y="110"/>
                    <a:pt x="51" y="153"/>
                  </a:cubicBezTo>
                  <a:cubicBezTo>
                    <a:pt x="51" y="234"/>
                    <a:pt x="87" y="307"/>
                    <a:pt x="153" y="343"/>
                  </a:cubicBezTo>
                  <a:cubicBezTo>
                    <a:pt x="117" y="343"/>
                    <a:pt x="80" y="336"/>
                    <a:pt x="43" y="314"/>
                  </a:cubicBezTo>
                  <a:cubicBezTo>
                    <a:pt x="43" y="321"/>
                    <a:pt x="43" y="321"/>
                    <a:pt x="43" y="321"/>
                  </a:cubicBezTo>
                  <a:cubicBezTo>
                    <a:pt x="43" y="431"/>
                    <a:pt x="124" y="526"/>
                    <a:pt x="234" y="541"/>
                  </a:cubicBezTo>
                  <a:cubicBezTo>
                    <a:pt x="212" y="548"/>
                    <a:pt x="190" y="555"/>
                    <a:pt x="168" y="555"/>
                  </a:cubicBezTo>
                  <a:cubicBezTo>
                    <a:pt x="153" y="555"/>
                    <a:pt x="139" y="548"/>
                    <a:pt x="124" y="548"/>
                  </a:cubicBezTo>
                  <a:cubicBezTo>
                    <a:pt x="153" y="636"/>
                    <a:pt x="241" y="709"/>
                    <a:pt x="343" y="709"/>
                  </a:cubicBezTo>
                  <a:cubicBezTo>
                    <a:pt x="263" y="767"/>
                    <a:pt x="168" y="804"/>
                    <a:pt x="58" y="804"/>
                  </a:cubicBezTo>
                  <a:cubicBezTo>
                    <a:pt x="36" y="804"/>
                    <a:pt x="22" y="804"/>
                    <a:pt x="0" y="804"/>
                  </a:cubicBezTo>
                  <a:cubicBezTo>
                    <a:pt x="102" y="869"/>
                    <a:pt x="226" y="906"/>
                    <a:pt x="351" y="906"/>
                  </a:cubicBezTo>
                  <a:cubicBezTo>
                    <a:pt x="775" y="906"/>
                    <a:pt x="1009" y="555"/>
                    <a:pt x="1009" y="256"/>
                  </a:cubicBezTo>
                  <a:cubicBezTo>
                    <a:pt x="1009" y="241"/>
                    <a:pt x="1009" y="234"/>
                    <a:pt x="1009" y="226"/>
                  </a:cubicBezTo>
                  <a:cubicBezTo>
                    <a:pt x="1053" y="190"/>
                    <a:pt x="1090" y="153"/>
                    <a:pt x="1119" y="102"/>
                  </a:cubicBezTo>
                  <a:close/>
                </a:path>
              </a:pathLst>
            </a:custGeom>
            <a:solidFill>
              <a:srgbClr val="AAE1F6"/>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69" name="Rectangle 68">
              <a:extLst>
                <a:ext uri="{FF2B5EF4-FFF2-40B4-BE49-F238E27FC236}">
                  <a16:creationId xmlns:a16="http://schemas.microsoft.com/office/drawing/2014/main" id="{99602251-61C2-4C7F-AFD0-449F46C5BF1F}"/>
                </a:ext>
              </a:extLst>
            </p:cNvPr>
            <p:cNvSpPr>
              <a:spLocks noChangeArrowheads="1"/>
            </p:cNvSpPr>
            <p:nvPr/>
          </p:nvSpPr>
          <p:spPr bwMode="auto">
            <a:xfrm>
              <a:off x="8046035" y="3286269"/>
              <a:ext cx="1815913" cy="1248905"/>
            </a:xfrm>
            <a:prstGeom prst="rect">
              <a:avLst/>
            </a:prstGeom>
            <a:solidFill>
              <a:srgbClr val="1EB2EE"/>
            </a:solidFill>
            <a:ln>
              <a:noFill/>
            </a:ln>
          </p:spPr>
          <p:txBody>
            <a:bodyPr vert="horz" wrap="square" lIns="76773" tIns="38386" rIns="76773" bIns="38386" numCol="1" anchor="t" anchorCtr="0" compatLnSpc="1">
              <a:prstTxWarp prst="textNoShape">
                <a:avLst/>
              </a:prstTxWarp>
              <a:noAutofit/>
            </a:bodyPr>
            <a:lstStyle/>
            <a:p>
              <a:endParaRPr lang="id-ID" sz="3600"/>
            </a:p>
          </p:txBody>
        </p:sp>
        <p:sp>
          <p:nvSpPr>
            <p:cNvPr id="70" name="Freeform 53">
              <a:extLst>
                <a:ext uri="{FF2B5EF4-FFF2-40B4-BE49-F238E27FC236}">
                  <a16:creationId xmlns:a16="http://schemas.microsoft.com/office/drawing/2014/main" id="{CB1C48C8-14B3-44D8-B23D-54466360DC37}"/>
                </a:ext>
              </a:extLst>
            </p:cNvPr>
            <p:cNvSpPr/>
            <p:nvPr/>
          </p:nvSpPr>
          <p:spPr>
            <a:xfrm>
              <a:off x="7818298" y="2937722"/>
              <a:ext cx="2108231" cy="1690412"/>
            </a:xfrm>
            <a:custGeom>
              <a:avLst/>
              <a:gdLst>
                <a:gd name="connsiteX0" fmla="*/ 3539459 w 5020705"/>
                <a:gd name="connsiteY0" fmla="*/ 155491 h 4025677"/>
                <a:gd name="connsiteX1" fmla="*/ 2662181 w 5020705"/>
                <a:gd name="connsiteY1" fmla="*/ 1029328 h 4025677"/>
                <a:gd name="connsiteX2" fmla="*/ 2693098 w 5020705"/>
                <a:gd name="connsiteY2" fmla="*/ 1230388 h 4025677"/>
                <a:gd name="connsiteX3" fmla="*/ 853519 w 5020705"/>
                <a:gd name="connsiteY3" fmla="*/ 294686 h 4025677"/>
                <a:gd name="connsiteX4" fmla="*/ 741444 w 5020705"/>
                <a:gd name="connsiteY4" fmla="*/ 747071 h 4025677"/>
                <a:gd name="connsiteX5" fmla="*/ 1135639 w 5020705"/>
                <a:gd name="connsiteY5" fmla="*/ 1481712 h 4025677"/>
                <a:gd name="connsiteX6" fmla="*/ 710527 w 5020705"/>
                <a:gd name="connsiteY6" fmla="*/ 1369583 h 4025677"/>
                <a:gd name="connsiteX7" fmla="*/ 710527 w 5020705"/>
                <a:gd name="connsiteY7" fmla="*/ 1396649 h 4025677"/>
                <a:gd name="connsiteX8" fmla="*/ 1448677 w 5020705"/>
                <a:gd name="connsiteY8" fmla="*/ 2247286 h 4025677"/>
                <a:gd name="connsiteX9" fmla="*/ 1193609 w 5020705"/>
                <a:gd name="connsiteY9" fmla="*/ 2301418 h 4025677"/>
                <a:gd name="connsiteX10" fmla="*/ 1023564 w 5020705"/>
                <a:gd name="connsiteY10" fmla="*/ 2274352 h 4025677"/>
                <a:gd name="connsiteX11" fmla="*/ 1869925 w 5020705"/>
                <a:gd name="connsiteY11" fmla="*/ 2896864 h 4025677"/>
                <a:gd name="connsiteX12" fmla="*/ 768496 w 5020705"/>
                <a:gd name="connsiteY12" fmla="*/ 3264185 h 4025677"/>
                <a:gd name="connsiteX13" fmla="*/ 544346 w 5020705"/>
                <a:gd name="connsiteY13" fmla="*/ 3264185 h 4025677"/>
                <a:gd name="connsiteX14" fmla="*/ 1900842 w 5020705"/>
                <a:gd name="connsiteY14" fmla="*/ 3658571 h 4025677"/>
                <a:gd name="connsiteX15" fmla="*/ 4443789 w 5020705"/>
                <a:gd name="connsiteY15" fmla="*/ 1145324 h 4025677"/>
                <a:gd name="connsiteX16" fmla="*/ 4443789 w 5020705"/>
                <a:gd name="connsiteY16" fmla="*/ 1029328 h 4025677"/>
                <a:gd name="connsiteX17" fmla="*/ 4868902 w 5020705"/>
                <a:gd name="connsiteY17" fmla="*/ 549878 h 4025677"/>
                <a:gd name="connsiteX18" fmla="*/ 4358767 w 5020705"/>
                <a:gd name="connsiteY18" fmla="*/ 692939 h 4025677"/>
                <a:gd name="connsiteX19" fmla="*/ 4756827 w 5020705"/>
                <a:gd name="connsiteY19" fmla="*/ 213489 h 4025677"/>
                <a:gd name="connsiteX20" fmla="*/ 4188722 w 5020705"/>
                <a:gd name="connsiteY20" fmla="*/ 410683 h 4025677"/>
                <a:gd name="connsiteX21" fmla="*/ 3539459 w 5020705"/>
                <a:gd name="connsiteY21" fmla="*/ 155491 h 4025677"/>
                <a:gd name="connsiteX22" fmla="*/ 0 w 5020705"/>
                <a:gd name="connsiteY22" fmla="*/ 0 h 4025677"/>
                <a:gd name="connsiteX23" fmla="*/ 5020705 w 5020705"/>
                <a:gd name="connsiteY23" fmla="*/ 0 h 4025677"/>
                <a:gd name="connsiteX24" fmla="*/ 5020705 w 5020705"/>
                <a:gd name="connsiteY24" fmla="*/ 4025677 h 4025677"/>
                <a:gd name="connsiteX25" fmla="*/ 0 w 5020705"/>
                <a:gd name="connsiteY25" fmla="*/ 4025677 h 40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705" h="4025677">
                  <a:moveTo>
                    <a:pt x="3539459" y="155491"/>
                  </a:moveTo>
                  <a:cubicBezTo>
                    <a:pt x="3060241" y="155491"/>
                    <a:pt x="2662181" y="549878"/>
                    <a:pt x="2662181" y="1029328"/>
                  </a:cubicBezTo>
                  <a:cubicBezTo>
                    <a:pt x="2662181" y="1087326"/>
                    <a:pt x="2662181" y="1172390"/>
                    <a:pt x="2693098" y="1230388"/>
                  </a:cubicBezTo>
                  <a:cubicBezTo>
                    <a:pt x="1954948" y="1199455"/>
                    <a:pt x="1278632" y="832135"/>
                    <a:pt x="853519" y="294686"/>
                  </a:cubicBezTo>
                  <a:cubicBezTo>
                    <a:pt x="768496" y="437748"/>
                    <a:pt x="741444" y="580810"/>
                    <a:pt x="741444" y="747071"/>
                  </a:cubicBezTo>
                  <a:cubicBezTo>
                    <a:pt x="741444" y="1060260"/>
                    <a:pt x="880572" y="1342517"/>
                    <a:pt x="1135639" y="1481712"/>
                  </a:cubicBezTo>
                  <a:cubicBezTo>
                    <a:pt x="996512" y="1481712"/>
                    <a:pt x="853519" y="1454647"/>
                    <a:pt x="710527" y="1369583"/>
                  </a:cubicBezTo>
                  <a:cubicBezTo>
                    <a:pt x="710527" y="1396649"/>
                    <a:pt x="710527" y="1396649"/>
                    <a:pt x="710527" y="1396649"/>
                  </a:cubicBezTo>
                  <a:cubicBezTo>
                    <a:pt x="710527" y="1821967"/>
                    <a:pt x="1023564" y="2189288"/>
                    <a:pt x="1448677" y="2247286"/>
                  </a:cubicBezTo>
                  <a:cubicBezTo>
                    <a:pt x="1363654" y="2274352"/>
                    <a:pt x="1278632" y="2301418"/>
                    <a:pt x="1193609" y="2301418"/>
                  </a:cubicBezTo>
                  <a:cubicBezTo>
                    <a:pt x="1135639" y="2301418"/>
                    <a:pt x="1081534" y="2274352"/>
                    <a:pt x="1023564" y="2274352"/>
                  </a:cubicBezTo>
                  <a:cubicBezTo>
                    <a:pt x="1135639" y="2614607"/>
                    <a:pt x="1475730" y="2896864"/>
                    <a:pt x="1869925" y="2896864"/>
                  </a:cubicBezTo>
                  <a:cubicBezTo>
                    <a:pt x="1560752" y="3121123"/>
                    <a:pt x="1193609" y="3264185"/>
                    <a:pt x="768496" y="3264185"/>
                  </a:cubicBezTo>
                  <a:cubicBezTo>
                    <a:pt x="683474" y="3264185"/>
                    <a:pt x="629369" y="3264185"/>
                    <a:pt x="544346" y="3264185"/>
                  </a:cubicBezTo>
                  <a:cubicBezTo>
                    <a:pt x="938542" y="3515509"/>
                    <a:pt x="1417760" y="3658571"/>
                    <a:pt x="1900842" y="3658571"/>
                  </a:cubicBezTo>
                  <a:cubicBezTo>
                    <a:pt x="3539459" y="3658571"/>
                    <a:pt x="4443789" y="2301418"/>
                    <a:pt x="4443789" y="1145324"/>
                  </a:cubicBezTo>
                  <a:cubicBezTo>
                    <a:pt x="4443789" y="1087326"/>
                    <a:pt x="4443789" y="1060260"/>
                    <a:pt x="4443789" y="1029328"/>
                  </a:cubicBezTo>
                  <a:cubicBezTo>
                    <a:pt x="4613834" y="890133"/>
                    <a:pt x="4756827" y="747071"/>
                    <a:pt x="4868902" y="549878"/>
                  </a:cubicBezTo>
                  <a:cubicBezTo>
                    <a:pt x="4725910" y="634941"/>
                    <a:pt x="4555865" y="662007"/>
                    <a:pt x="4358767" y="692939"/>
                  </a:cubicBezTo>
                  <a:cubicBezTo>
                    <a:pt x="4555865" y="580810"/>
                    <a:pt x="4698857" y="410683"/>
                    <a:pt x="4756827" y="213489"/>
                  </a:cubicBezTo>
                  <a:cubicBezTo>
                    <a:pt x="4586782" y="294686"/>
                    <a:pt x="4389684" y="379750"/>
                    <a:pt x="4188722" y="410683"/>
                  </a:cubicBezTo>
                  <a:cubicBezTo>
                    <a:pt x="4049594" y="240555"/>
                    <a:pt x="3794526" y="155491"/>
                    <a:pt x="3539459" y="155491"/>
                  </a:cubicBezTo>
                  <a:close/>
                  <a:moveTo>
                    <a:pt x="0" y="0"/>
                  </a:moveTo>
                  <a:lnTo>
                    <a:pt x="5020705" y="0"/>
                  </a:lnTo>
                  <a:lnTo>
                    <a:pt x="5020705" y="4025677"/>
                  </a:lnTo>
                  <a:lnTo>
                    <a:pt x="0" y="4025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51169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1364B-BA9C-4D47-8838-DD75454ED72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EEF19D7-BFD9-4446-83F5-C455ECBB016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F663D90-0A42-44F1-9BFD-AF8D1ABB369D}"/>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FA2AB395-6F00-422C-B94F-E9E01E082124}"/>
              </a:ext>
            </a:extLst>
          </p:cNvPr>
          <p:cNvSpPr>
            <a:spLocks noGrp="1"/>
          </p:cNvSpPr>
          <p:nvPr>
            <p:ph type="title"/>
          </p:nvPr>
        </p:nvSpPr>
        <p:spPr/>
        <p:txBody>
          <a:bodyPr/>
          <a:lstStyle/>
          <a:p>
            <a:r>
              <a:rPr lang="en-ZA" dirty="0"/>
              <a:t>Social Media Platforms</a:t>
            </a:r>
          </a:p>
        </p:txBody>
      </p:sp>
      <p:sp>
        <p:nvSpPr>
          <p:cNvPr id="6" name="Text Placeholder 5">
            <a:extLst>
              <a:ext uri="{FF2B5EF4-FFF2-40B4-BE49-F238E27FC236}">
                <a16:creationId xmlns:a16="http://schemas.microsoft.com/office/drawing/2014/main" id="{9F1263FF-B03E-4181-B058-DA32FC9DA632}"/>
              </a:ext>
            </a:extLst>
          </p:cNvPr>
          <p:cNvSpPr>
            <a:spLocks noGrp="1"/>
          </p:cNvSpPr>
          <p:nvPr>
            <p:ph type="body" sz="quarter" idx="13"/>
          </p:nvPr>
        </p:nvSpPr>
        <p:spPr/>
        <p:txBody>
          <a:bodyPr/>
          <a:lstStyle/>
          <a:p>
            <a:endParaRPr lang="en-ZA"/>
          </a:p>
        </p:txBody>
      </p:sp>
      <p:sp>
        <p:nvSpPr>
          <p:cNvPr id="7" name="Rectangle: Rounded Corners 6">
            <a:extLst>
              <a:ext uri="{FF2B5EF4-FFF2-40B4-BE49-F238E27FC236}">
                <a16:creationId xmlns:a16="http://schemas.microsoft.com/office/drawing/2014/main" id="{CD748C65-F6E9-4CE9-8865-A4ED45CC53F9}"/>
              </a:ext>
            </a:extLst>
          </p:cNvPr>
          <p:cNvSpPr/>
          <p:nvPr/>
        </p:nvSpPr>
        <p:spPr>
          <a:xfrm>
            <a:off x="8253502" y="2022182"/>
            <a:ext cx="2376399" cy="3856608"/>
          </a:xfrm>
          <a:prstGeom prst="roundRect">
            <a:avLst>
              <a:gd name="adj" fmla="val 65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graphicFrame>
        <p:nvGraphicFramePr>
          <p:cNvPr id="8" name="Chart 7">
            <a:extLst>
              <a:ext uri="{FF2B5EF4-FFF2-40B4-BE49-F238E27FC236}">
                <a16:creationId xmlns:a16="http://schemas.microsoft.com/office/drawing/2014/main" id="{BC7D53E8-93DB-420B-BDCF-D5B0ED4782DD}"/>
              </a:ext>
            </a:extLst>
          </p:cNvPr>
          <p:cNvGraphicFramePr/>
          <p:nvPr>
            <p:extLst>
              <p:ext uri="{D42A27DB-BD31-4B8C-83A1-F6EECF244321}">
                <p14:modId xmlns:p14="http://schemas.microsoft.com/office/powerpoint/2010/main" val="4112518251"/>
              </p:ext>
            </p:extLst>
          </p:nvPr>
        </p:nvGraphicFramePr>
        <p:xfrm>
          <a:off x="8261486" y="4196900"/>
          <a:ext cx="2368413" cy="157894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9737AA13-9D62-4080-B159-A8D3C802BE20}"/>
              </a:ext>
            </a:extLst>
          </p:cNvPr>
          <p:cNvSpPr/>
          <p:nvPr/>
        </p:nvSpPr>
        <p:spPr>
          <a:xfrm>
            <a:off x="5807632" y="2022182"/>
            <a:ext cx="2376399" cy="3856608"/>
          </a:xfrm>
          <a:prstGeom prst="roundRect">
            <a:avLst>
              <a:gd name="adj" fmla="val 6583"/>
            </a:avLst>
          </a:prstGeom>
          <a:solidFill>
            <a:srgbClr val="1EB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graphicFrame>
        <p:nvGraphicFramePr>
          <p:cNvPr id="10" name="Chart 9">
            <a:extLst>
              <a:ext uri="{FF2B5EF4-FFF2-40B4-BE49-F238E27FC236}">
                <a16:creationId xmlns:a16="http://schemas.microsoft.com/office/drawing/2014/main" id="{0C259DA7-14C4-4B1A-B211-F48DD01A4BA5}"/>
              </a:ext>
            </a:extLst>
          </p:cNvPr>
          <p:cNvGraphicFramePr/>
          <p:nvPr>
            <p:extLst>
              <p:ext uri="{D42A27DB-BD31-4B8C-83A1-F6EECF244321}">
                <p14:modId xmlns:p14="http://schemas.microsoft.com/office/powerpoint/2010/main" val="2122686815"/>
              </p:ext>
            </p:extLst>
          </p:nvPr>
        </p:nvGraphicFramePr>
        <p:xfrm>
          <a:off x="5807632" y="4181345"/>
          <a:ext cx="2376399" cy="158426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a16="http://schemas.microsoft.com/office/drawing/2014/main" id="{B30D3E80-8966-4908-885F-ADC66C109BE1}"/>
              </a:ext>
            </a:extLst>
          </p:cNvPr>
          <p:cNvSpPr/>
          <p:nvPr/>
        </p:nvSpPr>
        <p:spPr>
          <a:xfrm>
            <a:off x="3342325" y="2022182"/>
            <a:ext cx="2376399" cy="3856608"/>
          </a:xfrm>
          <a:prstGeom prst="roundRect">
            <a:avLst>
              <a:gd name="adj" fmla="val 6583"/>
            </a:avLst>
          </a:prstGeom>
          <a:solidFill>
            <a:srgbClr val="4F7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graphicFrame>
        <p:nvGraphicFramePr>
          <p:cNvPr id="12" name="Chart 11">
            <a:extLst>
              <a:ext uri="{FF2B5EF4-FFF2-40B4-BE49-F238E27FC236}">
                <a16:creationId xmlns:a16="http://schemas.microsoft.com/office/drawing/2014/main" id="{6A4577A4-3D90-443A-8420-B437D03DFE1A}"/>
              </a:ext>
            </a:extLst>
          </p:cNvPr>
          <p:cNvGraphicFramePr/>
          <p:nvPr>
            <p:extLst>
              <p:ext uri="{D42A27DB-BD31-4B8C-83A1-F6EECF244321}">
                <p14:modId xmlns:p14="http://schemas.microsoft.com/office/powerpoint/2010/main" val="3920513348"/>
              </p:ext>
            </p:extLst>
          </p:nvPr>
        </p:nvGraphicFramePr>
        <p:xfrm>
          <a:off x="3342325" y="4181345"/>
          <a:ext cx="2376399" cy="158426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Rounded Corners 12">
            <a:extLst>
              <a:ext uri="{FF2B5EF4-FFF2-40B4-BE49-F238E27FC236}">
                <a16:creationId xmlns:a16="http://schemas.microsoft.com/office/drawing/2014/main" id="{5F6A339A-3610-4C80-9BF8-A06DE2B9AE0E}"/>
              </a:ext>
            </a:extLst>
          </p:cNvPr>
          <p:cNvSpPr/>
          <p:nvPr/>
        </p:nvSpPr>
        <p:spPr>
          <a:xfrm>
            <a:off x="886736" y="2022182"/>
            <a:ext cx="2376399" cy="3856608"/>
          </a:xfrm>
          <a:prstGeom prst="roundRect">
            <a:avLst>
              <a:gd name="adj" fmla="val 6583"/>
            </a:avLst>
          </a:prstGeom>
          <a:solidFill>
            <a:srgbClr val="CA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p>
        </p:txBody>
      </p:sp>
      <p:sp>
        <p:nvSpPr>
          <p:cNvPr id="14" name="Freeform 1">
            <a:extLst>
              <a:ext uri="{FF2B5EF4-FFF2-40B4-BE49-F238E27FC236}">
                <a16:creationId xmlns:a16="http://schemas.microsoft.com/office/drawing/2014/main" id="{3E3FE490-112E-435C-B428-36EB322295A4}"/>
              </a:ext>
            </a:extLst>
          </p:cNvPr>
          <p:cNvSpPr>
            <a:spLocks noChangeArrowheads="1"/>
          </p:cNvSpPr>
          <p:nvPr/>
        </p:nvSpPr>
        <p:spPr bwMode="auto">
          <a:xfrm>
            <a:off x="4407993" y="2185151"/>
            <a:ext cx="250308" cy="536037"/>
          </a:xfrm>
          <a:custGeom>
            <a:avLst/>
            <a:gdLst>
              <a:gd name="T0" fmla="*/ 303 w 1401"/>
              <a:gd name="T1" fmla="*/ 582 h 3001"/>
              <a:gd name="T2" fmla="*/ 303 w 1401"/>
              <a:gd name="T3" fmla="*/ 994 h 3001"/>
              <a:gd name="T4" fmla="*/ 0 w 1401"/>
              <a:gd name="T5" fmla="*/ 994 h 3001"/>
              <a:gd name="T6" fmla="*/ 0 w 1401"/>
              <a:gd name="T7" fmla="*/ 1499 h 3001"/>
              <a:gd name="T8" fmla="*/ 303 w 1401"/>
              <a:gd name="T9" fmla="*/ 1499 h 3001"/>
              <a:gd name="T10" fmla="*/ 303 w 1401"/>
              <a:gd name="T11" fmla="*/ 3000 h 3001"/>
              <a:gd name="T12" fmla="*/ 924 w 1401"/>
              <a:gd name="T13" fmla="*/ 3000 h 3001"/>
              <a:gd name="T14" fmla="*/ 924 w 1401"/>
              <a:gd name="T15" fmla="*/ 1500 h 3001"/>
              <a:gd name="T16" fmla="*/ 1341 w 1401"/>
              <a:gd name="T17" fmla="*/ 1500 h 3001"/>
              <a:gd name="T18" fmla="*/ 1341 w 1401"/>
              <a:gd name="T19" fmla="*/ 1500 h 3001"/>
              <a:gd name="T20" fmla="*/ 1399 w 1401"/>
              <a:gd name="T21" fmla="*/ 993 h 3001"/>
              <a:gd name="T22" fmla="*/ 926 w 1401"/>
              <a:gd name="T23" fmla="*/ 993 h 3001"/>
              <a:gd name="T24" fmla="*/ 926 w 1401"/>
              <a:gd name="T25" fmla="*/ 647 h 3001"/>
              <a:gd name="T26" fmla="*/ 926 w 1401"/>
              <a:gd name="T27" fmla="*/ 647 h 3001"/>
              <a:gd name="T28" fmla="*/ 1061 w 1401"/>
              <a:gd name="T29" fmla="*/ 526 h 3001"/>
              <a:gd name="T30" fmla="*/ 1400 w 1401"/>
              <a:gd name="T31" fmla="*/ 526 h 3001"/>
              <a:gd name="T32" fmla="*/ 1400 w 1401"/>
              <a:gd name="T33" fmla="*/ 0 h 3001"/>
              <a:gd name="T34" fmla="*/ 939 w 1401"/>
              <a:gd name="T35" fmla="*/ 0 h 3001"/>
              <a:gd name="T36" fmla="*/ 939 w 1401"/>
              <a:gd name="T37" fmla="*/ 0 h 3001"/>
              <a:gd name="T38" fmla="*/ 303 w 1401"/>
              <a:gd name="T39" fmla="*/ 582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1" h="3001">
                <a:moveTo>
                  <a:pt x="303" y="582"/>
                </a:moveTo>
                <a:lnTo>
                  <a:pt x="303" y="994"/>
                </a:lnTo>
                <a:lnTo>
                  <a:pt x="0" y="994"/>
                </a:lnTo>
                <a:lnTo>
                  <a:pt x="0" y="1499"/>
                </a:lnTo>
                <a:lnTo>
                  <a:pt x="303" y="1499"/>
                </a:lnTo>
                <a:lnTo>
                  <a:pt x="303" y="3000"/>
                </a:lnTo>
                <a:lnTo>
                  <a:pt x="924" y="3000"/>
                </a:lnTo>
                <a:lnTo>
                  <a:pt x="924" y="1500"/>
                </a:lnTo>
                <a:lnTo>
                  <a:pt x="1341" y="1500"/>
                </a:lnTo>
                <a:lnTo>
                  <a:pt x="1341" y="1500"/>
                </a:lnTo>
                <a:cubicBezTo>
                  <a:pt x="1341" y="1500"/>
                  <a:pt x="1380" y="1257"/>
                  <a:pt x="1399" y="993"/>
                </a:cubicBezTo>
                <a:lnTo>
                  <a:pt x="926" y="993"/>
                </a:lnTo>
                <a:lnTo>
                  <a:pt x="926" y="647"/>
                </a:lnTo>
                <a:lnTo>
                  <a:pt x="926" y="647"/>
                </a:lnTo>
                <a:cubicBezTo>
                  <a:pt x="926" y="596"/>
                  <a:pt x="994" y="526"/>
                  <a:pt x="1061" y="526"/>
                </a:cubicBezTo>
                <a:lnTo>
                  <a:pt x="1400" y="526"/>
                </a:lnTo>
                <a:lnTo>
                  <a:pt x="1400" y="0"/>
                </a:lnTo>
                <a:lnTo>
                  <a:pt x="939" y="0"/>
                </a:lnTo>
                <a:lnTo>
                  <a:pt x="939" y="0"/>
                </a:lnTo>
                <a:cubicBezTo>
                  <a:pt x="287" y="0"/>
                  <a:pt x="303" y="506"/>
                  <a:pt x="303" y="582"/>
                </a:cubicBezTo>
              </a:path>
            </a:pathLst>
          </a:custGeom>
          <a:solidFill>
            <a:schemeClr val="bg1"/>
          </a:solidFill>
          <a:ln>
            <a:noFill/>
          </a:ln>
          <a:effectLst/>
        </p:spPr>
        <p:txBody>
          <a:bodyPr wrap="none" anchor="ctr"/>
          <a:lstStyle/>
          <a:p>
            <a:endParaRPr lang="en-US" sz="800"/>
          </a:p>
        </p:txBody>
      </p:sp>
      <p:sp>
        <p:nvSpPr>
          <p:cNvPr id="16" name="Freeform 1">
            <a:extLst>
              <a:ext uri="{FF2B5EF4-FFF2-40B4-BE49-F238E27FC236}">
                <a16:creationId xmlns:a16="http://schemas.microsoft.com/office/drawing/2014/main" id="{6A9E8D9B-0869-4050-8252-6931684E131E}"/>
              </a:ext>
            </a:extLst>
          </p:cNvPr>
          <p:cNvSpPr>
            <a:spLocks noChangeArrowheads="1"/>
          </p:cNvSpPr>
          <p:nvPr/>
        </p:nvSpPr>
        <p:spPr bwMode="auto">
          <a:xfrm>
            <a:off x="1865420" y="2154731"/>
            <a:ext cx="420877" cy="531510"/>
          </a:xfrm>
          <a:custGeom>
            <a:avLst/>
            <a:gdLst>
              <a:gd name="T0" fmla="*/ 3790 w 3942"/>
              <a:gd name="T1" fmla="*/ 1455 h 4977"/>
              <a:gd name="T2" fmla="*/ 3790 w 3942"/>
              <a:gd name="T3" fmla="*/ 1455 h 4977"/>
              <a:gd name="T4" fmla="*/ 1673 w 3942"/>
              <a:gd name="T5" fmla="*/ 115 h 4977"/>
              <a:gd name="T6" fmla="*/ 1673 w 3942"/>
              <a:gd name="T7" fmla="*/ 115 h 4977"/>
              <a:gd name="T8" fmla="*/ 21 w 3942"/>
              <a:gd name="T9" fmla="*/ 1798 h 4977"/>
              <a:gd name="T10" fmla="*/ 21 w 3942"/>
              <a:gd name="T11" fmla="*/ 1798 h 4977"/>
              <a:gd name="T12" fmla="*/ 707 w 3942"/>
              <a:gd name="T13" fmla="*/ 2919 h 4977"/>
              <a:gd name="T14" fmla="*/ 707 w 3942"/>
              <a:gd name="T15" fmla="*/ 2919 h 4977"/>
              <a:gd name="T16" fmla="*/ 582 w 3942"/>
              <a:gd name="T17" fmla="*/ 2109 h 4977"/>
              <a:gd name="T18" fmla="*/ 582 w 3942"/>
              <a:gd name="T19" fmla="*/ 2109 h 4977"/>
              <a:gd name="T20" fmla="*/ 2856 w 3942"/>
              <a:gd name="T21" fmla="*/ 893 h 4977"/>
              <a:gd name="T22" fmla="*/ 2856 w 3942"/>
              <a:gd name="T23" fmla="*/ 893 h 4977"/>
              <a:gd name="T24" fmla="*/ 2109 w 3942"/>
              <a:gd name="T25" fmla="*/ 3136 h 4977"/>
              <a:gd name="T26" fmla="*/ 2109 w 3942"/>
              <a:gd name="T27" fmla="*/ 3136 h 4977"/>
              <a:gd name="T28" fmla="*/ 1829 w 3942"/>
              <a:gd name="T29" fmla="*/ 1206 h 4977"/>
              <a:gd name="T30" fmla="*/ 1829 w 3942"/>
              <a:gd name="T31" fmla="*/ 1206 h 4977"/>
              <a:gd name="T32" fmla="*/ 1206 w 3942"/>
              <a:gd name="T33" fmla="*/ 2389 h 4977"/>
              <a:gd name="T34" fmla="*/ 1206 w 3942"/>
              <a:gd name="T35" fmla="*/ 2389 h 4977"/>
              <a:gd name="T36" fmla="*/ 832 w 3942"/>
              <a:gd name="T37" fmla="*/ 4976 h 4977"/>
              <a:gd name="T38" fmla="*/ 832 w 3942"/>
              <a:gd name="T39" fmla="*/ 4976 h 4977"/>
              <a:gd name="T40" fmla="*/ 1579 w 3942"/>
              <a:gd name="T41" fmla="*/ 3324 h 4977"/>
              <a:gd name="T42" fmla="*/ 1579 w 3942"/>
              <a:gd name="T43" fmla="*/ 3324 h 4977"/>
              <a:gd name="T44" fmla="*/ 2234 w 3942"/>
              <a:gd name="T45" fmla="*/ 3636 h 4977"/>
              <a:gd name="T46" fmla="*/ 2234 w 3942"/>
              <a:gd name="T47" fmla="*/ 3636 h 4977"/>
              <a:gd name="T48" fmla="*/ 3790 w 3942"/>
              <a:gd name="T49" fmla="*/ 1455 h 4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2" h="4977">
                <a:moveTo>
                  <a:pt x="3790" y="1455"/>
                </a:moveTo>
                <a:lnTo>
                  <a:pt x="3790" y="1455"/>
                </a:lnTo>
                <a:cubicBezTo>
                  <a:pt x="3658" y="491"/>
                  <a:pt x="2697" y="0"/>
                  <a:pt x="1673" y="115"/>
                </a:cubicBezTo>
                <a:lnTo>
                  <a:pt x="1673" y="115"/>
                </a:lnTo>
                <a:cubicBezTo>
                  <a:pt x="862" y="206"/>
                  <a:pt x="55" y="860"/>
                  <a:pt x="21" y="1798"/>
                </a:cubicBezTo>
                <a:lnTo>
                  <a:pt x="21" y="1798"/>
                </a:lnTo>
                <a:cubicBezTo>
                  <a:pt x="0" y="2370"/>
                  <a:pt x="162" y="2799"/>
                  <a:pt x="707" y="2919"/>
                </a:cubicBezTo>
                <a:lnTo>
                  <a:pt x="707" y="2919"/>
                </a:lnTo>
                <a:cubicBezTo>
                  <a:pt x="942" y="2503"/>
                  <a:pt x="631" y="2412"/>
                  <a:pt x="582" y="2109"/>
                </a:cubicBezTo>
                <a:lnTo>
                  <a:pt x="582" y="2109"/>
                </a:lnTo>
                <a:cubicBezTo>
                  <a:pt x="382" y="874"/>
                  <a:pt x="2006" y="32"/>
                  <a:pt x="2856" y="893"/>
                </a:cubicBezTo>
                <a:lnTo>
                  <a:pt x="2856" y="893"/>
                </a:lnTo>
                <a:cubicBezTo>
                  <a:pt x="3445" y="1492"/>
                  <a:pt x="3057" y="3328"/>
                  <a:pt x="2109" y="3136"/>
                </a:cubicBezTo>
                <a:lnTo>
                  <a:pt x="2109" y="3136"/>
                </a:lnTo>
                <a:cubicBezTo>
                  <a:pt x="1200" y="2955"/>
                  <a:pt x="2553" y="1493"/>
                  <a:pt x="1829" y="1206"/>
                </a:cubicBezTo>
                <a:lnTo>
                  <a:pt x="1829" y="1206"/>
                </a:lnTo>
                <a:cubicBezTo>
                  <a:pt x="1240" y="972"/>
                  <a:pt x="925" y="1919"/>
                  <a:pt x="1206" y="2389"/>
                </a:cubicBezTo>
                <a:lnTo>
                  <a:pt x="1206" y="2389"/>
                </a:lnTo>
                <a:cubicBezTo>
                  <a:pt x="1042" y="3199"/>
                  <a:pt x="689" y="3961"/>
                  <a:pt x="832" y="4976"/>
                </a:cubicBezTo>
                <a:lnTo>
                  <a:pt x="832" y="4976"/>
                </a:lnTo>
                <a:cubicBezTo>
                  <a:pt x="1295" y="4639"/>
                  <a:pt x="1451" y="3995"/>
                  <a:pt x="1579" y="3324"/>
                </a:cubicBezTo>
                <a:lnTo>
                  <a:pt x="1579" y="3324"/>
                </a:lnTo>
                <a:cubicBezTo>
                  <a:pt x="1813" y="3465"/>
                  <a:pt x="1937" y="3612"/>
                  <a:pt x="2234" y="3636"/>
                </a:cubicBezTo>
                <a:lnTo>
                  <a:pt x="2234" y="3636"/>
                </a:lnTo>
                <a:cubicBezTo>
                  <a:pt x="3329" y="3720"/>
                  <a:pt x="3941" y="2542"/>
                  <a:pt x="3790" y="1455"/>
                </a:cubicBezTo>
              </a:path>
            </a:pathLst>
          </a:custGeom>
          <a:solidFill>
            <a:schemeClr val="bg1"/>
          </a:solidFill>
          <a:ln>
            <a:noFill/>
          </a:ln>
          <a:effectLst/>
        </p:spPr>
        <p:txBody>
          <a:bodyPr wrap="none" anchor="ctr"/>
          <a:lstStyle/>
          <a:p>
            <a:endParaRPr lang="en-US" sz="800"/>
          </a:p>
        </p:txBody>
      </p:sp>
      <p:sp>
        <p:nvSpPr>
          <p:cNvPr id="17" name="Freeform 2">
            <a:extLst>
              <a:ext uri="{FF2B5EF4-FFF2-40B4-BE49-F238E27FC236}">
                <a16:creationId xmlns:a16="http://schemas.microsoft.com/office/drawing/2014/main" id="{D9137B50-2D24-4560-8676-79ACB95F2B12}"/>
              </a:ext>
            </a:extLst>
          </p:cNvPr>
          <p:cNvSpPr>
            <a:spLocks noChangeArrowheads="1"/>
          </p:cNvSpPr>
          <p:nvPr/>
        </p:nvSpPr>
        <p:spPr bwMode="auto">
          <a:xfrm>
            <a:off x="6730514" y="2193036"/>
            <a:ext cx="557947" cy="452624"/>
          </a:xfrm>
          <a:custGeom>
            <a:avLst/>
            <a:gdLst>
              <a:gd name="T0" fmla="*/ 3688 w 3689"/>
              <a:gd name="T1" fmla="*/ 354 h 2995"/>
              <a:gd name="T2" fmla="*/ 3688 w 3689"/>
              <a:gd name="T3" fmla="*/ 354 h 2995"/>
              <a:gd name="T4" fmla="*/ 3253 w 3689"/>
              <a:gd name="T5" fmla="*/ 474 h 2995"/>
              <a:gd name="T6" fmla="*/ 3253 w 3689"/>
              <a:gd name="T7" fmla="*/ 474 h 2995"/>
              <a:gd name="T8" fmla="*/ 3586 w 3689"/>
              <a:gd name="T9" fmla="*/ 54 h 2995"/>
              <a:gd name="T10" fmla="*/ 3586 w 3689"/>
              <a:gd name="T11" fmla="*/ 54 h 2995"/>
              <a:gd name="T12" fmla="*/ 3104 w 3689"/>
              <a:gd name="T13" fmla="*/ 238 h 2995"/>
              <a:gd name="T14" fmla="*/ 3104 w 3689"/>
              <a:gd name="T15" fmla="*/ 238 h 2995"/>
              <a:gd name="T16" fmla="*/ 2553 w 3689"/>
              <a:gd name="T17" fmla="*/ 0 h 2995"/>
              <a:gd name="T18" fmla="*/ 2553 w 3689"/>
              <a:gd name="T19" fmla="*/ 0 h 2995"/>
              <a:gd name="T20" fmla="*/ 1797 w 3689"/>
              <a:gd name="T21" fmla="*/ 756 h 2995"/>
              <a:gd name="T22" fmla="*/ 1797 w 3689"/>
              <a:gd name="T23" fmla="*/ 756 h 2995"/>
              <a:gd name="T24" fmla="*/ 1816 w 3689"/>
              <a:gd name="T25" fmla="*/ 928 h 2995"/>
              <a:gd name="T26" fmla="*/ 1816 w 3689"/>
              <a:gd name="T27" fmla="*/ 928 h 2995"/>
              <a:gd name="T28" fmla="*/ 257 w 3689"/>
              <a:gd name="T29" fmla="*/ 138 h 2995"/>
              <a:gd name="T30" fmla="*/ 257 w 3689"/>
              <a:gd name="T31" fmla="*/ 138 h 2995"/>
              <a:gd name="T32" fmla="*/ 154 w 3689"/>
              <a:gd name="T33" fmla="*/ 518 h 2995"/>
              <a:gd name="T34" fmla="*/ 154 w 3689"/>
              <a:gd name="T35" fmla="*/ 518 h 2995"/>
              <a:gd name="T36" fmla="*/ 491 w 3689"/>
              <a:gd name="T37" fmla="*/ 1147 h 2995"/>
              <a:gd name="T38" fmla="*/ 491 w 3689"/>
              <a:gd name="T39" fmla="*/ 1147 h 2995"/>
              <a:gd name="T40" fmla="*/ 149 w 3689"/>
              <a:gd name="T41" fmla="*/ 1053 h 2995"/>
              <a:gd name="T42" fmla="*/ 149 w 3689"/>
              <a:gd name="T43" fmla="*/ 1062 h 2995"/>
              <a:gd name="T44" fmla="*/ 149 w 3689"/>
              <a:gd name="T45" fmla="*/ 1062 h 2995"/>
              <a:gd name="T46" fmla="*/ 755 w 3689"/>
              <a:gd name="T47" fmla="*/ 1804 h 2995"/>
              <a:gd name="T48" fmla="*/ 755 w 3689"/>
              <a:gd name="T49" fmla="*/ 1804 h 2995"/>
              <a:gd name="T50" fmla="*/ 556 w 3689"/>
              <a:gd name="T51" fmla="*/ 1830 h 2995"/>
              <a:gd name="T52" fmla="*/ 556 w 3689"/>
              <a:gd name="T53" fmla="*/ 1830 h 2995"/>
              <a:gd name="T54" fmla="*/ 413 w 3689"/>
              <a:gd name="T55" fmla="*/ 1817 h 2995"/>
              <a:gd name="T56" fmla="*/ 413 w 3689"/>
              <a:gd name="T57" fmla="*/ 1817 h 2995"/>
              <a:gd name="T58" fmla="*/ 1120 w 3689"/>
              <a:gd name="T59" fmla="*/ 2342 h 2995"/>
              <a:gd name="T60" fmla="*/ 1120 w 3689"/>
              <a:gd name="T61" fmla="*/ 2342 h 2995"/>
              <a:gd name="T62" fmla="*/ 180 w 3689"/>
              <a:gd name="T63" fmla="*/ 2665 h 2995"/>
              <a:gd name="T64" fmla="*/ 180 w 3689"/>
              <a:gd name="T65" fmla="*/ 2665 h 2995"/>
              <a:gd name="T66" fmla="*/ 0 w 3689"/>
              <a:gd name="T67" fmla="*/ 2655 h 2995"/>
              <a:gd name="T68" fmla="*/ 0 w 3689"/>
              <a:gd name="T69" fmla="*/ 2655 h 2995"/>
              <a:gd name="T70" fmla="*/ 1160 w 3689"/>
              <a:gd name="T71" fmla="*/ 2994 h 2995"/>
              <a:gd name="T72" fmla="*/ 1160 w 3689"/>
              <a:gd name="T73" fmla="*/ 2994 h 2995"/>
              <a:gd name="T74" fmla="*/ 3312 w 3689"/>
              <a:gd name="T75" fmla="*/ 844 h 2995"/>
              <a:gd name="T76" fmla="*/ 3309 w 3689"/>
              <a:gd name="T77" fmla="*/ 746 h 2995"/>
              <a:gd name="T78" fmla="*/ 3309 w 3689"/>
              <a:gd name="T79" fmla="*/ 746 h 2995"/>
              <a:gd name="T80" fmla="*/ 3688 w 3689"/>
              <a:gd name="T81" fmla="*/ 354 h 2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89" h="2995">
                <a:moveTo>
                  <a:pt x="3688" y="354"/>
                </a:moveTo>
                <a:lnTo>
                  <a:pt x="3688" y="354"/>
                </a:lnTo>
                <a:cubicBezTo>
                  <a:pt x="3552" y="414"/>
                  <a:pt x="3406" y="455"/>
                  <a:pt x="3253" y="474"/>
                </a:cubicBezTo>
                <a:lnTo>
                  <a:pt x="3253" y="474"/>
                </a:lnTo>
                <a:cubicBezTo>
                  <a:pt x="3409" y="380"/>
                  <a:pt x="3528" y="232"/>
                  <a:pt x="3586" y="54"/>
                </a:cubicBezTo>
                <a:lnTo>
                  <a:pt x="3586" y="54"/>
                </a:lnTo>
                <a:cubicBezTo>
                  <a:pt x="3440" y="141"/>
                  <a:pt x="3277" y="205"/>
                  <a:pt x="3104" y="238"/>
                </a:cubicBezTo>
                <a:lnTo>
                  <a:pt x="3104" y="238"/>
                </a:lnTo>
                <a:cubicBezTo>
                  <a:pt x="2967" y="92"/>
                  <a:pt x="2770" y="0"/>
                  <a:pt x="2553" y="0"/>
                </a:cubicBezTo>
                <a:lnTo>
                  <a:pt x="2553" y="0"/>
                </a:lnTo>
                <a:cubicBezTo>
                  <a:pt x="2136" y="0"/>
                  <a:pt x="1797" y="338"/>
                  <a:pt x="1797" y="756"/>
                </a:cubicBezTo>
                <a:lnTo>
                  <a:pt x="1797" y="756"/>
                </a:lnTo>
                <a:cubicBezTo>
                  <a:pt x="1797" y="815"/>
                  <a:pt x="1804" y="872"/>
                  <a:pt x="1816" y="928"/>
                </a:cubicBezTo>
                <a:lnTo>
                  <a:pt x="1816" y="928"/>
                </a:lnTo>
                <a:cubicBezTo>
                  <a:pt x="1187" y="896"/>
                  <a:pt x="631" y="596"/>
                  <a:pt x="257" y="138"/>
                </a:cubicBezTo>
                <a:lnTo>
                  <a:pt x="257" y="138"/>
                </a:lnTo>
                <a:cubicBezTo>
                  <a:pt x="191" y="249"/>
                  <a:pt x="154" y="380"/>
                  <a:pt x="154" y="518"/>
                </a:cubicBezTo>
                <a:lnTo>
                  <a:pt x="154" y="518"/>
                </a:lnTo>
                <a:cubicBezTo>
                  <a:pt x="154" y="780"/>
                  <a:pt x="288" y="1012"/>
                  <a:pt x="491" y="1147"/>
                </a:cubicBezTo>
                <a:lnTo>
                  <a:pt x="491" y="1147"/>
                </a:lnTo>
                <a:cubicBezTo>
                  <a:pt x="367" y="1144"/>
                  <a:pt x="251" y="1109"/>
                  <a:pt x="149" y="1053"/>
                </a:cubicBezTo>
                <a:lnTo>
                  <a:pt x="149" y="1062"/>
                </a:lnTo>
                <a:lnTo>
                  <a:pt x="149" y="1062"/>
                </a:lnTo>
                <a:cubicBezTo>
                  <a:pt x="149" y="1429"/>
                  <a:pt x="410" y="1735"/>
                  <a:pt x="755" y="1804"/>
                </a:cubicBezTo>
                <a:lnTo>
                  <a:pt x="755" y="1804"/>
                </a:lnTo>
                <a:cubicBezTo>
                  <a:pt x="692" y="1821"/>
                  <a:pt x="625" y="1830"/>
                  <a:pt x="556" y="1830"/>
                </a:cubicBezTo>
                <a:lnTo>
                  <a:pt x="556" y="1830"/>
                </a:lnTo>
                <a:cubicBezTo>
                  <a:pt x="508" y="1830"/>
                  <a:pt x="460" y="1826"/>
                  <a:pt x="413" y="1817"/>
                </a:cubicBezTo>
                <a:lnTo>
                  <a:pt x="413" y="1817"/>
                </a:lnTo>
                <a:cubicBezTo>
                  <a:pt x="510" y="2117"/>
                  <a:pt x="788" y="2335"/>
                  <a:pt x="1120" y="2342"/>
                </a:cubicBezTo>
                <a:lnTo>
                  <a:pt x="1120" y="2342"/>
                </a:lnTo>
                <a:cubicBezTo>
                  <a:pt x="861" y="2544"/>
                  <a:pt x="534" y="2665"/>
                  <a:pt x="180" y="2665"/>
                </a:cubicBezTo>
                <a:lnTo>
                  <a:pt x="180" y="2665"/>
                </a:lnTo>
                <a:cubicBezTo>
                  <a:pt x="119" y="2665"/>
                  <a:pt x="60" y="2662"/>
                  <a:pt x="0" y="2655"/>
                </a:cubicBezTo>
                <a:lnTo>
                  <a:pt x="0" y="2655"/>
                </a:lnTo>
                <a:cubicBezTo>
                  <a:pt x="335" y="2870"/>
                  <a:pt x="733" y="2994"/>
                  <a:pt x="1160" y="2994"/>
                </a:cubicBezTo>
                <a:lnTo>
                  <a:pt x="1160" y="2994"/>
                </a:lnTo>
                <a:cubicBezTo>
                  <a:pt x="2550" y="2994"/>
                  <a:pt x="3312" y="1843"/>
                  <a:pt x="3312" y="844"/>
                </a:cubicBezTo>
                <a:lnTo>
                  <a:pt x="3309" y="746"/>
                </a:lnTo>
                <a:lnTo>
                  <a:pt x="3309" y="746"/>
                </a:lnTo>
                <a:cubicBezTo>
                  <a:pt x="3458" y="639"/>
                  <a:pt x="3586" y="506"/>
                  <a:pt x="3688" y="354"/>
                </a:cubicBezTo>
              </a:path>
            </a:pathLst>
          </a:custGeom>
          <a:solidFill>
            <a:schemeClr val="bg1"/>
          </a:solidFill>
          <a:ln>
            <a:noFill/>
          </a:ln>
          <a:effectLst/>
        </p:spPr>
        <p:txBody>
          <a:bodyPr wrap="none" anchor="ctr"/>
          <a:lstStyle/>
          <a:p>
            <a:endParaRPr lang="en-US" sz="800"/>
          </a:p>
        </p:txBody>
      </p:sp>
      <p:sp>
        <p:nvSpPr>
          <p:cNvPr id="18" name="TextBox 17">
            <a:extLst>
              <a:ext uri="{FF2B5EF4-FFF2-40B4-BE49-F238E27FC236}">
                <a16:creationId xmlns:a16="http://schemas.microsoft.com/office/drawing/2014/main" id="{9A6916B9-E3A1-490A-83F3-BFCAD7EDC873}"/>
              </a:ext>
            </a:extLst>
          </p:cNvPr>
          <p:cNvSpPr txBox="1"/>
          <p:nvPr/>
        </p:nvSpPr>
        <p:spPr>
          <a:xfrm>
            <a:off x="1582653" y="3090379"/>
            <a:ext cx="984565" cy="523220"/>
          </a:xfrm>
          <a:prstGeom prst="rect">
            <a:avLst/>
          </a:prstGeom>
          <a:noFill/>
        </p:spPr>
        <p:txBody>
          <a:bodyPr wrap="none" rtlCol="0">
            <a:spAutoFit/>
          </a:bodyPr>
          <a:lstStyle/>
          <a:p>
            <a:pPr algn="ctr"/>
            <a:r>
              <a:rPr lang="en-US" sz="2800" b="1" dirty="0">
                <a:solidFill>
                  <a:schemeClr val="bg1"/>
                </a:solidFill>
                <a:ea typeface="Roboto" panose="02000000000000000000" pitchFamily="2" charset="0"/>
              </a:rPr>
              <a:t>602K</a:t>
            </a:r>
          </a:p>
        </p:txBody>
      </p:sp>
      <p:sp>
        <p:nvSpPr>
          <p:cNvPr id="19" name="Title 1">
            <a:extLst>
              <a:ext uri="{FF2B5EF4-FFF2-40B4-BE49-F238E27FC236}">
                <a16:creationId xmlns:a16="http://schemas.microsoft.com/office/drawing/2014/main" id="{B3796A12-0536-48B7-8473-DEE0F29634F3}"/>
              </a:ext>
            </a:extLst>
          </p:cNvPr>
          <p:cNvSpPr txBox="1"/>
          <p:nvPr/>
        </p:nvSpPr>
        <p:spPr>
          <a:xfrm>
            <a:off x="967099" y="2800761"/>
            <a:ext cx="2204568" cy="276999"/>
          </a:xfrm>
          <a:prstGeom prst="rect">
            <a:avLst/>
          </a:prstGeom>
          <a:noFill/>
        </p:spPr>
        <p:txBody>
          <a:bodyPr wrap="square" rtlCol="0">
            <a:spAutoFit/>
          </a:bodyPr>
          <a:lstStyle/>
          <a:p>
            <a:pPr algn="ctr"/>
            <a:r>
              <a:rPr lang="en-US" sz="1200" dirty="0">
                <a:solidFill>
                  <a:schemeClr val="bg1"/>
                </a:solidFill>
                <a:ea typeface="Open Sans Light" panose="020B0606030504020204" pitchFamily="34" charset="0"/>
                <a:cs typeface="Open Sans Light" panose="020B0606030504020204" pitchFamily="34" charset="0"/>
              </a:rPr>
              <a:t>LABEL</a:t>
            </a:r>
            <a:endParaRPr lang="id-ID" sz="1200" dirty="0">
              <a:solidFill>
                <a:schemeClr val="bg1"/>
              </a:solidFill>
              <a:ea typeface="Open Sans Light" panose="020B0606030504020204" pitchFamily="34" charset="0"/>
              <a:cs typeface="Open Sans Light" panose="020B0606030504020204" pitchFamily="34" charset="0"/>
            </a:endParaRPr>
          </a:p>
        </p:txBody>
      </p:sp>
      <p:cxnSp>
        <p:nvCxnSpPr>
          <p:cNvPr id="20" name="Straight Connector 19">
            <a:extLst>
              <a:ext uri="{FF2B5EF4-FFF2-40B4-BE49-F238E27FC236}">
                <a16:creationId xmlns:a16="http://schemas.microsoft.com/office/drawing/2014/main" id="{E0E28342-DA6C-4EC0-9DC4-E07FE4B15DF9}"/>
              </a:ext>
            </a:extLst>
          </p:cNvPr>
          <p:cNvCxnSpPr>
            <a:cxnSpLocks/>
          </p:cNvCxnSpPr>
          <p:nvPr/>
        </p:nvCxnSpPr>
        <p:spPr>
          <a:xfrm>
            <a:off x="1041495" y="293029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E72E906-6D1C-4BD8-9A0A-8AB6DF931B1C}"/>
              </a:ext>
            </a:extLst>
          </p:cNvPr>
          <p:cNvCxnSpPr>
            <a:cxnSpLocks/>
          </p:cNvCxnSpPr>
          <p:nvPr/>
        </p:nvCxnSpPr>
        <p:spPr>
          <a:xfrm>
            <a:off x="2622765" y="293029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21777B32-67E5-4362-8731-22CEBAC47708}"/>
              </a:ext>
            </a:extLst>
          </p:cNvPr>
          <p:cNvSpPr txBox="1"/>
          <p:nvPr/>
        </p:nvSpPr>
        <p:spPr>
          <a:xfrm>
            <a:off x="972371" y="3871544"/>
            <a:ext cx="2204568" cy="276999"/>
          </a:xfrm>
          <a:prstGeom prst="rect">
            <a:avLst/>
          </a:prstGeom>
          <a:noFill/>
        </p:spPr>
        <p:txBody>
          <a:bodyPr wrap="square" rtlCol="0">
            <a:spAutoFit/>
          </a:bodyPr>
          <a:lstStyle>
            <a:defPPr>
              <a:defRPr lang="en-US"/>
            </a:defPPr>
            <a:lvl1pPr algn="ctr">
              <a:defRPr sz="2799" b="1">
                <a:solidFill>
                  <a:schemeClr val="bg2"/>
                </a:solidFill>
                <a:latin typeface="Roboto" panose="02000000000000000000" pitchFamily="2" charset="0"/>
                <a:ea typeface="Roboto" panose="02000000000000000000" pitchFamily="2" charset="0"/>
              </a:defRPr>
            </a:lvl1pPr>
          </a:lstStyle>
          <a:p>
            <a:r>
              <a:rPr lang="en-US" sz="1200" b="0" dirty="0">
                <a:solidFill>
                  <a:schemeClr val="bg1"/>
                </a:solidFill>
                <a:latin typeface="+mn-lt"/>
                <a:ea typeface="Open Sans Light" panose="020B0606030504020204" pitchFamily="34" charset="0"/>
                <a:cs typeface="Open Sans Light" panose="020B0606030504020204" pitchFamily="34" charset="0"/>
              </a:rPr>
              <a:t>LABEL</a:t>
            </a:r>
            <a:endParaRPr lang="id-ID" sz="1200" b="0" dirty="0">
              <a:solidFill>
                <a:schemeClr val="bg1"/>
              </a:solidFill>
              <a:latin typeface="+mn-lt"/>
              <a:ea typeface="Open Sans Light" panose="020B0606030504020204" pitchFamily="34" charset="0"/>
              <a:cs typeface="Open Sans Light" panose="020B0606030504020204" pitchFamily="34" charset="0"/>
            </a:endParaRPr>
          </a:p>
        </p:txBody>
      </p:sp>
      <p:cxnSp>
        <p:nvCxnSpPr>
          <p:cNvPr id="23" name="Straight Connector 22">
            <a:extLst>
              <a:ext uri="{FF2B5EF4-FFF2-40B4-BE49-F238E27FC236}">
                <a16:creationId xmlns:a16="http://schemas.microsoft.com/office/drawing/2014/main" id="{6D46077D-8F25-407B-AE15-D0B84164BACB}"/>
              </a:ext>
            </a:extLst>
          </p:cNvPr>
          <p:cNvCxnSpPr>
            <a:cxnSpLocks/>
          </p:cNvCxnSpPr>
          <p:nvPr/>
        </p:nvCxnSpPr>
        <p:spPr>
          <a:xfrm>
            <a:off x="1041495" y="400074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6ADEEE-A94E-44DD-A077-DA54C18C77D5}"/>
              </a:ext>
            </a:extLst>
          </p:cNvPr>
          <p:cNvCxnSpPr>
            <a:cxnSpLocks/>
          </p:cNvCxnSpPr>
          <p:nvPr/>
        </p:nvCxnSpPr>
        <p:spPr>
          <a:xfrm>
            <a:off x="2622765" y="400074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E8293753-5DD2-42FE-B758-9BD91D4A0E42}"/>
              </a:ext>
            </a:extLst>
          </p:cNvPr>
          <p:cNvGraphicFramePr/>
          <p:nvPr>
            <p:extLst>
              <p:ext uri="{D42A27DB-BD31-4B8C-83A1-F6EECF244321}">
                <p14:modId xmlns:p14="http://schemas.microsoft.com/office/powerpoint/2010/main" val="2096136902"/>
              </p:ext>
            </p:extLst>
          </p:nvPr>
        </p:nvGraphicFramePr>
        <p:xfrm>
          <a:off x="886735" y="4196900"/>
          <a:ext cx="2376400" cy="1584267"/>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ACC3CAD5-6B65-42B1-B38D-AC15D57AF7B2}"/>
              </a:ext>
            </a:extLst>
          </p:cNvPr>
          <p:cNvSpPr txBox="1"/>
          <p:nvPr/>
        </p:nvSpPr>
        <p:spPr>
          <a:xfrm>
            <a:off x="1443548" y="3549505"/>
            <a:ext cx="1348446" cy="276999"/>
          </a:xfrm>
          <a:prstGeom prst="rect">
            <a:avLst/>
          </a:prstGeom>
          <a:noFill/>
        </p:spPr>
        <p:txBody>
          <a:bodyPr wrap="none" rtlCol="0">
            <a:spAutoFit/>
          </a:bodyPr>
          <a:lstStyle/>
          <a:p>
            <a:pPr algn="ctr"/>
            <a:r>
              <a:rPr lang="en-US" sz="1200" b="1" dirty="0">
                <a:solidFill>
                  <a:schemeClr val="bg1"/>
                </a:solidFill>
                <a:ea typeface="Roboto" panose="02000000000000000000" pitchFamily="2" charset="0"/>
                <a:cs typeface="Open Sans Light" panose="020B0606030504020204" pitchFamily="34" charset="0"/>
              </a:rPr>
              <a:t>Worldwide Users</a:t>
            </a:r>
          </a:p>
        </p:txBody>
      </p:sp>
      <p:sp>
        <p:nvSpPr>
          <p:cNvPr id="27" name="TextBox 26">
            <a:extLst>
              <a:ext uri="{FF2B5EF4-FFF2-40B4-BE49-F238E27FC236}">
                <a16:creationId xmlns:a16="http://schemas.microsoft.com/office/drawing/2014/main" id="{9DA41D74-8721-4F25-B897-352E716A7F65}"/>
              </a:ext>
            </a:extLst>
          </p:cNvPr>
          <p:cNvSpPr txBox="1"/>
          <p:nvPr/>
        </p:nvSpPr>
        <p:spPr>
          <a:xfrm>
            <a:off x="1580337" y="5084578"/>
            <a:ext cx="455574" cy="200055"/>
          </a:xfrm>
          <a:prstGeom prst="rect">
            <a:avLst/>
          </a:prstGeom>
          <a:noFill/>
        </p:spPr>
        <p:txBody>
          <a:bodyPr wrap="none" rtlCol="0">
            <a:spAutoFit/>
          </a:bodyPr>
          <a:lstStyle/>
          <a:p>
            <a:pPr algn="ctr"/>
            <a:r>
              <a:rPr lang="en-US" sz="700" dirty="0">
                <a:solidFill>
                  <a:srgbClr val="CA252D"/>
                </a:solidFill>
                <a:ea typeface="Open Sans Light" panose="020B0606030504020204" pitchFamily="34" charset="0"/>
                <a:cs typeface="Open Sans Light" panose="020B0606030504020204" pitchFamily="34" charset="0"/>
              </a:rPr>
              <a:t>LABEL</a:t>
            </a:r>
          </a:p>
        </p:txBody>
      </p:sp>
      <p:sp>
        <p:nvSpPr>
          <p:cNvPr id="28" name="TextBox 27">
            <a:extLst>
              <a:ext uri="{FF2B5EF4-FFF2-40B4-BE49-F238E27FC236}">
                <a16:creationId xmlns:a16="http://schemas.microsoft.com/office/drawing/2014/main" id="{6DA19408-F160-4CD2-AD99-31314B53ED0F}"/>
              </a:ext>
            </a:extLst>
          </p:cNvPr>
          <p:cNvSpPr txBox="1"/>
          <p:nvPr/>
        </p:nvSpPr>
        <p:spPr>
          <a:xfrm>
            <a:off x="1499987" y="4823445"/>
            <a:ext cx="633507" cy="400110"/>
          </a:xfrm>
          <a:prstGeom prst="rect">
            <a:avLst/>
          </a:prstGeom>
          <a:noFill/>
        </p:spPr>
        <p:txBody>
          <a:bodyPr wrap="none" rtlCol="0">
            <a:spAutoFit/>
          </a:bodyPr>
          <a:lstStyle/>
          <a:p>
            <a:r>
              <a:rPr lang="en-US" sz="2000" b="1" dirty="0">
                <a:solidFill>
                  <a:srgbClr val="CA252D"/>
                </a:solidFill>
                <a:ea typeface="Roboto" panose="02000000000000000000" pitchFamily="2" charset="0"/>
              </a:rPr>
              <a:t>60%</a:t>
            </a:r>
          </a:p>
        </p:txBody>
      </p:sp>
      <p:sp>
        <p:nvSpPr>
          <p:cNvPr id="29" name="TextBox 28">
            <a:extLst>
              <a:ext uri="{FF2B5EF4-FFF2-40B4-BE49-F238E27FC236}">
                <a16:creationId xmlns:a16="http://schemas.microsoft.com/office/drawing/2014/main" id="{BB44C255-DFDD-46A8-962E-B6A700166135}"/>
              </a:ext>
            </a:extLst>
          </p:cNvPr>
          <p:cNvSpPr txBox="1"/>
          <p:nvPr/>
        </p:nvSpPr>
        <p:spPr>
          <a:xfrm>
            <a:off x="2305608" y="4871665"/>
            <a:ext cx="455574" cy="200055"/>
          </a:xfrm>
          <a:prstGeom prst="rect">
            <a:avLst/>
          </a:prstGeom>
          <a:noFill/>
        </p:spPr>
        <p:txBody>
          <a:bodyPr wrap="none" rtlCol="0">
            <a:spAutoFit/>
          </a:bodyPr>
          <a:lstStyle/>
          <a:p>
            <a:pPr algn="r"/>
            <a:r>
              <a:rPr lang="en-US" sz="700" dirty="0">
                <a:solidFill>
                  <a:schemeClr val="bg1"/>
                </a:solidFill>
                <a:ea typeface="Open Sans Light" panose="020B0606030504020204" pitchFamily="34" charset="0"/>
                <a:cs typeface="Open Sans Light" panose="020B0606030504020204" pitchFamily="34" charset="0"/>
              </a:rPr>
              <a:t>LABEL</a:t>
            </a:r>
          </a:p>
        </p:txBody>
      </p:sp>
      <p:sp>
        <p:nvSpPr>
          <p:cNvPr id="30" name="TextBox 29">
            <a:extLst>
              <a:ext uri="{FF2B5EF4-FFF2-40B4-BE49-F238E27FC236}">
                <a16:creationId xmlns:a16="http://schemas.microsoft.com/office/drawing/2014/main" id="{A052007D-65F2-455E-8AC6-BA9A6A716C5D}"/>
              </a:ext>
            </a:extLst>
          </p:cNvPr>
          <p:cNvSpPr txBox="1"/>
          <p:nvPr/>
        </p:nvSpPr>
        <p:spPr>
          <a:xfrm>
            <a:off x="2081135" y="4610531"/>
            <a:ext cx="647934" cy="400110"/>
          </a:xfrm>
          <a:prstGeom prst="rect">
            <a:avLst/>
          </a:prstGeom>
          <a:noFill/>
        </p:spPr>
        <p:txBody>
          <a:bodyPr wrap="none" rtlCol="0">
            <a:spAutoFit/>
          </a:bodyPr>
          <a:lstStyle/>
          <a:p>
            <a:pPr algn="r"/>
            <a:r>
              <a:rPr lang="en-US" sz="2000" b="1" dirty="0">
                <a:solidFill>
                  <a:schemeClr val="bg1"/>
                </a:solidFill>
                <a:ea typeface="Roboto" panose="02000000000000000000" pitchFamily="2" charset="0"/>
              </a:rPr>
              <a:t>40%</a:t>
            </a:r>
          </a:p>
        </p:txBody>
      </p:sp>
      <p:sp>
        <p:nvSpPr>
          <p:cNvPr id="31" name="TextBox 30">
            <a:extLst>
              <a:ext uri="{FF2B5EF4-FFF2-40B4-BE49-F238E27FC236}">
                <a16:creationId xmlns:a16="http://schemas.microsoft.com/office/drawing/2014/main" id="{DB982ED8-FB2E-421D-9EF1-60F6B03BD5FB}"/>
              </a:ext>
            </a:extLst>
          </p:cNvPr>
          <p:cNvSpPr txBox="1"/>
          <p:nvPr/>
        </p:nvSpPr>
        <p:spPr>
          <a:xfrm>
            <a:off x="4006490" y="3090379"/>
            <a:ext cx="1035861" cy="523220"/>
          </a:xfrm>
          <a:prstGeom prst="rect">
            <a:avLst/>
          </a:prstGeom>
          <a:noFill/>
        </p:spPr>
        <p:txBody>
          <a:bodyPr wrap="none" rtlCol="0">
            <a:spAutoFit/>
          </a:bodyPr>
          <a:lstStyle/>
          <a:p>
            <a:pPr algn="ctr"/>
            <a:r>
              <a:rPr lang="en-US" sz="2800" b="1" dirty="0">
                <a:solidFill>
                  <a:schemeClr val="bg1"/>
                </a:solidFill>
                <a:ea typeface="Roboto" panose="02000000000000000000" pitchFamily="2" charset="0"/>
              </a:rPr>
              <a:t>532M</a:t>
            </a:r>
          </a:p>
        </p:txBody>
      </p:sp>
      <p:cxnSp>
        <p:nvCxnSpPr>
          <p:cNvPr id="32" name="Straight Connector 31">
            <a:extLst>
              <a:ext uri="{FF2B5EF4-FFF2-40B4-BE49-F238E27FC236}">
                <a16:creationId xmlns:a16="http://schemas.microsoft.com/office/drawing/2014/main" id="{C5806DB0-B7C8-4406-9665-A8F2CB2E25C5}"/>
              </a:ext>
            </a:extLst>
          </p:cNvPr>
          <p:cNvCxnSpPr>
            <a:cxnSpLocks/>
          </p:cNvCxnSpPr>
          <p:nvPr/>
        </p:nvCxnSpPr>
        <p:spPr>
          <a:xfrm>
            <a:off x="3489080" y="293029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83DEA2-D3A2-4829-9A55-E984919D69CB}"/>
              </a:ext>
            </a:extLst>
          </p:cNvPr>
          <p:cNvCxnSpPr>
            <a:cxnSpLocks/>
          </p:cNvCxnSpPr>
          <p:nvPr/>
        </p:nvCxnSpPr>
        <p:spPr>
          <a:xfrm>
            <a:off x="5070349" y="293029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13C76F-2CE2-47CA-A130-30EAADD0DE5E}"/>
              </a:ext>
            </a:extLst>
          </p:cNvPr>
          <p:cNvCxnSpPr>
            <a:cxnSpLocks/>
          </p:cNvCxnSpPr>
          <p:nvPr/>
        </p:nvCxnSpPr>
        <p:spPr>
          <a:xfrm>
            <a:off x="3489080" y="400074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AECD518-3556-425D-8690-C3873B56B175}"/>
              </a:ext>
            </a:extLst>
          </p:cNvPr>
          <p:cNvCxnSpPr>
            <a:cxnSpLocks/>
          </p:cNvCxnSpPr>
          <p:nvPr/>
        </p:nvCxnSpPr>
        <p:spPr>
          <a:xfrm>
            <a:off x="5070349" y="400074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74214C3-956A-484E-B267-E10ABFF12AB7}"/>
              </a:ext>
            </a:extLst>
          </p:cNvPr>
          <p:cNvSpPr txBox="1"/>
          <p:nvPr/>
        </p:nvSpPr>
        <p:spPr>
          <a:xfrm>
            <a:off x="3856226" y="3549505"/>
            <a:ext cx="1348446" cy="276999"/>
          </a:xfrm>
          <a:prstGeom prst="rect">
            <a:avLst/>
          </a:prstGeom>
          <a:noFill/>
        </p:spPr>
        <p:txBody>
          <a:bodyPr wrap="none" rtlCol="0">
            <a:spAutoFit/>
          </a:bodyPr>
          <a:lstStyle/>
          <a:p>
            <a:pPr algn="ctr"/>
            <a:r>
              <a:rPr lang="en-US" sz="1200" b="1" dirty="0">
                <a:solidFill>
                  <a:schemeClr val="bg1"/>
                </a:solidFill>
                <a:ea typeface="Roboto" panose="02000000000000000000" pitchFamily="2" charset="0"/>
                <a:cs typeface="Open Sans Light" panose="020B0606030504020204" pitchFamily="34" charset="0"/>
              </a:rPr>
              <a:t>Worldwide Users</a:t>
            </a:r>
          </a:p>
        </p:txBody>
      </p:sp>
      <p:sp>
        <p:nvSpPr>
          <p:cNvPr id="37" name="TextBox 36">
            <a:extLst>
              <a:ext uri="{FF2B5EF4-FFF2-40B4-BE49-F238E27FC236}">
                <a16:creationId xmlns:a16="http://schemas.microsoft.com/office/drawing/2014/main" id="{428866F8-86E4-4599-9F77-652AA3A53465}"/>
              </a:ext>
            </a:extLst>
          </p:cNvPr>
          <p:cNvSpPr txBox="1"/>
          <p:nvPr/>
        </p:nvSpPr>
        <p:spPr>
          <a:xfrm>
            <a:off x="3993015" y="4770426"/>
            <a:ext cx="455574" cy="200055"/>
          </a:xfrm>
          <a:prstGeom prst="rect">
            <a:avLst/>
          </a:prstGeom>
          <a:noFill/>
        </p:spPr>
        <p:txBody>
          <a:bodyPr wrap="none" rtlCol="0">
            <a:spAutoFit/>
          </a:bodyPr>
          <a:lstStyle/>
          <a:p>
            <a:pPr algn="ctr"/>
            <a:r>
              <a:rPr lang="en-US" sz="700" dirty="0">
                <a:solidFill>
                  <a:srgbClr val="5178B3"/>
                </a:solidFill>
                <a:ea typeface="Open Sans Light" panose="020B0606030504020204" pitchFamily="34" charset="0"/>
                <a:cs typeface="Open Sans Light" panose="020B0606030504020204" pitchFamily="34" charset="0"/>
              </a:rPr>
              <a:t>LABEL</a:t>
            </a:r>
          </a:p>
        </p:txBody>
      </p:sp>
      <p:sp>
        <p:nvSpPr>
          <p:cNvPr id="38" name="TextBox 37">
            <a:extLst>
              <a:ext uri="{FF2B5EF4-FFF2-40B4-BE49-F238E27FC236}">
                <a16:creationId xmlns:a16="http://schemas.microsoft.com/office/drawing/2014/main" id="{4E79668F-176E-4AF9-A4F5-6851DBBE74AA}"/>
              </a:ext>
            </a:extLst>
          </p:cNvPr>
          <p:cNvSpPr txBox="1"/>
          <p:nvPr/>
        </p:nvSpPr>
        <p:spPr>
          <a:xfrm>
            <a:off x="3912665" y="4509292"/>
            <a:ext cx="627095" cy="400110"/>
          </a:xfrm>
          <a:prstGeom prst="rect">
            <a:avLst/>
          </a:prstGeom>
          <a:noFill/>
        </p:spPr>
        <p:txBody>
          <a:bodyPr wrap="none" rtlCol="0">
            <a:spAutoFit/>
          </a:bodyPr>
          <a:lstStyle/>
          <a:p>
            <a:r>
              <a:rPr lang="en-US" sz="2000" b="1" dirty="0">
                <a:solidFill>
                  <a:srgbClr val="5178B3"/>
                </a:solidFill>
                <a:ea typeface="Roboto" panose="02000000000000000000" pitchFamily="2" charset="0"/>
              </a:rPr>
              <a:t>22%</a:t>
            </a:r>
          </a:p>
        </p:txBody>
      </p:sp>
      <p:sp>
        <p:nvSpPr>
          <p:cNvPr id="39" name="TextBox 38">
            <a:extLst>
              <a:ext uri="{FF2B5EF4-FFF2-40B4-BE49-F238E27FC236}">
                <a16:creationId xmlns:a16="http://schemas.microsoft.com/office/drawing/2014/main" id="{634A3B60-A604-4349-B3F8-10EAD31A22EF}"/>
              </a:ext>
            </a:extLst>
          </p:cNvPr>
          <p:cNvSpPr txBox="1"/>
          <p:nvPr/>
        </p:nvSpPr>
        <p:spPr>
          <a:xfrm>
            <a:off x="4672884" y="5198492"/>
            <a:ext cx="455574" cy="200055"/>
          </a:xfrm>
          <a:prstGeom prst="rect">
            <a:avLst/>
          </a:prstGeom>
          <a:noFill/>
        </p:spPr>
        <p:txBody>
          <a:bodyPr wrap="none" rtlCol="0">
            <a:spAutoFit/>
          </a:bodyPr>
          <a:lstStyle/>
          <a:p>
            <a:pPr algn="r"/>
            <a:r>
              <a:rPr lang="en-US" sz="700" dirty="0">
                <a:solidFill>
                  <a:schemeClr val="bg1"/>
                </a:solidFill>
                <a:ea typeface="Open Sans Light" panose="020B0606030504020204" pitchFamily="34" charset="0"/>
                <a:cs typeface="Open Sans Light" panose="020B0606030504020204" pitchFamily="34" charset="0"/>
              </a:rPr>
              <a:t>LABEL</a:t>
            </a:r>
          </a:p>
        </p:txBody>
      </p:sp>
      <p:sp>
        <p:nvSpPr>
          <p:cNvPr id="40" name="TextBox 39">
            <a:extLst>
              <a:ext uri="{FF2B5EF4-FFF2-40B4-BE49-F238E27FC236}">
                <a16:creationId xmlns:a16="http://schemas.microsoft.com/office/drawing/2014/main" id="{349FA092-997C-4266-B6B5-B42BDB0DDABF}"/>
              </a:ext>
            </a:extLst>
          </p:cNvPr>
          <p:cNvSpPr txBox="1"/>
          <p:nvPr/>
        </p:nvSpPr>
        <p:spPr>
          <a:xfrm>
            <a:off x="4469250" y="4937358"/>
            <a:ext cx="627095" cy="400110"/>
          </a:xfrm>
          <a:prstGeom prst="rect">
            <a:avLst/>
          </a:prstGeom>
          <a:noFill/>
        </p:spPr>
        <p:txBody>
          <a:bodyPr wrap="none" rtlCol="0">
            <a:spAutoFit/>
          </a:bodyPr>
          <a:lstStyle/>
          <a:p>
            <a:pPr algn="r"/>
            <a:r>
              <a:rPr lang="en-US" sz="2000" b="1" dirty="0">
                <a:solidFill>
                  <a:schemeClr val="bg1"/>
                </a:solidFill>
                <a:ea typeface="Roboto" panose="02000000000000000000" pitchFamily="2" charset="0"/>
              </a:rPr>
              <a:t>73%</a:t>
            </a:r>
          </a:p>
        </p:txBody>
      </p:sp>
      <p:sp>
        <p:nvSpPr>
          <p:cNvPr id="41" name="Title 1">
            <a:extLst>
              <a:ext uri="{FF2B5EF4-FFF2-40B4-BE49-F238E27FC236}">
                <a16:creationId xmlns:a16="http://schemas.microsoft.com/office/drawing/2014/main" id="{9D98B8D2-6DE6-440C-A6AC-EAA337013B1D}"/>
              </a:ext>
            </a:extLst>
          </p:cNvPr>
          <p:cNvSpPr txBox="1"/>
          <p:nvPr/>
        </p:nvSpPr>
        <p:spPr>
          <a:xfrm>
            <a:off x="3421349" y="2800761"/>
            <a:ext cx="2204568" cy="276999"/>
          </a:xfrm>
          <a:prstGeom prst="rect">
            <a:avLst/>
          </a:prstGeom>
          <a:noFill/>
        </p:spPr>
        <p:txBody>
          <a:bodyPr wrap="square" rtlCol="0">
            <a:spAutoFit/>
          </a:bodyPr>
          <a:lstStyle/>
          <a:p>
            <a:pPr algn="ctr"/>
            <a:r>
              <a:rPr lang="en-US" sz="1200" dirty="0">
                <a:solidFill>
                  <a:schemeClr val="bg1"/>
                </a:solidFill>
                <a:ea typeface="Open Sans Light" panose="020B0606030504020204" pitchFamily="34" charset="0"/>
                <a:cs typeface="Open Sans Light" panose="020B0606030504020204" pitchFamily="34" charset="0"/>
              </a:rPr>
              <a:t>LABEL</a:t>
            </a:r>
            <a:endParaRPr lang="id-ID" sz="1200" dirty="0">
              <a:solidFill>
                <a:schemeClr val="bg1"/>
              </a:solidFill>
              <a:ea typeface="Open Sans Light" panose="020B0606030504020204" pitchFamily="34" charset="0"/>
              <a:cs typeface="Open Sans Light" panose="020B0606030504020204" pitchFamily="34" charset="0"/>
            </a:endParaRPr>
          </a:p>
        </p:txBody>
      </p:sp>
      <p:sp>
        <p:nvSpPr>
          <p:cNvPr id="42" name="Title 1">
            <a:extLst>
              <a:ext uri="{FF2B5EF4-FFF2-40B4-BE49-F238E27FC236}">
                <a16:creationId xmlns:a16="http://schemas.microsoft.com/office/drawing/2014/main" id="{B9E457FE-DBFB-4750-AF14-917246FB61F1}"/>
              </a:ext>
            </a:extLst>
          </p:cNvPr>
          <p:cNvSpPr txBox="1"/>
          <p:nvPr/>
        </p:nvSpPr>
        <p:spPr>
          <a:xfrm>
            <a:off x="3426621" y="3871544"/>
            <a:ext cx="2204568" cy="276999"/>
          </a:xfrm>
          <a:prstGeom prst="rect">
            <a:avLst/>
          </a:prstGeom>
          <a:noFill/>
        </p:spPr>
        <p:txBody>
          <a:bodyPr wrap="square" rtlCol="0">
            <a:spAutoFit/>
          </a:bodyPr>
          <a:lstStyle>
            <a:defPPr>
              <a:defRPr lang="en-US"/>
            </a:defPPr>
            <a:lvl1pPr algn="ctr">
              <a:defRPr sz="2799" b="1">
                <a:solidFill>
                  <a:schemeClr val="bg2"/>
                </a:solidFill>
                <a:latin typeface="Roboto" panose="02000000000000000000" pitchFamily="2" charset="0"/>
                <a:ea typeface="Roboto" panose="02000000000000000000" pitchFamily="2" charset="0"/>
              </a:defRPr>
            </a:lvl1pPr>
          </a:lstStyle>
          <a:p>
            <a:r>
              <a:rPr lang="en-US" sz="1200" b="0" dirty="0">
                <a:solidFill>
                  <a:schemeClr val="bg1"/>
                </a:solidFill>
                <a:latin typeface="+mn-lt"/>
                <a:ea typeface="Open Sans Light" panose="020B0606030504020204" pitchFamily="34" charset="0"/>
                <a:cs typeface="Open Sans Light" panose="020B0606030504020204" pitchFamily="34" charset="0"/>
              </a:rPr>
              <a:t>LABEL</a:t>
            </a:r>
            <a:endParaRPr lang="id-ID" sz="1200" b="0" dirty="0">
              <a:solidFill>
                <a:schemeClr val="bg1"/>
              </a:solidFill>
              <a:latin typeface="+mn-lt"/>
              <a:ea typeface="Open Sans Light" panose="020B0606030504020204" pitchFamily="34" charset="0"/>
              <a:cs typeface="Open Sans Light" panose="020B0606030504020204" pitchFamily="34" charset="0"/>
            </a:endParaRPr>
          </a:p>
        </p:txBody>
      </p:sp>
      <p:sp>
        <p:nvSpPr>
          <p:cNvPr id="44" name="TextBox 43">
            <a:extLst>
              <a:ext uri="{FF2B5EF4-FFF2-40B4-BE49-F238E27FC236}">
                <a16:creationId xmlns:a16="http://schemas.microsoft.com/office/drawing/2014/main" id="{D9C6357A-0465-4CAD-98E5-BC7E3CE0116B}"/>
              </a:ext>
            </a:extLst>
          </p:cNvPr>
          <p:cNvSpPr txBox="1"/>
          <p:nvPr/>
        </p:nvSpPr>
        <p:spPr>
          <a:xfrm>
            <a:off x="6487027" y="3090379"/>
            <a:ext cx="1005403" cy="523220"/>
          </a:xfrm>
          <a:prstGeom prst="rect">
            <a:avLst/>
          </a:prstGeom>
          <a:noFill/>
        </p:spPr>
        <p:txBody>
          <a:bodyPr wrap="none" rtlCol="0">
            <a:spAutoFit/>
          </a:bodyPr>
          <a:lstStyle/>
          <a:p>
            <a:pPr algn="ctr"/>
            <a:r>
              <a:rPr lang="en-US" sz="2800" b="1" dirty="0">
                <a:solidFill>
                  <a:schemeClr val="bg1"/>
                </a:solidFill>
                <a:ea typeface="Roboto" panose="02000000000000000000" pitchFamily="2" charset="0"/>
              </a:rPr>
              <a:t>882K</a:t>
            </a:r>
          </a:p>
        </p:txBody>
      </p:sp>
      <p:cxnSp>
        <p:nvCxnSpPr>
          <p:cNvPr id="45" name="Straight Connector 44">
            <a:extLst>
              <a:ext uri="{FF2B5EF4-FFF2-40B4-BE49-F238E27FC236}">
                <a16:creationId xmlns:a16="http://schemas.microsoft.com/office/drawing/2014/main" id="{E6550982-A43B-4B79-A060-C514650E3FA0}"/>
              </a:ext>
            </a:extLst>
          </p:cNvPr>
          <p:cNvCxnSpPr>
            <a:cxnSpLocks/>
          </p:cNvCxnSpPr>
          <p:nvPr/>
        </p:nvCxnSpPr>
        <p:spPr>
          <a:xfrm>
            <a:off x="5954387" y="293029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CDD2CE-5E0C-41CF-96EA-C293DA094479}"/>
              </a:ext>
            </a:extLst>
          </p:cNvPr>
          <p:cNvCxnSpPr>
            <a:cxnSpLocks/>
          </p:cNvCxnSpPr>
          <p:nvPr/>
        </p:nvCxnSpPr>
        <p:spPr>
          <a:xfrm>
            <a:off x="7535656" y="293029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FB20810-2541-4286-8717-4BD846AA2A10}"/>
              </a:ext>
            </a:extLst>
          </p:cNvPr>
          <p:cNvCxnSpPr>
            <a:cxnSpLocks/>
          </p:cNvCxnSpPr>
          <p:nvPr/>
        </p:nvCxnSpPr>
        <p:spPr>
          <a:xfrm>
            <a:off x="5954387" y="400074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D84305-04FB-4615-9D3E-E9DFE20AAF81}"/>
              </a:ext>
            </a:extLst>
          </p:cNvPr>
          <p:cNvCxnSpPr>
            <a:cxnSpLocks/>
          </p:cNvCxnSpPr>
          <p:nvPr/>
        </p:nvCxnSpPr>
        <p:spPr>
          <a:xfrm>
            <a:off x="7535656" y="400074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A544300-CE88-4669-901C-05C875BCBB01}"/>
              </a:ext>
            </a:extLst>
          </p:cNvPr>
          <p:cNvSpPr txBox="1"/>
          <p:nvPr/>
        </p:nvSpPr>
        <p:spPr>
          <a:xfrm>
            <a:off x="6321533" y="3549505"/>
            <a:ext cx="1348446" cy="276999"/>
          </a:xfrm>
          <a:prstGeom prst="rect">
            <a:avLst/>
          </a:prstGeom>
          <a:noFill/>
        </p:spPr>
        <p:txBody>
          <a:bodyPr wrap="none" rtlCol="0">
            <a:spAutoFit/>
          </a:bodyPr>
          <a:lstStyle/>
          <a:p>
            <a:pPr algn="ctr"/>
            <a:r>
              <a:rPr lang="en-US" sz="1200" b="1" dirty="0">
                <a:solidFill>
                  <a:schemeClr val="bg1"/>
                </a:solidFill>
                <a:ea typeface="Roboto" panose="02000000000000000000" pitchFamily="2" charset="0"/>
                <a:cs typeface="Open Sans Light" panose="020B0606030504020204" pitchFamily="34" charset="0"/>
              </a:rPr>
              <a:t>Worldwide Users</a:t>
            </a:r>
          </a:p>
        </p:txBody>
      </p:sp>
      <p:sp>
        <p:nvSpPr>
          <p:cNvPr id="50" name="TextBox 49">
            <a:extLst>
              <a:ext uri="{FF2B5EF4-FFF2-40B4-BE49-F238E27FC236}">
                <a16:creationId xmlns:a16="http://schemas.microsoft.com/office/drawing/2014/main" id="{A8618499-42A5-433A-BD80-2B2DECAACA0D}"/>
              </a:ext>
            </a:extLst>
          </p:cNvPr>
          <p:cNvSpPr txBox="1"/>
          <p:nvPr/>
        </p:nvSpPr>
        <p:spPr>
          <a:xfrm>
            <a:off x="6458322" y="4770426"/>
            <a:ext cx="455574" cy="200055"/>
          </a:xfrm>
          <a:prstGeom prst="rect">
            <a:avLst/>
          </a:prstGeom>
          <a:noFill/>
        </p:spPr>
        <p:txBody>
          <a:bodyPr wrap="none" rtlCol="0">
            <a:spAutoFit/>
          </a:bodyPr>
          <a:lstStyle/>
          <a:p>
            <a:pPr algn="ctr"/>
            <a:r>
              <a:rPr lang="en-US" sz="700" dirty="0">
                <a:solidFill>
                  <a:srgbClr val="2CB3EB"/>
                </a:solidFill>
                <a:ea typeface="Open Sans Light" panose="020B0606030504020204" pitchFamily="34" charset="0"/>
                <a:cs typeface="Open Sans Light" panose="020B0606030504020204" pitchFamily="34" charset="0"/>
              </a:rPr>
              <a:t>LABEL</a:t>
            </a:r>
          </a:p>
        </p:txBody>
      </p:sp>
      <p:sp>
        <p:nvSpPr>
          <p:cNvPr id="51" name="TextBox 50">
            <a:extLst>
              <a:ext uri="{FF2B5EF4-FFF2-40B4-BE49-F238E27FC236}">
                <a16:creationId xmlns:a16="http://schemas.microsoft.com/office/drawing/2014/main" id="{AE0C83B9-2DAB-4671-9150-A1521282C5FA}"/>
              </a:ext>
            </a:extLst>
          </p:cNvPr>
          <p:cNvSpPr txBox="1"/>
          <p:nvPr/>
        </p:nvSpPr>
        <p:spPr>
          <a:xfrm>
            <a:off x="6377972" y="4509292"/>
            <a:ext cx="643125" cy="400110"/>
          </a:xfrm>
          <a:prstGeom prst="rect">
            <a:avLst/>
          </a:prstGeom>
          <a:noFill/>
        </p:spPr>
        <p:txBody>
          <a:bodyPr wrap="none" rtlCol="0">
            <a:spAutoFit/>
          </a:bodyPr>
          <a:lstStyle/>
          <a:p>
            <a:r>
              <a:rPr lang="en-US" sz="2000" b="1" dirty="0">
                <a:solidFill>
                  <a:srgbClr val="2CB3EB"/>
                </a:solidFill>
                <a:ea typeface="Roboto" panose="02000000000000000000" pitchFamily="2" charset="0"/>
              </a:rPr>
              <a:t>43%</a:t>
            </a:r>
          </a:p>
        </p:txBody>
      </p:sp>
      <p:sp>
        <p:nvSpPr>
          <p:cNvPr id="52" name="TextBox 51">
            <a:extLst>
              <a:ext uri="{FF2B5EF4-FFF2-40B4-BE49-F238E27FC236}">
                <a16:creationId xmlns:a16="http://schemas.microsoft.com/office/drawing/2014/main" id="{B3657DA2-DBF8-470B-B527-2C5F8CC218C2}"/>
              </a:ext>
            </a:extLst>
          </p:cNvPr>
          <p:cNvSpPr txBox="1"/>
          <p:nvPr/>
        </p:nvSpPr>
        <p:spPr>
          <a:xfrm>
            <a:off x="7138191" y="5198492"/>
            <a:ext cx="455574" cy="200055"/>
          </a:xfrm>
          <a:prstGeom prst="rect">
            <a:avLst/>
          </a:prstGeom>
          <a:noFill/>
        </p:spPr>
        <p:txBody>
          <a:bodyPr wrap="none" rtlCol="0">
            <a:spAutoFit/>
          </a:bodyPr>
          <a:lstStyle/>
          <a:p>
            <a:pPr algn="r"/>
            <a:r>
              <a:rPr lang="en-US" sz="700" dirty="0">
                <a:solidFill>
                  <a:schemeClr val="bg1"/>
                </a:solidFill>
                <a:ea typeface="Open Sans Light" panose="020B0606030504020204" pitchFamily="34" charset="0"/>
                <a:cs typeface="Open Sans Light" panose="020B0606030504020204" pitchFamily="34" charset="0"/>
              </a:rPr>
              <a:t>LABEL</a:t>
            </a:r>
          </a:p>
        </p:txBody>
      </p:sp>
      <p:sp>
        <p:nvSpPr>
          <p:cNvPr id="53" name="TextBox 52">
            <a:extLst>
              <a:ext uri="{FF2B5EF4-FFF2-40B4-BE49-F238E27FC236}">
                <a16:creationId xmlns:a16="http://schemas.microsoft.com/office/drawing/2014/main" id="{4E0DA481-ED7F-41A2-B090-27024D29C2AD}"/>
              </a:ext>
            </a:extLst>
          </p:cNvPr>
          <p:cNvSpPr txBox="1"/>
          <p:nvPr/>
        </p:nvSpPr>
        <p:spPr>
          <a:xfrm>
            <a:off x="6931351" y="4937358"/>
            <a:ext cx="630301" cy="400110"/>
          </a:xfrm>
          <a:prstGeom prst="rect">
            <a:avLst/>
          </a:prstGeom>
          <a:noFill/>
        </p:spPr>
        <p:txBody>
          <a:bodyPr wrap="none" rtlCol="0">
            <a:spAutoFit/>
          </a:bodyPr>
          <a:lstStyle/>
          <a:p>
            <a:pPr algn="r"/>
            <a:r>
              <a:rPr lang="en-US" sz="2000" b="1" dirty="0">
                <a:solidFill>
                  <a:schemeClr val="bg1"/>
                </a:solidFill>
                <a:ea typeface="Roboto" panose="02000000000000000000" pitchFamily="2" charset="0"/>
              </a:rPr>
              <a:t>57%</a:t>
            </a:r>
          </a:p>
        </p:txBody>
      </p:sp>
      <p:sp>
        <p:nvSpPr>
          <p:cNvPr id="54" name="Title 1">
            <a:extLst>
              <a:ext uri="{FF2B5EF4-FFF2-40B4-BE49-F238E27FC236}">
                <a16:creationId xmlns:a16="http://schemas.microsoft.com/office/drawing/2014/main" id="{926B296A-89DA-452E-91E5-977F13132168}"/>
              </a:ext>
            </a:extLst>
          </p:cNvPr>
          <p:cNvSpPr txBox="1"/>
          <p:nvPr/>
        </p:nvSpPr>
        <p:spPr>
          <a:xfrm>
            <a:off x="5886656" y="2800761"/>
            <a:ext cx="2204568" cy="276999"/>
          </a:xfrm>
          <a:prstGeom prst="rect">
            <a:avLst/>
          </a:prstGeom>
          <a:noFill/>
        </p:spPr>
        <p:txBody>
          <a:bodyPr wrap="square" rtlCol="0">
            <a:spAutoFit/>
          </a:bodyPr>
          <a:lstStyle/>
          <a:p>
            <a:pPr algn="ctr"/>
            <a:r>
              <a:rPr lang="en-US" sz="1200" dirty="0">
                <a:solidFill>
                  <a:schemeClr val="bg1"/>
                </a:solidFill>
                <a:ea typeface="Open Sans Light" panose="020B0606030504020204" pitchFamily="34" charset="0"/>
                <a:cs typeface="Open Sans Light" panose="020B0606030504020204" pitchFamily="34" charset="0"/>
              </a:rPr>
              <a:t>LABEL</a:t>
            </a:r>
            <a:endParaRPr lang="id-ID" sz="1200" dirty="0">
              <a:solidFill>
                <a:schemeClr val="bg1"/>
              </a:solidFill>
              <a:ea typeface="Open Sans Light" panose="020B0606030504020204" pitchFamily="34" charset="0"/>
              <a:cs typeface="Open Sans Light" panose="020B0606030504020204" pitchFamily="34" charset="0"/>
            </a:endParaRPr>
          </a:p>
        </p:txBody>
      </p:sp>
      <p:sp>
        <p:nvSpPr>
          <p:cNvPr id="55" name="Title 1">
            <a:extLst>
              <a:ext uri="{FF2B5EF4-FFF2-40B4-BE49-F238E27FC236}">
                <a16:creationId xmlns:a16="http://schemas.microsoft.com/office/drawing/2014/main" id="{1A079ECC-DDC8-4C1D-8CB9-1C14438C3C52}"/>
              </a:ext>
            </a:extLst>
          </p:cNvPr>
          <p:cNvSpPr txBox="1"/>
          <p:nvPr/>
        </p:nvSpPr>
        <p:spPr>
          <a:xfrm>
            <a:off x="5891928" y="3871544"/>
            <a:ext cx="2204568" cy="276999"/>
          </a:xfrm>
          <a:prstGeom prst="rect">
            <a:avLst/>
          </a:prstGeom>
          <a:noFill/>
        </p:spPr>
        <p:txBody>
          <a:bodyPr wrap="square" rtlCol="0">
            <a:spAutoFit/>
          </a:bodyPr>
          <a:lstStyle>
            <a:defPPr>
              <a:defRPr lang="en-US"/>
            </a:defPPr>
            <a:lvl1pPr algn="ctr">
              <a:defRPr sz="2799" b="1">
                <a:solidFill>
                  <a:schemeClr val="bg2"/>
                </a:solidFill>
                <a:latin typeface="Roboto" panose="02000000000000000000" pitchFamily="2" charset="0"/>
                <a:ea typeface="Roboto" panose="02000000000000000000" pitchFamily="2" charset="0"/>
              </a:defRPr>
            </a:lvl1pPr>
          </a:lstStyle>
          <a:p>
            <a:r>
              <a:rPr lang="en-US" sz="1200" b="0" dirty="0">
                <a:solidFill>
                  <a:schemeClr val="bg1"/>
                </a:solidFill>
                <a:latin typeface="+mn-lt"/>
                <a:ea typeface="Open Sans Light" panose="020B0606030504020204" pitchFamily="34" charset="0"/>
                <a:cs typeface="Open Sans Light" panose="020B0606030504020204" pitchFamily="34" charset="0"/>
              </a:rPr>
              <a:t>LABEL</a:t>
            </a:r>
            <a:endParaRPr lang="id-ID" sz="1200" b="0" dirty="0">
              <a:solidFill>
                <a:schemeClr val="bg1"/>
              </a:solidFill>
              <a:latin typeface="+mn-lt"/>
              <a:ea typeface="Open Sans Light" panose="020B0606030504020204" pitchFamily="34" charset="0"/>
              <a:cs typeface="Open Sans Light" panose="020B0606030504020204" pitchFamily="34" charset="0"/>
            </a:endParaRPr>
          </a:p>
        </p:txBody>
      </p:sp>
      <p:sp>
        <p:nvSpPr>
          <p:cNvPr id="56" name="Freeform 3">
            <a:extLst>
              <a:ext uri="{FF2B5EF4-FFF2-40B4-BE49-F238E27FC236}">
                <a16:creationId xmlns:a16="http://schemas.microsoft.com/office/drawing/2014/main" id="{F780440E-4649-44F2-BE90-CA7623155327}"/>
              </a:ext>
            </a:extLst>
          </p:cNvPr>
          <p:cNvSpPr>
            <a:spLocks noChangeArrowheads="1"/>
          </p:cNvSpPr>
          <p:nvPr/>
        </p:nvSpPr>
        <p:spPr bwMode="auto">
          <a:xfrm>
            <a:off x="9112231" y="2193036"/>
            <a:ext cx="658942" cy="452624"/>
          </a:xfrm>
          <a:custGeom>
            <a:avLst/>
            <a:gdLst>
              <a:gd name="T0" fmla="*/ 1880 w 5013"/>
              <a:gd name="T1" fmla="*/ 2663 h 3446"/>
              <a:gd name="T2" fmla="*/ 1880 w 5013"/>
              <a:gd name="T3" fmla="*/ 783 h 3446"/>
              <a:gd name="T4" fmla="*/ 3446 w 5013"/>
              <a:gd name="T5" fmla="*/ 1723 h 3446"/>
              <a:gd name="T6" fmla="*/ 1880 w 5013"/>
              <a:gd name="T7" fmla="*/ 2663 h 3446"/>
              <a:gd name="T8" fmla="*/ 4799 w 5013"/>
              <a:gd name="T9" fmla="*/ 332 h 3446"/>
              <a:gd name="T10" fmla="*/ 4799 w 5013"/>
              <a:gd name="T11" fmla="*/ 332 h 3446"/>
              <a:gd name="T12" fmla="*/ 4215 w 5013"/>
              <a:gd name="T13" fmla="*/ 28 h 3446"/>
              <a:gd name="T14" fmla="*/ 4215 w 5013"/>
              <a:gd name="T15" fmla="*/ 28 h 3446"/>
              <a:gd name="T16" fmla="*/ 2507 w 5013"/>
              <a:gd name="T17" fmla="*/ 0 h 3446"/>
              <a:gd name="T18" fmla="*/ 2507 w 5013"/>
              <a:gd name="T19" fmla="*/ 0 h 3446"/>
              <a:gd name="T20" fmla="*/ 797 w 5013"/>
              <a:gd name="T21" fmla="*/ 28 h 3446"/>
              <a:gd name="T22" fmla="*/ 797 w 5013"/>
              <a:gd name="T23" fmla="*/ 28 h 3446"/>
              <a:gd name="T24" fmla="*/ 212 w 5013"/>
              <a:gd name="T25" fmla="*/ 332 h 3446"/>
              <a:gd name="T26" fmla="*/ 212 w 5013"/>
              <a:gd name="T27" fmla="*/ 332 h 3446"/>
              <a:gd name="T28" fmla="*/ 0 w 5013"/>
              <a:gd name="T29" fmla="*/ 1722 h 3446"/>
              <a:gd name="T30" fmla="*/ 0 w 5013"/>
              <a:gd name="T31" fmla="*/ 1723 h 3446"/>
              <a:gd name="T32" fmla="*/ 0 w 5013"/>
              <a:gd name="T33" fmla="*/ 1723 h 3446"/>
              <a:gd name="T34" fmla="*/ 0 w 5013"/>
              <a:gd name="T35" fmla="*/ 1724 h 3446"/>
              <a:gd name="T36" fmla="*/ 0 w 5013"/>
              <a:gd name="T37" fmla="*/ 1724 h 3446"/>
              <a:gd name="T38" fmla="*/ 212 w 5013"/>
              <a:gd name="T39" fmla="*/ 3111 h 3446"/>
              <a:gd name="T40" fmla="*/ 212 w 5013"/>
              <a:gd name="T41" fmla="*/ 3111 h 3446"/>
              <a:gd name="T42" fmla="*/ 797 w 5013"/>
              <a:gd name="T43" fmla="*/ 3418 h 3446"/>
              <a:gd name="T44" fmla="*/ 797 w 5013"/>
              <a:gd name="T45" fmla="*/ 3418 h 3446"/>
              <a:gd name="T46" fmla="*/ 2507 w 5013"/>
              <a:gd name="T47" fmla="*/ 3445 h 3446"/>
              <a:gd name="T48" fmla="*/ 2507 w 5013"/>
              <a:gd name="T49" fmla="*/ 3445 h 3446"/>
              <a:gd name="T50" fmla="*/ 4215 w 5013"/>
              <a:gd name="T51" fmla="*/ 3418 h 3446"/>
              <a:gd name="T52" fmla="*/ 4215 w 5013"/>
              <a:gd name="T53" fmla="*/ 3418 h 3446"/>
              <a:gd name="T54" fmla="*/ 4799 w 5013"/>
              <a:gd name="T55" fmla="*/ 3112 h 3446"/>
              <a:gd name="T56" fmla="*/ 4799 w 5013"/>
              <a:gd name="T57" fmla="*/ 3112 h 3446"/>
              <a:gd name="T58" fmla="*/ 5012 w 5013"/>
              <a:gd name="T59" fmla="*/ 1725 h 3446"/>
              <a:gd name="T60" fmla="*/ 5012 w 5013"/>
              <a:gd name="T61" fmla="*/ 1723 h 3446"/>
              <a:gd name="T62" fmla="*/ 5012 w 5013"/>
              <a:gd name="T63" fmla="*/ 1722 h 3446"/>
              <a:gd name="T64" fmla="*/ 5012 w 5013"/>
              <a:gd name="T65" fmla="*/ 1722 h 3446"/>
              <a:gd name="T66" fmla="*/ 4799 w 5013"/>
              <a:gd name="T67" fmla="*/ 332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13" h="3446">
                <a:moveTo>
                  <a:pt x="1880" y="2663"/>
                </a:moveTo>
                <a:lnTo>
                  <a:pt x="1880" y="783"/>
                </a:lnTo>
                <a:lnTo>
                  <a:pt x="3446" y="1723"/>
                </a:lnTo>
                <a:lnTo>
                  <a:pt x="1880" y="2663"/>
                </a:lnTo>
                <a:close/>
                <a:moveTo>
                  <a:pt x="4799" y="332"/>
                </a:moveTo>
                <a:lnTo>
                  <a:pt x="4799" y="332"/>
                </a:lnTo>
                <a:cubicBezTo>
                  <a:pt x="4663" y="90"/>
                  <a:pt x="4515" y="45"/>
                  <a:pt x="4215" y="28"/>
                </a:cubicBezTo>
                <a:lnTo>
                  <a:pt x="4215" y="28"/>
                </a:lnTo>
                <a:cubicBezTo>
                  <a:pt x="3915" y="8"/>
                  <a:pt x="3160" y="0"/>
                  <a:pt x="2507" y="0"/>
                </a:cubicBezTo>
                <a:lnTo>
                  <a:pt x="2507" y="0"/>
                </a:lnTo>
                <a:cubicBezTo>
                  <a:pt x="1852" y="0"/>
                  <a:pt x="1097" y="8"/>
                  <a:pt x="797" y="28"/>
                </a:cubicBezTo>
                <a:lnTo>
                  <a:pt x="797" y="28"/>
                </a:lnTo>
                <a:cubicBezTo>
                  <a:pt x="497" y="45"/>
                  <a:pt x="350" y="89"/>
                  <a:pt x="212" y="332"/>
                </a:cubicBezTo>
                <a:lnTo>
                  <a:pt x="212" y="332"/>
                </a:lnTo>
                <a:cubicBezTo>
                  <a:pt x="72" y="573"/>
                  <a:pt x="0" y="989"/>
                  <a:pt x="0" y="1722"/>
                </a:cubicBezTo>
                <a:lnTo>
                  <a:pt x="0" y="1723"/>
                </a:lnTo>
                <a:lnTo>
                  <a:pt x="0" y="1723"/>
                </a:lnTo>
                <a:lnTo>
                  <a:pt x="0" y="1724"/>
                </a:lnTo>
                <a:lnTo>
                  <a:pt x="0" y="1724"/>
                </a:lnTo>
                <a:cubicBezTo>
                  <a:pt x="0" y="2453"/>
                  <a:pt x="72" y="2873"/>
                  <a:pt x="212" y="3111"/>
                </a:cubicBezTo>
                <a:lnTo>
                  <a:pt x="212" y="3111"/>
                </a:lnTo>
                <a:cubicBezTo>
                  <a:pt x="350" y="3353"/>
                  <a:pt x="497" y="3397"/>
                  <a:pt x="797" y="3418"/>
                </a:cubicBezTo>
                <a:lnTo>
                  <a:pt x="797" y="3418"/>
                </a:lnTo>
                <a:cubicBezTo>
                  <a:pt x="1097" y="3435"/>
                  <a:pt x="1852" y="3445"/>
                  <a:pt x="2507" y="3445"/>
                </a:cubicBezTo>
                <a:lnTo>
                  <a:pt x="2507" y="3445"/>
                </a:lnTo>
                <a:cubicBezTo>
                  <a:pt x="3160" y="3445"/>
                  <a:pt x="3915" y="3435"/>
                  <a:pt x="4215" y="3418"/>
                </a:cubicBezTo>
                <a:lnTo>
                  <a:pt x="4215" y="3418"/>
                </a:lnTo>
                <a:cubicBezTo>
                  <a:pt x="4516" y="3397"/>
                  <a:pt x="4664" y="3354"/>
                  <a:pt x="4799" y="3112"/>
                </a:cubicBezTo>
                <a:lnTo>
                  <a:pt x="4799" y="3112"/>
                </a:lnTo>
                <a:cubicBezTo>
                  <a:pt x="4941" y="2873"/>
                  <a:pt x="5012" y="2453"/>
                  <a:pt x="5012" y="1725"/>
                </a:cubicBezTo>
                <a:lnTo>
                  <a:pt x="5012" y="1723"/>
                </a:lnTo>
                <a:lnTo>
                  <a:pt x="5012" y="1722"/>
                </a:lnTo>
                <a:lnTo>
                  <a:pt x="5012" y="1722"/>
                </a:lnTo>
                <a:cubicBezTo>
                  <a:pt x="5012" y="989"/>
                  <a:pt x="4941" y="573"/>
                  <a:pt x="4799" y="332"/>
                </a:cubicBezTo>
                <a:close/>
              </a:path>
            </a:pathLst>
          </a:custGeom>
          <a:solidFill>
            <a:schemeClr val="bg1"/>
          </a:solidFill>
          <a:ln>
            <a:noFill/>
          </a:ln>
          <a:effectLst/>
        </p:spPr>
        <p:txBody>
          <a:bodyPr wrap="none" anchor="ctr"/>
          <a:lstStyle/>
          <a:p>
            <a:endParaRPr lang="en-US" sz="800"/>
          </a:p>
        </p:txBody>
      </p:sp>
      <p:sp>
        <p:nvSpPr>
          <p:cNvPr id="57" name="TextBox 56">
            <a:extLst>
              <a:ext uri="{FF2B5EF4-FFF2-40B4-BE49-F238E27FC236}">
                <a16:creationId xmlns:a16="http://schemas.microsoft.com/office/drawing/2014/main" id="{40065626-AE79-47AB-96AC-E10FFA1C8C7F}"/>
              </a:ext>
            </a:extLst>
          </p:cNvPr>
          <p:cNvSpPr txBox="1"/>
          <p:nvPr/>
        </p:nvSpPr>
        <p:spPr>
          <a:xfrm>
            <a:off x="8942569" y="3090379"/>
            <a:ext cx="986168" cy="523220"/>
          </a:xfrm>
          <a:prstGeom prst="rect">
            <a:avLst/>
          </a:prstGeom>
          <a:noFill/>
        </p:spPr>
        <p:txBody>
          <a:bodyPr wrap="none" rtlCol="0">
            <a:spAutoFit/>
          </a:bodyPr>
          <a:lstStyle/>
          <a:p>
            <a:pPr algn="ctr"/>
            <a:r>
              <a:rPr lang="en-US" sz="2800" b="1" dirty="0">
                <a:solidFill>
                  <a:schemeClr val="bg1"/>
                </a:solidFill>
                <a:ea typeface="Roboto" panose="02000000000000000000" pitchFamily="2" charset="0"/>
              </a:rPr>
              <a:t>989K</a:t>
            </a:r>
          </a:p>
        </p:txBody>
      </p:sp>
      <p:cxnSp>
        <p:nvCxnSpPr>
          <p:cNvPr id="58" name="Straight Connector 57">
            <a:extLst>
              <a:ext uri="{FF2B5EF4-FFF2-40B4-BE49-F238E27FC236}">
                <a16:creationId xmlns:a16="http://schemas.microsoft.com/office/drawing/2014/main" id="{EB057292-F09F-4F80-AE3E-833EBCCEBDBE}"/>
              </a:ext>
            </a:extLst>
          </p:cNvPr>
          <p:cNvCxnSpPr>
            <a:cxnSpLocks/>
          </p:cNvCxnSpPr>
          <p:nvPr/>
        </p:nvCxnSpPr>
        <p:spPr>
          <a:xfrm>
            <a:off x="8400311" y="293029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67D7747-AF7C-4A78-AA59-0F2AD4795630}"/>
              </a:ext>
            </a:extLst>
          </p:cNvPr>
          <p:cNvCxnSpPr>
            <a:cxnSpLocks/>
          </p:cNvCxnSpPr>
          <p:nvPr/>
        </p:nvCxnSpPr>
        <p:spPr>
          <a:xfrm>
            <a:off x="9981581" y="293029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07ED46E-E2DC-4FD2-B2CC-73701A0BC0E2}"/>
              </a:ext>
            </a:extLst>
          </p:cNvPr>
          <p:cNvCxnSpPr>
            <a:cxnSpLocks/>
          </p:cNvCxnSpPr>
          <p:nvPr/>
        </p:nvCxnSpPr>
        <p:spPr>
          <a:xfrm>
            <a:off x="8400311" y="400074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F968C33-FB58-4309-86A0-9A2959E4FB5C}"/>
              </a:ext>
            </a:extLst>
          </p:cNvPr>
          <p:cNvCxnSpPr>
            <a:cxnSpLocks/>
          </p:cNvCxnSpPr>
          <p:nvPr/>
        </p:nvCxnSpPr>
        <p:spPr>
          <a:xfrm>
            <a:off x="9981581" y="4000748"/>
            <a:ext cx="4533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34E80AD-9091-41C3-AA8F-262BFCE857AC}"/>
              </a:ext>
            </a:extLst>
          </p:cNvPr>
          <p:cNvSpPr txBox="1"/>
          <p:nvPr/>
        </p:nvSpPr>
        <p:spPr>
          <a:xfrm>
            <a:off x="8767458" y="3549505"/>
            <a:ext cx="1348446" cy="276999"/>
          </a:xfrm>
          <a:prstGeom prst="rect">
            <a:avLst/>
          </a:prstGeom>
          <a:noFill/>
        </p:spPr>
        <p:txBody>
          <a:bodyPr wrap="none" rtlCol="0">
            <a:spAutoFit/>
          </a:bodyPr>
          <a:lstStyle/>
          <a:p>
            <a:pPr algn="ctr"/>
            <a:r>
              <a:rPr lang="en-US" sz="1200" b="1" dirty="0">
                <a:solidFill>
                  <a:schemeClr val="bg1"/>
                </a:solidFill>
                <a:ea typeface="Roboto" panose="02000000000000000000" pitchFamily="2" charset="0"/>
                <a:cs typeface="Open Sans Light" panose="020B0606030504020204" pitchFamily="34" charset="0"/>
              </a:rPr>
              <a:t>Worldwide Users</a:t>
            </a:r>
          </a:p>
        </p:txBody>
      </p:sp>
      <p:sp>
        <p:nvSpPr>
          <p:cNvPr id="63" name="TextBox 62">
            <a:extLst>
              <a:ext uri="{FF2B5EF4-FFF2-40B4-BE49-F238E27FC236}">
                <a16:creationId xmlns:a16="http://schemas.microsoft.com/office/drawing/2014/main" id="{6B83FAEB-F0F2-4424-855C-CB7892220A75}"/>
              </a:ext>
            </a:extLst>
          </p:cNvPr>
          <p:cNvSpPr txBox="1"/>
          <p:nvPr/>
        </p:nvSpPr>
        <p:spPr>
          <a:xfrm>
            <a:off x="8904247" y="4770426"/>
            <a:ext cx="455574" cy="200055"/>
          </a:xfrm>
          <a:prstGeom prst="rect">
            <a:avLst/>
          </a:prstGeom>
          <a:noFill/>
        </p:spPr>
        <p:txBody>
          <a:bodyPr wrap="none" rtlCol="0">
            <a:spAutoFit/>
          </a:bodyPr>
          <a:lstStyle/>
          <a:p>
            <a:pPr algn="ctr"/>
            <a:r>
              <a:rPr lang="en-US" sz="700" dirty="0">
                <a:solidFill>
                  <a:srgbClr val="FC0D1B"/>
                </a:solidFill>
                <a:ea typeface="Open Sans Light" panose="020B0606030504020204" pitchFamily="34" charset="0"/>
                <a:cs typeface="Open Sans Light" panose="020B0606030504020204" pitchFamily="34" charset="0"/>
              </a:rPr>
              <a:t>LABEL</a:t>
            </a:r>
          </a:p>
        </p:txBody>
      </p:sp>
      <p:sp>
        <p:nvSpPr>
          <p:cNvPr id="64" name="TextBox 63">
            <a:extLst>
              <a:ext uri="{FF2B5EF4-FFF2-40B4-BE49-F238E27FC236}">
                <a16:creationId xmlns:a16="http://schemas.microsoft.com/office/drawing/2014/main" id="{FC8B7901-F2C2-4C6F-8AB4-A6409E50F623}"/>
              </a:ext>
            </a:extLst>
          </p:cNvPr>
          <p:cNvSpPr txBox="1"/>
          <p:nvPr/>
        </p:nvSpPr>
        <p:spPr>
          <a:xfrm>
            <a:off x="8823897" y="4509292"/>
            <a:ext cx="633507" cy="400110"/>
          </a:xfrm>
          <a:prstGeom prst="rect">
            <a:avLst/>
          </a:prstGeom>
          <a:noFill/>
        </p:spPr>
        <p:txBody>
          <a:bodyPr wrap="none" rtlCol="0">
            <a:spAutoFit/>
          </a:bodyPr>
          <a:lstStyle/>
          <a:p>
            <a:r>
              <a:rPr lang="en-US" sz="2000" b="1" dirty="0">
                <a:solidFill>
                  <a:srgbClr val="FC0D1B"/>
                </a:solidFill>
                <a:ea typeface="Roboto" panose="02000000000000000000" pitchFamily="2" charset="0"/>
              </a:rPr>
              <a:t>33%</a:t>
            </a:r>
          </a:p>
        </p:txBody>
      </p:sp>
      <p:sp>
        <p:nvSpPr>
          <p:cNvPr id="65" name="TextBox 64">
            <a:extLst>
              <a:ext uri="{FF2B5EF4-FFF2-40B4-BE49-F238E27FC236}">
                <a16:creationId xmlns:a16="http://schemas.microsoft.com/office/drawing/2014/main" id="{39A027C0-7EBB-4A09-BA72-86B5FE835ABE}"/>
              </a:ext>
            </a:extLst>
          </p:cNvPr>
          <p:cNvSpPr txBox="1"/>
          <p:nvPr/>
        </p:nvSpPr>
        <p:spPr>
          <a:xfrm>
            <a:off x="9584115" y="5198492"/>
            <a:ext cx="455574" cy="200055"/>
          </a:xfrm>
          <a:prstGeom prst="rect">
            <a:avLst/>
          </a:prstGeom>
          <a:noFill/>
        </p:spPr>
        <p:txBody>
          <a:bodyPr wrap="none" rtlCol="0">
            <a:spAutoFit/>
          </a:bodyPr>
          <a:lstStyle/>
          <a:p>
            <a:pPr algn="r"/>
            <a:r>
              <a:rPr lang="en-US" sz="700" dirty="0">
                <a:solidFill>
                  <a:schemeClr val="bg1"/>
                </a:solidFill>
                <a:ea typeface="Open Sans Light" panose="020B0606030504020204" pitchFamily="34" charset="0"/>
                <a:cs typeface="Open Sans Light" panose="020B0606030504020204" pitchFamily="34" charset="0"/>
              </a:rPr>
              <a:t>LABEL</a:t>
            </a:r>
          </a:p>
        </p:txBody>
      </p:sp>
      <p:sp>
        <p:nvSpPr>
          <p:cNvPr id="66" name="TextBox 65">
            <a:extLst>
              <a:ext uri="{FF2B5EF4-FFF2-40B4-BE49-F238E27FC236}">
                <a16:creationId xmlns:a16="http://schemas.microsoft.com/office/drawing/2014/main" id="{5DBDFC44-E46D-4A8B-BF2B-90B0F0E8A110}"/>
              </a:ext>
            </a:extLst>
          </p:cNvPr>
          <p:cNvSpPr txBox="1"/>
          <p:nvPr/>
        </p:nvSpPr>
        <p:spPr>
          <a:xfrm>
            <a:off x="9385291" y="4937358"/>
            <a:ext cx="622285" cy="400110"/>
          </a:xfrm>
          <a:prstGeom prst="rect">
            <a:avLst/>
          </a:prstGeom>
          <a:noFill/>
        </p:spPr>
        <p:txBody>
          <a:bodyPr wrap="none" rtlCol="0">
            <a:spAutoFit/>
          </a:bodyPr>
          <a:lstStyle/>
          <a:p>
            <a:pPr algn="r"/>
            <a:r>
              <a:rPr lang="en-US" sz="2000" b="1" dirty="0">
                <a:solidFill>
                  <a:schemeClr val="bg1"/>
                </a:solidFill>
                <a:ea typeface="Roboto" panose="02000000000000000000" pitchFamily="2" charset="0"/>
              </a:rPr>
              <a:t>67%</a:t>
            </a:r>
          </a:p>
        </p:txBody>
      </p:sp>
      <p:sp>
        <p:nvSpPr>
          <p:cNvPr id="67" name="Title 1">
            <a:extLst>
              <a:ext uri="{FF2B5EF4-FFF2-40B4-BE49-F238E27FC236}">
                <a16:creationId xmlns:a16="http://schemas.microsoft.com/office/drawing/2014/main" id="{F8EBCFEE-FACB-4D7F-894A-2C403F517419}"/>
              </a:ext>
            </a:extLst>
          </p:cNvPr>
          <p:cNvSpPr txBox="1"/>
          <p:nvPr/>
        </p:nvSpPr>
        <p:spPr>
          <a:xfrm>
            <a:off x="8332581" y="2800761"/>
            <a:ext cx="2204568" cy="276999"/>
          </a:xfrm>
          <a:prstGeom prst="rect">
            <a:avLst/>
          </a:prstGeom>
          <a:noFill/>
        </p:spPr>
        <p:txBody>
          <a:bodyPr wrap="square" rtlCol="0">
            <a:spAutoFit/>
          </a:bodyPr>
          <a:lstStyle/>
          <a:p>
            <a:pPr algn="ctr"/>
            <a:r>
              <a:rPr lang="en-US" sz="1200" dirty="0">
                <a:solidFill>
                  <a:schemeClr val="bg1"/>
                </a:solidFill>
                <a:ea typeface="Open Sans Light" panose="020B0606030504020204" pitchFamily="34" charset="0"/>
                <a:cs typeface="Open Sans Light" panose="020B0606030504020204" pitchFamily="34" charset="0"/>
              </a:rPr>
              <a:t>LABEL</a:t>
            </a:r>
            <a:endParaRPr lang="id-ID" sz="1200" dirty="0">
              <a:solidFill>
                <a:schemeClr val="bg1"/>
              </a:solidFill>
              <a:ea typeface="Open Sans Light" panose="020B0606030504020204" pitchFamily="34" charset="0"/>
              <a:cs typeface="Open Sans Light" panose="020B0606030504020204" pitchFamily="34" charset="0"/>
            </a:endParaRPr>
          </a:p>
        </p:txBody>
      </p:sp>
      <p:sp>
        <p:nvSpPr>
          <p:cNvPr id="68" name="Title 1">
            <a:extLst>
              <a:ext uri="{FF2B5EF4-FFF2-40B4-BE49-F238E27FC236}">
                <a16:creationId xmlns:a16="http://schemas.microsoft.com/office/drawing/2014/main" id="{EA010924-99AD-4D02-825F-13B8BACDD338}"/>
              </a:ext>
            </a:extLst>
          </p:cNvPr>
          <p:cNvSpPr txBox="1"/>
          <p:nvPr/>
        </p:nvSpPr>
        <p:spPr>
          <a:xfrm>
            <a:off x="8337852" y="3871544"/>
            <a:ext cx="2204568" cy="276999"/>
          </a:xfrm>
          <a:prstGeom prst="rect">
            <a:avLst/>
          </a:prstGeom>
          <a:noFill/>
        </p:spPr>
        <p:txBody>
          <a:bodyPr wrap="square" rtlCol="0">
            <a:spAutoFit/>
          </a:bodyPr>
          <a:lstStyle>
            <a:defPPr>
              <a:defRPr lang="en-US"/>
            </a:defPPr>
            <a:lvl1pPr algn="ctr">
              <a:defRPr sz="2799" b="1">
                <a:solidFill>
                  <a:schemeClr val="bg2"/>
                </a:solidFill>
                <a:latin typeface="Roboto" panose="02000000000000000000" pitchFamily="2" charset="0"/>
                <a:ea typeface="Roboto" panose="02000000000000000000" pitchFamily="2" charset="0"/>
              </a:defRPr>
            </a:lvl1pPr>
          </a:lstStyle>
          <a:p>
            <a:r>
              <a:rPr lang="en-US" sz="1200" b="0" dirty="0">
                <a:solidFill>
                  <a:schemeClr val="bg1"/>
                </a:solidFill>
                <a:latin typeface="+mn-lt"/>
                <a:ea typeface="Open Sans Light" panose="020B0606030504020204" pitchFamily="34" charset="0"/>
                <a:cs typeface="Open Sans Light" panose="020B0606030504020204" pitchFamily="34" charset="0"/>
              </a:rPr>
              <a:t>LABEL</a:t>
            </a:r>
            <a:endParaRPr lang="id-ID" sz="1200" b="0" dirty="0">
              <a:solidFill>
                <a:schemeClr val="bg1"/>
              </a:solidFill>
              <a:latin typeface="+mn-lt"/>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45470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Laptop">
            <a:extLst>
              <a:ext uri="{FF2B5EF4-FFF2-40B4-BE49-F238E27FC236}">
                <a16:creationId xmlns:a16="http://schemas.microsoft.com/office/drawing/2014/main" id="{967BF6AA-2CE9-40BD-A7E2-F222E146DF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1049" y="4651925"/>
            <a:ext cx="1791555" cy="1791555"/>
          </a:xfrm>
          <a:prstGeom prst="rect">
            <a:avLst/>
          </a:prstGeom>
        </p:spPr>
      </p:pic>
      <p:pic>
        <p:nvPicPr>
          <p:cNvPr id="32" name="Graphic 31" descr="Smart Phone">
            <a:extLst>
              <a:ext uri="{FF2B5EF4-FFF2-40B4-BE49-F238E27FC236}">
                <a16:creationId xmlns:a16="http://schemas.microsoft.com/office/drawing/2014/main" id="{B41799C5-3762-4111-A473-D736E941A0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8001" y="1818260"/>
            <a:ext cx="1949294" cy="1949294"/>
          </a:xfrm>
          <a:prstGeom prst="rect">
            <a:avLst/>
          </a:prstGeom>
        </p:spPr>
      </p:pic>
      <p:pic>
        <p:nvPicPr>
          <p:cNvPr id="34" name="Graphic 33" descr="Tablet">
            <a:extLst>
              <a:ext uri="{FF2B5EF4-FFF2-40B4-BE49-F238E27FC236}">
                <a16:creationId xmlns:a16="http://schemas.microsoft.com/office/drawing/2014/main" id="{A9D6E0B0-E0EF-4D1C-B3D5-D1BF9F614F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89066" y="4687179"/>
            <a:ext cx="1605900" cy="1605900"/>
          </a:xfrm>
          <a:prstGeom prst="rect">
            <a:avLst/>
          </a:prstGeom>
        </p:spPr>
      </p:pic>
      <p:sp>
        <p:nvSpPr>
          <p:cNvPr id="2" name="Date Placeholder 1">
            <a:extLst>
              <a:ext uri="{FF2B5EF4-FFF2-40B4-BE49-F238E27FC236}">
                <a16:creationId xmlns:a16="http://schemas.microsoft.com/office/drawing/2014/main" id="{80EF319B-0CE1-4E98-BA68-59BA016CEBA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00C0300-1858-4B53-AF79-119603BAC68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C99D981-0F98-4777-AA95-1D09ED53F0E8}"/>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608DD170-16B8-478B-8C75-FEFDEB8D08C5}"/>
              </a:ext>
            </a:extLst>
          </p:cNvPr>
          <p:cNvSpPr>
            <a:spLocks noGrp="1"/>
          </p:cNvSpPr>
          <p:nvPr>
            <p:ph type="title"/>
          </p:nvPr>
        </p:nvSpPr>
        <p:spPr/>
        <p:txBody>
          <a:bodyPr/>
          <a:lstStyle/>
          <a:p>
            <a:r>
              <a:rPr lang="en-ZA" dirty="0"/>
              <a:t>YouTube Platform Distribution</a:t>
            </a:r>
          </a:p>
        </p:txBody>
      </p:sp>
      <p:sp>
        <p:nvSpPr>
          <p:cNvPr id="6" name="Text Placeholder 5">
            <a:extLst>
              <a:ext uri="{FF2B5EF4-FFF2-40B4-BE49-F238E27FC236}">
                <a16:creationId xmlns:a16="http://schemas.microsoft.com/office/drawing/2014/main" id="{EBD8CCF8-96C7-4584-B8AD-4BA5B0E83B9D}"/>
              </a:ext>
            </a:extLst>
          </p:cNvPr>
          <p:cNvSpPr>
            <a:spLocks noGrp="1"/>
          </p:cNvSpPr>
          <p:nvPr>
            <p:ph type="body" sz="quarter" idx="13"/>
          </p:nvPr>
        </p:nvSpPr>
        <p:spPr/>
        <p:txBody>
          <a:bodyPr/>
          <a:lstStyle/>
          <a:p>
            <a:endParaRPr lang="en-ZA"/>
          </a:p>
        </p:txBody>
      </p:sp>
      <p:sp>
        <p:nvSpPr>
          <p:cNvPr id="12" name="Bent-Up Arrow 6">
            <a:extLst>
              <a:ext uri="{FF2B5EF4-FFF2-40B4-BE49-F238E27FC236}">
                <a16:creationId xmlns:a16="http://schemas.microsoft.com/office/drawing/2014/main" id="{75159278-76E8-408A-8661-D2095C6D8F17}"/>
              </a:ext>
            </a:extLst>
          </p:cNvPr>
          <p:cNvSpPr/>
          <p:nvPr/>
        </p:nvSpPr>
        <p:spPr>
          <a:xfrm rot="16200000">
            <a:off x="4055398" y="2176947"/>
            <a:ext cx="1380994" cy="1223649"/>
          </a:xfrm>
          <a:prstGeom prst="bentUpArrow">
            <a:avLst>
              <a:gd name="adj1" fmla="val 1569"/>
              <a:gd name="adj2" fmla="val 2958"/>
              <a:gd name="adj3" fmla="val 4703"/>
            </a:avLst>
          </a:prstGeom>
          <a:solidFill>
            <a:schemeClr val="bg1">
              <a:lumMod val="85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Bent-Up Arrow 7">
            <a:extLst>
              <a:ext uri="{FF2B5EF4-FFF2-40B4-BE49-F238E27FC236}">
                <a16:creationId xmlns:a16="http://schemas.microsoft.com/office/drawing/2014/main" id="{C493A393-3F81-4091-ACAD-3D9A1B77B414}"/>
              </a:ext>
            </a:extLst>
          </p:cNvPr>
          <p:cNvSpPr/>
          <p:nvPr/>
        </p:nvSpPr>
        <p:spPr>
          <a:xfrm rot="5400000" flipV="1">
            <a:off x="4400648" y="4655908"/>
            <a:ext cx="690497" cy="1223649"/>
          </a:xfrm>
          <a:prstGeom prst="bentUpArrow">
            <a:avLst>
              <a:gd name="adj1" fmla="val 3324"/>
              <a:gd name="adj2" fmla="val 5036"/>
              <a:gd name="adj3" fmla="val 5891"/>
            </a:avLst>
          </a:prstGeom>
          <a:solidFill>
            <a:schemeClr val="bg1">
              <a:lumMod val="85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Bent-Up Arrow 8">
            <a:extLst>
              <a:ext uri="{FF2B5EF4-FFF2-40B4-BE49-F238E27FC236}">
                <a16:creationId xmlns:a16="http://schemas.microsoft.com/office/drawing/2014/main" id="{126CB60C-2F1E-45AC-8B3C-2092482632B0}"/>
              </a:ext>
            </a:extLst>
          </p:cNvPr>
          <p:cNvSpPr/>
          <p:nvPr/>
        </p:nvSpPr>
        <p:spPr>
          <a:xfrm rot="5400000" flipH="1">
            <a:off x="6661389" y="2450293"/>
            <a:ext cx="725019" cy="1341606"/>
          </a:xfrm>
          <a:prstGeom prst="bentUpArrow">
            <a:avLst>
              <a:gd name="adj1" fmla="val 2843"/>
              <a:gd name="adj2" fmla="val 5285"/>
              <a:gd name="adj3" fmla="val 6698"/>
            </a:avLst>
          </a:prstGeom>
          <a:solidFill>
            <a:schemeClr val="bg1">
              <a:lumMod val="85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Bent-Up Arrow 9">
            <a:extLst>
              <a:ext uri="{FF2B5EF4-FFF2-40B4-BE49-F238E27FC236}">
                <a16:creationId xmlns:a16="http://schemas.microsoft.com/office/drawing/2014/main" id="{6D267E6C-9B43-471B-A241-351316D66716}"/>
              </a:ext>
            </a:extLst>
          </p:cNvPr>
          <p:cNvSpPr/>
          <p:nvPr/>
        </p:nvSpPr>
        <p:spPr>
          <a:xfrm rot="5400000">
            <a:off x="6725765" y="4545477"/>
            <a:ext cx="725019" cy="1470358"/>
          </a:xfrm>
          <a:prstGeom prst="bentUpArrow">
            <a:avLst>
              <a:gd name="adj1" fmla="val 2843"/>
              <a:gd name="adj2" fmla="val 5285"/>
              <a:gd name="adj3" fmla="val 6698"/>
            </a:avLst>
          </a:prstGeom>
          <a:solidFill>
            <a:schemeClr val="bg1">
              <a:lumMod val="85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TextBox 15">
            <a:extLst>
              <a:ext uri="{FF2B5EF4-FFF2-40B4-BE49-F238E27FC236}">
                <a16:creationId xmlns:a16="http://schemas.microsoft.com/office/drawing/2014/main" id="{ECBF88CE-6BA7-4BF0-A587-B3E139F132DB}"/>
              </a:ext>
            </a:extLst>
          </p:cNvPr>
          <p:cNvSpPr txBox="1"/>
          <p:nvPr/>
        </p:nvSpPr>
        <p:spPr>
          <a:xfrm>
            <a:off x="8870762" y="2314293"/>
            <a:ext cx="1602362" cy="369332"/>
          </a:xfrm>
          <a:prstGeom prst="rect">
            <a:avLst/>
          </a:prstGeom>
          <a:noFill/>
        </p:spPr>
        <p:txBody>
          <a:bodyPr wrap="none" rtlCol="0" anchor="ctr" anchorCtr="0">
            <a:spAutoFit/>
          </a:bodyPr>
          <a:lstStyle/>
          <a:p>
            <a:r>
              <a:rPr lang="en-US" b="1" spc="118" dirty="0">
                <a:solidFill>
                  <a:schemeClr val="tx2"/>
                </a:solidFill>
              </a:rPr>
              <a:t>Smartphone</a:t>
            </a:r>
          </a:p>
        </p:txBody>
      </p:sp>
      <p:sp>
        <p:nvSpPr>
          <p:cNvPr id="17" name="Subtitle 2">
            <a:extLst>
              <a:ext uri="{FF2B5EF4-FFF2-40B4-BE49-F238E27FC236}">
                <a16:creationId xmlns:a16="http://schemas.microsoft.com/office/drawing/2014/main" id="{99BD9F42-F73D-4922-90E0-1B439642D310}"/>
              </a:ext>
            </a:extLst>
          </p:cNvPr>
          <p:cNvSpPr txBox="1">
            <a:spLocks/>
          </p:cNvSpPr>
          <p:nvPr/>
        </p:nvSpPr>
        <p:spPr>
          <a:xfrm>
            <a:off x="8893933" y="2645324"/>
            <a:ext cx="1949294" cy="429708"/>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of the business.</a:t>
            </a:r>
          </a:p>
        </p:txBody>
      </p:sp>
      <p:sp>
        <p:nvSpPr>
          <p:cNvPr id="18" name="TextBox 17">
            <a:extLst>
              <a:ext uri="{FF2B5EF4-FFF2-40B4-BE49-F238E27FC236}">
                <a16:creationId xmlns:a16="http://schemas.microsoft.com/office/drawing/2014/main" id="{3B93D0DB-9D06-48C7-A1ED-315E99CC16A4}"/>
              </a:ext>
            </a:extLst>
          </p:cNvPr>
          <p:cNvSpPr txBox="1"/>
          <p:nvPr/>
        </p:nvSpPr>
        <p:spPr>
          <a:xfrm>
            <a:off x="7823928" y="4136618"/>
            <a:ext cx="982386" cy="369332"/>
          </a:xfrm>
          <a:prstGeom prst="rect">
            <a:avLst/>
          </a:prstGeom>
          <a:noFill/>
        </p:spPr>
        <p:txBody>
          <a:bodyPr wrap="none" rtlCol="0" anchor="ctr" anchorCtr="0">
            <a:spAutoFit/>
          </a:bodyPr>
          <a:lstStyle/>
          <a:p>
            <a:r>
              <a:rPr lang="en-US" b="1" spc="118" dirty="0">
                <a:solidFill>
                  <a:schemeClr val="tx2"/>
                </a:solidFill>
              </a:rPr>
              <a:t>Laptop</a:t>
            </a:r>
          </a:p>
        </p:txBody>
      </p:sp>
      <p:sp>
        <p:nvSpPr>
          <p:cNvPr id="19" name="Subtitle 2">
            <a:extLst>
              <a:ext uri="{FF2B5EF4-FFF2-40B4-BE49-F238E27FC236}">
                <a16:creationId xmlns:a16="http://schemas.microsoft.com/office/drawing/2014/main" id="{7E348A7B-0EEC-4FCE-9D63-4089CB0EB23F}"/>
              </a:ext>
            </a:extLst>
          </p:cNvPr>
          <p:cNvSpPr txBox="1">
            <a:spLocks/>
          </p:cNvSpPr>
          <p:nvPr/>
        </p:nvSpPr>
        <p:spPr>
          <a:xfrm>
            <a:off x="7847099" y="4467650"/>
            <a:ext cx="2418543" cy="425604"/>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of the business.</a:t>
            </a:r>
          </a:p>
        </p:txBody>
      </p:sp>
      <p:sp>
        <p:nvSpPr>
          <p:cNvPr id="20" name="TextBox 19">
            <a:extLst>
              <a:ext uri="{FF2B5EF4-FFF2-40B4-BE49-F238E27FC236}">
                <a16:creationId xmlns:a16="http://schemas.microsoft.com/office/drawing/2014/main" id="{3BF776D7-400F-409C-A2EE-B378A3057758}"/>
              </a:ext>
            </a:extLst>
          </p:cNvPr>
          <p:cNvSpPr txBox="1"/>
          <p:nvPr/>
        </p:nvSpPr>
        <p:spPr>
          <a:xfrm>
            <a:off x="1742739" y="5025671"/>
            <a:ext cx="900632" cy="369332"/>
          </a:xfrm>
          <a:prstGeom prst="rect">
            <a:avLst/>
          </a:prstGeom>
          <a:noFill/>
        </p:spPr>
        <p:txBody>
          <a:bodyPr wrap="none" rtlCol="0">
            <a:spAutoFit/>
          </a:bodyPr>
          <a:lstStyle>
            <a:defPPr>
              <a:defRPr lang="en-US"/>
            </a:defPPr>
            <a:lvl1pPr algn="r">
              <a:defRPr b="1">
                <a:solidFill>
                  <a:schemeClr val="tx2"/>
                </a:solidFill>
                <a:latin typeface="Oswald" panose="02000503000000000000" pitchFamily="2" charset="77"/>
              </a:defRPr>
            </a:lvl1pPr>
          </a:lstStyle>
          <a:p>
            <a:r>
              <a:rPr lang="en-US" spc="118" dirty="0">
                <a:latin typeface="+mn-lt"/>
              </a:rPr>
              <a:t>Tablet</a:t>
            </a:r>
          </a:p>
        </p:txBody>
      </p:sp>
      <p:sp>
        <p:nvSpPr>
          <p:cNvPr id="21" name="Subtitle 2">
            <a:extLst>
              <a:ext uri="{FF2B5EF4-FFF2-40B4-BE49-F238E27FC236}">
                <a16:creationId xmlns:a16="http://schemas.microsoft.com/office/drawing/2014/main" id="{854A4C38-D2A8-4BAE-BF9B-30FBABF4107B}"/>
              </a:ext>
            </a:extLst>
          </p:cNvPr>
          <p:cNvSpPr txBox="1">
            <a:spLocks/>
          </p:cNvSpPr>
          <p:nvPr/>
        </p:nvSpPr>
        <p:spPr>
          <a:xfrm>
            <a:off x="676838" y="5337960"/>
            <a:ext cx="1949228" cy="429708"/>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720037">
              <a:lnSpc>
                <a:spcPts val="1378"/>
              </a:lnSpc>
              <a:spcBef>
                <a:spcPts val="0"/>
              </a:spcBef>
            </a:pPr>
            <a:r>
              <a:rPr lang="en-US" sz="1100" dirty="0">
                <a:solidFill>
                  <a:srgbClr val="484848"/>
                </a:solidFill>
                <a:latin typeface="+mn-lt"/>
                <a:ea typeface="Source Sans Pro Light" panose="020B0403030403020204" pitchFamily="34" charset="0"/>
                <a:cs typeface="Rubik" panose="02000604000000020004" pitchFamily="2" charset="-79"/>
              </a:rPr>
              <a:t>Lorem ipsum dolor sit </a:t>
            </a:r>
            <a:r>
              <a:rPr lang="en-US" sz="1100" dirty="0" err="1">
                <a:solidFill>
                  <a:srgbClr val="484848"/>
                </a:solidFill>
                <a:latin typeface="+mn-lt"/>
                <a:ea typeface="Source Sans Pro Light" panose="020B0403030403020204" pitchFamily="34" charset="0"/>
                <a:cs typeface="Rubik" panose="02000604000000020004" pitchFamily="2" charset="-79"/>
              </a:rPr>
              <a:t>amet</a:t>
            </a:r>
            <a:r>
              <a:rPr lang="en-US" sz="1100" dirty="0">
                <a:solidFill>
                  <a:srgbClr val="484848"/>
                </a:solidFill>
                <a:latin typeface="+mn-lt"/>
                <a:ea typeface="Source Sans Pro Light" panose="020B0403030403020204" pitchFamily="34" charset="0"/>
                <a:cs typeface="Rubik" panose="02000604000000020004" pitchFamily="2" charset="-79"/>
              </a:rPr>
              <a:t>, cum modo. of the business.</a:t>
            </a:r>
          </a:p>
        </p:txBody>
      </p:sp>
      <p:sp>
        <p:nvSpPr>
          <p:cNvPr id="22" name="TextBox 21">
            <a:extLst>
              <a:ext uri="{FF2B5EF4-FFF2-40B4-BE49-F238E27FC236}">
                <a16:creationId xmlns:a16="http://schemas.microsoft.com/office/drawing/2014/main" id="{322B22C8-A820-49C0-9AD8-A86EBB200159}"/>
              </a:ext>
            </a:extLst>
          </p:cNvPr>
          <p:cNvSpPr txBox="1"/>
          <p:nvPr/>
        </p:nvSpPr>
        <p:spPr>
          <a:xfrm>
            <a:off x="3076497" y="3549252"/>
            <a:ext cx="1133773" cy="369332"/>
          </a:xfrm>
          <a:prstGeom prst="rect">
            <a:avLst/>
          </a:prstGeom>
          <a:noFill/>
        </p:spPr>
        <p:txBody>
          <a:bodyPr wrap="none" rtlCol="0">
            <a:spAutoFit/>
          </a:bodyPr>
          <a:lstStyle>
            <a:defPPr>
              <a:defRPr lang="en-US"/>
            </a:defPPr>
            <a:lvl1pPr>
              <a:defRPr b="1">
                <a:solidFill>
                  <a:schemeClr val="tx2"/>
                </a:solidFill>
                <a:latin typeface="Oswald" panose="02000503000000000000" pitchFamily="2" charset="77"/>
              </a:defRPr>
            </a:lvl1pPr>
          </a:lstStyle>
          <a:p>
            <a:pPr algn="r"/>
            <a:r>
              <a:rPr lang="en-US" spc="118" dirty="0">
                <a:latin typeface="+mn-lt"/>
              </a:rPr>
              <a:t>Desktop</a:t>
            </a:r>
          </a:p>
        </p:txBody>
      </p:sp>
      <p:sp>
        <p:nvSpPr>
          <p:cNvPr id="23" name="Subtitle 2">
            <a:extLst>
              <a:ext uri="{FF2B5EF4-FFF2-40B4-BE49-F238E27FC236}">
                <a16:creationId xmlns:a16="http://schemas.microsoft.com/office/drawing/2014/main" id="{BCC2C925-F43A-4320-A153-37EEFD62F0E5}"/>
              </a:ext>
            </a:extLst>
          </p:cNvPr>
          <p:cNvSpPr txBox="1">
            <a:spLocks/>
          </p:cNvSpPr>
          <p:nvPr/>
        </p:nvSpPr>
        <p:spPr>
          <a:xfrm>
            <a:off x="1793863" y="3861542"/>
            <a:ext cx="2418543" cy="425604"/>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8"/>
              </a:lnSpc>
            </a:pPr>
            <a:r>
              <a:rPr lang="en-US" sz="1100" dirty="0">
                <a:solidFill>
                  <a:schemeClr val="tx1"/>
                </a:solidFill>
                <a:latin typeface="+mn-lt"/>
                <a:ea typeface="Source Sans Pro Light" panose="020B0403030403020204" pitchFamily="34" charset="0"/>
                <a:cs typeface="Rubik" panose="02000604000000020004" pitchFamily="2" charset="-79"/>
              </a:rPr>
              <a:t>Lorem ipsum dolor sit </a:t>
            </a:r>
            <a:r>
              <a:rPr lang="en-US" sz="1100" dirty="0" err="1">
                <a:solidFill>
                  <a:schemeClr val="tx1"/>
                </a:solidFill>
                <a:latin typeface="+mn-lt"/>
                <a:ea typeface="Source Sans Pro Light" panose="020B0403030403020204" pitchFamily="34" charset="0"/>
                <a:cs typeface="Rubik" panose="02000604000000020004" pitchFamily="2" charset="-79"/>
              </a:rPr>
              <a:t>amet</a:t>
            </a:r>
            <a:r>
              <a:rPr lang="en-US" sz="1100" dirty="0">
                <a:solidFill>
                  <a:schemeClr val="tx1"/>
                </a:solidFill>
                <a:latin typeface="+mn-lt"/>
                <a:ea typeface="Source Sans Pro Light" panose="020B0403030403020204" pitchFamily="34" charset="0"/>
                <a:cs typeface="Rubik" panose="02000604000000020004" pitchFamily="2" charset="-79"/>
              </a:rPr>
              <a:t>, cum modo. of the business.</a:t>
            </a:r>
          </a:p>
        </p:txBody>
      </p:sp>
      <p:sp>
        <p:nvSpPr>
          <p:cNvPr id="24" name="TextBox 23">
            <a:extLst>
              <a:ext uri="{FF2B5EF4-FFF2-40B4-BE49-F238E27FC236}">
                <a16:creationId xmlns:a16="http://schemas.microsoft.com/office/drawing/2014/main" id="{52657300-6295-46F5-A52C-7B1B22241A8A}"/>
              </a:ext>
            </a:extLst>
          </p:cNvPr>
          <p:cNvSpPr txBox="1"/>
          <p:nvPr/>
        </p:nvSpPr>
        <p:spPr>
          <a:xfrm>
            <a:off x="2006081" y="2248727"/>
            <a:ext cx="986167" cy="707886"/>
          </a:xfrm>
          <a:prstGeom prst="rect">
            <a:avLst/>
          </a:prstGeom>
          <a:noFill/>
        </p:spPr>
        <p:txBody>
          <a:bodyPr wrap="none" rtlCol="0">
            <a:spAutoFit/>
          </a:bodyPr>
          <a:lstStyle/>
          <a:p>
            <a:pPr algn="ctr"/>
            <a:r>
              <a:rPr lang="en-US" sz="4000" b="1" dirty="0">
                <a:solidFill>
                  <a:schemeClr val="accent6"/>
                </a:solidFill>
              </a:rPr>
              <a:t>15%</a:t>
            </a:r>
          </a:p>
        </p:txBody>
      </p:sp>
      <p:sp>
        <p:nvSpPr>
          <p:cNvPr id="25" name="TextBox 24">
            <a:extLst>
              <a:ext uri="{FF2B5EF4-FFF2-40B4-BE49-F238E27FC236}">
                <a16:creationId xmlns:a16="http://schemas.microsoft.com/office/drawing/2014/main" id="{7DF06937-C001-46DD-B74E-DCEAFFD8D795}"/>
              </a:ext>
            </a:extLst>
          </p:cNvPr>
          <p:cNvSpPr txBox="1"/>
          <p:nvPr/>
        </p:nvSpPr>
        <p:spPr>
          <a:xfrm>
            <a:off x="2934696" y="5159134"/>
            <a:ext cx="907621" cy="646331"/>
          </a:xfrm>
          <a:prstGeom prst="rect">
            <a:avLst/>
          </a:prstGeom>
          <a:noFill/>
        </p:spPr>
        <p:txBody>
          <a:bodyPr wrap="none" rtlCol="0" anchor="ctr">
            <a:spAutoFit/>
          </a:bodyPr>
          <a:lstStyle/>
          <a:p>
            <a:pPr algn="ctr"/>
            <a:r>
              <a:rPr lang="en-US" sz="3600" b="1" dirty="0">
                <a:solidFill>
                  <a:schemeClr val="accent6"/>
                </a:solidFill>
              </a:rPr>
              <a:t>15%</a:t>
            </a:r>
          </a:p>
        </p:txBody>
      </p:sp>
      <p:sp>
        <p:nvSpPr>
          <p:cNvPr id="26" name="TextBox 25">
            <a:extLst>
              <a:ext uri="{FF2B5EF4-FFF2-40B4-BE49-F238E27FC236}">
                <a16:creationId xmlns:a16="http://schemas.microsoft.com/office/drawing/2014/main" id="{9DC4371A-DF4D-46FD-94D3-FB0165A70630}"/>
              </a:ext>
            </a:extLst>
          </p:cNvPr>
          <p:cNvSpPr txBox="1"/>
          <p:nvPr/>
        </p:nvSpPr>
        <p:spPr>
          <a:xfrm>
            <a:off x="8022802" y="5093103"/>
            <a:ext cx="1080745" cy="707886"/>
          </a:xfrm>
          <a:prstGeom prst="rect">
            <a:avLst/>
          </a:prstGeom>
          <a:noFill/>
        </p:spPr>
        <p:txBody>
          <a:bodyPr wrap="none" rtlCol="0">
            <a:spAutoFit/>
          </a:bodyPr>
          <a:lstStyle/>
          <a:p>
            <a:pPr algn="ctr"/>
            <a:r>
              <a:rPr lang="en-US" sz="4000" b="1" dirty="0">
                <a:solidFill>
                  <a:schemeClr val="accent6"/>
                </a:solidFill>
              </a:rPr>
              <a:t>25%</a:t>
            </a:r>
          </a:p>
        </p:txBody>
      </p:sp>
      <p:sp>
        <p:nvSpPr>
          <p:cNvPr id="27" name="TextBox 26">
            <a:extLst>
              <a:ext uri="{FF2B5EF4-FFF2-40B4-BE49-F238E27FC236}">
                <a16:creationId xmlns:a16="http://schemas.microsoft.com/office/drawing/2014/main" id="{98929768-E6A8-473A-A8A7-1642018BFD31}"/>
              </a:ext>
            </a:extLst>
          </p:cNvPr>
          <p:cNvSpPr txBox="1"/>
          <p:nvPr/>
        </p:nvSpPr>
        <p:spPr>
          <a:xfrm>
            <a:off x="7903879" y="2508446"/>
            <a:ext cx="819455" cy="523220"/>
          </a:xfrm>
          <a:prstGeom prst="rect">
            <a:avLst/>
          </a:prstGeom>
          <a:noFill/>
        </p:spPr>
        <p:txBody>
          <a:bodyPr wrap="none" rtlCol="0" anchor="ctr">
            <a:spAutoFit/>
          </a:bodyPr>
          <a:lstStyle/>
          <a:p>
            <a:pPr algn="ctr"/>
            <a:r>
              <a:rPr lang="en-US" sz="2800" b="1" dirty="0">
                <a:solidFill>
                  <a:schemeClr val="accent6"/>
                </a:solidFill>
              </a:rPr>
              <a:t>30%</a:t>
            </a:r>
          </a:p>
        </p:txBody>
      </p:sp>
      <p:sp>
        <p:nvSpPr>
          <p:cNvPr id="7" name="Freeform 3">
            <a:extLst>
              <a:ext uri="{FF2B5EF4-FFF2-40B4-BE49-F238E27FC236}">
                <a16:creationId xmlns:a16="http://schemas.microsoft.com/office/drawing/2014/main" id="{FC6DA6B7-D6D5-461D-82D7-975DD794D2F6}"/>
              </a:ext>
            </a:extLst>
          </p:cNvPr>
          <p:cNvSpPr>
            <a:spLocks noChangeArrowheads="1"/>
          </p:cNvSpPr>
          <p:nvPr/>
        </p:nvSpPr>
        <p:spPr bwMode="auto">
          <a:xfrm>
            <a:off x="4863852" y="3479269"/>
            <a:ext cx="2101068" cy="1443214"/>
          </a:xfrm>
          <a:custGeom>
            <a:avLst/>
            <a:gdLst>
              <a:gd name="T0" fmla="*/ 1880 w 5013"/>
              <a:gd name="T1" fmla="*/ 2663 h 3446"/>
              <a:gd name="T2" fmla="*/ 1880 w 5013"/>
              <a:gd name="T3" fmla="*/ 783 h 3446"/>
              <a:gd name="T4" fmla="*/ 3446 w 5013"/>
              <a:gd name="T5" fmla="*/ 1723 h 3446"/>
              <a:gd name="T6" fmla="*/ 1880 w 5013"/>
              <a:gd name="T7" fmla="*/ 2663 h 3446"/>
              <a:gd name="T8" fmla="*/ 4799 w 5013"/>
              <a:gd name="T9" fmla="*/ 332 h 3446"/>
              <a:gd name="T10" fmla="*/ 4799 w 5013"/>
              <a:gd name="T11" fmla="*/ 332 h 3446"/>
              <a:gd name="T12" fmla="*/ 4215 w 5013"/>
              <a:gd name="T13" fmla="*/ 28 h 3446"/>
              <a:gd name="T14" fmla="*/ 4215 w 5013"/>
              <a:gd name="T15" fmla="*/ 28 h 3446"/>
              <a:gd name="T16" fmla="*/ 2507 w 5013"/>
              <a:gd name="T17" fmla="*/ 0 h 3446"/>
              <a:gd name="T18" fmla="*/ 2507 w 5013"/>
              <a:gd name="T19" fmla="*/ 0 h 3446"/>
              <a:gd name="T20" fmla="*/ 797 w 5013"/>
              <a:gd name="T21" fmla="*/ 28 h 3446"/>
              <a:gd name="T22" fmla="*/ 797 w 5013"/>
              <a:gd name="T23" fmla="*/ 28 h 3446"/>
              <a:gd name="T24" fmla="*/ 212 w 5013"/>
              <a:gd name="T25" fmla="*/ 332 h 3446"/>
              <a:gd name="T26" fmla="*/ 212 w 5013"/>
              <a:gd name="T27" fmla="*/ 332 h 3446"/>
              <a:gd name="T28" fmla="*/ 0 w 5013"/>
              <a:gd name="T29" fmla="*/ 1722 h 3446"/>
              <a:gd name="T30" fmla="*/ 0 w 5013"/>
              <a:gd name="T31" fmla="*/ 1723 h 3446"/>
              <a:gd name="T32" fmla="*/ 0 w 5013"/>
              <a:gd name="T33" fmla="*/ 1723 h 3446"/>
              <a:gd name="T34" fmla="*/ 0 w 5013"/>
              <a:gd name="T35" fmla="*/ 1724 h 3446"/>
              <a:gd name="T36" fmla="*/ 0 w 5013"/>
              <a:gd name="T37" fmla="*/ 1724 h 3446"/>
              <a:gd name="T38" fmla="*/ 212 w 5013"/>
              <a:gd name="T39" fmla="*/ 3111 h 3446"/>
              <a:gd name="T40" fmla="*/ 212 w 5013"/>
              <a:gd name="T41" fmla="*/ 3111 h 3446"/>
              <a:gd name="T42" fmla="*/ 797 w 5013"/>
              <a:gd name="T43" fmla="*/ 3418 h 3446"/>
              <a:gd name="T44" fmla="*/ 797 w 5013"/>
              <a:gd name="T45" fmla="*/ 3418 h 3446"/>
              <a:gd name="T46" fmla="*/ 2507 w 5013"/>
              <a:gd name="T47" fmla="*/ 3445 h 3446"/>
              <a:gd name="T48" fmla="*/ 2507 w 5013"/>
              <a:gd name="T49" fmla="*/ 3445 h 3446"/>
              <a:gd name="T50" fmla="*/ 4215 w 5013"/>
              <a:gd name="T51" fmla="*/ 3418 h 3446"/>
              <a:gd name="T52" fmla="*/ 4215 w 5013"/>
              <a:gd name="T53" fmla="*/ 3418 h 3446"/>
              <a:gd name="T54" fmla="*/ 4799 w 5013"/>
              <a:gd name="T55" fmla="*/ 3112 h 3446"/>
              <a:gd name="T56" fmla="*/ 4799 w 5013"/>
              <a:gd name="T57" fmla="*/ 3112 h 3446"/>
              <a:gd name="T58" fmla="*/ 5012 w 5013"/>
              <a:gd name="T59" fmla="*/ 1725 h 3446"/>
              <a:gd name="T60" fmla="*/ 5012 w 5013"/>
              <a:gd name="T61" fmla="*/ 1723 h 3446"/>
              <a:gd name="T62" fmla="*/ 5012 w 5013"/>
              <a:gd name="T63" fmla="*/ 1722 h 3446"/>
              <a:gd name="T64" fmla="*/ 5012 w 5013"/>
              <a:gd name="T65" fmla="*/ 1722 h 3446"/>
              <a:gd name="T66" fmla="*/ 4799 w 5013"/>
              <a:gd name="T67" fmla="*/ 332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13" h="3446">
                <a:moveTo>
                  <a:pt x="1880" y="2663"/>
                </a:moveTo>
                <a:lnTo>
                  <a:pt x="1880" y="783"/>
                </a:lnTo>
                <a:lnTo>
                  <a:pt x="3446" y="1723"/>
                </a:lnTo>
                <a:lnTo>
                  <a:pt x="1880" y="2663"/>
                </a:lnTo>
                <a:close/>
                <a:moveTo>
                  <a:pt x="4799" y="332"/>
                </a:moveTo>
                <a:lnTo>
                  <a:pt x="4799" y="332"/>
                </a:lnTo>
                <a:cubicBezTo>
                  <a:pt x="4663" y="90"/>
                  <a:pt x="4515" y="45"/>
                  <a:pt x="4215" y="28"/>
                </a:cubicBezTo>
                <a:lnTo>
                  <a:pt x="4215" y="28"/>
                </a:lnTo>
                <a:cubicBezTo>
                  <a:pt x="3915" y="8"/>
                  <a:pt x="3160" y="0"/>
                  <a:pt x="2507" y="0"/>
                </a:cubicBezTo>
                <a:lnTo>
                  <a:pt x="2507" y="0"/>
                </a:lnTo>
                <a:cubicBezTo>
                  <a:pt x="1852" y="0"/>
                  <a:pt x="1097" y="8"/>
                  <a:pt x="797" y="28"/>
                </a:cubicBezTo>
                <a:lnTo>
                  <a:pt x="797" y="28"/>
                </a:lnTo>
                <a:cubicBezTo>
                  <a:pt x="497" y="45"/>
                  <a:pt x="350" y="89"/>
                  <a:pt x="212" y="332"/>
                </a:cubicBezTo>
                <a:lnTo>
                  <a:pt x="212" y="332"/>
                </a:lnTo>
                <a:cubicBezTo>
                  <a:pt x="72" y="573"/>
                  <a:pt x="0" y="989"/>
                  <a:pt x="0" y="1722"/>
                </a:cubicBezTo>
                <a:lnTo>
                  <a:pt x="0" y="1723"/>
                </a:lnTo>
                <a:lnTo>
                  <a:pt x="0" y="1723"/>
                </a:lnTo>
                <a:lnTo>
                  <a:pt x="0" y="1724"/>
                </a:lnTo>
                <a:lnTo>
                  <a:pt x="0" y="1724"/>
                </a:lnTo>
                <a:cubicBezTo>
                  <a:pt x="0" y="2453"/>
                  <a:pt x="72" y="2873"/>
                  <a:pt x="212" y="3111"/>
                </a:cubicBezTo>
                <a:lnTo>
                  <a:pt x="212" y="3111"/>
                </a:lnTo>
                <a:cubicBezTo>
                  <a:pt x="350" y="3353"/>
                  <a:pt x="497" y="3397"/>
                  <a:pt x="797" y="3418"/>
                </a:cubicBezTo>
                <a:lnTo>
                  <a:pt x="797" y="3418"/>
                </a:lnTo>
                <a:cubicBezTo>
                  <a:pt x="1097" y="3435"/>
                  <a:pt x="1852" y="3445"/>
                  <a:pt x="2507" y="3445"/>
                </a:cubicBezTo>
                <a:lnTo>
                  <a:pt x="2507" y="3445"/>
                </a:lnTo>
                <a:cubicBezTo>
                  <a:pt x="3160" y="3445"/>
                  <a:pt x="3915" y="3435"/>
                  <a:pt x="4215" y="3418"/>
                </a:cubicBezTo>
                <a:lnTo>
                  <a:pt x="4215" y="3418"/>
                </a:lnTo>
                <a:cubicBezTo>
                  <a:pt x="4516" y="3397"/>
                  <a:pt x="4664" y="3354"/>
                  <a:pt x="4799" y="3112"/>
                </a:cubicBezTo>
                <a:lnTo>
                  <a:pt x="4799" y="3112"/>
                </a:lnTo>
                <a:cubicBezTo>
                  <a:pt x="4941" y="2873"/>
                  <a:pt x="5012" y="2453"/>
                  <a:pt x="5012" y="1725"/>
                </a:cubicBezTo>
                <a:lnTo>
                  <a:pt x="5012" y="1723"/>
                </a:lnTo>
                <a:lnTo>
                  <a:pt x="5012" y="1722"/>
                </a:lnTo>
                <a:lnTo>
                  <a:pt x="5012" y="1722"/>
                </a:lnTo>
                <a:cubicBezTo>
                  <a:pt x="5012" y="989"/>
                  <a:pt x="4941" y="573"/>
                  <a:pt x="4799" y="332"/>
                </a:cubicBezTo>
                <a:close/>
              </a:path>
            </a:pathLst>
          </a:custGeom>
          <a:solidFill>
            <a:srgbClr val="FC0D1B"/>
          </a:solidFill>
          <a:ln>
            <a:noFill/>
          </a:ln>
          <a:effectLst/>
        </p:spPr>
        <p:txBody>
          <a:bodyPr wrap="none" anchor="ctr"/>
          <a:lstStyle/>
          <a:p>
            <a:endParaRPr lang="en-US" sz="900" dirty="0"/>
          </a:p>
        </p:txBody>
      </p:sp>
      <p:pic>
        <p:nvPicPr>
          <p:cNvPr id="36" name="Graphic 35" descr="Computer">
            <a:extLst>
              <a:ext uri="{FF2B5EF4-FFF2-40B4-BE49-F238E27FC236}">
                <a16:creationId xmlns:a16="http://schemas.microsoft.com/office/drawing/2014/main" id="{CDB7E1FF-0C45-4576-9497-0CE1BDB15A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4133" y="1564889"/>
            <a:ext cx="2418542" cy="2418542"/>
          </a:xfrm>
          <a:prstGeom prst="rect">
            <a:avLst/>
          </a:prstGeom>
        </p:spPr>
      </p:pic>
    </p:spTree>
    <p:extLst>
      <p:ext uri="{BB962C8B-B14F-4D97-AF65-F5344CB8AC3E}">
        <p14:creationId xmlns:p14="http://schemas.microsoft.com/office/powerpoint/2010/main" val="276216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C8ADE-D43C-4901-A283-F04B0DA3C22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5ACE1A6-198A-4E72-BED1-AF8F5D17B65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1F2AE42-6114-4C74-AD36-1943D85B1F74}"/>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0C982A8A-FB38-401A-A2C3-0A5A5BC7CC6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739001E-8302-48A7-8724-B59784F93638}"/>
              </a:ext>
            </a:extLst>
          </p:cNvPr>
          <p:cNvSpPr>
            <a:spLocks noGrp="1"/>
          </p:cNvSpPr>
          <p:nvPr>
            <p:ph type="body" sz="quarter" idx="13"/>
          </p:nvPr>
        </p:nvSpPr>
        <p:spPr/>
        <p:txBody>
          <a:bodyPr/>
          <a:lstStyle/>
          <a:p>
            <a:endParaRPr lang="en-ZA"/>
          </a:p>
        </p:txBody>
      </p:sp>
      <p:pic>
        <p:nvPicPr>
          <p:cNvPr id="9" name="Graphic 8">
            <a:extLst>
              <a:ext uri="{FF2B5EF4-FFF2-40B4-BE49-F238E27FC236}">
                <a16:creationId xmlns:a16="http://schemas.microsoft.com/office/drawing/2014/main" id="{58CF3BED-BA5F-472C-BE39-0D6F94A124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8470" y="2008410"/>
            <a:ext cx="3584474" cy="3584474"/>
          </a:xfrm>
          <a:prstGeom prst="rect">
            <a:avLst/>
          </a:prstGeom>
        </p:spPr>
      </p:pic>
      <p:pic>
        <p:nvPicPr>
          <p:cNvPr id="11" name="Graphic 10">
            <a:extLst>
              <a:ext uri="{FF2B5EF4-FFF2-40B4-BE49-F238E27FC236}">
                <a16:creationId xmlns:a16="http://schemas.microsoft.com/office/drawing/2014/main" id="{DBDA4702-3C9C-4EA4-AFE2-E2C59F326A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4640" y="2041064"/>
            <a:ext cx="3584474" cy="3584474"/>
          </a:xfrm>
          <a:prstGeom prst="rect">
            <a:avLst/>
          </a:prstGeom>
        </p:spPr>
      </p:pic>
      <p:pic>
        <p:nvPicPr>
          <p:cNvPr id="12" name="Graphic 11">
            <a:extLst>
              <a:ext uri="{FF2B5EF4-FFF2-40B4-BE49-F238E27FC236}">
                <a16:creationId xmlns:a16="http://schemas.microsoft.com/office/drawing/2014/main" id="{8F6545F7-7F5A-4DF6-87B6-E33E7DD0DF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300" y="2139043"/>
            <a:ext cx="3584474" cy="3584474"/>
          </a:xfrm>
          <a:prstGeom prst="rect">
            <a:avLst/>
          </a:prstGeom>
        </p:spPr>
      </p:pic>
    </p:spTree>
    <p:extLst>
      <p:ext uri="{BB962C8B-B14F-4D97-AF65-F5344CB8AC3E}">
        <p14:creationId xmlns:p14="http://schemas.microsoft.com/office/powerpoint/2010/main" val="19001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36664-3451-42EE-B645-373A4E24769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7661123-192B-468A-B657-E361DB32DC7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FE3DEC6-6343-4362-9AA8-A1C2A5600486}"/>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97D8FCA5-E4E0-428C-B4F6-AF4FC10AEC5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4DB55C9-A8F9-42E7-9CF9-CA1835A60306}"/>
              </a:ext>
            </a:extLst>
          </p:cNvPr>
          <p:cNvSpPr>
            <a:spLocks noGrp="1"/>
          </p:cNvSpPr>
          <p:nvPr>
            <p:ph type="body" sz="quarter" idx="13"/>
          </p:nvPr>
        </p:nvSpPr>
        <p:spPr/>
        <p:txBody>
          <a:bodyPr/>
          <a:lstStyle/>
          <a:p>
            <a:endParaRPr lang="en-ZA"/>
          </a:p>
        </p:txBody>
      </p:sp>
      <p:pic>
        <p:nvPicPr>
          <p:cNvPr id="7" name="Graphic 6">
            <a:extLst>
              <a:ext uri="{FF2B5EF4-FFF2-40B4-BE49-F238E27FC236}">
                <a16:creationId xmlns:a16="http://schemas.microsoft.com/office/drawing/2014/main" id="{E1597209-E24B-4103-8CA5-75ED42F1EF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4449" y="2132013"/>
            <a:ext cx="3288726" cy="3288726"/>
          </a:xfrm>
          <a:prstGeom prst="rect">
            <a:avLst/>
          </a:prstGeom>
        </p:spPr>
      </p:pic>
      <p:pic>
        <p:nvPicPr>
          <p:cNvPr id="8" name="Graphic 7">
            <a:extLst>
              <a:ext uri="{FF2B5EF4-FFF2-40B4-BE49-F238E27FC236}">
                <a16:creationId xmlns:a16="http://schemas.microsoft.com/office/drawing/2014/main" id="{555EE45A-D9CD-44C6-A97F-C6EF524C58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030" y="2248209"/>
            <a:ext cx="2973481" cy="2973481"/>
          </a:xfrm>
          <a:prstGeom prst="rect">
            <a:avLst/>
          </a:prstGeom>
        </p:spPr>
      </p:pic>
      <p:pic>
        <p:nvPicPr>
          <p:cNvPr id="9" name="Graphic 8">
            <a:extLst>
              <a:ext uri="{FF2B5EF4-FFF2-40B4-BE49-F238E27FC236}">
                <a16:creationId xmlns:a16="http://schemas.microsoft.com/office/drawing/2014/main" id="{F24E2857-644A-4328-82BD-B1D3387B98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54485" y="2275425"/>
            <a:ext cx="4460222" cy="2973481"/>
          </a:xfrm>
          <a:prstGeom prst="rect">
            <a:avLst/>
          </a:prstGeom>
        </p:spPr>
      </p:pic>
    </p:spTree>
    <p:extLst>
      <p:ext uri="{BB962C8B-B14F-4D97-AF65-F5344CB8AC3E}">
        <p14:creationId xmlns:p14="http://schemas.microsoft.com/office/powerpoint/2010/main" val="38950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17</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18</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Graphic 76" descr="User">
            <a:extLst>
              <a:ext uri="{FF2B5EF4-FFF2-40B4-BE49-F238E27FC236}">
                <a16:creationId xmlns:a16="http://schemas.microsoft.com/office/drawing/2014/main" id="{CB210CA6-1C02-4535-8A05-5851751CC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7631" y="3787800"/>
            <a:ext cx="457293" cy="457293"/>
          </a:xfrm>
          <a:prstGeom prst="rect">
            <a:avLst/>
          </a:prstGeom>
        </p:spPr>
      </p:pic>
      <p:pic>
        <p:nvPicPr>
          <p:cNvPr id="78" name="Graphic 77" descr="User">
            <a:extLst>
              <a:ext uri="{FF2B5EF4-FFF2-40B4-BE49-F238E27FC236}">
                <a16:creationId xmlns:a16="http://schemas.microsoft.com/office/drawing/2014/main" id="{20D450B9-A908-4F5E-AD9D-6E5FADDA0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736" y="3793136"/>
            <a:ext cx="457293" cy="457293"/>
          </a:xfrm>
          <a:prstGeom prst="rect">
            <a:avLst/>
          </a:prstGeom>
        </p:spPr>
      </p:pic>
      <p:sp>
        <p:nvSpPr>
          <p:cNvPr id="2" name="Date Placeholder 1">
            <a:extLst>
              <a:ext uri="{FF2B5EF4-FFF2-40B4-BE49-F238E27FC236}">
                <a16:creationId xmlns:a16="http://schemas.microsoft.com/office/drawing/2014/main" id="{5604195A-5A4A-40F8-AF85-29BD7059904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B51A02A-D85C-407F-929F-0A517750918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14FC79-F53B-4DFB-A118-6F6192375BA9}"/>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4E54B90A-7F6B-49BA-B0DE-C2CD0BB3D7D9}"/>
              </a:ext>
            </a:extLst>
          </p:cNvPr>
          <p:cNvSpPr>
            <a:spLocks noGrp="1"/>
          </p:cNvSpPr>
          <p:nvPr>
            <p:ph type="title"/>
          </p:nvPr>
        </p:nvSpPr>
        <p:spPr/>
        <p:txBody>
          <a:bodyPr/>
          <a:lstStyle/>
          <a:p>
            <a:r>
              <a:rPr lang="en-ZA" dirty="0"/>
              <a:t>Smartphone Infographic</a:t>
            </a:r>
          </a:p>
        </p:txBody>
      </p:sp>
      <p:sp>
        <p:nvSpPr>
          <p:cNvPr id="6" name="Text Placeholder 5">
            <a:extLst>
              <a:ext uri="{FF2B5EF4-FFF2-40B4-BE49-F238E27FC236}">
                <a16:creationId xmlns:a16="http://schemas.microsoft.com/office/drawing/2014/main" id="{FF0E2C88-E410-4B1C-83B5-8F0CC64B1E50}"/>
              </a:ext>
            </a:extLst>
          </p:cNvPr>
          <p:cNvSpPr>
            <a:spLocks noGrp="1"/>
          </p:cNvSpPr>
          <p:nvPr>
            <p:ph type="body" sz="quarter" idx="13"/>
          </p:nvPr>
        </p:nvSpPr>
        <p:spPr/>
        <p:txBody>
          <a:bodyPr/>
          <a:lstStyle/>
          <a:p>
            <a:endParaRPr lang="en-ZA"/>
          </a:p>
        </p:txBody>
      </p:sp>
      <p:sp>
        <p:nvSpPr>
          <p:cNvPr id="37" name="Rectangle 36">
            <a:extLst>
              <a:ext uri="{FF2B5EF4-FFF2-40B4-BE49-F238E27FC236}">
                <a16:creationId xmlns:a16="http://schemas.microsoft.com/office/drawing/2014/main" id="{3DD4F2E1-5F9C-4586-823E-75C582E3470E}"/>
              </a:ext>
            </a:extLst>
          </p:cNvPr>
          <p:cNvSpPr>
            <a:spLocks noChangeAspect="1"/>
          </p:cNvSpPr>
          <p:nvPr/>
        </p:nvSpPr>
        <p:spPr>
          <a:xfrm>
            <a:off x="2233556" y="2256214"/>
            <a:ext cx="1843997" cy="806089"/>
          </a:xfrm>
          <a:prstGeom prst="rect">
            <a:avLst/>
          </a:prstGeom>
          <a:solidFill>
            <a:srgbClr val="51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8" name="Rectangle 37">
            <a:extLst>
              <a:ext uri="{FF2B5EF4-FFF2-40B4-BE49-F238E27FC236}">
                <a16:creationId xmlns:a16="http://schemas.microsoft.com/office/drawing/2014/main" id="{D395FC68-FA8A-4998-B15B-3F8F027089FB}"/>
              </a:ext>
            </a:extLst>
          </p:cNvPr>
          <p:cNvSpPr>
            <a:spLocks noChangeAspect="1"/>
          </p:cNvSpPr>
          <p:nvPr/>
        </p:nvSpPr>
        <p:spPr>
          <a:xfrm>
            <a:off x="2233556" y="3062304"/>
            <a:ext cx="1843997" cy="806089"/>
          </a:xfrm>
          <a:prstGeom prst="rect">
            <a:avLst/>
          </a:prstGeom>
          <a:solidFill>
            <a:srgbClr val="FC0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Rectangle 38">
            <a:extLst>
              <a:ext uri="{FF2B5EF4-FFF2-40B4-BE49-F238E27FC236}">
                <a16:creationId xmlns:a16="http://schemas.microsoft.com/office/drawing/2014/main" id="{FC1BC305-686C-4A00-902D-55225CC9CF64}"/>
              </a:ext>
            </a:extLst>
          </p:cNvPr>
          <p:cNvSpPr>
            <a:spLocks noChangeAspect="1"/>
          </p:cNvSpPr>
          <p:nvPr/>
        </p:nvSpPr>
        <p:spPr>
          <a:xfrm>
            <a:off x="2233556" y="4674482"/>
            <a:ext cx="1843997" cy="8060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0" name="Rectangle 39">
            <a:extLst>
              <a:ext uri="{FF2B5EF4-FFF2-40B4-BE49-F238E27FC236}">
                <a16:creationId xmlns:a16="http://schemas.microsoft.com/office/drawing/2014/main" id="{1575B659-FF4A-499D-A3E0-8AE16317CA44}"/>
              </a:ext>
            </a:extLst>
          </p:cNvPr>
          <p:cNvSpPr>
            <a:spLocks noChangeAspect="1"/>
          </p:cNvSpPr>
          <p:nvPr/>
        </p:nvSpPr>
        <p:spPr>
          <a:xfrm>
            <a:off x="2233556" y="3868393"/>
            <a:ext cx="1843997" cy="806089"/>
          </a:xfrm>
          <a:prstGeom prst="rect">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1" name="Subtitle 2">
            <a:extLst>
              <a:ext uri="{FF2B5EF4-FFF2-40B4-BE49-F238E27FC236}">
                <a16:creationId xmlns:a16="http://schemas.microsoft.com/office/drawing/2014/main" id="{359713F9-1664-401F-BDA4-EDBF9DE27442}"/>
              </a:ext>
            </a:extLst>
          </p:cNvPr>
          <p:cNvSpPr txBox="1">
            <a:spLocks/>
          </p:cNvSpPr>
          <p:nvPr/>
        </p:nvSpPr>
        <p:spPr>
          <a:xfrm>
            <a:off x="5358667" y="2129616"/>
            <a:ext cx="5271234" cy="825136"/>
          </a:xfrm>
          <a:prstGeom prst="rect">
            <a:avLst/>
          </a:prstGeom>
        </p:spPr>
        <p:txBody>
          <a:bodyPr vert="horz" wrap="square" lIns="85637" tIns="42818" rIns="85637" bIns="42818" rtlCol="0">
            <a:spAutoFit/>
          </a:bodyPr>
          <a:lstStyle>
            <a:defPPr>
              <a:defRPr lang="en-US"/>
            </a:defPPr>
            <a:lvl1pPr indent="0" algn="just" defTabSz="1087636">
              <a:lnSpc>
                <a:spcPct val="100000"/>
              </a:lnSpc>
              <a:spcBef>
                <a:spcPct val="20000"/>
              </a:spcBef>
              <a:buFont typeface="Arial"/>
              <a:buNone/>
              <a:defRPr sz="160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Lorem ipsum dolor sit </a:t>
            </a:r>
            <a:r>
              <a:rPr lang="en-US" dirty="0" err="1"/>
              <a:t>amet</a:t>
            </a:r>
            <a:r>
              <a:rPr lang="en-US" dirty="0"/>
              <a:t>, cum modo </a:t>
            </a:r>
            <a:r>
              <a:rPr lang="en-US" dirty="0" err="1"/>
              <a:t>comprehensam</a:t>
            </a:r>
            <a:r>
              <a:rPr lang="en-US" dirty="0"/>
              <a:t> in. Sed </a:t>
            </a:r>
            <a:r>
              <a:rPr lang="en-US" dirty="0" err="1"/>
              <a:t>nibh</a:t>
            </a:r>
            <a:r>
              <a:rPr lang="en-US" dirty="0"/>
              <a:t> </a:t>
            </a:r>
            <a:r>
              <a:rPr lang="en-US" dirty="0" err="1"/>
              <a:t>theophrastus</a:t>
            </a:r>
            <a:r>
              <a:rPr lang="en-US" dirty="0"/>
              <a:t> in, ex </a:t>
            </a:r>
            <a:r>
              <a:rPr lang="en-US" dirty="0" err="1"/>
              <a:t>dictas</a:t>
            </a:r>
            <a:r>
              <a:rPr lang="en-US" dirty="0"/>
              <a:t> </a:t>
            </a:r>
            <a:r>
              <a:rPr lang="en-US" dirty="0" err="1"/>
              <a:t>conceptam</a:t>
            </a:r>
            <a:r>
              <a:rPr lang="en-US" dirty="0"/>
              <a:t> vis cum modo </a:t>
            </a:r>
            <a:r>
              <a:rPr lang="en-US" dirty="0" err="1"/>
              <a:t>comprehensam</a:t>
            </a:r>
            <a:r>
              <a:rPr lang="en-US" dirty="0"/>
              <a:t> in.</a:t>
            </a:r>
          </a:p>
        </p:txBody>
      </p:sp>
      <p:sp>
        <p:nvSpPr>
          <p:cNvPr id="42" name="Freeform 5">
            <a:extLst>
              <a:ext uri="{FF2B5EF4-FFF2-40B4-BE49-F238E27FC236}">
                <a16:creationId xmlns:a16="http://schemas.microsoft.com/office/drawing/2014/main" id="{7BF537AC-6038-4366-920D-4E578E9C69F7}"/>
              </a:ext>
            </a:extLst>
          </p:cNvPr>
          <p:cNvSpPr>
            <a:spLocks noChangeArrowheads="1"/>
          </p:cNvSpPr>
          <p:nvPr/>
        </p:nvSpPr>
        <p:spPr bwMode="auto">
          <a:xfrm>
            <a:off x="2049537" y="1766506"/>
            <a:ext cx="2207433" cy="4420902"/>
          </a:xfrm>
          <a:custGeom>
            <a:avLst/>
            <a:gdLst>
              <a:gd name="T0" fmla="*/ 147 w 1613"/>
              <a:gd name="T1" fmla="*/ 366 h 3231"/>
              <a:gd name="T2" fmla="*/ 1466 w 1613"/>
              <a:gd name="T3" fmla="*/ 366 h 3231"/>
              <a:gd name="T4" fmla="*/ 1466 w 1613"/>
              <a:gd name="T5" fmla="*/ 2712 h 3231"/>
              <a:gd name="T6" fmla="*/ 147 w 1613"/>
              <a:gd name="T7" fmla="*/ 2712 h 3231"/>
              <a:gd name="T8" fmla="*/ 147 w 1613"/>
              <a:gd name="T9" fmla="*/ 366 h 3231"/>
              <a:gd name="T10" fmla="*/ 586 w 1613"/>
              <a:gd name="T11" fmla="*/ 178 h 3231"/>
              <a:gd name="T12" fmla="*/ 586 w 1613"/>
              <a:gd name="T13" fmla="*/ 178 h 3231"/>
              <a:gd name="T14" fmla="*/ 605 w 1613"/>
              <a:gd name="T15" fmla="*/ 147 h 3231"/>
              <a:gd name="T16" fmla="*/ 1006 w 1613"/>
              <a:gd name="T17" fmla="*/ 147 h 3231"/>
              <a:gd name="T18" fmla="*/ 1006 w 1613"/>
              <a:gd name="T19" fmla="*/ 147 h 3231"/>
              <a:gd name="T20" fmla="*/ 1027 w 1613"/>
              <a:gd name="T21" fmla="*/ 178 h 3231"/>
              <a:gd name="T22" fmla="*/ 1027 w 1613"/>
              <a:gd name="T23" fmla="*/ 187 h 3231"/>
              <a:gd name="T24" fmla="*/ 1027 w 1613"/>
              <a:gd name="T25" fmla="*/ 187 h 3231"/>
              <a:gd name="T26" fmla="*/ 1006 w 1613"/>
              <a:gd name="T27" fmla="*/ 219 h 3231"/>
              <a:gd name="T28" fmla="*/ 605 w 1613"/>
              <a:gd name="T29" fmla="*/ 219 h 3231"/>
              <a:gd name="T30" fmla="*/ 605 w 1613"/>
              <a:gd name="T31" fmla="*/ 219 h 3231"/>
              <a:gd name="T32" fmla="*/ 586 w 1613"/>
              <a:gd name="T33" fmla="*/ 187 h 3231"/>
              <a:gd name="T34" fmla="*/ 586 w 1613"/>
              <a:gd name="T35" fmla="*/ 178 h 3231"/>
              <a:gd name="T36" fmla="*/ 806 w 1613"/>
              <a:gd name="T37" fmla="*/ 3107 h 3231"/>
              <a:gd name="T38" fmla="*/ 806 w 1613"/>
              <a:gd name="T39" fmla="*/ 3107 h 3231"/>
              <a:gd name="T40" fmla="*/ 660 w 1613"/>
              <a:gd name="T41" fmla="*/ 2961 h 3231"/>
              <a:gd name="T42" fmla="*/ 660 w 1613"/>
              <a:gd name="T43" fmla="*/ 2961 h 3231"/>
              <a:gd name="T44" fmla="*/ 806 w 1613"/>
              <a:gd name="T45" fmla="*/ 2814 h 3231"/>
              <a:gd name="T46" fmla="*/ 806 w 1613"/>
              <a:gd name="T47" fmla="*/ 2814 h 3231"/>
              <a:gd name="T48" fmla="*/ 952 w 1613"/>
              <a:gd name="T49" fmla="*/ 2961 h 3231"/>
              <a:gd name="T50" fmla="*/ 952 w 1613"/>
              <a:gd name="T51" fmla="*/ 2961 h 3231"/>
              <a:gd name="T52" fmla="*/ 806 w 1613"/>
              <a:gd name="T53" fmla="*/ 3107 h 3231"/>
              <a:gd name="T54" fmla="*/ 1319 w 1613"/>
              <a:gd name="T55" fmla="*/ 3230 h 3231"/>
              <a:gd name="T56" fmla="*/ 1319 w 1613"/>
              <a:gd name="T57" fmla="*/ 3230 h 3231"/>
              <a:gd name="T58" fmla="*/ 1612 w 1613"/>
              <a:gd name="T59" fmla="*/ 2935 h 3231"/>
              <a:gd name="T60" fmla="*/ 1612 w 1613"/>
              <a:gd name="T61" fmla="*/ 293 h 3231"/>
              <a:gd name="T62" fmla="*/ 1612 w 1613"/>
              <a:gd name="T63" fmla="*/ 293 h 3231"/>
              <a:gd name="T64" fmla="*/ 1319 w 1613"/>
              <a:gd name="T65" fmla="*/ 0 h 3231"/>
              <a:gd name="T66" fmla="*/ 293 w 1613"/>
              <a:gd name="T67" fmla="*/ 0 h 3231"/>
              <a:gd name="T68" fmla="*/ 293 w 1613"/>
              <a:gd name="T69" fmla="*/ 0 h 3231"/>
              <a:gd name="T70" fmla="*/ 0 w 1613"/>
              <a:gd name="T71" fmla="*/ 293 h 3231"/>
              <a:gd name="T72" fmla="*/ 0 w 1613"/>
              <a:gd name="T73" fmla="*/ 2935 h 3231"/>
              <a:gd name="T74" fmla="*/ 0 w 1613"/>
              <a:gd name="T75" fmla="*/ 2935 h 3231"/>
              <a:gd name="T76" fmla="*/ 293 w 1613"/>
              <a:gd name="T77" fmla="*/ 3230 h 3231"/>
              <a:gd name="T78" fmla="*/ 1319 w 1613"/>
              <a:gd name="T79" fmla="*/ 323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3" h="3231">
                <a:moveTo>
                  <a:pt x="147" y="366"/>
                </a:moveTo>
                <a:lnTo>
                  <a:pt x="1466" y="366"/>
                </a:lnTo>
                <a:lnTo>
                  <a:pt x="1466" y="2712"/>
                </a:lnTo>
                <a:lnTo>
                  <a:pt x="147" y="2712"/>
                </a:lnTo>
                <a:lnTo>
                  <a:pt x="147" y="366"/>
                </a:lnTo>
                <a:close/>
                <a:moveTo>
                  <a:pt x="586" y="178"/>
                </a:moveTo>
                <a:lnTo>
                  <a:pt x="586" y="178"/>
                </a:lnTo>
                <a:cubicBezTo>
                  <a:pt x="586" y="161"/>
                  <a:pt x="595" y="147"/>
                  <a:pt x="605" y="147"/>
                </a:cubicBezTo>
                <a:lnTo>
                  <a:pt x="1006" y="147"/>
                </a:lnTo>
                <a:lnTo>
                  <a:pt x="1006" y="147"/>
                </a:lnTo>
                <a:cubicBezTo>
                  <a:pt x="1017" y="147"/>
                  <a:pt x="1027" y="161"/>
                  <a:pt x="1027" y="178"/>
                </a:cubicBezTo>
                <a:lnTo>
                  <a:pt x="1027" y="187"/>
                </a:lnTo>
                <a:lnTo>
                  <a:pt x="1027" y="187"/>
                </a:lnTo>
                <a:cubicBezTo>
                  <a:pt x="1027" y="206"/>
                  <a:pt x="1017" y="219"/>
                  <a:pt x="1006" y="219"/>
                </a:cubicBezTo>
                <a:lnTo>
                  <a:pt x="605" y="219"/>
                </a:lnTo>
                <a:lnTo>
                  <a:pt x="605" y="219"/>
                </a:lnTo>
                <a:cubicBezTo>
                  <a:pt x="595" y="219"/>
                  <a:pt x="586" y="205"/>
                  <a:pt x="586" y="187"/>
                </a:cubicBezTo>
                <a:lnTo>
                  <a:pt x="586" y="178"/>
                </a:lnTo>
                <a:close/>
                <a:moveTo>
                  <a:pt x="806" y="3107"/>
                </a:moveTo>
                <a:lnTo>
                  <a:pt x="806" y="3107"/>
                </a:lnTo>
                <a:cubicBezTo>
                  <a:pt x="725" y="3107"/>
                  <a:pt x="660" y="3041"/>
                  <a:pt x="660" y="2961"/>
                </a:cubicBezTo>
                <a:lnTo>
                  <a:pt x="660" y="2961"/>
                </a:lnTo>
                <a:cubicBezTo>
                  <a:pt x="660" y="2880"/>
                  <a:pt x="725" y="2814"/>
                  <a:pt x="806" y="2814"/>
                </a:cubicBezTo>
                <a:lnTo>
                  <a:pt x="806" y="2814"/>
                </a:lnTo>
                <a:cubicBezTo>
                  <a:pt x="887" y="2814"/>
                  <a:pt x="952" y="2880"/>
                  <a:pt x="952" y="2961"/>
                </a:cubicBezTo>
                <a:lnTo>
                  <a:pt x="952" y="2961"/>
                </a:lnTo>
                <a:cubicBezTo>
                  <a:pt x="952" y="3041"/>
                  <a:pt x="887" y="3107"/>
                  <a:pt x="806" y="3107"/>
                </a:cubicBezTo>
                <a:close/>
                <a:moveTo>
                  <a:pt x="1319" y="3230"/>
                </a:moveTo>
                <a:lnTo>
                  <a:pt x="1319" y="3230"/>
                </a:lnTo>
                <a:cubicBezTo>
                  <a:pt x="1319" y="3230"/>
                  <a:pt x="1612" y="3230"/>
                  <a:pt x="1612" y="2935"/>
                </a:cubicBezTo>
                <a:lnTo>
                  <a:pt x="1612" y="293"/>
                </a:lnTo>
                <a:lnTo>
                  <a:pt x="1612" y="293"/>
                </a:lnTo>
                <a:cubicBezTo>
                  <a:pt x="1612" y="0"/>
                  <a:pt x="1319" y="0"/>
                  <a:pt x="1319" y="0"/>
                </a:cubicBezTo>
                <a:lnTo>
                  <a:pt x="293" y="0"/>
                </a:lnTo>
                <a:lnTo>
                  <a:pt x="293" y="0"/>
                </a:lnTo>
                <a:cubicBezTo>
                  <a:pt x="293" y="0"/>
                  <a:pt x="0" y="0"/>
                  <a:pt x="0" y="293"/>
                </a:cubicBezTo>
                <a:lnTo>
                  <a:pt x="0" y="2935"/>
                </a:lnTo>
                <a:lnTo>
                  <a:pt x="0" y="2935"/>
                </a:lnTo>
                <a:cubicBezTo>
                  <a:pt x="0" y="3230"/>
                  <a:pt x="293" y="3230"/>
                  <a:pt x="293" y="3230"/>
                </a:cubicBezTo>
                <a:lnTo>
                  <a:pt x="1319" y="3230"/>
                </a:lnTo>
                <a:close/>
              </a:path>
            </a:pathLst>
          </a:custGeom>
          <a:solidFill>
            <a:schemeClr val="tx1">
              <a:lumMod val="85000"/>
              <a:lumOff val="15000"/>
            </a:schemeClr>
          </a:solidFill>
          <a:ln>
            <a:noFill/>
          </a:ln>
          <a:effectLst/>
        </p:spPr>
        <p:txBody>
          <a:bodyPr wrap="none" anchor="ctr"/>
          <a:lstStyle/>
          <a:p>
            <a:endParaRPr lang="en-US" sz="800" dirty="0"/>
          </a:p>
        </p:txBody>
      </p:sp>
      <p:sp>
        <p:nvSpPr>
          <p:cNvPr id="43" name="Rectangle 42">
            <a:extLst>
              <a:ext uri="{FF2B5EF4-FFF2-40B4-BE49-F238E27FC236}">
                <a16:creationId xmlns:a16="http://schemas.microsoft.com/office/drawing/2014/main" id="{64637EA5-8392-460F-987C-8A5318C605A3}"/>
              </a:ext>
            </a:extLst>
          </p:cNvPr>
          <p:cNvSpPr>
            <a:spLocks noChangeAspect="1"/>
          </p:cNvSpPr>
          <p:nvPr/>
        </p:nvSpPr>
        <p:spPr>
          <a:xfrm>
            <a:off x="1243908" y="4674482"/>
            <a:ext cx="805628" cy="806089"/>
          </a:xfrm>
          <a:prstGeom prst="rect">
            <a:avLst/>
          </a:prstGeom>
          <a:gradFill flip="none" rotWithShape="1">
            <a:gsLst>
              <a:gs pos="0">
                <a:srgbClr val="0D49E0"/>
              </a:gs>
              <a:gs pos="65000">
                <a:srgbClr val="FC375F"/>
              </a:gs>
              <a:gs pos="100000">
                <a:srgbClr val="FDC654"/>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4" name="Rectangle 43">
            <a:extLst>
              <a:ext uri="{FF2B5EF4-FFF2-40B4-BE49-F238E27FC236}">
                <a16:creationId xmlns:a16="http://schemas.microsoft.com/office/drawing/2014/main" id="{57B2081C-8694-40AA-A7E9-9294C90B2B74}"/>
              </a:ext>
            </a:extLst>
          </p:cNvPr>
          <p:cNvSpPr>
            <a:spLocks noChangeAspect="1"/>
          </p:cNvSpPr>
          <p:nvPr/>
        </p:nvSpPr>
        <p:spPr>
          <a:xfrm>
            <a:off x="1243908" y="3867373"/>
            <a:ext cx="805628" cy="806089"/>
          </a:xfrm>
          <a:prstGeom prst="rect">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5" name="Rectangle 44">
            <a:extLst>
              <a:ext uri="{FF2B5EF4-FFF2-40B4-BE49-F238E27FC236}">
                <a16:creationId xmlns:a16="http://schemas.microsoft.com/office/drawing/2014/main" id="{67E0EAC2-8581-427E-9303-722C58553878}"/>
              </a:ext>
            </a:extLst>
          </p:cNvPr>
          <p:cNvSpPr>
            <a:spLocks noChangeAspect="1"/>
          </p:cNvSpPr>
          <p:nvPr/>
        </p:nvSpPr>
        <p:spPr>
          <a:xfrm>
            <a:off x="1244350" y="3062304"/>
            <a:ext cx="805628" cy="806089"/>
          </a:xfrm>
          <a:prstGeom prst="rect">
            <a:avLst/>
          </a:prstGeom>
          <a:solidFill>
            <a:srgbClr val="FC0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6" name="Rectangle 45">
            <a:extLst>
              <a:ext uri="{FF2B5EF4-FFF2-40B4-BE49-F238E27FC236}">
                <a16:creationId xmlns:a16="http://schemas.microsoft.com/office/drawing/2014/main" id="{43883310-BFE8-4344-8F8D-43DAB2F4111B}"/>
              </a:ext>
            </a:extLst>
          </p:cNvPr>
          <p:cNvSpPr>
            <a:spLocks noChangeAspect="1"/>
          </p:cNvSpPr>
          <p:nvPr/>
        </p:nvSpPr>
        <p:spPr>
          <a:xfrm>
            <a:off x="1244350" y="2256214"/>
            <a:ext cx="805628" cy="806089"/>
          </a:xfrm>
          <a:prstGeom prst="rect">
            <a:avLst/>
          </a:prstGeom>
          <a:solidFill>
            <a:srgbClr val="51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7" name="Freeform 25">
            <a:extLst>
              <a:ext uri="{FF2B5EF4-FFF2-40B4-BE49-F238E27FC236}">
                <a16:creationId xmlns:a16="http://schemas.microsoft.com/office/drawing/2014/main" id="{04C23B33-E858-4531-AF91-8B2151134F7A}"/>
              </a:ext>
            </a:extLst>
          </p:cNvPr>
          <p:cNvSpPr>
            <a:spLocks noChangeAspect="1"/>
          </p:cNvSpPr>
          <p:nvPr/>
        </p:nvSpPr>
        <p:spPr bwMode="auto">
          <a:xfrm>
            <a:off x="1379556" y="4011873"/>
            <a:ext cx="534332" cy="519128"/>
          </a:xfrm>
          <a:custGeom>
            <a:avLst/>
            <a:gdLst>
              <a:gd name="T0" fmla="*/ 0 w 208"/>
              <a:gd name="T1" fmla="*/ 68 h 202"/>
              <a:gd name="T2" fmla="*/ 8 w 208"/>
              <a:gd name="T3" fmla="*/ 79 h 202"/>
              <a:gd name="T4" fmla="*/ 30 w 208"/>
              <a:gd name="T5" fmla="*/ 72 h 202"/>
              <a:gd name="T6" fmla="*/ 64 w 208"/>
              <a:gd name="T7" fmla="*/ 172 h 202"/>
              <a:gd name="T8" fmla="*/ 105 w 208"/>
              <a:gd name="T9" fmla="*/ 190 h 202"/>
              <a:gd name="T10" fmla="*/ 197 w 208"/>
              <a:gd name="T11" fmla="*/ 63 h 202"/>
              <a:gd name="T12" fmla="*/ 113 w 208"/>
              <a:gd name="T13" fmla="*/ 68 h 202"/>
              <a:gd name="T14" fmla="*/ 137 w 208"/>
              <a:gd name="T15" fmla="*/ 95 h 202"/>
              <a:gd name="T16" fmla="*/ 109 w 208"/>
              <a:gd name="T17" fmla="*/ 130 h 202"/>
              <a:gd name="T18" fmla="*/ 93 w 208"/>
              <a:gd name="T19" fmla="*/ 91 h 202"/>
              <a:gd name="T20" fmla="*/ 59 w 208"/>
              <a:gd name="T21" fmla="*/ 23 h 202"/>
              <a:gd name="T22" fmla="*/ 0 w 208"/>
              <a:gd name="T23"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2">
                <a:moveTo>
                  <a:pt x="0" y="68"/>
                </a:moveTo>
                <a:cubicBezTo>
                  <a:pt x="8" y="79"/>
                  <a:pt x="8" y="79"/>
                  <a:pt x="8" y="79"/>
                </a:cubicBezTo>
                <a:cubicBezTo>
                  <a:pt x="8" y="79"/>
                  <a:pt x="24" y="66"/>
                  <a:pt x="30" y="72"/>
                </a:cubicBezTo>
                <a:cubicBezTo>
                  <a:pt x="36" y="79"/>
                  <a:pt x="57" y="157"/>
                  <a:pt x="64" y="172"/>
                </a:cubicBezTo>
                <a:cubicBezTo>
                  <a:pt x="70" y="185"/>
                  <a:pt x="87" y="202"/>
                  <a:pt x="105" y="190"/>
                </a:cubicBezTo>
                <a:cubicBezTo>
                  <a:pt x="124" y="178"/>
                  <a:pt x="186" y="125"/>
                  <a:pt x="197" y="63"/>
                </a:cubicBezTo>
                <a:cubicBezTo>
                  <a:pt x="208" y="0"/>
                  <a:pt x="122" y="13"/>
                  <a:pt x="113" y="68"/>
                </a:cubicBezTo>
                <a:cubicBezTo>
                  <a:pt x="136" y="54"/>
                  <a:pt x="148" y="73"/>
                  <a:pt x="137" y="95"/>
                </a:cubicBezTo>
                <a:cubicBezTo>
                  <a:pt x="125" y="116"/>
                  <a:pt x="114" y="130"/>
                  <a:pt x="109" y="130"/>
                </a:cubicBezTo>
                <a:cubicBezTo>
                  <a:pt x="103" y="130"/>
                  <a:pt x="99" y="116"/>
                  <a:pt x="93" y="91"/>
                </a:cubicBezTo>
                <a:cubicBezTo>
                  <a:pt x="86" y="65"/>
                  <a:pt x="86" y="17"/>
                  <a:pt x="59" y="23"/>
                </a:cubicBezTo>
                <a:cubicBezTo>
                  <a:pt x="34" y="28"/>
                  <a:pt x="0" y="68"/>
                  <a:pt x="0" y="68"/>
                </a:cubicBezTo>
                <a:close/>
              </a:path>
            </a:pathLst>
          </a:custGeom>
          <a:solidFill>
            <a:schemeClr val="bg1"/>
          </a:solidFill>
          <a:ln>
            <a:noFill/>
          </a:ln>
        </p:spPr>
        <p:txBody>
          <a:bodyPr vert="horz" wrap="square" lIns="71990" tIns="35995" rIns="71990" bIns="35995" numCol="1" anchor="t" anchorCtr="0" compatLnSpc="1">
            <a:prstTxWarp prst="textNoShape">
              <a:avLst/>
            </a:prstTxWarp>
          </a:bodyPr>
          <a:lstStyle/>
          <a:p>
            <a:endParaRPr lang="id-ID" sz="3600" dirty="0"/>
          </a:p>
        </p:txBody>
      </p:sp>
      <p:sp>
        <p:nvSpPr>
          <p:cNvPr id="48" name="Freeform 1">
            <a:extLst>
              <a:ext uri="{FF2B5EF4-FFF2-40B4-BE49-F238E27FC236}">
                <a16:creationId xmlns:a16="http://schemas.microsoft.com/office/drawing/2014/main" id="{9160355C-B0D5-4D60-9DEE-87A758BD2D07}"/>
              </a:ext>
            </a:extLst>
          </p:cNvPr>
          <p:cNvSpPr>
            <a:spLocks noChangeAspect="1" noChangeArrowheads="1"/>
          </p:cNvSpPr>
          <p:nvPr/>
        </p:nvSpPr>
        <p:spPr bwMode="auto">
          <a:xfrm>
            <a:off x="1520014" y="2387912"/>
            <a:ext cx="253417" cy="542695"/>
          </a:xfrm>
          <a:custGeom>
            <a:avLst/>
            <a:gdLst>
              <a:gd name="T0" fmla="*/ 303 w 1401"/>
              <a:gd name="T1" fmla="*/ 582 h 3001"/>
              <a:gd name="T2" fmla="*/ 303 w 1401"/>
              <a:gd name="T3" fmla="*/ 994 h 3001"/>
              <a:gd name="T4" fmla="*/ 0 w 1401"/>
              <a:gd name="T5" fmla="*/ 994 h 3001"/>
              <a:gd name="T6" fmla="*/ 0 w 1401"/>
              <a:gd name="T7" fmla="*/ 1499 h 3001"/>
              <a:gd name="T8" fmla="*/ 303 w 1401"/>
              <a:gd name="T9" fmla="*/ 1499 h 3001"/>
              <a:gd name="T10" fmla="*/ 303 w 1401"/>
              <a:gd name="T11" fmla="*/ 3000 h 3001"/>
              <a:gd name="T12" fmla="*/ 924 w 1401"/>
              <a:gd name="T13" fmla="*/ 3000 h 3001"/>
              <a:gd name="T14" fmla="*/ 924 w 1401"/>
              <a:gd name="T15" fmla="*/ 1500 h 3001"/>
              <a:gd name="T16" fmla="*/ 1341 w 1401"/>
              <a:gd name="T17" fmla="*/ 1500 h 3001"/>
              <a:gd name="T18" fmla="*/ 1341 w 1401"/>
              <a:gd name="T19" fmla="*/ 1500 h 3001"/>
              <a:gd name="T20" fmla="*/ 1399 w 1401"/>
              <a:gd name="T21" fmla="*/ 993 h 3001"/>
              <a:gd name="T22" fmla="*/ 926 w 1401"/>
              <a:gd name="T23" fmla="*/ 993 h 3001"/>
              <a:gd name="T24" fmla="*/ 926 w 1401"/>
              <a:gd name="T25" fmla="*/ 647 h 3001"/>
              <a:gd name="T26" fmla="*/ 926 w 1401"/>
              <a:gd name="T27" fmla="*/ 647 h 3001"/>
              <a:gd name="T28" fmla="*/ 1061 w 1401"/>
              <a:gd name="T29" fmla="*/ 526 h 3001"/>
              <a:gd name="T30" fmla="*/ 1400 w 1401"/>
              <a:gd name="T31" fmla="*/ 526 h 3001"/>
              <a:gd name="T32" fmla="*/ 1400 w 1401"/>
              <a:gd name="T33" fmla="*/ 0 h 3001"/>
              <a:gd name="T34" fmla="*/ 939 w 1401"/>
              <a:gd name="T35" fmla="*/ 0 h 3001"/>
              <a:gd name="T36" fmla="*/ 939 w 1401"/>
              <a:gd name="T37" fmla="*/ 0 h 3001"/>
              <a:gd name="T38" fmla="*/ 303 w 1401"/>
              <a:gd name="T39" fmla="*/ 582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1" h="3001">
                <a:moveTo>
                  <a:pt x="303" y="582"/>
                </a:moveTo>
                <a:lnTo>
                  <a:pt x="303" y="994"/>
                </a:lnTo>
                <a:lnTo>
                  <a:pt x="0" y="994"/>
                </a:lnTo>
                <a:lnTo>
                  <a:pt x="0" y="1499"/>
                </a:lnTo>
                <a:lnTo>
                  <a:pt x="303" y="1499"/>
                </a:lnTo>
                <a:lnTo>
                  <a:pt x="303" y="3000"/>
                </a:lnTo>
                <a:lnTo>
                  <a:pt x="924" y="3000"/>
                </a:lnTo>
                <a:lnTo>
                  <a:pt x="924" y="1500"/>
                </a:lnTo>
                <a:lnTo>
                  <a:pt x="1341" y="1500"/>
                </a:lnTo>
                <a:lnTo>
                  <a:pt x="1341" y="1500"/>
                </a:lnTo>
                <a:cubicBezTo>
                  <a:pt x="1341" y="1500"/>
                  <a:pt x="1380" y="1257"/>
                  <a:pt x="1399" y="993"/>
                </a:cubicBezTo>
                <a:lnTo>
                  <a:pt x="926" y="993"/>
                </a:lnTo>
                <a:lnTo>
                  <a:pt x="926" y="647"/>
                </a:lnTo>
                <a:lnTo>
                  <a:pt x="926" y="647"/>
                </a:lnTo>
                <a:cubicBezTo>
                  <a:pt x="926" y="596"/>
                  <a:pt x="994" y="526"/>
                  <a:pt x="1061" y="526"/>
                </a:cubicBezTo>
                <a:lnTo>
                  <a:pt x="1400" y="526"/>
                </a:lnTo>
                <a:lnTo>
                  <a:pt x="1400" y="0"/>
                </a:lnTo>
                <a:lnTo>
                  <a:pt x="939" y="0"/>
                </a:lnTo>
                <a:lnTo>
                  <a:pt x="939" y="0"/>
                </a:lnTo>
                <a:cubicBezTo>
                  <a:pt x="287" y="0"/>
                  <a:pt x="303" y="506"/>
                  <a:pt x="303" y="582"/>
                </a:cubicBezTo>
              </a:path>
            </a:pathLst>
          </a:custGeom>
          <a:solidFill>
            <a:schemeClr val="bg1"/>
          </a:solidFill>
          <a:ln>
            <a:noFill/>
          </a:ln>
          <a:effectLst/>
        </p:spPr>
        <p:txBody>
          <a:bodyPr wrap="none" anchor="ctr"/>
          <a:lstStyle/>
          <a:p>
            <a:endParaRPr lang="en-US" sz="800" dirty="0"/>
          </a:p>
        </p:txBody>
      </p:sp>
      <p:sp>
        <p:nvSpPr>
          <p:cNvPr id="49" name="Freeform 3">
            <a:extLst>
              <a:ext uri="{FF2B5EF4-FFF2-40B4-BE49-F238E27FC236}">
                <a16:creationId xmlns:a16="http://schemas.microsoft.com/office/drawing/2014/main" id="{7BAB127C-C1EA-4EC9-8D7F-871594F3EB57}"/>
              </a:ext>
            </a:extLst>
          </p:cNvPr>
          <p:cNvSpPr>
            <a:spLocks noChangeAspect="1" noChangeArrowheads="1"/>
          </p:cNvSpPr>
          <p:nvPr/>
        </p:nvSpPr>
        <p:spPr bwMode="auto">
          <a:xfrm>
            <a:off x="1364016" y="3249693"/>
            <a:ext cx="565412" cy="388379"/>
          </a:xfrm>
          <a:custGeom>
            <a:avLst/>
            <a:gdLst>
              <a:gd name="T0" fmla="*/ 1880 w 5013"/>
              <a:gd name="T1" fmla="*/ 2663 h 3446"/>
              <a:gd name="T2" fmla="*/ 1880 w 5013"/>
              <a:gd name="T3" fmla="*/ 783 h 3446"/>
              <a:gd name="T4" fmla="*/ 3446 w 5013"/>
              <a:gd name="T5" fmla="*/ 1723 h 3446"/>
              <a:gd name="T6" fmla="*/ 1880 w 5013"/>
              <a:gd name="T7" fmla="*/ 2663 h 3446"/>
              <a:gd name="T8" fmla="*/ 4799 w 5013"/>
              <a:gd name="T9" fmla="*/ 332 h 3446"/>
              <a:gd name="T10" fmla="*/ 4799 w 5013"/>
              <a:gd name="T11" fmla="*/ 332 h 3446"/>
              <a:gd name="T12" fmla="*/ 4215 w 5013"/>
              <a:gd name="T13" fmla="*/ 28 h 3446"/>
              <a:gd name="T14" fmla="*/ 4215 w 5013"/>
              <a:gd name="T15" fmla="*/ 28 h 3446"/>
              <a:gd name="T16" fmla="*/ 2507 w 5013"/>
              <a:gd name="T17" fmla="*/ 0 h 3446"/>
              <a:gd name="T18" fmla="*/ 2507 w 5013"/>
              <a:gd name="T19" fmla="*/ 0 h 3446"/>
              <a:gd name="T20" fmla="*/ 797 w 5013"/>
              <a:gd name="T21" fmla="*/ 28 h 3446"/>
              <a:gd name="T22" fmla="*/ 797 w 5013"/>
              <a:gd name="T23" fmla="*/ 28 h 3446"/>
              <a:gd name="T24" fmla="*/ 212 w 5013"/>
              <a:gd name="T25" fmla="*/ 332 h 3446"/>
              <a:gd name="T26" fmla="*/ 212 w 5013"/>
              <a:gd name="T27" fmla="*/ 332 h 3446"/>
              <a:gd name="T28" fmla="*/ 0 w 5013"/>
              <a:gd name="T29" fmla="*/ 1722 h 3446"/>
              <a:gd name="T30" fmla="*/ 0 w 5013"/>
              <a:gd name="T31" fmla="*/ 1723 h 3446"/>
              <a:gd name="T32" fmla="*/ 0 w 5013"/>
              <a:gd name="T33" fmla="*/ 1723 h 3446"/>
              <a:gd name="T34" fmla="*/ 0 w 5013"/>
              <a:gd name="T35" fmla="*/ 1724 h 3446"/>
              <a:gd name="T36" fmla="*/ 0 w 5013"/>
              <a:gd name="T37" fmla="*/ 1724 h 3446"/>
              <a:gd name="T38" fmla="*/ 212 w 5013"/>
              <a:gd name="T39" fmla="*/ 3111 h 3446"/>
              <a:gd name="T40" fmla="*/ 212 w 5013"/>
              <a:gd name="T41" fmla="*/ 3111 h 3446"/>
              <a:gd name="T42" fmla="*/ 797 w 5013"/>
              <a:gd name="T43" fmla="*/ 3418 h 3446"/>
              <a:gd name="T44" fmla="*/ 797 w 5013"/>
              <a:gd name="T45" fmla="*/ 3418 h 3446"/>
              <a:gd name="T46" fmla="*/ 2507 w 5013"/>
              <a:gd name="T47" fmla="*/ 3445 h 3446"/>
              <a:gd name="T48" fmla="*/ 2507 w 5013"/>
              <a:gd name="T49" fmla="*/ 3445 h 3446"/>
              <a:gd name="T50" fmla="*/ 4215 w 5013"/>
              <a:gd name="T51" fmla="*/ 3418 h 3446"/>
              <a:gd name="T52" fmla="*/ 4215 w 5013"/>
              <a:gd name="T53" fmla="*/ 3418 h 3446"/>
              <a:gd name="T54" fmla="*/ 4799 w 5013"/>
              <a:gd name="T55" fmla="*/ 3112 h 3446"/>
              <a:gd name="T56" fmla="*/ 4799 w 5013"/>
              <a:gd name="T57" fmla="*/ 3112 h 3446"/>
              <a:gd name="T58" fmla="*/ 5012 w 5013"/>
              <a:gd name="T59" fmla="*/ 1725 h 3446"/>
              <a:gd name="T60" fmla="*/ 5012 w 5013"/>
              <a:gd name="T61" fmla="*/ 1723 h 3446"/>
              <a:gd name="T62" fmla="*/ 5012 w 5013"/>
              <a:gd name="T63" fmla="*/ 1722 h 3446"/>
              <a:gd name="T64" fmla="*/ 5012 w 5013"/>
              <a:gd name="T65" fmla="*/ 1722 h 3446"/>
              <a:gd name="T66" fmla="*/ 4799 w 5013"/>
              <a:gd name="T67" fmla="*/ 332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13" h="3446">
                <a:moveTo>
                  <a:pt x="1880" y="2663"/>
                </a:moveTo>
                <a:lnTo>
                  <a:pt x="1880" y="783"/>
                </a:lnTo>
                <a:lnTo>
                  <a:pt x="3446" y="1723"/>
                </a:lnTo>
                <a:lnTo>
                  <a:pt x="1880" y="2663"/>
                </a:lnTo>
                <a:close/>
                <a:moveTo>
                  <a:pt x="4799" y="332"/>
                </a:moveTo>
                <a:lnTo>
                  <a:pt x="4799" y="332"/>
                </a:lnTo>
                <a:cubicBezTo>
                  <a:pt x="4663" y="90"/>
                  <a:pt x="4515" y="45"/>
                  <a:pt x="4215" y="28"/>
                </a:cubicBezTo>
                <a:lnTo>
                  <a:pt x="4215" y="28"/>
                </a:lnTo>
                <a:cubicBezTo>
                  <a:pt x="3915" y="8"/>
                  <a:pt x="3160" y="0"/>
                  <a:pt x="2507" y="0"/>
                </a:cubicBezTo>
                <a:lnTo>
                  <a:pt x="2507" y="0"/>
                </a:lnTo>
                <a:cubicBezTo>
                  <a:pt x="1852" y="0"/>
                  <a:pt x="1097" y="8"/>
                  <a:pt x="797" y="28"/>
                </a:cubicBezTo>
                <a:lnTo>
                  <a:pt x="797" y="28"/>
                </a:lnTo>
                <a:cubicBezTo>
                  <a:pt x="497" y="45"/>
                  <a:pt x="350" y="89"/>
                  <a:pt x="212" y="332"/>
                </a:cubicBezTo>
                <a:lnTo>
                  <a:pt x="212" y="332"/>
                </a:lnTo>
                <a:cubicBezTo>
                  <a:pt x="72" y="573"/>
                  <a:pt x="0" y="989"/>
                  <a:pt x="0" y="1722"/>
                </a:cubicBezTo>
                <a:lnTo>
                  <a:pt x="0" y="1723"/>
                </a:lnTo>
                <a:lnTo>
                  <a:pt x="0" y="1723"/>
                </a:lnTo>
                <a:lnTo>
                  <a:pt x="0" y="1724"/>
                </a:lnTo>
                <a:lnTo>
                  <a:pt x="0" y="1724"/>
                </a:lnTo>
                <a:cubicBezTo>
                  <a:pt x="0" y="2453"/>
                  <a:pt x="72" y="2873"/>
                  <a:pt x="212" y="3111"/>
                </a:cubicBezTo>
                <a:lnTo>
                  <a:pt x="212" y="3111"/>
                </a:lnTo>
                <a:cubicBezTo>
                  <a:pt x="350" y="3353"/>
                  <a:pt x="497" y="3397"/>
                  <a:pt x="797" y="3418"/>
                </a:cubicBezTo>
                <a:lnTo>
                  <a:pt x="797" y="3418"/>
                </a:lnTo>
                <a:cubicBezTo>
                  <a:pt x="1097" y="3435"/>
                  <a:pt x="1852" y="3445"/>
                  <a:pt x="2507" y="3445"/>
                </a:cubicBezTo>
                <a:lnTo>
                  <a:pt x="2507" y="3445"/>
                </a:lnTo>
                <a:cubicBezTo>
                  <a:pt x="3160" y="3445"/>
                  <a:pt x="3915" y="3435"/>
                  <a:pt x="4215" y="3418"/>
                </a:cubicBezTo>
                <a:lnTo>
                  <a:pt x="4215" y="3418"/>
                </a:lnTo>
                <a:cubicBezTo>
                  <a:pt x="4516" y="3397"/>
                  <a:pt x="4664" y="3354"/>
                  <a:pt x="4799" y="3112"/>
                </a:cubicBezTo>
                <a:lnTo>
                  <a:pt x="4799" y="3112"/>
                </a:lnTo>
                <a:cubicBezTo>
                  <a:pt x="4941" y="2873"/>
                  <a:pt x="5012" y="2453"/>
                  <a:pt x="5012" y="1725"/>
                </a:cubicBezTo>
                <a:lnTo>
                  <a:pt x="5012" y="1723"/>
                </a:lnTo>
                <a:lnTo>
                  <a:pt x="5012" y="1722"/>
                </a:lnTo>
                <a:lnTo>
                  <a:pt x="5012" y="1722"/>
                </a:lnTo>
                <a:cubicBezTo>
                  <a:pt x="5012" y="989"/>
                  <a:pt x="4941" y="573"/>
                  <a:pt x="4799" y="332"/>
                </a:cubicBezTo>
                <a:close/>
              </a:path>
            </a:pathLst>
          </a:custGeom>
          <a:solidFill>
            <a:schemeClr val="bg1"/>
          </a:solidFill>
          <a:ln>
            <a:noFill/>
          </a:ln>
          <a:effectLst/>
        </p:spPr>
        <p:txBody>
          <a:bodyPr wrap="none" anchor="ctr"/>
          <a:lstStyle/>
          <a:p>
            <a:endParaRPr lang="en-US" sz="800" dirty="0"/>
          </a:p>
        </p:txBody>
      </p:sp>
      <p:sp>
        <p:nvSpPr>
          <p:cNvPr id="50" name="Freeform 63">
            <a:extLst>
              <a:ext uri="{FF2B5EF4-FFF2-40B4-BE49-F238E27FC236}">
                <a16:creationId xmlns:a16="http://schemas.microsoft.com/office/drawing/2014/main" id="{D6BE23E8-BBBB-4750-8E3D-55B03CCD0566}"/>
              </a:ext>
            </a:extLst>
          </p:cNvPr>
          <p:cNvSpPr>
            <a:spLocks noChangeAspect="1" noChangeArrowheads="1"/>
          </p:cNvSpPr>
          <p:nvPr/>
        </p:nvSpPr>
        <p:spPr bwMode="auto">
          <a:xfrm>
            <a:off x="1387867" y="4814796"/>
            <a:ext cx="517710" cy="517710"/>
          </a:xfrm>
          <a:custGeom>
            <a:avLst/>
            <a:gdLst>
              <a:gd name="connsiteX0" fmla="*/ 902928 w 1804628"/>
              <a:gd name="connsiteY0" fmla="*/ 620127 h 1804628"/>
              <a:gd name="connsiteX1" fmla="*/ 621192 w 1804628"/>
              <a:gd name="connsiteY1" fmla="*/ 902494 h 1804628"/>
              <a:gd name="connsiteX2" fmla="*/ 902928 w 1804628"/>
              <a:gd name="connsiteY2" fmla="*/ 1184502 h 1804628"/>
              <a:gd name="connsiteX3" fmla="*/ 1185024 w 1804628"/>
              <a:gd name="connsiteY3" fmla="*/ 902494 h 1804628"/>
              <a:gd name="connsiteX4" fmla="*/ 902928 w 1804628"/>
              <a:gd name="connsiteY4" fmla="*/ 620127 h 1804628"/>
              <a:gd name="connsiteX5" fmla="*/ 902928 w 1804628"/>
              <a:gd name="connsiteY5" fmla="*/ 450850 h 1804628"/>
              <a:gd name="connsiteX6" fmla="*/ 1353778 w 1804628"/>
              <a:gd name="connsiteY6" fmla="*/ 902494 h 1804628"/>
              <a:gd name="connsiteX7" fmla="*/ 902928 w 1804628"/>
              <a:gd name="connsiteY7" fmla="*/ 1353778 h 1804628"/>
              <a:gd name="connsiteX8" fmla="*/ 452438 w 1804628"/>
              <a:gd name="connsiteY8" fmla="*/ 902494 h 1804628"/>
              <a:gd name="connsiteX9" fmla="*/ 902928 w 1804628"/>
              <a:gd name="connsiteY9" fmla="*/ 450850 h 1804628"/>
              <a:gd name="connsiteX10" fmla="*/ 1387295 w 1804628"/>
              <a:gd name="connsiteY10" fmla="*/ 357188 h 1804628"/>
              <a:gd name="connsiteX11" fmla="*/ 1447440 w 1804628"/>
              <a:gd name="connsiteY11" fmla="*/ 416973 h 1804628"/>
              <a:gd name="connsiteX12" fmla="*/ 1387295 w 1804628"/>
              <a:gd name="connsiteY12" fmla="*/ 477478 h 1804628"/>
              <a:gd name="connsiteX13" fmla="*/ 1327150 w 1804628"/>
              <a:gd name="connsiteY13" fmla="*/ 416973 h 1804628"/>
              <a:gd name="connsiteX14" fmla="*/ 1387295 w 1804628"/>
              <a:gd name="connsiteY14" fmla="*/ 357188 h 1804628"/>
              <a:gd name="connsiteX15" fmla="*/ 563968 w 1804628"/>
              <a:gd name="connsiteY15" fmla="*/ 169262 h 1804628"/>
              <a:gd name="connsiteX16" fmla="*/ 168902 w 1804628"/>
              <a:gd name="connsiteY16" fmla="*/ 563969 h 1804628"/>
              <a:gd name="connsiteX17" fmla="*/ 168902 w 1804628"/>
              <a:gd name="connsiteY17" fmla="*/ 1241019 h 1804628"/>
              <a:gd name="connsiteX18" fmla="*/ 563968 w 1804628"/>
              <a:gd name="connsiteY18" fmla="*/ 1635365 h 1804628"/>
              <a:gd name="connsiteX19" fmla="*/ 1240659 w 1804628"/>
              <a:gd name="connsiteY19" fmla="*/ 1635365 h 1804628"/>
              <a:gd name="connsiteX20" fmla="*/ 1635365 w 1804628"/>
              <a:gd name="connsiteY20" fmla="*/ 1241019 h 1804628"/>
              <a:gd name="connsiteX21" fmla="*/ 1635365 w 1804628"/>
              <a:gd name="connsiteY21" fmla="*/ 563969 h 1804628"/>
              <a:gd name="connsiteX22" fmla="*/ 1240659 w 1804628"/>
              <a:gd name="connsiteY22" fmla="*/ 169262 h 1804628"/>
              <a:gd name="connsiteX23" fmla="*/ 563968 w 1804628"/>
              <a:gd name="connsiteY23" fmla="*/ 0 h 1804628"/>
              <a:gd name="connsiteX24" fmla="*/ 1240659 w 1804628"/>
              <a:gd name="connsiteY24" fmla="*/ 0 h 1804628"/>
              <a:gd name="connsiteX25" fmla="*/ 1804628 w 1804628"/>
              <a:gd name="connsiteY25" fmla="*/ 563969 h 1804628"/>
              <a:gd name="connsiteX26" fmla="*/ 1804628 w 1804628"/>
              <a:gd name="connsiteY26" fmla="*/ 1241019 h 1804628"/>
              <a:gd name="connsiteX27" fmla="*/ 1240659 w 1804628"/>
              <a:gd name="connsiteY27" fmla="*/ 1804628 h 1804628"/>
              <a:gd name="connsiteX28" fmla="*/ 563968 w 1804628"/>
              <a:gd name="connsiteY28" fmla="*/ 1804628 h 1804628"/>
              <a:gd name="connsiteX29" fmla="*/ 0 w 1804628"/>
              <a:gd name="connsiteY29" fmla="*/ 1241019 h 1804628"/>
              <a:gd name="connsiteX30" fmla="*/ 0 w 1804628"/>
              <a:gd name="connsiteY30" fmla="*/ 563969 h 1804628"/>
              <a:gd name="connsiteX31" fmla="*/ 563968 w 1804628"/>
              <a:gd name="connsiteY31" fmla="*/ 0 h 1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4628" h="1804628">
                <a:moveTo>
                  <a:pt x="902928" y="620127"/>
                </a:moveTo>
                <a:cubicBezTo>
                  <a:pt x="747847" y="620127"/>
                  <a:pt x="621192" y="746544"/>
                  <a:pt x="621192" y="902494"/>
                </a:cubicBezTo>
                <a:cubicBezTo>
                  <a:pt x="621192" y="1057724"/>
                  <a:pt x="747847" y="1184502"/>
                  <a:pt x="902928" y="1184502"/>
                </a:cubicBezTo>
                <a:cubicBezTo>
                  <a:pt x="1058369" y="1184502"/>
                  <a:pt x="1185024" y="1057724"/>
                  <a:pt x="1185024" y="902494"/>
                </a:cubicBezTo>
                <a:cubicBezTo>
                  <a:pt x="1185024" y="746544"/>
                  <a:pt x="1058369" y="620127"/>
                  <a:pt x="902928" y="620127"/>
                </a:cubicBezTo>
                <a:close/>
                <a:moveTo>
                  <a:pt x="902928" y="450850"/>
                </a:moveTo>
                <a:cubicBezTo>
                  <a:pt x="1152281" y="450850"/>
                  <a:pt x="1353778" y="653262"/>
                  <a:pt x="1353778" y="902494"/>
                </a:cubicBezTo>
                <a:cubicBezTo>
                  <a:pt x="1353778" y="1151367"/>
                  <a:pt x="1152281" y="1353778"/>
                  <a:pt x="902928" y="1353778"/>
                </a:cubicBezTo>
                <a:cubicBezTo>
                  <a:pt x="653935" y="1353778"/>
                  <a:pt x="452438" y="1151367"/>
                  <a:pt x="452438" y="902494"/>
                </a:cubicBezTo>
                <a:cubicBezTo>
                  <a:pt x="452438" y="653262"/>
                  <a:pt x="653935" y="450850"/>
                  <a:pt x="902928" y="450850"/>
                </a:cubicBezTo>
                <a:close/>
                <a:moveTo>
                  <a:pt x="1387295" y="357188"/>
                </a:moveTo>
                <a:cubicBezTo>
                  <a:pt x="1420789" y="357188"/>
                  <a:pt x="1447440" y="383839"/>
                  <a:pt x="1447440" y="416973"/>
                </a:cubicBezTo>
                <a:cubicBezTo>
                  <a:pt x="1447440" y="450467"/>
                  <a:pt x="1420789" y="477478"/>
                  <a:pt x="1387295" y="477478"/>
                </a:cubicBezTo>
                <a:cubicBezTo>
                  <a:pt x="1354161" y="477478"/>
                  <a:pt x="1327150" y="450467"/>
                  <a:pt x="1327150" y="416973"/>
                </a:cubicBezTo>
                <a:cubicBezTo>
                  <a:pt x="1327150" y="383839"/>
                  <a:pt x="1354161" y="357188"/>
                  <a:pt x="1387295" y="357188"/>
                </a:cubicBezTo>
                <a:close/>
                <a:moveTo>
                  <a:pt x="563968" y="169262"/>
                </a:moveTo>
                <a:cubicBezTo>
                  <a:pt x="346088" y="169262"/>
                  <a:pt x="168902" y="346088"/>
                  <a:pt x="168902" y="563969"/>
                </a:cubicBezTo>
                <a:lnTo>
                  <a:pt x="168902" y="1241019"/>
                </a:lnTo>
                <a:cubicBezTo>
                  <a:pt x="168902" y="1458540"/>
                  <a:pt x="346088" y="1635365"/>
                  <a:pt x="563968" y="1635365"/>
                </a:cubicBezTo>
                <a:lnTo>
                  <a:pt x="1240659" y="1635365"/>
                </a:lnTo>
                <a:cubicBezTo>
                  <a:pt x="1458540" y="1635365"/>
                  <a:pt x="1635365" y="1458540"/>
                  <a:pt x="1635365" y="1241019"/>
                </a:cubicBezTo>
                <a:lnTo>
                  <a:pt x="1635365" y="563969"/>
                </a:lnTo>
                <a:cubicBezTo>
                  <a:pt x="1635365" y="346088"/>
                  <a:pt x="1458540" y="169262"/>
                  <a:pt x="1240659" y="169262"/>
                </a:cubicBezTo>
                <a:close/>
                <a:moveTo>
                  <a:pt x="563968" y="0"/>
                </a:moveTo>
                <a:lnTo>
                  <a:pt x="1240659" y="0"/>
                </a:lnTo>
                <a:cubicBezTo>
                  <a:pt x="1552175" y="0"/>
                  <a:pt x="1804628" y="252453"/>
                  <a:pt x="1804628" y="563969"/>
                </a:cubicBezTo>
                <a:lnTo>
                  <a:pt x="1804628" y="1241019"/>
                </a:lnTo>
                <a:cubicBezTo>
                  <a:pt x="1804628" y="1552175"/>
                  <a:pt x="1552175" y="1804628"/>
                  <a:pt x="1240659" y="1804628"/>
                </a:cubicBezTo>
                <a:lnTo>
                  <a:pt x="563968" y="1804628"/>
                </a:lnTo>
                <a:cubicBezTo>
                  <a:pt x="252453" y="1804628"/>
                  <a:pt x="0" y="1552175"/>
                  <a:pt x="0" y="1241019"/>
                </a:cubicBezTo>
                <a:lnTo>
                  <a:pt x="0" y="563969"/>
                </a:lnTo>
                <a:cubicBezTo>
                  <a:pt x="0" y="252453"/>
                  <a:pt x="252453" y="0"/>
                  <a:pt x="563968" y="0"/>
                </a:cubicBezTo>
                <a:close/>
              </a:path>
            </a:pathLst>
          </a:custGeom>
          <a:solidFill>
            <a:schemeClr val="bg1"/>
          </a:solidFill>
          <a:ln>
            <a:noFill/>
          </a:ln>
          <a:effectLst/>
        </p:spPr>
        <p:txBody>
          <a:bodyPr wrap="square" anchor="ctr">
            <a:noAutofit/>
          </a:bodyPr>
          <a:lstStyle/>
          <a:p>
            <a:endParaRPr lang="en-US" sz="800" dirty="0"/>
          </a:p>
        </p:txBody>
      </p:sp>
      <p:sp>
        <p:nvSpPr>
          <p:cNvPr id="51" name="TextBox 50">
            <a:extLst>
              <a:ext uri="{FF2B5EF4-FFF2-40B4-BE49-F238E27FC236}">
                <a16:creationId xmlns:a16="http://schemas.microsoft.com/office/drawing/2014/main" id="{F8F32481-BA8B-4D26-A0F5-766A582D4021}"/>
              </a:ext>
            </a:extLst>
          </p:cNvPr>
          <p:cNvSpPr txBox="1"/>
          <p:nvPr/>
        </p:nvSpPr>
        <p:spPr>
          <a:xfrm>
            <a:off x="2505324" y="2474594"/>
            <a:ext cx="1305165" cy="369332"/>
          </a:xfrm>
          <a:prstGeom prst="rect">
            <a:avLst/>
          </a:prstGeom>
          <a:noFill/>
        </p:spPr>
        <p:txBody>
          <a:bodyPr wrap="none" rtlCol="0" anchor="ctr">
            <a:spAutoFit/>
          </a:bodyPr>
          <a:lstStyle/>
          <a:p>
            <a:r>
              <a:rPr lang="en-US" b="1" dirty="0">
                <a:solidFill>
                  <a:schemeClr val="bg1"/>
                </a:solidFill>
              </a:rPr>
              <a:t>550K Likes</a:t>
            </a:r>
          </a:p>
        </p:txBody>
      </p:sp>
      <p:sp>
        <p:nvSpPr>
          <p:cNvPr id="52" name="TextBox 51">
            <a:extLst>
              <a:ext uri="{FF2B5EF4-FFF2-40B4-BE49-F238E27FC236}">
                <a16:creationId xmlns:a16="http://schemas.microsoft.com/office/drawing/2014/main" id="{C7E914C5-EECD-4BE9-AC78-0993F0B1749C}"/>
              </a:ext>
            </a:extLst>
          </p:cNvPr>
          <p:cNvSpPr txBox="1"/>
          <p:nvPr/>
        </p:nvSpPr>
        <p:spPr>
          <a:xfrm>
            <a:off x="2524560" y="3283155"/>
            <a:ext cx="1266693" cy="369332"/>
          </a:xfrm>
          <a:prstGeom prst="rect">
            <a:avLst/>
          </a:prstGeom>
          <a:noFill/>
        </p:spPr>
        <p:txBody>
          <a:bodyPr wrap="none" rtlCol="0" anchor="ctr">
            <a:spAutoFit/>
          </a:bodyPr>
          <a:lstStyle/>
          <a:p>
            <a:r>
              <a:rPr lang="en-US" b="1" dirty="0">
                <a:solidFill>
                  <a:schemeClr val="bg1"/>
                </a:solidFill>
              </a:rPr>
              <a:t>35M Views</a:t>
            </a:r>
          </a:p>
        </p:txBody>
      </p:sp>
      <p:sp>
        <p:nvSpPr>
          <p:cNvPr id="53" name="TextBox 52">
            <a:extLst>
              <a:ext uri="{FF2B5EF4-FFF2-40B4-BE49-F238E27FC236}">
                <a16:creationId xmlns:a16="http://schemas.microsoft.com/office/drawing/2014/main" id="{B75B6662-1D58-4D56-A146-9E1854A245BA}"/>
              </a:ext>
            </a:extLst>
          </p:cNvPr>
          <p:cNvSpPr txBox="1"/>
          <p:nvPr/>
        </p:nvSpPr>
        <p:spPr>
          <a:xfrm>
            <a:off x="2522957" y="4086771"/>
            <a:ext cx="1269899" cy="369332"/>
          </a:xfrm>
          <a:prstGeom prst="rect">
            <a:avLst/>
          </a:prstGeom>
          <a:noFill/>
        </p:spPr>
        <p:txBody>
          <a:bodyPr wrap="none" rtlCol="0" anchor="ctr">
            <a:spAutoFit/>
          </a:bodyPr>
          <a:lstStyle/>
          <a:p>
            <a:r>
              <a:rPr lang="en-US" b="1" dirty="0">
                <a:solidFill>
                  <a:schemeClr val="bg1"/>
                </a:solidFill>
              </a:rPr>
              <a:t>94M Views</a:t>
            </a:r>
          </a:p>
        </p:txBody>
      </p:sp>
      <p:sp>
        <p:nvSpPr>
          <p:cNvPr id="54" name="TextBox 53">
            <a:extLst>
              <a:ext uri="{FF2B5EF4-FFF2-40B4-BE49-F238E27FC236}">
                <a16:creationId xmlns:a16="http://schemas.microsoft.com/office/drawing/2014/main" id="{4CEC447D-A557-4822-9689-801C7E0CCE6F}"/>
              </a:ext>
            </a:extLst>
          </p:cNvPr>
          <p:cNvSpPr txBox="1"/>
          <p:nvPr/>
        </p:nvSpPr>
        <p:spPr>
          <a:xfrm>
            <a:off x="2337810" y="4892861"/>
            <a:ext cx="1640193" cy="369332"/>
          </a:xfrm>
          <a:prstGeom prst="rect">
            <a:avLst/>
          </a:prstGeom>
          <a:noFill/>
        </p:spPr>
        <p:txBody>
          <a:bodyPr wrap="none" rtlCol="0" anchor="ctr">
            <a:spAutoFit/>
          </a:bodyPr>
          <a:lstStyle/>
          <a:p>
            <a:r>
              <a:rPr lang="en-US" b="1" dirty="0">
                <a:solidFill>
                  <a:schemeClr val="bg1"/>
                </a:solidFill>
              </a:rPr>
              <a:t>67K Followers</a:t>
            </a:r>
          </a:p>
        </p:txBody>
      </p:sp>
      <p:sp>
        <p:nvSpPr>
          <p:cNvPr id="63" name="TextBox 62">
            <a:extLst>
              <a:ext uri="{FF2B5EF4-FFF2-40B4-BE49-F238E27FC236}">
                <a16:creationId xmlns:a16="http://schemas.microsoft.com/office/drawing/2014/main" id="{551A3AED-81DA-4FAA-A281-54DFFA407C51}"/>
              </a:ext>
            </a:extLst>
          </p:cNvPr>
          <p:cNvSpPr txBox="1"/>
          <p:nvPr/>
        </p:nvSpPr>
        <p:spPr>
          <a:xfrm>
            <a:off x="9558339" y="3684236"/>
            <a:ext cx="1062022" cy="646331"/>
          </a:xfrm>
          <a:prstGeom prst="rect">
            <a:avLst/>
          </a:prstGeom>
          <a:noFill/>
        </p:spPr>
        <p:txBody>
          <a:bodyPr wrap="none" rtlCol="0">
            <a:spAutoFit/>
          </a:bodyPr>
          <a:lstStyle/>
          <a:p>
            <a:pPr algn="ctr"/>
            <a:r>
              <a:rPr lang="en-US" sz="3600" b="1" spc="118" dirty="0">
                <a:solidFill>
                  <a:schemeClr val="accent1"/>
                </a:solidFill>
              </a:rPr>
              <a:t>80%</a:t>
            </a:r>
          </a:p>
        </p:txBody>
      </p:sp>
      <p:sp>
        <p:nvSpPr>
          <p:cNvPr id="64" name="TextBox 63">
            <a:extLst>
              <a:ext uri="{FF2B5EF4-FFF2-40B4-BE49-F238E27FC236}">
                <a16:creationId xmlns:a16="http://schemas.microsoft.com/office/drawing/2014/main" id="{D6CCE687-A36C-4D4E-B4A1-A8149090FE6A}"/>
              </a:ext>
            </a:extLst>
          </p:cNvPr>
          <p:cNvSpPr txBox="1"/>
          <p:nvPr/>
        </p:nvSpPr>
        <p:spPr>
          <a:xfrm>
            <a:off x="9569560" y="4984930"/>
            <a:ext cx="1039580" cy="646331"/>
          </a:xfrm>
          <a:prstGeom prst="rect">
            <a:avLst/>
          </a:prstGeom>
          <a:noFill/>
        </p:spPr>
        <p:txBody>
          <a:bodyPr wrap="none" rtlCol="0">
            <a:spAutoFit/>
          </a:bodyPr>
          <a:lstStyle/>
          <a:p>
            <a:pPr algn="ctr"/>
            <a:r>
              <a:rPr lang="en-US" sz="3600" b="1" spc="118" dirty="0">
                <a:solidFill>
                  <a:schemeClr val="accent6"/>
                </a:solidFill>
              </a:rPr>
              <a:t>60%</a:t>
            </a:r>
          </a:p>
        </p:txBody>
      </p:sp>
      <p:sp>
        <p:nvSpPr>
          <p:cNvPr id="65" name="TextBox 64">
            <a:extLst>
              <a:ext uri="{FF2B5EF4-FFF2-40B4-BE49-F238E27FC236}">
                <a16:creationId xmlns:a16="http://schemas.microsoft.com/office/drawing/2014/main" id="{8D51F391-0E28-4E00-9892-3DC3956BF52C}"/>
              </a:ext>
            </a:extLst>
          </p:cNvPr>
          <p:cNvSpPr txBox="1"/>
          <p:nvPr/>
        </p:nvSpPr>
        <p:spPr>
          <a:xfrm>
            <a:off x="5358667" y="3376285"/>
            <a:ext cx="1901483" cy="369332"/>
          </a:xfrm>
          <a:prstGeom prst="rect">
            <a:avLst/>
          </a:prstGeom>
          <a:noFill/>
        </p:spPr>
        <p:txBody>
          <a:bodyPr wrap="none" rtlCol="0">
            <a:spAutoFit/>
          </a:bodyPr>
          <a:lstStyle/>
          <a:p>
            <a:r>
              <a:rPr lang="en-US" b="1" dirty="0">
                <a:solidFill>
                  <a:schemeClr val="tx2"/>
                </a:solidFill>
              </a:rPr>
              <a:t>Male Consumers</a:t>
            </a:r>
          </a:p>
        </p:txBody>
      </p:sp>
      <p:sp>
        <p:nvSpPr>
          <p:cNvPr id="66" name="TextBox 65">
            <a:extLst>
              <a:ext uri="{FF2B5EF4-FFF2-40B4-BE49-F238E27FC236}">
                <a16:creationId xmlns:a16="http://schemas.microsoft.com/office/drawing/2014/main" id="{89324F9E-A6C6-4579-AFE0-705D98A4D3B6}"/>
              </a:ext>
            </a:extLst>
          </p:cNvPr>
          <p:cNvSpPr txBox="1"/>
          <p:nvPr/>
        </p:nvSpPr>
        <p:spPr>
          <a:xfrm>
            <a:off x="5358667" y="4661892"/>
            <a:ext cx="2172390" cy="369332"/>
          </a:xfrm>
          <a:prstGeom prst="rect">
            <a:avLst/>
          </a:prstGeom>
          <a:noFill/>
        </p:spPr>
        <p:txBody>
          <a:bodyPr wrap="none" rtlCol="0">
            <a:spAutoFit/>
          </a:bodyPr>
          <a:lstStyle/>
          <a:p>
            <a:r>
              <a:rPr lang="en-US" b="1" dirty="0">
                <a:solidFill>
                  <a:schemeClr val="tx2"/>
                </a:solidFill>
              </a:rPr>
              <a:t>Female Consumers</a:t>
            </a:r>
          </a:p>
        </p:txBody>
      </p:sp>
      <p:pic>
        <p:nvPicPr>
          <p:cNvPr id="69" name="Graphic 68" descr="User">
            <a:extLst>
              <a:ext uri="{FF2B5EF4-FFF2-40B4-BE49-F238E27FC236}">
                <a16:creationId xmlns:a16="http://schemas.microsoft.com/office/drawing/2014/main" id="{50815C5B-3DA0-4C97-BE81-7F88CA276C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13552" y="3793136"/>
            <a:ext cx="457293" cy="457293"/>
          </a:xfrm>
          <a:prstGeom prst="rect">
            <a:avLst/>
          </a:prstGeom>
        </p:spPr>
      </p:pic>
      <p:pic>
        <p:nvPicPr>
          <p:cNvPr id="70" name="Graphic 69" descr="User">
            <a:extLst>
              <a:ext uri="{FF2B5EF4-FFF2-40B4-BE49-F238E27FC236}">
                <a16:creationId xmlns:a16="http://schemas.microsoft.com/office/drawing/2014/main" id="{95732D04-BAD7-4787-8FE3-B7ED3A32A4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8450" y="3793136"/>
            <a:ext cx="457293" cy="457293"/>
          </a:xfrm>
          <a:prstGeom prst="rect">
            <a:avLst/>
          </a:prstGeom>
        </p:spPr>
      </p:pic>
      <p:pic>
        <p:nvPicPr>
          <p:cNvPr id="71" name="Graphic 70" descr="User">
            <a:extLst>
              <a:ext uri="{FF2B5EF4-FFF2-40B4-BE49-F238E27FC236}">
                <a16:creationId xmlns:a16="http://schemas.microsoft.com/office/drawing/2014/main" id="{B1C2328C-665C-4F6F-A528-153A716B14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3348" y="3793136"/>
            <a:ext cx="457293" cy="457293"/>
          </a:xfrm>
          <a:prstGeom prst="rect">
            <a:avLst/>
          </a:prstGeom>
        </p:spPr>
      </p:pic>
      <p:pic>
        <p:nvPicPr>
          <p:cNvPr id="72" name="Graphic 71" descr="User">
            <a:extLst>
              <a:ext uri="{FF2B5EF4-FFF2-40B4-BE49-F238E27FC236}">
                <a16:creationId xmlns:a16="http://schemas.microsoft.com/office/drawing/2014/main" id="{6197CCE4-17D3-45C8-AB03-2D52BF6AB0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8246" y="3793136"/>
            <a:ext cx="457293" cy="457293"/>
          </a:xfrm>
          <a:prstGeom prst="rect">
            <a:avLst/>
          </a:prstGeom>
        </p:spPr>
      </p:pic>
      <p:pic>
        <p:nvPicPr>
          <p:cNvPr id="73" name="Graphic 72" descr="User">
            <a:extLst>
              <a:ext uri="{FF2B5EF4-FFF2-40B4-BE49-F238E27FC236}">
                <a16:creationId xmlns:a16="http://schemas.microsoft.com/office/drawing/2014/main" id="{71610330-78B2-47AC-96E6-78FA59A3B1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3144" y="3793136"/>
            <a:ext cx="457293" cy="457293"/>
          </a:xfrm>
          <a:prstGeom prst="rect">
            <a:avLst/>
          </a:prstGeom>
        </p:spPr>
      </p:pic>
      <p:pic>
        <p:nvPicPr>
          <p:cNvPr id="74" name="Graphic 73" descr="User">
            <a:extLst>
              <a:ext uri="{FF2B5EF4-FFF2-40B4-BE49-F238E27FC236}">
                <a16:creationId xmlns:a16="http://schemas.microsoft.com/office/drawing/2014/main" id="{8EA439A1-8FB3-463F-904A-AD87C27982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8042" y="3793136"/>
            <a:ext cx="457293" cy="457293"/>
          </a:xfrm>
          <a:prstGeom prst="rect">
            <a:avLst/>
          </a:prstGeom>
        </p:spPr>
      </p:pic>
      <p:pic>
        <p:nvPicPr>
          <p:cNvPr id="75" name="Graphic 74" descr="User">
            <a:extLst>
              <a:ext uri="{FF2B5EF4-FFF2-40B4-BE49-F238E27FC236}">
                <a16:creationId xmlns:a16="http://schemas.microsoft.com/office/drawing/2014/main" id="{008C9279-9933-41B8-8DA2-AF47FD873D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2940" y="3793136"/>
            <a:ext cx="457293" cy="457293"/>
          </a:xfrm>
          <a:prstGeom prst="rect">
            <a:avLst/>
          </a:prstGeom>
        </p:spPr>
      </p:pic>
      <p:pic>
        <p:nvPicPr>
          <p:cNvPr id="76" name="Graphic 75" descr="User">
            <a:extLst>
              <a:ext uri="{FF2B5EF4-FFF2-40B4-BE49-F238E27FC236}">
                <a16:creationId xmlns:a16="http://schemas.microsoft.com/office/drawing/2014/main" id="{2EFA2933-6F9C-43F6-9458-8820C3B33D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7838" y="3793136"/>
            <a:ext cx="457293" cy="457293"/>
          </a:xfrm>
          <a:prstGeom prst="rect">
            <a:avLst/>
          </a:prstGeom>
        </p:spPr>
      </p:pic>
      <p:pic>
        <p:nvPicPr>
          <p:cNvPr id="79" name="Graphic 78" descr="User">
            <a:extLst>
              <a:ext uri="{FF2B5EF4-FFF2-40B4-BE49-F238E27FC236}">
                <a16:creationId xmlns:a16="http://schemas.microsoft.com/office/drawing/2014/main" id="{097AD26E-9DA7-475C-8EE4-FC28F3E0F9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2407" y="5058976"/>
            <a:ext cx="457293" cy="457293"/>
          </a:xfrm>
          <a:prstGeom prst="rect">
            <a:avLst/>
          </a:prstGeom>
        </p:spPr>
      </p:pic>
      <p:pic>
        <p:nvPicPr>
          <p:cNvPr id="80" name="Graphic 79" descr="User">
            <a:extLst>
              <a:ext uri="{FF2B5EF4-FFF2-40B4-BE49-F238E27FC236}">
                <a16:creationId xmlns:a16="http://schemas.microsoft.com/office/drawing/2014/main" id="{F9004B5F-6EE0-4D45-900D-3C889960B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7512" y="5064312"/>
            <a:ext cx="457293" cy="457293"/>
          </a:xfrm>
          <a:prstGeom prst="rect">
            <a:avLst/>
          </a:prstGeom>
        </p:spPr>
      </p:pic>
      <p:pic>
        <p:nvPicPr>
          <p:cNvPr id="81" name="Graphic 80" descr="User">
            <a:extLst>
              <a:ext uri="{FF2B5EF4-FFF2-40B4-BE49-F238E27FC236}">
                <a16:creationId xmlns:a16="http://schemas.microsoft.com/office/drawing/2014/main" id="{F1F03E06-1113-4617-9B00-36843B213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18328" y="5064312"/>
            <a:ext cx="457293" cy="457293"/>
          </a:xfrm>
          <a:prstGeom prst="rect">
            <a:avLst/>
          </a:prstGeom>
        </p:spPr>
      </p:pic>
      <p:pic>
        <p:nvPicPr>
          <p:cNvPr id="82" name="Graphic 81" descr="User">
            <a:extLst>
              <a:ext uri="{FF2B5EF4-FFF2-40B4-BE49-F238E27FC236}">
                <a16:creationId xmlns:a16="http://schemas.microsoft.com/office/drawing/2014/main" id="{738D2974-EE28-4450-9A6F-7BC486913C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13226" y="5064312"/>
            <a:ext cx="457293" cy="457293"/>
          </a:xfrm>
          <a:prstGeom prst="rect">
            <a:avLst/>
          </a:prstGeom>
        </p:spPr>
      </p:pic>
      <p:pic>
        <p:nvPicPr>
          <p:cNvPr id="83" name="Graphic 82" descr="User">
            <a:extLst>
              <a:ext uri="{FF2B5EF4-FFF2-40B4-BE49-F238E27FC236}">
                <a16:creationId xmlns:a16="http://schemas.microsoft.com/office/drawing/2014/main" id="{0F754B2B-57E3-4C96-8A41-9269E6E96A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8124" y="5064312"/>
            <a:ext cx="457293" cy="457293"/>
          </a:xfrm>
          <a:prstGeom prst="rect">
            <a:avLst/>
          </a:prstGeom>
        </p:spPr>
      </p:pic>
      <p:pic>
        <p:nvPicPr>
          <p:cNvPr id="84" name="Graphic 83" descr="User">
            <a:extLst>
              <a:ext uri="{FF2B5EF4-FFF2-40B4-BE49-F238E27FC236}">
                <a16:creationId xmlns:a16="http://schemas.microsoft.com/office/drawing/2014/main" id="{4BAB32F0-869C-4020-88BB-7F4516CC3E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3022" y="5064312"/>
            <a:ext cx="457293" cy="457293"/>
          </a:xfrm>
          <a:prstGeom prst="rect">
            <a:avLst/>
          </a:prstGeom>
        </p:spPr>
      </p:pic>
      <p:pic>
        <p:nvPicPr>
          <p:cNvPr id="85" name="Graphic 84" descr="User">
            <a:extLst>
              <a:ext uri="{FF2B5EF4-FFF2-40B4-BE49-F238E27FC236}">
                <a16:creationId xmlns:a16="http://schemas.microsoft.com/office/drawing/2014/main" id="{8F0077E7-3026-4E0D-8FF5-D480C0E493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7920" y="5064312"/>
            <a:ext cx="457293" cy="457293"/>
          </a:xfrm>
          <a:prstGeom prst="rect">
            <a:avLst/>
          </a:prstGeom>
        </p:spPr>
      </p:pic>
      <p:pic>
        <p:nvPicPr>
          <p:cNvPr id="86" name="Graphic 85" descr="User">
            <a:extLst>
              <a:ext uri="{FF2B5EF4-FFF2-40B4-BE49-F238E27FC236}">
                <a16:creationId xmlns:a16="http://schemas.microsoft.com/office/drawing/2014/main" id="{91998F67-CEC5-416D-8F24-223E0699AF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92818" y="5064312"/>
            <a:ext cx="457293" cy="457293"/>
          </a:xfrm>
          <a:prstGeom prst="rect">
            <a:avLst/>
          </a:prstGeom>
        </p:spPr>
      </p:pic>
      <p:pic>
        <p:nvPicPr>
          <p:cNvPr id="87" name="Graphic 86" descr="User">
            <a:extLst>
              <a:ext uri="{FF2B5EF4-FFF2-40B4-BE49-F238E27FC236}">
                <a16:creationId xmlns:a16="http://schemas.microsoft.com/office/drawing/2014/main" id="{8DFFA1E9-7625-43F4-8D39-DBFB3F0D16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87716" y="5064312"/>
            <a:ext cx="457293" cy="457293"/>
          </a:xfrm>
          <a:prstGeom prst="rect">
            <a:avLst/>
          </a:prstGeom>
        </p:spPr>
      </p:pic>
      <p:pic>
        <p:nvPicPr>
          <p:cNvPr id="88" name="Graphic 87" descr="User">
            <a:extLst>
              <a:ext uri="{FF2B5EF4-FFF2-40B4-BE49-F238E27FC236}">
                <a16:creationId xmlns:a16="http://schemas.microsoft.com/office/drawing/2014/main" id="{3A832EE6-F240-4CF0-B0EA-0A4454A89E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82614" y="5064312"/>
            <a:ext cx="457293" cy="457293"/>
          </a:xfrm>
          <a:prstGeom prst="rect">
            <a:avLst/>
          </a:prstGeom>
        </p:spPr>
      </p:pic>
    </p:spTree>
    <p:extLst>
      <p:ext uri="{BB962C8B-B14F-4D97-AF65-F5344CB8AC3E}">
        <p14:creationId xmlns:p14="http://schemas.microsoft.com/office/powerpoint/2010/main" val="297678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Graphic 76" descr="User">
            <a:extLst>
              <a:ext uri="{FF2B5EF4-FFF2-40B4-BE49-F238E27FC236}">
                <a16:creationId xmlns:a16="http://schemas.microsoft.com/office/drawing/2014/main" id="{CB210CA6-1C02-4535-8A05-5851751CC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72433" y="3787800"/>
            <a:ext cx="457293" cy="457293"/>
          </a:xfrm>
          <a:prstGeom prst="rect">
            <a:avLst/>
          </a:prstGeom>
        </p:spPr>
      </p:pic>
      <p:pic>
        <p:nvPicPr>
          <p:cNvPr id="78" name="Graphic 77" descr="User">
            <a:extLst>
              <a:ext uri="{FF2B5EF4-FFF2-40B4-BE49-F238E27FC236}">
                <a16:creationId xmlns:a16="http://schemas.microsoft.com/office/drawing/2014/main" id="{20D450B9-A908-4F5E-AD9D-6E5FADDA0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7538" y="3793136"/>
            <a:ext cx="457293" cy="457293"/>
          </a:xfrm>
          <a:prstGeom prst="rect">
            <a:avLst/>
          </a:prstGeom>
        </p:spPr>
      </p:pic>
      <p:sp>
        <p:nvSpPr>
          <p:cNvPr id="2" name="Date Placeholder 1">
            <a:extLst>
              <a:ext uri="{FF2B5EF4-FFF2-40B4-BE49-F238E27FC236}">
                <a16:creationId xmlns:a16="http://schemas.microsoft.com/office/drawing/2014/main" id="{5604195A-5A4A-40F8-AF85-29BD7059904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B51A02A-D85C-407F-929F-0A517750918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14FC79-F53B-4DFB-A118-6F6192375BA9}"/>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4E54B90A-7F6B-49BA-B0DE-C2CD0BB3D7D9}"/>
              </a:ext>
            </a:extLst>
          </p:cNvPr>
          <p:cNvSpPr>
            <a:spLocks noGrp="1"/>
          </p:cNvSpPr>
          <p:nvPr>
            <p:ph type="title"/>
          </p:nvPr>
        </p:nvSpPr>
        <p:spPr/>
        <p:txBody>
          <a:bodyPr/>
          <a:lstStyle/>
          <a:p>
            <a:r>
              <a:rPr lang="en-ZA" dirty="0"/>
              <a:t>Smartphone Infographic</a:t>
            </a:r>
          </a:p>
        </p:txBody>
      </p:sp>
      <p:sp>
        <p:nvSpPr>
          <p:cNvPr id="6" name="Text Placeholder 5">
            <a:extLst>
              <a:ext uri="{FF2B5EF4-FFF2-40B4-BE49-F238E27FC236}">
                <a16:creationId xmlns:a16="http://schemas.microsoft.com/office/drawing/2014/main" id="{FF0E2C88-E410-4B1C-83B5-8F0CC64B1E50}"/>
              </a:ext>
            </a:extLst>
          </p:cNvPr>
          <p:cNvSpPr>
            <a:spLocks noGrp="1"/>
          </p:cNvSpPr>
          <p:nvPr>
            <p:ph type="body" sz="quarter" idx="13"/>
          </p:nvPr>
        </p:nvSpPr>
        <p:spPr/>
        <p:txBody>
          <a:bodyPr/>
          <a:lstStyle/>
          <a:p>
            <a:endParaRPr lang="en-ZA"/>
          </a:p>
        </p:txBody>
      </p:sp>
      <p:sp>
        <p:nvSpPr>
          <p:cNvPr id="41" name="Subtitle 2">
            <a:extLst>
              <a:ext uri="{FF2B5EF4-FFF2-40B4-BE49-F238E27FC236}">
                <a16:creationId xmlns:a16="http://schemas.microsoft.com/office/drawing/2014/main" id="{359713F9-1664-401F-BDA4-EDBF9DE27442}"/>
              </a:ext>
            </a:extLst>
          </p:cNvPr>
          <p:cNvSpPr txBox="1">
            <a:spLocks/>
          </p:cNvSpPr>
          <p:nvPr/>
        </p:nvSpPr>
        <p:spPr>
          <a:xfrm>
            <a:off x="5663469" y="2053417"/>
            <a:ext cx="5271234" cy="825136"/>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6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600" dirty="0" err="1">
                <a:solidFill>
                  <a:schemeClr val="tx1"/>
                </a:solidFill>
                <a:latin typeface="+mn-lt"/>
                <a:ea typeface="Open Sans Light" panose="020B0306030504020204" pitchFamily="34" charset="0"/>
                <a:cs typeface="Open Sans Light" panose="020B0306030504020204" pitchFamily="34" charset="0"/>
              </a:rPr>
              <a:t>amet</a:t>
            </a:r>
            <a:r>
              <a:rPr lang="en-US" sz="1600" dirty="0">
                <a:solidFill>
                  <a:schemeClr val="tx1"/>
                </a:solidFill>
                <a:latin typeface="+mn-lt"/>
                <a:ea typeface="Open Sans Light" panose="020B0306030504020204" pitchFamily="34" charset="0"/>
                <a:cs typeface="Open Sans Light" panose="020B0306030504020204" pitchFamily="34" charset="0"/>
              </a:rPr>
              <a:t>, cum modo </a:t>
            </a:r>
            <a:r>
              <a:rPr lang="en-US" sz="1600" dirty="0" err="1">
                <a:solidFill>
                  <a:schemeClr val="tx1"/>
                </a:solidFill>
                <a:latin typeface="+mn-lt"/>
                <a:ea typeface="Open Sans Light" panose="020B0306030504020204" pitchFamily="34" charset="0"/>
                <a:cs typeface="Open Sans Light" panose="020B0306030504020204" pitchFamily="34" charset="0"/>
              </a:rPr>
              <a:t>comprehensam</a:t>
            </a:r>
            <a:r>
              <a:rPr lang="en-US" sz="1600" dirty="0">
                <a:solidFill>
                  <a:schemeClr val="tx1"/>
                </a:solidFill>
                <a:latin typeface="+mn-lt"/>
                <a:ea typeface="Open Sans Light" panose="020B0306030504020204" pitchFamily="34" charset="0"/>
                <a:cs typeface="Open Sans Light" panose="020B0306030504020204" pitchFamily="34" charset="0"/>
              </a:rPr>
              <a:t> in. Sed </a:t>
            </a:r>
            <a:r>
              <a:rPr lang="en-US" sz="1600" dirty="0" err="1">
                <a:solidFill>
                  <a:schemeClr val="tx1"/>
                </a:solidFill>
                <a:latin typeface="+mn-lt"/>
                <a:ea typeface="Open Sans Light" panose="020B0306030504020204" pitchFamily="34" charset="0"/>
                <a:cs typeface="Open Sans Light" panose="020B0306030504020204" pitchFamily="34" charset="0"/>
              </a:rPr>
              <a:t>nibh</a:t>
            </a:r>
            <a:r>
              <a:rPr lang="en-US" sz="1600" dirty="0">
                <a:solidFill>
                  <a:schemeClr val="tx1"/>
                </a:solidFill>
                <a:latin typeface="+mn-lt"/>
                <a:ea typeface="Open Sans Light" panose="020B0306030504020204" pitchFamily="34" charset="0"/>
                <a:cs typeface="Open Sans Light" panose="020B0306030504020204" pitchFamily="34" charset="0"/>
              </a:rPr>
              <a:t> </a:t>
            </a:r>
            <a:r>
              <a:rPr lang="en-US" sz="1600" dirty="0" err="1">
                <a:solidFill>
                  <a:schemeClr val="tx1"/>
                </a:solidFill>
                <a:latin typeface="+mn-lt"/>
                <a:ea typeface="Open Sans Light" panose="020B0306030504020204" pitchFamily="34" charset="0"/>
                <a:cs typeface="Open Sans Light" panose="020B0306030504020204" pitchFamily="34" charset="0"/>
              </a:rPr>
              <a:t>theophrastus</a:t>
            </a:r>
            <a:r>
              <a:rPr lang="en-US" sz="1600" dirty="0">
                <a:solidFill>
                  <a:schemeClr val="tx1"/>
                </a:solidFill>
                <a:latin typeface="+mn-lt"/>
                <a:ea typeface="Open Sans Light" panose="020B0306030504020204" pitchFamily="34" charset="0"/>
                <a:cs typeface="Open Sans Light" panose="020B0306030504020204" pitchFamily="34" charset="0"/>
              </a:rPr>
              <a:t> in, ex </a:t>
            </a:r>
            <a:r>
              <a:rPr lang="en-US" sz="1600" dirty="0" err="1">
                <a:solidFill>
                  <a:schemeClr val="tx1"/>
                </a:solidFill>
                <a:latin typeface="+mn-lt"/>
                <a:ea typeface="Open Sans Light" panose="020B0306030504020204" pitchFamily="34" charset="0"/>
                <a:cs typeface="Open Sans Light" panose="020B0306030504020204" pitchFamily="34" charset="0"/>
              </a:rPr>
              <a:t>dictas</a:t>
            </a:r>
            <a:r>
              <a:rPr lang="en-US" sz="1600" dirty="0">
                <a:solidFill>
                  <a:schemeClr val="tx1"/>
                </a:solidFill>
                <a:latin typeface="+mn-lt"/>
                <a:ea typeface="Open Sans Light" panose="020B0306030504020204" pitchFamily="34" charset="0"/>
                <a:cs typeface="Open Sans Light" panose="020B0306030504020204" pitchFamily="34" charset="0"/>
              </a:rPr>
              <a:t> </a:t>
            </a:r>
            <a:r>
              <a:rPr lang="en-US" sz="1600" dirty="0" err="1">
                <a:solidFill>
                  <a:schemeClr val="tx1"/>
                </a:solidFill>
                <a:latin typeface="+mn-lt"/>
                <a:ea typeface="Open Sans Light" panose="020B0306030504020204" pitchFamily="34" charset="0"/>
                <a:cs typeface="Open Sans Light" panose="020B0306030504020204" pitchFamily="34" charset="0"/>
              </a:rPr>
              <a:t>conceptam</a:t>
            </a:r>
            <a:r>
              <a:rPr lang="en-US" sz="1600" dirty="0">
                <a:solidFill>
                  <a:schemeClr val="tx1"/>
                </a:solidFill>
                <a:latin typeface="+mn-lt"/>
                <a:ea typeface="Open Sans Light" panose="020B0306030504020204" pitchFamily="34" charset="0"/>
                <a:cs typeface="Open Sans Light" panose="020B0306030504020204" pitchFamily="34" charset="0"/>
              </a:rPr>
              <a:t> vis cum modo </a:t>
            </a:r>
            <a:r>
              <a:rPr lang="en-US" sz="1600" dirty="0" err="1">
                <a:solidFill>
                  <a:schemeClr val="tx1"/>
                </a:solidFill>
                <a:latin typeface="+mn-lt"/>
                <a:ea typeface="Open Sans Light" panose="020B0306030504020204" pitchFamily="34" charset="0"/>
                <a:cs typeface="Open Sans Light" panose="020B0306030504020204" pitchFamily="34" charset="0"/>
              </a:rPr>
              <a:t>comprehensam</a:t>
            </a:r>
            <a:r>
              <a:rPr lang="en-US" sz="1600" dirty="0">
                <a:solidFill>
                  <a:schemeClr val="tx1"/>
                </a:solidFill>
                <a:latin typeface="+mn-lt"/>
                <a:ea typeface="Open Sans Light" panose="020B0306030504020204" pitchFamily="34" charset="0"/>
                <a:cs typeface="Open Sans Light" panose="020B0306030504020204" pitchFamily="34" charset="0"/>
              </a:rPr>
              <a:t> in.</a:t>
            </a:r>
          </a:p>
        </p:txBody>
      </p:sp>
      <p:sp>
        <p:nvSpPr>
          <p:cNvPr id="63" name="TextBox 62">
            <a:extLst>
              <a:ext uri="{FF2B5EF4-FFF2-40B4-BE49-F238E27FC236}">
                <a16:creationId xmlns:a16="http://schemas.microsoft.com/office/drawing/2014/main" id="{551A3AED-81DA-4FAA-A281-54DFFA407C51}"/>
              </a:ext>
            </a:extLst>
          </p:cNvPr>
          <p:cNvSpPr txBox="1"/>
          <p:nvPr/>
        </p:nvSpPr>
        <p:spPr>
          <a:xfrm>
            <a:off x="9863141" y="3684236"/>
            <a:ext cx="1062022" cy="646331"/>
          </a:xfrm>
          <a:prstGeom prst="rect">
            <a:avLst/>
          </a:prstGeom>
          <a:noFill/>
        </p:spPr>
        <p:txBody>
          <a:bodyPr wrap="none" rtlCol="0">
            <a:spAutoFit/>
          </a:bodyPr>
          <a:lstStyle/>
          <a:p>
            <a:pPr algn="ctr"/>
            <a:r>
              <a:rPr lang="en-US" sz="3600" b="1" spc="118" dirty="0">
                <a:solidFill>
                  <a:schemeClr val="accent1"/>
                </a:solidFill>
              </a:rPr>
              <a:t>60%</a:t>
            </a:r>
          </a:p>
        </p:txBody>
      </p:sp>
      <p:sp>
        <p:nvSpPr>
          <p:cNvPr id="64" name="TextBox 63">
            <a:extLst>
              <a:ext uri="{FF2B5EF4-FFF2-40B4-BE49-F238E27FC236}">
                <a16:creationId xmlns:a16="http://schemas.microsoft.com/office/drawing/2014/main" id="{D6CCE687-A36C-4D4E-B4A1-A8149090FE6A}"/>
              </a:ext>
            </a:extLst>
          </p:cNvPr>
          <p:cNvSpPr txBox="1"/>
          <p:nvPr/>
        </p:nvSpPr>
        <p:spPr>
          <a:xfrm>
            <a:off x="9874362" y="4984930"/>
            <a:ext cx="1039580" cy="646331"/>
          </a:xfrm>
          <a:prstGeom prst="rect">
            <a:avLst/>
          </a:prstGeom>
          <a:noFill/>
        </p:spPr>
        <p:txBody>
          <a:bodyPr wrap="none" rtlCol="0">
            <a:spAutoFit/>
          </a:bodyPr>
          <a:lstStyle/>
          <a:p>
            <a:pPr algn="ctr"/>
            <a:r>
              <a:rPr lang="en-US" sz="3600" b="1" spc="118" dirty="0">
                <a:solidFill>
                  <a:schemeClr val="accent6"/>
                </a:solidFill>
              </a:rPr>
              <a:t>70%</a:t>
            </a:r>
          </a:p>
        </p:txBody>
      </p:sp>
      <p:sp>
        <p:nvSpPr>
          <p:cNvPr id="65" name="TextBox 64">
            <a:extLst>
              <a:ext uri="{FF2B5EF4-FFF2-40B4-BE49-F238E27FC236}">
                <a16:creationId xmlns:a16="http://schemas.microsoft.com/office/drawing/2014/main" id="{8D51F391-0E28-4E00-9892-3DC3956BF52C}"/>
              </a:ext>
            </a:extLst>
          </p:cNvPr>
          <p:cNvSpPr txBox="1"/>
          <p:nvPr/>
        </p:nvSpPr>
        <p:spPr>
          <a:xfrm>
            <a:off x="5663469" y="3376285"/>
            <a:ext cx="1901483" cy="369332"/>
          </a:xfrm>
          <a:prstGeom prst="rect">
            <a:avLst/>
          </a:prstGeom>
          <a:noFill/>
        </p:spPr>
        <p:txBody>
          <a:bodyPr wrap="none" rtlCol="0">
            <a:spAutoFit/>
          </a:bodyPr>
          <a:lstStyle/>
          <a:p>
            <a:r>
              <a:rPr lang="en-US" b="1" dirty="0">
                <a:solidFill>
                  <a:schemeClr val="tx2"/>
                </a:solidFill>
              </a:rPr>
              <a:t>Male Consumers</a:t>
            </a:r>
          </a:p>
        </p:txBody>
      </p:sp>
      <p:sp>
        <p:nvSpPr>
          <p:cNvPr id="66" name="TextBox 65">
            <a:extLst>
              <a:ext uri="{FF2B5EF4-FFF2-40B4-BE49-F238E27FC236}">
                <a16:creationId xmlns:a16="http://schemas.microsoft.com/office/drawing/2014/main" id="{89324F9E-A6C6-4579-AFE0-705D98A4D3B6}"/>
              </a:ext>
            </a:extLst>
          </p:cNvPr>
          <p:cNvSpPr txBox="1"/>
          <p:nvPr/>
        </p:nvSpPr>
        <p:spPr>
          <a:xfrm>
            <a:off x="5663469" y="4661892"/>
            <a:ext cx="2172390" cy="369332"/>
          </a:xfrm>
          <a:prstGeom prst="rect">
            <a:avLst/>
          </a:prstGeom>
          <a:noFill/>
        </p:spPr>
        <p:txBody>
          <a:bodyPr wrap="none" rtlCol="0">
            <a:spAutoFit/>
          </a:bodyPr>
          <a:lstStyle/>
          <a:p>
            <a:r>
              <a:rPr lang="en-US" b="1" dirty="0">
                <a:solidFill>
                  <a:schemeClr val="tx2"/>
                </a:solidFill>
              </a:rPr>
              <a:t>Female Consumers</a:t>
            </a:r>
          </a:p>
        </p:txBody>
      </p:sp>
      <p:pic>
        <p:nvPicPr>
          <p:cNvPr id="69" name="Graphic 68" descr="User">
            <a:extLst>
              <a:ext uri="{FF2B5EF4-FFF2-40B4-BE49-F238E27FC236}">
                <a16:creationId xmlns:a16="http://schemas.microsoft.com/office/drawing/2014/main" id="{50815C5B-3DA0-4C97-BE81-7F88CA276C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8354" y="3793136"/>
            <a:ext cx="457293" cy="457293"/>
          </a:xfrm>
          <a:prstGeom prst="rect">
            <a:avLst/>
          </a:prstGeom>
        </p:spPr>
      </p:pic>
      <p:pic>
        <p:nvPicPr>
          <p:cNvPr id="70" name="Graphic 69" descr="User">
            <a:extLst>
              <a:ext uri="{FF2B5EF4-FFF2-40B4-BE49-F238E27FC236}">
                <a16:creationId xmlns:a16="http://schemas.microsoft.com/office/drawing/2014/main" id="{95732D04-BAD7-4787-8FE3-B7ED3A32A4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3252" y="3793136"/>
            <a:ext cx="457293" cy="457293"/>
          </a:xfrm>
          <a:prstGeom prst="rect">
            <a:avLst/>
          </a:prstGeom>
        </p:spPr>
      </p:pic>
      <p:pic>
        <p:nvPicPr>
          <p:cNvPr id="71" name="Graphic 70" descr="User">
            <a:extLst>
              <a:ext uri="{FF2B5EF4-FFF2-40B4-BE49-F238E27FC236}">
                <a16:creationId xmlns:a16="http://schemas.microsoft.com/office/drawing/2014/main" id="{B1C2328C-665C-4F6F-A528-153A716B14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8150" y="3793136"/>
            <a:ext cx="457293" cy="457293"/>
          </a:xfrm>
          <a:prstGeom prst="rect">
            <a:avLst/>
          </a:prstGeom>
        </p:spPr>
      </p:pic>
      <p:pic>
        <p:nvPicPr>
          <p:cNvPr id="72" name="Graphic 71" descr="User">
            <a:extLst>
              <a:ext uri="{FF2B5EF4-FFF2-40B4-BE49-F238E27FC236}">
                <a16:creationId xmlns:a16="http://schemas.microsoft.com/office/drawing/2014/main" id="{6197CCE4-17D3-45C8-AB03-2D52BF6AB0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3048" y="3793136"/>
            <a:ext cx="457293" cy="457293"/>
          </a:xfrm>
          <a:prstGeom prst="rect">
            <a:avLst/>
          </a:prstGeom>
        </p:spPr>
      </p:pic>
      <p:pic>
        <p:nvPicPr>
          <p:cNvPr id="73" name="Graphic 72" descr="User">
            <a:extLst>
              <a:ext uri="{FF2B5EF4-FFF2-40B4-BE49-F238E27FC236}">
                <a16:creationId xmlns:a16="http://schemas.microsoft.com/office/drawing/2014/main" id="{71610330-78B2-47AC-96E6-78FA59A3B1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7946" y="3793136"/>
            <a:ext cx="457293" cy="457293"/>
          </a:xfrm>
          <a:prstGeom prst="rect">
            <a:avLst/>
          </a:prstGeom>
        </p:spPr>
      </p:pic>
      <p:pic>
        <p:nvPicPr>
          <p:cNvPr id="74" name="Graphic 73" descr="User">
            <a:extLst>
              <a:ext uri="{FF2B5EF4-FFF2-40B4-BE49-F238E27FC236}">
                <a16:creationId xmlns:a16="http://schemas.microsoft.com/office/drawing/2014/main" id="{8EA439A1-8FB3-463F-904A-AD87C27982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2844" y="3793136"/>
            <a:ext cx="457293" cy="457293"/>
          </a:xfrm>
          <a:prstGeom prst="rect">
            <a:avLst/>
          </a:prstGeom>
        </p:spPr>
      </p:pic>
      <p:pic>
        <p:nvPicPr>
          <p:cNvPr id="75" name="Graphic 74" descr="User">
            <a:extLst>
              <a:ext uri="{FF2B5EF4-FFF2-40B4-BE49-F238E27FC236}">
                <a16:creationId xmlns:a16="http://schemas.microsoft.com/office/drawing/2014/main" id="{008C9279-9933-41B8-8DA2-AF47FD873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7742" y="3793136"/>
            <a:ext cx="457293" cy="457293"/>
          </a:xfrm>
          <a:prstGeom prst="rect">
            <a:avLst/>
          </a:prstGeom>
        </p:spPr>
      </p:pic>
      <p:pic>
        <p:nvPicPr>
          <p:cNvPr id="76" name="Graphic 75" descr="User">
            <a:extLst>
              <a:ext uri="{FF2B5EF4-FFF2-40B4-BE49-F238E27FC236}">
                <a16:creationId xmlns:a16="http://schemas.microsoft.com/office/drawing/2014/main" id="{2EFA2933-6F9C-43F6-9458-8820C3B33D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2640" y="3793136"/>
            <a:ext cx="457293" cy="457293"/>
          </a:xfrm>
          <a:prstGeom prst="rect">
            <a:avLst/>
          </a:prstGeom>
        </p:spPr>
      </p:pic>
      <p:pic>
        <p:nvPicPr>
          <p:cNvPr id="79" name="Graphic 78" descr="User">
            <a:extLst>
              <a:ext uri="{FF2B5EF4-FFF2-40B4-BE49-F238E27FC236}">
                <a16:creationId xmlns:a16="http://schemas.microsoft.com/office/drawing/2014/main" id="{097AD26E-9DA7-475C-8EE4-FC28F3E0F9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7209" y="5058976"/>
            <a:ext cx="457293" cy="457293"/>
          </a:xfrm>
          <a:prstGeom prst="rect">
            <a:avLst/>
          </a:prstGeom>
        </p:spPr>
      </p:pic>
      <p:pic>
        <p:nvPicPr>
          <p:cNvPr id="80" name="Graphic 79" descr="User">
            <a:extLst>
              <a:ext uri="{FF2B5EF4-FFF2-40B4-BE49-F238E27FC236}">
                <a16:creationId xmlns:a16="http://schemas.microsoft.com/office/drawing/2014/main" id="{F9004B5F-6EE0-4D45-900D-3C889960B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2314" y="5064312"/>
            <a:ext cx="457293" cy="457293"/>
          </a:xfrm>
          <a:prstGeom prst="rect">
            <a:avLst/>
          </a:prstGeom>
        </p:spPr>
      </p:pic>
      <p:pic>
        <p:nvPicPr>
          <p:cNvPr id="81" name="Graphic 80" descr="User">
            <a:extLst>
              <a:ext uri="{FF2B5EF4-FFF2-40B4-BE49-F238E27FC236}">
                <a16:creationId xmlns:a16="http://schemas.microsoft.com/office/drawing/2014/main" id="{F1F03E06-1113-4617-9B00-36843B213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23130" y="5064312"/>
            <a:ext cx="457293" cy="457293"/>
          </a:xfrm>
          <a:prstGeom prst="rect">
            <a:avLst/>
          </a:prstGeom>
        </p:spPr>
      </p:pic>
      <p:pic>
        <p:nvPicPr>
          <p:cNvPr id="82" name="Graphic 81" descr="User">
            <a:extLst>
              <a:ext uri="{FF2B5EF4-FFF2-40B4-BE49-F238E27FC236}">
                <a16:creationId xmlns:a16="http://schemas.microsoft.com/office/drawing/2014/main" id="{738D2974-EE28-4450-9A6F-7BC486913C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18028" y="5064312"/>
            <a:ext cx="457293" cy="457293"/>
          </a:xfrm>
          <a:prstGeom prst="rect">
            <a:avLst/>
          </a:prstGeom>
        </p:spPr>
      </p:pic>
      <p:pic>
        <p:nvPicPr>
          <p:cNvPr id="83" name="Graphic 82" descr="User">
            <a:extLst>
              <a:ext uri="{FF2B5EF4-FFF2-40B4-BE49-F238E27FC236}">
                <a16:creationId xmlns:a16="http://schemas.microsoft.com/office/drawing/2014/main" id="{0F754B2B-57E3-4C96-8A41-9269E6E96A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12926" y="5064312"/>
            <a:ext cx="457293" cy="457293"/>
          </a:xfrm>
          <a:prstGeom prst="rect">
            <a:avLst/>
          </a:prstGeom>
        </p:spPr>
      </p:pic>
      <p:pic>
        <p:nvPicPr>
          <p:cNvPr id="84" name="Graphic 83" descr="User">
            <a:extLst>
              <a:ext uri="{FF2B5EF4-FFF2-40B4-BE49-F238E27FC236}">
                <a16:creationId xmlns:a16="http://schemas.microsoft.com/office/drawing/2014/main" id="{4BAB32F0-869C-4020-88BB-7F4516CC3E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7824" y="5064312"/>
            <a:ext cx="457293" cy="457293"/>
          </a:xfrm>
          <a:prstGeom prst="rect">
            <a:avLst/>
          </a:prstGeom>
        </p:spPr>
      </p:pic>
      <p:pic>
        <p:nvPicPr>
          <p:cNvPr id="85" name="Graphic 84" descr="User">
            <a:extLst>
              <a:ext uri="{FF2B5EF4-FFF2-40B4-BE49-F238E27FC236}">
                <a16:creationId xmlns:a16="http://schemas.microsoft.com/office/drawing/2014/main" id="{8F0077E7-3026-4E0D-8FF5-D480C0E493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2722" y="5064312"/>
            <a:ext cx="457293" cy="457293"/>
          </a:xfrm>
          <a:prstGeom prst="rect">
            <a:avLst/>
          </a:prstGeom>
        </p:spPr>
      </p:pic>
      <p:pic>
        <p:nvPicPr>
          <p:cNvPr id="86" name="Graphic 85" descr="User">
            <a:extLst>
              <a:ext uri="{FF2B5EF4-FFF2-40B4-BE49-F238E27FC236}">
                <a16:creationId xmlns:a16="http://schemas.microsoft.com/office/drawing/2014/main" id="{91998F67-CEC5-416D-8F24-223E0699AF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97620" y="5064312"/>
            <a:ext cx="457293" cy="457293"/>
          </a:xfrm>
          <a:prstGeom prst="rect">
            <a:avLst/>
          </a:prstGeom>
        </p:spPr>
      </p:pic>
      <p:pic>
        <p:nvPicPr>
          <p:cNvPr id="87" name="Graphic 86" descr="User">
            <a:extLst>
              <a:ext uri="{FF2B5EF4-FFF2-40B4-BE49-F238E27FC236}">
                <a16:creationId xmlns:a16="http://schemas.microsoft.com/office/drawing/2014/main" id="{8DFFA1E9-7625-43F4-8D39-DBFB3F0D16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2518" y="5064312"/>
            <a:ext cx="457293" cy="457293"/>
          </a:xfrm>
          <a:prstGeom prst="rect">
            <a:avLst/>
          </a:prstGeom>
        </p:spPr>
      </p:pic>
      <p:pic>
        <p:nvPicPr>
          <p:cNvPr id="88" name="Graphic 87" descr="User">
            <a:extLst>
              <a:ext uri="{FF2B5EF4-FFF2-40B4-BE49-F238E27FC236}">
                <a16:creationId xmlns:a16="http://schemas.microsoft.com/office/drawing/2014/main" id="{3A832EE6-F240-4CF0-B0EA-0A4454A89E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87416" y="5064312"/>
            <a:ext cx="457293" cy="457293"/>
          </a:xfrm>
          <a:prstGeom prst="rect">
            <a:avLst/>
          </a:prstGeom>
        </p:spPr>
      </p:pic>
      <p:grpSp>
        <p:nvGrpSpPr>
          <p:cNvPr id="55" name="Group 54">
            <a:extLst>
              <a:ext uri="{FF2B5EF4-FFF2-40B4-BE49-F238E27FC236}">
                <a16:creationId xmlns:a16="http://schemas.microsoft.com/office/drawing/2014/main" id="{62561BE6-FB0A-46AB-9810-4C1B75E9A29F}"/>
              </a:ext>
            </a:extLst>
          </p:cNvPr>
          <p:cNvGrpSpPr/>
          <p:nvPr/>
        </p:nvGrpSpPr>
        <p:grpSpPr>
          <a:xfrm>
            <a:off x="1735731" y="2660263"/>
            <a:ext cx="2679417" cy="2147156"/>
            <a:chOff x="4270457" y="3656980"/>
            <a:chExt cx="9144000" cy="7327564"/>
          </a:xfrm>
        </p:grpSpPr>
        <p:sp>
          <p:nvSpPr>
            <p:cNvPr id="56" name="Rectangle 55">
              <a:extLst>
                <a:ext uri="{FF2B5EF4-FFF2-40B4-BE49-F238E27FC236}">
                  <a16:creationId xmlns:a16="http://schemas.microsoft.com/office/drawing/2014/main" id="{7A6795E4-2FE0-4E2D-8C17-BD57A63FA908}"/>
                </a:ext>
              </a:extLst>
            </p:cNvPr>
            <p:cNvSpPr/>
            <p:nvPr/>
          </p:nvSpPr>
          <p:spPr>
            <a:xfrm>
              <a:off x="4270457" y="5031833"/>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57" name="Rectangle 56">
              <a:extLst>
                <a:ext uri="{FF2B5EF4-FFF2-40B4-BE49-F238E27FC236}">
                  <a16:creationId xmlns:a16="http://schemas.microsoft.com/office/drawing/2014/main" id="{12BD4A88-B2EC-42AD-964A-1E66F73982D9}"/>
                </a:ext>
              </a:extLst>
            </p:cNvPr>
            <p:cNvSpPr/>
            <p:nvPr/>
          </p:nvSpPr>
          <p:spPr>
            <a:xfrm>
              <a:off x="4270457" y="6406686"/>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58" name="Rectangle 57">
              <a:extLst>
                <a:ext uri="{FF2B5EF4-FFF2-40B4-BE49-F238E27FC236}">
                  <a16:creationId xmlns:a16="http://schemas.microsoft.com/office/drawing/2014/main" id="{5493DA7A-3978-427E-B95E-408748FD24F0}"/>
                </a:ext>
              </a:extLst>
            </p:cNvPr>
            <p:cNvSpPr/>
            <p:nvPr/>
          </p:nvSpPr>
          <p:spPr>
            <a:xfrm>
              <a:off x="4270457" y="778544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59" name="Rectangle 58">
              <a:extLst>
                <a:ext uri="{FF2B5EF4-FFF2-40B4-BE49-F238E27FC236}">
                  <a16:creationId xmlns:a16="http://schemas.microsoft.com/office/drawing/2014/main" id="{0ED39861-A13B-449B-AD1F-A6685D50919E}"/>
                </a:ext>
              </a:extLst>
            </p:cNvPr>
            <p:cNvSpPr/>
            <p:nvPr/>
          </p:nvSpPr>
          <p:spPr>
            <a:xfrm>
              <a:off x="4270457" y="9153554"/>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60" name="Rectangle 59">
              <a:extLst>
                <a:ext uri="{FF2B5EF4-FFF2-40B4-BE49-F238E27FC236}">
                  <a16:creationId xmlns:a16="http://schemas.microsoft.com/office/drawing/2014/main" id="{F5A23C19-CC2B-4F49-A433-60098AFB681A}"/>
                </a:ext>
              </a:extLst>
            </p:cNvPr>
            <p:cNvSpPr/>
            <p:nvPr/>
          </p:nvSpPr>
          <p:spPr>
            <a:xfrm>
              <a:off x="4270457" y="10527344"/>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61" name="Rectangle 60">
              <a:extLst>
                <a:ext uri="{FF2B5EF4-FFF2-40B4-BE49-F238E27FC236}">
                  <a16:creationId xmlns:a16="http://schemas.microsoft.com/office/drawing/2014/main" id="{8D601E05-30F1-45CA-BCB2-2CD7E009D145}"/>
                </a:ext>
              </a:extLst>
            </p:cNvPr>
            <p:cNvSpPr/>
            <p:nvPr/>
          </p:nvSpPr>
          <p:spPr>
            <a:xfrm>
              <a:off x="4270457" y="365698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grpSp>
      <p:sp>
        <p:nvSpPr>
          <p:cNvPr id="62" name="Freeform 9">
            <a:extLst>
              <a:ext uri="{FF2B5EF4-FFF2-40B4-BE49-F238E27FC236}">
                <a16:creationId xmlns:a16="http://schemas.microsoft.com/office/drawing/2014/main" id="{F926CC58-FE89-4FA7-B8CF-0EB3E49D463A}"/>
              </a:ext>
            </a:extLst>
          </p:cNvPr>
          <p:cNvSpPr>
            <a:spLocks noChangeArrowheads="1"/>
          </p:cNvSpPr>
          <p:nvPr/>
        </p:nvSpPr>
        <p:spPr bwMode="auto">
          <a:xfrm>
            <a:off x="729348" y="2373081"/>
            <a:ext cx="4719030" cy="3018417"/>
          </a:xfrm>
          <a:custGeom>
            <a:avLst/>
            <a:gdLst>
              <a:gd name="T0" fmla="*/ 6141 w 6142"/>
              <a:gd name="T1" fmla="*/ 3708 h 3930"/>
              <a:gd name="T2" fmla="*/ 6141 w 6142"/>
              <a:gd name="T3" fmla="*/ 3856 h 3930"/>
              <a:gd name="T4" fmla="*/ 6141 w 6142"/>
              <a:gd name="T5" fmla="*/ 3856 h 3930"/>
              <a:gd name="T6" fmla="*/ 6070 w 6142"/>
              <a:gd name="T7" fmla="*/ 3929 h 3930"/>
              <a:gd name="T8" fmla="*/ 72 w 6142"/>
              <a:gd name="T9" fmla="*/ 3929 h 3930"/>
              <a:gd name="T10" fmla="*/ 72 w 6142"/>
              <a:gd name="T11" fmla="*/ 3929 h 3930"/>
              <a:gd name="T12" fmla="*/ 0 w 6142"/>
              <a:gd name="T13" fmla="*/ 3856 h 3930"/>
              <a:gd name="T14" fmla="*/ 0 w 6142"/>
              <a:gd name="T15" fmla="*/ 3708 h 3930"/>
              <a:gd name="T16" fmla="*/ 2524 w 6142"/>
              <a:gd name="T17" fmla="*/ 3708 h 3930"/>
              <a:gd name="T18" fmla="*/ 2524 w 6142"/>
              <a:gd name="T19" fmla="*/ 3708 h 3930"/>
              <a:gd name="T20" fmla="*/ 2619 w 6142"/>
              <a:gd name="T21" fmla="*/ 3780 h 3930"/>
              <a:gd name="T22" fmla="*/ 3524 w 6142"/>
              <a:gd name="T23" fmla="*/ 3780 h 3930"/>
              <a:gd name="T24" fmla="*/ 3524 w 6142"/>
              <a:gd name="T25" fmla="*/ 3780 h 3930"/>
              <a:gd name="T26" fmla="*/ 3620 w 6142"/>
              <a:gd name="T27" fmla="*/ 3708 h 3930"/>
              <a:gd name="T28" fmla="*/ 6141 w 6142"/>
              <a:gd name="T29" fmla="*/ 3708 h 3930"/>
              <a:gd name="T30" fmla="*/ 561 w 6142"/>
              <a:gd name="T31" fmla="*/ 186 h 3930"/>
              <a:gd name="T32" fmla="*/ 561 w 6142"/>
              <a:gd name="T33" fmla="*/ 186 h 3930"/>
              <a:gd name="T34" fmla="*/ 587 w 6142"/>
              <a:gd name="T35" fmla="*/ 159 h 3930"/>
              <a:gd name="T36" fmla="*/ 5556 w 6142"/>
              <a:gd name="T37" fmla="*/ 159 h 3930"/>
              <a:gd name="T38" fmla="*/ 5556 w 6142"/>
              <a:gd name="T39" fmla="*/ 159 h 3930"/>
              <a:gd name="T40" fmla="*/ 5582 w 6142"/>
              <a:gd name="T41" fmla="*/ 186 h 3930"/>
              <a:gd name="T42" fmla="*/ 5582 w 6142"/>
              <a:gd name="T43" fmla="*/ 3380 h 3930"/>
              <a:gd name="T44" fmla="*/ 5582 w 6142"/>
              <a:gd name="T45" fmla="*/ 3380 h 3930"/>
              <a:gd name="T46" fmla="*/ 5556 w 6142"/>
              <a:gd name="T47" fmla="*/ 3406 h 3930"/>
              <a:gd name="T48" fmla="*/ 587 w 6142"/>
              <a:gd name="T49" fmla="*/ 3406 h 3930"/>
              <a:gd name="T50" fmla="*/ 587 w 6142"/>
              <a:gd name="T51" fmla="*/ 3406 h 3930"/>
              <a:gd name="T52" fmla="*/ 561 w 6142"/>
              <a:gd name="T53" fmla="*/ 3380 h 3930"/>
              <a:gd name="T54" fmla="*/ 561 w 6142"/>
              <a:gd name="T55" fmla="*/ 186 h 3930"/>
              <a:gd name="T56" fmla="*/ 587 w 6142"/>
              <a:gd name="T57" fmla="*/ 3565 h 3930"/>
              <a:gd name="T58" fmla="*/ 5556 w 6142"/>
              <a:gd name="T59" fmla="*/ 3565 h 3930"/>
              <a:gd name="T60" fmla="*/ 5556 w 6142"/>
              <a:gd name="T61" fmla="*/ 3565 h 3930"/>
              <a:gd name="T62" fmla="*/ 5741 w 6142"/>
              <a:gd name="T63" fmla="*/ 3380 h 3930"/>
              <a:gd name="T64" fmla="*/ 5741 w 6142"/>
              <a:gd name="T65" fmla="*/ 186 h 3930"/>
              <a:gd name="T66" fmla="*/ 5741 w 6142"/>
              <a:gd name="T67" fmla="*/ 186 h 3930"/>
              <a:gd name="T68" fmla="*/ 5556 w 6142"/>
              <a:gd name="T69" fmla="*/ 0 h 3930"/>
              <a:gd name="T70" fmla="*/ 587 w 6142"/>
              <a:gd name="T71" fmla="*/ 0 h 3930"/>
              <a:gd name="T72" fmla="*/ 587 w 6142"/>
              <a:gd name="T73" fmla="*/ 0 h 3930"/>
              <a:gd name="T74" fmla="*/ 402 w 6142"/>
              <a:gd name="T75" fmla="*/ 186 h 3930"/>
              <a:gd name="T76" fmla="*/ 402 w 6142"/>
              <a:gd name="T77" fmla="*/ 3380 h 3930"/>
              <a:gd name="T78" fmla="*/ 402 w 6142"/>
              <a:gd name="T79" fmla="*/ 3380 h 3930"/>
              <a:gd name="T80" fmla="*/ 587 w 6142"/>
              <a:gd name="T81" fmla="*/ 3565 h 3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2" h="3930">
                <a:moveTo>
                  <a:pt x="6141" y="3708"/>
                </a:moveTo>
                <a:lnTo>
                  <a:pt x="6141" y="3856"/>
                </a:lnTo>
                <a:lnTo>
                  <a:pt x="6141" y="3856"/>
                </a:lnTo>
                <a:cubicBezTo>
                  <a:pt x="6141" y="3896"/>
                  <a:pt x="6110" y="3929"/>
                  <a:pt x="6070" y="3929"/>
                </a:cubicBezTo>
                <a:lnTo>
                  <a:pt x="72" y="3929"/>
                </a:lnTo>
                <a:lnTo>
                  <a:pt x="72" y="3929"/>
                </a:lnTo>
                <a:cubicBezTo>
                  <a:pt x="33" y="3929"/>
                  <a:pt x="0" y="3896"/>
                  <a:pt x="0" y="3856"/>
                </a:cubicBezTo>
                <a:lnTo>
                  <a:pt x="0" y="3708"/>
                </a:lnTo>
                <a:lnTo>
                  <a:pt x="2524" y="3708"/>
                </a:lnTo>
                <a:lnTo>
                  <a:pt x="2524" y="3708"/>
                </a:lnTo>
                <a:cubicBezTo>
                  <a:pt x="2536" y="3750"/>
                  <a:pt x="2574" y="3780"/>
                  <a:pt x="2619" y="3780"/>
                </a:cubicBezTo>
                <a:lnTo>
                  <a:pt x="3524" y="3780"/>
                </a:lnTo>
                <a:lnTo>
                  <a:pt x="3524" y="3780"/>
                </a:lnTo>
                <a:cubicBezTo>
                  <a:pt x="3569" y="3780"/>
                  <a:pt x="3607" y="3750"/>
                  <a:pt x="3620" y="3708"/>
                </a:cubicBezTo>
                <a:lnTo>
                  <a:pt x="6141" y="3708"/>
                </a:lnTo>
                <a:close/>
                <a:moveTo>
                  <a:pt x="561" y="186"/>
                </a:moveTo>
                <a:lnTo>
                  <a:pt x="561" y="186"/>
                </a:lnTo>
                <a:cubicBezTo>
                  <a:pt x="561" y="171"/>
                  <a:pt x="574" y="159"/>
                  <a:pt x="587" y="159"/>
                </a:cubicBezTo>
                <a:lnTo>
                  <a:pt x="5556" y="159"/>
                </a:lnTo>
                <a:lnTo>
                  <a:pt x="5556" y="159"/>
                </a:lnTo>
                <a:cubicBezTo>
                  <a:pt x="5570" y="159"/>
                  <a:pt x="5582" y="171"/>
                  <a:pt x="5582" y="186"/>
                </a:cubicBezTo>
                <a:lnTo>
                  <a:pt x="5582" y="3380"/>
                </a:lnTo>
                <a:lnTo>
                  <a:pt x="5582" y="3380"/>
                </a:lnTo>
                <a:cubicBezTo>
                  <a:pt x="5582" y="3395"/>
                  <a:pt x="5570" y="3406"/>
                  <a:pt x="5556" y="3406"/>
                </a:cubicBezTo>
                <a:lnTo>
                  <a:pt x="587" y="3406"/>
                </a:lnTo>
                <a:lnTo>
                  <a:pt x="587" y="3406"/>
                </a:lnTo>
                <a:cubicBezTo>
                  <a:pt x="574" y="3406"/>
                  <a:pt x="561" y="3395"/>
                  <a:pt x="561" y="3380"/>
                </a:cubicBezTo>
                <a:lnTo>
                  <a:pt x="561" y="186"/>
                </a:lnTo>
                <a:close/>
                <a:moveTo>
                  <a:pt x="587" y="3565"/>
                </a:moveTo>
                <a:lnTo>
                  <a:pt x="5556" y="3565"/>
                </a:lnTo>
                <a:lnTo>
                  <a:pt x="5556" y="3565"/>
                </a:lnTo>
                <a:cubicBezTo>
                  <a:pt x="5657" y="3565"/>
                  <a:pt x="5741" y="3482"/>
                  <a:pt x="5741" y="3380"/>
                </a:cubicBezTo>
                <a:lnTo>
                  <a:pt x="5741" y="186"/>
                </a:lnTo>
                <a:lnTo>
                  <a:pt x="5741" y="186"/>
                </a:lnTo>
                <a:cubicBezTo>
                  <a:pt x="5741" y="84"/>
                  <a:pt x="5657" y="0"/>
                  <a:pt x="5556" y="0"/>
                </a:cubicBezTo>
                <a:lnTo>
                  <a:pt x="587" y="0"/>
                </a:lnTo>
                <a:lnTo>
                  <a:pt x="587" y="0"/>
                </a:lnTo>
                <a:cubicBezTo>
                  <a:pt x="486" y="0"/>
                  <a:pt x="402" y="84"/>
                  <a:pt x="402" y="186"/>
                </a:cubicBezTo>
                <a:lnTo>
                  <a:pt x="402" y="3380"/>
                </a:lnTo>
                <a:lnTo>
                  <a:pt x="402" y="3380"/>
                </a:lnTo>
                <a:cubicBezTo>
                  <a:pt x="402" y="3482"/>
                  <a:pt x="486" y="3565"/>
                  <a:pt x="587" y="3565"/>
                </a:cubicBezTo>
                <a:close/>
              </a:path>
            </a:pathLst>
          </a:custGeom>
          <a:solidFill>
            <a:schemeClr val="bg1">
              <a:lumMod val="75000"/>
            </a:schemeClr>
          </a:solidFill>
          <a:ln>
            <a:noFill/>
          </a:ln>
          <a:effectLst/>
        </p:spPr>
        <p:txBody>
          <a:bodyPr wrap="none" anchor="ctr"/>
          <a:lstStyle/>
          <a:p>
            <a:endParaRPr lang="en-US" sz="603" dirty="0">
              <a:latin typeface="Source Sans Pro Light" panose="020B0403030403020204" pitchFamily="34" charset="0"/>
            </a:endParaRPr>
          </a:p>
        </p:txBody>
      </p:sp>
      <p:grpSp>
        <p:nvGrpSpPr>
          <p:cNvPr id="67" name="Group 66">
            <a:extLst>
              <a:ext uri="{FF2B5EF4-FFF2-40B4-BE49-F238E27FC236}">
                <a16:creationId xmlns:a16="http://schemas.microsoft.com/office/drawing/2014/main" id="{F30B9C46-1B0B-4F9E-8EA3-466971CFF067}"/>
              </a:ext>
            </a:extLst>
          </p:cNvPr>
          <p:cNvGrpSpPr/>
          <p:nvPr/>
        </p:nvGrpSpPr>
        <p:grpSpPr>
          <a:xfrm>
            <a:off x="1346373" y="2613962"/>
            <a:ext cx="236058" cy="2235982"/>
            <a:chOff x="2941704" y="3498969"/>
            <a:chExt cx="805589" cy="7630698"/>
          </a:xfrm>
        </p:grpSpPr>
        <p:sp>
          <p:nvSpPr>
            <p:cNvPr id="68" name="Freeform 25">
              <a:extLst>
                <a:ext uri="{FF2B5EF4-FFF2-40B4-BE49-F238E27FC236}">
                  <a16:creationId xmlns:a16="http://schemas.microsoft.com/office/drawing/2014/main" id="{75FAA086-4D78-4123-AC15-3EF997CEAF8C}"/>
                </a:ext>
              </a:extLst>
            </p:cNvPr>
            <p:cNvSpPr>
              <a:spLocks/>
            </p:cNvSpPr>
            <p:nvPr/>
          </p:nvSpPr>
          <p:spPr bwMode="auto">
            <a:xfrm>
              <a:off x="2958637" y="10390022"/>
              <a:ext cx="761308" cy="739645"/>
            </a:xfrm>
            <a:custGeom>
              <a:avLst/>
              <a:gdLst>
                <a:gd name="T0" fmla="*/ 0 w 208"/>
                <a:gd name="T1" fmla="*/ 68 h 202"/>
                <a:gd name="T2" fmla="*/ 8 w 208"/>
                <a:gd name="T3" fmla="*/ 79 h 202"/>
                <a:gd name="T4" fmla="*/ 30 w 208"/>
                <a:gd name="T5" fmla="*/ 72 h 202"/>
                <a:gd name="T6" fmla="*/ 64 w 208"/>
                <a:gd name="T7" fmla="*/ 172 h 202"/>
                <a:gd name="T8" fmla="*/ 105 w 208"/>
                <a:gd name="T9" fmla="*/ 190 h 202"/>
                <a:gd name="T10" fmla="*/ 197 w 208"/>
                <a:gd name="T11" fmla="*/ 63 h 202"/>
                <a:gd name="T12" fmla="*/ 113 w 208"/>
                <a:gd name="T13" fmla="*/ 68 h 202"/>
                <a:gd name="T14" fmla="*/ 137 w 208"/>
                <a:gd name="T15" fmla="*/ 95 h 202"/>
                <a:gd name="T16" fmla="*/ 109 w 208"/>
                <a:gd name="T17" fmla="*/ 130 h 202"/>
                <a:gd name="T18" fmla="*/ 93 w 208"/>
                <a:gd name="T19" fmla="*/ 91 h 202"/>
                <a:gd name="T20" fmla="*/ 59 w 208"/>
                <a:gd name="T21" fmla="*/ 23 h 202"/>
                <a:gd name="T22" fmla="*/ 0 w 208"/>
                <a:gd name="T23"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2">
                  <a:moveTo>
                    <a:pt x="0" y="68"/>
                  </a:moveTo>
                  <a:cubicBezTo>
                    <a:pt x="8" y="79"/>
                    <a:pt x="8" y="79"/>
                    <a:pt x="8" y="79"/>
                  </a:cubicBezTo>
                  <a:cubicBezTo>
                    <a:pt x="8" y="79"/>
                    <a:pt x="24" y="66"/>
                    <a:pt x="30" y="72"/>
                  </a:cubicBezTo>
                  <a:cubicBezTo>
                    <a:pt x="36" y="79"/>
                    <a:pt x="57" y="157"/>
                    <a:pt x="64" y="172"/>
                  </a:cubicBezTo>
                  <a:cubicBezTo>
                    <a:pt x="70" y="185"/>
                    <a:pt x="87" y="202"/>
                    <a:pt x="105" y="190"/>
                  </a:cubicBezTo>
                  <a:cubicBezTo>
                    <a:pt x="124" y="178"/>
                    <a:pt x="186" y="125"/>
                    <a:pt x="197" y="63"/>
                  </a:cubicBezTo>
                  <a:cubicBezTo>
                    <a:pt x="208" y="0"/>
                    <a:pt x="122" y="13"/>
                    <a:pt x="113" y="68"/>
                  </a:cubicBezTo>
                  <a:cubicBezTo>
                    <a:pt x="136" y="54"/>
                    <a:pt x="148" y="73"/>
                    <a:pt x="137" y="95"/>
                  </a:cubicBezTo>
                  <a:cubicBezTo>
                    <a:pt x="125" y="116"/>
                    <a:pt x="114" y="130"/>
                    <a:pt x="109" y="130"/>
                  </a:cubicBezTo>
                  <a:cubicBezTo>
                    <a:pt x="103" y="130"/>
                    <a:pt x="99" y="116"/>
                    <a:pt x="93" y="91"/>
                  </a:cubicBezTo>
                  <a:cubicBezTo>
                    <a:pt x="86" y="65"/>
                    <a:pt x="86" y="17"/>
                    <a:pt x="59" y="23"/>
                  </a:cubicBezTo>
                  <a:cubicBezTo>
                    <a:pt x="34" y="28"/>
                    <a:pt x="0" y="68"/>
                    <a:pt x="0" y="68"/>
                  </a:cubicBezTo>
                  <a:close/>
                </a:path>
              </a:pathLst>
            </a:custGeom>
            <a:solidFill>
              <a:srgbClr val="6CB5E3"/>
            </a:solidFill>
            <a:ln>
              <a:noFill/>
            </a:ln>
          </p:spPr>
          <p:txBody>
            <a:bodyPr vert="horz" wrap="square" lIns="71990" tIns="35995" rIns="71990" bIns="35995" numCol="1" anchor="t" anchorCtr="0" compatLnSpc="1">
              <a:prstTxWarp prst="textNoShape">
                <a:avLst/>
              </a:prstTxWarp>
            </a:bodyPr>
            <a:lstStyle/>
            <a:p>
              <a:endParaRPr lang="id-ID" sz="2835" dirty="0">
                <a:latin typeface="Source Sans Pro Light" panose="020B0403030403020204" pitchFamily="34" charset="0"/>
              </a:endParaRPr>
            </a:p>
          </p:txBody>
        </p:sp>
        <p:sp>
          <p:nvSpPr>
            <p:cNvPr id="89" name="Freeform 1">
              <a:extLst>
                <a:ext uri="{FF2B5EF4-FFF2-40B4-BE49-F238E27FC236}">
                  <a16:creationId xmlns:a16="http://schemas.microsoft.com/office/drawing/2014/main" id="{97788ECA-01E2-494E-BD74-0402E19C415E}"/>
                </a:ext>
              </a:extLst>
            </p:cNvPr>
            <p:cNvSpPr>
              <a:spLocks noChangeArrowheads="1"/>
            </p:cNvSpPr>
            <p:nvPr/>
          </p:nvSpPr>
          <p:spPr bwMode="auto">
            <a:xfrm>
              <a:off x="3153972" y="3498969"/>
              <a:ext cx="361063" cy="773221"/>
            </a:xfrm>
            <a:custGeom>
              <a:avLst/>
              <a:gdLst>
                <a:gd name="T0" fmla="*/ 303 w 1401"/>
                <a:gd name="T1" fmla="*/ 582 h 3001"/>
                <a:gd name="T2" fmla="*/ 303 w 1401"/>
                <a:gd name="T3" fmla="*/ 994 h 3001"/>
                <a:gd name="T4" fmla="*/ 0 w 1401"/>
                <a:gd name="T5" fmla="*/ 994 h 3001"/>
                <a:gd name="T6" fmla="*/ 0 w 1401"/>
                <a:gd name="T7" fmla="*/ 1499 h 3001"/>
                <a:gd name="T8" fmla="*/ 303 w 1401"/>
                <a:gd name="T9" fmla="*/ 1499 h 3001"/>
                <a:gd name="T10" fmla="*/ 303 w 1401"/>
                <a:gd name="T11" fmla="*/ 3000 h 3001"/>
                <a:gd name="T12" fmla="*/ 924 w 1401"/>
                <a:gd name="T13" fmla="*/ 3000 h 3001"/>
                <a:gd name="T14" fmla="*/ 924 w 1401"/>
                <a:gd name="T15" fmla="*/ 1500 h 3001"/>
                <a:gd name="T16" fmla="*/ 1341 w 1401"/>
                <a:gd name="T17" fmla="*/ 1500 h 3001"/>
                <a:gd name="T18" fmla="*/ 1341 w 1401"/>
                <a:gd name="T19" fmla="*/ 1500 h 3001"/>
                <a:gd name="T20" fmla="*/ 1399 w 1401"/>
                <a:gd name="T21" fmla="*/ 993 h 3001"/>
                <a:gd name="T22" fmla="*/ 926 w 1401"/>
                <a:gd name="T23" fmla="*/ 993 h 3001"/>
                <a:gd name="T24" fmla="*/ 926 w 1401"/>
                <a:gd name="T25" fmla="*/ 647 h 3001"/>
                <a:gd name="T26" fmla="*/ 926 w 1401"/>
                <a:gd name="T27" fmla="*/ 647 h 3001"/>
                <a:gd name="T28" fmla="*/ 1061 w 1401"/>
                <a:gd name="T29" fmla="*/ 526 h 3001"/>
                <a:gd name="T30" fmla="*/ 1400 w 1401"/>
                <a:gd name="T31" fmla="*/ 526 h 3001"/>
                <a:gd name="T32" fmla="*/ 1400 w 1401"/>
                <a:gd name="T33" fmla="*/ 0 h 3001"/>
                <a:gd name="T34" fmla="*/ 939 w 1401"/>
                <a:gd name="T35" fmla="*/ 0 h 3001"/>
                <a:gd name="T36" fmla="*/ 939 w 1401"/>
                <a:gd name="T37" fmla="*/ 0 h 3001"/>
                <a:gd name="T38" fmla="*/ 303 w 1401"/>
                <a:gd name="T39" fmla="*/ 582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1" h="3001">
                  <a:moveTo>
                    <a:pt x="303" y="582"/>
                  </a:moveTo>
                  <a:lnTo>
                    <a:pt x="303" y="994"/>
                  </a:lnTo>
                  <a:lnTo>
                    <a:pt x="0" y="994"/>
                  </a:lnTo>
                  <a:lnTo>
                    <a:pt x="0" y="1499"/>
                  </a:lnTo>
                  <a:lnTo>
                    <a:pt x="303" y="1499"/>
                  </a:lnTo>
                  <a:lnTo>
                    <a:pt x="303" y="3000"/>
                  </a:lnTo>
                  <a:lnTo>
                    <a:pt x="924" y="3000"/>
                  </a:lnTo>
                  <a:lnTo>
                    <a:pt x="924" y="1500"/>
                  </a:lnTo>
                  <a:lnTo>
                    <a:pt x="1341" y="1500"/>
                  </a:lnTo>
                  <a:lnTo>
                    <a:pt x="1341" y="1500"/>
                  </a:lnTo>
                  <a:cubicBezTo>
                    <a:pt x="1341" y="1500"/>
                    <a:pt x="1380" y="1257"/>
                    <a:pt x="1399" y="993"/>
                  </a:cubicBezTo>
                  <a:lnTo>
                    <a:pt x="926" y="993"/>
                  </a:lnTo>
                  <a:lnTo>
                    <a:pt x="926" y="647"/>
                  </a:lnTo>
                  <a:lnTo>
                    <a:pt x="926" y="647"/>
                  </a:lnTo>
                  <a:cubicBezTo>
                    <a:pt x="926" y="596"/>
                    <a:pt x="994" y="526"/>
                    <a:pt x="1061" y="526"/>
                  </a:cubicBezTo>
                  <a:lnTo>
                    <a:pt x="1400" y="526"/>
                  </a:lnTo>
                  <a:lnTo>
                    <a:pt x="1400" y="0"/>
                  </a:lnTo>
                  <a:lnTo>
                    <a:pt x="939" y="0"/>
                  </a:lnTo>
                  <a:lnTo>
                    <a:pt x="939" y="0"/>
                  </a:lnTo>
                  <a:cubicBezTo>
                    <a:pt x="287" y="0"/>
                    <a:pt x="303" y="506"/>
                    <a:pt x="303" y="582"/>
                  </a:cubicBezTo>
                </a:path>
              </a:pathLst>
            </a:custGeom>
            <a:solidFill>
              <a:srgbClr val="5178B3"/>
            </a:solidFill>
            <a:ln>
              <a:noFill/>
            </a:ln>
            <a:effectLst/>
          </p:spPr>
          <p:txBody>
            <a:bodyPr wrap="none" anchor="ctr"/>
            <a:lstStyle/>
            <a:p>
              <a:endParaRPr lang="en-US" sz="603" dirty="0">
                <a:latin typeface="Source Sans Pro Light" panose="020B0403030403020204" pitchFamily="34" charset="0"/>
              </a:endParaRPr>
            </a:p>
          </p:txBody>
        </p:sp>
        <p:sp>
          <p:nvSpPr>
            <p:cNvPr id="90" name="Freeform 3">
              <a:extLst>
                <a:ext uri="{FF2B5EF4-FFF2-40B4-BE49-F238E27FC236}">
                  <a16:creationId xmlns:a16="http://schemas.microsoft.com/office/drawing/2014/main" id="{3AAD41D2-DF6E-4CEB-8A22-88821969F62C}"/>
                </a:ext>
              </a:extLst>
            </p:cNvPr>
            <p:cNvSpPr>
              <a:spLocks noChangeArrowheads="1"/>
            </p:cNvSpPr>
            <p:nvPr/>
          </p:nvSpPr>
          <p:spPr bwMode="auto">
            <a:xfrm>
              <a:off x="2941704" y="7730503"/>
              <a:ext cx="805589" cy="553355"/>
            </a:xfrm>
            <a:custGeom>
              <a:avLst/>
              <a:gdLst>
                <a:gd name="T0" fmla="*/ 1880 w 5013"/>
                <a:gd name="T1" fmla="*/ 2663 h 3446"/>
                <a:gd name="T2" fmla="*/ 1880 w 5013"/>
                <a:gd name="T3" fmla="*/ 783 h 3446"/>
                <a:gd name="T4" fmla="*/ 3446 w 5013"/>
                <a:gd name="T5" fmla="*/ 1723 h 3446"/>
                <a:gd name="T6" fmla="*/ 1880 w 5013"/>
                <a:gd name="T7" fmla="*/ 2663 h 3446"/>
                <a:gd name="T8" fmla="*/ 4799 w 5013"/>
                <a:gd name="T9" fmla="*/ 332 h 3446"/>
                <a:gd name="T10" fmla="*/ 4799 w 5013"/>
                <a:gd name="T11" fmla="*/ 332 h 3446"/>
                <a:gd name="T12" fmla="*/ 4215 w 5013"/>
                <a:gd name="T13" fmla="*/ 28 h 3446"/>
                <a:gd name="T14" fmla="*/ 4215 w 5013"/>
                <a:gd name="T15" fmla="*/ 28 h 3446"/>
                <a:gd name="T16" fmla="*/ 2507 w 5013"/>
                <a:gd name="T17" fmla="*/ 0 h 3446"/>
                <a:gd name="T18" fmla="*/ 2507 w 5013"/>
                <a:gd name="T19" fmla="*/ 0 h 3446"/>
                <a:gd name="T20" fmla="*/ 797 w 5013"/>
                <a:gd name="T21" fmla="*/ 28 h 3446"/>
                <a:gd name="T22" fmla="*/ 797 w 5013"/>
                <a:gd name="T23" fmla="*/ 28 h 3446"/>
                <a:gd name="T24" fmla="*/ 212 w 5013"/>
                <a:gd name="T25" fmla="*/ 332 h 3446"/>
                <a:gd name="T26" fmla="*/ 212 w 5013"/>
                <a:gd name="T27" fmla="*/ 332 h 3446"/>
                <a:gd name="T28" fmla="*/ 0 w 5013"/>
                <a:gd name="T29" fmla="*/ 1722 h 3446"/>
                <a:gd name="T30" fmla="*/ 0 w 5013"/>
                <a:gd name="T31" fmla="*/ 1723 h 3446"/>
                <a:gd name="T32" fmla="*/ 0 w 5013"/>
                <a:gd name="T33" fmla="*/ 1723 h 3446"/>
                <a:gd name="T34" fmla="*/ 0 w 5013"/>
                <a:gd name="T35" fmla="*/ 1724 h 3446"/>
                <a:gd name="T36" fmla="*/ 0 w 5013"/>
                <a:gd name="T37" fmla="*/ 1724 h 3446"/>
                <a:gd name="T38" fmla="*/ 212 w 5013"/>
                <a:gd name="T39" fmla="*/ 3111 h 3446"/>
                <a:gd name="T40" fmla="*/ 212 w 5013"/>
                <a:gd name="T41" fmla="*/ 3111 h 3446"/>
                <a:gd name="T42" fmla="*/ 797 w 5013"/>
                <a:gd name="T43" fmla="*/ 3418 h 3446"/>
                <a:gd name="T44" fmla="*/ 797 w 5013"/>
                <a:gd name="T45" fmla="*/ 3418 h 3446"/>
                <a:gd name="T46" fmla="*/ 2507 w 5013"/>
                <a:gd name="T47" fmla="*/ 3445 h 3446"/>
                <a:gd name="T48" fmla="*/ 2507 w 5013"/>
                <a:gd name="T49" fmla="*/ 3445 h 3446"/>
                <a:gd name="T50" fmla="*/ 4215 w 5013"/>
                <a:gd name="T51" fmla="*/ 3418 h 3446"/>
                <a:gd name="T52" fmla="*/ 4215 w 5013"/>
                <a:gd name="T53" fmla="*/ 3418 h 3446"/>
                <a:gd name="T54" fmla="*/ 4799 w 5013"/>
                <a:gd name="T55" fmla="*/ 3112 h 3446"/>
                <a:gd name="T56" fmla="*/ 4799 w 5013"/>
                <a:gd name="T57" fmla="*/ 3112 h 3446"/>
                <a:gd name="T58" fmla="*/ 5012 w 5013"/>
                <a:gd name="T59" fmla="*/ 1725 h 3446"/>
                <a:gd name="T60" fmla="*/ 5012 w 5013"/>
                <a:gd name="T61" fmla="*/ 1723 h 3446"/>
                <a:gd name="T62" fmla="*/ 5012 w 5013"/>
                <a:gd name="T63" fmla="*/ 1722 h 3446"/>
                <a:gd name="T64" fmla="*/ 5012 w 5013"/>
                <a:gd name="T65" fmla="*/ 1722 h 3446"/>
                <a:gd name="T66" fmla="*/ 4799 w 5013"/>
                <a:gd name="T67" fmla="*/ 332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13" h="3446">
                  <a:moveTo>
                    <a:pt x="1880" y="2663"/>
                  </a:moveTo>
                  <a:lnTo>
                    <a:pt x="1880" y="783"/>
                  </a:lnTo>
                  <a:lnTo>
                    <a:pt x="3446" y="1723"/>
                  </a:lnTo>
                  <a:lnTo>
                    <a:pt x="1880" y="2663"/>
                  </a:lnTo>
                  <a:close/>
                  <a:moveTo>
                    <a:pt x="4799" y="332"/>
                  </a:moveTo>
                  <a:lnTo>
                    <a:pt x="4799" y="332"/>
                  </a:lnTo>
                  <a:cubicBezTo>
                    <a:pt x="4663" y="90"/>
                    <a:pt x="4515" y="45"/>
                    <a:pt x="4215" y="28"/>
                  </a:cubicBezTo>
                  <a:lnTo>
                    <a:pt x="4215" y="28"/>
                  </a:lnTo>
                  <a:cubicBezTo>
                    <a:pt x="3915" y="8"/>
                    <a:pt x="3160" y="0"/>
                    <a:pt x="2507" y="0"/>
                  </a:cubicBezTo>
                  <a:lnTo>
                    <a:pt x="2507" y="0"/>
                  </a:lnTo>
                  <a:cubicBezTo>
                    <a:pt x="1852" y="0"/>
                    <a:pt x="1097" y="8"/>
                    <a:pt x="797" y="28"/>
                  </a:cubicBezTo>
                  <a:lnTo>
                    <a:pt x="797" y="28"/>
                  </a:lnTo>
                  <a:cubicBezTo>
                    <a:pt x="497" y="45"/>
                    <a:pt x="350" y="89"/>
                    <a:pt x="212" y="332"/>
                  </a:cubicBezTo>
                  <a:lnTo>
                    <a:pt x="212" y="332"/>
                  </a:lnTo>
                  <a:cubicBezTo>
                    <a:pt x="72" y="573"/>
                    <a:pt x="0" y="989"/>
                    <a:pt x="0" y="1722"/>
                  </a:cubicBezTo>
                  <a:lnTo>
                    <a:pt x="0" y="1723"/>
                  </a:lnTo>
                  <a:lnTo>
                    <a:pt x="0" y="1723"/>
                  </a:lnTo>
                  <a:lnTo>
                    <a:pt x="0" y="1724"/>
                  </a:lnTo>
                  <a:lnTo>
                    <a:pt x="0" y="1724"/>
                  </a:lnTo>
                  <a:cubicBezTo>
                    <a:pt x="0" y="2453"/>
                    <a:pt x="72" y="2873"/>
                    <a:pt x="212" y="3111"/>
                  </a:cubicBezTo>
                  <a:lnTo>
                    <a:pt x="212" y="3111"/>
                  </a:lnTo>
                  <a:cubicBezTo>
                    <a:pt x="350" y="3353"/>
                    <a:pt x="497" y="3397"/>
                    <a:pt x="797" y="3418"/>
                  </a:cubicBezTo>
                  <a:lnTo>
                    <a:pt x="797" y="3418"/>
                  </a:lnTo>
                  <a:cubicBezTo>
                    <a:pt x="1097" y="3435"/>
                    <a:pt x="1852" y="3445"/>
                    <a:pt x="2507" y="3445"/>
                  </a:cubicBezTo>
                  <a:lnTo>
                    <a:pt x="2507" y="3445"/>
                  </a:lnTo>
                  <a:cubicBezTo>
                    <a:pt x="3160" y="3445"/>
                    <a:pt x="3915" y="3435"/>
                    <a:pt x="4215" y="3418"/>
                  </a:cubicBezTo>
                  <a:lnTo>
                    <a:pt x="4215" y="3418"/>
                  </a:lnTo>
                  <a:cubicBezTo>
                    <a:pt x="4516" y="3397"/>
                    <a:pt x="4664" y="3354"/>
                    <a:pt x="4799" y="3112"/>
                  </a:cubicBezTo>
                  <a:lnTo>
                    <a:pt x="4799" y="3112"/>
                  </a:lnTo>
                  <a:cubicBezTo>
                    <a:pt x="4941" y="2873"/>
                    <a:pt x="5012" y="2453"/>
                    <a:pt x="5012" y="1725"/>
                  </a:cubicBezTo>
                  <a:lnTo>
                    <a:pt x="5012" y="1723"/>
                  </a:lnTo>
                  <a:lnTo>
                    <a:pt x="5012" y="1722"/>
                  </a:lnTo>
                  <a:lnTo>
                    <a:pt x="5012" y="1722"/>
                  </a:lnTo>
                  <a:cubicBezTo>
                    <a:pt x="5012" y="989"/>
                    <a:pt x="4941" y="573"/>
                    <a:pt x="4799" y="332"/>
                  </a:cubicBezTo>
                  <a:close/>
                </a:path>
              </a:pathLst>
            </a:custGeom>
            <a:solidFill>
              <a:srgbClr val="FC0D1B"/>
            </a:solidFill>
            <a:ln>
              <a:noFill/>
            </a:ln>
            <a:effectLst/>
          </p:spPr>
          <p:txBody>
            <a:bodyPr wrap="none" anchor="ctr"/>
            <a:lstStyle/>
            <a:p>
              <a:endParaRPr lang="en-US" sz="603" dirty="0">
                <a:latin typeface="Source Sans Pro Light" panose="020B0403030403020204" pitchFamily="34" charset="0"/>
              </a:endParaRPr>
            </a:p>
          </p:txBody>
        </p:sp>
        <p:sp>
          <p:nvSpPr>
            <p:cNvPr id="91" name="Freeform 8">
              <a:extLst>
                <a:ext uri="{FF2B5EF4-FFF2-40B4-BE49-F238E27FC236}">
                  <a16:creationId xmlns:a16="http://schemas.microsoft.com/office/drawing/2014/main" id="{C1DA2C98-272C-4FCA-9217-69C09402862D}"/>
                </a:ext>
              </a:extLst>
            </p:cNvPr>
            <p:cNvSpPr>
              <a:spLocks noChangeArrowheads="1"/>
            </p:cNvSpPr>
            <p:nvPr/>
          </p:nvSpPr>
          <p:spPr bwMode="auto">
            <a:xfrm>
              <a:off x="2970782" y="6266474"/>
              <a:ext cx="737623" cy="737623"/>
            </a:xfrm>
            <a:custGeom>
              <a:avLst/>
              <a:gdLst>
                <a:gd name="connsiteX0" fmla="*/ 902928 w 1804628"/>
                <a:gd name="connsiteY0" fmla="*/ 620127 h 1804628"/>
                <a:gd name="connsiteX1" fmla="*/ 621192 w 1804628"/>
                <a:gd name="connsiteY1" fmla="*/ 902494 h 1804628"/>
                <a:gd name="connsiteX2" fmla="*/ 902928 w 1804628"/>
                <a:gd name="connsiteY2" fmla="*/ 1184502 h 1804628"/>
                <a:gd name="connsiteX3" fmla="*/ 1185024 w 1804628"/>
                <a:gd name="connsiteY3" fmla="*/ 902494 h 1804628"/>
                <a:gd name="connsiteX4" fmla="*/ 902928 w 1804628"/>
                <a:gd name="connsiteY4" fmla="*/ 620127 h 1804628"/>
                <a:gd name="connsiteX5" fmla="*/ 902928 w 1804628"/>
                <a:gd name="connsiteY5" fmla="*/ 450850 h 1804628"/>
                <a:gd name="connsiteX6" fmla="*/ 1353778 w 1804628"/>
                <a:gd name="connsiteY6" fmla="*/ 902494 h 1804628"/>
                <a:gd name="connsiteX7" fmla="*/ 902928 w 1804628"/>
                <a:gd name="connsiteY7" fmla="*/ 1353778 h 1804628"/>
                <a:gd name="connsiteX8" fmla="*/ 452438 w 1804628"/>
                <a:gd name="connsiteY8" fmla="*/ 902494 h 1804628"/>
                <a:gd name="connsiteX9" fmla="*/ 902928 w 1804628"/>
                <a:gd name="connsiteY9" fmla="*/ 450850 h 1804628"/>
                <a:gd name="connsiteX10" fmla="*/ 1387295 w 1804628"/>
                <a:gd name="connsiteY10" fmla="*/ 357188 h 1804628"/>
                <a:gd name="connsiteX11" fmla="*/ 1447440 w 1804628"/>
                <a:gd name="connsiteY11" fmla="*/ 416973 h 1804628"/>
                <a:gd name="connsiteX12" fmla="*/ 1387295 w 1804628"/>
                <a:gd name="connsiteY12" fmla="*/ 477478 h 1804628"/>
                <a:gd name="connsiteX13" fmla="*/ 1327150 w 1804628"/>
                <a:gd name="connsiteY13" fmla="*/ 416973 h 1804628"/>
                <a:gd name="connsiteX14" fmla="*/ 1387295 w 1804628"/>
                <a:gd name="connsiteY14" fmla="*/ 357188 h 1804628"/>
                <a:gd name="connsiteX15" fmla="*/ 563968 w 1804628"/>
                <a:gd name="connsiteY15" fmla="*/ 169262 h 1804628"/>
                <a:gd name="connsiteX16" fmla="*/ 168902 w 1804628"/>
                <a:gd name="connsiteY16" fmla="*/ 563969 h 1804628"/>
                <a:gd name="connsiteX17" fmla="*/ 168902 w 1804628"/>
                <a:gd name="connsiteY17" fmla="*/ 1241019 h 1804628"/>
                <a:gd name="connsiteX18" fmla="*/ 563968 w 1804628"/>
                <a:gd name="connsiteY18" fmla="*/ 1635365 h 1804628"/>
                <a:gd name="connsiteX19" fmla="*/ 1240659 w 1804628"/>
                <a:gd name="connsiteY19" fmla="*/ 1635365 h 1804628"/>
                <a:gd name="connsiteX20" fmla="*/ 1635365 w 1804628"/>
                <a:gd name="connsiteY20" fmla="*/ 1241019 h 1804628"/>
                <a:gd name="connsiteX21" fmla="*/ 1635365 w 1804628"/>
                <a:gd name="connsiteY21" fmla="*/ 563969 h 1804628"/>
                <a:gd name="connsiteX22" fmla="*/ 1240659 w 1804628"/>
                <a:gd name="connsiteY22" fmla="*/ 169262 h 1804628"/>
                <a:gd name="connsiteX23" fmla="*/ 563968 w 1804628"/>
                <a:gd name="connsiteY23" fmla="*/ 0 h 1804628"/>
                <a:gd name="connsiteX24" fmla="*/ 1240659 w 1804628"/>
                <a:gd name="connsiteY24" fmla="*/ 0 h 1804628"/>
                <a:gd name="connsiteX25" fmla="*/ 1804628 w 1804628"/>
                <a:gd name="connsiteY25" fmla="*/ 563969 h 1804628"/>
                <a:gd name="connsiteX26" fmla="*/ 1804628 w 1804628"/>
                <a:gd name="connsiteY26" fmla="*/ 1241019 h 1804628"/>
                <a:gd name="connsiteX27" fmla="*/ 1240659 w 1804628"/>
                <a:gd name="connsiteY27" fmla="*/ 1804628 h 1804628"/>
                <a:gd name="connsiteX28" fmla="*/ 563968 w 1804628"/>
                <a:gd name="connsiteY28" fmla="*/ 1804628 h 1804628"/>
                <a:gd name="connsiteX29" fmla="*/ 0 w 1804628"/>
                <a:gd name="connsiteY29" fmla="*/ 1241019 h 1804628"/>
                <a:gd name="connsiteX30" fmla="*/ 0 w 1804628"/>
                <a:gd name="connsiteY30" fmla="*/ 563969 h 1804628"/>
                <a:gd name="connsiteX31" fmla="*/ 563968 w 1804628"/>
                <a:gd name="connsiteY31" fmla="*/ 0 h 180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4628" h="1804628">
                  <a:moveTo>
                    <a:pt x="902928" y="620127"/>
                  </a:moveTo>
                  <a:cubicBezTo>
                    <a:pt x="747847" y="620127"/>
                    <a:pt x="621192" y="746544"/>
                    <a:pt x="621192" y="902494"/>
                  </a:cubicBezTo>
                  <a:cubicBezTo>
                    <a:pt x="621192" y="1057724"/>
                    <a:pt x="747847" y="1184502"/>
                    <a:pt x="902928" y="1184502"/>
                  </a:cubicBezTo>
                  <a:cubicBezTo>
                    <a:pt x="1058369" y="1184502"/>
                    <a:pt x="1185024" y="1057724"/>
                    <a:pt x="1185024" y="902494"/>
                  </a:cubicBezTo>
                  <a:cubicBezTo>
                    <a:pt x="1185024" y="746544"/>
                    <a:pt x="1058369" y="620127"/>
                    <a:pt x="902928" y="620127"/>
                  </a:cubicBezTo>
                  <a:close/>
                  <a:moveTo>
                    <a:pt x="902928" y="450850"/>
                  </a:moveTo>
                  <a:cubicBezTo>
                    <a:pt x="1152281" y="450850"/>
                    <a:pt x="1353778" y="653262"/>
                    <a:pt x="1353778" y="902494"/>
                  </a:cubicBezTo>
                  <a:cubicBezTo>
                    <a:pt x="1353778" y="1151367"/>
                    <a:pt x="1152281" y="1353778"/>
                    <a:pt x="902928" y="1353778"/>
                  </a:cubicBezTo>
                  <a:cubicBezTo>
                    <a:pt x="653935" y="1353778"/>
                    <a:pt x="452438" y="1151367"/>
                    <a:pt x="452438" y="902494"/>
                  </a:cubicBezTo>
                  <a:cubicBezTo>
                    <a:pt x="452438" y="653262"/>
                    <a:pt x="653935" y="450850"/>
                    <a:pt x="902928" y="450850"/>
                  </a:cubicBezTo>
                  <a:close/>
                  <a:moveTo>
                    <a:pt x="1387295" y="357188"/>
                  </a:moveTo>
                  <a:cubicBezTo>
                    <a:pt x="1420789" y="357188"/>
                    <a:pt x="1447440" y="383839"/>
                    <a:pt x="1447440" y="416973"/>
                  </a:cubicBezTo>
                  <a:cubicBezTo>
                    <a:pt x="1447440" y="450467"/>
                    <a:pt x="1420789" y="477478"/>
                    <a:pt x="1387295" y="477478"/>
                  </a:cubicBezTo>
                  <a:cubicBezTo>
                    <a:pt x="1354161" y="477478"/>
                    <a:pt x="1327150" y="450467"/>
                    <a:pt x="1327150" y="416973"/>
                  </a:cubicBezTo>
                  <a:cubicBezTo>
                    <a:pt x="1327150" y="383839"/>
                    <a:pt x="1354161" y="357188"/>
                    <a:pt x="1387295" y="357188"/>
                  </a:cubicBezTo>
                  <a:close/>
                  <a:moveTo>
                    <a:pt x="563968" y="169262"/>
                  </a:moveTo>
                  <a:cubicBezTo>
                    <a:pt x="346088" y="169262"/>
                    <a:pt x="168902" y="346088"/>
                    <a:pt x="168902" y="563969"/>
                  </a:cubicBezTo>
                  <a:lnTo>
                    <a:pt x="168902" y="1241019"/>
                  </a:lnTo>
                  <a:cubicBezTo>
                    <a:pt x="168902" y="1458540"/>
                    <a:pt x="346088" y="1635365"/>
                    <a:pt x="563968" y="1635365"/>
                  </a:cubicBezTo>
                  <a:lnTo>
                    <a:pt x="1240659" y="1635365"/>
                  </a:lnTo>
                  <a:cubicBezTo>
                    <a:pt x="1458540" y="1635365"/>
                    <a:pt x="1635365" y="1458540"/>
                    <a:pt x="1635365" y="1241019"/>
                  </a:cubicBezTo>
                  <a:lnTo>
                    <a:pt x="1635365" y="563969"/>
                  </a:lnTo>
                  <a:cubicBezTo>
                    <a:pt x="1635365" y="346088"/>
                    <a:pt x="1458540" y="169262"/>
                    <a:pt x="1240659" y="169262"/>
                  </a:cubicBezTo>
                  <a:close/>
                  <a:moveTo>
                    <a:pt x="563968" y="0"/>
                  </a:moveTo>
                  <a:lnTo>
                    <a:pt x="1240659" y="0"/>
                  </a:lnTo>
                  <a:cubicBezTo>
                    <a:pt x="1552175" y="0"/>
                    <a:pt x="1804628" y="252453"/>
                    <a:pt x="1804628" y="563969"/>
                  </a:cubicBezTo>
                  <a:lnTo>
                    <a:pt x="1804628" y="1241019"/>
                  </a:lnTo>
                  <a:cubicBezTo>
                    <a:pt x="1804628" y="1552175"/>
                    <a:pt x="1552175" y="1804628"/>
                    <a:pt x="1240659" y="1804628"/>
                  </a:cubicBezTo>
                  <a:lnTo>
                    <a:pt x="563968" y="1804628"/>
                  </a:lnTo>
                  <a:cubicBezTo>
                    <a:pt x="252453" y="1804628"/>
                    <a:pt x="0" y="1552175"/>
                    <a:pt x="0" y="1241019"/>
                  </a:cubicBezTo>
                  <a:lnTo>
                    <a:pt x="0" y="563969"/>
                  </a:lnTo>
                  <a:cubicBezTo>
                    <a:pt x="0" y="252453"/>
                    <a:pt x="252453" y="0"/>
                    <a:pt x="563968" y="0"/>
                  </a:cubicBezTo>
                  <a:close/>
                </a:path>
              </a:pathLst>
            </a:custGeom>
            <a:solidFill>
              <a:srgbClr val="7030A0"/>
            </a:solidFill>
            <a:ln>
              <a:noFill/>
            </a:ln>
            <a:effectLst/>
          </p:spPr>
          <p:txBody>
            <a:bodyPr wrap="square" anchor="ctr">
              <a:noAutofit/>
            </a:bodyPr>
            <a:lstStyle/>
            <a:p>
              <a:endParaRPr lang="en-US" sz="603" dirty="0">
                <a:latin typeface="Source Sans Pro Light" panose="020B0403030403020204" pitchFamily="34" charset="0"/>
              </a:endParaRPr>
            </a:p>
          </p:txBody>
        </p:sp>
        <p:sp>
          <p:nvSpPr>
            <p:cNvPr id="92" name="Freeform 1">
              <a:extLst>
                <a:ext uri="{FF2B5EF4-FFF2-40B4-BE49-F238E27FC236}">
                  <a16:creationId xmlns:a16="http://schemas.microsoft.com/office/drawing/2014/main" id="{A5C16C8C-2870-4244-9B44-5A3487709849}"/>
                </a:ext>
              </a:extLst>
            </p:cNvPr>
            <p:cNvSpPr>
              <a:spLocks noChangeArrowheads="1"/>
            </p:cNvSpPr>
            <p:nvPr/>
          </p:nvSpPr>
          <p:spPr bwMode="auto">
            <a:xfrm>
              <a:off x="3039680" y="9013779"/>
              <a:ext cx="587890" cy="742425"/>
            </a:xfrm>
            <a:custGeom>
              <a:avLst/>
              <a:gdLst>
                <a:gd name="T0" fmla="*/ 3790 w 3942"/>
                <a:gd name="T1" fmla="*/ 1455 h 4977"/>
                <a:gd name="T2" fmla="*/ 3790 w 3942"/>
                <a:gd name="T3" fmla="*/ 1455 h 4977"/>
                <a:gd name="T4" fmla="*/ 1673 w 3942"/>
                <a:gd name="T5" fmla="*/ 115 h 4977"/>
                <a:gd name="T6" fmla="*/ 1673 w 3942"/>
                <a:gd name="T7" fmla="*/ 115 h 4977"/>
                <a:gd name="T8" fmla="*/ 21 w 3942"/>
                <a:gd name="T9" fmla="*/ 1798 h 4977"/>
                <a:gd name="T10" fmla="*/ 21 w 3942"/>
                <a:gd name="T11" fmla="*/ 1798 h 4977"/>
                <a:gd name="T12" fmla="*/ 707 w 3942"/>
                <a:gd name="T13" fmla="*/ 2919 h 4977"/>
                <a:gd name="T14" fmla="*/ 707 w 3942"/>
                <a:gd name="T15" fmla="*/ 2919 h 4977"/>
                <a:gd name="T16" fmla="*/ 582 w 3942"/>
                <a:gd name="T17" fmla="*/ 2109 h 4977"/>
                <a:gd name="T18" fmla="*/ 582 w 3942"/>
                <a:gd name="T19" fmla="*/ 2109 h 4977"/>
                <a:gd name="T20" fmla="*/ 2856 w 3942"/>
                <a:gd name="T21" fmla="*/ 893 h 4977"/>
                <a:gd name="T22" fmla="*/ 2856 w 3942"/>
                <a:gd name="T23" fmla="*/ 893 h 4977"/>
                <a:gd name="T24" fmla="*/ 2109 w 3942"/>
                <a:gd name="T25" fmla="*/ 3136 h 4977"/>
                <a:gd name="T26" fmla="*/ 2109 w 3942"/>
                <a:gd name="T27" fmla="*/ 3136 h 4977"/>
                <a:gd name="T28" fmla="*/ 1829 w 3942"/>
                <a:gd name="T29" fmla="*/ 1206 h 4977"/>
                <a:gd name="T30" fmla="*/ 1829 w 3942"/>
                <a:gd name="T31" fmla="*/ 1206 h 4977"/>
                <a:gd name="T32" fmla="*/ 1206 w 3942"/>
                <a:gd name="T33" fmla="*/ 2389 h 4977"/>
                <a:gd name="T34" fmla="*/ 1206 w 3942"/>
                <a:gd name="T35" fmla="*/ 2389 h 4977"/>
                <a:gd name="T36" fmla="*/ 832 w 3942"/>
                <a:gd name="T37" fmla="*/ 4976 h 4977"/>
                <a:gd name="T38" fmla="*/ 832 w 3942"/>
                <a:gd name="T39" fmla="*/ 4976 h 4977"/>
                <a:gd name="T40" fmla="*/ 1579 w 3942"/>
                <a:gd name="T41" fmla="*/ 3324 h 4977"/>
                <a:gd name="T42" fmla="*/ 1579 w 3942"/>
                <a:gd name="T43" fmla="*/ 3324 h 4977"/>
                <a:gd name="T44" fmla="*/ 2234 w 3942"/>
                <a:gd name="T45" fmla="*/ 3636 h 4977"/>
                <a:gd name="T46" fmla="*/ 2234 w 3942"/>
                <a:gd name="T47" fmla="*/ 3636 h 4977"/>
                <a:gd name="T48" fmla="*/ 3790 w 3942"/>
                <a:gd name="T49" fmla="*/ 1455 h 4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2" h="4977">
                  <a:moveTo>
                    <a:pt x="3790" y="1455"/>
                  </a:moveTo>
                  <a:lnTo>
                    <a:pt x="3790" y="1455"/>
                  </a:lnTo>
                  <a:cubicBezTo>
                    <a:pt x="3658" y="491"/>
                    <a:pt x="2697" y="0"/>
                    <a:pt x="1673" y="115"/>
                  </a:cubicBezTo>
                  <a:lnTo>
                    <a:pt x="1673" y="115"/>
                  </a:lnTo>
                  <a:cubicBezTo>
                    <a:pt x="862" y="206"/>
                    <a:pt x="55" y="860"/>
                    <a:pt x="21" y="1798"/>
                  </a:cubicBezTo>
                  <a:lnTo>
                    <a:pt x="21" y="1798"/>
                  </a:lnTo>
                  <a:cubicBezTo>
                    <a:pt x="0" y="2370"/>
                    <a:pt x="162" y="2799"/>
                    <a:pt x="707" y="2919"/>
                  </a:cubicBezTo>
                  <a:lnTo>
                    <a:pt x="707" y="2919"/>
                  </a:lnTo>
                  <a:cubicBezTo>
                    <a:pt x="942" y="2503"/>
                    <a:pt x="631" y="2412"/>
                    <a:pt x="582" y="2109"/>
                  </a:cubicBezTo>
                  <a:lnTo>
                    <a:pt x="582" y="2109"/>
                  </a:lnTo>
                  <a:cubicBezTo>
                    <a:pt x="382" y="874"/>
                    <a:pt x="2006" y="32"/>
                    <a:pt x="2856" y="893"/>
                  </a:cubicBezTo>
                  <a:lnTo>
                    <a:pt x="2856" y="893"/>
                  </a:lnTo>
                  <a:cubicBezTo>
                    <a:pt x="3445" y="1492"/>
                    <a:pt x="3057" y="3328"/>
                    <a:pt x="2109" y="3136"/>
                  </a:cubicBezTo>
                  <a:lnTo>
                    <a:pt x="2109" y="3136"/>
                  </a:lnTo>
                  <a:cubicBezTo>
                    <a:pt x="1200" y="2955"/>
                    <a:pt x="2553" y="1493"/>
                    <a:pt x="1829" y="1206"/>
                  </a:cubicBezTo>
                  <a:lnTo>
                    <a:pt x="1829" y="1206"/>
                  </a:lnTo>
                  <a:cubicBezTo>
                    <a:pt x="1240" y="972"/>
                    <a:pt x="925" y="1919"/>
                    <a:pt x="1206" y="2389"/>
                  </a:cubicBezTo>
                  <a:lnTo>
                    <a:pt x="1206" y="2389"/>
                  </a:lnTo>
                  <a:cubicBezTo>
                    <a:pt x="1042" y="3199"/>
                    <a:pt x="689" y="3961"/>
                    <a:pt x="832" y="4976"/>
                  </a:cubicBezTo>
                  <a:lnTo>
                    <a:pt x="832" y="4976"/>
                  </a:lnTo>
                  <a:cubicBezTo>
                    <a:pt x="1295" y="4639"/>
                    <a:pt x="1451" y="3995"/>
                    <a:pt x="1579" y="3324"/>
                  </a:cubicBezTo>
                  <a:lnTo>
                    <a:pt x="1579" y="3324"/>
                  </a:lnTo>
                  <a:cubicBezTo>
                    <a:pt x="1813" y="3465"/>
                    <a:pt x="1937" y="3612"/>
                    <a:pt x="2234" y="3636"/>
                  </a:cubicBezTo>
                  <a:lnTo>
                    <a:pt x="2234" y="3636"/>
                  </a:lnTo>
                  <a:cubicBezTo>
                    <a:pt x="3329" y="3720"/>
                    <a:pt x="3941" y="2542"/>
                    <a:pt x="3790" y="1455"/>
                  </a:cubicBezTo>
                </a:path>
              </a:pathLst>
            </a:custGeom>
            <a:solidFill>
              <a:srgbClr val="CA252D"/>
            </a:solidFill>
            <a:ln>
              <a:noFill/>
            </a:ln>
            <a:effectLst/>
          </p:spPr>
          <p:txBody>
            <a:bodyPr wrap="none" anchor="ctr"/>
            <a:lstStyle/>
            <a:p>
              <a:endParaRPr lang="en-US" sz="603" dirty="0">
                <a:latin typeface="Source Sans Pro Light" panose="020B0403030403020204" pitchFamily="34" charset="0"/>
              </a:endParaRPr>
            </a:p>
          </p:txBody>
        </p:sp>
        <p:sp>
          <p:nvSpPr>
            <p:cNvPr id="93" name="Freeform 2">
              <a:extLst>
                <a:ext uri="{FF2B5EF4-FFF2-40B4-BE49-F238E27FC236}">
                  <a16:creationId xmlns:a16="http://schemas.microsoft.com/office/drawing/2014/main" id="{55B6D467-2F21-45CF-A59B-6E1806C49A44}"/>
                </a:ext>
              </a:extLst>
            </p:cNvPr>
            <p:cNvSpPr>
              <a:spLocks noChangeArrowheads="1"/>
            </p:cNvSpPr>
            <p:nvPr/>
          </p:nvSpPr>
          <p:spPr bwMode="auto">
            <a:xfrm>
              <a:off x="2953849" y="4951635"/>
              <a:ext cx="761307" cy="617596"/>
            </a:xfrm>
            <a:custGeom>
              <a:avLst/>
              <a:gdLst>
                <a:gd name="T0" fmla="*/ 3688 w 3689"/>
                <a:gd name="T1" fmla="*/ 354 h 2995"/>
                <a:gd name="T2" fmla="*/ 3688 w 3689"/>
                <a:gd name="T3" fmla="*/ 354 h 2995"/>
                <a:gd name="T4" fmla="*/ 3253 w 3689"/>
                <a:gd name="T5" fmla="*/ 474 h 2995"/>
                <a:gd name="T6" fmla="*/ 3253 w 3689"/>
                <a:gd name="T7" fmla="*/ 474 h 2995"/>
                <a:gd name="T8" fmla="*/ 3586 w 3689"/>
                <a:gd name="T9" fmla="*/ 54 h 2995"/>
                <a:gd name="T10" fmla="*/ 3586 w 3689"/>
                <a:gd name="T11" fmla="*/ 54 h 2995"/>
                <a:gd name="T12" fmla="*/ 3104 w 3689"/>
                <a:gd name="T13" fmla="*/ 238 h 2995"/>
                <a:gd name="T14" fmla="*/ 3104 w 3689"/>
                <a:gd name="T15" fmla="*/ 238 h 2995"/>
                <a:gd name="T16" fmla="*/ 2553 w 3689"/>
                <a:gd name="T17" fmla="*/ 0 h 2995"/>
                <a:gd name="T18" fmla="*/ 2553 w 3689"/>
                <a:gd name="T19" fmla="*/ 0 h 2995"/>
                <a:gd name="T20" fmla="*/ 1797 w 3689"/>
                <a:gd name="T21" fmla="*/ 756 h 2995"/>
                <a:gd name="T22" fmla="*/ 1797 w 3689"/>
                <a:gd name="T23" fmla="*/ 756 h 2995"/>
                <a:gd name="T24" fmla="*/ 1816 w 3689"/>
                <a:gd name="T25" fmla="*/ 928 h 2995"/>
                <a:gd name="T26" fmla="*/ 1816 w 3689"/>
                <a:gd name="T27" fmla="*/ 928 h 2995"/>
                <a:gd name="T28" fmla="*/ 257 w 3689"/>
                <a:gd name="T29" fmla="*/ 138 h 2995"/>
                <a:gd name="T30" fmla="*/ 257 w 3689"/>
                <a:gd name="T31" fmla="*/ 138 h 2995"/>
                <a:gd name="T32" fmla="*/ 154 w 3689"/>
                <a:gd name="T33" fmla="*/ 518 h 2995"/>
                <a:gd name="T34" fmla="*/ 154 w 3689"/>
                <a:gd name="T35" fmla="*/ 518 h 2995"/>
                <a:gd name="T36" fmla="*/ 491 w 3689"/>
                <a:gd name="T37" fmla="*/ 1147 h 2995"/>
                <a:gd name="T38" fmla="*/ 491 w 3689"/>
                <a:gd name="T39" fmla="*/ 1147 h 2995"/>
                <a:gd name="T40" fmla="*/ 149 w 3689"/>
                <a:gd name="T41" fmla="*/ 1053 h 2995"/>
                <a:gd name="T42" fmla="*/ 149 w 3689"/>
                <a:gd name="T43" fmla="*/ 1062 h 2995"/>
                <a:gd name="T44" fmla="*/ 149 w 3689"/>
                <a:gd name="T45" fmla="*/ 1062 h 2995"/>
                <a:gd name="T46" fmla="*/ 755 w 3689"/>
                <a:gd name="T47" fmla="*/ 1804 h 2995"/>
                <a:gd name="T48" fmla="*/ 755 w 3689"/>
                <a:gd name="T49" fmla="*/ 1804 h 2995"/>
                <a:gd name="T50" fmla="*/ 556 w 3689"/>
                <a:gd name="T51" fmla="*/ 1830 h 2995"/>
                <a:gd name="T52" fmla="*/ 556 w 3689"/>
                <a:gd name="T53" fmla="*/ 1830 h 2995"/>
                <a:gd name="T54" fmla="*/ 413 w 3689"/>
                <a:gd name="T55" fmla="*/ 1817 h 2995"/>
                <a:gd name="T56" fmla="*/ 413 w 3689"/>
                <a:gd name="T57" fmla="*/ 1817 h 2995"/>
                <a:gd name="T58" fmla="*/ 1120 w 3689"/>
                <a:gd name="T59" fmla="*/ 2342 h 2995"/>
                <a:gd name="T60" fmla="*/ 1120 w 3689"/>
                <a:gd name="T61" fmla="*/ 2342 h 2995"/>
                <a:gd name="T62" fmla="*/ 180 w 3689"/>
                <a:gd name="T63" fmla="*/ 2665 h 2995"/>
                <a:gd name="T64" fmla="*/ 180 w 3689"/>
                <a:gd name="T65" fmla="*/ 2665 h 2995"/>
                <a:gd name="T66" fmla="*/ 0 w 3689"/>
                <a:gd name="T67" fmla="*/ 2655 h 2995"/>
                <a:gd name="T68" fmla="*/ 0 w 3689"/>
                <a:gd name="T69" fmla="*/ 2655 h 2995"/>
                <a:gd name="T70" fmla="*/ 1160 w 3689"/>
                <a:gd name="T71" fmla="*/ 2994 h 2995"/>
                <a:gd name="T72" fmla="*/ 1160 w 3689"/>
                <a:gd name="T73" fmla="*/ 2994 h 2995"/>
                <a:gd name="T74" fmla="*/ 3312 w 3689"/>
                <a:gd name="T75" fmla="*/ 844 h 2995"/>
                <a:gd name="T76" fmla="*/ 3309 w 3689"/>
                <a:gd name="T77" fmla="*/ 746 h 2995"/>
                <a:gd name="T78" fmla="*/ 3309 w 3689"/>
                <a:gd name="T79" fmla="*/ 746 h 2995"/>
                <a:gd name="T80" fmla="*/ 3688 w 3689"/>
                <a:gd name="T81" fmla="*/ 354 h 2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89" h="2995">
                  <a:moveTo>
                    <a:pt x="3688" y="354"/>
                  </a:moveTo>
                  <a:lnTo>
                    <a:pt x="3688" y="354"/>
                  </a:lnTo>
                  <a:cubicBezTo>
                    <a:pt x="3552" y="414"/>
                    <a:pt x="3406" y="455"/>
                    <a:pt x="3253" y="474"/>
                  </a:cubicBezTo>
                  <a:lnTo>
                    <a:pt x="3253" y="474"/>
                  </a:lnTo>
                  <a:cubicBezTo>
                    <a:pt x="3409" y="380"/>
                    <a:pt x="3528" y="232"/>
                    <a:pt x="3586" y="54"/>
                  </a:cubicBezTo>
                  <a:lnTo>
                    <a:pt x="3586" y="54"/>
                  </a:lnTo>
                  <a:cubicBezTo>
                    <a:pt x="3440" y="141"/>
                    <a:pt x="3277" y="205"/>
                    <a:pt x="3104" y="238"/>
                  </a:cubicBezTo>
                  <a:lnTo>
                    <a:pt x="3104" y="238"/>
                  </a:lnTo>
                  <a:cubicBezTo>
                    <a:pt x="2967" y="92"/>
                    <a:pt x="2770" y="0"/>
                    <a:pt x="2553" y="0"/>
                  </a:cubicBezTo>
                  <a:lnTo>
                    <a:pt x="2553" y="0"/>
                  </a:lnTo>
                  <a:cubicBezTo>
                    <a:pt x="2136" y="0"/>
                    <a:pt x="1797" y="338"/>
                    <a:pt x="1797" y="756"/>
                  </a:cubicBezTo>
                  <a:lnTo>
                    <a:pt x="1797" y="756"/>
                  </a:lnTo>
                  <a:cubicBezTo>
                    <a:pt x="1797" y="815"/>
                    <a:pt x="1804" y="872"/>
                    <a:pt x="1816" y="928"/>
                  </a:cubicBezTo>
                  <a:lnTo>
                    <a:pt x="1816" y="928"/>
                  </a:lnTo>
                  <a:cubicBezTo>
                    <a:pt x="1187" y="896"/>
                    <a:pt x="631" y="596"/>
                    <a:pt x="257" y="138"/>
                  </a:cubicBezTo>
                  <a:lnTo>
                    <a:pt x="257" y="138"/>
                  </a:lnTo>
                  <a:cubicBezTo>
                    <a:pt x="191" y="249"/>
                    <a:pt x="154" y="380"/>
                    <a:pt x="154" y="518"/>
                  </a:cubicBezTo>
                  <a:lnTo>
                    <a:pt x="154" y="518"/>
                  </a:lnTo>
                  <a:cubicBezTo>
                    <a:pt x="154" y="780"/>
                    <a:pt x="288" y="1012"/>
                    <a:pt x="491" y="1147"/>
                  </a:cubicBezTo>
                  <a:lnTo>
                    <a:pt x="491" y="1147"/>
                  </a:lnTo>
                  <a:cubicBezTo>
                    <a:pt x="367" y="1144"/>
                    <a:pt x="251" y="1109"/>
                    <a:pt x="149" y="1053"/>
                  </a:cubicBezTo>
                  <a:lnTo>
                    <a:pt x="149" y="1062"/>
                  </a:lnTo>
                  <a:lnTo>
                    <a:pt x="149" y="1062"/>
                  </a:lnTo>
                  <a:cubicBezTo>
                    <a:pt x="149" y="1429"/>
                    <a:pt x="410" y="1735"/>
                    <a:pt x="755" y="1804"/>
                  </a:cubicBezTo>
                  <a:lnTo>
                    <a:pt x="755" y="1804"/>
                  </a:lnTo>
                  <a:cubicBezTo>
                    <a:pt x="692" y="1821"/>
                    <a:pt x="625" y="1830"/>
                    <a:pt x="556" y="1830"/>
                  </a:cubicBezTo>
                  <a:lnTo>
                    <a:pt x="556" y="1830"/>
                  </a:lnTo>
                  <a:cubicBezTo>
                    <a:pt x="508" y="1830"/>
                    <a:pt x="460" y="1826"/>
                    <a:pt x="413" y="1817"/>
                  </a:cubicBezTo>
                  <a:lnTo>
                    <a:pt x="413" y="1817"/>
                  </a:lnTo>
                  <a:cubicBezTo>
                    <a:pt x="510" y="2117"/>
                    <a:pt x="788" y="2335"/>
                    <a:pt x="1120" y="2342"/>
                  </a:cubicBezTo>
                  <a:lnTo>
                    <a:pt x="1120" y="2342"/>
                  </a:lnTo>
                  <a:cubicBezTo>
                    <a:pt x="861" y="2544"/>
                    <a:pt x="534" y="2665"/>
                    <a:pt x="180" y="2665"/>
                  </a:cubicBezTo>
                  <a:lnTo>
                    <a:pt x="180" y="2665"/>
                  </a:lnTo>
                  <a:cubicBezTo>
                    <a:pt x="119" y="2665"/>
                    <a:pt x="60" y="2662"/>
                    <a:pt x="0" y="2655"/>
                  </a:cubicBezTo>
                  <a:lnTo>
                    <a:pt x="0" y="2655"/>
                  </a:lnTo>
                  <a:cubicBezTo>
                    <a:pt x="335" y="2870"/>
                    <a:pt x="733" y="2994"/>
                    <a:pt x="1160" y="2994"/>
                  </a:cubicBezTo>
                  <a:lnTo>
                    <a:pt x="1160" y="2994"/>
                  </a:lnTo>
                  <a:cubicBezTo>
                    <a:pt x="2550" y="2994"/>
                    <a:pt x="3312" y="1843"/>
                    <a:pt x="3312" y="844"/>
                  </a:cubicBezTo>
                  <a:lnTo>
                    <a:pt x="3309" y="746"/>
                  </a:lnTo>
                  <a:lnTo>
                    <a:pt x="3309" y="746"/>
                  </a:lnTo>
                  <a:cubicBezTo>
                    <a:pt x="3458" y="639"/>
                    <a:pt x="3586" y="506"/>
                    <a:pt x="3688" y="354"/>
                  </a:cubicBezTo>
                </a:path>
              </a:pathLst>
            </a:custGeom>
            <a:solidFill>
              <a:srgbClr val="2CB3EB"/>
            </a:solidFill>
            <a:ln>
              <a:noFill/>
            </a:ln>
            <a:effectLst/>
          </p:spPr>
          <p:txBody>
            <a:bodyPr wrap="none" anchor="ctr"/>
            <a:lstStyle/>
            <a:p>
              <a:endParaRPr lang="en-US" sz="603" dirty="0">
                <a:latin typeface="Source Sans Pro Light" panose="020B0403030403020204" pitchFamily="34" charset="0"/>
              </a:endParaRPr>
            </a:p>
          </p:txBody>
        </p:sp>
      </p:grpSp>
      <p:sp>
        <p:nvSpPr>
          <p:cNvPr id="94" name="Rectangle 93">
            <a:extLst>
              <a:ext uri="{FF2B5EF4-FFF2-40B4-BE49-F238E27FC236}">
                <a16:creationId xmlns:a16="http://schemas.microsoft.com/office/drawing/2014/main" id="{3F27374A-23E9-4E27-9B04-29EF23522F0A}"/>
              </a:ext>
            </a:extLst>
          </p:cNvPr>
          <p:cNvSpPr/>
          <p:nvPr/>
        </p:nvSpPr>
        <p:spPr>
          <a:xfrm>
            <a:off x="1735732" y="2660262"/>
            <a:ext cx="2545447" cy="133971"/>
          </a:xfrm>
          <a:prstGeom prst="rect">
            <a:avLst/>
          </a:prstGeom>
          <a:solidFill>
            <a:srgbClr val="51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95" name="Rectangle 94">
            <a:extLst>
              <a:ext uri="{FF2B5EF4-FFF2-40B4-BE49-F238E27FC236}">
                <a16:creationId xmlns:a16="http://schemas.microsoft.com/office/drawing/2014/main" id="{E9375C47-8E13-4E7C-9A77-0F1CE9ACC9DC}"/>
              </a:ext>
            </a:extLst>
          </p:cNvPr>
          <p:cNvSpPr/>
          <p:nvPr/>
        </p:nvSpPr>
        <p:spPr>
          <a:xfrm>
            <a:off x="1735732" y="3063128"/>
            <a:ext cx="2277505" cy="133971"/>
          </a:xfrm>
          <a:prstGeom prst="rect">
            <a:avLst/>
          </a:prstGeom>
          <a:solidFill>
            <a:srgbClr val="2CB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96" name="Rectangle 95">
            <a:extLst>
              <a:ext uri="{FF2B5EF4-FFF2-40B4-BE49-F238E27FC236}">
                <a16:creationId xmlns:a16="http://schemas.microsoft.com/office/drawing/2014/main" id="{57A1E746-519A-43F0-ACF9-E993582328B4}"/>
              </a:ext>
            </a:extLst>
          </p:cNvPr>
          <p:cNvSpPr/>
          <p:nvPr/>
        </p:nvSpPr>
        <p:spPr>
          <a:xfrm>
            <a:off x="1735731" y="3465994"/>
            <a:ext cx="2411475" cy="133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97" name="Rectangle 96">
            <a:extLst>
              <a:ext uri="{FF2B5EF4-FFF2-40B4-BE49-F238E27FC236}">
                <a16:creationId xmlns:a16="http://schemas.microsoft.com/office/drawing/2014/main" id="{86C60F01-678E-46EF-90D5-A74FD535B74B}"/>
              </a:ext>
            </a:extLst>
          </p:cNvPr>
          <p:cNvSpPr/>
          <p:nvPr/>
        </p:nvSpPr>
        <p:spPr>
          <a:xfrm>
            <a:off x="1735731" y="3868859"/>
            <a:ext cx="2009563" cy="133971"/>
          </a:xfrm>
          <a:prstGeom prst="rect">
            <a:avLst/>
          </a:prstGeom>
          <a:solidFill>
            <a:srgbClr val="FC0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98" name="Rectangle 97">
            <a:extLst>
              <a:ext uri="{FF2B5EF4-FFF2-40B4-BE49-F238E27FC236}">
                <a16:creationId xmlns:a16="http://schemas.microsoft.com/office/drawing/2014/main" id="{1DBC03A4-7B76-4AD9-B506-92B4544A6A55}"/>
              </a:ext>
            </a:extLst>
          </p:cNvPr>
          <p:cNvSpPr/>
          <p:nvPr/>
        </p:nvSpPr>
        <p:spPr>
          <a:xfrm>
            <a:off x="1735731" y="4271726"/>
            <a:ext cx="1688033" cy="133971"/>
          </a:xfrm>
          <a:prstGeom prst="rect">
            <a:avLst/>
          </a:prstGeom>
          <a:solidFill>
            <a:srgbClr val="CA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99" name="Rectangle 98">
            <a:extLst>
              <a:ext uri="{FF2B5EF4-FFF2-40B4-BE49-F238E27FC236}">
                <a16:creationId xmlns:a16="http://schemas.microsoft.com/office/drawing/2014/main" id="{A01A490B-E7DB-4352-A393-5AAA433A3AC0}"/>
              </a:ext>
            </a:extLst>
          </p:cNvPr>
          <p:cNvSpPr/>
          <p:nvPr/>
        </p:nvSpPr>
        <p:spPr>
          <a:xfrm>
            <a:off x="1735731" y="4674591"/>
            <a:ext cx="1473680" cy="133971"/>
          </a:xfrm>
          <a:prstGeom prst="rect">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Source Sans Pro Light" panose="020B0403030403020204" pitchFamily="34" charset="0"/>
            </a:endParaRPr>
          </a:p>
        </p:txBody>
      </p:sp>
      <p:sp>
        <p:nvSpPr>
          <p:cNvPr id="100" name="TextBox 99">
            <a:extLst>
              <a:ext uri="{FF2B5EF4-FFF2-40B4-BE49-F238E27FC236}">
                <a16:creationId xmlns:a16="http://schemas.microsoft.com/office/drawing/2014/main" id="{723F9368-5D81-4FD3-8C3E-9AF566F2204E}"/>
              </a:ext>
            </a:extLst>
          </p:cNvPr>
          <p:cNvSpPr txBox="1"/>
          <p:nvPr/>
        </p:nvSpPr>
        <p:spPr>
          <a:xfrm>
            <a:off x="4524794" y="2588751"/>
            <a:ext cx="497765" cy="276999"/>
          </a:xfrm>
          <a:prstGeom prst="rect">
            <a:avLst/>
          </a:prstGeom>
          <a:noFill/>
        </p:spPr>
        <p:txBody>
          <a:bodyPr wrap="none" rtlCol="0" anchor="ctr">
            <a:spAutoFit/>
          </a:bodyPr>
          <a:lstStyle/>
          <a:p>
            <a:r>
              <a:rPr lang="en-US" sz="1200" b="1" spc="118" dirty="0">
                <a:solidFill>
                  <a:schemeClr val="tx2"/>
                </a:solidFill>
              </a:rPr>
              <a:t>95%</a:t>
            </a:r>
          </a:p>
        </p:txBody>
      </p:sp>
      <p:sp>
        <p:nvSpPr>
          <p:cNvPr id="101" name="TextBox 100">
            <a:extLst>
              <a:ext uri="{FF2B5EF4-FFF2-40B4-BE49-F238E27FC236}">
                <a16:creationId xmlns:a16="http://schemas.microsoft.com/office/drawing/2014/main" id="{BF13FEAA-88FB-4E08-A9C6-533A2E203DD4}"/>
              </a:ext>
            </a:extLst>
          </p:cNvPr>
          <p:cNvSpPr txBox="1"/>
          <p:nvPr/>
        </p:nvSpPr>
        <p:spPr>
          <a:xfrm>
            <a:off x="4524794" y="2991616"/>
            <a:ext cx="505779" cy="276999"/>
          </a:xfrm>
          <a:prstGeom prst="rect">
            <a:avLst/>
          </a:prstGeom>
          <a:noFill/>
        </p:spPr>
        <p:txBody>
          <a:bodyPr wrap="none" rtlCol="0" anchor="ctr">
            <a:spAutoFit/>
          </a:bodyPr>
          <a:lstStyle/>
          <a:p>
            <a:r>
              <a:rPr lang="en-US" sz="1200" b="1" spc="118" dirty="0">
                <a:solidFill>
                  <a:schemeClr val="tx2"/>
                </a:solidFill>
              </a:rPr>
              <a:t>85%</a:t>
            </a:r>
          </a:p>
        </p:txBody>
      </p:sp>
      <p:sp>
        <p:nvSpPr>
          <p:cNvPr id="102" name="TextBox 101">
            <a:extLst>
              <a:ext uri="{FF2B5EF4-FFF2-40B4-BE49-F238E27FC236}">
                <a16:creationId xmlns:a16="http://schemas.microsoft.com/office/drawing/2014/main" id="{C89BBA7D-C331-4B82-A2CF-C32D48AD1690}"/>
              </a:ext>
            </a:extLst>
          </p:cNvPr>
          <p:cNvSpPr txBox="1"/>
          <p:nvPr/>
        </p:nvSpPr>
        <p:spPr>
          <a:xfrm>
            <a:off x="4524794" y="3394482"/>
            <a:ext cx="499367" cy="276999"/>
          </a:xfrm>
          <a:prstGeom prst="rect">
            <a:avLst/>
          </a:prstGeom>
          <a:noFill/>
        </p:spPr>
        <p:txBody>
          <a:bodyPr wrap="none" rtlCol="0" anchor="ctr">
            <a:spAutoFit/>
          </a:bodyPr>
          <a:lstStyle/>
          <a:p>
            <a:r>
              <a:rPr lang="en-US" sz="1200" b="1" spc="118" dirty="0">
                <a:solidFill>
                  <a:schemeClr val="tx2"/>
                </a:solidFill>
              </a:rPr>
              <a:t>90%</a:t>
            </a:r>
          </a:p>
        </p:txBody>
      </p:sp>
      <p:sp>
        <p:nvSpPr>
          <p:cNvPr id="103" name="TextBox 102">
            <a:extLst>
              <a:ext uri="{FF2B5EF4-FFF2-40B4-BE49-F238E27FC236}">
                <a16:creationId xmlns:a16="http://schemas.microsoft.com/office/drawing/2014/main" id="{0C8D8474-F4B9-4D1A-8BF9-76D791956F41}"/>
              </a:ext>
            </a:extLst>
          </p:cNvPr>
          <p:cNvSpPr txBox="1"/>
          <p:nvPr/>
        </p:nvSpPr>
        <p:spPr>
          <a:xfrm>
            <a:off x="4524794" y="3796481"/>
            <a:ext cx="496161" cy="276999"/>
          </a:xfrm>
          <a:prstGeom prst="rect">
            <a:avLst/>
          </a:prstGeom>
          <a:noFill/>
        </p:spPr>
        <p:txBody>
          <a:bodyPr wrap="none" rtlCol="0" anchor="ctr">
            <a:spAutoFit/>
          </a:bodyPr>
          <a:lstStyle/>
          <a:p>
            <a:r>
              <a:rPr lang="en-US" sz="1200" b="1" spc="118" dirty="0">
                <a:solidFill>
                  <a:schemeClr val="tx2"/>
                </a:solidFill>
              </a:rPr>
              <a:t>75%</a:t>
            </a:r>
          </a:p>
        </p:txBody>
      </p:sp>
      <p:sp>
        <p:nvSpPr>
          <p:cNvPr id="104" name="TextBox 103">
            <a:extLst>
              <a:ext uri="{FF2B5EF4-FFF2-40B4-BE49-F238E27FC236}">
                <a16:creationId xmlns:a16="http://schemas.microsoft.com/office/drawing/2014/main" id="{477A41B3-7CB8-41C7-8F4E-FC901F31C000}"/>
              </a:ext>
            </a:extLst>
          </p:cNvPr>
          <p:cNvSpPr txBox="1"/>
          <p:nvPr/>
        </p:nvSpPr>
        <p:spPr>
          <a:xfrm>
            <a:off x="4524794" y="4199382"/>
            <a:ext cx="496161" cy="276999"/>
          </a:xfrm>
          <a:prstGeom prst="rect">
            <a:avLst/>
          </a:prstGeom>
          <a:noFill/>
        </p:spPr>
        <p:txBody>
          <a:bodyPr wrap="none" rtlCol="0" anchor="ctr">
            <a:spAutoFit/>
          </a:bodyPr>
          <a:lstStyle/>
          <a:p>
            <a:r>
              <a:rPr lang="en-US" sz="1200" b="1" spc="118" dirty="0">
                <a:solidFill>
                  <a:schemeClr val="tx2"/>
                </a:solidFill>
              </a:rPr>
              <a:t>63%</a:t>
            </a:r>
          </a:p>
        </p:txBody>
      </p:sp>
      <p:sp>
        <p:nvSpPr>
          <p:cNvPr id="105" name="TextBox 104">
            <a:extLst>
              <a:ext uri="{FF2B5EF4-FFF2-40B4-BE49-F238E27FC236}">
                <a16:creationId xmlns:a16="http://schemas.microsoft.com/office/drawing/2014/main" id="{79B2441F-5FF6-4355-84A0-2AC064765BDD}"/>
              </a:ext>
            </a:extLst>
          </p:cNvPr>
          <p:cNvSpPr txBox="1"/>
          <p:nvPr/>
        </p:nvSpPr>
        <p:spPr>
          <a:xfrm>
            <a:off x="4524794" y="4601936"/>
            <a:ext cx="502573" cy="276999"/>
          </a:xfrm>
          <a:prstGeom prst="rect">
            <a:avLst/>
          </a:prstGeom>
          <a:noFill/>
        </p:spPr>
        <p:txBody>
          <a:bodyPr wrap="none" rtlCol="0" anchor="ctr">
            <a:spAutoFit/>
          </a:bodyPr>
          <a:lstStyle/>
          <a:p>
            <a:r>
              <a:rPr lang="en-US" sz="1200" b="1" spc="118" dirty="0">
                <a:solidFill>
                  <a:schemeClr val="tx2"/>
                </a:solidFill>
              </a:rPr>
              <a:t>55%</a:t>
            </a:r>
          </a:p>
        </p:txBody>
      </p:sp>
    </p:spTree>
    <p:extLst>
      <p:ext uri="{BB962C8B-B14F-4D97-AF65-F5344CB8AC3E}">
        <p14:creationId xmlns:p14="http://schemas.microsoft.com/office/powerpoint/2010/main" val="22432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F9F3C-C281-4148-9141-0416712FD65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D953E6B-9D5B-47FE-8DE9-457D8E0D5D8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75CC4C2-7F92-44F6-96A1-500E96BF9AB0}"/>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F0DE6DCE-A5F4-4653-A503-0A168D75B298}"/>
              </a:ext>
            </a:extLst>
          </p:cNvPr>
          <p:cNvSpPr>
            <a:spLocks noGrp="1"/>
          </p:cNvSpPr>
          <p:nvPr>
            <p:ph type="title"/>
          </p:nvPr>
        </p:nvSpPr>
        <p:spPr/>
        <p:txBody>
          <a:bodyPr/>
          <a:lstStyle/>
          <a:p>
            <a:r>
              <a:rPr lang="en-ZA" dirty="0"/>
              <a:t>Smartphone Infographic</a:t>
            </a:r>
          </a:p>
        </p:txBody>
      </p:sp>
      <p:sp>
        <p:nvSpPr>
          <p:cNvPr id="6" name="Text Placeholder 5">
            <a:extLst>
              <a:ext uri="{FF2B5EF4-FFF2-40B4-BE49-F238E27FC236}">
                <a16:creationId xmlns:a16="http://schemas.microsoft.com/office/drawing/2014/main" id="{A5788577-44D0-4EAE-BB1B-9264F24F2647}"/>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03AC34B4-22E8-4854-A6BF-47C93FAF57B1}"/>
              </a:ext>
            </a:extLst>
          </p:cNvPr>
          <p:cNvGrpSpPr/>
          <p:nvPr/>
        </p:nvGrpSpPr>
        <p:grpSpPr>
          <a:xfrm>
            <a:off x="3081094" y="2936984"/>
            <a:ext cx="5242133" cy="2736883"/>
            <a:chOff x="2830788" y="3349604"/>
            <a:chExt cx="6243637" cy="3259761"/>
          </a:xfrm>
        </p:grpSpPr>
        <p:sp>
          <p:nvSpPr>
            <p:cNvPr id="8" name="Freeform 7">
              <a:extLst>
                <a:ext uri="{FF2B5EF4-FFF2-40B4-BE49-F238E27FC236}">
                  <a16:creationId xmlns:a16="http://schemas.microsoft.com/office/drawing/2014/main" id="{F1668D03-1FA8-48BE-9B1F-25019594569A}"/>
                </a:ext>
              </a:extLst>
            </p:cNvPr>
            <p:cNvSpPr>
              <a:spLocks/>
            </p:cNvSpPr>
            <p:nvPr/>
          </p:nvSpPr>
          <p:spPr bwMode="auto">
            <a:xfrm>
              <a:off x="2867657" y="3624217"/>
              <a:ext cx="6173712" cy="2985148"/>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tx2">
                <a:lumMod val="20000"/>
                <a:lumOff val="80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9" name="Freeform 8">
              <a:extLst>
                <a:ext uri="{FF2B5EF4-FFF2-40B4-BE49-F238E27FC236}">
                  <a16:creationId xmlns:a16="http://schemas.microsoft.com/office/drawing/2014/main" id="{1F4DB05A-8511-42CA-80EF-8D8162FA5791}"/>
                </a:ext>
              </a:extLst>
            </p:cNvPr>
            <p:cNvSpPr>
              <a:spLocks/>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tx1">
                <a:lumMod val="65000"/>
                <a:lumOff val="3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0" name="Freeform 9">
              <a:extLst>
                <a:ext uri="{FF2B5EF4-FFF2-40B4-BE49-F238E27FC236}">
                  <a16:creationId xmlns:a16="http://schemas.microsoft.com/office/drawing/2014/main" id="{0E4D73F4-C4BE-43E7-B932-5171DD521BED}"/>
                </a:ext>
              </a:extLst>
            </p:cNvPr>
            <p:cNvSpPr>
              <a:spLocks/>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11" name="Freeform 10">
              <a:extLst>
                <a:ext uri="{FF2B5EF4-FFF2-40B4-BE49-F238E27FC236}">
                  <a16:creationId xmlns:a16="http://schemas.microsoft.com/office/drawing/2014/main" id="{33CC052B-5CCC-4015-8731-DE08A152F573}"/>
                </a:ext>
              </a:extLst>
            </p:cNvPr>
            <p:cNvSpPr>
              <a:spLocks/>
            </p:cNvSpPr>
            <p:nvPr/>
          </p:nvSpPr>
          <p:spPr bwMode="auto">
            <a:xfrm>
              <a:off x="2830788" y="3349604"/>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bg1">
                <a:lumMod val="9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2" name="Freeform 11">
              <a:extLst>
                <a:ext uri="{FF2B5EF4-FFF2-40B4-BE49-F238E27FC236}">
                  <a16:creationId xmlns:a16="http://schemas.microsoft.com/office/drawing/2014/main" id="{46F044F6-3ACF-462A-BEDE-9A52414B5375}"/>
                </a:ext>
              </a:extLst>
            </p:cNvPr>
            <p:cNvSpPr>
              <a:spLocks/>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tx1">
                <a:lumMod val="75000"/>
                <a:lumOff val="2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3" name="Freeform 12">
              <a:extLst>
                <a:ext uri="{FF2B5EF4-FFF2-40B4-BE49-F238E27FC236}">
                  <a16:creationId xmlns:a16="http://schemas.microsoft.com/office/drawing/2014/main" id="{15ED178B-AAC6-455D-AC34-C8212AA6795F}"/>
                </a:ext>
              </a:extLst>
            </p:cNvPr>
            <p:cNvSpPr>
              <a:spLocks/>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14" name="Freeform 14">
              <a:extLst>
                <a:ext uri="{FF2B5EF4-FFF2-40B4-BE49-F238E27FC236}">
                  <a16:creationId xmlns:a16="http://schemas.microsoft.com/office/drawing/2014/main" id="{DB1173BF-6AF9-4E38-8814-855D68B1F392}"/>
                </a:ext>
              </a:extLst>
            </p:cNvPr>
            <p:cNvSpPr>
              <a:spLocks/>
            </p:cNvSpPr>
            <p:nvPr/>
          </p:nvSpPr>
          <p:spPr bwMode="auto">
            <a:xfrm>
              <a:off x="3461381" y="5761370"/>
              <a:ext cx="794599"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grpSp>
      <p:grpSp>
        <p:nvGrpSpPr>
          <p:cNvPr id="15" name="Group 14">
            <a:extLst>
              <a:ext uri="{FF2B5EF4-FFF2-40B4-BE49-F238E27FC236}">
                <a16:creationId xmlns:a16="http://schemas.microsoft.com/office/drawing/2014/main" id="{3275D354-0F6E-4B01-9CDB-5115024933CC}"/>
              </a:ext>
            </a:extLst>
          </p:cNvPr>
          <p:cNvGrpSpPr/>
          <p:nvPr/>
        </p:nvGrpSpPr>
        <p:grpSpPr>
          <a:xfrm>
            <a:off x="3094970" y="2951927"/>
            <a:ext cx="4722297" cy="1691872"/>
            <a:chOff x="2847315" y="3367403"/>
            <a:chExt cx="5624486" cy="2015102"/>
          </a:xfrm>
        </p:grpSpPr>
        <p:sp>
          <p:nvSpPr>
            <p:cNvPr id="16" name="Freeform 16">
              <a:extLst>
                <a:ext uri="{FF2B5EF4-FFF2-40B4-BE49-F238E27FC236}">
                  <a16:creationId xmlns:a16="http://schemas.microsoft.com/office/drawing/2014/main" id="{EDBEF8D9-870C-409D-A800-1A3A645E2A2B}"/>
                </a:ext>
              </a:extLst>
            </p:cNvPr>
            <p:cNvSpPr>
              <a:spLocks noEditPoints="1"/>
            </p:cNvSpPr>
            <p:nvPr/>
          </p:nvSpPr>
          <p:spPr bwMode="auto">
            <a:xfrm>
              <a:off x="2847315" y="3367403"/>
              <a:ext cx="5624486" cy="2015102"/>
            </a:xfrm>
            <a:custGeom>
              <a:avLst/>
              <a:gdLst>
                <a:gd name="T0" fmla="*/ 2492 w 2762"/>
                <a:gd name="T1" fmla="*/ 347 h 989"/>
                <a:gd name="T2" fmla="*/ 2448 w 2762"/>
                <a:gd name="T3" fmla="*/ 338 h 989"/>
                <a:gd name="T4" fmla="*/ 2323 w 2762"/>
                <a:gd name="T5" fmla="*/ 279 h 989"/>
                <a:gd name="T6" fmla="*/ 2321 w 2762"/>
                <a:gd name="T7" fmla="*/ 239 h 989"/>
                <a:gd name="T8" fmla="*/ 2361 w 2762"/>
                <a:gd name="T9" fmla="*/ 231 h 989"/>
                <a:gd name="T10" fmla="*/ 2404 w 2762"/>
                <a:gd name="T11" fmla="*/ 240 h 989"/>
                <a:gd name="T12" fmla="*/ 2529 w 2762"/>
                <a:gd name="T13" fmla="*/ 300 h 989"/>
                <a:gd name="T14" fmla="*/ 2531 w 2762"/>
                <a:gd name="T15" fmla="*/ 339 h 989"/>
                <a:gd name="T16" fmla="*/ 2492 w 2762"/>
                <a:gd name="T17" fmla="*/ 347 h 989"/>
                <a:gd name="T18" fmla="*/ 2002 w 2762"/>
                <a:gd name="T19" fmla="*/ 0 h 989"/>
                <a:gd name="T20" fmla="*/ 1876 w 2762"/>
                <a:gd name="T21" fmla="*/ 25 h 989"/>
                <a:gd name="T22" fmla="*/ 62 w 2762"/>
                <a:gd name="T23" fmla="*/ 892 h 989"/>
                <a:gd name="T24" fmla="*/ 62 w 2762"/>
                <a:gd name="T25" fmla="*/ 892 h 989"/>
                <a:gd name="T26" fmla="*/ 62 w 2762"/>
                <a:gd name="T27" fmla="*/ 892 h 989"/>
                <a:gd name="T28" fmla="*/ 62 w 2762"/>
                <a:gd name="T29" fmla="*/ 892 h 989"/>
                <a:gd name="T30" fmla="*/ 61 w 2762"/>
                <a:gd name="T31" fmla="*/ 892 h 989"/>
                <a:gd name="T32" fmla="*/ 42 w 2762"/>
                <a:gd name="T33" fmla="*/ 903 h 989"/>
                <a:gd name="T34" fmla="*/ 42 w 2762"/>
                <a:gd name="T35" fmla="*/ 903 h 989"/>
                <a:gd name="T36" fmla="*/ 42 w 2762"/>
                <a:gd name="T37" fmla="*/ 903 h 989"/>
                <a:gd name="T38" fmla="*/ 42 w 2762"/>
                <a:gd name="T39" fmla="*/ 903 h 989"/>
                <a:gd name="T40" fmla="*/ 42 w 2762"/>
                <a:gd name="T41" fmla="*/ 903 h 989"/>
                <a:gd name="T42" fmla="*/ 42 w 2762"/>
                <a:gd name="T43" fmla="*/ 903 h 989"/>
                <a:gd name="T44" fmla="*/ 42 w 2762"/>
                <a:gd name="T45" fmla="*/ 903 h 989"/>
                <a:gd name="T46" fmla="*/ 42 w 2762"/>
                <a:gd name="T47" fmla="*/ 903 h 989"/>
                <a:gd name="T48" fmla="*/ 42 w 2762"/>
                <a:gd name="T49" fmla="*/ 903 h 989"/>
                <a:gd name="T50" fmla="*/ 42 w 2762"/>
                <a:gd name="T51" fmla="*/ 903 h 989"/>
                <a:gd name="T52" fmla="*/ 42 w 2762"/>
                <a:gd name="T53" fmla="*/ 903 h 989"/>
                <a:gd name="T54" fmla="*/ 27 w 2762"/>
                <a:gd name="T55" fmla="*/ 989 h 989"/>
                <a:gd name="T56" fmla="*/ 363 w 2762"/>
                <a:gd name="T57" fmla="*/ 907 h 989"/>
                <a:gd name="T58" fmla="*/ 196 w 2762"/>
                <a:gd name="T59" fmla="*/ 828 h 989"/>
                <a:gd name="T60" fmla="*/ 1760 w 2762"/>
                <a:gd name="T61" fmla="*/ 80 h 989"/>
                <a:gd name="T62" fmla="*/ 2440 w 2762"/>
                <a:gd name="T63" fmla="*/ 405 h 989"/>
                <a:gd name="T64" fmla="*/ 2762 w 2762"/>
                <a:gd name="T65" fmla="*/ 327 h 989"/>
                <a:gd name="T66" fmla="*/ 2129 w 2762"/>
                <a:gd name="T67" fmla="*/ 25 h 989"/>
                <a:gd name="T68" fmla="*/ 2002 w 2762"/>
                <a:gd name="T69"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2" h="989">
                  <a:moveTo>
                    <a:pt x="2492" y="347"/>
                  </a:moveTo>
                  <a:cubicBezTo>
                    <a:pt x="2476" y="347"/>
                    <a:pt x="2461" y="344"/>
                    <a:pt x="2448" y="338"/>
                  </a:cubicBezTo>
                  <a:cubicBezTo>
                    <a:pt x="2323" y="279"/>
                    <a:pt x="2323" y="279"/>
                    <a:pt x="2323" y="279"/>
                  </a:cubicBezTo>
                  <a:cubicBezTo>
                    <a:pt x="2300" y="267"/>
                    <a:pt x="2299" y="250"/>
                    <a:pt x="2321" y="239"/>
                  </a:cubicBezTo>
                  <a:cubicBezTo>
                    <a:pt x="2332" y="234"/>
                    <a:pt x="2346" y="231"/>
                    <a:pt x="2361" y="231"/>
                  </a:cubicBezTo>
                  <a:cubicBezTo>
                    <a:pt x="2376" y="231"/>
                    <a:pt x="2392" y="234"/>
                    <a:pt x="2404" y="240"/>
                  </a:cubicBezTo>
                  <a:cubicBezTo>
                    <a:pt x="2529" y="300"/>
                    <a:pt x="2529" y="300"/>
                    <a:pt x="2529" y="300"/>
                  </a:cubicBezTo>
                  <a:cubicBezTo>
                    <a:pt x="2553" y="311"/>
                    <a:pt x="2554" y="329"/>
                    <a:pt x="2531" y="339"/>
                  </a:cubicBezTo>
                  <a:cubicBezTo>
                    <a:pt x="2521" y="345"/>
                    <a:pt x="2506" y="347"/>
                    <a:pt x="2492" y="347"/>
                  </a:cubicBezTo>
                  <a:moveTo>
                    <a:pt x="2002" y="0"/>
                  </a:moveTo>
                  <a:cubicBezTo>
                    <a:pt x="1957" y="0"/>
                    <a:pt x="1911" y="8"/>
                    <a:pt x="1876" y="25"/>
                  </a:cubicBezTo>
                  <a:cubicBezTo>
                    <a:pt x="62" y="892"/>
                    <a:pt x="62" y="892"/>
                    <a:pt x="62" y="892"/>
                  </a:cubicBezTo>
                  <a:cubicBezTo>
                    <a:pt x="62" y="892"/>
                    <a:pt x="62" y="892"/>
                    <a:pt x="62" y="892"/>
                  </a:cubicBezTo>
                  <a:cubicBezTo>
                    <a:pt x="62" y="892"/>
                    <a:pt x="62" y="892"/>
                    <a:pt x="62" y="892"/>
                  </a:cubicBezTo>
                  <a:cubicBezTo>
                    <a:pt x="62" y="892"/>
                    <a:pt x="62" y="892"/>
                    <a:pt x="62" y="892"/>
                  </a:cubicBezTo>
                  <a:cubicBezTo>
                    <a:pt x="61" y="892"/>
                    <a:pt x="61" y="892"/>
                    <a:pt x="61" y="892"/>
                  </a:cubicBezTo>
                  <a:cubicBezTo>
                    <a:pt x="54" y="895"/>
                    <a:pt x="48" y="899"/>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5" y="928"/>
                    <a:pt x="0" y="961"/>
                    <a:pt x="27" y="989"/>
                  </a:cubicBezTo>
                  <a:cubicBezTo>
                    <a:pt x="363" y="907"/>
                    <a:pt x="363" y="907"/>
                    <a:pt x="363" y="907"/>
                  </a:cubicBezTo>
                  <a:cubicBezTo>
                    <a:pt x="196" y="828"/>
                    <a:pt x="196" y="828"/>
                    <a:pt x="196" y="828"/>
                  </a:cubicBezTo>
                  <a:cubicBezTo>
                    <a:pt x="1760" y="80"/>
                    <a:pt x="1760" y="80"/>
                    <a:pt x="1760" y="80"/>
                  </a:cubicBezTo>
                  <a:cubicBezTo>
                    <a:pt x="2440" y="405"/>
                    <a:pt x="2440" y="405"/>
                    <a:pt x="2440" y="405"/>
                  </a:cubicBezTo>
                  <a:cubicBezTo>
                    <a:pt x="2762" y="327"/>
                    <a:pt x="2762" y="327"/>
                    <a:pt x="2762" y="327"/>
                  </a:cubicBezTo>
                  <a:cubicBezTo>
                    <a:pt x="2129" y="25"/>
                    <a:pt x="2129" y="25"/>
                    <a:pt x="2129" y="25"/>
                  </a:cubicBezTo>
                  <a:cubicBezTo>
                    <a:pt x="2094" y="8"/>
                    <a:pt x="2048" y="0"/>
                    <a:pt x="2002" y="0"/>
                  </a:cubicBezTo>
                </a:path>
              </a:pathLst>
            </a:custGeom>
            <a:solidFill>
              <a:schemeClr val="tx1">
                <a:alpha val="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7" name="Freeform 17">
              <a:extLst>
                <a:ext uri="{FF2B5EF4-FFF2-40B4-BE49-F238E27FC236}">
                  <a16:creationId xmlns:a16="http://schemas.microsoft.com/office/drawing/2014/main" id="{D949C5E0-372C-4B49-AE93-ED830866F13F}"/>
                </a:ext>
              </a:extLst>
            </p:cNvPr>
            <p:cNvSpPr>
              <a:spLocks/>
            </p:cNvSpPr>
            <p:nvPr/>
          </p:nvSpPr>
          <p:spPr bwMode="auto">
            <a:xfrm>
              <a:off x="3246521" y="3530137"/>
              <a:ext cx="4569259" cy="1685820"/>
            </a:xfrm>
            <a:custGeom>
              <a:avLst/>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ahLst/>
              <a:cxnLst>
                <a:cxn ang="0">
                  <a:pos x="T0" y="T1"/>
                </a:cxn>
                <a:cxn ang="0">
                  <a:pos x="T2" y="T3"/>
                </a:cxn>
                <a:cxn ang="0">
                  <a:pos x="T4" y="T5"/>
                </a:cxn>
                <a:cxn ang="0">
                  <a:pos x="T6" y="T7"/>
                </a:cxn>
                <a:cxn ang="0">
                  <a:pos x="T8" y="T9"/>
                </a:cxn>
              </a:cxnLst>
              <a:rect l="0" t="0" r="r" b="b"/>
              <a:pathLst>
                <a:path w="3594" h="1326">
                  <a:moveTo>
                    <a:pt x="2505" y="0"/>
                  </a:moveTo>
                  <a:lnTo>
                    <a:pt x="0" y="1199"/>
                  </a:lnTo>
                  <a:lnTo>
                    <a:pt x="267" y="1326"/>
                  </a:lnTo>
                  <a:lnTo>
                    <a:pt x="3594" y="521"/>
                  </a:lnTo>
                  <a:lnTo>
                    <a:pt x="2505" y="0"/>
                  </a:lnTo>
                  <a:close/>
                </a:path>
              </a:pathLst>
            </a:custGeom>
            <a:solidFill>
              <a:schemeClr val="bg1">
                <a:alpha val="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grpSp>
      <p:grpSp>
        <p:nvGrpSpPr>
          <p:cNvPr id="18" name="Group 17">
            <a:extLst>
              <a:ext uri="{FF2B5EF4-FFF2-40B4-BE49-F238E27FC236}">
                <a16:creationId xmlns:a16="http://schemas.microsoft.com/office/drawing/2014/main" id="{7345ADBA-74E7-467E-83D9-B1043410DBF9}"/>
              </a:ext>
            </a:extLst>
          </p:cNvPr>
          <p:cNvGrpSpPr/>
          <p:nvPr/>
        </p:nvGrpSpPr>
        <p:grpSpPr>
          <a:xfrm>
            <a:off x="3390157" y="2689790"/>
            <a:ext cx="4576060" cy="2225584"/>
            <a:chOff x="-257822" y="2402002"/>
            <a:chExt cx="5450311" cy="2650780"/>
          </a:xfrm>
        </p:grpSpPr>
        <p:sp>
          <p:nvSpPr>
            <p:cNvPr id="19" name="Freeform 13">
              <a:extLst>
                <a:ext uri="{FF2B5EF4-FFF2-40B4-BE49-F238E27FC236}">
                  <a16:creationId xmlns:a16="http://schemas.microsoft.com/office/drawing/2014/main" id="{1E279A3D-0CDF-449F-82E0-960AEA91B9EB}"/>
                </a:ext>
              </a:extLst>
            </p:cNvPr>
            <p:cNvSpPr>
              <a:spLocks/>
            </p:cNvSpPr>
            <p:nvPr/>
          </p:nvSpPr>
          <p:spPr bwMode="auto">
            <a:xfrm>
              <a:off x="4024110" y="3237284"/>
              <a:ext cx="518714" cy="249186"/>
            </a:xfrm>
            <a:custGeom>
              <a:avLst/>
              <a:gdLst>
                <a:gd name="T0" fmla="*/ 105 w 255"/>
                <a:gd name="T1" fmla="*/ 12 h 122"/>
                <a:gd name="T2" fmla="*/ 22 w 255"/>
                <a:gd name="T3" fmla="*/ 11 h 122"/>
                <a:gd name="T4" fmla="*/ 24 w 255"/>
                <a:gd name="T5" fmla="*/ 51 h 122"/>
                <a:gd name="T6" fmla="*/ 149 w 255"/>
                <a:gd name="T7" fmla="*/ 110 h 122"/>
                <a:gd name="T8" fmla="*/ 232 w 255"/>
                <a:gd name="T9" fmla="*/ 111 h 122"/>
                <a:gd name="T10" fmla="*/ 230 w 255"/>
                <a:gd name="T11" fmla="*/ 72 h 122"/>
                <a:gd name="T12" fmla="*/ 105 w 255"/>
                <a:gd name="T13" fmla="*/ 12 h 122"/>
              </a:gdLst>
              <a:ahLst/>
              <a:cxnLst>
                <a:cxn ang="0">
                  <a:pos x="T0" y="T1"/>
                </a:cxn>
                <a:cxn ang="0">
                  <a:pos x="T2" y="T3"/>
                </a:cxn>
                <a:cxn ang="0">
                  <a:pos x="T4" y="T5"/>
                </a:cxn>
                <a:cxn ang="0">
                  <a:pos x="T6" y="T7"/>
                </a:cxn>
                <a:cxn ang="0">
                  <a:pos x="T8" y="T9"/>
                </a:cxn>
                <a:cxn ang="0">
                  <a:pos x="T10" y="T11"/>
                </a:cxn>
                <a:cxn ang="0">
                  <a:pos x="T12" y="T13"/>
                </a:cxn>
              </a:cxnLst>
              <a:rect l="0" t="0" r="r" b="b"/>
              <a:pathLst>
                <a:path w="255" h="122">
                  <a:moveTo>
                    <a:pt x="105" y="12"/>
                  </a:moveTo>
                  <a:cubicBezTo>
                    <a:pt x="82" y="1"/>
                    <a:pt x="45" y="0"/>
                    <a:pt x="22" y="11"/>
                  </a:cubicBezTo>
                  <a:cubicBezTo>
                    <a:pt x="0" y="22"/>
                    <a:pt x="1" y="39"/>
                    <a:pt x="24" y="51"/>
                  </a:cubicBezTo>
                  <a:cubicBezTo>
                    <a:pt x="149" y="110"/>
                    <a:pt x="149" y="110"/>
                    <a:pt x="149" y="110"/>
                  </a:cubicBezTo>
                  <a:cubicBezTo>
                    <a:pt x="173" y="122"/>
                    <a:pt x="210" y="122"/>
                    <a:pt x="232" y="111"/>
                  </a:cubicBezTo>
                  <a:cubicBezTo>
                    <a:pt x="255" y="101"/>
                    <a:pt x="254" y="83"/>
                    <a:pt x="230" y="72"/>
                  </a:cubicBezTo>
                  <a:cubicBezTo>
                    <a:pt x="105" y="12"/>
                    <a:pt x="105" y="12"/>
                    <a:pt x="105" y="12"/>
                  </a:cubicBezTo>
                </a:path>
              </a:pathLst>
            </a:custGeom>
            <a:solidFill>
              <a:srgbClr val="3131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0" name="Freeform 18">
              <a:extLst>
                <a:ext uri="{FF2B5EF4-FFF2-40B4-BE49-F238E27FC236}">
                  <a16:creationId xmlns:a16="http://schemas.microsoft.com/office/drawing/2014/main" id="{B0E89B74-5ABA-49B5-B25B-7DC19CC372E5}"/>
                </a:ext>
              </a:extLst>
            </p:cNvPr>
            <p:cNvSpPr>
              <a:spLocks/>
            </p:cNvSpPr>
            <p:nvPr/>
          </p:nvSpPr>
          <p:spPr bwMode="auto">
            <a:xfrm>
              <a:off x="-257822" y="2935972"/>
              <a:ext cx="4569259" cy="1685820"/>
            </a:xfrm>
            <a:custGeom>
              <a:avLst/>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ahLst/>
              <a:cxnLst>
                <a:cxn ang="0">
                  <a:pos x="T0" y="T1"/>
                </a:cxn>
                <a:cxn ang="0">
                  <a:pos x="T2" y="T3"/>
                </a:cxn>
                <a:cxn ang="0">
                  <a:pos x="T4" y="T5"/>
                </a:cxn>
                <a:cxn ang="0">
                  <a:pos x="T6" y="T7"/>
                </a:cxn>
                <a:cxn ang="0">
                  <a:pos x="T8" y="T9"/>
                </a:cxn>
              </a:cxnLst>
              <a:rect l="0" t="0" r="r" b="b"/>
              <a:pathLst>
                <a:path w="3594" h="1326">
                  <a:moveTo>
                    <a:pt x="2505" y="0"/>
                  </a:moveTo>
                  <a:lnTo>
                    <a:pt x="0" y="1199"/>
                  </a:lnTo>
                  <a:lnTo>
                    <a:pt x="267" y="1326"/>
                  </a:lnTo>
                  <a:lnTo>
                    <a:pt x="3594" y="521"/>
                  </a:lnTo>
                  <a:lnTo>
                    <a:pt x="250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1" name="Freeform 19">
              <a:extLst>
                <a:ext uri="{FF2B5EF4-FFF2-40B4-BE49-F238E27FC236}">
                  <a16:creationId xmlns:a16="http://schemas.microsoft.com/office/drawing/2014/main" id="{D11855B3-A955-448C-8BE8-E77BFB26F29D}"/>
                </a:ext>
              </a:extLst>
            </p:cNvPr>
            <p:cNvSpPr>
              <a:spLocks/>
            </p:cNvSpPr>
            <p:nvPr/>
          </p:nvSpPr>
          <p:spPr bwMode="auto">
            <a:xfrm>
              <a:off x="4024110" y="3243640"/>
              <a:ext cx="518714" cy="236473"/>
            </a:xfrm>
            <a:custGeom>
              <a:avLst/>
              <a:gdLst>
                <a:gd name="T0" fmla="*/ 62 w 255"/>
                <a:gd name="T1" fmla="*/ 0 h 116"/>
                <a:gd name="T2" fmla="*/ 22 w 255"/>
                <a:gd name="T3" fmla="*/ 8 h 116"/>
                <a:gd name="T4" fmla="*/ 24 w 255"/>
                <a:gd name="T5" fmla="*/ 48 h 116"/>
                <a:gd name="T6" fmla="*/ 149 w 255"/>
                <a:gd name="T7" fmla="*/ 107 h 116"/>
                <a:gd name="T8" fmla="*/ 193 w 255"/>
                <a:gd name="T9" fmla="*/ 116 h 116"/>
                <a:gd name="T10" fmla="*/ 232 w 255"/>
                <a:gd name="T11" fmla="*/ 108 h 116"/>
                <a:gd name="T12" fmla="*/ 230 w 255"/>
                <a:gd name="T13" fmla="*/ 69 h 116"/>
                <a:gd name="T14" fmla="*/ 105 w 255"/>
                <a:gd name="T15" fmla="*/ 9 h 116"/>
                <a:gd name="T16" fmla="*/ 62 w 25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6">
                  <a:moveTo>
                    <a:pt x="62" y="0"/>
                  </a:moveTo>
                  <a:cubicBezTo>
                    <a:pt x="47" y="0"/>
                    <a:pt x="33" y="3"/>
                    <a:pt x="22" y="8"/>
                  </a:cubicBezTo>
                  <a:cubicBezTo>
                    <a:pt x="0" y="19"/>
                    <a:pt x="1" y="36"/>
                    <a:pt x="24" y="48"/>
                  </a:cubicBezTo>
                  <a:cubicBezTo>
                    <a:pt x="149" y="107"/>
                    <a:pt x="149" y="107"/>
                    <a:pt x="149" y="107"/>
                  </a:cubicBezTo>
                  <a:cubicBezTo>
                    <a:pt x="162" y="113"/>
                    <a:pt x="177" y="116"/>
                    <a:pt x="193" y="116"/>
                  </a:cubicBezTo>
                  <a:cubicBezTo>
                    <a:pt x="207" y="116"/>
                    <a:pt x="222" y="114"/>
                    <a:pt x="232" y="108"/>
                  </a:cubicBezTo>
                  <a:cubicBezTo>
                    <a:pt x="255" y="98"/>
                    <a:pt x="254" y="80"/>
                    <a:pt x="230" y="69"/>
                  </a:cubicBezTo>
                  <a:cubicBezTo>
                    <a:pt x="105" y="9"/>
                    <a:pt x="105" y="9"/>
                    <a:pt x="105" y="9"/>
                  </a:cubicBezTo>
                  <a:cubicBezTo>
                    <a:pt x="93" y="3"/>
                    <a:pt x="77" y="0"/>
                    <a:pt x="62" y="0"/>
                  </a:cubicBezTo>
                </a:path>
              </a:pathLst>
            </a:custGeom>
            <a:solidFill>
              <a:srgbClr val="4646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2" name="Freeform 20">
              <a:extLst>
                <a:ext uri="{FF2B5EF4-FFF2-40B4-BE49-F238E27FC236}">
                  <a16:creationId xmlns:a16="http://schemas.microsoft.com/office/drawing/2014/main" id="{8295B9E5-F08C-4C96-BAA7-01CE891A3D1D}"/>
                </a:ext>
              </a:extLst>
            </p:cNvPr>
            <p:cNvSpPr>
              <a:spLocks/>
            </p:cNvSpPr>
            <p:nvPr/>
          </p:nvSpPr>
          <p:spPr bwMode="auto">
            <a:xfrm>
              <a:off x="-257822" y="2447770"/>
              <a:ext cx="5450310" cy="2605012"/>
            </a:xfrm>
            <a:custGeom>
              <a:avLst/>
              <a:gdLst>
                <a:gd name="T0" fmla="*/ 0 w 4287"/>
                <a:gd name="T1" fmla="*/ 1197 h 2049"/>
                <a:gd name="T2" fmla="*/ 1781 w 4287"/>
                <a:gd name="T3" fmla="*/ 2049 h 2049"/>
                <a:gd name="T4" fmla="*/ 4287 w 4287"/>
                <a:gd name="T5" fmla="*/ 851 h 2049"/>
                <a:gd name="T6" fmla="*/ 2505 w 4287"/>
                <a:gd name="T7" fmla="*/ 0 h 2049"/>
                <a:gd name="T8" fmla="*/ 0 w 4287"/>
                <a:gd name="T9" fmla="*/ 1197 h 2049"/>
              </a:gdLst>
              <a:ahLst/>
              <a:cxnLst>
                <a:cxn ang="0">
                  <a:pos x="T0" y="T1"/>
                </a:cxn>
                <a:cxn ang="0">
                  <a:pos x="T2" y="T3"/>
                </a:cxn>
                <a:cxn ang="0">
                  <a:pos x="T4" y="T5"/>
                </a:cxn>
                <a:cxn ang="0">
                  <a:pos x="T6" y="T7"/>
                </a:cxn>
                <a:cxn ang="0">
                  <a:pos x="T8" y="T9"/>
                </a:cxn>
              </a:cxnLst>
              <a:rect l="0" t="0" r="r" b="b"/>
              <a:pathLst>
                <a:path w="4287" h="2049">
                  <a:moveTo>
                    <a:pt x="0" y="1197"/>
                  </a:moveTo>
                  <a:lnTo>
                    <a:pt x="1781" y="2049"/>
                  </a:lnTo>
                  <a:lnTo>
                    <a:pt x="4287" y="851"/>
                  </a:lnTo>
                  <a:lnTo>
                    <a:pt x="2505" y="0"/>
                  </a:lnTo>
                  <a:lnTo>
                    <a:pt x="0" y="1197"/>
                  </a:lnTo>
                  <a:close/>
                </a:path>
              </a:pathLst>
            </a:custGeom>
            <a:solidFill>
              <a:srgbClr val="40AB8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3" name="Rectangle 22">
              <a:extLst>
                <a:ext uri="{FF2B5EF4-FFF2-40B4-BE49-F238E27FC236}">
                  <a16:creationId xmlns:a16="http://schemas.microsoft.com/office/drawing/2014/main" id="{2C10CFB9-64F2-44D8-A945-5B0633F98457}"/>
                </a:ext>
              </a:extLst>
            </p:cNvPr>
            <p:cNvSpPr>
              <a:spLocks noChangeArrowheads="1"/>
            </p:cNvSpPr>
            <p:nvPr/>
          </p:nvSpPr>
          <p:spPr bwMode="auto">
            <a:xfrm>
              <a:off x="-257822" y="3926360"/>
              <a:ext cx="64840" cy="43226"/>
            </a:xfrm>
            <a:prstGeom prst="rect">
              <a:avLst/>
            </a:prstGeom>
            <a:solidFill>
              <a:srgbClr val="41A3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24" name="Freeform 22">
              <a:extLst>
                <a:ext uri="{FF2B5EF4-FFF2-40B4-BE49-F238E27FC236}">
                  <a16:creationId xmlns:a16="http://schemas.microsoft.com/office/drawing/2014/main" id="{765EE04C-43A6-4B09-87F1-6CAE7C2BA508}"/>
                </a:ext>
              </a:extLst>
            </p:cNvPr>
            <p:cNvSpPr>
              <a:spLocks/>
            </p:cNvSpPr>
            <p:nvPr/>
          </p:nvSpPr>
          <p:spPr bwMode="auto">
            <a:xfrm>
              <a:off x="2006467" y="3483927"/>
              <a:ext cx="3186022" cy="1568855"/>
            </a:xfrm>
            <a:custGeom>
              <a:avLst/>
              <a:gdLst>
                <a:gd name="T0" fmla="*/ 0 w 2506"/>
                <a:gd name="T1" fmla="*/ 1199 h 1234"/>
                <a:gd name="T2" fmla="*/ 0 w 2506"/>
                <a:gd name="T3" fmla="*/ 1234 h 1234"/>
                <a:gd name="T4" fmla="*/ 2506 w 2506"/>
                <a:gd name="T5" fmla="*/ 36 h 1234"/>
                <a:gd name="T6" fmla="*/ 2506 w 2506"/>
                <a:gd name="T7" fmla="*/ 0 h 1234"/>
                <a:gd name="T8" fmla="*/ 0 w 2506"/>
                <a:gd name="T9" fmla="*/ 1199 h 1234"/>
              </a:gdLst>
              <a:ahLst/>
              <a:cxnLst>
                <a:cxn ang="0">
                  <a:pos x="T0" y="T1"/>
                </a:cxn>
                <a:cxn ang="0">
                  <a:pos x="T2" y="T3"/>
                </a:cxn>
                <a:cxn ang="0">
                  <a:pos x="T4" y="T5"/>
                </a:cxn>
                <a:cxn ang="0">
                  <a:pos x="T6" y="T7"/>
                </a:cxn>
                <a:cxn ang="0">
                  <a:pos x="T8" y="T9"/>
                </a:cxn>
              </a:cxnLst>
              <a:rect l="0" t="0" r="r" b="b"/>
              <a:pathLst>
                <a:path w="2506" h="1234">
                  <a:moveTo>
                    <a:pt x="0" y="1199"/>
                  </a:moveTo>
                  <a:lnTo>
                    <a:pt x="0" y="1234"/>
                  </a:lnTo>
                  <a:lnTo>
                    <a:pt x="2506" y="36"/>
                  </a:lnTo>
                  <a:lnTo>
                    <a:pt x="2506" y="0"/>
                  </a:lnTo>
                  <a:lnTo>
                    <a:pt x="0" y="1199"/>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25" name="Freeform 23">
              <a:extLst>
                <a:ext uri="{FF2B5EF4-FFF2-40B4-BE49-F238E27FC236}">
                  <a16:creationId xmlns:a16="http://schemas.microsoft.com/office/drawing/2014/main" id="{C98C3DE8-C3C8-425B-9D56-048FCFE59BF1}"/>
                </a:ext>
              </a:extLst>
            </p:cNvPr>
            <p:cNvSpPr>
              <a:spLocks/>
            </p:cNvSpPr>
            <p:nvPr/>
          </p:nvSpPr>
          <p:spPr bwMode="auto">
            <a:xfrm>
              <a:off x="-257822" y="2402002"/>
              <a:ext cx="5450310" cy="2606283"/>
            </a:xfrm>
            <a:custGeom>
              <a:avLst/>
              <a:gdLst>
                <a:gd name="T0" fmla="*/ 0 w 4287"/>
                <a:gd name="T1" fmla="*/ 1197 h 2050"/>
                <a:gd name="T2" fmla="*/ 1781 w 4287"/>
                <a:gd name="T3" fmla="*/ 2050 h 2050"/>
                <a:gd name="T4" fmla="*/ 4287 w 4287"/>
                <a:gd name="T5" fmla="*/ 851 h 2050"/>
                <a:gd name="T6" fmla="*/ 2505 w 4287"/>
                <a:gd name="T7" fmla="*/ 0 h 2050"/>
                <a:gd name="T8" fmla="*/ 0 w 4287"/>
                <a:gd name="T9" fmla="*/ 1197 h 2050"/>
              </a:gdLst>
              <a:ahLst/>
              <a:cxnLst>
                <a:cxn ang="0">
                  <a:pos x="T0" y="T1"/>
                </a:cxn>
                <a:cxn ang="0">
                  <a:pos x="T2" y="T3"/>
                </a:cxn>
                <a:cxn ang="0">
                  <a:pos x="T4" y="T5"/>
                </a:cxn>
                <a:cxn ang="0">
                  <a:pos x="T6" y="T7"/>
                </a:cxn>
                <a:cxn ang="0">
                  <a:pos x="T8" y="T9"/>
                </a:cxn>
              </a:cxnLst>
              <a:rect l="0" t="0" r="r" b="b"/>
              <a:pathLst>
                <a:path w="4287" h="2050">
                  <a:moveTo>
                    <a:pt x="0" y="1197"/>
                  </a:moveTo>
                  <a:lnTo>
                    <a:pt x="1781" y="2050"/>
                  </a:lnTo>
                  <a:lnTo>
                    <a:pt x="4287" y="851"/>
                  </a:lnTo>
                  <a:lnTo>
                    <a:pt x="2505" y="0"/>
                  </a:lnTo>
                  <a:lnTo>
                    <a:pt x="0" y="1197"/>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26" name="Freeform 24">
              <a:extLst>
                <a:ext uri="{FF2B5EF4-FFF2-40B4-BE49-F238E27FC236}">
                  <a16:creationId xmlns:a16="http://schemas.microsoft.com/office/drawing/2014/main" id="{B811DE50-88AD-4062-8A22-A2FA0D505117}"/>
                </a:ext>
              </a:extLst>
            </p:cNvPr>
            <p:cNvSpPr>
              <a:spLocks/>
            </p:cNvSpPr>
            <p:nvPr/>
          </p:nvSpPr>
          <p:spPr bwMode="auto">
            <a:xfrm>
              <a:off x="-257822" y="3594535"/>
              <a:ext cx="2958449" cy="1413750"/>
            </a:xfrm>
            <a:custGeom>
              <a:avLst/>
              <a:gdLst>
                <a:gd name="T0" fmla="*/ 544 w 2327"/>
                <a:gd name="T1" fmla="*/ 0 h 1112"/>
                <a:gd name="T2" fmla="*/ 0 w 2327"/>
                <a:gd name="T3" fmla="*/ 259 h 1112"/>
                <a:gd name="T4" fmla="*/ 1781 w 2327"/>
                <a:gd name="T5" fmla="*/ 1112 h 1112"/>
                <a:gd name="T6" fmla="*/ 2327 w 2327"/>
                <a:gd name="T7" fmla="*/ 851 h 1112"/>
                <a:gd name="T8" fmla="*/ 544 w 2327"/>
                <a:gd name="T9" fmla="*/ 0 h 1112"/>
              </a:gdLst>
              <a:ahLst/>
              <a:cxnLst>
                <a:cxn ang="0">
                  <a:pos x="T0" y="T1"/>
                </a:cxn>
                <a:cxn ang="0">
                  <a:pos x="T2" y="T3"/>
                </a:cxn>
                <a:cxn ang="0">
                  <a:pos x="T4" y="T5"/>
                </a:cxn>
                <a:cxn ang="0">
                  <a:pos x="T6" y="T7"/>
                </a:cxn>
                <a:cxn ang="0">
                  <a:pos x="T8" y="T9"/>
                </a:cxn>
              </a:cxnLst>
              <a:rect l="0" t="0" r="r" b="b"/>
              <a:pathLst>
                <a:path w="2327" h="1112">
                  <a:moveTo>
                    <a:pt x="544" y="0"/>
                  </a:moveTo>
                  <a:lnTo>
                    <a:pt x="0" y="259"/>
                  </a:lnTo>
                  <a:lnTo>
                    <a:pt x="1781" y="1112"/>
                  </a:lnTo>
                  <a:lnTo>
                    <a:pt x="2327" y="851"/>
                  </a:lnTo>
                  <a:lnTo>
                    <a:pt x="544" y="0"/>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27" name="Freeform 36">
              <a:extLst>
                <a:ext uri="{FF2B5EF4-FFF2-40B4-BE49-F238E27FC236}">
                  <a16:creationId xmlns:a16="http://schemas.microsoft.com/office/drawing/2014/main" id="{C9C4270F-7C09-4DF4-BF40-03DF40939E62}"/>
                </a:ext>
              </a:extLst>
            </p:cNvPr>
            <p:cNvSpPr>
              <a:spLocks/>
            </p:cNvSpPr>
            <p:nvPr/>
          </p:nvSpPr>
          <p:spPr bwMode="auto">
            <a:xfrm>
              <a:off x="433797" y="3262711"/>
              <a:ext cx="2958449" cy="1413750"/>
            </a:xfrm>
            <a:custGeom>
              <a:avLst/>
              <a:gdLst>
                <a:gd name="T0" fmla="*/ 545 w 2327"/>
                <a:gd name="T1" fmla="*/ 0 h 1112"/>
                <a:gd name="T2" fmla="*/ 0 w 2327"/>
                <a:gd name="T3" fmla="*/ 261 h 1112"/>
                <a:gd name="T4" fmla="*/ 1783 w 2327"/>
                <a:gd name="T5" fmla="*/ 1112 h 1112"/>
                <a:gd name="T6" fmla="*/ 2327 w 2327"/>
                <a:gd name="T7" fmla="*/ 852 h 1112"/>
                <a:gd name="T8" fmla="*/ 545 w 2327"/>
                <a:gd name="T9" fmla="*/ 0 h 1112"/>
              </a:gdLst>
              <a:ahLst/>
              <a:cxnLst>
                <a:cxn ang="0">
                  <a:pos x="T0" y="T1"/>
                </a:cxn>
                <a:cxn ang="0">
                  <a:pos x="T2" y="T3"/>
                </a:cxn>
                <a:cxn ang="0">
                  <a:pos x="T4" y="T5"/>
                </a:cxn>
                <a:cxn ang="0">
                  <a:pos x="T6" y="T7"/>
                </a:cxn>
                <a:cxn ang="0">
                  <a:pos x="T8" y="T9"/>
                </a:cxn>
              </a:cxnLst>
              <a:rect l="0" t="0" r="r" b="b"/>
              <a:pathLst>
                <a:path w="2327" h="1112">
                  <a:moveTo>
                    <a:pt x="545" y="0"/>
                  </a:moveTo>
                  <a:lnTo>
                    <a:pt x="0" y="261"/>
                  </a:lnTo>
                  <a:lnTo>
                    <a:pt x="1783" y="1112"/>
                  </a:lnTo>
                  <a:lnTo>
                    <a:pt x="2327" y="852"/>
                  </a:lnTo>
                  <a:lnTo>
                    <a:pt x="545" y="0"/>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022" dirty="0"/>
            </a:p>
          </p:txBody>
        </p:sp>
      </p:grpSp>
      <p:grpSp>
        <p:nvGrpSpPr>
          <p:cNvPr id="28" name="Group 27">
            <a:extLst>
              <a:ext uri="{FF2B5EF4-FFF2-40B4-BE49-F238E27FC236}">
                <a16:creationId xmlns:a16="http://schemas.microsoft.com/office/drawing/2014/main" id="{EC158826-7E08-4446-8C70-178DFDE2FDC9}"/>
              </a:ext>
            </a:extLst>
          </p:cNvPr>
          <p:cNvGrpSpPr/>
          <p:nvPr/>
        </p:nvGrpSpPr>
        <p:grpSpPr>
          <a:xfrm>
            <a:off x="4613962" y="3931857"/>
            <a:ext cx="1112258" cy="830993"/>
            <a:chOff x="3246521" y="3898830"/>
            <a:chExt cx="1324754" cy="989753"/>
          </a:xfrm>
        </p:grpSpPr>
        <p:sp>
          <p:nvSpPr>
            <p:cNvPr id="29" name="Freeform 55">
              <a:extLst>
                <a:ext uri="{FF2B5EF4-FFF2-40B4-BE49-F238E27FC236}">
                  <a16:creationId xmlns:a16="http://schemas.microsoft.com/office/drawing/2014/main" id="{7751E95C-B4B1-454C-8785-B355A75E8B71}"/>
                </a:ext>
              </a:extLst>
            </p:cNvPr>
            <p:cNvSpPr>
              <a:spLocks/>
            </p:cNvSpPr>
            <p:nvPr/>
          </p:nvSpPr>
          <p:spPr bwMode="auto">
            <a:xfrm>
              <a:off x="3246521" y="4254175"/>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tx1">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0" name="Freeform 55">
              <a:extLst>
                <a:ext uri="{FF2B5EF4-FFF2-40B4-BE49-F238E27FC236}">
                  <a16:creationId xmlns:a16="http://schemas.microsoft.com/office/drawing/2014/main" id="{C22D84FE-494A-4CCF-8F71-E086D2FE9AAC}"/>
                </a:ext>
              </a:extLst>
            </p:cNvPr>
            <p:cNvSpPr>
              <a:spLocks/>
            </p:cNvSpPr>
            <p:nvPr/>
          </p:nvSpPr>
          <p:spPr bwMode="auto">
            <a:xfrm>
              <a:off x="3246521" y="3898830"/>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31" name="Group 30">
            <a:extLst>
              <a:ext uri="{FF2B5EF4-FFF2-40B4-BE49-F238E27FC236}">
                <a16:creationId xmlns:a16="http://schemas.microsoft.com/office/drawing/2014/main" id="{9F9970FE-EF14-40A5-9B08-6DC1D128AC2A}"/>
              </a:ext>
            </a:extLst>
          </p:cNvPr>
          <p:cNvGrpSpPr/>
          <p:nvPr/>
        </p:nvGrpSpPr>
        <p:grpSpPr>
          <a:xfrm>
            <a:off x="6033106" y="3003613"/>
            <a:ext cx="287138" cy="165451"/>
            <a:chOff x="6394403" y="3369946"/>
            <a:chExt cx="341995" cy="197060"/>
          </a:xfrm>
        </p:grpSpPr>
        <p:sp>
          <p:nvSpPr>
            <p:cNvPr id="32" name="Freeform 77">
              <a:extLst>
                <a:ext uri="{FF2B5EF4-FFF2-40B4-BE49-F238E27FC236}">
                  <a16:creationId xmlns:a16="http://schemas.microsoft.com/office/drawing/2014/main" id="{620815D1-4BFA-4685-9289-044A55868510}"/>
                </a:ext>
              </a:extLst>
            </p:cNvPr>
            <p:cNvSpPr>
              <a:spLocks/>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3" name="Freeform 78">
              <a:extLst>
                <a:ext uri="{FF2B5EF4-FFF2-40B4-BE49-F238E27FC236}">
                  <a16:creationId xmlns:a16="http://schemas.microsoft.com/office/drawing/2014/main" id="{F8A46116-4554-45EE-9788-6E83CF7F0913}"/>
                </a:ext>
              </a:extLst>
            </p:cNvPr>
            <p:cNvSpPr>
              <a:spLocks/>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4" name="Freeform 79">
              <a:extLst>
                <a:ext uri="{FF2B5EF4-FFF2-40B4-BE49-F238E27FC236}">
                  <a16:creationId xmlns:a16="http://schemas.microsoft.com/office/drawing/2014/main" id="{17D0408A-E5CD-4D22-B2E3-0A57CB06A67F}"/>
                </a:ext>
              </a:extLst>
            </p:cNvPr>
            <p:cNvSpPr>
              <a:spLocks/>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35" name="Group 34">
            <a:extLst>
              <a:ext uri="{FF2B5EF4-FFF2-40B4-BE49-F238E27FC236}">
                <a16:creationId xmlns:a16="http://schemas.microsoft.com/office/drawing/2014/main" id="{6D6D152F-E491-42E5-9966-F098CA259675}"/>
              </a:ext>
            </a:extLst>
          </p:cNvPr>
          <p:cNvGrpSpPr/>
          <p:nvPr/>
        </p:nvGrpSpPr>
        <p:grpSpPr>
          <a:xfrm>
            <a:off x="3970837" y="2987602"/>
            <a:ext cx="1114394" cy="1054200"/>
            <a:chOff x="3938140" y="3350876"/>
            <a:chExt cx="1327297" cy="1255604"/>
          </a:xfrm>
        </p:grpSpPr>
        <p:sp>
          <p:nvSpPr>
            <p:cNvPr id="36" name="Freeform 82">
              <a:extLst>
                <a:ext uri="{FF2B5EF4-FFF2-40B4-BE49-F238E27FC236}">
                  <a16:creationId xmlns:a16="http://schemas.microsoft.com/office/drawing/2014/main" id="{1833805B-BCA8-49B2-AB62-4D8244BA0BBB}"/>
                </a:ext>
              </a:extLst>
            </p:cNvPr>
            <p:cNvSpPr>
              <a:spLocks/>
            </p:cNvSpPr>
            <p:nvPr/>
          </p:nvSpPr>
          <p:spPr bwMode="auto">
            <a:xfrm>
              <a:off x="3938140" y="3972072"/>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5">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37" name="Freeform 82">
              <a:extLst>
                <a:ext uri="{FF2B5EF4-FFF2-40B4-BE49-F238E27FC236}">
                  <a16:creationId xmlns:a16="http://schemas.microsoft.com/office/drawing/2014/main" id="{8AAAF660-101A-4E09-84B9-F9D9BC9555A1}"/>
                </a:ext>
              </a:extLst>
            </p:cNvPr>
            <p:cNvSpPr>
              <a:spLocks/>
            </p:cNvSpPr>
            <p:nvPr/>
          </p:nvSpPr>
          <p:spPr bwMode="auto">
            <a:xfrm>
              <a:off x="3938140" y="3350876"/>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38" name="Group 37">
            <a:extLst>
              <a:ext uri="{FF2B5EF4-FFF2-40B4-BE49-F238E27FC236}">
                <a16:creationId xmlns:a16="http://schemas.microsoft.com/office/drawing/2014/main" id="{82EC0731-D75E-412E-90DB-ABCAFC613A03}"/>
              </a:ext>
            </a:extLst>
          </p:cNvPr>
          <p:cNvGrpSpPr/>
          <p:nvPr/>
        </p:nvGrpSpPr>
        <p:grpSpPr>
          <a:xfrm>
            <a:off x="5894340" y="2478440"/>
            <a:ext cx="2071876" cy="989505"/>
            <a:chOff x="6229126" y="2744438"/>
            <a:chExt cx="2467705" cy="1178549"/>
          </a:xfrm>
        </p:grpSpPr>
        <p:sp>
          <p:nvSpPr>
            <p:cNvPr id="39" name="Freeform 50">
              <a:extLst>
                <a:ext uri="{FF2B5EF4-FFF2-40B4-BE49-F238E27FC236}">
                  <a16:creationId xmlns:a16="http://schemas.microsoft.com/office/drawing/2014/main" id="{A717C576-0A89-42DF-B451-D4ACECBC42C3}"/>
                </a:ext>
              </a:extLst>
            </p:cNvPr>
            <p:cNvSpPr>
              <a:spLocks/>
            </p:cNvSpPr>
            <p:nvPr/>
          </p:nvSpPr>
          <p:spPr bwMode="auto">
            <a:xfrm>
              <a:off x="6229126" y="2744438"/>
              <a:ext cx="2467705" cy="1178549"/>
            </a:xfrm>
            <a:custGeom>
              <a:avLst/>
              <a:gdLst>
                <a:gd name="T0" fmla="*/ 0 w 1941"/>
                <a:gd name="T1" fmla="*/ 75 h 927"/>
                <a:gd name="T2" fmla="*/ 1781 w 1941"/>
                <a:gd name="T3" fmla="*/ 927 h 927"/>
                <a:gd name="T4" fmla="*/ 1941 w 1941"/>
                <a:gd name="T5" fmla="*/ 851 h 927"/>
                <a:gd name="T6" fmla="*/ 159 w 1941"/>
                <a:gd name="T7" fmla="*/ 0 h 927"/>
                <a:gd name="T8" fmla="*/ 0 w 1941"/>
                <a:gd name="T9" fmla="*/ 75 h 927"/>
              </a:gdLst>
              <a:ahLst/>
              <a:cxnLst>
                <a:cxn ang="0">
                  <a:pos x="T0" y="T1"/>
                </a:cxn>
                <a:cxn ang="0">
                  <a:pos x="T2" y="T3"/>
                </a:cxn>
                <a:cxn ang="0">
                  <a:pos x="T4" y="T5"/>
                </a:cxn>
                <a:cxn ang="0">
                  <a:pos x="T6" y="T7"/>
                </a:cxn>
                <a:cxn ang="0">
                  <a:pos x="T8" y="T9"/>
                </a:cxn>
              </a:cxnLst>
              <a:rect l="0" t="0" r="r" b="b"/>
              <a:pathLst>
                <a:path w="1941" h="927">
                  <a:moveTo>
                    <a:pt x="0" y="75"/>
                  </a:moveTo>
                  <a:lnTo>
                    <a:pt x="1781" y="927"/>
                  </a:lnTo>
                  <a:lnTo>
                    <a:pt x="1941" y="851"/>
                  </a:lnTo>
                  <a:lnTo>
                    <a:pt x="159" y="0"/>
                  </a:lnTo>
                  <a:lnTo>
                    <a:pt x="0" y="75"/>
                  </a:lnTo>
                  <a:close/>
                </a:path>
              </a:pathLst>
            </a:custGeom>
            <a:solidFill>
              <a:srgbClr val="4647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nvGrpSpPr>
            <p:cNvPr id="40" name="Group 39">
              <a:extLst>
                <a:ext uri="{FF2B5EF4-FFF2-40B4-BE49-F238E27FC236}">
                  <a16:creationId xmlns:a16="http://schemas.microsoft.com/office/drawing/2014/main" id="{ADAD019C-05BC-4CF1-BEA1-39510A663569}"/>
                </a:ext>
              </a:extLst>
            </p:cNvPr>
            <p:cNvGrpSpPr/>
            <p:nvPr/>
          </p:nvGrpSpPr>
          <p:grpSpPr>
            <a:xfrm>
              <a:off x="7919302" y="3531879"/>
              <a:ext cx="649122" cy="335168"/>
              <a:chOff x="7919302" y="3531879"/>
              <a:chExt cx="649122" cy="335168"/>
            </a:xfrm>
          </p:grpSpPr>
          <p:sp>
            <p:nvSpPr>
              <p:cNvPr id="41" name="Freeform 51">
                <a:extLst>
                  <a:ext uri="{FF2B5EF4-FFF2-40B4-BE49-F238E27FC236}">
                    <a16:creationId xmlns:a16="http://schemas.microsoft.com/office/drawing/2014/main" id="{A6256478-319C-423B-A907-254B24F8FFBF}"/>
                  </a:ext>
                </a:extLst>
              </p:cNvPr>
              <p:cNvSpPr>
                <a:spLocks/>
              </p:cNvSpPr>
              <p:nvPr/>
            </p:nvSpPr>
            <p:spPr bwMode="auto">
              <a:xfrm>
                <a:off x="8204816" y="3691600"/>
                <a:ext cx="363608" cy="175447"/>
              </a:xfrm>
              <a:custGeom>
                <a:avLst/>
                <a:gdLst>
                  <a:gd name="T0" fmla="*/ 59 w 286"/>
                  <a:gd name="T1" fmla="*/ 0 h 138"/>
                  <a:gd name="T2" fmla="*/ 0 w 286"/>
                  <a:gd name="T3" fmla="*/ 29 h 138"/>
                  <a:gd name="T4" fmla="*/ 226 w 286"/>
                  <a:gd name="T5" fmla="*/ 138 h 138"/>
                  <a:gd name="T6" fmla="*/ 286 w 286"/>
                  <a:gd name="T7" fmla="*/ 109 h 138"/>
                  <a:gd name="T8" fmla="*/ 59 w 286"/>
                  <a:gd name="T9" fmla="*/ 0 h 138"/>
                </a:gdLst>
                <a:ahLst/>
                <a:cxnLst>
                  <a:cxn ang="0">
                    <a:pos x="T0" y="T1"/>
                  </a:cxn>
                  <a:cxn ang="0">
                    <a:pos x="T2" y="T3"/>
                  </a:cxn>
                  <a:cxn ang="0">
                    <a:pos x="T4" y="T5"/>
                  </a:cxn>
                  <a:cxn ang="0">
                    <a:pos x="T6" y="T7"/>
                  </a:cxn>
                  <a:cxn ang="0">
                    <a:pos x="T8" y="T9"/>
                  </a:cxn>
                </a:cxnLst>
                <a:rect l="0" t="0" r="r" b="b"/>
                <a:pathLst>
                  <a:path w="286" h="138">
                    <a:moveTo>
                      <a:pt x="59" y="0"/>
                    </a:moveTo>
                    <a:lnTo>
                      <a:pt x="0" y="29"/>
                    </a:lnTo>
                    <a:lnTo>
                      <a:pt x="226" y="138"/>
                    </a:lnTo>
                    <a:lnTo>
                      <a:pt x="286" y="109"/>
                    </a:lnTo>
                    <a:lnTo>
                      <a:pt x="5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42" name="TextBox 41">
                <a:extLst>
                  <a:ext uri="{FF2B5EF4-FFF2-40B4-BE49-F238E27FC236}">
                    <a16:creationId xmlns:a16="http://schemas.microsoft.com/office/drawing/2014/main" id="{6BBF5073-A97F-4934-B8FB-8CEB240442A2}"/>
                  </a:ext>
                </a:extLst>
              </p:cNvPr>
              <p:cNvSpPr txBox="1"/>
              <p:nvPr/>
            </p:nvSpPr>
            <p:spPr>
              <a:xfrm rot="1811218">
                <a:off x="7919302" y="3531879"/>
                <a:ext cx="380323" cy="217732"/>
              </a:xfrm>
              <a:prstGeom prst="rect">
                <a:avLst/>
              </a:prstGeom>
              <a:noFill/>
            </p:spPr>
            <p:txBody>
              <a:bodyPr wrap="none" rtlCol="0">
                <a:spAutoFit/>
              </a:bodyPr>
              <a:lstStyle/>
              <a:p>
                <a:r>
                  <a:rPr lang="id-ID" sz="588" dirty="0">
                    <a:solidFill>
                      <a:schemeClr val="bg1"/>
                    </a:solidFill>
                  </a:rPr>
                  <a:t>80%</a:t>
                </a:r>
              </a:p>
            </p:txBody>
          </p:sp>
        </p:grpSp>
      </p:grpSp>
      <p:grpSp>
        <p:nvGrpSpPr>
          <p:cNvPr id="43" name="Group 42">
            <a:extLst>
              <a:ext uri="{FF2B5EF4-FFF2-40B4-BE49-F238E27FC236}">
                <a16:creationId xmlns:a16="http://schemas.microsoft.com/office/drawing/2014/main" id="{74A0D1B2-5150-487D-A73C-2E46B1538D72}"/>
              </a:ext>
            </a:extLst>
          </p:cNvPr>
          <p:cNvGrpSpPr/>
          <p:nvPr/>
        </p:nvGrpSpPr>
        <p:grpSpPr>
          <a:xfrm>
            <a:off x="5025454" y="2564901"/>
            <a:ext cx="1133608" cy="995910"/>
            <a:chOff x="5194241" y="2847418"/>
            <a:chExt cx="1350182" cy="1186177"/>
          </a:xfrm>
        </p:grpSpPr>
        <p:sp>
          <p:nvSpPr>
            <p:cNvPr id="44" name="Freeform 61">
              <a:extLst>
                <a:ext uri="{FF2B5EF4-FFF2-40B4-BE49-F238E27FC236}">
                  <a16:creationId xmlns:a16="http://schemas.microsoft.com/office/drawing/2014/main" id="{C30FFA9B-82D3-4837-A17A-14CE4A7ED600}"/>
                </a:ext>
              </a:extLst>
            </p:cNvPr>
            <p:cNvSpPr>
              <a:spLocks/>
            </p:cNvSpPr>
            <p:nvPr/>
          </p:nvSpPr>
          <p:spPr bwMode="auto">
            <a:xfrm>
              <a:off x="5194241" y="3385203"/>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tx1">
                <a:alpha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45" name="Freeform 61">
              <a:extLst>
                <a:ext uri="{FF2B5EF4-FFF2-40B4-BE49-F238E27FC236}">
                  <a16:creationId xmlns:a16="http://schemas.microsoft.com/office/drawing/2014/main" id="{849F451B-2DB7-4F0A-B4EF-D64EC25A8D0C}"/>
                </a:ext>
              </a:extLst>
            </p:cNvPr>
            <p:cNvSpPr>
              <a:spLocks/>
            </p:cNvSpPr>
            <p:nvPr/>
          </p:nvSpPr>
          <p:spPr bwMode="auto">
            <a:xfrm>
              <a:off x="5194241" y="2847418"/>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46" name="Group 45">
            <a:extLst>
              <a:ext uri="{FF2B5EF4-FFF2-40B4-BE49-F238E27FC236}">
                <a16:creationId xmlns:a16="http://schemas.microsoft.com/office/drawing/2014/main" id="{EAF984C1-7775-47F6-B159-CD885C5E75B7}"/>
              </a:ext>
            </a:extLst>
          </p:cNvPr>
          <p:cNvGrpSpPr/>
          <p:nvPr/>
        </p:nvGrpSpPr>
        <p:grpSpPr>
          <a:xfrm>
            <a:off x="6274877" y="3125834"/>
            <a:ext cx="1133608" cy="833660"/>
            <a:chOff x="6560951" y="3491996"/>
            <a:chExt cx="1350182" cy="992930"/>
          </a:xfrm>
        </p:grpSpPr>
        <p:sp>
          <p:nvSpPr>
            <p:cNvPr id="47" name="Freeform 69">
              <a:extLst>
                <a:ext uri="{FF2B5EF4-FFF2-40B4-BE49-F238E27FC236}">
                  <a16:creationId xmlns:a16="http://schemas.microsoft.com/office/drawing/2014/main" id="{F0FE0A22-CB6F-4DE5-9238-A4C1BC1E9EE1}"/>
                </a:ext>
              </a:extLst>
            </p:cNvPr>
            <p:cNvSpPr>
              <a:spLocks/>
            </p:cNvSpPr>
            <p:nvPr/>
          </p:nvSpPr>
          <p:spPr bwMode="auto">
            <a:xfrm>
              <a:off x="6560951" y="383907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tx1">
                <a:alpha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48" name="Freeform 69">
              <a:extLst>
                <a:ext uri="{FF2B5EF4-FFF2-40B4-BE49-F238E27FC236}">
                  <a16:creationId xmlns:a16="http://schemas.microsoft.com/office/drawing/2014/main" id="{68482A33-67BD-48C8-9AC2-627CAEA4B6A8}"/>
                </a:ext>
              </a:extLst>
            </p:cNvPr>
            <p:cNvSpPr>
              <a:spLocks/>
            </p:cNvSpPr>
            <p:nvPr/>
          </p:nvSpPr>
          <p:spPr bwMode="auto">
            <a:xfrm>
              <a:off x="6560951" y="349199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49" name="Group 48">
            <a:extLst>
              <a:ext uri="{FF2B5EF4-FFF2-40B4-BE49-F238E27FC236}">
                <a16:creationId xmlns:a16="http://schemas.microsoft.com/office/drawing/2014/main" id="{2E10582F-1C9F-4286-B935-C425A43C107A}"/>
              </a:ext>
            </a:extLst>
          </p:cNvPr>
          <p:cNvGrpSpPr/>
          <p:nvPr/>
        </p:nvGrpSpPr>
        <p:grpSpPr>
          <a:xfrm>
            <a:off x="6033106" y="3381865"/>
            <a:ext cx="287138" cy="165451"/>
            <a:chOff x="6394403" y="3369946"/>
            <a:chExt cx="341995" cy="197060"/>
          </a:xfrm>
          <a:solidFill>
            <a:schemeClr val="tx1">
              <a:alpha val="20000"/>
            </a:schemeClr>
          </a:solidFill>
        </p:grpSpPr>
        <p:sp>
          <p:nvSpPr>
            <p:cNvPr id="50" name="Freeform 77">
              <a:extLst>
                <a:ext uri="{FF2B5EF4-FFF2-40B4-BE49-F238E27FC236}">
                  <a16:creationId xmlns:a16="http://schemas.microsoft.com/office/drawing/2014/main" id="{01DB9FEA-A7E6-4FBD-9E6E-FCF8D88565F9}"/>
                </a:ext>
              </a:extLst>
            </p:cNvPr>
            <p:cNvSpPr>
              <a:spLocks/>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51" name="Freeform 78">
              <a:extLst>
                <a:ext uri="{FF2B5EF4-FFF2-40B4-BE49-F238E27FC236}">
                  <a16:creationId xmlns:a16="http://schemas.microsoft.com/office/drawing/2014/main" id="{6045A106-4F32-450F-B8AA-B34F40DCCBE9}"/>
                </a:ext>
              </a:extLst>
            </p:cNvPr>
            <p:cNvSpPr>
              <a:spLocks/>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52" name="Freeform 79">
              <a:extLst>
                <a:ext uri="{FF2B5EF4-FFF2-40B4-BE49-F238E27FC236}">
                  <a16:creationId xmlns:a16="http://schemas.microsoft.com/office/drawing/2014/main" id="{2C398A9E-8DA2-43FC-8D3D-58DCA7A6C167}"/>
                </a:ext>
              </a:extLst>
            </p:cNvPr>
            <p:cNvSpPr>
              <a:spLocks/>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grpSp>
      <p:grpSp>
        <p:nvGrpSpPr>
          <p:cNvPr id="53" name="Group 52">
            <a:extLst>
              <a:ext uri="{FF2B5EF4-FFF2-40B4-BE49-F238E27FC236}">
                <a16:creationId xmlns:a16="http://schemas.microsoft.com/office/drawing/2014/main" id="{3BA6EC69-129B-435E-9F23-088E924E85B8}"/>
              </a:ext>
            </a:extLst>
          </p:cNvPr>
          <p:cNvGrpSpPr/>
          <p:nvPr/>
        </p:nvGrpSpPr>
        <p:grpSpPr>
          <a:xfrm>
            <a:off x="5073489" y="3201087"/>
            <a:ext cx="1315069" cy="628715"/>
            <a:chOff x="5251453" y="3605147"/>
            <a:chExt cx="1566312" cy="748830"/>
          </a:xfrm>
        </p:grpSpPr>
        <p:sp>
          <p:nvSpPr>
            <p:cNvPr id="54" name="Freeform 92">
              <a:extLst>
                <a:ext uri="{FF2B5EF4-FFF2-40B4-BE49-F238E27FC236}">
                  <a16:creationId xmlns:a16="http://schemas.microsoft.com/office/drawing/2014/main" id="{8F596375-C5E8-4AFD-80EA-8C7097CA56B0}"/>
                </a:ext>
              </a:extLst>
            </p:cNvPr>
            <p:cNvSpPr>
              <a:spLocks/>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55" name="Freeform 93">
              <a:extLst>
                <a:ext uri="{FF2B5EF4-FFF2-40B4-BE49-F238E27FC236}">
                  <a16:creationId xmlns:a16="http://schemas.microsoft.com/office/drawing/2014/main" id="{D1B9F3CC-3804-4D35-AD99-FBD659A3A2A6}"/>
                </a:ext>
              </a:extLst>
            </p:cNvPr>
            <p:cNvSpPr>
              <a:spLocks/>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dirty="0"/>
            </a:p>
          </p:txBody>
        </p:sp>
      </p:grpSp>
      <p:grpSp>
        <p:nvGrpSpPr>
          <p:cNvPr id="56" name="Group 55">
            <a:extLst>
              <a:ext uri="{FF2B5EF4-FFF2-40B4-BE49-F238E27FC236}">
                <a16:creationId xmlns:a16="http://schemas.microsoft.com/office/drawing/2014/main" id="{0B309204-B8D1-4245-AFFD-ED825E8DD9CF}"/>
              </a:ext>
            </a:extLst>
          </p:cNvPr>
          <p:cNvGrpSpPr/>
          <p:nvPr/>
        </p:nvGrpSpPr>
        <p:grpSpPr>
          <a:xfrm>
            <a:off x="5073489" y="3624438"/>
            <a:ext cx="1315069" cy="628715"/>
            <a:chOff x="5251453" y="3605147"/>
            <a:chExt cx="1566312" cy="748830"/>
          </a:xfrm>
          <a:solidFill>
            <a:schemeClr val="tx1">
              <a:alpha val="10000"/>
            </a:schemeClr>
          </a:solidFill>
        </p:grpSpPr>
        <p:sp>
          <p:nvSpPr>
            <p:cNvPr id="57" name="Freeform 92">
              <a:extLst>
                <a:ext uri="{FF2B5EF4-FFF2-40B4-BE49-F238E27FC236}">
                  <a16:creationId xmlns:a16="http://schemas.microsoft.com/office/drawing/2014/main" id="{E5AE0506-6C67-422B-A4B5-23BEA845A3E2}"/>
                </a:ext>
              </a:extLst>
            </p:cNvPr>
            <p:cNvSpPr>
              <a:spLocks/>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022" dirty="0"/>
            </a:p>
          </p:txBody>
        </p:sp>
        <p:sp>
          <p:nvSpPr>
            <p:cNvPr id="58" name="Freeform 93">
              <a:extLst>
                <a:ext uri="{FF2B5EF4-FFF2-40B4-BE49-F238E27FC236}">
                  <a16:creationId xmlns:a16="http://schemas.microsoft.com/office/drawing/2014/main" id="{F69FA8D4-203B-4D13-BA92-C611F46E611A}"/>
                </a:ext>
              </a:extLst>
            </p:cNvPr>
            <p:cNvSpPr>
              <a:spLocks/>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grpFill/>
            <a:ln>
              <a:noFill/>
            </a:ln>
          </p:spPr>
          <p:txBody>
            <a:bodyPr vert="horz" wrap="square" lIns="76773" tIns="38386" rIns="76773" bIns="38386" numCol="1" anchor="t" anchorCtr="0" compatLnSpc="1">
              <a:prstTxWarp prst="textNoShape">
                <a:avLst/>
              </a:prstTxWarp>
            </a:bodyPr>
            <a:lstStyle/>
            <a:p>
              <a:endParaRPr lang="id-ID" sz="3022" dirty="0"/>
            </a:p>
          </p:txBody>
        </p:sp>
      </p:grpSp>
      <p:cxnSp>
        <p:nvCxnSpPr>
          <p:cNvPr id="59" name="Straight Connector 58">
            <a:extLst>
              <a:ext uri="{FF2B5EF4-FFF2-40B4-BE49-F238E27FC236}">
                <a16:creationId xmlns:a16="http://schemas.microsoft.com/office/drawing/2014/main" id="{F7DEFF7A-88D2-4314-9046-829E407A2AB1}"/>
              </a:ext>
            </a:extLst>
          </p:cNvPr>
          <p:cNvCxnSpPr/>
          <p:nvPr/>
        </p:nvCxnSpPr>
        <p:spPr>
          <a:xfrm flipH="1" flipV="1">
            <a:off x="3885991" y="2743761"/>
            <a:ext cx="418090" cy="265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D3C2587-E4F6-41D4-9641-89C57C2DE4BE}"/>
              </a:ext>
            </a:extLst>
          </p:cNvPr>
          <p:cNvCxnSpPr/>
          <p:nvPr/>
        </p:nvCxnSpPr>
        <p:spPr>
          <a:xfrm flipH="1">
            <a:off x="2363620" y="2743761"/>
            <a:ext cx="1522372" cy="0"/>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764D7C-614C-4E98-8546-EE8800AF1786}"/>
              </a:ext>
            </a:extLst>
          </p:cNvPr>
          <p:cNvCxnSpPr/>
          <p:nvPr/>
        </p:nvCxnSpPr>
        <p:spPr>
          <a:xfrm flipH="1">
            <a:off x="2964503" y="4152950"/>
            <a:ext cx="965195" cy="50748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FC6AB9D-0B68-44D7-9193-8428F160FBEA}"/>
              </a:ext>
            </a:extLst>
          </p:cNvPr>
          <p:cNvCxnSpPr/>
          <p:nvPr/>
        </p:nvCxnSpPr>
        <p:spPr>
          <a:xfrm flipH="1">
            <a:off x="1608276" y="4660430"/>
            <a:ext cx="1356228" cy="0"/>
          </a:xfrm>
          <a:prstGeom prst="line">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20C2C85-DB48-4D2F-93DF-7E2C613F53A8}"/>
              </a:ext>
            </a:extLst>
          </p:cNvPr>
          <p:cNvCxnSpPr/>
          <p:nvPr/>
        </p:nvCxnSpPr>
        <p:spPr>
          <a:xfrm flipV="1">
            <a:off x="7132543" y="2729753"/>
            <a:ext cx="418090" cy="265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108D668-1E93-44A5-B8C1-25CCBFFB804C}"/>
              </a:ext>
            </a:extLst>
          </p:cNvPr>
          <p:cNvCxnSpPr/>
          <p:nvPr/>
        </p:nvCxnSpPr>
        <p:spPr>
          <a:xfrm>
            <a:off x="7550632" y="2729753"/>
            <a:ext cx="1794874" cy="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C7F8116-996B-47B2-8120-B40CAD7B02DD}"/>
              </a:ext>
            </a:extLst>
          </p:cNvPr>
          <p:cNvCxnSpPr/>
          <p:nvPr/>
        </p:nvCxnSpPr>
        <p:spPr>
          <a:xfrm>
            <a:off x="7633988" y="4463032"/>
            <a:ext cx="438387" cy="17046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CE75C1-E1B3-49E8-B354-FE0C828FE619}"/>
              </a:ext>
            </a:extLst>
          </p:cNvPr>
          <p:cNvCxnSpPr/>
          <p:nvPr/>
        </p:nvCxnSpPr>
        <p:spPr>
          <a:xfrm>
            <a:off x="8072374" y="4633499"/>
            <a:ext cx="1567909" cy="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33F17B7A-EB15-4D43-AC22-7D2D858B3CCC}"/>
              </a:ext>
            </a:extLst>
          </p:cNvPr>
          <p:cNvSpPr txBox="1"/>
          <p:nvPr/>
        </p:nvSpPr>
        <p:spPr>
          <a:xfrm>
            <a:off x="2043107" y="2355993"/>
            <a:ext cx="134684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68" name="Subtitle 2">
            <a:extLst>
              <a:ext uri="{FF2B5EF4-FFF2-40B4-BE49-F238E27FC236}">
                <a16:creationId xmlns:a16="http://schemas.microsoft.com/office/drawing/2014/main" id="{A1449B4C-E80E-4096-BAA7-408EA516DA3E}"/>
              </a:ext>
            </a:extLst>
          </p:cNvPr>
          <p:cNvSpPr txBox="1">
            <a:spLocks/>
          </p:cNvSpPr>
          <p:nvPr/>
        </p:nvSpPr>
        <p:spPr>
          <a:xfrm>
            <a:off x="1265456" y="2822750"/>
            <a:ext cx="2181545" cy="45770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12"/>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a:t>
            </a:r>
          </a:p>
        </p:txBody>
      </p:sp>
      <p:sp>
        <p:nvSpPr>
          <p:cNvPr id="69" name="TextBox 68">
            <a:extLst>
              <a:ext uri="{FF2B5EF4-FFF2-40B4-BE49-F238E27FC236}">
                <a16:creationId xmlns:a16="http://schemas.microsoft.com/office/drawing/2014/main" id="{65760241-078A-4E8E-8DF7-C355E7B9103A}"/>
              </a:ext>
            </a:extLst>
          </p:cNvPr>
          <p:cNvSpPr txBox="1"/>
          <p:nvPr/>
        </p:nvSpPr>
        <p:spPr>
          <a:xfrm>
            <a:off x="1692422" y="4269299"/>
            <a:ext cx="134684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70" name="Subtitle 2">
            <a:extLst>
              <a:ext uri="{FF2B5EF4-FFF2-40B4-BE49-F238E27FC236}">
                <a16:creationId xmlns:a16="http://schemas.microsoft.com/office/drawing/2014/main" id="{DDE43E6F-AED9-4C71-875A-F9899497B1CB}"/>
              </a:ext>
            </a:extLst>
          </p:cNvPr>
          <p:cNvSpPr txBox="1">
            <a:spLocks/>
          </p:cNvSpPr>
          <p:nvPr/>
        </p:nvSpPr>
        <p:spPr>
          <a:xfrm>
            <a:off x="914772" y="4736056"/>
            <a:ext cx="2181545" cy="45770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12"/>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a:t>
            </a:r>
          </a:p>
        </p:txBody>
      </p:sp>
      <p:sp>
        <p:nvSpPr>
          <p:cNvPr id="71" name="TextBox 70">
            <a:extLst>
              <a:ext uri="{FF2B5EF4-FFF2-40B4-BE49-F238E27FC236}">
                <a16:creationId xmlns:a16="http://schemas.microsoft.com/office/drawing/2014/main" id="{7B9162F2-8E12-4D48-8696-F937C7219120}"/>
              </a:ext>
            </a:extLst>
          </p:cNvPr>
          <p:cNvSpPr txBox="1"/>
          <p:nvPr/>
        </p:nvSpPr>
        <p:spPr>
          <a:xfrm>
            <a:off x="7662667" y="2339293"/>
            <a:ext cx="134684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72" name="Subtitle 2">
            <a:extLst>
              <a:ext uri="{FF2B5EF4-FFF2-40B4-BE49-F238E27FC236}">
                <a16:creationId xmlns:a16="http://schemas.microsoft.com/office/drawing/2014/main" id="{01F27C29-7938-4CA2-93A2-E613C7F0A064}"/>
              </a:ext>
            </a:extLst>
          </p:cNvPr>
          <p:cNvSpPr txBox="1">
            <a:spLocks/>
          </p:cNvSpPr>
          <p:nvPr/>
        </p:nvSpPr>
        <p:spPr>
          <a:xfrm>
            <a:off x="7984370" y="2822857"/>
            <a:ext cx="2337286" cy="45770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a:t>
            </a:r>
          </a:p>
        </p:txBody>
      </p:sp>
      <p:sp>
        <p:nvSpPr>
          <p:cNvPr id="73" name="TextBox 72">
            <a:extLst>
              <a:ext uri="{FF2B5EF4-FFF2-40B4-BE49-F238E27FC236}">
                <a16:creationId xmlns:a16="http://schemas.microsoft.com/office/drawing/2014/main" id="{148D1089-AC24-4FA9-869E-9149D3F772C9}"/>
              </a:ext>
            </a:extLst>
          </p:cNvPr>
          <p:cNvSpPr txBox="1"/>
          <p:nvPr/>
        </p:nvSpPr>
        <p:spPr>
          <a:xfrm>
            <a:off x="7978356" y="4262043"/>
            <a:ext cx="134684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LABEL</a:t>
            </a:r>
          </a:p>
        </p:txBody>
      </p:sp>
      <p:sp>
        <p:nvSpPr>
          <p:cNvPr id="74" name="Subtitle 2">
            <a:extLst>
              <a:ext uri="{FF2B5EF4-FFF2-40B4-BE49-F238E27FC236}">
                <a16:creationId xmlns:a16="http://schemas.microsoft.com/office/drawing/2014/main" id="{F60BFE13-CDD4-4736-B47A-0634992B59BA}"/>
              </a:ext>
            </a:extLst>
          </p:cNvPr>
          <p:cNvSpPr txBox="1">
            <a:spLocks/>
          </p:cNvSpPr>
          <p:nvPr/>
        </p:nvSpPr>
        <p:spPr>
          <a:xfrm>
            <a:off x="7984370" y="4745607"/>
            <a:ext cx="2337286" cy="45770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092"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092" dirty="0">
                <a:solidFill>
                  <a:schemeClr val="tx1"/>
                </a:solidFill>
                <a:latin typeface="+mn-lt"/>
                <a:ea typeface="Open Sans Light" panose="020B0306030504020204" pitchFamily="34" charset="0"/>
                <a:cs typeface="Open Sans Light" panose="020B0306030504020204" pitchFamily="34" charset="0"/>
              </a:rPr>
              <a:t> cum modo </a:t>
            </a:r>
            <a:r>
              <a:rPr lang="en-US" sz="1092" dirty="0" err="1">
                <a:solidFill>
                  <a:schemeClr val="tx1"/>
                </a:solidFill>
                <a:latin typeface="+mn-lt"/>
                <a:ea typeface="Open Sans Light" panose="020B0306030504020204" pitchFamily="34" charset="0"/>
                <a:cs typeface="Open Sans Light" panose="020B0306030504020204" pitchFamily="34" charset="0"/>
              </a:rPr>
              <a:t>comprehensam</a:t>
            </a:r>
            <a:r>
              <a:rPr lang="en-US" sz="1092" dirty="0">
                <a:solidFill>
                  <a:schemeClr val="tx1"/>
                </a:solidFill>
                <a:latin typeface="+mn-lt"/>
                <a:ea typeface="Open Sans Light" panose="020B0306030504020204" pitchFamily="34" charset="0"/>
                <a:cs typeface="Open Sans Light" panose="020B0306030504020204" pitchFamily="34" charset="0"/>
              </a:rPr>
              <a:t> in.</a:t>
            </a:r>
          </a:p>
        </p:txBody>
      </p:sp>
    </p:spTree>
    <p:extLst>
      <p:ext uri="{BB962C8B-B14F-4D97-AF65-F5344CB8AC3E}">
        <p14:creationId xmlns:p14="http://schemas.microsoft.com/office/powerpoint/2010/main" val="392379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D745C-DF3A-4833-B67C-670F5D3E17F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406FD99-02EB-4691-9953-A979476ADD2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D6F734A-3966-4C87-A4E8-B4996BFB4149}"/>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2A9EFD02-1762-441E-9381-19F33D6B3919}"/>
              </a:ext>
            </a:extLst>
          </p:cNvPr>
          <p:cNvSpPr>
            <a:spLocks noGrp="1"/>
          </p:cNvSpPr>
          <p:nvPr>
            <p:ph type="title"/>
          </p:nvPr>
        </p:nvSpPr>
        <p:spPr/>
        <p:txBody>
          <a:bodyPr/>
          <a:lstStyle/>
          <a:p>
            <a:r>
              <a:rPr lang="en-ZA" dirty="0"/>
              <a:t>Smartphone Infographic</a:t>
            </a:r>
          </a:p>
        </p:txBody>
      </p:sp>
      <p:sp>
        <p:nvSpPr>
          <p:cNvPr id="6" name="Text Placeholder 5">
            <a:extLst>
              <a:ext uri="{FF2B5EF4-FFF2-40B4-BE49-F238E27FC236}">
                <a16:creationId xmlns:a16="http://schemas.microsoft.com/office/drawing/2014/main" id="{1F57578B-A59E-450F-AC14-0199E015CD26}"/>
              </a:ext>
            </a:extLst>
          </p:cNvPr>
          <p:cNvSpPr>
            <a:spLocks noGrp="1"/>
          </p:cNvSpPr>
          <p:nvPr>
            <p:ph type="body" sz="quarter" idx="13"/>
          </p:nvPr>
        </p:nvSpPr>
        <p:spPr/>
        <p:txBody>
          <a:bodyPr/>
          <a:lstStyle/>
          <a:p>
            <a:endParaRPr lang="en-ZA"/>
          </a:p>
        </p:txBody>
      </p:sp>
      <p:grpSp>
        <p:nvGrpSpPr>
          <p:cNvPr id="73" name="Group 72">
            <a:extLst>
              <a:ext uri="{FF2B5EF4-FFF2-40B4-BE49-F238E27FC236}">
                <a16:creationId xmlns:a16="http://schemas.microsoft.com/office/drawing/2014/main" id="{845B2E1D-0C82-46E2-BE8E-4CF6C157D011}"/>
              </a:ext>
            </a:extLst>
          </p:cNvPr>
          <p:cNvGrpSpPr/>
          <p:nvPr/>
        </p:nvGrpSpPr>
        <p:grpSpPr>
          <a:xfrm>
            <a:off x="4830881" y="2777380"/>
            <a:ext cx="1668384" cy="4080619"/>
            <a:chOff x="4913956" y="2712897"/>
            <a:chExt cx="2008187" cy="4911726"/>
          </a:xfrm>
        </p:grpSpPr>
        <p:sp>
          <p:nvSpPr>
            <p:cNvPr id="74" name="Freeform 5">
              <a:extLst>
                <a:ext uri="{FF2B5EF4-FFF2-40B4-BE49-F238E27FC236}">
                  <a16:creationId xmlns:a16="http://schemas.microsoft.com/office/drawing/2014/main" id="{7DD3DE95-8503-488D-98D3-7A8396A21424}"/>
                </a:ext>
              </a:extLst>
            </p:cNvPr>
            <p:cNvSpPr>
              <a:spLocks/>
            </p:cNvSpPr>
            <p:nvPr/>
          </p:nvSpPr>
          <p:spPr bwMode="auto">
            <a:xfrm>
              <a:off x="5644206" y="3886060"/>
              <a:ext cx="1098550" cy="1401763"/>
            </a:xfrm>
            <a:custGeom>
              <a:avLst/>
              <a:gdLst>
                <a:gd name="T0" fmla="*/ 448 w 478"/>
                <a:gd name="T1" fmla="*/ 19 h 610"/>
                <a:gd name="T2" fmla="*/ 460 w 478"/>
                <a:gd name="T3" fmla="*/ 101 h 610"/>
                <a:gd name="T4" fmla="*/ 113 w 478"/>
                <a:gd name="T5" fmla="*/ 578 h 610"/>
                <a:gd name="T6" fmla="*/ 31 w 478"/>
                <a:gd name="T7" fmla="*/ 590 h 610"/>
                <a:gd name="T8" fmla="*/ 19 w 478"/>
                <a:gd name="T9" fmla="*/ 508 h 610"/>
                <a:gd name="T10" fmla="*/ 365 w 478"/>
                <a:gd name="T11" fmla="*/ 31 h 610"/>
                <a:gd name="T12" fmla="*/ 448 w 478"/>
                <a:gd name="T13" fmla="*/ 19 h 610"/>
              </a:gdLst>
              <a:ahLst/>
              <a:cxnLst>
                <a:cxn ang="0">
                  <a:pos x="T0" y="T1"/>
                </a:cxn>
                <a:cxn ang="0">
                  <a:pos x="T2" y="T3"/>
                </a:cxn>
                <a:cxn ang="0">
                  <a:pos x="T4" y="T5"/>
                </a:cxn>
                <a:cxn ang="0">
                  <a:pos x="T6" y="T7"/>
                </a:cxn>
                <a:cxn ang="0">
                  <a:pos x="T8" y="T9"/>
                </a:cxn>
                <a:cxn ang="0">
                  <a:pos x="T10" y="T11"/>
                </a:cxn>
                <a:cxn ang="0">
                  <a:pos x="T12" y="T13"/>
                </a:cxn>
              </a:cxnLst>
              <a:rect l="0" t="0" r="r" b="b"/>
              <a:pathLst>
                <a:path w="478" h="610">
                  <a:moveTo>
                    <a:pt x="448" y="19"/>
                  </a:moveTo>
                  <a:cubicBezTo>
                    <a:pt x="473" y="38"/>
                    <a:pt x="478" y="75"/>
                    <a:pt x="460" y="101"/>
                  </a:cubicBezTo>
                  <a:cubicBezTo>
                    <a:pt x="113" y="578"/>
                    <a:pt x="113" y="578"/>
                    <a:pt x="113" y="578"/>
                  </a:cubicBezTo>
                  <a:cubicBezTo>
                    <a:pt x="94" y="604"/>
                    <a:pt x="57" y="610"/>
                    <a:pt x="31" y="590"/>
                  </a:cubicBezTo>
                  <a:cubicBezTo>
                    <a:pt x="5" y="571"/>
                    <a:pt x="0" y="534"/>
                    <a:pt x="19" y="508"/>
                  </a:cubicBezTo>
                  <a:cubicBezTo>
                    <a:pt x="365" y="31"/>
                    <a:pt x="365" y="31"/>
                    <a:pt x="365" y="31"/>
                  </a:cubicBezTo>
                  <a:cubicBezTo>
                    <a:pt x="384" y="5"/>
                    <a:pt x="422" y="0"/>
                    <a:pt x="448" y="19"/>
                  </a:cubicBezTo>
                  <a:close/>
                </a:path>
              </a:pathLst>
            </a:custGeom>
            <a:solidFill>
              <a:srgbClr val="FCD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75" name="Freeform 6">
              <a:extLst>
                <a:ext uri="{FF2B5EF4-FFF2-40B4-BE49-F238E27FC236}">
                  <a16:creationId xmlns:a16="http://schemas.microsoft.com/office/drawing/2014/main" id="{7660E7ED-6905-4BB6-8C8D-F7E7BDF71609}"/>
                </a:ext>
              </a:extLst>
            </p:cNvPr>
            <p:cNvSpPr>
              <a:spLocks/>
            </p:cNvSpPr>
            <p:nvPr/>
          </p:nvSpPr>
          <p:spPr bwMode="auto">
            <a:xfrm>
              <a:off x="5267968" y="4487722"/>
              <a:ext cx="1169987" cy="1444625"/>
            </a:xfrm>
            <a:custGeom>
              <a:avLst/>
              <a:gdLst>
                <a:gd name="T0" fmla="*/ 0 w 737"/>
                <a:gd name="T1" fmla="*/ 891 h 910"/>
                <a:gd name="T2" fmla="*/ 470 w 737"/>
                <a:gd name="T3" fmla="*/ 910 h 910"/>
                <a:gd name="T4" fmla="*/ 486 w 737"/>
                <a:gd name="T5" fmla="*/ 542 h 910"/>
                <a:gd name="T6" fmla="*/ 737 w 737"/>
                <a:gd name="T7" fmla="*/ 31 h 910"/>
                <a:gd name="T8" fmla="*/ 38 w 737"/>
                <a:gd name="T9" fmla="*/ 0 h 910"/>
                <a:gd name="T10" fmla="*/ 0 w 737"/>
                <a:gd name="T11" fmla="*/ 891 h 910"/>
              </a:gdLst>
              <a:ahLst/>
              <a:cxnLst>
                <a:cxn ang="0">
                  <a:pos x="T0" y="T1"/>
                </a:cxn>
                <a:cxn ang="0">
                  <a:pos x="T2" y="T3"/>
                </a:cxn>
                <a:cxn ang="0">
                  <a:pos x="T4" y="T5"/>
                </a:cxn>
                <a:cxn ang="0">
                  <a:pos x="T6" y="T7"/>
                </a:cxn>
                <a:cxn ang="0">
                  <a:pos x="T8" y="T9"/>
                </a:cxn>
                <a:cxn ang="0">
                  <a:pos x="T10" y="T11"/>
                </a:cxn>
              </a:cxnLst>
              <a:rect l="0" t="0" r="r" b="b"/>
              <a:pathLst>
                <a:path w="737" h="910">
                  <a:moveTo>
                    <a:pt x="0" y="891"/>
                  </a:moveTo>
                  <a:lnTo>
                    <a:pt x="470" y="910"/>
                  </a:lnTo>
                  <a:lnTo>
                    <a:pt x="486" y="542"/>
                  </a:lnTo>
                  <a:lnTo>
                    <a:pt x="737" y="31"/>
                  </a:lnTo>
                  <a:lnTo>
                    <a:pt x="38" y="0"/>
                  </a:lnTo>
                  <a:lnTo>
                    <a:pt x="0" y="891"/>
                  </a:lnTo>
                  <a:close/>
                </a:path>
              </a:pathLst>
            </a:custGeom>
            <a:solidFill>
              <a:srgbClr val="FCD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76" name="Freeform 7">
              <a:extLst>
                <a:ext uri="{FF2B5EF4-FFF2-40B4-BE49-F238E27FC236}">
                  <a16:creationId xmlns:a16="http://schemas.microsoft.com/office/drawing/2014/main" id="{2C28F28D-946D-406B-BE8E-49E73C7C00DA}"/>
                </a:ext>
              </a:extLst>
            </p:cNvPr>
            <p:cNvSpPr>
              <a:spLocks/>
            </p:cNvSpPr>
            <p:nvPr/>
          </p:nvSpPr>
          <p:spPr bwMode="auto">
            <a:xfrm>
              <a:off x="5715643" y="4249597"/>
              <a:ext cx="1098550" cy="1401763"/>
            </a:xfrm>
            <a:custGeom>
              <a:avLst/>
              <a:gdLst>
                <a:gd name="T0" fmla="*/ 447 w 478"/>
                <a:gd name="T1" fmla="*/ 19 h 610"/>
                <a:gd name="T2" fmla="*/ 459 w 478"/>
                <a:gd name="T3" fmla="*/ 101 h 610"/>
                <a:gd name="T4" fmla="*/ 113 w 478"/>
                <a:gd name="T5" fmla="*/ 578 h 610"/>
                <a:gd name="T6" fmla="*/ 31 w 478"/>
                <a:gd name="T7" fmla="*/ 590 h 610"/>
                <a:gd name="T8" fmla="*/ 19 w 478"/>
                <a:gd name="T9" fmla="*/ 508 h 610"/>
                <a:gd name="T10" fmla="*/ 365 w 478"/>
                <a:gd name="T11" fmla="*/ 31 h 610"/>
                <a:gd name="T12" fmla="*/ 447 w 478"/>
                <a:gd name="T13" fmla="*/ 19 h 610"/>
              </a:gdLst>
              <a:ahLst/>
              <a:cxnLst>
                <a:cxn ang="0">
                  <a:pos x="T0" y="T1"/>
                </a:cxn>
                <a:cxn ang="0">
                  <a:pos x="T2" y="T3"/>
                </a:cxn>
                <a:cxn ang="0">
                  <a:pos x="T4" y="T5"/>
                </a:cxn>
                <a:cxn ang="0">
                  <a:pos x="T6" y="T7"/>
                </a:cxn>
                <a:cxn ang="0">
                  <a:pos x="T8" y="T9"/>
                </a:cxn>
                <a:cxn ang="0">
                  <a:pos x="T10" y="T11"/>
                </a:cxn>
                <a:cxn ang="0">
                  <a:pos x="T12" y="T13"/>
                </a:cxn>
              </a:cxnLst>
              <a:rect l="0" t="0" r="r" b="b"/>
              <a:pathLst>
                <a:path w="478" h="610">
                  <a:moveTo>
                    <a:pt x="447" y="19"/>
                  </a:moveTo>
                  <a:cubicBezTo>
                    <a:pt x="473" y="38"/>
                    <a:pt x="478" y="75"/>
                    <a:pt x="459" y="101"/>
                  </a:cubicBezTo>
                  <a:cubicBezTo>
                    <a:pt x="113" y="578"/>
                    <a:pt x="113" y="578"/>
                    <a:pt x="113" y="578"/>
                  </a:cubicBezTo>
                  <a:cubicBezTo>
                    <a:pt x="94" y="604"/>
                    <a:pt x="57" y="610"/>
                    <a:pt x="31" y="590"/>
                  </a:cubicBezTo>
                  <a:cubicBezTo>
                    <a:pt x="5" y="571"/>
                    <a:pt x="0" y="534"/>
                    <a:pt x="19" y="508"/>
                  </a:cubicBezTo>
                  <a:cubicBezTo>
                    <a:pt x="365" y="31"/>
                    <a:pt x="365" y="31"/>
                    <a:pt x="365" y="31"/>
                  </a:cubicBezTo>
                  <a:cubicBezTo>
                    <a:pt x="384" y="5"/>
                    <a:pt x="421" y="0"/>
                    <a:pt x="447" y="19"/>
                  </a:cubicBezTo>
                  <a:close/>
                </a:path>
              </a:pathLst>
            </a:custGeom>
            <a:solidFill>
              <a:srgbClr val="FCD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77" name="Freeform 8">
              <a:extLst>
                <a:ext uri="{FF2B5EF4-FFF2-40B4-BE49-F238E27FC236}">
                  <a16:creationId xmlns:a16="http://schemas.microsoft.com/office/drawing/2014/main" id="{33F0704B-BA93-413A-B97F-38DF0F65CF5D}"/>
                </a:ext>
              </a:extLst>
            </p:cNvPr>
            <p:cNvSpPr>
              <a:spLocks/>
            </p:cNvSpPr>
            <p:nvPr/>
          </p:nvSpPr>
          <p:spPr bwMode="auto">
            <a:xfrm>
              <a:off x="5444181" y="4430572"/>
              <a:ext cx="749300" cy="1011238"/>
            </a:xfrm>
            <a:custGeom>
              <a:avLst/>
              <a:gdLst>
                <a:gd name="T0" fmla="*/ 22 w 326"/>
                <a:gd name="T1" fmla="*/ 0 h 440"/>
                <a:gd name="T2" fmla="*/ 0 w 326"/>
                <a:gd name="T3" fmla="*/ 37 h 440"/>
                <a:gd name="T4" fmla="*/ 67 w 326"/>
                <a:gd name="T5" fmla="*/ 375 h 440"/>
                <a:gd name="T6" fmla="*/ 192 w 326"/>
                <a:gd name="T7" fmla="*/ 438 h 440"/>
                <a:gd name="T8" fmla="*/ 326 w 326"/>
                <a:gd name="T9" fmla="*/ 377 h 440"/>
                <a:gd name="T10" fmla="*/ 22 w 326"/>
                <a:gd name="T11" fmla="*/ 0 h 440"/>
              </a:gdLst>
              <a:ahLst/>
              <a:cxnLst>
                <a:cxn ang="0">
                  <a:pos x="T0" y="T1"/>
                </a:cxn>
                <a:cxn ang="0">
                  <a:pos x="T2" y="T3"/>
                </a:cxn>
                <a:cxn ang="0">
                  <a:pos x="T4" y="T5"/>
                </a:cxn>
                <a:cxn ang="0">
                  <a:pos x="T6" y="T7"/>
                </a:cxn>
                <a:cxn ang="0">
                  <a:pos x="T8" y="T9"/>
                </a:cxn>
                <a:cxn ang="0">
                  <a:pos x="T10" y="T11"/>
                </a:cxn>
              </a:cxnLst>
              <a:rect l="0" t="0" r="r" b="b"/>
              <a:pathLst>
                <a:path w="326" h="440">
                  <a:moveTo>
                    <a:pt x="22" y="0"/>
                  </a:moveTo>
                  <a:cubicBezTo>
                    <a:pt x="0" y="37"/>
                    <a:pt x="0" y="37"/>
                    <a:pt x="0" y="37"/>
                  </a:cubicBezTo>
                  <a:cubicBezTo>
                    <a:pt x="0" y="37"/>
                    <a:pt x="44" y="326"/>
                    <a:pt x="67" y="375"/>
                  </a:cubicBezTo>
                  <a:cubicBezTo>
                    <a:pt x="91" y="424"/>
                    <a:pt x="153" y="440"/>
                    <a:pt x="192" y="438"/>
                  </a:cubicBezTo>
                  <a:cubicBezTo>
                    <a:pt x="232" y="436"/>
                    <a:pt x="326" y="377"/>
                    <a:pt x="326" y="377"/>
                  </a:cubicBezTo>
                  <a:lnTo>
                    <a:pt x="22" y="0"/>
                  </a:lnTo>
                  <a:close/>
                </a:path>
              </a:pathLst>
            </a:custGeom>
            <a:solidFill>
              <a:srgbClr val="D3B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78" name="Freeform 9">
              <a:extLst>
                <a:ext uri="{FF2B5EF4-FFF2-40B4-BE49-F238E27FC236}">
                  <a16:creationId xmlns:a16="http://schemas.microsoft.com/office/drawing/2014/main" id="{44440969-424D-48F1-845B-DAA2134ADDF9}"/>
                </a:ext>
              </a:extLst>
            </p:cNvPr>
            <p:cNvSpPr>
              <a:spLocks/>
            </p:cNvSpPr>
            <p:nvPr/>
          </p:nvSpPr>
          <p:spPr bwMode="auto">
            <a:xfrm>
              <a:off x="5680718" y="3344722"/>
              <a:ext cx="1071562" cy="1362075"/>
            </a:xfrm>
            <a:custGeom>
              <a:avLst/>
              <a:gdLst>
                <a:gd name="T0" fmla="*/ 435 w 466"/>
                <a:gd name="T1" fmla="*/ 20 h 592"/>
                <a:gd name="T2" fmla="*/ 447 w 466"/>
                <a:gd name="T3" fmla="*/ 102 h 592"/>
                <a:gd name="T4" fmla="*/ 113 w 466"/>
                <a:gd name="T5" fmla="*/ 561 h 592"/>
                <a:gd name="T6" fmla="*/ 31 w 466"/>
                <a:gd name="T7" fmla="*/ 573 h 592"/>
                <a:gd name="T8" fmla="*/ 19 w 466"/>
                <a:gd name="T9" fmla="*/ 491 h 592"/>
                <a:gd name="T10" fmla="*/ 353 w 466"/>
                <a:gd name="T11" fmla="*/ 32 h 592"/>
                <a:gd name="T12" fmla="*/ 435 w 466"/>
                <a:gd name="T13" fmla="*/ 20 h 592"/>
              </a:gdLst>
              <a:ahLst/>
              <a:cxnLst>
                <a:cxn ang="0">
                  <a:pos x="T0" y="T1"/>
                </a:cxn>
                <a:cxn ang="0">
                  <a:pos x="T2" y="T3"/>
                </a:cxn>
                <a:cxn ang="0">
                  <a:pos x="T4" y="T5"/>
                </a:cxn>
                <a:cxn ang="0">
                  <a:pos x="T6" y="T7"/>
                </a:cxn>
                <a:cxn ang="0">
                  <a:pos x="T8" y="T9"/>
                </a:cxn>
                <a:cxn ang="0">
                  <a:pos x="T10" y="T11"/>
                </a:cxn>
                <a:cxn ang="0">
                  <a:pos x="T12" y="T13"/>
                </a:cxn>
              </a:cxnLst>
              <a:rect l="0" t="0" r="r" b="b"/>
              <a:pathLst>
                <a:path w="466" h="592">
                  <a:moveTo>
                    <a:pt x="435" y="20"/>
                  </a:moveTo>
                  <a:cubicBezTo>
                    <a:pt x="461" y="39"/>
                    <a:pt x="466" y="76"/>
                    <a:pt x="447" y="102"/>
                  </a:cubicBezTo>
                  <a:cubicBezTo>
                    <a:pt x="113" y="561"/>
                    <a:pt x="113" y="561"/>
                    <a:pt x="113" y="561"/>
                  </a:cubicBezTo>
                  <a:cubicBezTo>
                    <a:pt x="94" y="587"/>
                    <a:pt x="57" y="592"/>
                    <a:pt x="31" y="573"/>
                  </a:cubicBezTo>
                  <a:cubicBezTo>
                    <a:pt x="5" y="554"/>
                    <a:pt x="0" y="517"/>
                    <a:pt x="19" y="491"/>
                  </a:cubicBezTo>
                  <a:cubicBezTo>
                    <a:pt x="353" y="32"/>
                    <a:pt x="353" y="32"/>
                    <a:pt x="353" y="32"/>
                  </a:cubicBezTo>
                  <a:cubicBezTo>
                    <a:pt x="372" y="6"/>
                    <a:pt x="409" y="0"/>
                    <a:pt x="435" y="20"/>
                  </a:cubicBezTo>
                  <a:close/>
                </a:path>
              </a:pathLst>
            </a:custGeom>
            <a:solidFill>
              <a:srgbClr val="EFC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79" name="Freeform 10">
              <a:extLst>
                <a:ext uri="{FF2B5EF4-FFF2-40B4-BE49-F238E27FC236}">
                  <a16:creationId xmlns:a16="http://schemas.microsoft.com/office/drawing/2014/main" id="{3A743BF4-9C4D-4908-AAD6-141E254F7F1B}"/>
                </a:ext>
              </a:extLst>
            </p:cNvPr>
            <p:cNvSpPr>
              <a:spLocks/>
            </p:cNvSpPr>
            <p:nvPr/>
          </p:nvSpPr>
          <p:spPr bwMode="auto">
            <a:xfrm>
              <a:off x="5047306" y="2712897"/>
              <a:ext cx="1874837" cy="2708275"/>
            </a:xfrm>
            <a:custGeom>
              <a:avLst/>
              <a:gdLst>
                <a:gd name="T0" fmla="*/ 110 w 815"/>
                <a:gd name="T1" fmla="*/ 100 h 1178"/>
                <a:gd name="T2" fmla="*/ 426 w 815"/>
                <a:gd name="T3" fmla="*/ 16 h 1178"/>
                <a:gd name="T4" fmla="*/ 554 w 815"/>
                <a:gd name="T5" fmla="*/ 69 h 1178"/>
                <a:gd name="T6" fmla="*/ 799 w 815"/>
                <a:gd name="T7" fmla="*/ 964 h 1178"/>
                <a:gd name="T8" fmla="*/ 706 w 815"/>
                <a:gd name="T9" fmla="*/ 1078 h 1178"/>
                <a:gd name="T10" fmla="*/ 390 w 815"/>
                <a:gd name="T11" fmla="*/ 1162 h 1178"/>
                <a:gd name="T12" fmla="*/ 260 w 815"/>
                <a:gd name="T13" fmla="*/ 1106 h 1178"/>
                <a:gd name="T14" fmla="*/ 16 w 815"/>
                <a:gd name="T15" fmla="*/ 211 h 1178"/>
                <a:gd name="T16" fmla="*/ 110 w 815"/>
                <a:gd name="T17" fmla="*/ 10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1178">
                  <a:moveTo>
                    <a:pt x="110" y="100"/>
                  </a:moveTo>
                  <a:cubicBezTo>
                    <a:pt x="426" y="16"/>
                    <a:pt x="426" y="16"/>
                    <a:pt x="426" y="16"/>
                  </a:cubicBezTo>
                  <a:cubicBezTo>
                    <a:pt x="487" y="0"/>
                    <a:pt x="538" y="8"/>
                    <a:pt x="554" y="69"/>
                  </a:cubicBezTo>
                  <a:cubicBezTo>
                    <a:pt x="799" y="964"/>
                    <a:pt x="799" y="964"/>
                    <a:pt x="799" y="964"/>
                  </a:cubicBezTo>
                  <a:cubicBezTo>
                    <a:pt x="815" y="1025"/>
                    <a:pt x="767" y="1062"/>
                    <a:pt x="706" y="1078"/>
                  </a:cubicBezTo>
                  <a:cubicBezTo>
                    <a:pt x="390" y="1162"/>
                    <a:pt x="390" y="1162"/>
                    <a:pt x="390" y="1162"/>
                  </a:cubicBezTo>
                  <a:cubicBezTo>
                    <a:pt x="329" y="1178"/>
                    <a:pt x="276" y="1167"/>
                    <a:pt x="260" y="1106"/>
                  </a:cubicBezTo>
                  <a:cubicBezTo>
                    <a:pt x="16" y="211"/>
                    <a:pt x="16" y="211"/>
                    <a:pt x="16" y="211"/>
                  </a:cubicBezTo>
                  <a:cubicBezTo>
                    <a:pt x="0" y="150"/>
                    <a:pt x="49" y="116"/>
                    <a:pt x="110" y="100"/>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80" name="Freeform 11">
              <a:extLst>
                <a:ext uri="{FF2B5EF4-FFF2-40B4-BE49-F238E27FC236}">
                  <a16:creationId xmlns:a16="http://schemas.microsoft.com/office/drawing/2014/main" id="{EE7DB2CE-756F-4585-BBDE-CB5EED1093F3}"/>
                </a:ext>
              </a:extLst>
            </p:cNvPr>
            <p:cNvSpPr>
              <a:spLocks/>
            </p:cNvSpPr>
            <p:nvPr/>
          </p:nvSpPr>
          <p:spPr bwMode="auto">
            <a:xfrm>
              <a:off x="5426718" y="2914510"/>
              <a:ext cx="419100" cy="141288"/>
            </a:xfrm>
            <a:custGeom>
              <a:avLst/>
              <a:gdLst>
                <a:gd name="T0" fmla="*/ 7 w 182"/>
                <a:gd name="T1" fmla="*/ 44 h 61"/>
                <a:gd name="T2" fmla="*/ 170 w 182"/>
                <a:gd name="T3" fmla="*/ 1 h 61"/>
                <a:gd name="T4" fmla="*/ 180 w 182"/>
                <a:gd name="T5" fmla="*/ 7 h 61"/>
                <a:gd name="T6" fmla="*/ 180 w 182"/>
                <a:gd name="T7" fmla="*/ 7 h 61"/>
                <a:gd name="T8" fmla="*/ 175 w 182"/>
                <a:gd name="T9" fmla="*/ 17 h 61"/>
                <a:gd name="T10" fmla="*/ 11 w 182"/>
                <a:gd name="T11" fmla="*/ 60 h 61"/>
                <a:gd name="T12" fmla="*/ 1 w 182"/>
                <a:gd name="T13" fmla="*/ 54 h 61"/>
                <a:gd name="T14" fmla="*/ 1 w 182"/>
                <a:gd name="T15" fmla="*/ 54 h 61"/>
                <a:gd name="T16" fmla="*/ 7 w 182"/>
                <a:gd name="T17"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61">
                  <a:moveTo>
                    <a:pt x="7" y="44"/>
                  </a:moveTo>
                  <a:cubicBezTo>
                    <a:pt x="170" y="1"/>
                    <a:pt x="170" y="1"/>
                    <a:pt x="170" y="1"/>
                  </a:cubicBezTo>
                  <a:cubicBezTo>
                    <a:pt x="175" y="0"/>
                    <a:pt x="179" y="2"/>
                    <a:pt x="180" y="7"/>
                  </a:cubicBezTo>
                  <a:cubicBezTo>
                    <a:pt x="180" y="7"/>
                    <a:pt x="180" y="7"/>
                    <a:pt x="180" y="7"/>
                  </a:cubicBezTo>
                  <a:cubicBezTo>
                    <a:pt x="182" y="11"/>
                    <a:pt x="179" y="16"/>
                    <a:pt x="175" y="17"/>
                  </a:cubicBezTo>
                  <a:cubicBezTo>
                    <a:pt x="11" y="60"/>
                    <a:pt x="11" y="60"/>
                    <a:pt x="11" y="60"/>
                  </a:cubicBezTo>
                  <a:cubicBezTo>
                    <a:pt x="7" y="61"/>
                    <a:pt x="2" y="59"/>
                    <a:pt x="1" y="54"/>
                  </a:cubicBezTo>
                  <a:cubicBezTo>
                    <a:pt x="1" y="54"/>
                    <a:pt x="1" y="54"/>
                    <a:pt x="1" y="54"/>
                  </a:cubicBezTo>
                  <a:cubicBezTo>
                    <a:pt x="0" y="50"/>
                    <a:pt x="3" y="45"/>
                    <a:pt x="7" y="44"/>
                  </a:cubicBezTo>
                  <a:close/>
                </a:path>
              </a:pathLst>
            </a:custGeom>
            <a:solidFill>
              <a:srgbClr val="595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81" name="Freeform 12">
              <a:extLst>
                <a:ext uri="{FF2B5EF4-FFF2-40B4-BE49-F238E27FC236}">
                  <a16:creationId xmlns:a16="http://schemas.microsoft.com/office/drawing/2014/main" id="{9A52B08B-5B1E-4AF4-AA40-38E086A419EC}"/>
                </a:ext>
              </a:extLst>
            </p:cNvPr>
            <p:cNvSpPr>
              <a:spLocks/>
            </p:cNvSpPr>
            <p:nvPr/>
          </p:nvSpPr>
          <p:spPr bwMode="auto">
            <a:xfrm>
              <a:off x="5895031" y="2862122"/>
              <a:ext cx="88900" cy="90488"/>
            </a:xfrm>
            <a:custGeom>
              <a:avLst/>
              <a:gdLst>
                <a:gd name="T0" fmla="*/ 15 w 39"/>
                <a:gd name="T1" fmla="*/ 3 h 39"/>
                <a:gd name="T2" fmla="*/ 36 w 39"/>
                <a:gd name="T3" fmla="*/ 15 h 39"/>
                <a:gd name="T4" fmla="*/ 24 w 39"/>
                <a:gd name="T5" fmla="*/ 37 h 39"/>
                <a:gd name="T6" fmla="*/ 2 w 39"/>
                <a:gd name="T7" fmla="*/ 24 h 39"/>
                <a:gd name="T8" fmla="*/ 15 w 39"/>
                <a:gd name="T9" fmla="*/ 3 h 39"/>
              </a:gdLst>
              <a:ahLst/>
              <a:cxnLst>
                <a:cxn ang="0">
                  <a:pos x="T0" y="T1"/>
                </a:cxn>
                <a:cxn ang="0">
                  <a:pos x="T2" y="T3"/>
                </a:cxn>
                <a:cxn ang="0">
                  <a:pos x="T4" y="T5"/>
                </a:cxn>
                <a:cxn ang="0">
                  <a:pos x="T6" y="T7"/>
                </a:cxn>
                <a:cxn ang="0">
                  <a:pos x="T8" y="T9"/>
                </a:cxn>
              </a:cxnLst>
              <a:rect l="0" t="0" r="r" b="b"/>
              <a:pathLst>
                <a:path w="39" h="39">
                  <a:moveTo>
                    <a:pt x="15" y="3"/>
                  </a:moveTo>
                  <a:cubicBezTo>
                    <a:pt x="24" y="0"/>
                    <a:pt x="34" y="6"/>
                    <a:pt x="36" y="15"/>
                  </a:cubicBezTo>
                  <a:cubicBezTo>
                    <a:pt x="39" y="25"/>
                    <a:pt x="33" y="34"/>
                    <a:pt x="24" y="37"/>
                  </a:cubicBezTo>
                  <a:cubicBezTo>
                    <a:pt x="14" y="39"/>
                    <a:pt x="5" y="34"/>
                    <a:pt x="2" y="24"/>
                  </a:cubicBezTo>
                  <a:cubicBezTo>
                    <a:pt x="0" y="15"/>
                    <a:pt x="5" y="5"/>
                    <a:pt x="15" y="3"/>
                  </a:cubicBezTo>
                  <a:close/>
                </a:path>
              </a:pathLst>
            </a:custGeom>
            <a:solidFill>
              <a:srgbClr val="595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82" name="Freeform 13">
              <a:extLst>
                <a:ext uri="{FF2B5EF4-FFF2-40B4-BE49-F238E27FC236}">
                  <a16:creationId xmlns:a16="http://schemas.microsoft.com/office/drawing/2014/main" id="{E209DD3E-FEB8-4C0E-851B-BCF7EC0772D8}"/>
                </a:ext>
              </a:extLst>
            </p:cNvPr>
            <p:cNvSpPr>
              <a:spLocks/>
            </p:cNvSpPr>
            <p:nvPr/>
          </p:nvSpPr>
          <p:spPr bwMode="auto">
            <a:xfrm>
              <a:off x="5209231" y="2917685"/>
              <a:ext cx="1549400" cy="2278063"/>
            </a:xfrm>
            <a:custGeom>
              <a:avLst/>
              <a:gdLst>
                <a:gd name="T0" fmla="*/ 1 w 674"/>
                <a:gd name="T1" fmla="*/ 116 h 991"/>
                <a:gd name="T2" fmla="*/ 442 w 674"/>
                <a:gd name="T3" fmla="*/ 0 h 991"/>
                <a:gd name="T4" fmla="*/ 444 w 674"/>
                <a:gd name="T5" fmla="*/ 1 h 991"/>
                <a:gd name="T6" fmla="*/ 674 w 674"/>
                <a:gd name="T7" fmla="*/ 873 h 991"/>
                <a:gd name="T8" fmla="*/ 673 w 674"/>
                <a:gd name="T9" fmla="*/ 875 h 991"/>
                <a:gd name="T10" fmla="*/ 232 w 674"/>
                <a:gd name="T11" fmla="*/ 991 h 991"/>
                <a:gd name="T12" fmla="*/ 230 w 674"/>
                <a:gd name="T13" fmla="*/ 990 h 991"/>
                <a:gd name="T14" fmla="*/ 0 w 674"/>
                <a:gd name="T15" fmla="*/ 118 h 991"/>
                <a:gd name="T16" fmla="*/ 1 w 674"/>
                <a:gd name="T17" fmla="*/ 116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4" h="991">
                  <a:moveTo>
                    <a:pt x="1" y="116"/>
                  </a:moveTo>
                  <a:cubicBezTo>
                    <a:pt x="442" y="0"/>
                    <a:pt x="442" y="0"/>
                    <a:pt x="442" y="0"/>
                  </a:cubicBezTo>
                  <a:cubicBezTo>
                    <a:pt x="443" y="0"/>
                    <a:pt x="444" y="0"/>
                    <a:pt x="444" y="1"/>
                  </a:cubicBezTo>
                  <a:cubicBezTo>
                    <a:pt x="674" y="873"/>
                    <a:pt x="674" y="873"/>
                    <a:pt x="674" y="873"/>
                  </a:cubicBezTo>
                  <a:cubicBezTo>
                    <a:pt x="674" y="874"/>
                    <a:pt x="674" y="874"/>
                    <a:pt x="673" y="875"/>
                  </a:cubicBezTo>
                  <a:cubicBezTo>
                    <a:pt x="232" y="991"/>
                    <a:pt x="232" y="991"/>
                    <a:pt x="232" y="991"/>
                  </a:cubicBezTo>
                  <a:cubicBezTo>
                    <a:pt x="231" y="991"/>
                    <a:pt x="230" y="991"/>
                    <a:pt x="230" y="990"/>
                  </a:cubicBezTo>
                  <a:cubicBezTo>
                    <a:pt x="0" y="118"/>
                    <a:pt x="0" y="118"/>
                    <a:pt x="0" y="118"/>
                  </a:cubicBezTo>
                  <a:cubicBezTo>
                    <a:pt x="0" y="117"/>
                    <a:pt x="0" y="117"/>
                    <a:pt x="1" y="116"/>
                  </a:cubicBez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83" name="Freeform 14">
              <a:extLst>
                <a:ext uri="{FF2B5EF4-FFF2-40B4-BE49-F238E27FC236}">
                  <a16:creationId xmlns:a16="http://schemas.microsoft.com/office/drawing/2014/main" id="{C705ED63-1EC6-4963-988B-D14121EA0D70}"/>
                </a:ext>
              </a:extLst>
            </p:cNvPr>
            <p:cNvSpPr>
              <a:spLocks/>
            </p:cNvSpPr>
            <p:nvPr/>
          </p:nvSpPr>
          <p:spPr bwMode="auto">
            <a:xfrm>
              <a:off x="5209231" y="2919272"/>
              <a:ext cx="1004887" cy="2276475"/>
            </a:xfrm>
            <a:custGeom>
              <a:avLst/>
              <a:gdLst>
                <a:gd name="T0" fmla="*/ 1 w 437"/>
                <a:gd name="T1" fmla="*/ 115 h 990"/>
                <a:gd name="T2" fmla="*/ 437 w 437"/>
                <a:gd name="T3" fmla="*/ 0 h 990"/>
                <a:gd name="T4" fmla="*/ 437 w 437"/>
                <a:gd name="T5" fmla="*/ 0 h 990"/>
                <a:gd name="T6" fmla="*/ 232 w 437"/>
                <a:gd name="T7" fmla="*/ 990 h 990"/>
                <a:gd name="T8" fmla="*/ 231 w 437"/>
                <a:gd name="T9" fmla="*/ 990 h 990"/>
                <a:gd name="T10" fmla="*/ 230 w 437"/>
                <a:gd name="T11" fmla="*/ 989 h 990"/>
                <a:gd name="T12" fmla="*/ 0 w 437"/>
                <a:gd name="T13" fmla="*/ 117 h 990"/>
                <a:gd name="T14" fmla="*/ 1 w 437"/>
                <a:gd name="T15" fmla="*/ 115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990">
                  <a:moveTo>
                    <a:pt x="1" y="115"/>
                  </a:moveTo>
                  <a:cubicBezTo>
                    <a:pt x="437" y="0"/>
                    <a:pt x="437" y="0"/>
                    <a:pt x="437" y="0"/>
                  </a:cubicBezTo>
                  <a:cubicBezTo>
                    <a:pt x="437" y="0"/>
                    <a:pt x="437" y="0"/>
                    <a:pt x="437" y="0"/>
                  </a:cubicBezTo>
                  <a:cubicBezTo>
                    <a:pt x="232" y="990"/>
                    <a:pt x="232" y="990"/>
                    <a:pt x="232" y="990"/>
                  </a:cubicBezTo>
                  <a:cubicBezTo>
                    <a:pt x="231" y="990"/>
                    <a:pt x="231" y="990"/>
                    <a:pt x="231" y="990"/>
                  </a:cubicBezTo>
                  <a:cubicBezTo>
                    <a:pt x="231" y="990"/>
                    <a:pt x="230" y="989"/>
                    <a:pt x="230" y="989"/>
                  </a:cubicBezTo>
                  <a:cubicBezTo>
                    <a:pt x="0" y="117"/>
                    <a:pt x="0" y="117"/>
                    <a:pt x="0" y="117"/>
                  </a:cubicBezTo>
                  <a:cubicBezTo>
                    <a:pt x="0" y="116"/>
                    <a:pt x="0" y="116"/>
                    <a:pt x="1"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84" name="Freeform 15">
              <a:extLst>
                <a:ext uri="{FF2B5EF4-FFF2-40B4-BE49-F238E27FC236}">
                  <a16:creationId xmlns:a16="http://schemas.microsoft.com/office/drawing/2014/main" id="{0B090246-74B6-43CD-B556-4053C9FAB65C}"/>
                </a:ext>
              </a:extLst>
            </p:cNvPr>
            <p:cNvSpPr>
              <a:spLocks/>
            </p:cNvSpPr>
            <p:nvPr/>
          </p:nvSpPr>
          <p:spPr bwMode="auto">
            <a:xfrm>
              <a:off x="5323531" y="3373297"/>
              <a:ext cx="301625" cy="296863"/>
            </a:xfrm>
            <a:custGeom>
              <a:avLst/>
              <a:gdLst>
                <a:gd name="T0" fmla="*/ 11 w 131"/>
                <a:gd name="T1" fmla="*/ 24 h 129"/>
                <a:gd name="T2" fmla="*/ 92 w 131"/>
                <a:gd name="T3" fmla="*/ 2 h 129"/>
                <a:gd name="T4" fmla="*/ 108 w 131"/>
                <a:gd name="T5" fmla="*/ 10 h 129"/>
                <a:gd name="T6" fmla="*/ 129 w 131"/>
                <a:gd name="T7" fmla="*/ 90 h 129"/>
                <a:gd name="T8" fmla="*/ 121 w 131"/>
                <a:gd name="T9" fmla="*/ 105 h 129"/>
                <a:gd name="T10" fmla="*/ 39 w 131"/>
                <a:gd name="T11" fmla="*/ 127 h 129"/>
                <a:gd name="T12" fmla="*/ 24 w 131"/>
                <a:gd name="T13" fmla="*/ 119 h 129"/>
                <a:gd name="T14" fmla="*/ 2 w 131"/>
                <a:gd name="T15" fmla="*/ 39 h 129"/>
                <a:gd name="T16" fmla="*/ 11 w 131"/>
                <a:gd name="T17"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9">
                  <a:moveTo>
                    <a:pt x="11" y="24"/>
                  </a:moveTo>
                  <a:cubicBezTo>
                    <a:pt x="92" y="2"/>
                    <a:pt x="92" y="2"/>
                    <a:pt x="92" y="2"/>
                  </a:cubicBezTo>
                  <a:cubicBezTo>
                    <a:pt x="99" y="0"/>
                    <a:pt x="106" y="4"/>
                    <a:pt x="108" y="10"/>
                  </a:cubicBezTo>
                  <a:cubicBezTo>
                    <a:pt x="129" y="90"/>
                    <a:pt x="129" y="90"/>
                    <a:pt x="129" y="90"/>
                  </a:cubicBezTo>
                  <a:cubicBezTo>
                    <a:pt x="131" y="96"/>
                    <a:pt x="127" y="103"/>
                    <a:pt x="121" y="105"/>
                  </a:cubicBezTo>
                  <a:cubicBezTo>
                    <a:pt x="39" y="127"/>
                    <a:pt x="39" y="127"/>
                    <a:pt x="39" y="127"/>
                  </a:cubicBezTo>
                  <a:cubicBezTo>
                    <a:pt x="32" y="129"/>
                    <a:pt x="26" y="125"/>
                    <a:pt x="24" y="119"/>
                  </a:cubicBezTo>
                  <a:cubicBezTo>
                    <a:pt x="2" y="39"/>
                    <a:pt x="2" y="39"/>
                    <a:pt x="2" y="39"/>
                  </a:cubicBezTo>
                  <a:cubicBezTo>
                    <a:pt x="0" y="32"/>
                    <a:pt x="4" y="26"/>
                    <a:pt x="11" y="24"/>
                  </a:cubicBezTo>
                  <a:close/>
                </a:path>
              </a:pathLst>
            </a:custGeom>
            <a:solidFill>
              <a:srgbClr val="CB2128"/>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85" name="Freeform 16">
              <a:extLst>
                <a:ext uri="{FF2B5EF4-FFF2-40B4-BE49-F238E27FC236}">
                  <a16:creationId xmlns:a16="http://schemas.microsoft.com/office/drawing/2014/main" id="{7561E912-6355-4B00-BEA4-25CA4BDCF995}"/>
                </a:ext>
              </a:extLst>
            </p:cNvPr>
            <p:cNvSpPr>
              <a:spLocks/>
            </p:cNvSpPr>
            <p:nvPr/>
          </p:nvSpPr>
          <p:spPr bwMode="auto">
            <a:xfrm>
              <a:off x="5652143" y="3282810"/>
              <a:ext cx="301625" cy="296863"/>
            </a:xfrm>
            <a:custGeom>
              <a:avLst/>
              <a:gdLst>
                <a:gd name="T0" fmla="*/ 10 w 131"/>
                <a:gd name="T1" fmla="*/ 24 h 129"/>
                <a:gd name="T2" fmla="*/ 92 w 131"/>
                <a:gd name="T3" fmla="*/ 2 h 129"/>
                <a:gd name="T4" fmla="*/ 107 w 131"/>
                <a:gd name="T5" fmla="*/ 10 h 129"/>
                <a:gd name="T6" fmla="*/ 129 w 131"/>
                <a:gd name="T7" fmla="*/ 90 h 129"/>
                <a:gd name="T8" fmla="*/ 120 w 131"/>
                <a:gd name="T9" fmla="*/ 105 h 129"/>
                <a:gd name="T10" fmla="*/ 38 w 131"/>
                <a:gd name="T11" fmla="*/ 127 h 129"/>
                <a:gd name="T12" fmla="*/ 23 w 131"/>
                <a:gd name="T13" fmla="*/ 119 h 129"/>
                <a:gd name="T14" fmla="*/ 2 w 131"/>
                <a:gd name="T15" fmla="*/ 39 h 129"/>
                <a:gd name="T16" fmla="*/ 10 w 131"/>
                <a:gd name="T17"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9">
                  <a:moveTo>
                    <a:pt x="10" y="24"/>
                  </a:moveTo>
                  <a:cubicBezTo>
                    <a:pt x="92" y="2"/>
                    <a:pt x="92" y="2"/>
                    <a:pt x="92" y="2"/>
                  </a:cubicBezTo>
                  <a:cubicBezTo>
                    <a:pt x="99" y="0"/>
                    <a:pt x="105" y="4"/>
                    <a:pt x="107" y="10"/>
                  </a:cubicBezTo>
                  <a:cubicBezTo>
                    <a:pt x="129" y="90"/>
                    <a:pt x="129" y="90"/>
                    <a:pt x="129" y="90"/>
                  </a:cubicBezTo>
                  <a:cubicBezTo>
                    <a:pt x="131" y="97"/>
                    <a:pt x="127" y="103"/>
                    <a:pt x="120" y="105"/>
                  </a:cubicBezTo>
                  <a:cubicBezTo>
                    <a:pt x="38" y="127"/>
                    <a:pt x="38" y="127"/>
                    <a:pt x="38" y="127"/>
                  </a:cubicBezTo>
                  <a:cubicBezTo>
                    <a:pt x="32" y="129"/>
                    <a:pt x="25" y="125"/>
                    <a:pt x="23" y="119"/>
                  </a:cubicBezTo>
                  <a:cubicBezTo>
                    <a:pt x="2" y="39"/>
                    <a:pt x="2" y="39"/>
                    <a:pt x="2" y="39"/>
                  </a:cubicBezTo>
                  <a:cubicBezTo>
                    <a:pt x="0" y="33"/>
                    <a:pt x="4" y="26"/>
                    <a:pt x="10" y="24"/>
                  </a:cubicBezTo>
                  <a:close/>
                </a:path>
              </a:pathLst>
            </a:custGeom>
            <a:solidFill>
              <a:srgbClr val="E64C4A"/>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86" name="Freeform 17">
              <a:extLst>
                <a:ext uri="{FF2B5EF4-FFF2-40B4-BE49-F238E27FC236}">
                  <a16:creationId xmlns:a16="http://schemas.microsoft.com/office/drawing/2014/main" id="{CB4495B5-E21D-4ACC-BEF0-BA8C9B5C48BE}"/>
                </a:ext>
              </a:extLst>
            </p:cNvPr>
            <p:cNvSpPr>
              <a:spLocks/>
            </p:cNvSpPr>
            <p:nvPr/>
          </p:nvSpPr>
          <p:spPr bwMode="auto">
            <a:xfrm>
              <a:off x="5414018" y="3698735"/>
              <a:ext cx="301625" cy="296863"/>
            </a:xfrm>
            <a:custGeom>
              <a:avLst/>
              <a:gdLst>
                <a:gd name="T0" fmla="*/ 10 w 131"/>
                <a:gd name="T1" fmla="*/ 24 h 129"/>
                <a:gd name="T2" fmla="*/ 92 w 131"/>
                <a:gd name="T3" fmla="*/ 1 h 129"/>
                <a:gd name="T4" fmla="*/ 107 w 131"/>
                <a:gd name="T5" fmla="*/ 10 h 129"/>
                <a:gd name="T6" fmla="*/ 129 w 131"/>
                <a:gd name="T7" fmla="*/ 90 h 129"/>
                <a:gd name="T8" fmla="*/ 120 w 131"/>
                <a:gd name="T9" fmla="*/ 105 h 129"/>
                <a:gd name="T10" fmla="*/ 39 w 131"/>
                <a:gd name="T11" fmla="*/ 127 h 129"/>
                <a:gd name="T12" fmla="*/ 24 w 131"/>
                <a:gd name="T13" fmla="*/ 119 h 129"/>
                <a:gd name="T14" fmla="*/ 2 w 131"/>
                <a:gd name="T15" fmla="*/ 39 h 129"/>
                <a:gd name="T16" fmla="*/ 10 w 131"/>
                <a:gd name="T17"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9">
                  <a:moveTo>
                    <a:pt x="10" y="24"/>
                  </a:moveTo>
                  <a:cubicBezTo>
                    <a:pt x="92" y="1"/>
                    <a:pt x="92" y="1"/>
                    <a:pt x="92" y="1"/>
                  </a:cubicBezTo>
                  <a:cubicBezTo>
                    <a:pt x="99" y="0"/>
                    <a:pt x="106" y="4"/>
                    <a:pt x="107" y="10"/>
                  </a:cubicBezTo>
                  <a:cubicBezTo>
                    <a:pt x="129" y="90"/>
                    <a:pt x="129" y="90"/>
                    <a:pt x="129" y="90"/>
                  </a:cubicBezTo>
                  <a:cubicBezTo>
                    <a:pt x="131" y="96"/>
                    <a:pt x="127" y="103"/>
                    <a:pt x="120" y="105"/>
                  </a:cubicBezTo>
                  <a:cubicBezTo>
                    <a:pt x="39" y="127"/>
                    <a:pt x="39" y="127"/>
                    <a:pt x="39" y="127"/>
                  </a:cubicBezTo>
                  <a:cubicBezTo>
                    <a:pt x="32" y="129"/>
                    <a:pt x="25" y="125"/>
                    <a:pt x="24" y="119"/>
                  </a:cubicBezTo>
                  <a:cubicBezTo>
                    <a:pt x="2" y="39"/>
                    <a:pt x="2" y="39"/>
                    <a:pt x="2" y="39"/>
                  </a:cubicBezTo>
                  <a:cubicBezTo>
                    <a:pt x="0" y="32"/>
                    <a:pt x="4" y="26"/>
                    <a:pt x="10" y="24"/>
                  </a:cubicBezTo>
                  <a:close/>
                </a:path>
              </a:pathLst>
            </a:custGeom>
            <a:solidFill>
              <a:srgbClr val="1EB2EE"/>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87" name="Freeform 18">
              <a:extLst>
                <a:ext uri="{FF2B5EF4-FFF2-40B4-BE49-F238E27FC236}">
                  <a16:creationId xmlns:a16="http://schemas.microsoft.com/office/drawing/2014/main" id="{B8695080-C670-4DD6-8C0B-0A3B6B63F50F}"/>
                </a:ext>
              </a:extLst>
            </p:cNvPr>
            <p:cNvSpPr>
              <a:spLocks/>
            </p:cNvSpPr>
            <p:nvPr/>
          </p:nvSpPr>
          <p:spPr bwMode="auto">
            <a:xfrm>
              <a:off x="5742631" y="3609835"/>
              <a:ext cx="298450" cy="296863"/>
            </a:xfrm>
            <a:custGeom>
              <a:avLst/>
              <a:gdLst>
                <a:gd name="T0" fmla="*/ 10 w 130"/>
                <a:gd name="T1" fmla="*/ 24 h 129"/>
                <a:gd name="T2" fmla="*/ 92 w 130"/>
                <a:gd name="T3" fmla="*/ 1 h 129"/>
                <a:gd name="T4" fmla="*/ 107 w 130"/>
                <a:gd name="T5" fmla="*/ 10 h 129"/>
                <a:gd name="T6" fmla="*/ 129 w 130"/>
                <a:gd name="T7" fmla="*/ 90 h 129"/>
                <a:gd name="T8" fmla="*/ 120 w 130"/>
                <a:gd name="T9" fmla="*/ 105 h 129"/>
                <a:gd name="T10" fmla="*/ 38 w 130"/>
                <a:gd name="T11" fmla="*/ 127 h 129"/>
                <a:gd name="T12" fmla="*/ 23 w 130"/>
                <a:gd name="T13" fmla="*/ 119 h 129"/>
                <a:gd name="T14" fmla="*/ 1 w 130"/>
                <a:gd name="T15" fmla="*/ 39 h 129"/>
                <a:gd name="T16" fmla="*/ 10 w 130"/>
                <a:gd name="T17"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0" y="24"/>
                  </a:moveTo>
                  <a:cubicBezTo>
                    <a:pt x="92" y="1"/>
                    <a:pt x="92" y="1"/>
                    <a:pt x="92" y="1"/>
                  </a:cubicBezTo>
                  <a:cubicBezTo>
                    <a:pt x="98" y="0"/>
                    <a:pt x="105" y="4"/>
                    <a:pt x="107" y="10"/>
                  </a:cubicBezTo>
                  <a:cubicBezTo>
                    <a:pt x="129" y="90"/>
                    <a:pt x="129" y="90"/>
                    <a:pt x="129" y="90"/>
                  </a:cubicBezTo>
                  <a:cubicBezTo>
                    <a:pt x="130" y="96"/>
                    <a:pt x="127" y="103"/>
                    <a:pt x="120" y="105"/>
                  </a:cubicBezTo>
                  <a:cubicBezTo>
                    <a:pt x="38" y="127"/>
                    <a:pt x="38" y="127"/>
                    <a:pt x="38" y="127"/>
                  </a:cubicBezTo>
                  <a:cubicBezTo>
                    <a:pt x="32" y="129"/>
                    <a:pt x="25" y="125"/>
                    <a:pt x="23" y="119"/>
                  </a:cubicBezTo>
                  <a:cubicBezTo>
                    <a:pt x="1" y="39"/>
                    <a:pt x="1" y="39"/>
                    <a:pt x="1" y="39"/>
                  </a:cubicBezTo>
                  <a:cubicBezTo>
                    <a:pt x="0" y="32"/>
                    <a:pt x="3" y="26"/>
                    <a:pt x="10" y="24"/>
                  </a:cubicBezTo>
                  <a:close/>
                </a:path>
              </a:pathLst>
            </a:custGeom>
            <a:solidFill>
              <a:srgbClr val="4F77B5"/>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88" name="Freeform 19">
              <a:extLst>
                <a:ext uri="{FF2B5EF4-FFF2-40B4-BE49-F238E27FC236}">
                  <a16:creationId xmlns:a16="http://schemas.microsoft.com/office/drawing/2014/main" id="{078DD4B0-1EA5-4550-B919-4C2CC2C0F348}"/>
                </a:ext>
              </a:extLst>
            </p:cNvPr>
            <p:cNvSpPr>
              <a:spLocks/>
            </p:cNvSpPr>
            <p:nvPr/>
          </p:nvSpPr>
          <p:spPr bwMode="auto">
            <a:xfrm>
              <a:off x="5502918" y="4024172"/>
              <a:ext cx="301625" cy="298450"/>
            </a:xfrm>
            <a:custGeom>
              <a:avLst/>
              <a:gdLst>
                <a:gd name="T0" fmla="*/ 10 w 131"/>
                <a:gd name="T1" fmla="*/ 25 h 130"/>
                <a:gd name="T2" fmla="*/ 92 w 131"/>
                <a:gd name="T3" fmla="*/ 2 h 130"/>
                <a:gd name="T4" fmla="*/ 107 w 131"/>
                <a:gd name="T5" fmla="*/ 11 h 130"/>
                <a:gd name="T6" fmla="*/ 129 w 131"/>
                <a:gd name="T7" fmla="*/ 91 h 130"/>
                <a:gd name="T8" fmla="*/ 120 w 131"/>
                <a:gd name="T9" fmla="*/ 106 h 130"/>
                <a:gd name="T10" fmla="*/ 38 w 131"/>
                <a:gd name="T11" fmla="*/ 128 h 130"/>
                <a:gd name="T12" fmla="*/ 23 w 131"/>
                <a:gd name="T13" fmla="*/ 119 h 130"/>
                <a:gd name="T14" fmla="*/ 2 w 131"/>
                <a:gd name="T15" fmla="*/ 40 h 130"/>
                <a:gd name="T16" fmla="*/ 10 w 131"/>
                <a:gd name="T17" fmla="*/ 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30">
                  <a:moveTo>
                    <a:pt x="10" y="25"/>
                  </a:moveTo>
                  <a:cubicBezTo>
                    <a:pt x="92" y="2"/>
                    <a:pt x="92" y="2"/>
                    <a:pt x="92" y="2"/>
                  </a:cubicBezTo>
                  <a:cubicBezTo>
                    <a:pt x="98" y="0"/>
                    <a:pt x="105" y="4"/>
                    <a:pt x="107" y="11"/>
                  </a:cubicBezTo>
                  <a:cubicBezTo>
                    <a:pt x="129" y="91"/>
                    <a:pt x="129" y="91"/>
                    <a:pt x="129" y="91"/>
                  </a:cubicBezTo>
                  <a:cubicBezTo>
                    <a:pt x="131" y="97"/>
                    <a:pt x="127" y="104"/>
                    <a:pt x="120" y="106"/>
                  </a:cubicBezTo>
                  <a:cubicBezTo>
                    <a:pt x="38" y="128"/>
                    <a:pt x="38" y="128"/>
                    <a:pt x="38" y="128"/>
                  </a:cubicBezTo>
                  <a:cubicBezTo>
                    <a:pt x="32" y="130"/>
                    <a:pt x="25" y="126"/>
                    <a:pt x="23" y="119"/>
                  </a:cubicBezTo>
                  <a:cubicBezTo>
                    <a:pt x="2" y="40"/>
                    <a:pt x="2" y="40"/>
                    <a:pt x="2" y="40"/>
                  </a:cubicBezTo>
                  <a:cubicBezTo>
                    <a:pt x="0" y="33"/>
                    <a:pt x="4" y="26"/>
                    <a:pt x="10" y="25"/>
                  </a:cubicBezTo>
                  <a:close/>
                </a:path>
              </a:pathLst>
            </a:custGeom>
            <a:solidFill>
              <a:srgbClr val="007BB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89" name="Freeform 20">
              <a:extLst>
                <a:ext uri="{FF2B5EF4-FFF2-40B4-BE49-F238E27FC236}">
                  <a16:creationId xmlns:a16="http://schemas.microsoft.com/office/drawing/2014/main" id="{CEA16342-FC25-41E2-8175-8053F2BFE541}"/>
                </a:ext>
              </a:extLst>
            </p:cNvPr>
            <p:cNvSpPr>
              <a:spLocks/>
            </p:cNvSpPr>
            <p:nvPr/>
          </p:nvSpPr>
          <p:spPr bwMode="auto">
            <a:xfrm>
              <a:off x="5829943" y="3936860"/>
              <a:ext cx="301625" cy="295275"/>
            </a:xfrm>
            <a:custGeom>
              <a:avLst/>
              <a:gdLst>
                <a:gd name="T0" fmla="*/ 11 w 131"/>
                <a:gd name="T1" fmla="*/ 24 h 129"/>
                <a:gd name="T2" fmla="*/ 93 w 131"/>
                <a:gd name="T3" fmla="*/ 1 h 129"/>
                <a:gd name="T4" fmla="*/ 108 w 131"/>
                <a:gd name="T5" fmla="*/ 10 h 129"/>
                <a:gd name="T6" fmla="*/ 129 w 131"/>
                <a:gd name="T7" fmla="*/ 90 h 129"/>
                <a:gd name="T8" fmla="*/ 121 w 131"/>
                <a:gd name="T9" fmla="*/ 105 h 129"/>
                <a:gd name="T10" fmla="*/ 39 w 131"/>
                <a:gd name="T11" fmla="*/ 127 h 129"/>
                <a:gd name="T12" fmla="*/ 24 w 131"/>
                <a:gd name="T13" fmla="*/ 119 h 129"/>
                <a:gd name="T14" fmla="*/ 2 w 131"/>
                <a:gd name="T15" fmla="*/ 39 h 129"/>
                <a:gd name="T16" fmla="*/ 11 w 131"/>
                <a:gd name="T17"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9">
                  <a:moveTo>
                    <a:pt x="11" y="24"/>
                  </a:moveTo>
                  <a:cubicBezTo>
                    <a:pt x="93" y="1"/>
                    <a:pt x="93" y="1"/>
                    <a:pt x="93" y="1"/>
                  </a:cubicBezTo>
                  <a:cubicBezTo>
                    <a:pt x="99" y="0"/>
                    <a:pt x="106" y="3"/>
                    <a:pt x="108" y="10"/>
                  </a:cubicBezTo>
                  <a:cubicBezTo>
                    <a:pt x="129" y="90"/>
                    <a:pt x="129" y="90"/>
                    <a:pt x="129" y="90"/>
                  </a:cubicBezTo>
                  <a:cubicBezTo>
                    <a:pt x="131" y="96"/>
                    <a:pt x="127" y="103"/>
                    <a:pt x="121" y="105"/>
                  </a:cubicBezTo>
                  <a:cubicBezTo>
                    <a:pt x="39" y="127"/>
                    <a:pt x="39" y="127"/>
                    <a:pt x="39" y="127"/>
                  </a:cubicBezTo>
                  <a:cubicBezTo>
                    <a:pt x="32" y="129"/>
                    <a:pt x="26" y="125"/>
                    <a:pt x="24" y="119"/>
                  </a:cubicBezTo>
                  <a:cubicBezTo>
                    <a:pt x="2" y="39"/>
                    <a:pt x="2" y="39"/>
                    <a:pt x="2" y="39"/>
                  </a:cubicBezTo>
                  <a:cubicBezTo>
                    <a:pt x="0" y="32"/>
                    <a:pt x="4" y="25"/>
                    <a:pt x="11" y="24"/>
                  </a:cubicBezTo>
                  <a:close/>
                </a:path>
              </a:pathLst>
            </a:custGeom>
            <a:solidFill>
              <a:srgbClr val="A1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90" name="Freeform 21">
              <a:extLst>
                <a:ext uri="{FF2B5EF4-FFF2-40B4-BE49-F238E27FC236}">
                  <a16:creationId xmlns:a16="http://schemas.microsoft.com/office/drawing/2014/main" id="{B4CE368B-99FD-47D4-AFC4-B4205A310067}"/>
                </a:ext>
              </a:extLst>
            </p:cNvPr>
            <p:cNvSpPr>
              <a:spLocks/>
            </p:cNvSpPr>
            <p:nvPr/>
          </p:nvSpPr>
          <p:spPr bwMode="auto">
            <a:xfrm>
              <a:off x="5593406" y="4349610"/>
              <a:ext cx="298450" cy="300038"/>
            </a:xfrm>
            <a:custGeom>
              <a:avLst/>
              <a:gdLst>
                <a:gd name="T0" fmla="*/ 10 w 130"/>
                <a:gd name="T1" fmla="*/ 24 h 130"/>
                <a:gd name="T2" fmla="*/ 92 w 130"/>
                <a:gd name="T3" fmla="*/ 2 h 130"/>
                <a:gd name="T4" fmla="*/ 107 w 130"/>
                <a:gd name="T5" fmla="*/ 11 h 130"/>
                <a:gd name="T6" fmla="*/ 129 w 130"/>
                <a:gd name="T7" fmla="*/ 90 h 130"/>
                <a:gd name="T8" fmla="*/ 120 w 130"/>
                <a:gd name="T9" fmla="*/ 106 h 130"/>
                <a:gd name="T10" fmla="*/ 38 w 130"/>
                <a:gd name="T11" fmla="*/ 128 h 130"/>
                <a:gd name="T12" fmla="*/ 23 w 130"/>
                <a:gd name="T13" fmla="*/ 119 h 130"/>
                <a:gd name="T14" fmla="*/ 1 w 130"/>
                <a:gd name="T15" fmla="*/ 40 h 130"/>
                <a:gd name="T16" fmla="*/ 10 w 130"/>
                <a:gd name="T17" fmla="*/ 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30">
                  <a:moveTo>
                    <a:pt x="10" y="24"/>
                  </a:moveTo>
                  <a:cubicBezTo>
                    <a:pt x="92" y="2"/>
                    <a:pt x="92" y="2"/>
                    <a:pt x="92" y="2"/>
                  </a:cubicBezTo>
                  <a:cubicBezTo>
                    <a:pt x="98" y="0"/>
                    <a:pt x="105" y="4"/>
                    <a:pt x="107" y="11"/>
                  </a:cubicBezTo>
                  <a:cubicBezTo>
                    <a:pt x="129" y="90"/>
                    <a:pt x="129" y="90"/>
                    <a:pt x="129" y="90"/>
                  </a:cubicBezTo>
                  <a:cubicBezTo>
                    <a:pt x="130" y="97"/>
                    <a:pt x="127" y="104"/>
                    <a:pt x="120" y="106"/>
                  </a:cubicBezTo>
                  <a:cubicBezTo>
                    <a:pt x="38" y="128"/>
                    <a:pt x="38" y="128"/>
                    <a:pt x="38" y="128"/>
                  </a:cubicBezTo>
                  <a:cubicBezTo>
                    <a:pt x="32" y="130"/>
                    <a:pt x="25" y="126"/>
                    <a:pt x="23" y="119"/>
                  </a:cubicBezTo>
                  <a:cubicBezTo>
                    <a:pt x="1" y="40"/>
                    <a:pt x="1" y="40"/>
                    <a:pt x="1" y="40"/>
                  </a:cubicBezTo>
                  <a:cubicBezTo>
                    <a:pt x="0" y="33"/>
                    <a:pt x="3" y="26"/>
                    <a:pt x="10" y="24"/>
                  </a:cubicBezTo>
                  <a:close/>
                </a:path>
              </a:pathLst>
            </a:custGeom>
            <a:solidFill>
              <a:srgbClr val="806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91" name="Freeform 22">
              <a:extLst>
                <a:ext uri="{FF2B5EF4-FFF2-40B4-BE49-F238E27FC236}">
                  <a16:creationId xmlns:a16="http://schemas.microsoft.com/office/drawing/2014/main" id="{61229B9C-07DF-48A2-B578-B29C2CD18EFD}"/>
                </a:ext>
              </a:extLst>
            </p:cNvPr>
            <p:cNvSpPr>
              <a:spLocks/>
            </p:cNvSpPr>
            <p:nvPr/>
          </p:nvSpPr>
          <p:spPr bwMode="auto">
            <a:xfrm>
              <a:off x="5918843" y="4260710"/>
              <a:ext cx="301625" cy="298450"/>
            </a:xfrm>
            <a:custGeom>
              <a:avLst/>
              <a:gdLst>
                <a:gd name="T0" fmla="*/ 10 w 131"/>
                <a:gd name="T1" fmla="*/ 25 h 130"/>
                <a:gd name="T2" fmla="*/ 92 w 131"/>
                <a:gd name="T3" fmla="*/ 2 h 130"/>
                <a:gd name="T4" fmla="*/ 107 w 131"/>
                <a:gd name="T5" fmla="*/ 11 h 130"/>
                <a:gd name="T6" fmla="*/ 129 w 131"/>
                <a:gd name="T7" fmla="*/ 91 h 130"/>
                <a:gd name="T8" fmla="*/ 121 w 131"/>
                <a:gd name="T9" fmla="*/ 106 h 130"/>
                <a:gd name="T10" fmla="*/ 39 w 131"/>
                <a:gd name="T11" fmla="*/ 128 h 130"/>
                <a:gd name="T12" fmla="*/ 24 w 131"/>
                <a:gd name="T13" fmla="*/ 119 h 130"/>
                <a:gd name="T14" fmla="*/ 2 w 131"/>
                <a:gd name="T15" fmla="*/ 40 h 130"/>
                <a:gd name="T16" fmla="*/ 10 w 131"/>
                <a:gd name="T17" fmla="*/ 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30">
                  <a:moveTo>
                    <a:pt x="10" y="25"/>
                  </a:moveTo>
                  <a:cubicBezTo>
                    <a:pt x="92" y="2"/>
                    <a:pt x="92" y="2"/>
                    <a:pt x="92" y="2"/>
                  </a:cubicBezTo>
                  <a:cubicBezTo>
                    <a:pt x="99" y="0"/>
                    <a:pt x="106" y="4"/>
                    <a:pt x="107" y="11"/>
                  </a:cubicBezTo>
                  <a:cubicBezTo>
                    <a:pt x="129" y="91"/>
                    <a:pt x="129" y="91"/>
                    <a:pt x="129" y="91"/>
                  </a:cubicBezTo>
                  <a:cubicBezTo>
                    <a:pt x="131" y="97"/>
                    <a:pt x="127" y="104"/>
                    <a:pt x="121" y="106"/>
                  </a:cubicBezTo>
                  <a:cubicBezTo>
                    <a:pt x="39" y="128"/>
                    <a:pt x="39" y="128"/>
                    <a:pt x="39" y="128"/>
                  </a:cubicBezTo>
                  <a:cubicBezTo>
                    <a:pt x="32" y="130"/>
                    <a:pt x="25" y="126"/>
                    <a:pt x="24" y="119"/>
                  </a:cubicBezTo>
                  <a:cubicBezTo>
                    <a:pt x="2" y="40"/>
                    <a:pt x="2" y="40"/>
                    <a:pt x="2" y="40"/>
                  </a:cubicBezTo>
                  <a:cubicBezTo>
                    <a:pt x="0" y="33"/>
                    <a:pt x="4" y="26"/>
                    <a:pt x="10" y="25"/>
                  </a:cubicBezTo>
                  <a:close/>
                </a:path>
              </a:pathLst>
            </a:custGeom>
            <a:solidFill>
              <a:srgbClr val="A1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92" name="Freeform 23">
              <a:extLst>
                <a:ext uri="{FF2B5EF4-FFF2-40B4-BE49-F238E27FC236}">
                  <a16:creationId xmlns:a16="http://schemas.microsoft.com/office/drawing/2014/main" id="{35A3A1F5-EE81-412D-A67E-A2F5A949728E}"/>
                </a:ext>
              </a:extLst>
            </p:cNvPr>
            <p:cNvSpPr>
              <a:spLocks/>
            </p:cNvSpPr>
            <p:nvPr/>
          </p:nvSpPr>
          <p:spPr bwMode="auto">
            <a:xfrm>
              <a:off x="5983931" y="3193910"/>
              <a:ext cx="301625" cy="296863"/>
            </a:xfrm>
            <a:custGeom>
              <a:avLst/>
              <a:gdLst>
                <a:gd name="T0" fmla="*/ 10 w 131"/>
                <a:gd name="T1" fmla="*/ 24 h 129"/>
                <a:gd name="T2" fmla="*/ 92 w 131"/>
                <a:gd name="T3" fmla="*/ 1 h 129"/>
                <a:gd name="T4" fmla="*/ 107 w 131"/>
                <a:gd name="T5" fmla="*/ 10 h 129"/>
                <a:gd name="T6" fmla="*/ 129 w 131"/>
                <a:gd name="T7" fmla="*/ 90 h 129"/>
                <a:gd name="T8" fmla="*/ 120 w 131"/>
                <a:gd name="T9" fmla="*/ 105 h 129"/>
                <a:gd name="T10" fmla="*/ 38 w 131"/>
                <a:gd name="T11" fmla="*/ 127 h 129"/>
                <a:gd name="T12" fmla="*/ 23 w 131"/>
                <a:gd name="T13" fmla="*/ 118 h 129"/>
                <a:gd name="T14" fmla="*/ 2 w 131"/>
                <a:gd name="T15" fmla="*/ 39 h 129"/>
                <a:gd name="T16" fmla="*/ 10 w 131"/>
                <a:gd name="T17"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9">
                  <a:moveTo>
                    <a:pt x="10" y="24"/>
                  </a:moveTo>
                  <a:cubicBezTo>
                    <a:pt x="92" y="1"/>
                    <a:pt x="92" y="1"/>
                    <a:pt x="92" y="1"/>
                  </a:cubicBezTo>
                  <a:cubicBezTo>
                    <a:pt x="98" y="0"/>
                    <a:pt x="105" y="3"/>
                    <a:pt x="107" y="10"/>
                  </a:cubicBezTo>
                  <a:cubicBezTo>
                    <a:pt x="129" y="90"/>
                    <a:pt x="129" y="90"/>
                    <a:pt x="129" y="90"/>
                  </a:cubicBezTo>
                  <a:cubicBezTo>
                    <a:pt x="131" y="96"/>
                    <a:pt x="127" y="103"/>
                    <a:pt x="120" y="105"/>
                  </a:cubicBezTo>
                  <a:cubicBezTo>
                    <a:pt x="38" y="127"/>
                    <a:pt x="38" y="127"/>
                    <a:pt x="38" y="127"/>
                  </a:cubicBezTo>
                  <a:cubicBezTo>
                    <a:pt x="32" y="129"/>
                    <a:pt x="25" y="125"/>
                    <a:pt x="23" y="118"/>
                  </a:cubicBezTo>
                  <a:cubicBezTo>
                    <a:pt x="2" y="39"/>
                    <a:pt x="2" y="39"/>
                    <a:pt x="2" y="39"/>
                  </a:cubicBezTo>
                  <a:cubicBezTo>
                    <a:pt x="0" y="32"/>
                    <a:pt x="4" y="25"/>
                    <a:pt x="10" y="24"/>
                  </a:cubicBezTo>
                  <a:close/>
                </a:path>
              </a:pathLst>
            </a:custGeom>
            <a:solidFill>
              <a:srgbClr val="000000"/>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93" name="Freeform 24">
              <a:extLst>
                <a:ext uri="{FF2B5EF4-FFF2-40B4-BE49-F238E27FC236}">
                  <a16:creationId xmlns:a16="http://schemas.microsoft.com/office/drawing/2014/main" id="{0D9E4D74-0F33-4A2D-8E05-2B287BC31474}"/>
                </a:ext>
              </a:extLst>
            </p:cNvPr>
            <p:cNvSpPr>
              <a:spLocks/>
            </p:cNvSpPr>
            <p:nvPr/>
          </p:nvSpPr>
          <p:spPr bwMode="auto">
            <a:xfrm>
              <a:off x="6074418" y="3517760"/>
              <a:ext cx="298450" cy="298450"/>
            </a:xfrm>
            <a:custGeom>
              <a:avLst/>
              <a:gdLst>
                <a:gd name="T0" fmla="*/ 10 w 130"/>
                <a:gd name="T1" fmla="*/ 25 h 130"/>
                <a:gd name="T2" fmla="*/ 92 w 130"/>
                <a:gd name="T3" fmla="*/ 2 h 130"/>
                <a:gd name="T4" fmla="*/ 107 w 130"/>
                <a:gd name="T5" fmla="*/ 11 h 130"/>
                <a:gd name="T6" fmla="*/ 129 w 130"/>
                <a:gd name="T7" fmla="*/ 91 h 130"/>
                <a:gd name="T8" fmla="*/ 120 w 130"/>
                <a:gd name="T9" fmla="*/ 106 h 130"/>
                <a:gd name="T10" fmla="*/ 38 w 130"/>
                <a:gd name="T11" fmla="*/ 128 h 130"/>
                <a:gd name="T12" fmla="*/ 23 w 130"/>
                <a:gd name="T13" fmla="*/ 119 h 130"/>
                <a:gd name="T14" fmla="*/ 1 w 130"/>
                <a:gd name="T15" fmla="*/ 40 h 130"/>
                <a:gd name="T16" fmla="*/ 10 w 130"/>
                <a:gd name="T17" fmla="*/ 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30">
                  <a:moveTo>
                    <a:pt x="10" y="25"/>
                  </a:moveTo>
                  <a:cubicBezTo>
                    <a:pt x="92" y="2"/>
                    <a:pt x="92" y="2"/>
                    <a:pt x="92" y="2"/>
                  </a:cubicBezTo>
                  <a:cubicBezTo>
                    <a:pt x="98" y="0"/>
                    <a:pt x="105" y="4"/>
                    <a:pt x="107" y="11"/>
                  </a:cubicBezTo>
                  <a:cubicBezTo>
                    <a:pt x="129" y="91"/>
                    <a:pt x="129" y="91"/>
                    <a:pt x="129" y="91"/>
                  </a:cubicBezTo>
                  <a:cubicBezTo>
                    <a:pt x="130" y="97"/>
                    <a:pt x="126" y="104"/>
                    <a:pt x="120" y="106"/>
                  </a:cubicBezTo>
                  <a:cubicBezTo>
                    <a:pt x="38" y="128"/>
                    <a:pt x="38" y="128"/>
                    <a:pt x="38" y="128"/>
                  </a:cubicBezTo>
                  <a:cubicBezTo>
                    <a:pt x="32" y="130"/>
                    <a:pt x="25" y="126"/>
                    <a:pt x="23" y="119"/>
                  </a:cubicBezTo>
                  <a:cubicBezTo>
                    <a:pt x="1" y="40"/>
                    <a:pt x="1" y="40"/>
                    <a:pt x="1" y="40"/>
                  </a:cubicBezTo>
                  <a:cubicBezTo>
                    <a:pt x="0" y="33"/>
                    <a:pt x="3" y="26"/>
                    <a:pt x="10" y="25"/>
                  </a:cubicBezTo>
                  <a:close/>
                </a:path>
              </a:pathLst>
            </a:custGeom>
            <a:solidFill>
              <a:srgbClr val="385988"/>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94" name="Freeform 25">
              <a:extLst>
                <a:ext uri="{FF2B5EF4-FFF2-40B4-BE49-F238E27FC236}">
                  <a16:creationId xmlns:a16="http://schemas.microsoft.com/office/drawing/2014/main" id="{3FE6C4F5-B1F0-415F-AAAC-464F4BA3804D}"/>
                </a:ext>
              </a:extLst>
            </p:cNvPr>
            <p:cNvSpPr>
              <a:spLocks/>
            </p:cNvSpPr>
            <p:nvPr/>
          </p:nvSpPr>
          <p:spPr bwMode="auto">
            <a:xfrm>
              <a:off x="6161731" y="3844785"/>
              <a:ext cx="300037" cy="298450"/>
            </a:xfrm>
            <a:custGeom>
              <a:avLst/>
              <a:gdLst>
                <a:gd name="T0" fmla="*/ 11 w 131"/>
                <a:gd name="T1" fmla="*/ 24 h 130"/>
                <a:gd name="T2" fmla="*/ 92 w 131"/>
                <a:gd name="T3" fmla="*/ 2 h 130"/>
                <a:gd name="T4" fmla="*/ 108 w 131"/>
                <a:gd name="T5" fmla="*/ 11 h 130"/>
                <a:gd name="T6" fmla="*/ 129 w 131"/>
                <a:gd name="T7" fmla="*/ 90 h 130"/>
                <a:gd name="T8" fmla="*/ 121 w 131"/>
                <a:gd name="T9" fmla="*/ 105 h 130"/>
                <a:gd name="T10" fmla="*/ 39 w 131"/>
                <a:gd name="T11" fmla="*/ 128 h 130"/>
                <a:gd name="T12" fmla="*/ 24 w 131"/>
                <a:gd name="T13" fmla="*/ 119 h 130"/>
                <a:gd name="T14" fmla="*/ 2 w 131"/>
                <a:gd name="T15" fmla="*/ 39 h 130"/>
                <a:gd name="T16" fmla="*/ 11 w 131"/>
                <a:gd name="T17" fmla="*/ 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30">
                  <a:moveTo>
                    <a:pt x="11" y="24"/>
                  </a:moveTo>
                  <a:cubicBezTo>
                    <a:pt x="92" y="2"/>
                    <a:pt x="92" y="2"/>
                    <a:pt x="92" y="2"/>
                  </a:cubicBezTo>
                  <a:cubicBezTo>
                    <a:pt x="99" y="0"/>
                    <a:pt x="106" y="4"/>
                    <a:pt x="108" y="11"/>
                  </a:cubicBezTo>
                  <a:cubicBezTo>
                    <a:pt x="129" y="90"/>
                    <a:pt x="129" y="90"/>
                    <a:pt x="129" y="90"/>
                  </a:cubicBezTo>
                  <a:cubicBezTo>
                    <a:pt x="131" y="97"/>
                    <a:pt x="127" y="104"/>
                    <a:pt x="121" y="105"/>
                  </a:cubicBezTo>
                  <a:cubicBezTo>
                    <a:pt x="39" y="128"/>
                    <a:pt x="39" y="128"/>
                    <a:pt x="39" y="128"/>
                  </a:cubicBezTo>
                  <a:cubicBezTo>
                    <a:pt x="32" y="130"/>
                    <a:pt x="26" y="126"/>
                    <a:pt x="24" y="119"/>
                  </a:cubicBezTo>
                  <a:cubicBezTo>
                    <a:pt x="2" y="39"/>
                    <a:pt x="2" y="39"/>
                    <a:pt x="2" y="39"/>
                  </a:cubicBezTo>
                  <a:cubicBezTo>
                    <a:pt x="0" y="33"/>
                    <a:pt x="4" y="26"/>
                    <a:pt x="11" y="24"/>
                  </a:cubicBezTo>
                  <a:close/>
                </a:path>
              </a:pathLst>
            </a:custGeom>
            <a:solidFill>
              <a:srgbClr val="00B050"/>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95" name="Freeform 26">
              <a:extLst>
                <a:ext uri="{FF2B5EF4-FFF2-40B4-BE49-F238E27FC236}">
                  <a16:creationId xmlns:a16="http://schemas.microsoft.com/office/drawing/2014/main" id="{FABFF0AB-8213-4801-A893-4BAD2EE23FCD}"/>
                </a:ext>
              </a:extLst>
            </p:cNvPr>
            <p:cNvSpPr>
              <a:spLocks/>
            </p:cNvSpPr>
            <p:nvPr/>
          </p:nvSpPr>
          <p:spPr bwMode="auto">
            <a:xfrm>
              <a:off x="6250631" y="4170222"/>
              <a:ext cx="301625" cy="296863"/>
            </a:xfrm>
            <a:custGeom>
              <a:avLst/>
              <a:gdLst>
                <a:gd name="T0" fmla="*/ 10 w 131"/>
                <a:gd name="T1" fmla="*/ 24 h 129"/>
                <a:gd name="T2" fmla="*/ 92 w 131"/>
                <a:gd name="T3" fmla="*/ 2 h 129"/>
                <a:gd name="T4" fmla="*/ 107 w 131"/>
                <a:gd name="T5" fmla="*/ 10 h 129"/>
                <a:gd name="T6" fmla="*/ 129 w 131"/>
                <a:gd name="T7" fmla="*/ 90 h 129"/>
                <a:gd name="T8" fmla="*/ 120 w 131"/>
                <a:gd name="T9" fmla="*/ 105 h 129"/>
                <a:gd name="T10" fmla="*/ 39 w 131"/>
                <a:gd name="T11" fmla="*/ 128 h 129"/>
                <a:gd name="T12" fmla="*/ 24 w 131"/>
                <a:gd name="T13" fmla="*/ 119 h 129"/>
                <a:gd name="T14" fmla="*/ 2 w 131"/>
                <a:gd name="T15" fmla="*/ 39 h 129"/>
                <a:gd name="T16" fmla="*/ 10 w 131"/>
                <a:gd name="T17"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9">
                  <a:moveTo>
                    <a:pt x="10" y="24"/>
                  </a:moveTo>
                  <a:cubicBezTo>
                    <a:pt x="92" y="2"/>
                    <a:pt x="92" y="2"/>
                    <a:pt x="92" y="2"/>
                  </a:cubicBezTo>
                  <a:cubicBezTo>
                    <a:pt x="99" y="0"/>
                    <a:pt x="105" y="4"/>
                    <a:pt x="107" y="10"/>
                  </a:cubicBezTo>
                  <a:cubicBezTo>
                    <a:pt x="129" y="90"/>
                    <a:pt x="129" y="90"/>
                    <a:pt x="129" y="90"/>
                  </a:cubicBezTo>
                  <a:cubicBezTo>
                    <a:pt x="131" y="97"/>
                    <a:pt x="127" y="103"/>
                    <a:pt x="120" y="105"/>
                  </a:cubicBezTo>
                  <a:cubicBezTo>
                    <a:pt x="39" y="128"/>
                    <a:pt x="39" y="128"/>
                    <a:pt x="39" y="128"/>
                  </a:cubicBezTo>
                  <a:cubicBezTo>
                    <a:pt x="32" y="129"/>
                    <a:pt x="25" y="126"/>
                    <a:pt x="24" y="119"/>
                  </a:cubicBezTo>
                  <a:cubicBezTo>
                    <a:pt x="2" y="39"/>
                    <a:pt x="2" y="39"/>
                    <a:pt x="2" y="39"/>
                  </a:cubicBezTo>
                  <a:cubicBezTo>
                    <a:pt x="0" y="33"/>
                    <a:pt x="4" y="26"/>
                    <a:pt x="10" y="24"/>
                  </a:cubicBezTo>
                  <a:close/>
                </a:path>
              </a:pathLst>
            </a:custGeom>
            <a:solidFill>
              <a:srgbClr val="ACB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96" name="Freeform 27">
              <a:extLst>
                <a:ext uri="{FF2B5EF4-FFF2-40B4-BE49-F238E27FC236}">
                  <a16:creationId xmlns:a16="http://schemas.microsoft.com/office/drawing/2014/main" id="{7F99BCC6-688B-4CC7-BE07-1B5E11A8FEB1}"/>
                </a:ext>
              </a:extLst>
            </p:cNvPr>
            <p:cNvSpPr>
              <a:spLocks/>
            </p:cNvSpPr>
            <p:nvPr/>
          </p:nvSpPr>
          <p:spPr bwMode="auto">
            <a:xfrm>
              <a:off x="6398268" y="3770172"/>
              <a:ext cx="431800" cy="476250"/>
            </a:xfrm>
            <a:custGeom>
              <a:avLst/>
              <a:gdLst>
                <a:gd name="T0" fmla="*/ 157 w 188"/>
                <a:gd name="T1" fmla="*/ 19 h 207"/>
                <a:gd name="T2" fmla="*/ 169 w 188"/>
                <a:gd name="T3" fmla="*/ 101 h 207"/>
                <a:gd name="T4" fmla="*/ 113 w 188"/>
                <a:gd name="T5" fmla="*/ 176 h 207"/>
                <a:gd name="T6" fmla="*/ 31 w 188"/>
                <a:gd name="T7" fmla="*/ 188 h 207"/>
                <a:gd name="T8" fmla="*/ 19 w 188"/>
                <a:gd name="T9" fmla="*/ 106 h 207"/>
                <a:gd name="T10" fmla="*/ 75 w 188"/>
                <a:gd name="T11" fmla="*/ 31 h 207"/>
                <a:gd name="T12" fmla="*/ 157 w 188"/>
                <a:gd name="T13" fmla="*/ 19 h 207"/>
              </a:gdLst>
              <a:ahLst/>
              <a:cxnLst>
                <a:cxn ang="0">
                  <a:pos x="T0" y="T1"/>
                </a:cxn>
                <a:cxn ang="0">
                  <a:pos x="T2" y="T3"/>
                </a:cxn>
                <a:cxn ang="0">
                  <a:pos x="T4" y="T5"/>
                </a:cxn>
                <a:cxn ang="0">
                  <a:pos x="T6" y="T7"/>
                </a:cxn>
                <a:cxn ang="0">
                  <a:pos x="T8" y="T9"/>
                </a:cxn>
                <a:cxn ang="0">
                  <a:pos x="T10" y="T11"/>
                </a:cxn>
                <a:cxn ang="0">
                  <a:pos x="T12" y="T13"/>
                </a:cxn>
              </a:cxnLst>
              <a:rect l="0" t="0" r="r" b="b"/>
              <a:pathLst>
                <a:path w="188" h="207">
                  <a:moveTo>
                    <a:pt x="157" y="19"/>
                  </a:moveTo>
                  <a:cubicBezTo>
                    <a:pt x="183" y="38"/>
                    <a:pt x="188" y="75"/>
                    <a:pt x="169" y="101"/>
                  </a:cubicBezTo>
                  <a:cubicBezTo>
                    <a:pt x="113" y="176"/>
                    <a:pt x="113" y="176"/>
                    <a:pt x="113" y="176"/>
                  </a:cubicBezTo>
                  <a:cubicBezTo>
                    <a:pt x="94" y="202"/>
                    <a:pt x="57" y="207"/>
                    <a:pt x="31" y="188"/>
                  </a:cubicBezTo>
                  <a:cubicBezTo>
                    <a:pt x="5" y="169"/>
                    <a:pt x="0" y="132"/>
                    <a:pt x="19" y="106"/>
                  </a:cubicBezTo>
                  <a:cubicBezTo>
                    <a:pt x="75" y="31"/>
                    <a:pt x="75" y="31"/>
                    <a:pt x="75" y="31"/>
                  </a:cubicBezTo>
                  <a:cubicBezTo>
                    <a:pt x="94" y="5"/>
                    <a:pt x="131" y="0"/>
                    <a:pt x="157" y="19"/>
                  </a:cubicBezTo>
                  <a:close/>
                </a:path>
              </a:pathLst>
            </a:custGeom>
            <a:solidFill>
              <a:srgbClr val="EFC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97" name="Freeform 28">
              <a:extLst>
                <a:ext uri="{FF2B5EF4-FFF2-40B4-BE49-F238E27FC236}">
                  <a16:creationId xmlns:a16="http://schemas.microsoft.com/office/drawing/2014/main" id="{3874D818-66B7-4669-A6D4-DAD0BCF617D7}"/>
                </a:ext>
              </a:extLst>
            </p:cNvPr>
            <p:cNvSpPr>
              <a:spLocks/>
            </p:cNvSpPr>
            <p:nvPr/>
          </p:nvSpPr>
          <p:spPr bwMode="auto">
            <a:xfrm>
              <a:off x="6207768" y="5100497"/>
              <a:ext cx="141287" cy="141288"/>
            </a:xfrm>
            <a:custGeom>
              <a:avLst/>
              <a:gdLst>
                <a:gd name="T0" fmla="*/ 24 w 62"/>
                <a:gd name="T1" fmla="*/ 4 h 62"/>
                <a:gd name="T2" fmla="*/ 58 w 62"/>
                <a:gd name="T3" fmla="*/ 24 h 62"/>
                <a:gd name="T4" fmla="*/ 38 w 62"/>
                <a:gd name="T5" fmla="*/ 59 h 62"/>
                <a:gd name="T6" fmla="*/ 4 w 62"/>
                <a:gd name="T7" fmla="*/ 39 h 62"/>
                <a:gd name="T8" fmla="*/ 24 w 62"/>
                <a:gd name="T9" fmla="*/ 4 h 62"/>
              </a:gdLst>
              <a:ahLst/>
              <a:cxnLst>
                <a:cxn ang="0">
                  <a:pos x="T0" y="T1"/>
                </a:cxn>
                <a:cxn ang="0">
                  <a:pos x="T2" y="T3"/>
                </a:cxn>
                <a:cxn ang="0">
                  <a:pos x="T4" y="T5"/>
                </a:cxn>
                <a:cxn ang="0">
                  <a:pos x="T6" y="T7"/>
                </a:cxn>
                <a:cxn ang="0">
                  <a:pos x="T8" y="T9"/>
                </a:cxn>
              </a:cxnLst>
              <a:rect l="0" t="0" r="r" b="b"/>
              <a:pathLst>
                <a:path w="62" h="62">
                  <a:moveTo>
                    <a:pt x="24" y="4"/>
                  </a:moveTo>
                  <a:cubicBezTo>
                    <a:pt x="39" y="0"/>
                    <a:pt x="54" y="9"/>
                    <a:pt x="58" y="24"/>
                  </a:cubicBezTo>
                  <a:cubicBezTo>
                    <a:pt x="62" y="39"/>
                    <a:pt x="53" y="55"/>
                    <a:pt x="38" y="59"/>
                  </a:cubicBezTo>
                  <a:cubicBezTo>
                    <a:pt x="23" y="62"/>
                    <a:pt x="8" y="54"/>
                    <a:pt x="4" y="39"/>
                  </a:cubicBezTo>
                  <a:cubicBezTo>
                    <a:pt x="0" y="23"/>
                    <a:pt x="9" y="8"/>
                    <a:pt x="24" y="4"/>
                  </a:cubicBezTo>
                  <a:close/>
                </a:path>
              </a:pathLst>
            </a:custGeom>
            <a:solidFill>
              <a:srgbClr val="595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98" name="Freeform 29">
              <a:extLst>
                <a:ext uri="{FF2B5EF4-FFF2-40B4-BE49-F238E27FC236}">
                  <a16:creationId xmlns:a16="http://schemas.microsoft.com/office/drawing/2014/main" id="{C14DD999-E033-4689-B08E-B69E5D78BDE2}"/>
                </a:ext>
              </a:extLst>
            </p:cNvPr>
            <p:cNvSpPr>
              <a:spLocks/>
            </p:cNvSpPr>
            <p:nvPr/>
          </p:nvSpPr>
          <p:spPr bwMode="auto">
            <a:xfrm>
              <a:off x="5164781" y="3882885"/>
              <a:ext cx="303212" cy="1568450"/>
            </a:xfrm>
            <a:custGeom>
              <a:avLst/>
              <a:gdLst>
                <a:gd name="T0" fmla="*/ 91 w 132"/>
                <a:gd name="T1" fmla="*/ 680 h 682"/>
                <a:gd name="T2" fmla="*/ 132 w 132"/>
                <a:gd name="T3" fmla="*/ 682 h 682"/>
                <a:gd name="T4" fmla="*/ 130 w 132"/>
                <a:gd name="T5" fmla="*/ 631 h 682"/>
                <a:gd name="T6" fmla="*/ 116 w 132"/>
                <a:gd name="T7" fmla="*/ 162 h 682"/>
                <a:gd name="T8" fmla="*/ 0 w 132"/>
                <a:gd name="T9" fmla="*/ 60 h 682"/>
                <a:gd name="T10" fmla="*/ 17 w 132"/>
                <a:gd name="T11" fmla="*/ 603 h 682"/>
                <a:gd name="T12" fmla="*/ 91 w 132"/>
                <a:gd name="T13" fmla="*/ 680 h 682"/>
              </a:gdLst>
              <a:ahLst/>
              <a:cxnLst>
                <a:cxn ang="0">
                  <a:pos x="T0" y="T1"/>
                </a:cxn>
                <a:cxn ang="0">
                  <a:pos x="T2" y="T3"/>
                </a:cxn>
                <a:cxn ang="0">
                  <a:pos x="T4" y="T5"/>
                </a:cxn>
                <a:cxn ang="0">
                  <a:pos x="T6" y="T7"/>
                </a:cxn>
                <a:cxn ang="0">
                  <a:pos x="T8" y="T9"/>
                </a:cxn>
                <a:cxn ang="0">
                  <a:pos x="T10" y="T11"/>
                </a:cxn>
                <a:cxn ang="0">
                  <a:pos x="T12" y="T13"/>
                </a:cxn>
              </a:cxnLst>
              <a:rect l="0" t="0" r="r" b="b"/>
              <a:pathLst>
                <a:path w="132" h="682">
                  <a:moveTo>
                    <a:pt x="91" y="680"/>
                  </a:moveTo>
                  <a:cubicBezTo>
                    <a:pt x="132" y="682"/>
                    <a:pt x="132" y="682"/>
                    <a:pt x="132" y="682"/>
                  </a:cubicBezTo>
                  <a:cubicBezTo>
                    <a:pt x="130" y="631"/>
                    <a:pt x="130" y="631"/>
                    <a:pt x="130" y="631"/>
                  </a:cubicBezTo>
                  <a:cubicBezTo>
                    <a:pt x="116" y="162"/>
                    <a:pt x="116" y="162"/>
                    <a:pt x="116" y="162"/>
                  </a:cubicBezTo>
                  <a:cubicBezTo>
                    <a:pt x="112" y="76"/>
                    <a:pt x="3" y="0"/>
                    <a:pt x="0" y="60"/>
                  </a:cubicBezTo>
                  <a:cubicBezTo>
                    <a:pt x="17" y="603"/>
                    <a:pt x="17" y="603"/>
                    <a:pt x="17" y="603"/>
                  </a:cubicBezTo>
                  <a:cubicBezTo>
                    <a:pt x="19" y="644"/>
                    <a:pt x="52" y="679"/>
                    <a:pt x="91" y="680"/>
                  </a:cubicBezTo>
                  <a:close/>
                </a:path>
              </a:pathLst>
            </a:custGeom>
            <a:solidFill>
              <a:srgbClr val="FCD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99" name="Freeform 30">
              <a:extLst>
                <a:ext uri="{FF2B5EF4-FFF2-40B4-BE49-F238E27FC236}">
                  <a16:creationId xmlns:a16="http://schemas.microsoft.com/office/drawing/2014/main" id="{61222216-9ABB-4027-8B57-F9FF5B1BCB37}"/>
                </a:ext>
              </a:extLst>
            </p:cNvPr>
            <p:cNvSpPr>
              <a:spLocks/>
            </p:cNvSpPr>
            <p:nvPr/>
          </p:nvSpPr>
          <p:spPr bwMode="auto">
            <a:xfrm>
              <a:off x="6444306" y="4159110"/>
              <a:ext cx="452437" cy="508000"/>
            </a:xfrm>
            <a:custGeom>
              <a:avLst/>
              <a:gdLst>
                <a:gd name="T0" fmla="*/ 166 w 197"/>
                <a:gd name="T1" fmla="*/ 19 h 221"/>
                <a:gd name="T2" fmla="*/ 178 w 197"/>
                <a:gd name="T3" fmla="*/ 101 h 221"/>
                <a:gd name="T4" fmla="*/ 113 w 197"/>
                <a:gd name="T5" fmla="*/ 189 h 221"/>
                <a:gd name="T6" fmla="*/ 31 w 197"/>
                <a:gd name="T7" fmla="*/ 201 h 221"/>
                <a:gd name="T8" fmla="*/ 19 w 197"/>
                <a:gd name="T9" fmla="*/ 119 h 221"/>
                <a:gd name="T10" fmla="*/ 84 w 197"/>
                <a:gd name="T11" fmla="*/ 31 h 221"/>
                <a:gd name="T12" fmla="*/ 166 w 197"/>
                <a:gd name="T13" fmla="*/ 19 h 221"/>
              </a:gdLst>
              <a:ahLst/>
              <a:cxnLst>
                <a:cxn ang="0">
                  <a:pos x="T0" y="T1"/>
                </a:cxn>
                <a:cxn ang="0">
                  <a:pos x="T2" y="T3"/>
                </a:cxn>
                <a:cxn ang="0">
                  <a:pos x="T4" y="T5"/>
                </a:cxn>
                <a:cxn ang="0">
                  <a:pos x="T6" y="T7"/>
                </a:cxn>
                <a:cxn ang="0">
                  <a:pos x="T8" y="T9"/>
                </a:cxn>
                <a:cxn ang="0">
                  <a:pos x="T10" y="T11"/>
                </a:cxn>
                <a:cxn ang="0">
                  <a:pos x="T12" y="T13"/>
                </a:cxn>
              </a:cxnLst>
              <a:rect l="0" t="0" r="r" b="b"/>
              <a:pathLst>
                <a:path w="197" h="221">
                  <a:moveTo>
                    <a:pt x="166" y="19"/>
                  </a:moveTo>
                  <a:cubicBezTo>
                    <a:pt x="192" y="39"/>
                    <a:pt x="197" y="75"/>
                    <a:pt x="178" y="101"/>
                  </a:cubicBezTo>
                  <a:cubicBezTo>
                    <a:pt x="113" y="189"/>
                    <a:pt x="113" y="189"/>
                    <a:pt x="113" y="189"/>
                  </a:cubicBezTo>
                  <a:cubicBezTo>
                    <a:pt x="94" y="215"/>
                    <a:pt x="57" y="221"/>
                    <a:pt x="31" y="201"/>
                  </a:cubicBezTo>
                  <a:cubicBezTo>
                    <a:pt x="5" y="182"/>
                    <a:pt x="0" y="145"/>
                    <a:pt x="19" y="119"/>
                  </a:cubicBezTo>
                  <a:cubicBezTo>
                    <a:pt x="84" y="31"/>
                    <a:pt x="84" y="31"/>
                    <a:pt x="84" y="31"/>
                  </a:cubicBezTo>
                  <a:cubicBezTo>
                    <a:pt x="103" y="5"/>
                    <a:pt x="140" y="0"/>
                    <a:pt x="166" y="19"/>
                  </a:cubicBezTo>
                  <a:close/>
                </a:path>
              </a:pathLst>
            </a:custGeom>
            <a:solidFill>
              <a:srgbClr val="EFC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00" name="Freeform 31">
              <a:extLst>
                <a:ext uri="{FF2B5EF4-FFF2-40B4-BE49-F238E27FC236}">
                  <a16:creationId xmlns:a16="http://schemas.microsoft.com/office/drawing/2014/main" id="{90041000-9736-4CB4-8074-5FF4988A3A2D}"/>
                </a:ext>
              </a:extLst>
            </p:cNvPr>
            <p:cNvSpPr>
              <a:spLocks/>
            </p:cNvSpPr>
            <p:nvPr/>
          </p:nvSpPr>
          <p:spPr bwMode="auto">
            <a:xfrm>
              <a:off x="5109218" y="5646597"/>
              <a:ext cx="993775" cy="465138"/>
            </a:xfrm>
            <a:custGeom>
              <a:avLst/>
              <a:gdLst>
                <a:gd name="T0" fmla="*/ 0 w 626"/>
                <a:gd name="T1" fmla="*/ 278 h 293"/>
                <a:gd name="T2" fmla="*/ 28 w 626"/>
                <a:gd name="T3" fmla="*/ 0 h 293"/>
                <a:gd name="T4" fmla="*/ 626 w 626"/>
                <a:gd name="T5" fmla="*/ 23 h 293"/>
                <a:gd name="T6" fmla="*/ 618 w 626"/>
                <a:gd name="T7" fmla="*/ 293 h 293"/>
                <a:gd name="T8" fmla="*/ 0 w 626"/>
                <a:gd name="T9" fmla="*/ 278 h 293"/>
              </a:gdLst>
              <a:ahLst/>
              <a:cxnLst>
                <a:cxn ang="0">
                  <a:pos x="T0" y="T1"/>
                </a:cxn>
                <a:cxn ang="0">
                  <a:pos x="T2" y="T3"/>
                </a:cxn>
                <a:cxn ang="0">
                  <a:pos x="T4" y="T5"/>
                </a:cxn>
                <a:cxn ang="0">
                  <a:pos x="T6" y="T7"/>
                </a:cxn>
                <a:cxn ang="0">
                  <a:pos x="T8" y="T9"/>
                </a:cxn>
              </a:cxnLst>
              <a:rect l="0" t="0" r="r" b="b"/>
              <a:pathLst>
                <a:path w="626" h="293">
                  <a:moveTo>
                    <a:pt x="0" y="278"/>
                  </a:moveTo>
                  <a:lnTo>
                    <a:pt x="28" y="0"/>
                  </a:lnTo>
                  <a:lnTo>
                    <a:pt x="626" y="23"/>
                  </a:lnTo>
                  <a:lnTo>
                    <a:pt x="618" y="293"/>
                  </a:lnTo>
                  <a:lnTo>
                    <a:pt x="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01" name="Freeform 32">
              <a:extLst>
                <a:ext uri="{FF2B5EF4-FFF2-40B4-BE49-F238E27FC236}">
                  <a16:creationId xmlns:a16="http://schemas.microsoft.com/office/drawing/2014/main" id="{0ED462E9-AF80-46F2-953D-C96091EA2ED9}"/>
                </a:ext>
              </a:extLst>
            </p:cNvPr>
            <p:cNvSpPr>
              <a:spLocks/>
            </p:cNvSpPr>
            <p:nvPr/>
          </p:nvSpPr>
          <p:spPr bwMode="auto">
            <a:xfrm>
              <a:off x="5579118" y="5665647"/>
              <a:ext cx="523875" cy="404813"/>
            </a:xfrm>
            <a:custGeom>
              <a:avLst/>
              <a:gdLst>
                <a:gd name="T0" fmla="*/ 330 w 330"/>
                <a:gd name="T1" fmla="*/ 11 h 255"/>
                <a:gd name="T2" fmla="*/ 15 w 330"/>
                <a:gd name="T3" fmla="*/ 0 h 255"/>
                <a:gd name="T4" fmla="*/ 0 w 330"/>
                <a:gd name="T5" fmla="*/ 243 h 255"/>
                <a:gd name="T6" fmla="*/ 322 w 330"/>
                <a:gd name="T7" fmla="*/ 255 h 255"/>
                <a:gd name="T8" fmla="*/ 330 w 330"/>
                <a:gd name="T9" fmla="*/ 11 h 255"/>
              </a:gdLst>
              <a:ahLst/>
              <a:cxnLst>
                <a:cxn ang="0">
                  <a:pos x="T0" y="T1"/>
                </a:cxn>
                <a:cxn ang="0">
                  <a:pos x="T2" y="T3"/>
                </a:cxn>
                <a:cxn ang="0">
                  <a:pos x="T4" y="T5"/>
                </a:cxn>
                <a:cxn ang="0">
                  <a:pos x="T6" y="T7"/>
                </a:cxn>
                <a:cxn ang="0">
                  <a:pos x="T8" y="T9"/>
                </a:cxn>
              </a:cxnLst>
              <a:rect l="0" t="0" r="r" b="b"/>
              <a:pathLst>
                <a:path w="330" h="255">
                  <a:moveTo>
                    <a:pt x="330" y="11"/>
                  </a:moveTo>
                  <a:lnTo>
                    <a:pt x="15" y="0"/>
                  </a:lnTo>
                  <a:lnTo>
                    <a:pt x="0" y="243"/>
                  </a:lnTo>
                  <a:lnTo>
                    <a:pt x="322" y="255"/>
                  </a:lnTo>
                  <a:lnTo>
                    <a:pt x="330" y="11"/>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02" name="Freeform 33">
              <a:extLst>
                <a:ext uri="{FF2B5EF4-FFF2-40B4-BE49-F238E27FC236}">
                  <a16:creationId xmlns:a16="http://schemas.microsoft.com/office/drawing/2014/main" id="{64A8DCC5-AAB8-4954-958E-8A1653ED6F92}"/>
                </a:ext>
              </a:extLst>
            </p:cNvPr>
            <p:cNvSpPr>
              <a:spLocks/>
            </p:cNvSpPr>
            <p:nvPr/>
          </p:nvSpPr>
          <p:spPr bwMode="auto">
            <a:xfrm>
              <a:off x="4913956" y="5911710"/>
              <a:ext cx="1263650" cy="1712913"/>
            </a:xfrm>
            <a:custGeom>
              <a:avLst/>
              <a:gdLst>
                <a:gd name="T0" fmla="*/ 55 w 796"/>
                <a:gd name="T1" fmla="*/ 0 h 1079"/>
                <a:gd name="T2" fmla="*/ 0 w 796"/>
                <a:gd name="T3" fmla="*/ 1079 h 1079"/>
                <a:gd name="T4" fmla="*/ 760 w 796"/>
                <a:gd name="T5" fmla="*/ 1079 h 1079"/>
                <a:gd name="T6" fmla="*/ 796 w 796"/>
                <a:gd name="T7" fmla="*/ 0 h 1079"/>
                <a:gd name="T8" fmla="*/ 55 w 796"/>
                <a:gd name="T9" fmla="*/ 0 h 1079"/>
              </a:gdLst>
              <a:ahLst/>
              <a:cxnLst>
                <a:cxn ang="0">
                  <a:pos x="T0" y="T1"/>
                </a:cxn>
                <a:cxn ang="0">
                  <a:pos x="T2" y="T3"/>
                </a:cxn>
                <a:cxn ang="0">
                  <a:pos x="T4" y="T5"/>
                </a:cxn>
                <a:cxn ang="0">
                  <a:pos x="T6" y="T7"/>
                </a:cxn>
                <a:cxn ang="0">
                  <a:pos x="T8" y="T9"/>
                </a:cxn>
              </a:cxnLst>
              <a:rect l="0" t="0" r="r" b="b"/>
              <a:pathLst>
                <a:path w="796" h="1079">
                  <a:moveTo>
                    <a:pt x="55" y="0"/>
                  </a:moveTo>
                  <a:lnTo>
                    <a:pt x="0" y="1079"/>
                  </a:lnTo>
                  <a:lnTo>
                    <a:pt x="760" y="1079"/>
                  </a:lnTo>
                  <a:lnTo>
                    <a:pt x="796" y="0"/>
                  </a:lnTo>
                  <a:lnTo>
                    <a:pt x="55" y="0"/>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03" name="Freeform 34">
              <a:extLst>
                <a:ext uri="{FF2B5EF4-FFF2-40B4-BE49-F238E27FC236}">
                  <a16:creationId xmlns:a16="http://schemas.microsoft.com/office/drawing/2014/main" id="{42591460-23B3-428F-AE60-8CE2EDBC1D7C}"/>
                </a:ext>
              </a:extLst>
            </p:cNvPr>
            <p:cNvSpPr>
              <a:spLocks/>
            </p:cNvSpPr>
            <p:nvPr/>
          </p:nvSpPr>
          <p:spPr bwMode="auto">
            <a:xfrm>
              <a:off x="5514031" y="5911710"/>
              <a:ext cx="663575" cy="1712913"/>
            </a:xfrm>
            <a:custGeom>
              <a:avLst/>
              <a:gdLst>
                <a:gd name="T0" fmla="*/ 45 w 418"/>
                <a:gd name="T1" fmla="*/ 0 h 1079"/>
                <a:gd name="T2" fmla="*/ 0 w 418"/>
                <a:gd name="T3" fmla="*/ 1079 h 1079"/>
                <a:gd name="T4" fmla="*/ 400 w 418"/>
                <a:gd name="T5" fmla="*/ 1079 h 1079"/>
                <a:gd name="T6" fmla="*/ 418 w 418"/>
                <a:gd name="T7" fmla="*/ 0 h 1079"/>
                <a:gd name="T8" fmla="*/ 45 w 418"/>
                <a:gd name="T9" fmla="*/ 0 h 1079"/>
              </a:gdLst>
              <a:ahLst/>
              <a:cxnLst>
                <a:cxn ang="0">
                  <a:pos x="T0" y="T1"/>
                </a:cxn>
                <a:cxn ang="0">
                  <a:pos x="T2" y="T3"/>
                </a:cxn>
                <a:cxn ang="0">
                  <a:pos x="T4" y="T5"/>
                </a:cxn>
                <a:cxn ang="0">
                  <a:pos x="T6" y="T7"/>
                </a:cxn>
                <a:cxn ang="0">
                  <a:pos x="T8" y="T9"/>
                </a:cxn>
              </a:cxnLst>
              <a:rect l="0" t="0" r="r" b="b"/>
              <a:pathLst>
                <a:path w="418" h="1079">
                  <a:moveTo>
                    <a:pt x="45" y="0"/>
                  </a:moveTo>
                  <a:lnTo>
                    <a:pt x="0" y="1079"/>
                  </a:lnTo>
                  <a:lnTo>
                    <a:pt x="400" y="1079"/>
                  </a:lnTo>
                  <a:lnTo>
                    <a:pt x="418" y="0"/>
                  </a:lnTo>
                  <a:lnTo>
                    <a:pt x="45" y="0"/>
                  </a:lnTo>
                  <a:close/>
                </a:path>
              </a:pathLst>
            </a:custGeom>
            <a:solidFill>
              <a:srgbClr val="39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grpSp>
      <p:grpSp>
        <p:nvGrpSpPr>
          <p:cNvPr id="104" name="Group 103">
            <a:extLst>
              <a:ext uri="{FF2B5EF4-FFF2-40B4-BE49-F238E27FC236}">
                <a16:creationId xmlns:a16="http://schemas.microsoft.com/office/drawing/2014/main" id="{F8412DD5-CD68-49A8-A450-FEBC73A26F1B}"/>
              </a:ext>
            </a:extLst>
          </p:cNvPr>
          <p:cNvGrpSpPr/>
          <p:nvPr/>
        </p:nvGrpSpPr>
        <p:grpSpPr>
          <a:xfrm>
            <a:off x="4968044" y="2998952"/>
            <a:ext cx="1390101" cy="1388782"/>
            <a:chOff x="5077468" y="2979597"/>
            <a:chExt cx="1673225" cy="1671638"/>
          </a:xfrm>
        </p:grpSpPr>
        <p:sp>
          <p:nvSpPr>
            <p:cNvPr id="105" name="Freeform 35">
              <a:extLst>
                <a:ext uri="{FF2B5EF4-FFF2-40B4-BE49-F238E27FC236}">
                  <a16:creationId xmlns:a16="http://schemas.microsoft.com/office/drawing/2014/main" id="{2018CEE1-E4FD-4699-BEA7-EC590AA4BDE9}"/>
                </a:ext>
              </a:extLst>
            </p:cNvPr>
            <p:cNvSpPr>
              <a:spLocks noEditPoints="1"/>
            </p:cNvSpPr>
            <p:nvPr/>
          </p:nvSpPr>
          <p:spPr bwMode="auto">
            <a:xfrm>
              <a:off x="5626743" y="3528872"/>
              <a:ext cx="573087" cy="573088"/>
            </a:xfrm>
            <a:custGeom>
              <a:avLst/>
              <a:gdLst>
                <a:gd name="T0" fmla="*/ 125 w 249"/>
                <a:gd name="T1" fmla="*/ 0 h 249"/>
                <a:gd name="T2" fmla="*/ 0 w 249"/>
                <a:gd name="T3" fmla="*/ 125 h 249"/>
                <a:gd name="T4" fmla="*/ 125 w 249"/>
                <a:gd name="T5" fmla="*/ 249 h 249"/>
                <a:gd name="T6" fmla="*/ 249 w 249"/>
                <a:gd name="T7" fmla="*/ 125 h 249"/>
                <a:gd name="T8" fmla="*/ 125 w 249"/>
                <a:gd name="T9" fmla="*/ 0 h 249"/>
                <a:gd name="T10" fmla="*/ 125 w 249"/>
                <a:gd name="T11" fmla="*/ 245 h 249"/>
                <a:gd name="T12" fmla="*/ 4 w 249"/>
                <a:gd name="T13" fmla="*/ 125 h 249"/>
                <a:gd name="T14" fmla="*/ 125 w 249"/>
                <a:gd name="T15" fmla="*/ 4 h 249"/>
                <a:gd name="T16" fmla="*/ 245 w 249"/>
                <a:gd name="T17" fmla="*/ 125 h 249"/>
                <a:gd name="T18" fmla="*/ 125 w 249"/>
                <a:gd name="T19" fmla="*/ 24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9">
                  <a:moveTo>
                    <a:pt x="125" y="0"/>
                  </a:moveTo>
                  <a:cubicBezTo>
                    <a:pt x="56" y="0"/>
                    <a:pt x="0" y="56"/>
                    <a:pt x="0" y="125"/>
                  </a:cubicBezTo>
                  <a:cubicBezTo>
                    <a:pt x="0" y="193"/>
                    <a:pt x="56" y="249"/>
                    <a:pt x="125" y="249"/>
                  </a:cubicBezTo>
                  <a:cubicBezTo>
                    <a:pt x="193" y="249"/>
                    <a:pt x="249" y="193"/>
                    <a:pt x="249" y="125"/>
                  </a:cubicBezTo>
                  <a:cubicBezTo>
                    <a:pt x="249" y="56"/>
                    <a:pt x="193" y="0"/>
                    <a:pt x="125" y="0"/>
                  </a:cubicBezTo>
                  <a:close/>
                  <a:moveTo>
                    <a:pt x="125" y="245"/>
                  </a:moveTo>
                  <a:cubicBezTo>
                    <a:pt x="58" y="245"/>
                    <a:pt x="4" y="191"/>
                    <a:pt x="4" y="125"/>
                  </a:cubicBezTo>
                  <a:cubicBezTo>
                    <a:pt x="4" y="58"/>
                    <a:pt x="58" y="4"/>
                    <a:pt x="125" y="4"/>
                  </a:cubicBezTo>
                  <a:cubicBezTo>
                    <a:pt x="191" y="4"/>
                    <a:pt x="245" y="58"/>
                    <a:pt x="245" y="125"/>
                  </a:cubicBezTo>
                  <a:cubicBezTo>
                    <a:pt x="245" y="191"/>
                    <a:pt x="191" y="245"/>
                    <a:pt x="125" y="245"/>
                  </a:cubicBezTo>
                  <a:close/>
                </a:path>
              </a:pathLst>
            </a:custGeom>
            <a:solidFill>
              <a:schemeClr val="tx1">
                <a:lumMod val="60000"/>
                <a:lumOff val="40000"/>
              </a:schemeClr>
            </a:solidFill>
            <a:ln w="3175">
              <a:solidFill>
                <a:schemeClr val="tx1">
                  <a:lumMod val="60000"/>
                  <a:lumOff val="40000"/>
                </a:schemeClr>
              </a:solidFill>
            </a:ln>
          </p:spPr>
          <p:txBody>
            <a:bodyPr vert="horz" wrap="square" lIns="71990" tIns="35995" rIns="71990" bIns="35995" numCol="1" anchor="t" anchorCtr="0" compatLnSpc="1">
              <a:prstTxWarp prst="textNoShape">
                <a:avLst/>
              </a:prstTxWarp>
            </a:bodyPr>
            <a:lstStyle/>
            <a:p>
              <a:endParaRPr lang="id-ID" sz="4800" dirty="0"/>
            </a:p>
          </p:txBody>
        </p:sp>
        <p:sp>
          <p:nvSpPr>
            <p:cNvPr id="106" name="Freeform 36">
              <a:extLst>
                <a:ext uri="{FF2B5EF4-FFF2-40B4-BE49-F238E27FC236}">
                  <a16:creationId xmlns:a16="http://schemas.microsoft.com/office/drawing/2014/main" id="{A2F3E21C-3DE9-4B41-B197-2C58FEF0A29B}"/>
                </a:ext>
              </a:extLst>
            </p:cNvPr>
            <p:cNvSpPr>
              <a:spLocks noEditPoints="1"/>
            </p:cNvSpPr>
            <p:nvPr/>
          </p:nvSpPr>
          <p:spPr bwMode="auto">
            <a:xfrm>
              <a:off x="5326706" y="3227247"/>
              <a:ext cx="1177925" cy="117792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508 h 512"/>
                <a:gd name="T12" fmla="*/ 3 w 512"/>
                <a:gd name="T13" fmla="*/ 256 h 512"/>
                <a:gd name="T14" fmla="*/ 256 w 512"/>
                <a:gd name="T15" fmla="*/ 4 h 512"/>
                <a:gd name="T16" fmla="*/ 508 w 512"/>
                <a:gd name="T17" fmla="*/ 256 h 512"/>
                <a:gd name="T18" fmla="*/ 256 w 512"/>
                <a:gd name="T19" fmla="*/ 5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256" y="508"/>
                  </a:moveTo>
                  <a:cubicBezTo>
                    <a:pt x="117" y="508"/>
                    <a:pt x="3" y="395"/>
                    <a:pt x="3" y="256"/>
                  </a:cubicBezTo>
                  <a:cubicBezTo>
                    <a:pt x="3" y="117"/>
                    <a:pt x="117" y="4"/>
                    <a:pt x="256" y="4"/>
                  </a:cubicBezTo>
                  <a:cubicBezTo>
                    <a:pt x="395" y="4"/>
                    <a:pt x="508" y="117"/>
                    <a:pt x="508" y="256"/>
                  </a:cubicBezTo>
                  <a:cubicBezTo>
                    <a:pt x="508" y="395"/>
                    <a:pt x="395" y="508"/>
                    <a:pt x="256" y="508"/>
                  </a:cubicBezTo>
                  <a:close/>
                </a:path>
              </a:pathLst>
            </a:custGeom>
            <a:solidFill>
              <a:schemeClr val="tx1">
                <a:lumMod val="60000"/>
                <a:lumOff val="40000"/>
              </a:schemeClr>
            </a:solidFill>
            <a:ln w="3175">
              <a:solidFill>
                <a:schemeClr val="tx1">
                  <a:lumMod val="60000"/>
                  <a:lumOff val="40000"/>
                </a:schemeClr>
              </a:solidFill>
            </a:ln>
          </p:spPr>
          <p:txBody>
            <a:bodyPr vert="horz" wrap="square" lIns="71990" tIns="35995" rIns="71990" bIns="35995" numCol="1" anchor="t" anchorCtr="0" compatLnSpc="1">
              <a:prstTxWarp prst="textNoShape">
                <a:avLst/>
              </a:prstTxWarp>
            </a:bodyPr>
            <a:lstStyle/>
            <a:p>
              <a:endParaRPr lang="id-ID" sz="4800" dirty="0"/>
            </a:p>
          </p:txBody>
        </p:sp>
        <p:sp>
          <p:nvSpPr>
            <p:cNvPr id="107" name="Freeform 37">
              <a:extLst>
                <a:ext uri="{FF2B5EF4-FFF2-40B4-BE49-F238E27FC236}">
                  <a16:creationId xmlns:a16="http://schemas.microsoft.com/office/drawing/2014/main" id="{2C37D645-158A-4238-ACBA-646BD8D4A489}"/>
                </a:ext>
              </a:extLst>
            </p:cNvPr>
            <p:cNvSpPr>
              <a:spLocks noEditPoints="1"/>
            </p:cNvSpPr>
            <p:nvPr/>
          </p:nvSpPr>
          <p:spPr bwMode="auto">
            <a:xfrm>
              <a:off x="5377506" y="3278047"/>
              <a:ext cx="1076325" cy="1076325"/>
            </a:xfrm>
            <a:custGeom>
              <a:avLst/>
              <a:gdLst>
                <a:gd name="T0" fmla="*/ 234 w 468"/>
                <a:gd name="T1" fmla="*/ 0 h 468"/>
                <a:gd name="T2" fmla="*/ 0 w 468"/>
                <a:gd name="T3" fmla="*/ 234 h 468"/>
                <a:gd name="T4" fmla="*/ 234 w 468"/>
                <a:gd name="T5" fmla="*/ 468 h 468"/>
                <a:gd name="T6" fmla="*/ 468 w 468"/>
                <a:gd name="T7" fmla="*/ 234 h 468"/>
                <a:gd name="T8" fmla="*/ 234 w 468"/>
                <a:gd name="T9" fmla="*/ 0 h 468"/>
                <a:gd name="T10" fmla="*/ 234 w 468"/>
                <a:gd name="T11" fmla="*/ 464 h 468"/>
                <a:gd name="T12" fmla="*/ 4 w 468"/>
                <a:gd name="T13" fmla="*/ 234 h 468"/>
                <a:gd name="T14" fmla="*/ 234 w 468"/>
                <a:gd name="T15" fmla="*/ 4 h 468"/>
                <a:gd name="T16" fmla="*/ 464 w 468"/>
                <a:gd name="T17" fmla="*/ 234 h 468"/>
                <a:gd name="T18" fmla="*/ 234 w 468"/>
                <a:gd name="T19" fmla="*/ 46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68">
                  <a:moveTo>
                    <a:pt x="234" y="0"/>
                  </a:moveTo>
                  <a:cubicBezTo>
                    <a:pt x="105" y="0"/>
                    <a:pt x="0" y="105"/>
                    <a:pt x="0" y="234"/>
                  </a:cubicBezTo>
                  <a:cubicBezTo>
                    <a:pt x="0" y="363"/>
                    <a:pt x="105" y="468"/>
                    <a:pt x="234" y="468"/>
                  </a:cubicBezTo>
                  <a:cubicBezTo>
                    <a:pt x="363" y="468"/>
                    <a:pt x="468" y="363"/>
                    <a:pt x="468" y="234"/>
                  </a:cubicBezTo>
                  <a:cubicBezTo>
                    <a:pt x="468" y="105"/>
                    <a:pt x="363" y="0"/>
                    <a:pt x="234" y="0"/>
                  </a:cubicBezTo>
                  <a:close/>
                  <a:moveTo>
                    <a:pt x="234" y="464"/>
                  </a:moveTo>
                  <a:cubicBezTo>
                    <a:pt x="107" y="464"/>
                    <a:pt x="4" y="361"/>
                    <a:pt x="4" y="234"/>
                  </a:cubicBezTo>
                  <a:cubicBezTo>
                    <a:pt x="4" y="107"/>
                    <a:pt x="107" y="4"/>
                    <a:pt x="234" y="4"/>
                  </a:cubicBezTo>
                  <a:cubicBezTo>
                    <a:pt x="361" y="4"/>
                    <a:pt x="464" y="107"/>
                    <a:pt x="464" y="234"/>
                  </a:cubicBezTo>
                  <a:cubicBezTo>
                    <a:pt x="464" y="361"/>
                    <a:pt x="361" y="464"/>
                    <a:pt x="234" y="464"/>
                  </a:cubicBezTo>
                  <a:close/>
                </a:path>
              </a:pathLst>
            </a:custGeom>
            <a:solidFill>
              <a:schemeClr val="tx1">
                <a:lumMod val="60000"/>
                <a:lumOff val="40000"/>
              </a:schemeClr>
            </a:solidFill>
            <a:ln w="3175">
              <a:solidFill>
                <a:schemeClr val="tx1">
                  <a:lumMod val="60000"/>
                  <a:lumOff val="40000"/>
                </a:schemeClr>
              </a:solidFill>
            </a:ln>
          </p:spPr>
          <p:txBody>
            <a:bodyPr vert="horz" wrap="square" lIns="71990" tIns="35995" rIns="71990" bIns="35995" numCol="1" anchor="t" anchorCtr="0" compatLnSpc="1">
              <a:prstTxWarp prst="textNoShape">
                <a:avLst/>
              </a:prstTxWarp>
            </a:bodyPr>
            <a:lstStyle/>
            <a:p>
              <a:endParaRPr lang="id-ID" sz="4800" dirty="0"/>
            </a:p>
          </p:txBody>
        </p:sp>
        <p:sp>
          <p:nvSpPr>
            <p:cNvPr id="108" name="Freeform 38">
              <a:extLst>
                <a:ext uri="{FF2B5EF4-FFF2-40B4-BE49-F238E27FC236}">
                  <a16:creationId xmlns:a16="http://schemas.microsoft.com/office/drawing/2014/main" id="{7020BCF0-F6E4-4BBC-A566-4F0D4025204E}"/>
                </a:ext>
              </a:extLst>
            </p:cNvPr>
            <p:cNvSpPr>
              <a:spLocks noEditPoints="1"/>
            </p:cNvSpPr>
            <p:nvPr/>
          </p:nvSpPr>
          <p:spPr bwMode="auto">
            <a:xfrm>
              <a:off x="5077468" y="2979597"/>
              <a:ext cx="1673225" cy="1671638"/>
            </a:xfrm>
            <a:custGeom>
              <a:avLst/>
              <a:gdLst>
                <a:gd name="T0" fmla="*/ 364 w 727"/>
                <a:gd name="T1" fmla="*/ 0 h 727"/>
                <a:gd name="T2" fmla="*/ 0 w 727"/>
                <a:gd name="T3" fmla="*/ 364 h 727"/>
                <a:gd name="T4" fmla="*/ 364 w 727"/>
                <a:gd name="T5" fmla="*/ 727 h 727"/>
                <a:gd name="T6" fmla="*/ 727 w 727"/>
                <a:gd name="T7" fmla="*/ 364 h 727"/>
                <a:gd name="T8" fmla="*/ 364 w 727"/>
                <a:gd name="T9" fmla="*/ 0 h 727"/>
                <a:gd name="T10" fmla="*/ 364 w 727"/>
                <a:gd name="T11" fmla="*/ 723 h 727"/>
                <a:gd name="T12" fmla="*/ 4 w 727"/>
                <a:gd name="T13" fmla="*/ 364 h 727"/>
                <a:gd name="T14" fmla="*/ 364 w 727"/>
                <a:gd name="T15" fmla="*/ 4 h 727"/>
                <a:gd name="T16" fmla="*/ 723 w 727"/>
                <a:gd name="T17" fmla="*/ 364 h 727"/>
                <a:gd name="T18" fmla="*/ 364 w 727"/>
                <a:gd name="T19" fmla="*/ 72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7" h="727">
                  <a:moveTo>
                    <a:pt x="364" y="0"/>
                  </a:moveTo>
                  <a:cubicBezTo>
                    <a:pt x="163" y="0"/>
                    <a:pt x="0" y="163"/>
                    <a:pt x="0" y="364"/>
                  </a:cubicBezTo>
                  <a:cubicBezTo>
                    <a:pt x="0" y="564"/>
                    <a:pt x="163" y="727"/>
                    <a:pt x="364" y="727"/>
                  </a:cubicBezTo>
                  <a:cubicBezTo>
                    <a:pt x="564" y="727"/>
                    <a:pt x="727" y="564"/>
                    <a:pt x="727" y="364"/>
                  </a:cubicBezTo>
                  <a:cubicBezTo>
                    <a:pt x="727" y="163"/>
                    <a:pt x="564" y="0"/>
                    <a:pt x="364" y="0"/>
                  </a:cubicBezTo>
                  <a:close/>
                  <a:moveTo>
                    <a:pt x="364" y="723"/>
                  </a:moveTo>
                  <a:cubicBezTo>
                    <a:pt x="166" y="723"/>
                    <a:pt x="4" y="562"/>
                    <a:pt x="4" y="364"/>
                  </a:cubicBezTo>
                  <a:cubicBezTo>
                    <a:pt x="4" y="166"/>
                    <a:pt x="166" y="4"/>
                    <a:pt x="364" y="4"/>
                  </a:cubicBezTo>
                  <a:cubicBezTo>
                    <a:pt x="562" y="4"/>
                    <a:pt x="723" y="166"/>
                    <a:pt x="723" y="364"/>
                  </a:cubicBezTo>
                  <a:cubicBezTo>
                    <a:pt x="723" y="562"/>
                    <a:pt x="562" y="723"/>
                    <a:pt x="364" y="723"/>
                  </a:cubicBezTo>
                  <a:close/>
                </a:path>
              </a:pathLst>
            </a:custGeom>
            <a:solidFill>
              <a:schemeClr val="tx1">
                <a:lumMod val="60000"/>
                <a:lumOff val="40000"/>
              </a:schemeClr>
            </a:solidFill>
            <a:ln w="3175">
              <a:solidFill>
                <a:schemeClr val="tx1">
                  <a:lumMod val="60000"/>
                  <a:lumOff val="40000"/>
                </a:schemeClr>
              </a:solidFill>
            </a:ln>
          </p:spPr>
          <p:txBody>
            <a:bodyPr vert="horz" wrap="square" lIns="71990" tIns="35995" rIns="71990" bIns="35995" numCol="1" anchor="t" anchorCtr="0" compatLnSpc="1">
              <a:prstTxWarp prst="textNoShape">
                <a:avLst/>
              </a:prstTxWarp>
            </a:bodyPr>
            <a:lstStyle/>
            <a:p>
              <a:endParaRPr lang="id-ID" sz="4800" dirty="0"/>
            </a:p>
          </p:txBody>
        </p:sp>
      </p:grpSp>
      <p:grpSp>
        <p:nvGrpSpPr>
          <p:cNvPr id="109" name="Group 108">
            <a:extLst>
              <a:ext uri="{FF2B5EF4-FFF2-40B4-BE49-F238E27FC236}">
                <a16:creationId xmlns:a16="http://schemas.microsoft.com/office/drawing/2014/main" id="{7930F96A-8B91-452F-A4C4-612DBE76EA34}"/>
              </a:ext>
            </a:extLst>
          </p:cNvPr>
          <p:cNvGrpSpPr/>
          <p:nvPr/>
        </p:nvGrpSpPr>
        <p:grpSpPr>
          <a:xfrm>
            <a:off x="5478452" y="3531781"/>
            <a:ext cx="2217039" cy="3326218"/>
            <a:chOff x="5691831" y="3620947"/>
            <a:chExt cx="2668587" cy="4003675"/>
          </a:xfrm>
        </p:grpSpPr>
        <p:sp>
          <p:nvSpPr>
            <p:cNvPr id="110" name="Freeform 40">
              <a:extLst>
                <a:ext uri="{FF2B5EF4-FFF2-40B4-BE49-F238E27FC236}">
                  <a16:creationId xmlns:a16="http://schemas.microsoft.com/office/drawing/2014/main" id="{3DC30355-BE27-43EB-BCCD-E34E4DDAD901}"/>
                </a:ext>
              </a:extLst>
            </p:cNvPr>
            <p:cNvSpPr>
              <a:spLocks/>
            </p:cNvSpPr>
            <p:nvPr/>
          </p:nvSpPr>
          <p:spPr bwMode="auto">
            <a:xfrm>
              <a:off x="5763268" y="4502010"/>
              <a:ext cx="876300" cy="1019175"/>
            </a:xfrm>
            <a:custGeom>
              <a:avLst/>
              <a:gdLst>
                <a:gd name="T0" fmla="*/ 0 w 381"/>
                <a:gd name="T1" fmla="*/ 45 h 443"/>
                <a:gd name="T2" fmla="*/ 299 w 381"/>
                <a:gd name="T3" fmla="*/ 401 h 443"/>
                <a:gd name="T4" fmla="*/ 148 w 381"/>
                <a:gd name="T5" fmla="*/ 94 h 443"/>
                <a:gd name="T6" fmla="*/ 0 w 381"/>
                <a:gd name="T7" fmla="*/ 45 h 443"/>
              </a:gdLst>
              <a:ahLst/>
              <a:cxnLst>
                <a:cxn ang="0">
                  <a:pos x="T0" y="T1"/>
                </a:cxn>
                <a:cxn ang="0">
                  <a:pos x="T2" y="T3"/>
                </a:cxn>
                <a:cxn ang="0">
                  <a:pos x="T4" y="T5"/>
                </a:cxn>
                <a:cxn ang="0">
                  <a:pos x="T6" y="T7"/>
                </a:cxn>
              </a:cxnLst>
              <a:rect l="0" t="0" r="r" b="b"/>
              <a:pathLst>
                <a:path w="381" h="443">
                  <a:moveTo>
                    <a:pt x="0" y="45"/>
                  </a:moveTo>
                  <a:cubicBezTo>
                    <a:pt x="26" y="89"/>
                    <a:pt x="216" y="443"/>
                    <a:pt x="299" y="401"/>
                  </a:cubicBezTo>
                  <a:cubicBezTo>
                    <a:pt x="381" y="360"/>
                    <a:pt x="176" y="129"/>
                    <a:pt x="148" y="94"/>
                  </a:cubicBezTo>
                  <a:cubicBezTo>
                    <a:pt x="83" y="0"/>
                    <a:pt x="29" y="14"/>
                    <a:pt x="0" y="45"/>
                  </a:cubicBezTo>
                  <a:close/>
                </a:path>
              </a:pathLst>
            </a:custGeom>
            <a:solidFill>
              <a:srgbClr val="EFC8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11" name="Freeform 41">
              <a:extLst>
                <a:ext uri="{FF2B5EF4-FFF2-40B4-BE49-F238E27FC236}">
                  <a16:creationId xmlns:a16="http://schemas.microsoft.com/office/drawing/2014/main" id="{E3AF8DD2-08B4-407C-9870-801F2E57F16D}"/>
                </a:ext>
              </a:extLst>
            </p:cNvPr>
            <p:cNvSpPr>
              <a:spLocks/>
            </p:cNvSpPr>
            <p:nvPr/>
          </p:nvSpPr>
          <p:spPr bwMode="auto">
            <a:xfrm>
              <a:off x="5691831" y="3620947"/>
              <a:ext cx="1684337" cy="2228850"/>
            </a:xfrm>
            <a:custGeom>
              <a:avLst/>
              <a:gdLst>
                <a:gd name="T0" fmla="*/ 413 w 732"/>
                <a:gd name="T1" fmla="*/ 969 h 969"/>
                <a:gd name="T2" fmla="*/ 732 w 732"/>
                <a:gd name="T3" fmla="*/ 857 h 969"/>
                <a:gd name="T4" fmla="*/ 685 w 732"/>
                <a:gd name="T5" fmla="*/ 730 h 969"/>
                <a:gd name="T6" fmla="*/ 604 w 732"/>
                <a:gd name="T7" fmla="*/ 348 h 969"/>
                <a:gd name="T8" fmla="*/ 585 w 732"/>
                <a:gd name="T9" fmla="*/ 295 h 969"/>
                <a:gd name="T10" fmla="*/ 483 w 732"/>
                <a:gd name="T11" fmla="*/ 334 h 969"/>
                <a:gd name="T12" fmla="*/ 492 w 732"/>
                <a:gd name="T13" fmla="*/ 358 h 969"/>
                <a:gd name="T14" fmla="*/ 488 w 732"/>
                <a:gd name="T15" fmla="*/ 359 h 969"/>
                <a:gd name="T16" fmla="*/ 466 w 732"/>
                <a:gd name="T17" fmla="*/ 299 h 969"/>
                <a:gd name="T18" fmla="*/ 364 w 732"/>
                <a:gd name="T19" fmla="*/ 338 h 969"/>
                <a:gd name="T20" fmla="*/ 376 w 732"/>
                <a:gd name="T21" fmla="*/ 370 h 969"/>
                <a:gd name="T22" fmla="*/ 372 w 732"/>
                <a:gd name="T23" fmla="*/ 370 h 969"/>
                <a:gd name="T24" fmla="*/ 350 w 732"/>
                <a:gd name="T25" fmla="*/ 309 h 969"/>
                <a:gd name="T26" fmla="*/ 248 w 732"/>
                <a:gd name="T27" fmla="*/ 347 h 969"/>
                <a:gd name="T28" fmla="*/ 260 w 732"/>
                <a:gd name="T29" fmla="*/ 381 h 969"/>
                <a:gd name="T30" fmla="*/ 257 w 732"/>
                <a:gd name="T31" fmla="*/ 381 h 969"/>
                <a:gd name="T32" fmla="*/ 222 w 732"/>
                <a:gd name="T33" fmla="*/ 282 h 969"/>
                <a:gd name="T34" fmla="*/ 149 w 732"/>
                <a:gd name="T35" fmla="*/ 76 h 969"/>
                <a:gd name="T36" fmla="*/ 34 w 732"/>
                <a:gd name="T37" fmla="*/ 120 h 969"/>
                <a:gd name="T38" fmla="*/ 261 w 732"/>
                <a:gd name="T39" fmla="*/ 740 h 969"/>
                <a:gd name="T40" fmla="*/ 367 w 732"/>
                <a:gd name="T41" fmla="*/ 841 h 969"/>
                <a:gd name="T42" fmla="*/ 413 w 732"/>
                <a:gd name="T43" fmla="*/ 96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2" h="969">
                  <a:moveTo>
                    <a:pt x="413" y="969"/>
                  </a:moveTo>
                  <a:cubicBezTo>
                    <a:pt x="732" y="857"/>
                    <a:pt x="732" y="857"/>
                    <a:pt x="732" y="857"/>
                  </a:cubicBezTo>
                  <a:cubicBezTo>
                    <a:pt x="685" y="730"/>
                    <a:pt x="685" y="730"/>
                    <a:pt x="685" y="730"/>
                  </a:cubicBezTo>
                  <a:cubicBezTo>
                    <a:pt x="700" y="617"/>
                    <a:pt x="653" y="466"/>
                    <a:pt x="604" y="348"/>
                  </a:cubicBezTo>
                  <a:cubicBezTo>
                    <a:pt x="585" y="295"/>
                    <a:pt x="585" y="295"/>
                    <a:pt x="585" y="295"/>
                  </a:cubicBezTo>
                  <a:cubicBezTo>
                    <a:pt x="558" y="219"/>
                    <a:pt x="449" y="242"/>
                    <a:pt x="483" y="334"/>
                  </a:cubicBezTo>
                  <a:cubicBezTo>
                    <a:pt x="492" y="358"/>
                    <a:pt x="492" y="358"/>
                    <a:pt x="492" y="358"/>
                  </a:cubicBezTo>
                  <a:cubicBezTo>
                    <a:pt x="488" y="359"/>
                    <a:pt x="488" y="359"/>
                    <a:pt x="488" y="359"/>
                  </a:cubicBezTo>
                  <a:cubicBezTo>
                    <a:pt x="466" y="299"/>
                    <a:pt x="466" y="299"/>
                    <a:pt x="466" y="299"/>
                  </a:cubicBezTo>
                  <a:cubicBezTo>
                    <a:pt x="440" y="223"/>
                    <a:pt x="330" y="246"/>
                    <a:pt x="364" y="338"/>
                  </a:cubicBezTo>
                  <a:cubicBezTo>
                    <a:pt x="376" y="370"/>
                    <a:pt x="376" y="370"/>
                    <a:pt x="376" y="370"/>
                  </a:cubicBezTo>
                  <a:cubicBezTo>
                    <a:pt x="372" y="370"/>
                    <a:pt x="372" y="370"/>
                    <a:pt x="372" y="370"/>
                  </a:cubicBezTo>
                  <a:cubicBezTo>
                    <a:pt x="350" y="309"/>
                    <a:pt x="350" y="309"/>
                    <a:pt x="350" y="309"/>
                  </a:cubicBezTo>
                  <a:cubicBezTo>
                    <a:pt x="324" y="233"/>
                    <a:pt x="214" y="256"/>
                    <a:pt x="248" y="347"/>
                  </a:cubicBezTo>
                  <a:cubicBezTo>
                    <a:pt x="260" y="381"/>
                    <a:pt x="260" y="381"/>
                    <a:pt x="260" y="381"/>
                  </a:cubicBezTo>
                  <a:cubicBezTo>
                    <a:pt x="257" y="381"/>
                    <a:pt x="257" y="381"/>
                    <a:pt x="257" y="381"/>
                  </a:cubicBezTo>
                  <a:cubicBezTo>
                    <a:pt x="222" y="282"/>
                    <a:pt x="222" y="282"/>
                    <a:pt x="222" y="282"/>
                  </a:cubicBezTo>
                  <a:cubicBezTo>
                    <a:pt x="149" y="76"/>
                    <a:pt x="149" y="76"/>
                    <a:pt x="149" y="76"/>
                  </a:cubicBezTo>
                  <a:cubicBezTo>
                    <a:pt x="123" y="0"/>
                    <a:pt x="0" y="28"/>
                    <a:pt x="34" y="120"/>
                  </a:cubicBezTo>
                  <a:cubicBezTo>
                    <a:pt x="261" y="740"/>
                    <a:pt x="261" y="740"/>
                    <a:pt x="261" y="740"/>
                  </a:cubicBezTo>
                  <a:cubicBezTo>
                    <a:pt x="276" y="779"/>
                    <a:pt x="316" y="802"/>
                    <a:pt x="367" y="841"/>
                  </a:cubicBezTo>
                  <a:cubicBezTo>
                    <a:pt x="368" y="841"/>
                    <a:pt x="413" y="969"/>
                    <a:pt x="413" y="969"/>
                  </a:cubicBezTo>
                  <a:close/>
                </a:path>
              </a:pathLst>
            </a:custGeom>
            <a:solidFill>
              <a:srgbClr val="FCD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12" name="Freeform 42">
              <a:extLst>
                <a:ext uri="{FF2B5EF4-FFF2-40B4-BE49-F238E27FC236}">
                  <a16:creationId xmlns:a16="http://schemas.microsoft.com/office/drawing/2014/main" id="{1B86950B-10F7-4AEF-BA23-7957BEABD063}"/>
                </a:ext>
              </a:extLst>
            </p:cNvPr>
            <p:cNvSpPr>
              <a:spLocks/>
            </p:cNvSpPr>
            <p:nvPr/>
          </p:nvSpPr>
          <p:spPr bwMode="auto">
            <a:xfrm>
              <a:off x="6464943" y="5435460"/>
              <a:ext cx="1079500" cy="742950"/>
            </a:xfrm>
            <a:custGeom>
              <a:avLst/>
              <a:gdLst>
                <a:gd name="T0" fmla="*/ 116 w 680"/>
                <a:gd name="T1" fmla="*/ 468 h 468"/>
                <a:gd name="T2" fmla="*/ 0 w 680"/>
                <a:gd name="T3" fmla="*/ 185 h 468"/>
                <a:gd name="T4" fmla="*/ 577 w 680"/>
                <a:gd name="T5" fmla="*/ 0 h 468"/>
                <a:gd name="T6" fmla="*/ 680 w 680"/>
                <a:gd name="T7" fmla="*/ 284 h 468"/>
                <a:gd name="T8" fmla="*/ 116 w 680"/>
                <a:gd name="T9" fmla="*/ 468 h 468"/>
              </a:gdLst>
              <a:ahLst/>
              <a:cxnLst>
                <a:cxn ang="0">
                  <a:pos x="T0" y="T1"/>
                </a:cxn>
                <a:cxn ang="0">
                  <a:pos x="T2" y="T3"/>
                </a:cxn>
                <a:cxn ang="0">
                  <a:pos x="T4" y="T5"/>
                </a:cxn>
                <a:cxn ang="0">
                  <a:pos x="T6" y="T7"/>
                </a:cxn>
                <a:cxn ang="0">
                  <a:pos x="T8" y="T9"/>
                </a:cxn>
              </a:cxnLst>
              <a:rect l="0" t="0" r="r" b="b"/>
              <a:pathLst>
                <a:path w="680" h="468">
                  <a:moveTo>
                    <a:pt x="116" y="468"/>
                  </a:moveTo>
                  <a:lnTo>
                    <a:pt x="0" y="185"/>
                  </a:lnTo>
                  <a:lnTo>
                    <a:pt x="577" y="0"/>
                  </a:lnTo>
                  <a:lnTo>
                    <a:pt x="680" y="284"/>
                  </a:lnTo>
                  <a:lnTo>
                    <a:pt x="116" y="4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13" name="Freeform 43">
              <a:extLst>
                <a:ext uri="{FF2B5EF4-FFF2-40B4-BE49-F238E27FC236}">
                  <a16:creationId xmlns:a16="http://schemas.microsoft.com/office/drawing/2014/main" id="{E9E8CD28-5F9A-4454-8BA9-F2F228092CA0}"/>
                </a:ext>
              </a:extLst>
            </p:cNvPr>
            <p:cNvSpPr>
              <a:spLocks/>
            </p:cNvSpPr>
            <p:nvPr/>
          </p:nvSpPr>
          <p:spPr bwMode="auto">
            <a:xfrm>
              <a:off x="6464943" y="5603735"/>
              <a:ext cx="582612" cy="534988"/>
            </a:xfrm>
            <a:custGeom>
              <a:avLst/>
              <a:gdLst>
                <a:gd name="T0" fmla="*/ 252 w 367"/>
                <a:gd name="T1" fmla="*/ 0 h 337"/>
                <a:gd name="T2" fmla="*/ 0 w 367"/>
                <a:gd name="T3" fmla="*/ 79 h 337"/>
                <a:gd name="T4" fmla="*/ 106 w 367"/>
                <a:gd name="T5" fmla="*/ 337 h 337"/>
                <a:gd name="T6" fmla="*/ 367 w 367"/>
                <a:gd name="T7" fmla="*/ 266 h 337"/>
                <a:gd name="T8" fmla="*/ 252 w 367"/>
                <a:gd name="T9" fmla="*/ 0 h 337"/>
              </a:gdLst>
              <a:ahLst/>
              <a:cxnLst>
                <a:cxn ang="0">
                  <a:pos x="T0" y="T1"/>
                </a:cxn>
                <a:cxn ang="0">
                  <a:pos x="T2" y="T3"/>
                </a:cxn>
                <a:cxn ang="0">
                  <a:pos x="T4" y="T5"/>
                </a:cxn>
                <a:cxn ang="0">
                  <a:pos x="T6" y="T7"/>
                </a:cxn>
                <a:cxn ang="0">
                  <a:pos x="T8" y="T9"/>
                </a:cxn>
              </a:cxnLst>
              <a:rect l="0" t="0" r="r" b="b"/>
              <a:pathLst>
                <a:path w="367" h="337">
                  <a:moveTo>
                    <a:pt x="252" y="0"/>
                  </a:moveTo>
                  <a:lnTo>
                    <a:pt x="0" y="79"/>
                  </a:lnTo>
                  <a:lnTo>
                    <a:pt x="106" y="337"/>
                  </a:lnTo>
                  <a:lnTo>
                    <a:pt x="367" y="266"/>
                  </a:lnTo>
                  <a:lnTo>
                    <a:pt x="252"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14" name="Freeform 44">
              <a:extLst>
                <a:ext uri="{FF2B5EF4-FFF2-40B4-BE49-F238E27FC236}">
                  <a16:creationId xmlns:a16="http://schemas.microsoft.com/office/drawing/2014/main" id="{7D8BC4F6-3D75-49B0-A04F-EFBCB6F6A8E8}"/>
                </a:ext>
              </a:extLst>
            </p:cNvPr>
            <p:cNvSpPr>
              <a:spLocks/>
            </p:cNvSpPr>
            <p:nvPr/>
          </p:nvSpPr>
          <p:spPr bwMode="auto">
            <a:xfrm>
              <a:off x="6480818" y="5608497"/>
              <a:ext cx="1879600" cy="2016125"/>
            </a:xfrm>
            <a:custGeom>
              <a:avLst/>
              <a:gdLst>
                <a:gd name="T0" fmla="*/ 0 w 1184"/>
                <a:gd name="T1" fmla="*/ 213 h 1270"/>
                <a:gd name="T2" fmla="*/ 425 w 1184"/>
                <a:gd name="T3" fmla="*/ 1270 h 1270"/>
                <a:gd name="T4" fmla="*/ 1184 w 1184"/>
                <a:gd name="T5" fmla="*/ 1270 h 1270"/>
                <a:gd name="T6" fmla="*/ 658 w 1184"/>
                <a:gd name="T7" fmla="*/ 0 h 1270"/>
                <a:gd name="T8" fmla="*/ 0 w 1184"/>
                <a:gd name="T9" fmla="*/ 213 h 1270"/>
              </a:gdLst>
              <a:ahLst/>
              <a:cxnLst>
                <a:cxn ang="0">
                  <a:pos x="T0" y="T1"/>
                </a:cxn>
                <a:cxn ang="0">
                  <a:pos x="T2" y="T3"/>
                </a:cxn>
                <a:cxn ang="0">
                  <a:pos x="T4" y="T5"/>
                </a:cxn>
                <a:cxn ang="0">
                  <a:pos x="T6" y="T7"/>
                </a:cxn>
                <a:cxn ang="0">
                  <a:pos x="T8" y="T9"/>
                </a:cxn>
              </a:cxnLst>
              <a:rect l="0" t="0" r="r" b="b"/>
              <a:pathLst>
                <a:path w="1184" h="1270">
                  <a:moveTo>
                    <a:pt x="0" y="213"/>
                  </a:moveTo>
                  <a:lnTo>
                    <a:pt x="425" y="1270"/>
                  </a:lnTo>
                  <a:lnTo>
                    <a:pt x="1184" y="1270"/>
                  </a:lnTo>
                  <a:lnTo>
                    <a:pt x="658" y="0"/>
                  </a:lnTo>
                  <a:lnTo>
                    <a:pt x="0" y="213"/>
                  </a:lnTo>
                  <a:close/>
                </a:path>
              </a:pathLst>
            </a:custGeom>
            <a:solidFill>
              <a:srgbClr val="39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sp>
          <p:nvSpPr>
            <p:cNvPr id="115" name="Freeform 45">
              <a:extLst>
                <a:ext uri="{FF2B5EF4-FFF2-40B4-BE49-F238E27FC236}">
                  <a16:creationId xmlns:a16="http://schemas.microsoft.com/office/drawing/2014/main" id="{AE284F89-EA77-4069-A2C8-ACA819D9290C}"/>
                </a:ext>
              </a:extLst>
            </p:cNvPr>
            <p:cNvSpPr>
              <a:spLocks/>
            </p:cNvSpPr>
            <p:nvPr/>
          </p:nvSpPr>
          <p:spPr bwMode="auto">
            <a:xfrm>
              <a:off x="6942781" y="5608497"/>
              <a:ext cx="1417637" cy="2016125"/>
            </a:xfrm>
            <a:custGeom>
              <a:avLst/>
              <a:gdLst>
                <a:gd name="T0" fmla="*/ 0 w 893"/>
                <a:gd name="T1" fmla="*/ 118 h 1270"/>
                <a:gd name="T2" fmla="*/ 513 w 893"/>
                <a:gd name="T3" fmla="*/ 1270 h 1270"/>
                <a:gd name="T4" fmla="*/ 893 w 893"/>
                <a:gd name="T5" fmla="*/ 1270 h 1270"/>
                <a:gd name="T6" fmla="*/ 367 w 893"/>
                <a:gd name="T7" fmla="*/ 0 h 1270"/>
                <a:gd name="T8" fmla="*/ 0 w 893"/>
                <a:gd name="T9" fmla="*/ 118 h 1270"/>
              </a:gdLst>
              <a:ahLst/>
              <a:cxnLst>
                <a:cxn ang="0">
                  <a:pos x="T0" y="T1"/>
                </a:cxn>
                <a:cxn ang="0">
                  <a:pos x="T2" y="T3"/>
                </a:cxn>
                <a:cxn ang="0">
                  <a:pos x="T4" y="T5"/>
                </a:cxn>
                <a:cxn ang="0">
                  <a:pos x="T6" y="T7"/>
                </a:cxn>
                <a:cxn ang="0">
                  <a:pos x="T8" y="T9"/>
                </a:cxn>
              </a:cxnLst>
              <a:rect l="0" t="0" r="r" b="b"/>
              <a:pathLst>
                <a:path w="893" h="1270">
                  <a:moveTo>
                    <a:pt x="0" y="118"/>
                  </a:moveTo>
                  <a:lnTo>
                    <a:pt x="513" y="1270"/>
                  </a:lnTo>
                  <a:lnTo>
                    <a:pt x="893" y="1270"/>
                  </a:lnTo>
                  <a:lnTo>
                    <a:pt x="367" y="0"/>
                  </a:lnTo>
                  <a:lnTo>
                    <a:pt x="0" y="118"/>
                  </a:ln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990" tIns="35995" rIns="71990" bIns="35995" numCol="1" anchor="t" anchorCtr="0" compatLnSpc="1">
              <a:prstTxWarp prst="textNoShape">
                <a:avLst/>
              </a:prstTxWarp>
            </a:bodyPr>
            <a:lstStyle/>
            <a:p>
              <a:endParaRPr lang="id-ID" sz="4800" dirty="0"/>
            </a:p>
          </p:txBody>
        </p:sp>
      </p:grpSp>
      <p:cxnSp>
        <p:nvCxnSpPr>
          <p:cNvPr id="116" name="Straight Arrow Connector 115">
            <a:extLst>
              <a:ext uri="{FF2B5EF4-FFF2-40B4-BE49-F238E27FC236}">
                <a16:creationId xmlns:a16="http://schemas.microsoft.com/office/drawing/2014/main" id="{3DC2D761-04F1-4405-A5AB-AF0FE5AFA4F4}"/>
              </a:ext>
            </a:extLst>
          </p:cNvPr>
          <p:cNvCxnSpPr>
            <a:cxnSpLocks/>
          </p:cNvCxnSpPr>
          <p:nvPr/>
        </p:nvCxnSpPr>
        <p:spPr>
          <a:xfrm>
            <a:off x="6356825" y="3781048"/>
            <a:ext cx="939105" cy="302684"/>
          </a:xfrm>
          <a:prstGeom prst="straightConnector1">
            <a:avLst/>
          </a:prstGeom>
          <a:ln w="12700">
            <a:solidFill>
              <a:schemeClr val="tx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8A8FA6B8-A05C-44D3-997F-DD4624DD5D60}"/>
              </a:ext>
            </a:extLst>
          </p:cNvPr>
          <p:cNvCxnSpPr>
            <a:cxnSpLocks/>
          </p:cNvCxnSpPr>
          <p:nvPr/>
        </p:nvCxnSpPr>
        <p:spPr>
          <a:xfrm flipV="1">
            <a:off x="6309046" y="3239877"/>
            <a:ext cx="1051814" cy="201901"/>
          </a:xfrm>
          <a:prstGeom prst="straightConnector1">
            <a:avLst/>
          </a:prstGeom>
          <a:ln w="12700">
            <a:solidFill>
              <a:schemeClr val="tx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99BC29EB-7E96-46A3-BAA1-93D12332FF33}"/>
              </a:ext>
            </a:extLst>
          </p:cNvPr>
          <p:cNvCxnSpPr>
            <a:cxnSpLocks/>
          </p:cNvCxnSpPr>
          <p:nvPr/>
        </p:nvCxnSpPr>
        <p:spPr>
          <a:xfrm flipV="1">
            <a:off x="5956333" y="2367691"/>
            <a:ext cx="685099" cy="702049"/>
          </a:xfrm>
          <a:prstGeom prst="straightConnector1">
            <a:avLst/>
          </a:prstGeom>
          <a:ln w="12700">
            <a:solidFill>
              <a:schemeClr val="tx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D012884-F0E8-4D60-87C7-A26865A34BC3}"/>
              </a:ext>
            </a:extLst>
          </p:cNvPr>
          <p:cNvCxnSpPr>
            <a:cxnSpLocks/>
          </p:cNvCxnSpPr>
          <p:nvPr/>
        </p:nvCxnSpPr>
        <p:spPr>
          <a:xfrm flipH="1" flipV="1">
            <a:off x="4634804" y="2635398"/>
            <a:ext cx="567443" cy="543581"/>
          </a:xfrm>
          <a:prstGeom prst="straightConnector1">
            <a:avLst/>
          </a:prstGeom>
          <a:ln w="12700">
            <a:solidFill>
              <a:schemeClr val="tx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CDA3987-843A-4D9C-A1BB-5A32862BCF98}"/>
              </a:ext>
            </a:extLst>
          </p:cNvPr>
          <p:cNvCxnSpPr>
            <a:cxnSpLocks/>
          </p:cNvCxnSpPr>
          <p:nvPr/>
        </p:nvCxnSpPr>
        <p:spPr>
          <a:xfrm flipH="1">
            <a:off x="4162817" y="3643987"/>
            <a:ext cx="806101" cy="1877"/>
          </a:xfrm>
          <a:prstGeom prst="straightConnector1">
            <a:avLst/>
          </a:prstGeom>
          <a:ln w="12700">
            <a:solidFill>
              <a:schemeClr val="tx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94AB614E-6907-4C70-BF20-F0EAF6D2B28D}"/>
              </a:ext>
            </a:extLst>
          </p:cNvPr>
          <p:cNvCxnSpPr>
            <a:cxnSpLocks/>
          </p:cNvCxnSpPr>
          <p:nvPr/>
        </p:nvCxnSpPr>
        <p:spPr>
          <a:xfrm flipH="1">
            <a:off x="4152101" y="3961178"/>
            <a:ext cx="873973" cy="663295"/>
          </a:xfrm>
          <a:prstGeom prst="straightConnector1">
            <a:avLst/>
          </a:prstGeom>
          <a:ln w="12700">
            <a:solidFill>
              <a:schemeClr val="tx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2" name="Freeform 1">
            <a:extLst>
              <a:ext uri="{FF2B5EF4-FFF2-40B4-BE49-F238E27FC236}">
                <a16:creationId xmlns:a16="http://schemas.microsoft.com/office/drawing/2014/main" id="{50DE413C-473A-4603-AEDC-04C612518CEF}"/>
              </a:ext>
            </a:extLst>
          </p:cNvPr>
          <p:cNvSpPr>
            <a:spLocks noChangeArrowheads="1"/>
          </p:cNvSpPr>
          <p:nvPr/>
        </p:nvSpPr>
        <p:spPr bwMode="auto">
          <a:xfrm>
            <a:off x="7386427" y="4004832"/>
            <a:ext cx="505263" cy="505263"/>
          </a:xfrm>
          <a:custGeom>
            <a:avLst/>
            <a:gdLst>
              <a:gd name="T0" fmla="*/ 2442 w 3377"/>
              <a:gd name="T1" fmla="*/ 1302 h 3377"/>
              <a:gd name="T2" fmla="*/ 2442 w 3377"/>
              <a:gd name="T3" fmla="*/ 1302 h 3377"/>
              <a:gd name="T4" fmla="*/ 2442 w 3377"/>
              <a:gd name="T5" fmla="*/ 1352 h 3377"/>
              <a:gd name="T6" fmla="*/ 2442 w 3377"/>
              <a:gd name="T7" fmla="*/ 1352 h 3377"/>
              <a:gd name="T8" fmla="*/ 1337 w 3377"/>
              <a:gd name="T9" fmla="*/ 2458 h 3377"/>
              <a:gd name="T10" fmla="*/ 1337 w 3377"/>
              <a:gd name="T11" fmla="*/ 2458 h 3377"/>
              <a:gd name="T12" fmla="*/ 741 w 3377"/>
              <a:gd name="T13" fmla="*/ 2283 h 3377"/>
              <a:gd name="T14" fmla="*/ 741 w 3377"/>
              <a:gd name="T15" fmla="*/ 2283 h 3377"/>
              <a:gd name="T16" fmla="*/ 834 w 3377"/>
              <a:gd name="T17" fmla="*/ 2288 h 3377"/>
              <a:gd name="T18" fmla="*/ 834 w 3377"/>
              <a:gd name="T19" fmla="*/ 2288 h 3377"/>
              <a:gd name="T20" fmla="*/ 1317 w 3377"/>
              <a:gd name="T21" fmla="*/ 2122 h 3377"/>
              <a:gd name="T22" fmla="*/ 1317 w 3377"/>
              <a:gd name="T23" fmla="*/ 2122 h 3377"/>
              <a:gd name="T24" fmla="*/ 954 w 3377"/>
              <a:gd name="T25" fmla="*/ 1852 h 3377"/>
              <a:gd name="T26" fmla="*/ 954 w 3377"/>
              <a:gd name="T27" fmla="*/ 1852 h 3377"/>
              <a:gd name="T28" fmla="*/ 1027 w 3377"/>
              <a:gd name="T29" fmla="*/ 1859 h 3377"/>
              <a:gd name="T30" fmla="*/ 1027 w 3377"/>
              <a:gd name="T31" fmla="*/ 1859 h 3377"/>
              <a:gd name="T32" fmla="*/ 1129 w 3377"/>
              <a:gd name="T33" fmla="*/ 1845 h 3377"/>
              <a:gd name="T34" fmla="*/ 1129 w 3377"/>
              <a:gd name="T35" fmla="*/ 1845 h 3377"/>
              <a:gd name="T36" fmla="*/ 817 w 3377"/>
              <a:gd name="T37" fmla="*/ 1465 h 3377"/>
              <a:gd name="T38" fmla="*/ 817 w 3377"/>
              <a:gd name="T39" fmla="*/ 1465 h 3377"/>
              <a:gd name="T40" fmla="*/ 818 w 3377"/>
              <a:gd name="T41" fmla="*/ 1460 h 3377"/>
              <a:gd name="T42" fmla="*/ 818 w 3377"/>
              <a:gd name="T43" fmla="*/ 1460 h 3377"/>
              <a:gd name="T44" fmla="*/ 994 w 3377"/>
              <a:gd name="T45" fmla="*/ 1508 h 3377"/>
              <a:gd name="T46" fmla="*/ 994 w 3377"/>
              <a:gd name="T47" fmla="*/ 1508 h 3377"/>
              <a:gd name="T48" fmla="*/ 821 w 3377"/>
              <a:gd name="T49" fmla="*/ 1185 h 3377"/>
              <a:gd name="T50" fmla="*/ 821 w 3377"/>
              <a:gd name="T51" fmla="*/ 1185 h 3377"/>
              <a:gd name="T52" fmla="*/ 873 w 3377"/>
              <a:gd name="T53" fmla="*/ 990 h 3377"/>
              <a:gd name="T54" fmla="*/ 873 w 3377"/>
              <a:gd name="T55" fmla="*/ 990 h 3377"/>
              <a:gd name="T56" fmla="*/ 1674 w 3377"/>
              <a:gd name="T57" fmla="*/ 1396 h 3377"/>
              <a:gd name="T58" fmla="*/ 1674 w 3377"/>
              <a:gd name="T59" fmla="*/ 1396 h 3377"/>
              <a:gd name="T60" fmla="*/ 1664 w 3377"/>
              <a:gd name="T61" fmla="*/ 1307 h 3377"/>
              <a:gd name="T62" fmla="*/ 1664 w 3377"/>
              <a:gd name="T63" fmla="*/ 1307 h 3377"/>
              <a:gd name="T64" fmla="*/ 2052 w 3377"/>
              <a:gd name="T65" fmla="*/ 919 h 3377"/>
              <a:gd name="T66" fmla="*/ 2052 w 3377"/>
              <a:gd name="T67" fmla="*/ 919 h 3377"/>
              <a:gd name="T68" fmla="*/ 2336 w 3377"/>
              <a:gd name="T69" fmla="*/ 1041 h 3377"/>
              <a:gd name="T70" fmla="*/ 2336 w 3377"/>
              <a:gd name="T71" fmla="*/ 1041 h 3377"/>
              <a:gd name="T72" fmla="*/ 2583 w 3377"/>
              <a:gd name="T73" fmla="*/ 947 h 3377"/>
              <a:gd name="T74" fmla="*/ 2583 w 3377"/>
              <a:gd name="T75" fmla="*/ 947 h 3377"/>
              <a:gd name="T76" fmla="*/ 2412 w 3377"/>
              <a:gd name="T77" fmla="*/ 1162 h 3377"/>
              <a:gd name="T78" fmla="*/ 2412 w 3377"/>
              <a:gd name="T79" fmla="*/ 1162 h 3377"/>
              <a:gd name="T80" fmla="*/ 2635 w 3377"/>
              <a:gd name="T81" fmla="*/ 1101 h 3377"/>
              <a:gd name="T82" fmla="*/ 2635 w 3377"/>
              <a:gd name="T83" fmla="*/ 1101 h 3377"/>
              <a:gd name="T84" fmla="*/ 2442 w 3377"/>
              <a:gd name="T85" fmla="*/ 1302 h 3377"/>
              <a:gd name="T86" fmla="*/ 1688 w 3377"/>
              <a:gd name="T87" fmla="*/ 0 h 3377"/>
              <a:gd name="T88" fmla="*/ 1688 w 3377"/>
              <a:gd name="T89" fmla="*/ 0 h 3377"/>
              <a:gd name="T90" fmla="*/ 0 w 3377"/>
              <a:gd name="T91" fmla="*/ 1688 h 3377"/>
              <a:gd name="T92" fmla="*/ 0 w 3377"/>
              <a:gd name="T93" fmla="*/ 1688 h 3377"/>
              <a:gd name="T94" fmla="*/ 1688 w 3377"/>
              <a:gd name="T95" fmla="*/ 3376 h 3377"/>
              <a:gd name="T96" fmla="*/ 1688 w 3377"/>
              <a:gd name="T97" fmla="*/ 3376 h 3377"/>
              <a:gd name="T98" fmla="*/ 3376 w 3377"/>
              <a:gd name="T99" fmla="*/ 1688 h 3377"/>
              <a:gd name="T100" fmla="*/ 3376 w 3377"/>
              <a:gd name="T101" fmla="*/ 1688 h 3377"/>
              <a:gd name="T102" fmla="*/ 1688 w 3377"/>
              <a:gd name="T103" fmla="*/ 0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7" h="3377">
                <a:moveTo>
                  <a:pt x="2442" y="1302"/>
                </a:moveTo>
                <a:lnTo>
                  <a:pt x="2442" y="1302"/>
                </a:lnTo>
                <a:cubicBezTo>
                  <a:pt x="2442" y="1318"/>
                  <a:pt x="2442" y="1335"/>
                  <a:pt x="2442" y="1352"/>
                </a:cubicBezTo>
                <a:lnTo>
                  <a:pt x="2442" y="1352"/>
                </a:lnTo>
                <a:cubicBezTo>
                  <a:pt x="2442" y="1865"/>
                  <a:pt x="2052" y="2458"/>
                  <a:pt x="1337" y="2458"/>
                </a:cubicBezTo>
                <a:lnTo>
                  <a:pt x="1337" y="2458"/>
                </a:lnTo>
                <a:cubicBezTo>
                  <a:pt x="1117" y="2458"/>
                  <a:pt x="914" y="2394"/>
                  <a:pt x="741" y="2283"/>
                </a:cubicBezTo>
                <a:lnTo>
                  <a:pt x="741" y="2283"/>
                </a:lnTo>
                <a:cubicBezTo>
                  <a:pt x="772" y="2287"/>
                  <a:pt x="803" y="2288"/>
                  <a:pt x="834" y="2288"/>
                </a:cubicBezTo>
                <a:lnTo>
                  <a:pt x="834" y="2288"/>
                </a:lnTo>
                <a:cubicBezTo>
                  <a:pt x="1016" y="2288"/>
                  <a:pt x="1184" y="2226"/>
                  <a:pt x="1317" y="2122"/>
                </a:cubicBezTo>
                <a:lnTo>
                  <a:pt x="1317" y="2122"/>
                </a:lnTo>
                <a:cubicBezTo>
                  <a:pt x="1147" y="2119"/>
                  <a:pt x="1003" y="2006"/>
                  <a:pt x="954" y="1852"/>
                </a:cubicBezTo>
                <a:lnTo>
                  <a:pt x="954" y="1852"/>
                </a:lnTo>
                <a:cubicBezTo>
                  <a:pt x="978" y="1857"/>
                  <a:pt x="1002" y="1859"/>
                  <a:pt x="1027" y="1859"/>
                </a:cubicBezTo>
                <a:lnTo>
                  <a:pt x="1027" y="1859"/>
                </a:lnTo>
                <a:cubicBezTo>
                  <a:pt x="1062" y="1859"/>
                  <a:pt x="1097" y="1854"/>
                  <a:pt x="1129" y="1845"/>
                </a:cubicBezTo>
                <a:lnTo>
                  <a:pt x="1129" y="1845"/>
                </a:lnTo>
                <a:cubicBezTo>
                  <a:pt x="952" y="1810"/>
                  <a:pt x="817" y="1653"/>
                  <a:pt x="817" y="1465"/>
                </a:cubicBezTo>
                <a:lnTo>
                  <a:pt x="817" y="1465"/>
                </a:lnTo>
                <a:cubicBezTo>
                  <a:pt x="817" y="1463"/>
                  <a:pt x="817" y="1461"/>
                  <a:pt x="818" y="1460"/>
                </a:cubicBezTo>
                <a:lnTo>
                  <a:pt x="818" y="1460"/>
                </a:lnTo>
                <a:cubicBezTo>
                  <a:pt x="870" y="1489"/>
                  <a:pt x="930" y="1506"/>
                  <a:pt x="994" y="1508"/>
                </a:cubicBezTo>
                <a:lnTo>
                  <a:pt x="994" y="1508"/>
                </a:lnTo>
                <a:cubicBezTo>
                  <a:pt x="890" y="1438"/>
                  <a:pt x="821" y="1320"/>
                  <a:pt x="821" y="1185"/>
                </a:cubicBezTo>
                <a:lnTo>
                  <a:pt x="821" y="1185"/>
                </a:lnTo>
                <a:cubicBezTo>
                  <a:pt x="821" y="1114"/>
                  <a:pt x="840" y="1047"/>
                  <a:pt x="873" y="990"/>
                </a:cubicBezTo>
                <a:lnTo>
                  <a:pt x="873" y="990"/>
                </a:lnTo>
                <a:cubicBezTo>
                  <a:pt x="1065" y="1225"/>
                  <a:pt x="1351" y="1379"/>
                  <a:pt x="1674" y="1396"/>
                </a:cubicBezTo>
                <a:lnTo>
                  <a:pt x="1674" y="1396"/>
                </a:lnTo>
                <a:cubicBezTo>
                  <a:pt x="1667" y="1367"/>
                  <a:pt x="1664" y="1337"/>
                  <a:pt x="1664" y="1307"/>
                </a:cubicBezTo>
                <a:lnTo>
                  <a:pt x="1664" y="1307"/>
                </a:lnTo>
                <a:cubicBezTo>
                  <a:pt x="1664" y="1092"/>
                  <a:pt x="1838" y="919"/>
                  <a:pt x="2052" y="919"/>
                </a:cubicBezTo>
                <a:lnTo>
                  <a:pt x="2052" y="919"/>
                </a:lnTo>
                <a:cubicBezTo>
                  <a:pt x="2165" y="919"/>
                  <a:pt x="2265" y="966"/>
                  <a:pt x="2336" y="1041"/>
                </a:cubicBezTo>
                <a:lnTo>
                  <a:pt x="2336" y="1041"/>
                </a:lnTo>
                <a:cubicBezTo>
                  <a:pt x="2425" y="1024"/>
                  <a:pt x="2508" y="991"/>
                  <a:pt x="2583" y="947"/>
                </a:cubicBezTo>
                <a:lnTo>
                  <a:pt x="2583" y="947"/>
                </a:lnTo>
                <a:cubicBezTo>
                  <a:pt x="2554" y="1038"/>
                  <a:pt x="2492" y="1114"/>
                  <a:pt x="2412" y="1162"/>
                </a:cubicBezTo>
                <a:lnTo>
                  <a:pt x="2412" y="1162"/>
                </a:lnTo>
                <a:cubicBezTo>
                  <a:pt x="2491" y="1152"/>
                  <a:pt x="2566" y="1132"/>
                  <a:pt x="2635" y="1101"/>
                </a:cubicBezTo>
                <a:lnTo>
                  <a:pt x="2635" y="1101"/>
                </a:lnTo>
                <a:cubicBezTo>
                  <a:pt x="2583" y="1178"/>
                  <a:pt x="2517" y="1247"/>
                  <a:pt x="2442" y="1302"/>
                </a:cubicBezTo>
                <a:close/>
                <a:moveTo>
                  <a:pt x="1688" y="0"/>
                </a:moveTo>
                <a:lnTo>
                  <a:pt x="1688" y="0"/>
                </a:lnTo>
                <a:cubicBezTo>
                  <a:pt x="758" y="0"/>
                  <a:pt x="0" y="757"/>
                  <a:pt x="0" y="1688"/>
                </a:cubicBezTo>
                <a:lnTo>
                  <a:pt x="0" y="1688"/>
                </a:lnTo>
                <a:cubicBezTo>
                  <a:pt x="0" y="2619"/>
                  <a:pt x="758" y="3376"/>
                  <a:pt x="1688" y="3376"/>
                </a:cubicBezTo>
                <a:lnTo>
                  <a:pt x="1688" y="3376"/>
                </a:lnTo>
                <a:cubicBezTo>
                  <a:pt x="2619" y="3376"/>
                  <a:pt x="3376" y="2619"/>
                  <a:pt x="3376" y="1688"/>
                </a:cubicBezTo>
                <a:lnTo>
                  <a:pt x="3376" y="1688"/>
                </a:lnTo>
                <a:cubicBezTo>
                  <a:pt x="3376" y="757"/>
                  <a:pt x="2619" y="0"/>
                  <a:pt x="1688" y="0"/>
                </a:cubicBezTo>
                <a:close/>
              </a:path>
            </a:pathLst>
          </a:custGeom>
          <a:solidFill>
            <a:srgbClr val="2CB3EB"/>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n-US" sz="1050" dirty="0"/>
          </a:p>
        </p:txBody>
      </p:sp>
      <p:sp>
        <p:nvSpPr>
          <p:cNvPr id="123" name="Freeform 56">
            <a:extLst>
              <a:ext uri="{FF2B5EF4-FFF2-40B4-BE49-F238E27FC236}">
                <a16:creationId xmlns:a16="http://schemas.microsoft.com/office/drawing/2014/main" id="{6C467931-5722-4776-8DAE-C60E274F4D96}"/>
              </a:ext>
            </a:extLst>
          </p:cNvPr>
          <p:cNvSpPr>
            <a:spLocks noChangeArrowheads="1"/>
          </p:cNvSpPr>
          <p:nvPr/>
        </p:nvSpPr>
        <p:spPr bwMode="auto">
          <a:xfrm>
            <a:off x="7453600" y="2820853"/>
            <a:ext cx="515817" cy="515817"/>
          </a:xfrm>
          <a:custGeom>
            <a:avLst/>
            <a:gdLst>
              <a:gd name="connsiteX0" fmla="*/ 622121 w 1241065"/>
              <a:gd name="connsiteY0" fmla="*/ 501650 h 1241065"/>
              <a:gd name="connsiteX1" fmla="*/ 741003 w 1241065"/>
              <a:gd name="connsiteY1" fmla="*/ 620533 h 1241065"/>
              <a:gd name="connsiteX2" fmla="*/ 622121 w 1241065"/>
              <a:gd name="connsiteY2" fmla="*/ 739415 h 1241065"/>
              <a:gd name="connsiteX3" fmla="*/ 503238 w 1241065"/>
              <a:gd name="connsiteY3" fmla="*/ 620533 h 1241065"/>
              <a:gd name="connsiteX4" fmla="*/ 622121 w 1241065"/>
              <a:gd name="connsiteY4" fmla="*/ 501650 h 1241065"/>
              <a:gd name="connsiteX5" fmla="*/ 621326 w 1241065"/>
              <a:gd name="connsiteY5" fmla="*/ 438200 h 1241065"/>
              <a:gd name="connsiteX6" fmla="*/ 437840 w 1241065"/>
              <a:gd name="connsiteY6" fmla="*/ 621326 h 1241065"/>
              <a:gd name="connsiteX7" fmla="*/ 621326 w 1241065"/>
              <a:gd name="connsiteY7" fmla="*/ 804813 h 1241065"/>
              <a:gd name="connsiteX8" fmla="*/ 804453 w 1241065"/>
              <a:gd name="connsiteY8" fmla="*/ 621326 h 1241065"/>
              <a:gd name="connsiteX9" fmla="*/ 621326 w 1241065"/>
              <a:gd name="connsiteY9" fmla="*/ 438200 h 1241065"/>
              <a:gd name="connsiteX10" fmla="*/ 811662 w 1241065"/>
              <a:gd name="connsiteY10" fmla="*/ 388092 h 1241065"/>
              <a:gd name="connsiteX11" fmla="*/ 768765 w 1241065"/>
              <a:gd name="connsiteY11" fmla="*/ 430629 h 1241065"/>
              <a:gd name="connsiteX12" fmla="*/ 811662 w 1241065"/>
              <a:gd name="connsiteY12" fmla="*/ 473888 h 1241065"/>
              <a:gd name="connsiteX13" fmla="*/ 854560 w 1241065"/>
              <a:gd name="connsiteY13" fmla="*/ 430629 h 1241065"/>
              <a:gd name="connsiteX14" fmla="*/ 811662 w 1241065"/>
              <a:gd name="connsiteY14" fmla="*/ 388092 h 1241065"/>
              <a:gd name="connsiteX15" fmla="*/ 621326 w 1241065"/>
              <a:gd name="connsiteY15" fmla="*/ 328612 h 1241065"/>
              <a:gd name="connsiteX16" fmla="*/ 765520 w 1241065"/>
              <a:gd name="connsiteY16" fmla="*/ 330775 h 1241065"/>
              <a:gd name="connsiteX17" fmla="*/ 831849 w 1241065"/>
              <a:gd name="connsiteY17" fmla="*/ 343032 h 1241065"/>
              <a:gd name="connsiteX18" fmla="*/ 872945 w 1241065"/>
              <a:gd name="connsiteY18" fmla="*/ 369707 h 1241065"/>
              <a:gd name="connsiteX19" fmla="*/ 899620 w 1241065"/>
              <a:gd name="connsiteY19" fmla="*/ 410803 h 1241065"/>
              <a:gd name="connsiteX20" fmla="*/ 911516 w 1241065"/>
              <a:gd name="connsiteY20" fmla="*/ 477132 h 1241065"/>
              <a:gd name="connsiteX21" fmla="*/ 914040 w 1241065"/>
              <a:gd name="connsiteY21" fmla="*/ 621326 h 1241065"/>
              <a:gd name="connsiteX22" fmla="*/ 911516 w 1241065"/>
              <a:gd name="connsiteY22" fmla="*/ 765520 h 1241065"/>
              <a:gd name="connsiteX23" fmla="*/ 899620 w 1241065"/>
              <a:gd name="connsiteY23" fmla="*/ 831849 h 1241065"/>
              <a:gd name="connsiteX24" fmla="*/ 831849 w 1241065"/>
              <a:gd name="connsiteY24" fmla="*/ 899620 h 1241065"/>
              <a:gd name="connsiteX25" fmla="*/ 765520 w 1241065"/>
              <a:gd name="connsiteY25" fmla="*/ 911877 h 1241065"/>
              <a:gd name="connsiteX26" fmla="*/ 621326 w 1241065"/>
              <a:gd name="connsiteY26" fmla="*/ 914040 h 1241065"/>
              <a:gd name="connsiteX27" fmla="*/ 476772 w 1241065"/>
              <a:gd name="connsiteY27" fmla="*/ 911877 h 1241065"/>
              <a:gd name="connsiteX28" fmla="*/ 410443 w 1241065"/>
              <a:gd name="connsiteY28" fmla="*/ 899620 h 1241065"/>
              <a:gd name="connsiteX29" fmla="*/ 369708 w 1241065"/>
              <a:gd name="connsiteY29" fmla="*/ 872944 h 1241065"/>
              <a:gd name="connsiteX30" fmla="*/ 343033 w 1241065"/>
              <a:gd name="connsiteY30" fmla="*/ 831849 h 1241065"/>
              <a:gd name="connsiteX31" fmla="*/ 330776 w 1241065"/>
              <a:gd name="connsiteY31" fmla="*/ 765520 h 1241065"/>
              <a:gd name="connsiteX32" fmla="*/ 328613 w 1241065"/>
              <a:gd name="connsiteY32" fmla="*/ 621326 h 1241065"/>
              <a:gd name="connsiteX33" fmla="*/ 330776 w 1241065"/>
              <a:gd name="connsiteY33" fmla="*/ 477132 h 1241065"/>
              <a:gd name="connsiteX34" fmla="*/ 343033 w 1241065"/>
              <a:gd name="connsiteY34" fmla="*/ 410803 h 1241065"/>
              <a:gd name="connsiteX35" fmla="*/ 369708 w 1241065"/>
              <a:gd name="connsiteY35" fmla="*/ 369707 h 1241065"/>
              <a:gd name="connsiteX36" fmla="*/ 410443 w 1241065"/>
              <a:gd name="connsiteY36" fmla="*/ 343032 h 1241065"/>
              <a:gd name="connsiteX37" fmla="*/ 476772 w 1241065"/>
              <a:gd name="connsiteY37" fmla="*/ 330775 h 1241065"/>
              <a:gd name="connsiteX38" fmla="*/ 621326 w 1241065"/>
              <a:gd name="connsiteY38" fmla="*/ 328612 h 1241065"/>
              <a:gd name="connsiteX39" fmla="*/ 620713 w 1241065"/>
              <a:gd name="connsiteY39" fmla="*/ 264194 h 1241065"/>
              <a:gd name="connsiteX40" fmla="*/ 473901 w 1241065"/>
              <a:gd name="connsiteY40" fmla="*/ 266354 h 1241065"/>
              <a:gd name="connsiteX41" fmla="*/ 387181 w 1241065"/>
              <a:gd name="connsiteY41" fmla="*/ 282911 h 1241065"/>
              <a:gd name="connsiteX42" fmla="*/ 324210 w 1241065"/>
              <a:gd name="connsiteY42" fmla="*/ 323944 h 1241065"/>
              <a:gd name="connsiteX43" fmla="*/ 282829 w 1241065"/>
              <a:gd name="connsiteY43" fmla="*/ 386933 h 1241065"/>
              <a:gd name="connsiteX44" fmla="*/ 266276 w 1241065"/>
              <a:gd name="connsiteY44" fmla="*/ 473678 h 1241065"/>
              <a:gd name="connsiteX45" fmla="*/ 264477 w 1241065"/>
              <a:gd name="connsiteY45" fmla="*/ 620533 h 1241065"/>
              <a:gd name="connsiteX46" fmla="*/ 266276 w 1241065"/>
              <a:gd name="connsiteY46" fmla="*/ 767387 h 1241065"/>
              <a:gd name="connsiteX47" fmla="*/ 283189 w 1241065"/>
              <a:gd name="connsiteY47" fmla="*/ 854132 h 1241065"/>
              <a:gd name="connsiteX48" fmla="*/ 324210 w 1241065"/>
              <a:gd name="connsiteY48" fmla="*/ 917121 h 1241065"/>
              <a:gd name="connsiteX49" fmla="*/ 387541 w 1241065"/>
              <a:gd name="connsiteY49" fmla="*/ 958154 h 1241065"/>
              <a:gd name="connsiteX50" fmla="*/ 473901 w 1241065"/>
              <a:gd name="connsiteY50" fmla="*/ 974711 h 1241065"/>
              <a:gd name="connsiteX51" fmla="*/ 620713 w 1241065"/>
              <a:gd name="connsiteY51" fmla="*/ 976871 h 1241065"/>
              <a:gd name="connsiteX52" fmla="*/ 767525 w 1241065"/>
              <a:gd name="connsiteY52" fmla="*/ 974711 h 1241065"/>
              <a:gd name="connsiteX53" fmla="*/ 853885 w 1241065"/>
              <a:gd name="connsiteY53" fmla="*/ 958154 h 1241065"/>
              <a:gd name="connsiteX54" fmla="*/ 958236 w 1241065"/>
              <a:gd name="connsiteY54" fmla="*/ 854132 h 1241065"/>
              <a:gd name="connsiteX55" fmla="*/ 974789 w 1241065"/>
              <a:gd name="connsiteY55" fmla="*/ 767387 h 1241065"/>
              <a:gd name="connsiteX56" fmla="*/ 976588 w 1241065"/>
              <a:gd name="connsiteY56" fmla="*/ 620533 h 1241065"/>
              <a:gd name="connsiteX57" fmla="*/ 974789 w 1241065"/>
              <a:gd name="connsiteY57" fmla="*/ 473678 h 1241065"/>
              <a:gd name="connsiteX58" fmla="*/ 958236 w 1241065"/>
              <a:gd name="connsiteY58" fmla="*/ 386933 h 1241065"/>
              <a:gd name="connsiteX59" fmla="*/ 917215 w 1241065"/>
              <a:gd name="connsiteY59" fmla="*/ 323944 h 1241065"/>
              <a:gd name="connsiteX60" fmla="*/ 853885 w 1241065"/>
              <a:gd name="connsiteY60" fmla="*/ 282911 h 1241065"/>
              <a:gd name="connsiteX61" fmla="*/ 767525 w 1241065"/>
              <a:gd name="connsiteY61" fmla="*/ 266354 h 1241065"/>
              <a:gd name="connsiteX62" fmla="*/ 620713 w 1241065"/>
              <a:gd name="connsiteY62" fmla="*/ 264194 h 1241065"/>
              <a:gd name="connsiteX63" fmla="*/ 620713 w 1241065"/>
              <a:gd name="connsiteY63" fmla="*/ 0 h 1241065"/>
              <a:gd name="connsiteX64" fmla="*/ 1241065 w 1241065"/>
              <a:gd name="connsiteY64" fmla="*/ 620533 h 1241065"/>
              <a:gd name="connsiteX65" fmla="*/ 620713 w 1241065"/>
              <a:gd name="connsiteY65" fmla="*/ 1241065 h 1241065"/>
              <a:gd name="connsiteX66" fmla="*/ 0 w 1241065"/>
              <a:gd name="connsiteY66" fmla="*/ 620533 h 1241065"/>
              <a:gd name="connsiteX67" fmla="*/ 620713 w 1241065"/>
              <a:gd name="connsiteY67" fmla="*/ 0 h 124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41065" h="1241065">
                <a:moveTo>
                  <a:pt x="622121" y="501650"/>
                </a:moveTo>
                <a:cubicBezTo>
                  <a:pt x="687686" y="501650"/>
                  <a:pt x="741003" y="554967"/>
                  <a:pt x="741003" y="620533"/>
                </a:cubicBezTo>
                <a:cubicBezTo>
                  <a:pt x="741003" y="686458"/>
                  <a:pt x="687686" y="739415"/>
                  <a:pt x="622121" y="739415"/>
                </a:cubicBezTo>
                <a:cubicBezTo>
                  <a:pt x="556195" y="739415"/>
                  <a:pt x="503238" y="686458"/>
                  <a:pt x="503238" y="620533"/>
                </a:cubicBezTo>
                <a:cubicBezTo>
                  <a:pt x="503238" y="554967"/>
                  <a:pt x="556195" y="501650"/>
                  <a:pt x="622121" y="501650"/>
                </a:cubicBezTo>
                <a:close/>
                <a:moveTo>
                  <a:pt x="621326" y="438200"/>
                </a:moveTo>
                <a:cubicBezTo>
                  <a:pt x="520030" y="438200"/>
                  <a:pt x="437840" y="520030"/>
                  <a:pt x="437840" y="621326"/>
                </a:cubicBezTo>
                <a:cubicBezTo>
                  <a:pt x="437840" y="722622"/>
                  <a:pt x="520030" y="804813"/>
                  <a:pt x="621326" y="804813"/>
                </a:cubicBezTo>
                <a:cubicBezTo>
                  <a:pt x="722623" y="804813"/>
                  <a:pt x="804453" y="722622"/>
                  <a:pt x="804453" y="621326"/>
                </a:cubicBezTo>
                <a:cubicBezTo>
                  <a:pt x="804453" y="520030"/>
                  <a:pt x="722623" y="438200"/>
                  <a:pt x="621326" y="438200"/>
                </a:cubicBezTo>
                <a:close/>
                <a:moveTo>
                  <a:pt x="811662" y="388092"/>
                </a:moveTo>
                <a:cubicBezTo>
                  <a:pt x="788231" y="388092"/>
                  <a:pt x="768765" y="407198"/>
                  <a:pt x="768765" y="430629"/>
                </a:cubicBezTo>
                <a:cubicBezTo>
                  <a:pt x="768765" y="454421"/>
                  <a:pt x="788231" y="473888"/>
                  <a:pt x="811662" y="473888"/>
                </a:cubicBezTo>
                <a:cubicBezTo>
                  <a:pt x="835094" y="473888"/>
                  <a:pt x="854560" y="454421"/>
                  <a:pt x="854560" y="430629"/>
                </a:cubicBezTo>
                <a:cubicBezTo>
                  <a:pt x="854560" y="407198"/>
                  <a:pt x="835094" y="388092"/>
                  <a:pt x="811662" y="388092"/>
                </a:cubicBezTo>
                <a:close/>
                <a:moveTo>
                  <a:pt x="621326" y="328612"/>
                </a:moveTo>
                <a:cubicBezTo>
                  <a:pt x="716494" y="328612"/>
                  <a:pt x="727669" y="328973"/>
                  <a:pt x="765520" y="330775"/>
                </a:cubicBezTo>
                <a:cubicBezTo>
                  <a:pt x="800127" y="332577"/>
                  <a:pt x="819232" y="338345"/>
                  <a:pt x="831849" y="343032"/>
                </a:cubicBezTo>
                <a:cubicBezTo>
                  <a:pt x="847350" y="348799"/>
                  <a:pt x="861049" y="357811"/>
                  <a:pt x="872945" y="369707"/>
                </a:cubicBezTo>
                <a:cubicBezTo>
                  <a:pt x="884480" y="381603"/>
                  <a:pt x="893853" y="395302"/>
                  <a:pt x="899620" y="410803"/>
                </a:cubicBezTo>
                <a:cubicBezTo>
                  <a:pt x="904307" y="423420"/>
                  <a:pt x="910074" y="442525"/>
                  <a:pt x="911516" y="477132"/>
                </a:cubicBezTo>
                <a:cubicBezTo>
                  <a:pt x="913319" y="514622"/>
                  <a:pt x="914040" y="526158"/>
                  <a:pt x="914040" y="621326"/>
                </a:cubicBezTo>
                <a:cubicBezTo>
                  <a:pt x="914040" y="716494"/>
                  <a:pt x="913319" y="728029"/>
                  <a:pt x="911516" y="765520"/>
                </a:cubicBezTo>
                <a:cubicBezTo>
                  <a:pt x="910074" y="800487"/>
                  <a:pt x="904307" y="819232"/>
                  <a:pt x="899620" y="831849"/>
                </a:cubicBezTo>
                <a:cubicBezTo>
                  <a:pt x="887364" y="863211"/>
                  <a:pt x="862851" y="887724"/>
                  <a:pt x="831849" y="899620"/>
                </a:cubicBezTo>
                <a:cubicBezTo>
                  <a:pt x="819232" y="904667"/>
                  <a:pt x="800127" y="910435"/>
                  <a:pt x="765520" y="911877"/>
                </a:cubicBezTo>
                <a:cubicBezTo>
                  <a:pt x="727669" y="913679"/>
                  <a:pt x="716494" y="914040"/>
                  <a:pt x="621326" y="914040"/>
                </a:cubicBezTo>
                <a:cubicBezTo>
                  <a:pt x="525798" y="914040"/>
                  <a:pt x="514623" y="913679"/>
                  <a:pt x="476772" y="911877"/>
                </a:cubicBezTo>
                <a:cubicBezTo>
                  <a:pt x="442166" y="910435"/>
                  <a:pt x="423421" y="904667"/>
                  <a:pt x="410443" y="899620"/>
                </a:cubicBezTo>
                <a:cubicBezTo>
                  <a:pt x="395303" y="893853"/>
                  <a:pt x="381244" y="884840"/>
                  <a:pt x="369708" y="872944"/>
                </a:cubicBezTo>
                <a:cubicBezTo>
                  <a:pt x="357812" y="861409"/>
                  <a:pt x="348800" y="847350"/>
                  <a:pt x="343033" y="831849"/>
                </a:cubicBezTo>
                <a:cubicBezTo>
                  <a:pt x="337986" y="819232"/>
                  <a:pt x="332218" y="800487"/>
                  <a:pt x="330776" y="765520"/>
                </a:cubicBezTo>
                <a:cubicBezTo>
                  <a:pt x="328974" y="728029"/>
                  <a:pt x="328613" y="716494"/>
                  <a:pt x="328613" y="621326"/>
                </a:cubicBezTo>
                <a:cubicBezTo>
                  <a:pt x="328613" y="526158"/>
                  <a:pt x="328974" y="514622"/>
                  <a:pt x="330776" y="477132"/>
                </a:cubicBezTo>
                <a:cubicBezTo>
                  <a:pt x="332218" y="442525"/>
                  <a:pt x="337986" y="423420"/>
                  <a:pt x="343033" y="410803"/>
                </a:cubicBezTo>
                <a:cubicBezTo>
                  <a:pt x="348800" y="395302"/>
                  <a:pt x="357812" y="381603"/>
                  <a:pt x="369708" y="369707"/>
                </a:cubicBezTo>
                <a:cubicBezTo>
                  <a:pt x="381244" y="357811"/>
                  <a:pt x="395303" y="348799"/>
                  <a:pt x="410443" y="343032"/>
                </a:cubicBezTo>
                <a:cubicBezTo>
                  <a:pt x="423421" y="338345"/>
                  <a:pt x="442166" y="332577"/>
                  <a:pt x="476772" y="330775"/>
                </a:cubicBezTo>
                <a:cubicBezTo>
                  <a:pt x="514623" y="328973"/>
                  <a:pt x="526159" y="328612"/>
                  <a:pt x="621326" y="328612"/>
                </a:cubicBezTo>
                <a:close/>
                <a:moveTo>
                  <a:pt x="620713" y="264194"/>
                </a:moveTo>
                <a:cubicBezTo>
                  <a:pt x="523918" y="264194"/>
                  <a:pt x="511683" y="264914"/>
                  <a:pt x="473901" y="266354"/>
                </a:cubicBezTo>
                <a:cubicBezTo>
                  <a:pt x="435758" y="268153"/>
                  <a:pt x="409850" y="273912"/>
                  <a:pt x="387181" y="282911"/>
                </a:cubicBezTo>
                <a:cubicBezTo>
                  <a:pt x="363432" y="291549"/>
                  <a:pt x="341842" y="305947"/>
                  <a:pt x="324210" y="323944"/>
                </a:cubicBezTo>
                <a:cubicBezTo>
                  <a:pt x="305858" y="341941"/>
                  <a:pt x="292184" y="363537"/>
                  <a:pt x="282829" y="386933"/>
                </a:cubicBezTo>
                <a:cubicBezTo>
                  <a:pt x="274193" y="409609"/>
                  <a:pt x="268076" y="435885"/>
                  <a:pt x="266276" y="473678"/>
                </a:cubicBezTo>
                <a:cubicBezTo>
                  <a:pt x="264837" y="511831"/>
                  <a:pt x="264477" y="524069"/>
                  <a:pt x="264477" y="620533"/>
                </a:cubicBezTo>
                <a:cubicBezTo>
                  <a:pt x="264477" y="717356"/>
                  <a:pt x="264837" y="729594"/>
                  <a:pt x="266276" y="767387"/>
                </a:cubicBezTo>
                <a:cubicBezTo>
                  <a:pt x="268076" y="805541"/>
                  <a:pt x="274193" y="831096"/>
                  <a:pt x="283189" y="854132"/>
                </a:cubicBezTo>
                <a:cubicBezTo>
                  <a:pt x="292184" y="877888"/>
                  <a:pt x="305858" y="899484"/>
                  <a:pt x="324210" y="917121"/>
                </a:cubicBezTo>
                <a:cubicBezTo>
                  <a:pt x="341842" y="935478"/>
                  <a:pt x="363432" y="949156"/>
                  <a:pt x="387541" y="958154"/>
                </a:cubicBezTo>
                <a:cubicBezTo>
                  <a:pt x="409850" y="967153"/>
                  <a:pt x="435758" y="973272"/>
                  <a:pt x="473901" y="974711"/>
                </a:cubicBezTo>
                <a:cubicBezTo>
                  <a:pt x="511683" y="976511"/>
                  <a:pt x="523918" y="976871"/>
                  <a:pt x="620713" y="976871"/>
                </a:cubicBezTo>
                <a:cubicBezTo>
                  <a:pt x="717508" y="976871"/>
                  <a:pt x="729382" y="976511"/>
                  <a:pt x="767525" y="974711"/>
                </a:cubicBezTo>
                <a:cubicBezTo>
                  <a:pt x="805307" y="973272"/>
                  <a:pt x="831215" y="967153"/>
                  <a:pt x="853885" y="958154"/>
                </a:cubicBezTo>
                <a:cubicBezTo>
                  <a:pt x="901743" y="939797"/>
                  <a:pt x="939525" y="902004"/>
                  <a:pt x="958236" y="854132"/>
                </a:cubicBezTo>
                <a:cubicBezTo>
                  <a:pt x="966872" y="831096"/>
                  <a:pt x="972990" y="805541"/>
                  <a:pt x="974789" y="767387"/>
                </a:cubicBezTo>
                <a:cubicBezTo>
                  <a:pt x="976588" y="729594"/>
                  <a:pt x="976588" y="717356"/>
                  <a:pt x="976588" y="620533"/>
                </a:cubicBezTo>
                <a:cubicBezTo>
                  <a:pt x="976588" y="524069"/>
                  <a:pt x="976588" y="511831"/>
                  <a:pt x="974789" y="473678"/>
                </a:cubicBezTo>
                <a:cubicBezTo>
                  <a:pt x="972990" y="435885"/>
                  <a:pt x="966872" y="409609"/>
                  <a:pt x="958236" y="386933"/>
                </a:cubicBezTo>
                <a:cubicBezTo>
                  <a:pt x="949241" y="363537"/>
                  <a:pt x="935207" y="341941"/>
                  <a:pt x="917215" y="323944"/>
                </a:cubicBezTo>
                <a:cubicBezTo>
                  <a:pt x="899224" y="305947"/>
                  <a:pt x="877634" y="291549"/>
                  <a:pt x="853885" y="282911"/>
                </a:cubicBezTo>
                <a:cubicBezTo>
                  <a:pt x="831215" y="273912"/>
                  <a:pt x="805307" y="268153"/>
                  <a:pt x="767525" y="266354"/>
                </a:cubicBezTo>
                <a:cubicBezTo>
                  <a:pt x="729382" y="264914"/>
                  <a:pt x="717508" y="264194"/>
                  <a:pt x="620713" y="264194"/>
                </a:cubicBezTo>
                <a:close/>
                <a:moveTo>
                  <a:pt x="620713" y="0"/>
                </a:moveTo>
                <a:cubicBezTo>
                  <a:pt x="963274" y="0"/>
                  <a:pt x="1241065" y="277872"/>
                  <a:pt x="1241065" y="620533"/>
                </a:cubicBezTo>
                <a:cubicBezTo>
                  <a:pt x="1241065" y="963193"/>
                  <a:pt x="963274" y="1241065"/>
                  <a:pt x="620713" y="1241065"/>
                </a:cubicBezTo>
                <a:cubicBezTo>
                  <a:pt x="278151" y="1241065"/>
                  <a:pt x="0" y="963193"/>
                  <a:pt x="0" y="620533"/>
                </a:cubicBezTo>
                <a:cubicBezTo>
                  <a:pt x="0" y="277872"/>
                  <a:pt x="278151" y="0"/>
                  <a:pt x="620713" y="0"/>
                </a:cubicBezTo>
                <a:close/>
              </a:path>
            </a:pathLst>
          </a:custGeom>
          <a:gradFill>
            <a:gsLst>
              <a:gs pos="0">
                <a:srgbClr val="0D49E0"/>
              </a:gs>
              <a:gs pos="65000">
                <a:srgbClr val="FC375F"/>
              </a:gs>
              <a:gs pos="100000">
                <a:srgbClr val="FDC654"/>
              </a:gs>
            </a:gsLst>
            <a:lin ang="8100000" scaled="0"/>
          </a:gradFill>
          <a:ln>
            <a:noFill/>
          </a:ln>
          <a:effectLst/>
        </p:spPr>
        <p:txBody>
          <a:bodyPr anchor="ctr"/>
          <a:lstStyle/>
          <a:p>
            <a:pPr eaLnBrk="1">
              <a:lnSpc>
                <a:spcPct val="93000"/>
              </a:lnSpc>
              <a:buClr>
                <a:srgbClr val="000000"/>
              </a:buClr>
              <a:buSzPct val="100000"/>
              <a:buFont typeface="Times New Roman" panose="02020603050405020304" pitchFamily="18" charset="0"/>
              <a:buNone/>
              <a:defRPr/>
            </a:pPr>
            <a:endParaRPr lang="en-US" sz="1050" dirty="0"/>
          </a:p>
        </p:txBody>
      </p:sp>
      <p:sp>
        <p:nvSpPr>
          <p:cNvPr id="124" name="Freeform 57">
            <a:extLst>
              <a:ext uri="{FF2B5EF4-FFF2-40B4-BE49-F238E27FC236}">
                <a16:creationId xmlns:a16="http://schemas.microsoft.com/office/drawing/2014/main" id="{2155AD9C-A123-44C7-BF0A-9BEF042AE610}"/>
              </a:ext>
            </a:extLst>
          </p:cNvPr>
          <p:cNvSpPr>
            <a:spLocks noChangeArrowheads="1"/>
          </p:cNvSpPr>
          <p:nvPr/>
        </p:nvSpPr>
        <p:spPr bwMode="auto">
          <a:xfrm>
            <a:off x="6662081" y="1880019"/>
            <a:ext cx="505263" cy="505263"/>
          </a:xfrm>
          <a:custGeom>
            <a:avLst/>
            <a:gdLst>
              <a:gd name="connsiteX0" fmla="*/ 651284 w 1215665"/>
              <a:gd name="connsiteY0" fmla="*/ 234950 h 1215665"/>
              <a:gd name="connsiteX1" fmla="*/ 485972 w 1215665"/>
              <a:gd name="connsiteY1" fmla="*/ 400690 h 1215665"/>
              <a:gd name="connsiteX2" fmla="*/ 485972 w 1215665"/>
              <a:gd name="connsiteY2" fmla="*/ 491126 h 1215665"/>
              <a:gd name="connsiteX3" fmla="*/ 407987 w 1215665"/>
              <a:gd name="connsiteY3" fmla="*/ 491126 h 1215665"/>
              <a:gd name="connsiteX4" fmla="*/ 407987 w 1215665"/>
              <a:gd name="connsiteY4" fmla="*/ 630924 h 1215665"/>
              <a:gd name="connsiteX5" fmla="*/ 485972 w 1215665"/>
              <a:gd name="connsiteY5" fmla="*/ 630924 h 1215665"/>
              <a:gd name="connsiteX6" fmla="*/ 485972 w 1215665"/>
              <a:gd name="connsiteY6" fmla="*/ 1028340 h 1215665"/>
              <a:gd name="connsiteX7" fmla="*/ 649847 w 1215665"/>
              <a:gd name="connsiteY7" fmla="*/ 1028340 h 1215665"/>
              <a:gd name="connsiteX8" fmla="*/ 649847 w 1215665"/>
              <a:gd name="connsiteY8" fmla="*/ 630924 h 1215665"/>
              <a:gd name="connsiteX9" fmla="*/ 758018 w 1215665"/>
              <a:gd name="connsiteY9" fmla="*/ 630924 h 1215665"/>
              <a:gd name="connsiteX10" fmla="*/ 772393 w 1215665"/>
              <a:gd name="connsiteY10" fmla="*/ 491487 h 1215665"/>
              <a:gd name="connsiteX11" fmla="*/ 649847 w 1215665"/>
              <a:gd name="connsiteY11" fmla="*/ 491487 h 1215665"/>
              <a:gd name="connsiteX12" fmla="*/ 649847 w 1215665"/>
              <a:gd name="connsiteY12" fmla="*/ 408977 h 1215665"/>
              <a:gd name="connsiteX13" fmla="*/ 684347 w 1215665"/>
              <a:gd name="connsiteY13" fmla="*/ 371145 h 1215665"/>
              <a:gd name="connsiteX14" fmla="*/ 772753 w 1215665"/>
              <a:gd name="connsiteY14" fmla="*/ 371145 h 1215665"/>
              <a:gd name="connsiteX15" fmla="*/ 772753 w 1215665"/>
              <a:gd name="connsiteY15" fmla="*/ 235310 h 1215665"/>
              <a:gd name="connsiteX16" fmla="*/ 608013 w 1215665"/>
              <a:gd name="connsiteY16" fmla="*/ 0 h 1215665"/>
              <a:gd name="connsiteX17" fmla="*/ 1215665 w 1215665"/>
              <a:gd name="connsiteY17" fmla="*/ 607833 h 1215665"/>
              <a:gd name="connsiteX18" fmla="*/ 608013 w 1215665"/>
              <a:gd name="connsiteY18" fmla="*/ 1215665 h 1215665"/>
              <a:gd name="connsiteX19" fmla="*/ 0 w 1215665"/>
              <a:gd name="connsiteY19" fmla="*/ 607833 h 1215665"/>
              <a:gd name="connsiteX20" fmla="*/ 608013 w 1215665"/>
              <a:gd name="connsiteY20" fmla="*/ 0 h 121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5665" h="1215665">
                <a:moveTo>
                  <a:pt x="651284" y="234950"/>
                </a:moveTo>
                <a:cubicBezTo>
                  <a:pt x="516518" y="234950"/>
                  <a:pt x="485972" y="336196"/>
                  <a:pt x="485972" y="400690"/>
                </a:cubicBezTo>
                <a:lnTo>
                  <a:pt x="485972" y="491126"/>
                </a:lnTo>
                <a:lnTo>
                  <a:pt x="407987" y="491126"/>
                </a:lnTo>
                <a:lnTo>
                  <a:pt x="407987" y="630924"/>
                </a:lnTo>
                <a:lnTo>
                  <a:pt x="485972" y="630924"/>
                </a:lnTo>
                <a:lnTo>
                  <a:pt x="485972" y="1028340"/>
                </a:lnTo>
                <a:lnTo>
                  <a:pt x="649847" y="1028340"/>
                </a:lnTo>
                <a:lnTo>
                  <a:pt x="649847" y="630924"/>
                </a:lnTo>
                <a:lnTo>
                  <a:pt x="758018" y="630924"/>
                </a:lnTo>
                <a:lnTo>
                  <a:pt x="772393" y="491487"/>
                </a:lnTo>
                <a:lnTo>
                  <a:pt x="649847" y="491487"/>
                </a:lnTo>
                <a:lnTo>
                  <a:pt x="649847" y="408977"/>
                </a:lnTo>
                <a:cubicBezTo>
                  <a:pt x="649847" y="378351"/>
                  <a:pt x="669972" y="371145"/>
                  <a:pt x="684347" y="371145"/>
                </a:cubicBezTo>
                <a:lnTo>
                  <a:pt x="772753" y="371145"/>
                </a:lnTo>
                <a:lnTo>
                  <a:pt x="772753" y="235310"/>
                </a:lnTo>
                <a:close/>
                <a:moveTo>
                  <a:pt x="608013" y="0"/>
                </a:moveTo>
                <a:cubicBezTo>
                  <a:pt x="943356" y="0"/>
                  <a:pt x="1215665" y="271868"/>
                  <a:pt x="1215665" y="607833"/>
                </a:cubicBezTo>
                <a:cubicBezTo>
                  <a:pt x="1215665" y="943437"/>
                  <a:pt x="943356" y="1215665"/>
                  <a:pt x="608013" y="1215665"/>
                </a:cubicBezTo>
                <a:cubicBezTo>
                  <a:pt x="271949" y="1215665"/>
                  <a:pt x="0" y="943437"/>
                  <a:pt x="0" y="607833"/>
                </a:cubicBezTo>
                <a:cubicBezTo>
                  <a:pt x="0" y="271868"/>
                  <a:pt x="271949" y="0"/>
                  <a:pt x="608013" y="0"/>
                </a:cubicBezTo>
                <a:close/>
              </a:path>
            </a:pathLst>
          </a:custGeom>
          <a:solidFill>
            <a:srgbClr val="5178B3"/>
          </a:solidFill>
          <a:ln>
            <a:noFill/>
          </a:ln>
          <a:effectLst/>
        </p:spPr>
        <p:txBody>
          <a:bodyPr anchor="ctr"/>
          <a:lstStyle/>
          <a:p>
            <a:pPr eaLnBrk="1">
              <a:lnSpc>
                <a:spcPct val="93000"/>
              </a:lnSpc>
              <a:buClr>
                <a:srgbClr val="000000"/>
              </a:buClr>
              <a:buSzPct val="100000"/>
              <a:buFont typeface="Times New Roman" panose="02020603050405020304" pitchFamily="18" charset="0"/>
              <a:buNone/>
              <a:defRPr/>
            </a:pPr>
            <a:endParaRPr lang="en-US" sz="1050" dirty="0"/>
          </a:p>
        </p:txBody>
      </p:sp>
      <p:sp>
        <p:nvSpPr>
          <p:cNvPr id="125" name="Freeform 63">
            <a:extLst>
              <a:ext uri="{FF2B5EF4-FFF2-40B4-BE49-F238E27FC236}">
                <a16:creationId xmlns:a16="http://schemas.microsoft.com/office/drawing/2014/main" id="{883B6ADD-9DEF-4A3C-B3AF-623168FB0C00}"/>
              </a:ext>
            </a:extLst>
          </p:cNvPr>
          <p:cNvSpPr/>
          <p:nvPr/>
        </p:nvSpPr>
        <p:spPr>
          <a:xfrm>
            <a:off x="4088450" y="2178670"/>
            <a:ext cx="505263" cy="505263"/>
          </a:xfrm>
          <a:custGeom>
            <a:avLst/>
            <a:gdLst>
              <a:gd name="connsiteX0" fmla="*/ 519392 w 1216026"/>
              <a:gd name="connsiteY0" fmla="*/ 472292 h 1216026"/>
              <a:gd name="connsiteX1" fmla="*/ 745666 w 1216026"/>
              <a:gd name="connsiteY1" fmla="*/ 608012 h 1216026"/>
              <a:gd name="connsiteX2" fmla="*/ 519392 w 1216026"/>
              <a:gd name="connsiteY2" fmla="*/ 743732 h 1216026"/>
              <a:gd name="connsiteX3" fmla="*/ 609988 w 1216026"/>
              <a:gd name="connsiteY3" fmla="*/ 359240 h 1216026"/>
              <a:gd name="connsiteX4" fmla="*/ 362908 w 1216026"/>
              <a:gd name="connsiteY4" fmla="*/ 363283 h 1216026"/>
              <a:gd name="connsiteX5" fmla="*/ 278380 w 1216026"/>
              <a:gd name="connsiteY5" fmla="*/ 407175 h 1216026"/>
              <a:gd name="connsiteX6" fmla="*/ 247748 w 1216026"/>
              <a:gd name="connsiteY6" fmla="*/ 607867 h 1216026"/>
              <a:gd name="connsiteX7" fmla="*/ 247748 w 1216026"/>
              <a:gd name="connsiteY7" fmla="*/ 608012 h 1216026"/>
              <a:gd name="connsiteX8" fmla="*/ 247748 w 1216026"/>
              <a:gd name="connsiteY8" fmla="*/ 608156 h 1216026"/>
              <a:gd name="connsiteX9" fmla="*/ 278380 w 1216026"/>
              <a:gd name="connsiteY9" fmla="*/ 808415 h 1216026"/>
              <a:gd name="connsiteX10" fmla="*/ 362908 w 1216026"/>
              <a:gd name="connsiteY10" fmla="*/ 852741 h 1216026"/>
              <a:gd name="connsiteX11" fmla="*/ 609988 w 1216026"/>
              <a:gd name="connsiteY11" fmla="*/ 856639 h 1216026"/>
              <a:gd name="connsiteX12" fmla="*/ 856780 w 1216026"/>
              <a:gd name="connsiteY12" fmla="*/ 852741 h 1216026"/>
              <a:gd name="connsiteX13" fmla="*/ 941163 w 1216026"/>
              <a:gd name="connsiteY13" fmla="*/ 808559 h 1216026"/>
              <a:gd name="connsiteX14" fmla="*/ 971940 w 1216026"/>
              <a:gd name="connsiteY14" fmla="*/ 608301 h 1216026"/>
              <a:gd name="connsiteX15" fmla="*/ 971940 w 1216026"/>
              <a:gd name="connsiteY15" fmla="*/ 608012 h 1216026"/>
              <a:gd name="connsiteX16" fmla="*/ 971940 w 1216026"/>
              <a:gd name="connsiteY16" fmla="*/ 607867 h 1216026"/>
              <a:gd name="connsiteX17" fmla="*/ 941163 w 1216026"/>
              <a:gd name="connsiteY17" fmla="*/ 407175 h 1216026"/>
              <a:gd name="connsiteX18" fmla="*/ 856780 w 1216026"/>
              <a:gd name="connsiteY18" fmla="*/ 363283 h 1216026"/>
              <a:gd name="connsiteX19" fmla="*/ 609988 w 1216026"/>
              <a:gd name="connsiteY19" fmla="*/ 359240 h 1216026"/>
              <a:gd name="connsiteX20" fmla="*/ 608013 w 1216026"/>
              <a:gd name="connsiteY20" fmla="*/ 0 h 1216026"/>
              <a:gd name="connsiteX21" fmla="*/ 1216026 w 1216026"/>
              <a:gd name="connsiteY21" fmla="*/ 608013 h 1216026"/>
              <a:gd name="connsiteX22" fmla="*/ 608013 w 1216026"/>
              <a:gd name="connsiteY22" fmla="*/ 1216026 h 1216026"/>
              <a:gd name="connsiteX23" fmla="*/ 0 w 1216026"/>
              <a:gd name="connsiteY23" fmla="*/ 608013 h 1216026"/>
              <a:gd name="connsiteX24" fmla="*/ 608013 w 1216026"/>
              <a:gd name="connsiteY24" fmla="*/ 0 h 121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6026" h="1216026">
                <a:moveTo>
                  <a:pt x="519392" y="472292"/>
                </a:moveTo>
                <a:lnTo>
                  <a:pt x="745666" y="608012"/>
                </a:lnTo>
                <a:lnTo>
                  <a:pt x="519392" y="743732"/>
                </a:lnTo>
                <a:close/>
                <a:moveTo>
                  <a:pt x="609988" y="359240"/>
                </a:moveTo>
                <a:cubicBezTo>
                  <a:pt x="515347" y="359240"/>
                  <a:pt x="406255" y="360395"/>
                  <a:pt x="362908" y="363283"/>
                </a:cubicBezTo>
                <a:cubicBezTo>
                  <a:pt x="319561" y="365737"/>
                  <a:pt x="298320" y="372090"/>
                  <a:pt x="278380" y="407175"/>
                </a:cubicBezTo>
                <a:cubicBezTo>
                  <a:pt x="258152" y="441972"/>
                  <a:pt x="247748" y="502035"/>
                  <a:pt x="247748" y="607867"/>
                </a:cubicBezTo>
                <a:lnTo>
                  <a:pt x="247748" y="608012"/>
                </a:lnTo>
                <a:lnTo>
                  <a:pt x="247748" y="608156"/>
                </a:lnTo>
                <a:cubicBezTo>
                  <a:pt x="247748" y="713411"/>
                  <a:pt x="258152" y="774052"/>
                  <a:pt x="278380" y="808415"/>
                </a:cubicBezTo>
                <a:cubicBezTo>
                  <a:pt x="298320" y="843356"/>
                  <a:pt x="319561" y="849708"/>
                  <a:pt x="362908" y="852741"/>
                </a:cubicBezTo>
                <a:cubicBezTo>
                  <a:pt x="406255" y="855195"/>
                  <a:pt x="515347" y="856639"/>
                  <a:pt x="609988" y="856639"/>
                </a:cubicBezTo>
                <a:cubicBezTo>
                  <a:pt x="704341" y="856639"/>
                  <a:pt x="813432" y="855195"/>
                  <a:pt x="856780" y="852741"/>
                </a:cubicBezTo>
                <a:cubicBezTo>
                  <a:pt x="900272" y="849708"/>
                  <a:pt x="921656" y="843500"/>
                  <a:pt x="941163" y="808559"/>
                </a:cubicBezTo>
                <a:cubicBezTo>
                  <a:pt x="961681" y="774052"/>
                  <a:pt x="971940" y="713411"/>
                  <a:pt x="971940" y="608301"/>
                </a:cubicBezTo>
                <a:lnTo>
                  <a:pt x="971940" y="608012"/>
                </a:lnTo>
                <a:lnTo>
                  <a:pt x="971940" y="607867"/>
                </a:lnTo>
                <a:cubicBezTo>
                  <a:pt x="971940" y="502035"/>
                  <a:pt x="961681" y="441972"/>
                  <a:pt x="941163" y="407175"/>
                </a:cubicBezTo>
                <a:cubicBezTo>
                  <a:pt x="921512" y="372235"/>
                  <a:pt x="900127" y="365737"/>
                  <a:pt x="856780" y="363283"/>
                </a:cubicBezTo>
                <a:cubicBezTo>
                  <a:pt x="813432" y="360395"/>
                  <a:pt x="704341" y="359240"/>
                  <a:pt x="609988" y="359240"/>
                </a:cubicBezTo>
                <a:close/>
                <a:moveTo>
                  <a:pt x="608013" y="0"/>
                </a:moveTo>
                <a:cubicBezTo>
                  <a:pt x="943809" y="0"/>
                  <a:pt x="1216026" y="272217"/>
                  <a:pt x="1216026" y="608013"/>
                </a:cubicBezTo>
                <a:cubicBezTo>
                  <a:pt x="1216026" y="943809"/>
                  <a:pt x="943809" y="1216026"/>
                  <a:pt x="608013" y="1216026"/>
                </a:cubicBezTo>
                <a:cubicBezTo>
                  <a:pt x="272217" y="1216026"/>
                  <a:pt x="0" y="943809"/>
                  <a:pt x="0" y="608013"/>
                </a:cubicBezTo>
                <a:cubicBezTo>
                  <a:pt x="0" y="272217"/>
                  <a:pt x="272217" y="0"/>
                  <a:pt x="60801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6" name="Oval 125">
            <a:extLst>
              <a:ext uri="{FF2B5EF4-FFF2-40B4-BE49-F238E27FC236}">
                <a16:creationId xmlns:a16="http://schemas.microsoft.com/office/drawing/2014/main" id="{C4D21AF1-A190-4C2E-B52C-28831437D399}"/>
              </a:ext>
            </a:extLst>
          </p:cNvPr>
          <p:cNvSpPr/>
          <p:nvPr/>
        </p:nvSpPr>
        <p:spPr>
          <a:xfrm>
            <a:off x="3522435" y="3404225"/>
            <a:ext cx="505263" cy="505263"/>
          </a:xfrm>
          <a:prstGeom prst="ellipse">
            <a:avLst/>
          </a:prstGeom>
          <a:solidFill>
            <a:srgbClr val="CA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7" name="Freeform 1">
            <a:extLst>
              <a:ext uri="{FF2B5EF4-FFF2-40B4-BE49-F238E27FC236}">
                <a16:creationId xmlns:a16="http://schemas.microsoft.com/office/drawing/2014/main" id="{E7506095-3E40-4BDB-99D4-9EA7B8E5ADCD}"/>
              </a:ext>
            </a:extLst>
          </p:cNvPr>
          <p:cNvSpPr>
            <a:spLocks noChangeArrowheads="1"/>
          </p:cNvSpPr>
          <p:nvPr/>
        </p:nvSpPr>
        <p:spPr bwMode="auto">
          <a:xfrm>
            <a:off x="3659991" y="3514958"/>
            <a:ext cx="244271" cy="308481"/>
          </a:xfrm>
          <a:custGeom>
            <a:avLst/>
            <a:gdLst>
              <a:gd name="T0" fmla="*/ 3790 w 3942"/>
              <a:gd name="T1" fmla="*/ 1455 h 4977"/>
              <a:gd name="T2" fmla="*/ 3790 w 3942"/>
              <a:gd name="T3" fmla="*/ 1455 h 4977"/>
              <a:gd name="T4" fmla="*/ 1673 w 3942"/>
              <a:gd name="T5" fmla="*/ 115 h 4977"/>
              <a:gd name="T6" fmla="*/ 1673 w 3942"/>
              <a:gd name="T7" fmla="*/ 115 h 4977"/>
              <a:gd name="T8" fmla="*/ 21 w 3942"/>
              <a:gd name="T9" fmla="*/ 1798 h 4977"/>
              <a:gd name="T10" fmla="*/ 21 w 3942"/>
              <a:gd name="T11" fmla="*/ 1798 h 4977"/>
              <a:gd name="T12" fmla="*/ 707 w 3942"/>
              <a:gd name="T13" fmla="*/ 2919 h 4977"/>
              <a:gd name="T14" fmla="*/ 707 w 3942"/>
              <a:gd name="T15" fmla="*/ 2919 h 4977"/>
              <a:gd name="T16" fmla="*/ 582 w 3942"/>
              <a:gd name="T17" fmla="*/ 2109 h 4977"/>
              <a:gd name="T18" fmla="*/ 582 w 3942"/>
              <a:gd name="T19" fmla="*/ 2109 h 4977"/>
              <a:gd name="T20" fmla="*/ 2856 w 3942"/>
              <a:gd name="T21" fmla="*/ 893 h 4977"/>
              <a:gd name="T22" fmla="*/ 2856 w 3942"/>
              <a:gd name="T23" fmla="*/ 893 h 4977"/>
              <a:gd name="T24" fmla="*/ 2109 w 3942"/>
              <a:gd name="T25" fmla="*/ 3136 h 4977"/>
              <a:gd name="T26" fmla="*/ 2109 w 3942"/>
              <a:gd name="T27" fmla="*/ 3136 h 4977"/>
              <a:gd name="T28" fmla="*/ 1829 w 3942"/>
              <a:gd name="T29" fmla="*/ 1206 h 4977"/>
              <a:gd name="T30" fmla="*/ 1829 w 3942"/>
              <a:gd name="T31" fmla="*/ 1206 h 4977"/>
              <a:gd name="T32" fmla="*/ 1206 w 3942"/>
              <a:gd name="T33" fmla="*/ 2389 h 4977"/>
              <a:gd name="T34" fmla="*/ 1206 w 3942"/>
              <a:gd name="T35" fmla="*/ 2389 h 4977"/>
              <a:gd name="T36" fmla="*/ 832 w 3942"/>
              <a:gd name="T37" fmla="*/ 4976 h 4977"/>
              <a:gd name="T38" fmla="*/ 832 w 3942"/>
              <a:gd name="T39" fmla="*/ 4976 h 4977"/>
              <a:gd name="T40" fmla="*/ 1579 w 3942"/>
              <a:gd name="T41" fmla="*/ 3324 h 4977"/>
              <a:gd name="T42" fmla="*/ 1579 w 3942"/>
              <a:gd name="T43" fmla="*/ 3324 h 4977"/>
              <a:gd name="T44" fmla="*/ 2234 w 3942"/>
              <a:gd name="T45" fmla="*/ 3636 h 4977"/>
              <a:gd name="T46" fmla="*/ 2234 w 3942"/>
              <a:gd name="T47" fmla="*/ 3636 h 4977"/>
              <a:gd name="T48" fmla="*/ 3790 w 3942"/>
              <a:gd name="T49" fmla="*/ 1455 h 4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42" h="4977">
                <a:moveTo>
                  <a:pt x="3790" y="1455"/>
                </a:moveTo>
                <a:lnTo>
                  <a:pt x="3790" y="1455"/>
                </a:lnTo>
                <a:cubicBezTo>
                  <a:pt x="3658" y="491"/>
                  <a:pt x="2697" y="0"/>
                  <a:pt x="1673" y="115"/>
                </a:cubicBezTo>
                <a:lnTo>
                  <a:pt x="1673" y="115"/>
                </a:lnTo>
                <a:cubicBezTo>
                  <a:pt x="862" y="206"/>
                  <a:pt x="55" y="860"/>
                  <a:pt x="21" y="1798"/>
                </a:cubicBezTo>
                <a:lnTo>
                  <a:pt x="21" y="1798"/>
                </a:lnTo>
                <a:cubicBezTo>
                  <a:pt x="0" y="2370"/>
                  <a:pt x="162" y="2799"/>
                  <a:pt x="707" y="2919"/>
                </a:cubicBezTo>
                <a:lnTo>
                  <a:pt x="707" y="2919"/>
                </a:lnTo>
                <a:cubicBezTo>
                  <a:pt x="942" y="2503"/>
                  <a:pt x="631" y="2412"/>
                  <a:pt x="582" y="2109"/>
                </a:cubicBezTo>
                <a:lnTo>
                  <a:pt x="582" y="2109"/>
                </a:lnTo>
                <a:cubicBezTo>
                  <a:pt x="382" y="874"/>
                  <a:pt x="2006" y="32"/>
                  <a:pt x="2856" y="893"/>
                </a:cubicBezTo>
                <a:lnTo>
                  <a:pt x="2856" y="893"/>
                </a:lnTo>
                <a:cubicBezTo>
                  <a:pt x="3445" y="1492"/>
                  <a:pt x="3057" y="3328"/>
                  <a:pt x="2109" y="3136"/>
                </a:cubicBezTo>
                <a:lnTo>
                  <a:pt x="2109" y="3136"/>
                </a:lnTo>
                <a:cubicBezTo>
                  <a:pt x="1200" y="2955"/>
                  <a:pt x="2553" y="1493"/>
                  <a:pt x="1829" y="1206"/>
                </a:cubicBezTo>
                <a:lnTo>
                  <a:pt x="1829" y="1206"/>
                </a:lnTo>
                <a:cubicBezTo>
                  <a:pt x="1240" y="972"/>
                  <a:pt x="925" y="1919"/>
                  <a:pt x="1206" y="2389"/>
                </a:cubicBezTo>
                <a:lnTo>
                  <a:pt x="1206" y="2389"/>
                </a:lnTo>
                <a:cubicBezTo>
                  <a:pt x="1042" y="3199"/>
                  <a:pt x="689" y="3961"/>
                  <a:pt x="832" y="4976"/>
                </a:cubicBezTo>
                <a:lnTo>
                  <a:pt x="832" y="4976"/>
                </a:lnTo>
                <a:cubicBezTo>
                  <a:pt x="1295" y="4639"/>
                  <a:pt x="1451" y="3995"/>
                  <a:pt x="1579" y="3324"/>
                </a:cubicBezTo>
                <a:lnTo>
                  <a:pt x="1579" y="3324"/>
                </a:lnTo>
                <a:cubicBezTo>
                  <a:pt x="1813" y="3465"/>
                  <a:pt x="1937" y="3612"/>
                  <a:pt x="2234" y="3636"/>
                </a:cubicBezTo>
                <a:lnTo>
                  <a:pt x="2234" y="3636"/>
                </a:lnTo>
                <a:cubicBezTo>
                  <a:pt x="3329" y="3720"/>
                  <a:pt x="3941" y="2542"/>
                  <a:pt x="3790" y="1455"/>
                </a:cubicBezTo>
              </a:path>
            </a:pathLst>
          </a:custGeom>
          <a:solidFill>
            <a:schemeClr val="bg1"/>
          </a:solidFill>
          <a:ln>
            <a:noFill/>
          </a:ln>
          <a:effectLst/>
        </p:spPr>
        <p:txBody>
          <a:bodyPr wrap="none" anchor="ctr"/>
          <a:lstStyle/>
          <a:p>
            <a:endParaRPr lang="en-US" sz="1050" dirty="0"/>
          </a:p>
        </p:txBody>
      </p:sp>
      <p:sp>
        <p:nvSpPr>
          <p:cNvPr id="128" name="Freeform 67">
            <a:extLst>
              <a:ext uri="{FF2B5EF4-FFF2-40B4-BE49-F238E27FC236}">
                <a16:creationId xmlns:a16="http://schemas.microsoft.com/office/drawing/2014/main" id="{D307368D-620D-4769-BA06-5C091BA4C9D0}"/>
              </a:ext>
            </a:extLst>
          </p:cNvPr>
          <p:cNvSpPr/>
          <p:nvPr/>
        </p:nvSpPr>
        <p:spPr>
          <a:xfrm>
            <a:off x="3549240" y="4587249"/>
            <a:ext cx="505263" cy="505263"/>
          </a:xfrm>
          <a:custGeom>
            <a:avLst/>
            <a:gdLst>
              <a:gd name="connsiteX0" fmla="*/ 822130 w 1216026"/>
              <a:gd name="connsiteY0" fmla="*/ 302792 h 1216026"/>
              <a:gd name="connsiteX1" fmla="*/ 640953 w 1216026"/>
              <a:gd name="connsiteY1" fmla="*/ 473972 h 1216026"/>
              <a:gd name="connsiteX2" fmla="*/ 728797 w 1216026"/>
              <a:gd name="connsiteY2" fmla="*/ 572836 h 1216026"/>
              <a:gd name="connsiteX3" fmla="*/ 626313 w 1216026"/>
              <a:gd name="connsiteY3" fmla="*/ 700992 h 1216026"/>
              <a:gd name="connsiteX4" fmla="*/ 567751 w 1216026"/>
              <a:gd name="connsiteY4" fmla="*/ 558189 h 1216026"/>
              <a:gd name="connsiteX5" fmla="*/ 443306 w 1216026"/>
              <a:gd name="connsiteY5" fmla="*/ 309200 h 1216026"/>
              <a:gd name="connsiteX6" fmla="*/ 227358 w 1216026"/>
              <a:gd name="connsiteY6" fmla="*/ 473972 h 1216026"/>
              <a:gd name="connsiteX7" fmla="*/ 256639 w 1216026"/>
              <a:gd name="connsiteY7" fmla="*/ 514250 h 1216026"/>
              <a:gd name="connsiteX8" fmla="*/ 337162 w 1216026"/>
              <a:gd name="connsiteY8" fmla="*/ 488619 h 1216026"/>
              <a:gd name="connsiteX9" fmla="*/ 461607 w 1216026"/>
              <a:gd name="connsiteY9" fmla="*/ 854780 h 1216026"/>
              <a:gd name="connsiteX10" fmla="*/ 611672 w 1216026"/>
              <a:gd name="connsiteY10" fmla="*/ 920689 h 1216026"/>
              <a:gd name="connsiteX11" fmla="*/ 948405 w 1216026"/>
              <a:gd name="connsiteY11" fmla="*/ 455664 h 1216026"/>
              <a:gd name="connsiteX12" fmla="*/ 822130 w 1216026"/>
              <a:gd name="connsiteY12" fmla="*/ 302792 h 1216026"/>
              <a:gd name="connsiteX13" fmla="*/ 608013 w 1216026"/>
              <a:gd name="connsiteY13" fmla="*/ 0 h 1216026"/>
              <a:gd name="connsiteX14" fmla="*/ 1216026 w 1216026"/>
              <a:gd name="connsiteY14" fmla="*/ 608013 h 1216026"/>
              <a:gd name="connsiteX15" fmla="*/ 608013 w 1216026"/>
              <a:gd name="connsiteY15" fmla="*/ 1216026 h 1216026"/>
              <a:gd name="connsiteX16" fmla="*/ 0 w 1216026"/>
              <a:gd name="connsiteY16" fmla="*/ 608013 h 1216026"/>
              <a:gd name="connsiteX17" fmla="*/ 608013 w 1216026"/>
              <a:gd name="connsiteY17" fmla="*/ 0 h 121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6026" h="1216026">
                <a:moveTo>
                  <a:pt x="822130" y="302792"/>
                </a:moveTo>
                <a:cubicBezTo>
                  <a:pt x="744352" y="311031"/>
                  <a:pt x="657424" y="373278"/>
                  <a:pt x="640953" y="473972"/>
                </a:cubicBezTo>
                <a:cubicBezTo>
                  <a:pt x="725137" y="422710"/>
                  <a:pt x="769058" y="492280"/>
                  <a:pt x="728797" y="572836"/>
                </a:cubicBezTo>
                <a:cubicBezTo>
                  <a:pt x="684875" y="649730"/>
                  <a:pt x="644614" y="700992"/>
                  <a:pt x="626313" y="700992"/>
                </a:cubicBezTo>
                <a:cubicBezTo>
                  <a:pt x="604352" y="700992"/>
                  <a:pt x="589712" y="649730"/>
                  <a:pt x="567751" y="558189"/>
                </a:cubicBezTo>
                <a:cubicBezTo>
                  <a:pt x="542130" y="462988"/>
                  <a:pt x="542130" y="287230"/>
                  <a:pt x="443306" y="309200"/>
                </a:cubicBezTo>
                <a:cubicBezTo>
                  <a:pt x="351803" y="327508"/>
                  <a:pt x="227358" y="473972"/>
                  <a:pt x="227358" y="473972"/>
                </a:cubicBezTo>
                <a:cubicBezTo>
                  <a:pt x="256639" y="514250"/>
                  <a:pt x="256639" y="514250"/>
                  <a:pt x="256639" y="514250"/>
                </a:cubicBezTo>
                <a:cubicBezTo>
                  <a:pt x="256639" y="514250"/>
                  <a:pt x="315201" y="466649"/>
                  <a:pt x="337162" y="488619"/>
                </a:cubicBezTo>
                <a:cubicBezTo>
                  <a:pt x="359123" y="514250"/>
                  <a:pt x="435986" y="799856"/>
                  <a:pt x="461607" y="854780"/>
                </a:cubicBezTo>
                <a:cubicBezTo>
                  <a:pt x="483568" y="902381"/>
                  <a:pt x="545790" y="964628"/>
                  <a:pt x="611672" y="920689"/>
                </a:cubicBezTo>
                <a:cubicBezTo>
                  <a:pt x="681215" y="876749"/>
                  <a:pt x="908143" y="682684"/>
                  <a:pt x="948405" y="455664"/>
                </a:cubicBezTo>
                <a:cubicBezTo>
                  <a:pt x="968536" y="340324"/>
                  <a:pt x="899908" y="294554"/>
                  <a:pt x="822130" y="302792"/>
                </a:cubicBezTo>
                <a:close/>
                <a:moveTo>
                  <a:pt x="608013" y="0"/>
                </a:moveTo>
                <a:cubicBezTo>
                  <a:pt x="943809" y="0"/>
                  <a:pt x="1216026" y="272217"/>
                  <a:pt x="1216026" y="608013"/>
                </a:cubicBezTo>
                <a:cubicBezTo>
                  <a:pt x="1216026" y="943809"/>
                  <a:pt x="943809" y="1216026"/>
                  <a:pt x="608013" y="1216026"/>
                </a:cubicBezTo>
                <a:cubicBezTo>
                  <a:pt x="272217" y="1216026"/>
                  <a:pt x="0" y="943809"/>
                  <a:pt x="0" y="608013"/>
                </a:cubicBezTo>
                <a:cubicBezTo>
                  <a:pt x="0" y="272217"/>
                  <a:pt x="272217" y="0"/>
                  <a:pt x="608013" y="0"/>
                </a:cubicBezTo>
                <a:close/>
              </a:path>
            </a:pathLst>
          </a:cu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9" name="TextBox 128">
            <a:extLst>
              <a:ext uri="{FF2B5EF4-FFF2-40B4-BE49-F238E27FC236}">
                <a16:creationId xmlns:a16="http://schemas.microsoft.com/office/drawing/2014/main" id="{2193EEFE-FEC4-46C0-865E-DC6D0D78B295}"/>
              </a:ext>
            </a:extLst>
          </p:cNvPr>
          <p:cNvSpPr txBox="1"/>
          <p:nvPr/>
        </p:nvSpPr>
        <p:spPr>
          <a:xfrm>
            <a:off x="7255740" y="1633929"/>
            <a:ext cx="965329" cy="461665"/>
          </a:xfrm>
          <a:prstGeom prst="rect">
            <a:avLst/>
          </a:prstGeom>
          <a:noFill/>
        </p:spPr>
        <p:txBody>
          <a:bodyPr wrap="none" rtlCol="0" anchor="ctr" anchorCtr="0">
            <a:spAutoFit/>
          </a:bodyPr>
          <a:lstStyle/>
          <a:p>
            <a:r>
              <a:rPr lang="en-US" sz="2400" b="1" dirty="0">
                <a:solidFill>
                  <a:schemeClr val="tx2"/>
                </a:solidFill>
                <a:ea typeface="League Spartan" charset="0"/>
                <a:cs typeface="Poppins" pitchFamily="2" charset="77"/>
              </a:rPr>
              <a:t>Goals</a:t>
            </a:r>
          </a:p>
        </p:txBody>
      </p:sp>
      <p:sp>
        <p:nvSpPr>
          <p:cNvPr id="130" name="Subtitle 2">
            <a:extLst>
              <a:ext uri="{FF2B5EF4-FFF2-40B4-BE49-F238E27FC236}">
                <a16:creationId xmlns:a16="http://schemas.microsoft.com/office/drawing/2014/main" id="{9C39B412-11B6-4554-8476-14ADAD472594}"/>
              </a:ext>
            </a:extLst>
          </p:cNvPr>
          <p:cNvSpPr txBox="1">
            <a:spLocks/>
          </p:cNvSpPr>
          <p:nvPr/>
        </p:nvSpPr>
        <p:spPr>
          <a:xfrm>
            <a:off x="7253351" y="2022732"/>
            <a:ext cx="2418141" cy="47119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131" name="TextBox 130">
            <a:extLst>
              <a:ext uri="{FF2B5EF4-FFF2-40B4-BE49-F238E27FC236}">
                <a16:creationId xmlns:a16="http://schemas.microsoft.com/office/drawing/2014/main" id="{3F23E856-B3DC-4E79-B704-9412F7C84CAC}"/>
              </a:ext>
            </a:extLst>
          </p:cNvPr>
          <p:cNvSpPr txBox="1"/>
          <p:nvPr/>
        </p:nvSpPr>
        <p:spPr>
          <a:xfrm>
            <a:off x="8108438" y="2649787"/>
            <a:ext cx="1604927" cy="461665"/>
          </a:xfrm>
          <a:prstGeom prst="rect">
            <a:avLst/>
          </a:prstGeom>
          <a:noFill/>
        </p:spPr>
        <p:txBody>
          <a:bodyPr wrap="none" rtlCol="0" anchor="ctr" anchorCtr="0">
            <a:spAutoFit/>
          </a:bodyPr>
          <a:lstStyle/>
          <a:p>
            <a:r>
              <a:rPr lang="en-US" sz="2400" b="1" dirty="0">
                <a:solidFill>
                  <a:schemeClr val="tx2"/>
                </a:solidFill>
                <a:ea typeface="League Spartan" charset="0"/>
                <a:cs typeface="Poppins" pitchFamily="2" charset="77"/>
              </a:rPr>
              <a:t>Strategies</a:t>
            </a:r>
          </a:p>
        </p:txBody>
      </p:sp>
      <p:sp>
        <p:nvSpPr>
          <p:cNvPr id="132" name="Subtitle 2">
            <a:extLst>
              <a:ext uri="{FF2B5EF4-FFF2-40B4-BE49-F238E27FC236}">
                <a16:creationId xmlns:a16="http://schemas.microsoft.com/office/drawing/2014/main" id="{7BEDF570-BD56-4341-9AA8-44596C76BB98}"/>
              </a:ext>
            </a:extLst>
          </p:cNvPr>
          <p:cNvSpPr txBox="1">
            <a:spLocks/>
          </p:cNvSpPr>
          <p:nvPr/>
        </p:nvSpPr>
        <p:spPr>
          <a:xfrm>
            <a:off x="8106049" y="3038593"/>
            <a:ext cx="2605493" cy="47119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133" name="TextBox 132">
            <a:extLst>
              <a:ext uri="{FF2B5EF4-FFF2-40B4-BE49-F238E27FC236}">
                <a16:creationId xmlns:a16="http://schemas.microsoft.com/office/drawing/2014/main" id="{97A96E0E-D706-4EF2-9427-A20EB50EE5C0}"/>
              </a:ext>
            </a:extLst>
          </p:cNvPr>
          <p:cNvSpPr txBox="1"/>
          <p:nvPr/>
        </p:nvSpPr>
        <p:spPr>
          <a:xfrm>
            <a:off x="7984575" y="3761330"/>
            <a:ext cx="1564852" cy="461665"/>
          </a:xfrm>
          <a:prstGeom prst="rect">
            <a:avLst/>
          </a:prstGeom>
          <a:noFill/>
        </p:spPr>
        <p:txBody>
          <a:bodyPr wrap="none" rtlCol="0" anchor="ctr" anchorCtr="0">
            <a:spAutoFit/>
          </a:bodyPr>
          <a:lstStyle/>
          <a:p>
            <a:r>
              <a:rPr lang="en-US" sz="2400" b="1" dirty="0">
                <a:solidFill>
                  <a:schemeClr val="tx2"/>
                </a:solidFill>
                <a:ea typeface="League Spartan" charset="0"/>
                <a:cs typeface="Poppins" pitchFamily="2" charset="77"/>
              </a:rPr>
              <a:t>Marketing</a:t>
            </a:r>
          </a:p>
        </p:txBody>
      </p:sp>
      <p:sp>
        <p:nvSpPr>
          <p:cNvPr id="134" name="Subtitle 2">
            <a:extLst>
              <a:ext uri="{FF2B5EF4-FFF2-40B4-BE49-F238E27FC236}">
                <a16:creationId xmlns:a16="http://schemas.microsoft.com/office/drawing/2014/main" id="{BD589139-45F0-49DD-8031-5B443126EC5E}"/>
              </a:ext>
            </a:extLst>
          </p:cNvPr>
          <p:cNvSpPr txBox="1">
            <a:spLocks/>
          </p:cNvSpPr>
          <p:nvPr/>
        </p:nvSpPr>
        <p:spPr>
          <a:xfrm>
            <a:off x="7982187" y="4161017"/>
            <a:ext cx="2418141" cy="47119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135" name="TextBox 134">
            <a:extLst>
              <a:ext uri="{FF2B5EF4-FFF2-40B4-BE49-F238E27FC236}">
                <a16:creationId xmlns:a16="http://schemas.microsoft.com/office/drawing/2014/main" id="{3285D0CD-D234-4FC7-AAB1-E84AF1CE5D82}"/>
              </a:ext>
            </a:extLst>
          </p:cNvPr>
          <p:cNvSpPr txBox="1"/>
          <p:nvPr/>
        </p:nvSpPr>
        <p:spPr>
          <a:xfrm>
            <a:off x="1916850" y="4412740"/>
            <a:ext cx="1500732" cy="461665"/>
          </a:xfrm>
          <a:prstGeom prst="rect">
            <a:avLst/>
          </a:prstGeom>
          <a:noFill/>
        </p:spPr>
        <p:txBody>
          <a:bodyPr wrap="none" rtlCol="0" anchor="ctr" anchorCtr="0">
            <a:spAutoFit/>
          </a:bodyPr>
          <a:lstStyle/>
          <a:p>
            <a:pPr algn="r"/>
            <a:r>
              <a:rPr lang="en-US" sz="2400" b="1" dirty="0">
                <a:solidFill>
                  <a:schemeClr val="tx2"/>
                </a:solidFill>
                <a:ea typeface="League Spartan" charset="0"/>
                <a:cs typeface="Poppins" pitchFamily="2" charset="77"/>
              </a:rPr>
              <a:t>Structure</a:t>
            </a:r>
          </a:p>
        </p:txBody>
      </p:sp>
      <p:sp>
        <p:nvSpPr>
          <p:cNvPr id="136" name="Subtitle 2">
            <a:extLst>
              <a:ext uri="{FF2B5EF4-FFF2-40B4-BE49-F238E27FC236}">
                <a16:creationId xmlns:a16="http://schemas.microsoft.com/office/drawing/2014/main" id="{349FB350-F27C-4CFB-939E-D7793CFC989B}"/>
              </a:ext>
            </a:extLst>
          </p:cNvPr>
          <p:cNvSpPr txBox="1">
            <a:spLocks/>
          </p:cNvSpPr>
          <p:nvPr/>
        </p:nvSpPr>
        <p:spPr>
          <a:xfrm>
            <a:off x="991297" y="4801544"/>
            <a:ext cx="2418141" cy="47119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137" name="TextBox 136">
            <a:extLst>
              <a:ext uri="{FF2B5EF4-FFF2-40B4-BE49-F238E27FC236}">
                <a16:creationId xmlns:a16="http://schemas.microsoft.com/office/drawing/2014/main" id="{D0550B82-7DE8-4426-8C2B-1B0EA5932C12}"/>
              </a:ext>
            </a:extLst>
          </p:cNvPr>
          <p:cNvSpPr txBox="1"/>
          <p:nvPr/>
        </p:nvSpPr>
        <p:spPr>
          <a:xfrm>
            <a:off x="1935390" y="3163458"/>
            <a:ext cx="1481496" cy="461665"/>
          </a:xfrm>
          <a:prstGeom prst="rect">
            <a:avLst/>
          </a:prstGeom>
          <a:noFill/>
        </p:spPr>
        <p:txBody>
          <a:bodyPr wrap="none" rtlCol="0" anchor="ctr" anchorCtr="0">
            <a:spAutoFit/>
          </a:bodyPr>
          <a:lstStyle/>
          <a:p>
            <a:pPr algn="r"/>
            <a:r>
              <a:rPr lang="en-US" sz="2400" b="1" dirty="0">
                <a:solidFill>
                  <a:schemeClr val="tx2"/>
                </a:solidFill>
                <a:ea typeface="League Spartan" charset="0"/>
                <a:cs typeface="Poppins" pitchFamily="2" charset="77"/>
              </a:rPr>
              <a:t>Solutions</a:t>
            </a:r>
          </a:p>
        </p:txBody>
      </p:sp>
      <p:sp>
        <p:nvSpPr>
          <p:cNvPr id="138" name="Subtitle 2">
            <a:extLst>
              <a:ext uri="{FF2B5EF4-FFF2-40B4-BE49-F238E27FC236}">
                <a16:creationId xmlns:a16="http://schemas.microsoft.com/office/drawing/2014/main" id="{EDA7819F-9768-4F49-8769-11BDA2B92347}"/>
              </a:ext>
            </a:extLst>
          </p:cNvPr>
          <p:cNvSpPr txBox="1">
            <a:spLocks/>
          </p:cNvSpPr>
          <p:nvPr/>
        </p:nvSpPr>
        <p:spPr>
          <a:xfrm>
            <a:off x="990602" y="3552261"/>
            <a:ext cx="2418141" cy="47119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139" name="TextBox 138">
            <a:extLst>
              <a:ext uri="{FF2B5EF4-FFF2-40B4-BE49-F238E27FC236}">
                <a16:creationId xmlns:a16="http://schemas.microsoft.com/office/drawing/2014/main" id="{B424DCC8-144C-449D-93C5-592967DDF18B}"/>
              </a:ext>
            </a:extLst>
          </p:cNvPr>
          <p:cNvSpPr txBox="1"/>
          <p:nvPr/>
        </p:nvSpPr>
        <p:spPr>
          <a:xfrm>
            <a:off x="2689805" y="1887396"/>
            <a:ext cx="1338828" cy="461665"/>
          </a:xfrm>
          <a:prstGeom prst="rect">
            <a:avLst/>
          </a:prstGeom>
          <a:noFill/>
        </p:spPr>
        <p:txBody>
          <a:bodyPr wrap="none" rtlCol="0" anchor="ctr" anchorCtr="0">
            <a:spAutoFit/>
          </a:bodyPr>
          <a:lstStyle/>
          <a:p>
            <a:pPr algn="r"/>
            <a:r>
              <a:rPr lang="en-US" sz="2400" b="1" dirty="0">
                <a:solidFill>
                  <a:schemeClr val="tx2"/>
                </a:solidFill>
                <a:ea typeface="League Spartan" charset="0"/>
                <a:cs typeface="Poppins" pitchFamily="2" charset="77"/>
              </a:rPr>
              <a:t>Success</a:t>
            </a:r>
          </a:p>
        </p:txBody>
      </p:sp>
      <p:sp>
        <p:nvSpPr>
          <p:cNvPr id="140" name="Subtitle 2">
            <a:extLst>
              <a:ext uri="{FF2B5EF4-FFF2-40B4-BE49-F238E27FC236}">
                <a16:creationId xmlns:a16="http://schemas.microsoft.com/office/drawing/2014/main" id="{62B3232C-84AA-4CAE-B1CE-F148C7F17CD5}"/>
              </a:ext>
            </a:extLst>
          </p:cNvPr>
          <p:cNvSpPr txBox="1">
            <a:spLocks/>
          </p:cNvSpPr>
          <p:nvPr/>
        </p:nvSpPr>
        <p:spPr>
          <a:xfrm>
            <a:off x="1602350" y="2276198"/>
            <a:ext cx="2418141" cy="47119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Tree>
    <p:extLst>
      <p:ext uri="{BB962C8B-B14F-4D97-AF65-F5344CB8AC3E}">
        <p14:creationId xmlns:p14="http://schemas.microsoft.com/office/powerpoint/2010/main" val="16684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41213-70AD-41FB-B967-704E1297AF3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AB3833F-DB05-4BAE-BE0A-DCE74A1BF0A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07FE9D-D494-47B1-9D5E-B740EAD9EC80}"/>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25154E58-B02E-4C84-8BF7-6758DBEADCD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A115B11-8500-4774-AB3C-C071E09AB67D}"/>
              </a:ext>
            </a:extLst>
          </p:cNvPr>
          <p:cNvSpPr>
            <a:spLocks noGrp="1"/>
          </p:cNvSpPr>
          <p:nvPr>
            <p:ph type="body" sz="quarter" idx="13"/>
          </p:nvPr>
        </p:nvSpPr>
        <p:spPr/>
        <p:txBody>
          <a:bodyPr/>
          <a:lstStyle/>
          <a:p>
            <a:endParaRPr lang="en-ZA"/>
          </a:p>
        </p:txBody>
      </p:sp>
      <p:grpSp>
        <p:nvGrpSpPr>
          <p:cNvPr id="69" name="Group 68">
            <a:extLst>
              <a:ext uri="{FF2B5EF4-FFF2-40B4-BE49-F238E27FC236}">
                <a16:creationId xmlns:a16="http://schemas.microsoft.com/office/drawing/2014/main" id="{F5404129-3CFB-4FDF-B7E8-DA7E369D864B}"/>
              </a:ext>
            </a:extLst>
          </p:cNvPr>
          <p:cNvGrpSpPr/>
          <p:nvPr/>
        </p:nvGrpSpPr>
        <p:grpSpPr>
          <a:xfrm>
            <a:off x="1143003" y="2135301"/>
            <a:ext cx="4049959" cy="3813000"/>
            <a:chOff x="1302584" y="2236269"/>
            <a:chExt cx="3792404" cy="3570514"/>
          </a:xfrm>
        </p:grpSpPr>
        <p:sp>
          <p:nvSpPr>
            <p:cNvPr id="7" name="Freeform 5">
              <a:extLst>
                <a:ext uri="{FF2B5EF4-FFF2-40B4-BE49-F238E27FC236}">
                  <a16:creationId xmlns:a16="http://schemas.microsoft.com/office/drawing/2014/main" id="{27C30DCA-4F59-4D90-9FD4-14843F5374B9}"/>
                </a:ext>
              </a:extLst>
            </p:cNvPr>
            <p:cNvSpPr>
              <a:spLocks/>
            </p:cNvSpPr>
            <p:nvPr/>
          </p:nvSpPr>
          <p:spPr bwMode="auto">
            <a:xfrm>
              <a:off x="1302584" y="2236269"/>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8" name="Freeform 6">
              <a:extLst>
                <a:ext uri="{FF2B5EF4-FFF2-40B4-BE49-F238E27FC236}">
                  <a16:creationId xmlns:a16="http://schemas.microsoft.com/office/drawing/2014/main" id="{675F59B7-FFCB-4F0A-A3A5-AF1B7C7D47D1}"/>
                </a:ext>
              </a:extLst>
            </p:cNvPr>
            <p:cNvSpPr>
              <a:spLocks/>
            </p:cNvSpPr>
            <p:nvPr/>
          </p:nvSpPr>
          <p:spPr bwMode="auto">
            <a:xfrm>
              <a:off x="1859488" y="2236269"/>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9" name="Freeform 7">
              <a:extLst>
                <a:ext uri="{FF2B5EF4-FFF2-40B4-BE49-F238E27FC236}">
                  <a16:creationId xmlns:a16="http://schemas.microsoft.com/office/drawing/2014/main" id="{5CDFA78D-A8C7-4813-AC66-614BCA6EFA7C}"/>
                </a:ext>
              </a:extLst>
            </p:cNvPr>
            <p:cNvSpPr>
              <a:spLocks/>
            </p:cNvSpPr>
            <p:nvPr/>
          </p:nvSpPr>
          <p:spPr bwMode="auto">
            <a:xfrm>
              <a:off x="2416392" y="2236269"/>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0" name="Freeform 8">
              <a:extLst>
                <a:ext uri="{FF2B5EF4-FFF2-40B4-BE49-F238E27FC236}">
                  <a16:creationId xmlns:a16="http://schemas.microsoft.com/office/drawing/2014/main" id="{709698FD-7BEF-4333-B966-81ACCAB25F9B}"/>
                </a:ext>
              </a:extLst>
            </p:cNvPr>
            <p:cNvSpPr>
              <a:spLocks/>
            </p:cNvSpPr>
            <p:nvPr/>
          </p:nvSpPr>
          <p:spPr bwMode="auto">
            <a:xfrm>
              <a:off x="2973297" y="2236269"/>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1" name="Freeform 9">
              <a:extLst>
                <a:ext uri="{FF2B5EF4-FFF2-40B4-BE49-F238E27FC236}">
                  <a16:creationId xmlns:a16="http://schemas.microsoft.com/office/drawing/2014/main" id="{A5CD204A-CF33-48B9-A94D-55E21728AA5D}"/>
                </a:ext>
              </a:extLst>
            </p:cNvPr>
            <p:cNvSpPr>
              <a:spLocks/>
            </p:cNvSpPr>
            <p:nvPr/>
          </p:nvSpPr>
          <p:spPr bwMode="auto">
            <a:xfrm>
              <a:off x="3530484" y="2236269"/>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2" name="Freeform 10">
              <a:extLst>
                <a:ext uri="{FF2B5EF4-FFF2-40B4-BE49-F238E27FC236}">
                  <a16:creationId xmlns:a16="http://schemas.microsoft.com/office/drawing/2014/main" id="{4C942920-80B5-42AF-91D0-C55549D136FD}"/>
                </a:ext>
              </a:extLst>
            </p:cNvPr>
            <p:cNvSpPr>
              <a:spLocks/>
            </p:cNvSpPr>
            <p:nvPr/>
          </p:nvSpPr>
          <p:spPr bwMode="auto">
            <a:xfrm>
              <a:off x="4088347" y="2236269"/>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3" name="Freeform 11">
              <a:extLst>
                <a:ext uri="{FF2B5EF4-FFF2-40B4-BE49-F238E27FC236}">
                  <a16:creationId xmlns:a16="http://schemas.microsoft.com/office/drawing/2014/main" id="{003A9BBF-16A8-4754-B766-F138927EBEE6}"/>
                </a:ext>
              </a:extLst>
            </p:cNvPr>
            <p:cNvSpPr>
              <a:spLocks/>
            </p:cNvSpPr>
            <p:nvPr/>
          </p:nvSpPr>
          <p:spPr bwMode="auto">
            <a:xfrm>
              <a:off x="4646883" y="2236269"/>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4" name="Freeform 15">
              <a:extLst>
                <a:ext uri="{FF2B5EF4-FFF2-40B4-BE49-F238E27FC236}">
                  <a16:creationId xmlns:a16="http://schemas.microsoft.com/office/drawing/2014/main" id="{58FED07E-9A9B-433A-8574-CB2550628F1B}"/>
                </a:ext>
              </a:extLst>
            </p:cNvPr>
            <p:cNvSpPr>
              <a:spLocks/>
            </p:cNvSpPr>
            <p:nvPr/>
          </p:nvSpPr>
          <p:spPr bwMode="auto">
            <a:xfrm>
              <a:off x="1302584" y="2770347"/>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5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9" y="55"/>
                    <a:pt x="25" y="12"/>
                  </a:cubicBezTo>
                  <a:cubicBezTo>
                    <a:pt x="18" y="23"/>
                    <a:pt x="15" y="34"/>
                    <a:pt x="15" y="48"/>
                  </a:cubicBezTo>
                  <a:cubicBezTo>
                    <a:pt x="15" y="73"/>
                    <a:pt x="27" y="95"/>
                    <a:pt x="47" y="107"/>
                  </a:cubicBezTo>
                  <a:cubicBezTo>
                    <a:pt x="36" y="107"/>
                    <a:pt x="25" y="104"/>
                    <a:pt x="13" y="98"/>
                  </a:cubicBezTo>
                  <a:cubicBezTo>
                    <a:pt x="13" y="100"/>
                    <a:pt x="13" y="100"/>
                    <a:pt x="13" y="100"/>
                  </a:cubicBezTo>
                  <a:cubicBezTo>
                    <a:pt x="13" y="134"/>
                    <a:pt x="38" y="163"/>
                    <a:pt x="72" y="168"/>
                  </a:cubicBezTo>
                  <a:cubicBezTo>
                    <a:pt x="65" y="170"/>
                    <a:pt x="59"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5" name="Freeform 16">
              <a:extLst>
                <a:ext uri="{FF2B5EF4-FFF2-40B4-BE49-F238E27FC236}">
                  <a16:creationId xmlns:a16="http://schemas.microsoft.com/office/drawing/2014/main" id="{CB3D81E8-F922-4CE1-9134-40C98B81ACAF}"/>
                </a:ext>
              </a:extLst>
            </p:cNvPr>
            <p:cNvSpPr>
              <a:spLocks/>
            </p:cNvSpPr>
            <p:nvPr/>
          </p:nvSpPr>
          <p:spPr bwMode="auto">
            <a:xfrm>
              <a:off x="1859488" y="2770347"/>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5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9" y="55"/>
                    <a:pt x="25" y="12"/>
                  </a:cubicBezTo>
                  <a:cubicBezTo>
                    <a:pt x="18" y="23"/>
                    <a:pt x="15" y="34"/>
                    <a:pt x="15" y="48"/>
                  </a:cubicBezTo>
                  <a:cubicBezTo>
                    <a:pt x="15" y="73"/>
                    <a:pt x="27" y="95"/>
                    <a:pt x="47" y="107"/>
                  </a:cubicBezTo>
                  <a:cubicBezTo>
                    <a:pt x="36" y="107"/>
                    <a:pt x="25" y="104"/>
                    <a:pt x="13" y="98"/>
                  </a:cubicBezTo>
                  <a:cubicBezTo>
                    <a:pt x="13" y="100"/>
                    <a:pt x="13" y="100"/>
                    <a:pt x="13" y="100"/>
                  </a:cubicBezTo>
                  <a:cubicBezTo>
                    <a:pt x="13" y="134"/>
                    <a:pt x="38" y="163"/>
                    <a:pt x="72" y="168"/>
                  </a:cubicBezTo>
                  <a:cubicBezTo>
                    <a:pt x="65" y="170"/>
                    <a:pt x="59"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6" name="Freeform 17">
              <a:extLst>
                <a:ext uri="{FF2B5EF4-FFF2-40B4-BE49-F238E27FC236}">
                  <a16:creationId xmlns:a16="http://schemas.microsoft.com/office/drawing/2014/main" id="{2A757BAC-C302-4AAE-BA58-3973E7A79BE1}"/>
                </a:ext>
              </a:extLst>
            </p:cNvPr>
            <p:cNvSpPr>
              <a:spLocks/>
            </p:cNvSpPr>
            <p:nvPr/>
          </p:nvSpPr>
          <p:spPr bwMode="auto">
            <a:xfrm>
              <a:off x="2416392" y="2770347"/>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5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9" y="55"/>
                    <a:pt x="25" y="12"/>
                  </a:cubicBezTo>
                  <a:cubicBezTo>
                    <a:pt x="18" y="23"/>
                    <a:pt x="15" y="34"/>
                    <a:pt x="15" y="48"/>
                  </a:cubicBezTo>
                  <a:cubicBezTo>
                    <a:pt x="15" y="73"/>
                    <a:pt x="27" y="95"/>
                    <a:pt x="47" y="107"/>
                  </a:cubicBezTo>
                  <a:cubicBezTo>
                    <a:pt x="36" y="107"/>
                    <a:pt x="25" y="104"/>
                    <a:pt x="13" y="98"/>
                  </a:cubicBezTo>
                  <a:cubicBezTo>
                    <a:pt x="13" y="100"/>
                    <a:pt x="13" y="100"/>
                    <a:pt x="13" y="100"/>
                  </a:cubicBezTo>
                  <a:cubicBezTo>
                    <a:pt x="13" y="134"/>
                    <a:pt x="38" y="163"/>
                    <a:pt x="72" y="168"/>
                  </a:cubicBezTo>
                  <a:cubicBezTo>
                    <a:pt x="65" y="170"/>
                    <a:pt x="59"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7" name="Freeform 18">
              <a:extLst>
                <a:ext uri="{FF2B5EF4-FFF2-40B4-BE49-F238E27FC236}">
                  <a16:creationId xmlns:a16="http://schemas.microsoft.com/office/drawing/2014/main" id="{138479C7-C362-4134-8F95-DE51474724A1}"/>
                </a:ext>
              </a:extLst>
            </p:cNvPr>
            <p:cNvSpPr>
              <a:spLocks/>
            </p:cNvSpPr>
            <p:nvPr/>
          </p:nvSpPr>
          <p:spPr bwMode="auto">
            <a:xfrm>
              <a:off x="2973297" y="2770347"/>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4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8" y="55"/>
                    <a:pt x="24" y="12"/>
                  </a:cubicBezTo>
                  <a:cubicBezTo>
                    <a:pt x="18" y="23"/>
                    <a:pt x="15" y="34"/>
                    <a:pt x="15" y="48"/>
                  </a:cubicBezTo>
                  <a:cubicBezTo>
                    <a:pt x="15" y="73"/>
                    <a:pt x="27" y="95"/>
                    <a:pt x="47" y="107"/>
                  </a:cubicBezTo>
                  <a:cubicBezTo>
                    <a:pt x="36" y="107"/>
                    <a:pt x="24" y="104"/>
                    <a:pt x="13" y="98"/>
                  </a:cubicBezTo>
                  <a:cubicBezTo>
                    <a:pt x="13" y="100"/>
                    <a:pt x="13" y="100"/>
                    <a:pt x="13" y="100"/>
                  </a:cubicBezTo>
                  <a:cubicBezTo>
                    <a:pt x="13" y="134"/>
                    <a:pt x="38" y="163"/>
                    <a:pt x="72" y="168"/>
                  </a:cubicBezTo>
                  <a:cubicBezTo>
                    <a:pt x="65" y="170"/>
                    <a:pt x="58"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8" name="Freeform 19">
              <a:extLst>
                <a:ext uri="{FF2B5EF4-FFF2-40B4-BE49-F238E27FC236}">
                  <a16:creationId xmlns:a16="http://schemas.microsoft.com/office/drawing/2014/main" id="{F4550E05-137E-4D51-8FB1-D606AF4CD912}"/>
                </a:ext>
              </a:extLst>
            </p:cNvPr>
            <p:cNvSpPr>
              <a:spLocks/>
            </p:cNvSpPr>
            <p:nvPr/>
          </p:nvSpPr>
          <p:spPr bwMode="auto">
            <a:xfrm>
              <a:off x="3530484" y="2770347"/>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4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8" y="55"/>
                    <a:pt x="24" y="12"/>
                  </a:cubicBezTo>
                  <a:cubicBezTo>
                    <a:pt x="18" y="23"/>
                    <a:pt x="15" y="34"/>
                    <a:pt x="15" y="48"/>
                  </a:cubicBezTo>
                  <a:cubicBezTo>
                    <a:pt x="15" y="73"/>
                    <a:pt x="27" y="95"/>
                    <a:pt x="47" y="107"/>
                  </a:cubicBezTo>
                  <a:cubicBezTo>
                    <a:pt x="36" y="107"/>
                    <a:pt x="24" y="104"/>
                    <a:pt x="13" y="98"/>
                  </a:cubicBezTo>
                  <a:cubicBezTo>
                    <a:pt x="13" y="100"/>
                    <a:pt x="13" y="100"/>
                    <a:pt x="13" y="100"/>
                  </a:cubicBezTo>
                  <a:cubicBezTo>
                    <a:pt x="13" y="134"/>
                    <a:pt x="38" y="163"/>
                    <a:pt x="72" y="168"/>
                  </a:cubicBezTo>
                  <a:cubicBezTo>
                    <a:pt x="65" y="170"/>
                    <a:pt x="58"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19" name="Freeform 20">
              <a:extLst>
                <a:ext uri="{FF2B5EF4-FFF2-40B4-BE49-F238E27FC236}">
                  <a16:creationId xmlns:a16="http://schemas.microsoft.com/office/drawing/2014/main" id="{038958EF-32AC-4F97-AB50-825E7A87F185}"/>
                </a:ext>
              </a:extLst>
            </p:cNvPr>
            <p:cNvSpPr>
              <a:spLocks/>
            </p:cNvSpPr>
            <p:nvPr/>
          </p:nvSpPr>
          <p:spPr bwMode="auto">
            <a:xfrm>
              <a:off x="4088347" y="2770347"/>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4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8" y="55"/>
                    <a:pt x="24" y="12"/>
                  </a:cubicBezTo>
                  <a:cubicBezTo>
                    <a:pt x="18" y="23"/>
                    <a:pt x="15" y="34"/>
                    <a:pt x="15" y="48"/>
                  </a:cubicBezTo>
                  <a:cubicBezTo>
                    <a:pt x="15" y="73"/>
                    <a:pt x="27" y="95"/>
                    <a:pt x="47" y="107"/>
                  </a:cubicBezTo>
                  <a:cubicBezTo>
                    <a:pt x="36" y="107"/>
                    <a:pt x="24" y="104"/>
                    <a:pt x="13" y="98"/>
                  </a:cubicBezTo>
                  <a:cubicBezTo>
                    <a:pt x="13" y="100"/>
                    <a:pt x="13" y="100"/>
                    <a:pt x="13" y="100"/>
                  </a:cubicBezTo>
                  <a:cubicBezTo>
                    <a:pt x="13" y="134"/>
                    <a:pt x="38" y="163"/>
                    <a:pt x="72" y="168"/>
                  </a:cubicBezTo>
                  <a:cubicBezTo>
                    <a:pt x="65" y="170"/>
                    <a:pt x="58"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0" name="Freeform 21">
              <a:extLst>
                <a:ext uri="{FF2B5EF4-FFF2-40B4-BE49-F238E27FC236}">
                  <a16:creationId xmlns:a16="http://schemas.microsoft.com/office/drawing/2014/main" id="{DFCE30B4-2E09-4B8D-9B34-D53941DE1C19}"/>
                </a:ext>
              </a:extLst>
            </p:cNvPr>
            <p:cNvSpPr>
              <a:spLocks/>
            </p:cNvSpPr>
            <p:nvPr/>
          </p:nvSpPr>
          <p:spPr bwMode="auto">
            <a:xfrm>
              <a:off x="4646883" y="2770347"/>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4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8" y="55"/>
                    <a:pt x="24" y="12"/>
                  </a:cubicBezTo>
                  <a:cubicBezTo>
                    <a:pt x="18" y="23"/>
                    <a:pt x="15" y="34"/>
                    <a:pt x="15" y="48"/>
                  </a:cubicBezTo>
                  <a:cubicBezTo>
                    <a:pt x="15" y="73"/>
                    <a:pt x="27" y="95"/>
                    <a:pt x="47" y="107"/>
                  </a:cubicBezTo>
                  <a:cubicBezTo>
                    <a:pt x="36" y="107"/>
                    <a:pt x="24" y="104"/>
                    <a:pt x="13" y="98"/>
                  </a:cubicBezTo>
                  <a:cubicBezTo>
                    <a:pt x="13" y="100"/>
                    <a:pt x="13" y="100"/>
                    <a:pt x="13" y="100"/>
                  </a:cubicBezTo>
                  <a:cubicBezTo>
                    <a:pt x="13" y="134"/>
                    <a:pt x="38" y="163"/>
                    <a:pt x="72" y="168"/>
                  </a:cubicBezTo>
                  <a:cubicBezTo>
                    <a:pt x="65" y="170"/>
                    <a:pt x="58"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1" name="Freeform 25">
              <a:extLst>
                <a:ext uri="{FF2B5EF4-FFF2-40B4-BE49-F238E27FC236}">
                  <a16:creationId xmlns:a16="http://schemas.microsoft.com/office/drawing/2014/main" id="{089F19A9-9AC0-4931-811B-06A867109E41}"/>
                </a:ext>
              </a:extLst>
            </p:cNvPr>
            <p:cNvSpPr>
              <a:spLocks/>
            </p:cNvSpPr>
            <p:nvPr/>
          </p:nvSpPr>
          <p:spPr bwMode="auto">
            <a:xfrm>
              <a:off x="1302584" y="330573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5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9" y="54"/>
                    <a:pt x="25" y="11"/>
                  </a:cubicBezTo>
                  <a:cubicBezTo>
                    <a:pt x="18" y="22"/>
                    <a:pt x="15" y="33"/>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69"/>
                    <a:pt x="59"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2" name="Freeform 26">
              <a:extLst>
                <a:ext uri="{FF2B5EF4-FFF2-40B4-BE49-F238E27FC236}">
                  <a16:creationId xmlns:a16="http://schemas.microsoft.com/office/drawing/2014/main" id="{6F24A0FD-29D9-4306-8FD4-ED1217E9882F}"/>
                </a:ext>
              </a:extLst>
            </p:cNvPr>
            <p:cNvSpPr>
              <a:spLocks/>
            </p:cNvSpPr>
            <p:nvPr/>
          </p:nvSpPr>
          <p:spPr bwMode="auto">
            <a:xfrm>
              <a:off x="1859488" y="330573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5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9" y="54"/>
                    <a:pt x="25" y="11"/>
                  </a:cubicBezTo>
                  <a:cubicBezTo>
                    <a:pt x="18" y="22"/>
                    <a:pt x="15" y="33"/>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69"/>
                    <a:pt x="59"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3" name="Freeform 27">
              <a:extLst>
                <a:ext uri="{FF2B5EF4-FFF2-40B4-BE49-F238E27FC236}">
                  <a16:creationId xmlns:a16="http://schemas.microsoft.com/office/drawing/2014/main" id="{138AF60D-6646-49BF-AF49-1EB70805A9B5}"/>
                </a:ext>
              </a:extLst>
            </p:cNvPr>
            <p:cNvSpPr>
              <a:spLocks/>
            </p:cNvSpPr>
            <p:nvPr/>
          </p:nvSpPr>
          <p:spPr bwMode="auto">
            <a:xfrm>
              <a:off x="2416392" y="330573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5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9" y="54"/>
                    <a:pt x="25" y="11"/>
                  </a:cubicBezTo>
                  <a:cubicBezTo>
                    <a:pt x="18" y="22"/>
                    <a:pt x="15" y="33"/>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69"/>
                    <a:pt x="59"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4" name="Freeform 28">
              <a:extLst>
                <a:ext uri="{FF2B5EF4-FFF2-40B4-BE49-F238E27FC236}">
                  <a16:creationId xmlns:a16="http://schemas.microsoft.com/office/drawing/2014/main" id="{EF7634F8-93E7-4D04-AF28-F0D4259D0AAE}"/>
                </a:ext>
              </a:extLst>
            </p:cNvPr>
            <p:cNvSpPr>
              <a:spLocks/>
            </p:cNvSpPr>
            <p:nvPr/>
          </p:nvSpPr>
          <p:spPr bwMode="auto">
            <a:xfrm>
              <a:off x="2973297" y="330573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4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8" y="54"/>
                    <a:pt x="24" y="11"/>
                  </a:cubicBezTo>
                  <a:cubicBezTo>
                    <a:pt x="18" y="22"/>
                    <a:pt x="15" y="33"/>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69"/>
                    <a:pt x="58"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5" name="Freeform 29">
              <a:extLst>
                <a:ext uri="{FF2B5EF4-FFF2-40B4-BE49-F238E27FC236}">
                  <a16:creationId xmlns:a16="http://schemas.microsoft.com/office/drawing/2014/main" id="{8EEAAA96-69EC-4B07-BDF0-4824626BAE04}"/>
                </a:ext>
              </a:extLst>
            </p:cNvPr>
            <p:cNvSpPr>
              <a:spLocks/>
            </p:cNvSpPr>
            <p:nvPr/>
          </p:nvSpPr>
          <p:spPr bwMode="auto">
            <a:xfrm>
              <a:off x="3530484" y="330573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4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8" y="54"/>
                    <a:pt x="24" y="11"/>
                  </a:cubicBezTo>
                  <a:cubicBezTo>
                    <a:pt x="18" y="22"/>
                    <a:pt x="15" y="33"/>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69"/>
                    <a:pt x="58"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6" name="Freeform 30">
              <a:extLst>
                <a:ext uri="{FF2B5EF4-FFF2-40B4-BE49-F238E27FC236}">
                  <a16:creationId xmlns:a16="http://schemas.microsoft.com/office/drawing/2014/main" id="{5DC88014-4C05-4968-ADCA-827918961C05}"/>
                </a:ext>
              </a:extLst>
            </p:cNvPr>
            <p:cNvSpPr>
              <a:spLocks/>
            </p:cNvSpPr>
            <p:nvPr/>
          </p:nvSpPr>
          <p:spPr bwMode="auto">
            <a:xfrm>
              <a:off x="4088347" y="330573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4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8" y="54"/>
                    <a:pt x="24" y="11"/>
                  </a:cubicBezTo>
                  <a:cubicBezTo>
                    <a:pt x="18" y="22"/>
                    <a:pt x="15" y="33"/>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69"/>
                    <a:pt x="58"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7" name="Freeform 31">
              <a:extLst>
                <a:ext uri="{FF2B5EF4-FFF2-40B4-BE49-F238E27FC236}">
                  <a16:creationId xmlns:a16="http://schemas.microsoft.com/office/drawing/2014/main" id="{08F0960E-5DE1-4615-9F54-EE5FB6E84B23}"/>
                </a:ext>
              </a:extLst>
            </p:cNvPr>
            <p:cNvSpPr>
              <a:spLocks/>
            </p:cNvSpPr>
            <p:nvPr/>
          </p:nvSpPr>
          <p:spPr bwMode="auto">
            <a:xfrm>
              <a:off x="4646883" y="330573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4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8" y="54"/>
                    <a:pt x="24" y="11"/>
                  </a:cubicBezTo>
                  <a:cubicBezTo>
                    <a:pt x="18" y="22"/>
                    <a:pt x="15" y="33"/>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69"/>
                    <a:pt x="58"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8" name="Freeform 35">
              <a:extLst>
                <a:ext uri="{FF2B5EF4-FFF2-40B4-BE49-F238E27FC236}">
                  <a16:creationId xmlns:a16="http://schemas.microsoft.com/office/drawing/2014/main" id="{087AE254-99B5-45F9-B604-D0B08251A289}"/>
                </a:ext>
              </a:extLst>
            </p:cNvPr>
            <p:cNvSpPr>
              <a:spLocks/>
            </p:cNvSpPr>
            <p:nvPr/>
          </p:nvSpPr>
          <p:spPr bwMode="auto">
            <a:xfrm>
              <a:off x="1302584" y="383980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1"/>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29" name="Freeform 36">
              <a:extLst>
                <a:ext uri="{FF2B5EF4-FFF2-40B4-BE49-F238E27FC236}">
                  <a16:creationId xmlns:a16="http://schemas.microsoft.com/office/drawing/2014/main" id="{3714E913-A4C2-4240-9C40-3F741A0DEFE0}"/>
                </a:ext>
              </a:extLst>
            </p:cNvPr>
            <p:cNvSpPr>
              <a:spLocks/>
            </p:cNvSpPr>
            <p:nvPr/>
          </p:nvSpPr>
          <p:spPr bwMode="auto">
            <a:xfrm>
              <a:off x="1859488" y="383980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0" name="Freeform 37">
              <a:extLst>
                <a:ext uri="{FF2B5EF4-FFF2-40B4-BE49-F238E27FC236}">
                  <a16:creationId xmlns:a16="http://schemas.microsoft.com/office/drawing/2014/main" id="{A90FA815-3B9B-4C48-85CA-A12065330D8E}"/>
                </a:ext>
              </a:extLst>
            </p:cNvPr>
            <p:cNvSpPr>
              <a:spLocks/>
            </p:cNvSpPr>
            <p:nvPr/>
          </p:nvSpPr>
          <p:spPr bwMode="auto">
            <a:xfrm>
              <a:off x="2416392" y="383980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1" name="Freeform 38">
              <a:extLst>
                <a:ext uri="{FF2B5EF4-FFF2-40B4-BE49-F238E27FC236}">
                  <a16:creationId xmlns:a16="http://schemas.microsoft.com/office/drawing/2014/main" id="{12D36572-22B6-404B-879A-D854A9640A7E}"/>
                </a:ext>
              </a:extLst>
            </p:cNvPr>
            <p:cNvSpPr>
              <a:spLocks/>
            </p:cNvSpPr>
            <p:nvPr/>
          </p:nvSpPr>
          <p:spPr bwMode="auto">
            <a:xfrm>
              <a:off x="2973297" y="383980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2" name="Freeform 39">
              <a:extLst>
                <a:ext uri="{FF2B5EF4-FFF2-40B4-BE49-F238E27FC236}">
                  <a16:creationId xmlns:a16="http://schemas.microsoft.com/office/drawing/2014/main" id="{998C8C11-755C-4717-9C73-9CD0BE853D36}"/>
                </a:ext>
              </a:extLst>
            </p:cNvPr>
            <p:cNvSpPr>
              <a:spLocks/>
            </p:cNvSpPr>
            <p:nvPr/>
          </p:nvSpPr>
          <p:spPr bwMode="auto">
            <a:xfrm>
              <a:off x="3530484" y="383980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3" name="Freeform 40">
              <a:extLst>
                <a:ext uri="{FF2B5EF4-FFF2-40B4-BE49-F238E27FC236}">
                  <a16:creationId xmlns:a16="http://schemas.microsoft.com/office/drawing/2014/main" id="{DECC3164-8A16-4969-8F3E-A3BE9E618E45}"/>
                </a:ext>
              </a:extLst>
            </p:cNvPr>
            <p:cNvSpPr>
              <a:spLocks/>
            </p:cNvSpPr>
            <p:nvPr/>
          </p:nvSpPr>
          <p:spPr bwMode="auto">
            <a:xfrm>
              <a:off x="4088347" y="383980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4" name="Freeform 41">
              <a:extLst>
                <a:ext uri="{FF2B5EF4-FFF2-40B4-BE49-F238E27FC236}">
                  <a16:creationId xmlns:a16="http://schemas.microsoft.com/office/drawing/2014/main" id="{F168B004-38B7-4838-97BB-ED7A4169296A}"/>
                </a:ext>
              </a:extLst>
            </p:cNvPr>
            <p:cNvSpPr>
              <a:spLocks/>
            </p:cNvSpPr>
            <p:nvPr/>
          </p:nvSpPr>
          <p:spPr bwMode="auto">
            <a:xfrm>
              <a:off x="4646883" y="383980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5" name="Freeform 45">
              <a:extLst>
                <a:ext uri="{FF2B5EF4-FFF2-40B4-BE49-F238E27FC236}">
                  <a16:creationId xmlns:a16="http://schemas.microsoft.com/office/drawing/2014/main" id="{541C0886-DBC5-4789-BFA2-AA4D2B468F50}"/>
                </a:ext>
              </a:extLst>
            </p:cNvPr>
            <p:cNvSpPr>
              <a:spLocks/>
            </p:cNvSpPr>
            <p:nvPr/>
          </p:nvSpPr>
          <p:spPr bwMode="auto">
            <a:xfrm>
              <a:off x="1302584" y="4373888"/>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5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9" y="55"/>
                    <a:pt x="25" y="12"/>
                  </a:cubicBezTo>
                  <a:cubicBezTo>
                    <a:pt x="18" y="23"/>
                    <a:pt x="15" y="34"/>
                    <a:pt x="15" y="48"/>
                  </a:cubicBezTo>
                  <a:cubicBezTo>
                    <a:pt x="15" y="73"/>
                    <a:pt x="27" y="95"/>
                    <a:pt x="47" y="107"/>
                  </a:cubicBezTo>
                  <a:cubicBezTo>
                    <a:pt x="36" y="107"/>
                    <a:pt x="25" y="104"/>
                    <a:pt x="13" y="98"/>
                  </a:cubicBezTo>
                  <a:cubicBezTo>
                    <a:pt x="13" y="100"/>
                    <a:pt x="13" y="100"/>
                    <a:pt x="13" y="100"/>
                  </a:cubicBezTo>
                  <a:cubicBezTo>
                    <a:pt x="13" y="134"/>
                    <a:pt x="38" y="163"/>
                    <a:pt x="72" y="168"/>
                  </a:cubicBezTo>
                  <a:cubicBezTo>
                    <a:pt x="65" y="170"/>
                    <a:pt x="59"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6" name="Freeform 46">
              <a:extLst>
                <a:ext uri="{FF2B5EF4-FFF2-40B4-BE49-F238E27FC236}">
                  <a16:creationId xmlns:a16="http://schemas.microsoft.com/office/drawing/2014/main" id="{92EBD766-FAAC-43D5-8CAA-CE6EC0FB7EDA}"/>
                </a:ext>
              </a:extLst>
            </p:cNvPr>
            <p:cNvSpPr>
              <a:spLocks/>
            </p:cNvSpPr>
            <p:nvPr/>
          </p:nvSpPr>
          <p:spPr bwMode="auto">
            <a:xfrm>
              <a:off x="1859488" y="4373888"/>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5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9" y="55"/>
                    <a:pt x="25" y="12"/>
                  </a:cubicBezTo>
                  <a:cubicBezTo>
                    <a:pt x="18" y="23"/>
                    <a:pt x="15" y="34"/>
                    <a:pt x="15" y="48"/>
                  </a:cubicBezTo>
                  <a:cubicBezTo>
                    <a:pt x="15" y="73"/>
                    <a:pt x="27" y="95"/>
                    <a:pt x="47" y="107"/>
                  </a:cubicBezTo>
                  <a:cubicBezTo>
                    <a:pt x="36" y="107"/>
                    <a:pt x="25" y="104"/>
                    <a:pt x="13" y="98"/>
                  </a:cubicBezTo>
                  <a:cubicBezTo>
                    <a:pt x="13" y="100"/>
                    <a:pt x="13" y="100"/>
                    <a:pt x="13" y="100"/>
                  </a:cubicBezTo>
                  <a:cubicBezTo>
                    <a:pt x="13" y="134"/>
                    <a:pt x="38" y="163"/>
                    <a:pt x="72" y="168"/>
                  </a:cubicBezTo>
                  <a:cubicBezTo>
                    <a:pt x="65" y="170"/>
                    <a:pt x="59"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7" name="Freeform 47">
              <a:extLst>
                <a:ext uri="{FF2B5EF4-FFF2-40B4-BE49-F238E27FC236}">
                  <a16:creationId xmlns:a16="http://schemas.microsoft.com/office/drawing/2014/main" id="{2C406FFB-B43B-4CCF-B676-D73153048DA4}"/>
                </a:ext>
              </a:extLst>
            </p:cNvPr>
            <p:cNvSpPr>
              <a:spLocks/>
            </p:cNvSpPr>
            <p:nvPr/>
          </p:nvSpPr>
          <p:spPr bwMode="auto">
            <a:xfrm>
              <a:off x="2416392" y="4373888"/>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5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9" y="55"/>
                    <a:pt x="25" y="12"/>
                  </a:cubicBezTo>
                  <a:cubicBezTo>
                    <a:pt x="18" y="23"/>
                    <a:pt x="15" y="34"/>
                    <a:pt x="15" y="48"/>
                  </a:cubicBezTo>
                  <a:cubicBezTo>
                    <a:pt x="15" y="73"/>
                    <a:pt x="27" y="95"/>
                    <a:pt x="47" y="107"/>
                  </a:cubicBezTo>
                  <a:cubicBezTo>
                    <a:pt x="36" y="107"/>
                    <a:pt x="25" y="104"/>
                    <a:pt x="13" y="98"/>
                  </a:cubicBezTo>
                  <a:cubicBezTo>
                    <a:pt x="13" y="100"/>
                    <a:pt x="13" y="100"/>
                    <a:pt x="13" y="100"/>
                  </a:cubicBezTo>
                  <a:cubicBezTo>
                    <a:pt x="13" y="134"/>
                    <a:pt x="38" y="163"/>
                    <a:pt x="72" y="168"/>
                  </a:cubicBezTo>
                  <a:cubicBezTo>
                    <a:pt x="65" y="170"/>
                    <a:pt x="59"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8" name="Freeform 48">
              <a:extLst>
                <a:ext uri="{FF2B5EF4-FFF2-40B4-BE49-F238E27FC236}">
                  <a16:creationId xmlns:a16="http://schemas.microsoft.com/office/drawing/2014/main" id="{C2564382-7976-420C-93FC-9C71A947A885}"/>
                </a:ext>
              </a:extLst>
            </p:cNvPr>
            <p:cNvSpPr>
              <a:spLocks/>
            </p:cNvSpPr>
            <p:nvPr/>
          </p:nvSpPr>
          <p:spPr bwMode="auto">
            <a:xfrm>
              <a:off x="2973297" y="4373888"/>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4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8" y="55"/>
                    <a:pt x="24" y="12"/>
                  </a:cubicBezTo>
                  <a:cubicBezTo>
                    <a:pt x="18" y="23"/>
                    <a:pt x="15" y="34"/>
                    <a:pt x="15" y="48"/>
                  </a:cubicBezTo>
                  <a:cubicBezTo>
                    <a:pt x="15" y="73"/>
                    <a:pt x="27" y="95"/>
                    <a:pt x="47" y="107"/>
                  </a:cubicBezTo>
                  <a:cubicBezTo>
                    <a:pt x="36" y="107"/>
                    <a:pt x="24" y="104"/>
                    <a:pt x="13" y="98"/>
                  </a:cubicBezTo>
                  <a:cubicBezTo>
                    <a:pt x="13" y="100"/>
                    <a:pt x="13" y="100"/>
                    <a:pt x="13" y="100"/>
                  </a:cubicBezTo>
                  <a:cubicBezTo>
                    <a:pt x="13" y="134"/>
                    <a:pt x="38" y="163"/>
                    <a:pt x="72" y="168"/>
                  </a:cubicBezTo>
                  <a:cubicBezTo>
                    <a:pt x="65" y="170"/>
                    <a:pt x="58"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39" name="Freeform 49">
              <a:extLst>
                <a:ext uri="{FF2B5EF4-FFF2-40B4-BE49-F238E27FC236}">
                  <a16:creationId xmlns:a16="http://schemas.microsoft.com/office/drawing/2014/main" id="{32C6B5D6-1C90-4AA0-8726-5A3419870D93}"/>
                </a:ext>
              </a:extLst>
            </p:cNvPr>
            <p:cNvSpPr>
              <a:spLocks/>
            </p:cNvSpPr>
            <p:nvPr/>
          </p:nvSpPr>
          <p:spPr bwMode="auto">
            <a:xfrm>
              <a:off x="3530484" y="4373888"/>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4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8" y="55"/>
                    <a:pt x="24" y="12"/>
                  </a:cubicBezTo>
                  <a:cubicBezTo>
                    <a:pt x="18" y="23"/>
                    <a:pt x="15" y="34"/>
                    <a:pt x="15" y="48"/>
                  </a:cubicBezTo>
                  <a:cubicBezTo>
                    <a:pt x="15" y="73"/>
                    <a:pt x="27" y="95"/>
                    <a:pt x="47" y="107"/>
                  </a:cubicBezTo>
                  <a:cubicBezTo>
                    <a:pt x="36" y="107"/>
                    <a:pt x="24" y="104"/>
                    <a:pt x="13" y="98"/>
                  </a:cubicBezTo>
                  <a:cubicBezTo>
                    <a:pt x="13" y="100"/>
                    <a:pt x="13" y="100"/>
                    <a:pt x="13" y="100"/>
                  </a:cubicBezTo>
                  <a:cubicBezTo>
                    <a:pt x="13" y="134"/>
                    <a:pt x="38" y="163"/>
                    <a:pt x="72" y="168"/>
                  </a:cubicBezTo>
                  <a:cubicBezTo>
                    <a:pt x="65" y="170"/>
                    <a:pt x="58"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0" name="Freeform 50">
              <a:extLst>
                <a:ext uri="{FF2B5EF4-FFF2-40B4-BE49-F238E27FC236}">
                  <a16:creationId xmlns:a16="http://schemas.microsoft.com/office/drawing/2014/main" id="{F56B352E-73F5-4CB7-A45B-3031F7315CB4}"/>
                </a:ext>
              </a:extLst>
            </p:cNvPr>
            <p:cNvSpPr>
              <a:spLocks/>
            </p:cNvSpPr>
            <p:nvPr/>
          </p:nvSpPr>
          <p:spPr bwMode="auto">
            <a:xfrm>
              <a:off x="4088347" y="4373888"/>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4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8" y="55"/>
                    <a:pt x="24" y="12"/>
                  </a:cubicBezTo>
                  <a:cubicBezTo>
                    <a:pt x="18" y="23"/>
                    <a:pt x="15" y="34"/>
                    <a:pt x="15" y="48"/>
                  </a:cubicBezTo>
                  <a:cubicBezTo>
                    <a:pt x="15" y="73"/>
                    <a:pt x="27" y="95"/>
                    <a:pt x="47" y="107"/>
                  </a:cubicBezTo>
                  <a:cubicBezTo>
                    <a:pt x="36" y="107"/>
                    <a:pt x="24" y="104"/>
                    <a:pt x="13" y="98"/>
                  </a:cubicBezTo>
                  <a:cubicBezTo>
                    <a:pt x="13" y="100"/>
                    <a:pt x="13" y="100"/>
                    <a:pt x="13" y="100"/>
                  </a:cubicBezTo>
                  <a:cubicBezTo>
                    <a:pt x="13" y="134"/>
                    <a:pt x="38" y="163"/>
                    <a:pt x="72" y="168"/>
                  </a:cubicBezTo>
                  <a:cubicBezTo>
                    <a:pt x="65" y="170"/>
                    <a:pt x="58"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1" name="Freeform 51">
              <a:extLst>
                <a:ext uri="{FF2B5EF4-FFF2-40B4-BE49-F238E27FC236}">
                  <a16:creationId xmlns:a16="http://schemas.microsoft.com/office/drawing/2014/main" id="{43B0958E-F541-4BFB-94BA-F72112F4E35C}"/>
                </a:ext>
              </a:extLst>
            </p:cNvPr>
            <p:cNvSpPr>
              <a:spLocks/>
            </p:cNvSpPr>
            <p:nvPr/>
          </p:nvSpPr>
          <p:spPr bwMode="auto">
            <a:xfrm>
              <a:off x="4646883" y="4373888"/>
              <a:ext cx="448105" cy="363435"/>
            </a:xfrm>
            <a:custGeom>
              <a:avLst/>
              <a:gdLst>
                <a:gd name="T0" fmla="*/ 346 w 346"/>
                <a:gd name="T1" fmla="*/ 32 h 281"/>
                <a:gd name="T2" fmla="*/ 306 w 346"/>
                <a:gd name="T3" fmla="*/ 43 h 281"/>
                <a:gd name="T4" fmla="*/ 337 w 346"/>
                <a:gd name="T5" fmla="*/ 5 h 281"/>
                <a:gd name="T6" fmla="*/ 292 w 346"/>
                <a:gd name="T7" fmla="*/ 21 h 281"/>
                <a:gd name="T8" fmla="*/ 240 w 346"/>
                <a:gd name="T9" fmla="*/ 0 h 281"/>
                <a:gd name="T10" fmla="*/ 170 w 346"/>
                <a:gd name="T11" fmla="*/ 70 h 281"/>
                <a:gd name="T12" fmla="*/ 172 w 346"/>
                <a:gd name="T13" fmla="*/ 86 h 281"/>
                <a:gd name="T14" fmla="*/ 24 w 346"/>
                <a:gd name="T15" fmla="*/ 12 h 281"/>
                <a:gd name="T16" fmla="*/ 15 w 346"/>
                <a:gd name="T17" fmla="*/ 48 h 281"/>
                <a:gd name="T18" fmla="*/ 47 w 346"/>
                <a:gd name="T19" fmla="*/ 107 h 281"/>
                <a:gd name="T20" fmla="*/ 13 w 346"/>
                <a:gd name="T21" fmla="*/ 98 h 281"/>
                <a:gd name="T22" fmla="*/ 13 w 346"/>
                <a:gd name="T23" fmla="*/ 100 h 281"/>
                <a:gd name="T24" fmla="*/ 72 w 346"/>
                <a:gd name="T25" fmla="*/ 168 h 281"/>
                <a:gd name="T26" fmla="*/ 52 w 346"/>
                <a:gd name="T27" fmla="*/ 172 h 281"/>
                <a:gd name="T28" fmla="*/ 38 w 346"/>
                <a:gd name="T29" fmla="*/ 170 h 281"/>
                <a:gd name="T30" fmla="*/ 106 w 346"/>
                <a:gd name="T31" fmla="*/ 220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9"/>
                    <a:pt x="321" y="41"/>
                    <a:pt x="306" y="43"/>
                  </a:cubicBezTo>
                  <a:cubicBezTo>
                    <a:pt x="321" y="34"/>
                    <a:pt x="333" y="21"/>
                    <a:pt x="337" y="5"/>
                  </a:cubicBezTo>
                  <a:cubicBezTo>
                    <a:pt x="324" y="12"/>
                    <a:pt x="308" y="18"/>
                    <a:pt x="292" y="21"/>
                  </a:cubicBezTo>
                  <a:cubicBezTo>
                    <a:pt x="281" y="7"/>
                    <a:pt x="260" y="0"/>
                    <a:pt x="240" y="0"/>
                  </a:cubicBezTo>
                  <a:cubicBezTo>
                    <a:pt x="201" y="0"/>
                    <a:pt x="170" y="32"/>
                    <a:pt x="170" y="70"/>
                  </a:cubicBezTo>
                  <a:cubicBezTo>
                    <a:pt x="170" y="75"/>
                    <a:pt x="170" y="82"/>
                    <a:pt x="172" y="86"/>
                  </a:cubicBezTo>
                  <a:cubicBezTo>
                    <a:pt x="113" y="84"/>
                    <a:pt x="58" y="55"/>
                    <a:pt x="24" y="12"/>
                  </a:cubicBezTo>
                  <a:cubicBezTo>
                    <a:pt x="18" y="23"/>
                    <a:pt x="15" y="34"/>
                    <a:pt x="15" y="48"/>
                  </a:cubicBezTo>
                  <a:cubicBezTo>
                    <a:pt x="15" y="73"/>
                    <a:pt x="27" y="95"/>
                    <a:pt x="47" y="107"/>
                  </a:cubicBezTo>
                  <a:cubicBezTo>
                    <a:pt x="36" y="107"/>
                    <a:pt x="24" y="104"/>
                    <a:pt x="13" y="98"/>
                  </a:cubicBezTo>
                  <a:cubicBezTo>
                    <a:pt x="13" y="100"/>
                    <a:pt x="13" y="100"/>
                    <a:pt x="13" y="100"/>
                  </a:cubicBezTo>
                  <a:cubicBezTo>
                    <a:pt x="13" y="134"/>
                    <a:pt x="38" y="163"/>
                    <a:pt x="72" y="168"/>
                  </a:cubicBezTo>
                  <a:cubicBezTo>
                    <a:pt x="65" y="170"/>
                    <a:pt x="58" y="172"/>
                    <a:pt x="52" y="172"/>
                  </a:cubicBezTo>
                  <a:cubicBezTo>
                    <a:pt x="47" y="172"/>
                    <a:pt x="43" y="170"/>
                    <a:pt x="38" y="170"/>
                  </a:cubicBezTo>
                  <a:cubicBezTo>
                    <a:pt x="47" y="197"/>
                    <a:pt x="74" y="220"/>
                    <a:pt x="106" y="220"/>
                  </a:cubicBezTo>
                  <a:cubicBezTo>
                    <a:pt x="81" y="238"/>
                    <a:pt x="52" y="249"/>
                    <a:pt x="18" y="249"/>
                  </a:cubicBezTo>
                  <a:cubicBezTo>
                    <a:pt x="11" y="249"/>
                    <a:pt x="6" y="249"/>
                    <a:pt x="0" y="249"/>
                  </a:cubicBezTo>
                  <a:cubicBezTo>
                    <a:pt x="31" y="270"/>
                    <a:pt x="70" y="281"/>
                    <a:pt x="108" y="281"/>
                  </a:cubicBezTo>
                  <a:cubicBezTo>
                    <a:pt x="240" y="281"/>
                    <a:pt x="312" y="172"/>
                    <a:pt x="312" y="79"/>
                  </a:cubicBezTo>
                  <a:cubicBezTo>
                    <a:pt x="312" y="75"/>
                    <a:pt x="312" y="73"/>
                    <a:pt x="312" y="70"/>
                  </a:cubicBezTo>
                  <a:cubicBezTo>
                    <a:pt x="326" y="59"/>
                    <a:pt x="337" y="48"/>
                    <a:pt x="346" y="32"/>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2" name="Freeform 55">
              <a:extLst>
                <a:ext uri="{FF2B5EF4-FFF2-40B4-BE49-F238E27FC236}">
                  <a16:creationId xmlns:a16="http://schemas.microsoft.com/office/drawing/2014/main" id="{C02CF6EA-99C5-4940-B3AD-B9B4B85F9F05}"/>
                </a:ext>
              </a:extLst>
            </p:cNvPr>
            <p:cNvSpPr>
              <a:spLocks/>
            </p:cNvSpPr>
            <p:nvPr/>
          </p:nvSpPr>
          <p:spPr bwMode="auto">
            <a:xfrm>
              <a:off x="1302584" y="490927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5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9" y="54"/>
                    <a:pt x="25" y="11"/>
                  </a:cubicBezTo>
                  <a:cubicBezTo>
                    <a:pt x="18" y="22"/>
                    <a:pt x="15" y="33"/>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69"/>
                    <a:pt x="59"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3" name="Freeform 56">
              <a:extLst>
                <a:ext uri="{FF2B5EF4-FFF2-40B4-BE49-F238E27FC236}">
                  <a16:creationId xmlns:a16="http://schemas.microsoft.com/office/drawing/2014/main" id="{EF19B368-115B-40CF-87EF-8A210CA9E80A}"/>
                </a:ext>
              </a:extLst>
            </p:cNvPr>
            <p:cNvSpPr>
              <a:spLocks/>
            </p:cNvSpPr>
            <p:nvPr/>
          </p:nvSpPr>
          <p:spPr bwMode="auto">
            <a:xfrm>
              <a:off x="1859488" y="490927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5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9" y="54"/>
                    <a:pt x="25" y="11"/>
                  </a:cubicBezTo>
                  <a:cubicBezTo>
                    <a:pt x="18" y="22"/>
                    <a:pt x="15" y="33"/>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69"/>
                    <a:pt x="59"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4" name="Freeform 57">
              <a:extLst>
                <a:ext uri="{FF2B5EF4-FFF2-40B4-BE49-F238E27FC236}">
                  <a16:creationId xmlns:a16="http://schemas.microsoft.com/office/drawing/2014/main" id="{8290381B-EE02-4DB7-9B49-93F51A0E2CB8}"/>
                </a:ext>
              </a:extLst>
            </p:cNvPr>
            <p:cNvSpPr>
              <a:spLocks/>
            </p:cNvSpPr>
            <p:nvPr/>
          </p:nvSpPr>
          <p:spPr bwMode="auto">
            <a:xfrm>
              <a:off x="2416392" y="490927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5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9" y="54"/>
                    <a:pt x="25" y="11"/>
                  </a:cubicBezTo>
                  <a:cubicBezTo>
                    <a:pt x="18" y="22"/>
                    <a:pt x="15" y="33"/>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69"/>
                    <a:pt x="59"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5" name="Freeform 58">
              <a:extLst>
                <a:ext uri="{FF2B5EF4-FFF2-40B4-BE49-F238E27FC236}">
                  <a16:creationId xmlns:a16="http://schemas.microsoft.com/office/drawing/2014/main" id="{0A585D21-9DEF-490D-92D5-600540256FD2}"/>
                </a:ext>
              </a:extLst>
            </p:cNvPr>
            <p:cNvSpPr>
              <a:spLocks/>
            </p:cNvSpPr>
            <p:nvPr/>
          </p:nvSpPr>
          <p:spPr bwMode="auto">
            <a:xfrm>
              <a:off x="2973297" y="490927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4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8" y="54"/>
                    <a:pt x="24" y="11"/>
                  </a:cubicBezTo>
                  <a:cubicBezTo>
                    <a:pt x="18" y="22"/>
                    <a:pt x="15" y="33"/>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69"/>
                    <a:pt x="58"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6"/>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6" name="Freeform 59">
              <a:extLst>
                <a:ext uri="{FF2B5EF4-FFF2-40B4-BE49-F238E27FC236}">
                  <a16:creationId xmlns:a16="http://schemas.microsoft.com/office/drawing/2014/main" id="{EB61315A-2F7D-493B-B9C0-9F793B2363FC}"/>
                </a:ext>
              </a:extLst>
            </p:cNvPr>
            <p:cNvSpPr>
              <a:spLocks/>
            </p:cNvSpPr>
            <p:nvPr/>
          </p:nvSpPr>
          <p:spPr bwMode="auto">
            <a:xfrm>
              <a:off x="3530484" y="490927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4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8" y="54"/>
                    <a:pt x="24" y="11"/>
                  </a:cubicBezTo>
                  <a:cubicBezTo>
                    <a:pt x="18" y="22"/>
                    <a:pt x="15" y="33"/>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69"/>
                    <a:pt x="58"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3"/>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7" name="Freeform 60">
              <a:extLst>
                <a:ext uri="{FF2B5EF4-FFF2-40B4-BE49-F238E27FC236}">
                  <a16:creationId xmlns:a16="http://schemas.microsoft.com/office/drawing/2014/main" id="{812A484C-0553-45DB-A711-CC9E9F75686A}"/>
                </a:ext>
              </a:extLst>
            </p:cNvPr>
            <p:cNvSpPr>
              <a:spLocks/>
            </p:cNvSpPr>
            <p:nvPr/>
          </p:nvSpPr>
          <p:spPr bwMode="auto">
            <a:xfrm>
              <a:off x="4088347" y="490927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4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8" y="54"/>
                    <a:pt x="24" y="11"/>
                  </a:cubicBezTo>
                  <a:cubicBezTo>
                    <a:pt x="18" y="22"/>
                    <a:pt x="15" y="33"/>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69"/>
                    <a:pt x="58"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3"/>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8" name="Freeform 61">
              <a:extLst>
                <a:ext uri="{FF2B5EF4-FFF2-40B4-BE49-F238E27FC236}">
                  <a16:creationId xmlns:a16="http://schemas.microsoft.com/office/drawing/2014/main" id="{D562178E-69B4-42CC-88B3-E4D4A5D52FCC}"/>
                </a:ext>
              </a:extLst>
            </p:cNvPr>
            <p:cNvSpPr>
              <a:spLocks/>
            </p:cNvSpPr>
            <p:nvPr/>
          </p:nvSpPr>
          <p:spPr bwMode="auto">
            <a:xfrm>
              <a:off x="4646883" y="4909270"/>
              <a:ext cx="448105" cy="362131"/>
            </a:xfrm>
            <a:custGeom>
              <a:avLst/>
              <a:gdLst>
                <a:gd name="T0" fmla="*/ 346 w 346"/>
                <a:gd name="T1" fmla="*/ 31 h 280"/>
                <a:gd name="T2" fmla="*/ 306 w 346"/>
                <a:gd name="T3" fmla="*/ 43 h 280"/>
                <a:gd name="T4" fmla="*/ 337 w 346"/>
                <a:gd name="T5" fmla="*/ 4 h 280"/>
                <a:gd name="T6" fmla="*/ 292 w 346"/>
                <a:gd name="T7" fmla="*/ 20 h 280"/>
                <a:gd name="T8" fmla="*/ 240 w 346"/>
                <a:gd name="T9" fmla="*/ 0 h 280"/>
                <a:gd name="T10" fmla="*/ 170 w 346"/>
                <a:gd name="T11" fmla="*/ 70 h 280"/>
                <a:gd name="T12" fmla="*/ 172 w 346"/>
                <a:gd name="T13" fmla="*/ 86 h 280"/>
                <a:gd name="T14" fmla="*/ 24 w 346"/>
                <a:gd name="T15" fmla="*/ 11 h 280"/>
                <a:gd name="T16" fmla="*/ 15 w 346"/>
                <a:gd name="T17" fmla="*/ 47 h 280"/>
                <a:gd name="T18" fmla="*/ 47 w 346"/>
                <a:gd name="T19" fmla="*/ 106 h 280"/>
                <a:gd name="T20" fmla="*/ 13 w 346"/>
                <a:gd name="T21" fmla="*/ 97 h 280"/>
                <a:gd name="T22" fmla="*/ 13 w 346"/>
                <a:gd name="T23" fmla="*/ 99 h 280"/>
                <a:gd name="T24" fmla="*/ 72 w 346"/>
                <a:gd name="T25" fmla="*/ 167 h 280"/>
                <a:gd name="T26" fmla="*/ 52 w 346"/>
                <a:gd name="T27" fmla="*/ 172 h 280"/>
                <a:gd name="T28" fmla="*/ 38 w 346"/>
                <a:gd name="T29" fmla="*/ 169 h 280"/>
                <a:gd name="T30" fmla="*/ 106 w 346"/>
                <a:gd name="T31" fmla="*/ 219 h 280"/>
                <a:gd name="T32" fmla="*/ 18 w 346"/>
                <a:gd name="T33" fmla="*/ 249 h 280"/>
                <a:gd name="T34" fmla="*/ 0 w 346"/>
                <a:gd name="T35" fmla="*/ 249 h 280"/>
                <a:gd name="T36" fmla="*/ 108 w 346"/>
                <a:gd name="T37" fmla="*/ 280 h 280"/>
                <a:gd name="T38" fmla="*/ 312 w 346"/>
                <a:gd name="T39" fmla="*/ 79 h 280"/>
                <a:gd name="T40" fmla="*/ 312 w 346"/>
                <a:gd name="T41" fmla="*/ 70 h 280"/>
                <a:gd name="T42" fmla="*/ 346 w 346"/>
                <a:gd name="T4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0">
                  <a:moveTo>
                    <a:pt x="346" y="31"/>
                  </a:moveTo>
                  <a:cubicBezTo>
                    <a:pt x="335" y="38"/>
                    <a:pt x="321" y="40"/>
                    <a:pt x="306" y="43"/>
                  </a:cubicBezTo>
                  <a:cubicBezTo>
                    <a:pt x="321" y="33"/>
                    <a:pt x="333" y="20"/>
                    <a:pt x="337" y="4"/>
                  </a:cubicBezTo>
                  <a:cubicBezTo>
                    <a:pt x="324" y="11"/>
                    <a:pt x="308" y="18"/>
                    <a:pt x="292" y="20"/>
                  </a:cubicBezTo>
                  <a:cubicBezTo>
                    <a:pt x="281" y="6"/>
                    <a:pt x="260" y="0"/>
                    <a:pt x="240" y="0"/>
                  </a:cubicBezTo>
                  <a:cubicBezTo>
                    <a:pt x="201" y="0"/>
                    <a:pt x="170" y="31"/>
                    <a:pt x="170" y="70"/>
                  </a:cubicBezTo>
                  <a:cubicBezTo>
                    <a:pt x="170" y="74"/>
                    <a:pt x="170" y="81"/>
                    <a:pt x="172" y="86"/>
                  </a:cubicBezTo>
                  <a:cubicBezTo>
                    <a:pt x="113" y="83"/>
                    <a:pt x="58" y="54"/>
                    <a:pt x="24" y="11"/>
                  </a:cubicBezTo>
                  <a:cubicBezTo>
                    <a:pt x="18" y="22"/>
                    <a:pt x="15" y="33"/>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69"/>
                    <a:pt x="58" y="172"/>
                    <a:pt x="52" y="172"/>
                  </a:cubicBezTo>
                  <a:cubicBezTo>
                    <a:pt x="47" y="172"/>
                    <a:pt x="43" y="169"/>
                    <a:pt x="38" y="169"/>
                  </a:cubicBezTo>
                  <a:cubicBezTo>
                    <a:pt x="47" y="196"/>
                    <a:pt x="74" y="219"/>
                    <a:pt x="106" y="219"/>
                  </a:cubicBezTo>
                  <a:cubicBezTo>
                    <a:pt x="81" y="237"/>
                    <a:pt x="52" y="249"/>
                    <a:pt x="18" y="249"/>
                  </a:cubicBezTo>
                  <a:cubicBezTo>
                    <a:pt x="11" y="249"/>
                    <a:pt x="6" y="249"/>
                    <a:pt x="0" y="249"/>
                  </a:cubicBezTo>
                  <a:cubicBezTo>
                    <a:pt x="31" y="269"/>
                    <a:pt x="70" y="280"/>
                    <a:pt x="108" y="280"/>
                  </a:cubicBezTo>
                  <a:cubicBezTo>
                    <a:pt x="240" y="280"/>
                    <a:pt x="312" y="172"/>
                    <a:pt x="312" y="79"/>
                  </a:cubicBezTo>
                  <a:cubicBezTo>
                    <a:pt x="312" y="74"/>
                    <a:pt x="312" y="72"/>
                    <a:pt x="312" y="70"/>
                  </a:cubicBezTo>
                  <a:cubicBezTo>
                    <a:pt x="326" y="58"/>
                    <a:pt x="337" y="47"/>
                    <a:pt x="346" y="31"/>
                  </a:cubicBezTo>
                  <a:close/>
                </a:path>
              </a:pathLst>
            </a:custGeom>
            <a:solidFill>
              <a:schemeClr val="accent3"/>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49" name="Freeform 65">
              <a:extLst>
                <a:ext uri="{FF2B5EF4-FFF2-40B4-BE49-F238E27FC236}">
                  <a16:creationId xmlns:a16="http://schemas.microsoft.com/office/drawing/2014/main" id="{DD9754DE-A3EE-4622-8BFA-7C8A532B0112}"/>
                </a:ext>
              </a:extLst>
            </p:cNvPr>
            <p:cNvSpPr>
              <a:spLocks/>
            </p:cNvSpPr>
            <p:nvPr/>
          </p:nvSpPr>
          <p:spPr bwMode="auto">
            <a:xfrm>
              <a:off x="1302584" y="544334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3"/>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50" name="Freeform 66">
              <a:extLst>
                <a:ext uri="{FF2B5EF4-FFF2-40B4-BE49-F238E27FC236}">
                  <a16:creationId xmlns:a16="http://schemas.microsoft.com/office/drawing/2014/main" id="{63254564-F7A4-431D-8260-63E0A18588A9}"/>
                </a:ext>
              </a:extLst>
            </p:cNvPr>
            <p:cNvSpPr>
              <a:spLocks/>
            </p:cNvSpPr>
            <p:nvPr/>
          </p:nvSpPr>
          <p:spPr bwMode="auto">
            <a:xfrm>
              <a:off x="1859488" y="544334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3"/>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51" name="Freeform 67">
              <a:extLst>
                <a:ext uri="{FF2B5EF4-FFF2-40B4-BE49-F238E27FC236}">
                  <a16:creationId xmlns:a16="http://schemas.microsoft.com/office/drawing/2014/main" id="{5CD31289-0FC5-491C-A93C-4A4F3E21CC85}"/>
                </a:ext>
              </a:extLst>
            </p:cNvPr>
            <p:cNvSpPr>
              <a:spLocks/>
            </p:cNvSpPr>
            <p:nvPr/>
          </p:nvSpPr>
          <p:spPr bwMode="auto">
            <a:xfrm>
              <a:off x="2416392" y="544334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5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9" y="54"/>
                    <a:pt x="25" y="11"/>
                  </a:cubicBezTo>
                  <a:cubicBezTo>
                    <a:pt x="18" y="22"/>
                    <a:pt x="15" y="34"/>
                    <a:pt x="15" y="47"/>
                  </a:cubicBezTo>
                  <a:cubicBezTo>
                    <a:pt x="15" y="72"/>
                    <a:pt x="27" y="95"/>
                    <a:pt x="47" y="106"/>
                  </a:cubicBezTo>
                  <a:cubicBezTo>
                    <a:pt x="36" y="106"/>
                    <a:pt x="25" y="104"/>
                    <a:pt x="13" y="97"/>
                  </a:cubicBezTo>
                  <a:cubicBezTo>
                    <a:pt x="13" y="99"/>
                    <a:pt x="13" y="99"/>
                    <a:pt x="13" y="99"/>
                  </a:cubicBezTo>
                  <a:cubicBezTo>
                    <a:pt x="13" y="133"/>
                    <a:pt x="38" y="163"/>
                    <a:pt x="72" y="167"/>
                  </a:cubicBezTo>
                  <a:cubicBezTo>
                    <a:pt x="65" y="170"/>
                    <a:pt x="59"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3"/>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52" name="Freeform 68">
              <a:extLst>
                <a:ext uri="{FF2B5EF4-FFF2-40B4-BE49-F238E27FC236}">
                  <a16:creationId xmlns:a16="http://schemas.microsoft.com/office/drawing/2014/main" id="{2F33EBCD-0A3E-46BA-9537-638C382D97E9}"/>
                </a:ext>
              </a:extLst>
            </p:cNvPr>
            <p:cNvSpPr>
              <a:spLocks/>
            </p:cNvSpPr>
            <p:nvPr/>
          </p:nvSpPr>
          <p:spPr bwMode="auto">
            <a:xfrm>
              <a:off x="2973297" y="544334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3"/>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53" name="Freeform 69">
              <a:extLst>
                <a:ext uri="{FF2B5EF4-FFF2-40B4-BE49-F238E27FC236}">
                  <a16:creationId xmlns:a16="http://schemas.microsoft.com/office/drawing/2014/main" id="{232AC661-58A9-4751-80AA-8A61D24D5129}"/>
                </a:ext>
              </a:extLst>
            </p:cNvPr>
            <p:cNvSpPr>
              <a:spLocks/>
            </p:cNvSpPr>
            <p:nvPr/>
          </p:nvSpPr>
          <p:spPr bwMode="auto">
            <a:xfrm>
              <a:off x="3530484" y="544334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3"/>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54" name="Freeform 70">
              <a:extLst>
                <a:ext uri="{FF2B5EF4-FFF2-40B4-BE49-F238E27FC236}">
                  <a16:creationId xmlns:a16="http://schemas.microsoft.com/office/drawing/2014/main" id="{7DFC19F7-F470-4DEA-A9F3-1E027DD78E97}"/>
                </a:ext>
              </a:extLst>
            </p:cNvPr>
            <p:cNvSpPr>
              <a:spLocks/>
            </p:cNvSpPr>
            <p:nvPr/>
          </p:nvSpPr>
          <p:spPr bwMode="auto">
            <a:xfrm>
              <a:off x="4088347" y="544334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5"/>
            </a:solidFill>
            <a:ln>
              <a:noFill/>
            </a:ln>
          </p:spPr>
          <p:txBody>
            <a:bodyPr vert="horz" wrap="square" lIns="71990" tIns="35995" rIns="71990" bIns="35995" numCol="1" anchor="t" anchorCtr="0" compatLnSpc="1">
              <a:prstTxWarp prst="textNoShape">
                <a:avLst/>
              </a:prstTxWarp>
            </a:bodyPr>
            <a:lstStyle/>
            <a:p>
              <a:endParaRPr lang="id-ID" sz="4800" dirty="0"/>
            </a:p>
          </p:txBody>
        </p:sp>
        <p:sp>
          <p:nvSpPr>
            <p:cNvPr id="55" name="Freeform 71">
              <a:extLst>
                <a:ext uri="{FF2B5EF4-FFF2-40B4-BE49-F238E27FC236}">
                  <a16:creationId xmlns:a16="http://schemas.microsoft.com/office/drawing/2014/main" id="{CDBED794-5D9A-464E-AA19-1DE116A8E5D5}"/>
                </a:ext>
              </a:extLst>
            </p:cNvPr>
            <p:cNvSpPr>
              <a:spLocks/>
            </p:cNvSpPr>
            <p:nvPr/>
          </p:nvSpPr>
          <p:spPr bwMode="auto">
            <a:xfrm>
              <a:off x="4646883" y="5443348"/>
              <a:ext cx="448105" cy="363435"/>
            </a:xfrm>
            <a:custGeom>
              <a:avLst/>
              <a:gdLst>
                <a:gd name="T0" fmla="*/ 346 w 346"/>
                <a:gd name="T1" fmla="*/ 32 h 281"/>
                <a:gd name="T2" fmla="*/ 306 w 346"/>
                <a:gd name="T3" fmla="*/ 43 h 281"/>
                <a:gd name="T4" fmla="*/ 337 w 346"/>
                <a:gd name="T5" fmla="*/ 4 h 281"/>
                <a:gd name="T6" fmla="*/ 292 w 346"/>
                <a:gd name="T7" fmla="*/ 20 h 281"/>
                <a:gd name="T8" fmla="*/ 240 w 346"/>
                <a:gd name="T9" fmla="*/ 0 h 281"/>
                <a:gd name="T10" fmla="*/ 170 w 346"/>
                <a:gd name="T11" fmla="*/ 70 h 281"/>
                <a:gd name="T12" fmla="*/ 172 w 346"/>
                <a:gd name="T13" fmla="*/ 86 h 281"/>
                <a:gd name="T14" fmla="*/ 24 w 346"/>
                <a:gd name="T15" fmla="*/ 11 h 281"/>
                <a:gd name="T16" fmla="*/ 15 w 346"/>
                <a:gd name="T17" fmla="*/ 47 h 281"/>
                <a:gd name="T18" fmla="*/ 47 w 346"/>
                <a:gd name="T19" fmla="*/ 106 h 281"/>
                <a:gd name="T20" fmla="*/ 13 w 346"/>
                <a:gd name="T21" fmla="*/ 97 h 281"/>
                <a:gd name="T22" fmla="*/ 13 w 346"/>
                <a:gd name="T23" fmla="*/ 99 h 281"/>
                <a:gd name="T24" fmla="*/ 72 w 346"/>
                <a:gd name="T25" fmla="*/ 167 h 281"/>
                <a:gd name="T26" fmla="*/ 52 w 346"/>
                <a:gd name="T27" fmla="*/ 172 h 281"/>
                <a:gd name="T28" fmla="*/ 38 w 346"/>
                <a:gd name="T29" fmla="*/ 170 h 281"/>
                <a:gd name="T30" fmla="*/ 106 w 346"/>
                <a:gd name="T31" fmla="*/ 219 h 281"/>
                <a:gd name="T32" fmla="*/ 18 w 346"/>
                <a:gd name="T33" fmla="*/ 249 h 281"/>
                <a:gd name="T34" fmla="*/ 0 w 346"/>
                <a:gd name="T35" fmla="*/ 249 h 281"/>
                <a:gd name="T36" fmla="*/ 108 w 346"/>
                <a:gd name="T37" fmla="*/ 281 h 281"/>
                <a:gd name="T38" fmla="*/ 312 w 346"/>
                <a:gd name="T39" fmla="*/ 79 h 281"/>
                <a:gd name="T40" fmla="*/ 312 w 346"/>
                <a:gd name="T41" fmla="*/ 70 h 281"/>
                <a:gd name="T42" fmla="*/ 346 w 346"/>
                <a:gd name="T43" fmla="*/ 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81">
                  <a:moveTo>
                    <a:pt x="346" y="32"/>
                  </a:moveTo>
                  <a:cubicBezTo>
                    <a:pt x="335" y="38"/>
                    <a:pt x="321" y="41"/>
                    <a:pt x="306" y="43"/>
                  </a:cubicBezTo>
                  <a:cubicBezTo>
                    <a:pt x="321" y="34"/>
                    <a:pt x="333" y="20"/>
                    <a:pt x="337" y="4"/>
                  </a:cubicBezTo>
                  <a:cubicBezTo>
                    <a:pt x="324" y="11"/>
                    <a:pt x="308" y="18"/>
                    <a:pt x="292" y="20"/>
                  </a:cubicBezTo>
                  <a:cubicBezTo>
                    <a:pt x="281" y="7"/>
                    <a:pt x="260" y="0"/>
                    <a:pt x="240" y="0"/>
                  </a:cubicBezTo>
                  <a:cubicBezTo>
                    <a:pt x="201" y="0"/>
                    <a:pt x="170" y="32"/>
                    <a:pt x="170" y="70"/>
                  </a:cubicBezTo>
                  <a:cubicBezTo>
                    <a:pt x="170" y="75"/>
                    <a:pt x="170" y="81"/>
                    <a:pt x="172" y="86"/>
                  </a:cubicBezTo>
                  <a:cubicBezTo>
                    <a:pt x="113" y="84"/>
                    <a:pt x="58" y="54"/>
                    <a:pt x="24" y="11"/>
                  </a:cubicBezTo>
                  <a:cubicBezTo>
                    <a:pt x="18" y="22"/>
                    <a:pt x="15" y="34"/>
                    <a:pt x="15" y="47"/>
                  </a:cubicBezTo>
                  <a:cubicBezTo>
                    <a:pt x="15" y="72"/>
                    <a:pt x="27" y="95"/>
                    <a:pt x="47" y="106"/>
                  </a:cubicBezTo>
                  <a:cubicBezTo>
                    <a:pt x="36" y="106"/>
                    <a:pt x="24" y="104"/>
                    <a:pt x="13" y="97"/>
                  </a:cubicBezTo>
                  <a:cubicBezTo>
                    <a:pt x="13" y="99"/>
                    <a:pt x="13" y="99"/>
                    <a:pt x="13" y="99"/>
                  </a:cubicBezTo>
                  <a:cubicBezTo>
                    <a:pt x="13" y="133"/>
                    <a:pt x="38" y="163"/>
                    <a:pt x="72" y="167"/>
                  </a:cubicBezTo>
                  <a:cubicBezTo>
                    <a:pt x="65" y="170"/>
                    <a:pt x="58" y="172"/>
                    <a:pt x="52" y="172"/>
                  </a:cubicBezTo>
                  <a:cubicBezTo>
                    <a:pt x="47" y="172"/>
                    <a:pt x="43" y="170"/>
                    <a:pt x="38" y="170"/>
                  </a:cubicBezTo>
                  <a:cubicBezTo>
                    <a:pt x="47" y="197"/>
                    <a:pt x="74" y="219"/>
                    <a:pt x="106" y="219"/>
                  </a:cubicBezTo>
                  <a:cubicBezTo>
                    <a:pt x="81" y="238"/>
                    <a:pt x="52" y="249"/>
                    <a:pt x="18" y="249"/>
                  </a:cubicBezTo>
                  <a:cubicBezTo>
                    <a:pt x="11" y="249"/>
                    <a:pt x="6" y="249"/>
                    <a:pt x="0" y="249"/>
                  </a:cubicBezTo>
                  <a:cubicBezTo>
                    <a:pt x="31" y="269"/>
                    <a:pt x="70" y="281"/>
                    <a:pt x="108" y="281"/>
                  </a:cubicBezTo>
                  <a:cubicBezTo>
                    <a:pt x="240" y="281"/>
                    <a:pt x="312" y="172"/>
                    <a:pt x="312" y="79"/>
                  </a:cubicBezTo>
                  <a:cubicBezTo>
                    <a:pt x="312" y="75"/>
                    <a:pt x="312" y="72"/>
                    <a:pt x="312" y="70"/>
                  </a:cubicBezTo>
                  <a:cubicBezTo>
                    <a:pt x="326" y="59"/>
                    <a:pt x="337" y="47"/>
                    <a:pt x="346" y="32"/>
                  </a:cubicBezTo>
                  <a:close/>
                </a:path>
              </a:pathLst>
            </a:custGeom>
            <a:solidFill>
              <a:schemeClr val="accent5"/>
            </a:solidFill>
            <a:ln>
              <a:noFill/>
            </a:ln>
          </p:spPr>
          <p:txBody>
            <a:bodyPr vert="horz" wrap="square" lIns="71990" tIns="35995" rIns="71990" bIns="35995" numCol="1" anchor="t" anchorCtr="0" compatLnSpc="1">
              <a:prstTxWarp prst="textNoShape">
                <a:avLst/>
              </a:prstTxWarp>
            </a:bodyPr>
            <a:lstStyle/>
            <a:p>
              <a:endParaRPr lang="id-ID" sz="4800" dirty="0"/>
            </a:p>
          </p:txBody>
        </p:sp>
      </p:grpSp>
      <p:sp>
        <p:nvSpPr>
          <p:cNvPr id="56" name="TextBox 55">
            <a:extLst>
              <a:ext uri="{FF2B5EF4-FFF2-40B4-BE49-F238E27FC236}">
                <a16:creationId xmlns:a16="http://schemas.microsoft.com/office/drawing/2014/main" id="{1125AD1F-9D18-4ABA-8925-BC8BBCB3E4F8}"/>
              </a:ext>
            </a:extLst>
          </p:cNvPr>
          <p:cNvSpPr txBox="1"/>
          <p:nvPr/>
        </p:nvSpPr>
        <p:spPr>
          <a:xfrm>
            <a:off x="7189496" y="5345681"/>
            <a:ext cx="1241045"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Moments</a:t>
            </a:r>
          </a:p>
        </p:txBody>
      </p:sp>
      <p:sp>
        <p:nvSpPr>
          <p:cNvPr id="57" name="Subtitle 2">
            <a:extLst>
              <a:ext uri="{FF2B5EF4-FFF2-40B4-BE49-F238E27FC236}">
                <a16:creationId xmlns:a16="http://schemas.microsoft.com/office/drawing/2014/main" id="{EB9F63D1-2541-4165-8192-E70172F229A8}"/>
              </a:ext>
            </a:extLst>
          </p:cNvPr>
          <p:cNvSpPr txBox="1">
            <a:spLocks/>
          </p:cNvSpPr>
          <p:nvPr/>
        </p:nvSpPr>
        <p:spPr>
          <a:xfrm>
            <a:off x="7192558" y="5698057"/>
            <a:ext cx="3696858" cy="27883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58" name="TextBox 57">
            <a:extLst>
              <a:ext uri="{FF2B5EF4-FFF2-40B4-BE49-F238E27FC236}">
                <a16:creationId xmlns:a16="http://schemas.microsoft.com/office/drawing/2014/main" id="{436EE42E-556F-463C-8C10-56D2FF0FBE23}"/>
              </a:ext>
            </a:extLst>
          </p:cNvPr>
          <p:cNvSpPr txBox="1"/>
          <p:nvPr/>
        </p:nvSpPr>
        <p:spPr>
          <a:xfrm>
            <a:off x="7189496" y="2080504"/>
            <a:ext cx="1305165"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Shortcuts</a:t>
            </a:r>
          </a:p>
        </p:txBody>
      </p:sp>
      <p:sp>
        <p:nvSpPr>
          <p:cNvPr id="59" name="Subtitle 2">
            <a:extLst>
              <a:ext uri="{FF2B5EF4-FFF2-40B4-BE49-F238E27FC236}">
                <a16:creationId xmlns:a16="http://schemas.microsoft.com/office/drawing/2014/main" id="{25B029B0-3B78-426B-9C0A-6210D7ED10BE}"/>
              </a:ext>
            </a:extLst>
          </p:cNvPr>
          <p:cNvSpPr txBox="1">
            <a:spLocks/>
          </p:cNvSpPr>
          <p:nvPr/>
        </p:nvSpPr>
        <p:spPr>
          <a:xfrm>
            <a:off x="7192558" y="2432880"/>
            <a:ext cx="3696858" cy="27883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60" name="TextBox 59">
            <a:extLst>
              <a:ext uri="{FF2B5EF4-FFF2-40B4-BE49-F238E27FC236}">
                <a16:creationId xmlns:a16="http://schemas.microsoft.com/office/drawing/2014/main" id="{C337D5B1-91F0-443B-A574-5A14588CA6A4}"/>
              </a:ext>
            </a:extLst>
          </p:cNvPr>
          <p:cNvSpPr txBox="1"/>
          <p:nvPr/>
        </p:nvSpPr>
        <p:spPr>
          <a:xfrm>
            <a:off x="7189496" y="3169851"/>
            <a:ext cx="1409360"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Pin Tweets</a:t>
            </a:r>
          </a:p>
        </p:txBody>
      </p:sp>
      <p:sp>
        <p:nvSpPr>
          <p:cNvPr id="61" name="Subtitle 2">
            <a:extLst>
              <a:ext uri="{FF2B5EF4-FFF2-40B4-BE49-F238E27FC236}">
                <a16:creationId xmlns:a16="http://schemas.microsoft.com/office/drawing/2014/main" id="{642A261C-0D3D-429D-A934-79EDD2702341}"/>
              </a:ext>
            </a:extLst>
          </p:cNvPr>
          <p:cNvSpPr txBox="1">
            <a:spLocks/>
          </p:cNvSpPr>
          <p:nvPr/>
        </p:nvSpPr>
        <p:spPr>
          <a:xfrm>
            <a:off x="7192558" y="3522229"/>
            <a:ext cx="3696858" cy="27883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62" name="TextBox 61">
            <a:extLst>
              <a:ext uri="{FF2B5EF4-FFF2-40B4-BE49-F238E27FC236}">
                <a16:creationId xmlns:a16="http://schemas.microsoft.com/office/drawing/2014/main" id="{27A85581-EC00-4B77-B81F-862C33686012}"/>
              </a:ext>
            </a:extLst>
          </p:cNvPr>
          <p:cNvSpPr txBox="1"/>
          <p:nvPr/>
        </p:nvSpPr>
        <p:spPr>
          <a:xfrm>
            <a:off x="7189496" y="4256917"/>
            <a:ext cx="997389"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Search</a:t>
            </a:r>
          </a:p>
        </p:txBody>
      </p:sp>
      <p:sp>
        <p:nvSpPr>
          <p:cNvPr id="63" name="Subtitle 2">
            <a:extLst>
              <a:ext uri="{FF2B5EF4-FFF2-40B4-BE49-F238E27FC236}">
                <a16:creationId xmlns:a16="http://schemas.microsoft.com/office/drawing/2014/main" id="{34FC2DB5-730B-470B-A434-FE4A9B98EF8E}"/>
              </a:ext>
            </a:extLst>
          </p:cNvPr>
          <p:cNvSpPr txBox="1">
            <a:spLocks/>
          </p:cNvSpPr>
          <p:nvPr/>
        </p:nvSpPr>
        <p:spPr>
          <a:xfrm>
            <a:off x="7192558" y="4609293"/>
            <a:ext cx="3696858" cy="278833"/>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96"/>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64" name="Rectangle 63">
            <a:extLst>
              <a:ext uri="{FF2B5EF4-FFF2-40B4-BE49-F238E27FC236}">
                <a16:creationId xmlns:a16="http://schemas.microsoft.com/office/drawing/2014/main" id="{BD8EF091-6FC4-4944-A48D-06F49B99EC58}"/>
              </a:ext>
            </a:extLst>
          </p:cNvPr>
          <p:cNvSpPr/>
          <p:nvPr/>
        </p:nvSpPr>
        <p:spPr>
          <a:xfrm>
            <a:off x="5802422" y="2036135"/>
            <a:ext cx="1213795" cy="769441"/>
          </a:xfrm>
          <a:prstGeom prst="rect">
            <a:avLst/>
          </a:prstGeom>
        </p:spPr>
        <p:txBody>
          <a:bodyPr wrap="none">
            <a:spAutoFit/>
          </a:bodyPr>
          <a:lstStyle/>
          <a:p>
            <a:pPr algn="r"/>
            <a:r>
              <a:rPr lang="en-US" sz="4400" b="1" dirty="0">
                <a:solidFill>
                  <a:schemeClr val="accent1"/>
                </a:solidFill>
                <a:cs typeface="Poppins" pitchFamily="2" charset="77"/>
              </a:rPr>
              <a:t>45%</a:t>
            </a:r>
            <a:endParaRPr lang="en-US" sz="4400" dirty="0">
              <a:solidFill>
                <a:schemeClr val="accent1"/>
              </a:solidFill>
            </a:endParaRPr>
          </a:p>
        </p:txBody>
      </p:sp>
      <p:sp>
        <p:nvSpPr>
          <p:cNvPr id="65" name="Rectangle 64">
            <a:extLst>
              <a:ext uri="{FF2B5EF4-FFF2-40B4-BE49-F238E27FC236}">
                <a16:creationId xmlns:a16="http://schemas.microsoft.com/office/drawing/2014/main" id="{F481B269-D317-4E37-A829-74C4439D8EC3}"/>
              </a:ext>
            </a:extLst>
          </p:cNvPr>
          <p:cNvSpPr/>
          <p:nvPr/>
        </p:nvSpPr>
        <p:spPr>
          <a:xfrm>
            <a:off x="5824864" y="3117831"/>
            <a:ext cx="1191353" cy="769441"/>
          </a:xfrm>
          <a:prstGeom prst="rect">
            <a:avLst/>
          </a:prstGeom>
        </p:spPr>
        <p:txBody>
          <a:bodyPr wrap="none">
            <a:spAutoFit/>
          </a:bodyPr>
          <a:lstStyle/>
          <a:p>
            <a:pPr algn="r"/>
            <a:r>
              <a:rPr lang="en-US" sz="4400" b="1" dirty="0">
                <a:solidFill>
                  <a:schemeClr val="accent6"/>
                </a:solidFill>
                <a:cs typeface="Poppins" pitchFamily="2" charset="77"/>
              </a:rPr>
              <a:t>34%</a:t>
            </a:r>
            <a:endParaRPr lang="en-US" sz="4400" dirty="0">
              <a:solidFill>
                <a:schemeClr val="accent6"/>
              </a:solidFill>
            </a:endParaRPr>
          </a:p>
        </p:txBody>
      </p:sp>
      <p:sp>
        <p:nvSpPr>
          <p:cNvPr id="66" name="Rectangle 65">
            <a:extLst>
              <a:ext uri="{FF2B5EF4-FFF2-40B4-BE49-F238E27FC236}">
                <a16:creationId xmlns:a16="http://schemas.microsoft.com/office/drawing/2014/main" id="{AEBBB0B6-9AA2-4094-BA97-E43FE442838E}"/>
              </a:ext>
            </a:extLst>
          </p:cNvPr>
          <p:cNvSpPr/>
          <p:nvPr/>
        </p:nvSpPr>
        <p:spPr>
          <a:xfrm>
            <a:off x="5965928" y="4206595"/>
            <a:ext cx="1050289" cy="769441"/>
          </a:xfrm>
          <a:prstGeom prst="rect">
            <a:avLst/>
          </a:prstGeom>
        </p:spPr>
        <p:txBody>
          <a:bodyPr wrap="none">
            <a:spAutoFit/>
          </a:bodyPr>
          <a:lstStyle/>
          <a:p>
            <a:pPr algn="r"/>
            <a:r>
              <a:rPr lang="en-US" sz="4400" b="1" dirty="0">
                <a:solidFill>
                  <a:schemeClr val="accent3"/>
                </a:solidFill>
                <a:cs typeface="Poppins" pitchFamily="2" charset="77"/>
              </a:rPr>
              <a:t>16%</a:t>
            </a:r>
            <a:endParaRPr lang="en-US" sz="4400" dirty="0">
              <a:solidFill>
                <a:schemeClr val="accent3"/>
              </a:solidFill>
            </a:endParaRPr>
          </a:p>
        </p:txBody>
      </p:sp>
      <p:sp>
        <p:nvSpPr>
          <p:cNvPr id="67" name="Rectangle 66">
            <a:extLst>
              <a:ext uri="{FF2B5EF4-FFF2-40B4-BE49-F238E27FC236}">
                <a16:creationId xmlns:a16="http://schemas.microsoft.com/office/drawing/2014/main" id="{A4006492-7223-4EF8-9CFC-084AFF99CBF1}"/>
              </a:ext>
            </a:extLst>
          </p:cNvPr>
          <p:cNvSpPr/>
          <p:nvPr/>
        </p:nvSpPr>
        <p:spPr>
          <a:xfrm>
            <a:off x="6123024" y="5295361"/>
            <a:ext cx="893193" cy="769441"/>
          </a:xfrm>
          <a:prstGeom prst="rect">
            <a:avLst/>
          </a:prstGeom>
        </p:spPr>
        <p:txBody>
          <a:bodyPr wrap="none">
            <a:spAutoFit/>
          </a:bodyPr>
          <a:lstStyle/>
          <a:p>
            <a:pPr algn="r"/>
            <a:r>
              <a:rPr lang="en-US" sz="4400" b="1" dirty="0">
                <a:solidFill>
                  <a:schemeClr val="accent5"/>
                </a:solidFill>
                <a:cs typeface="Poppins" pitchFamily="2" charset="77"/>
              </a:rPr>
              <a:t>5%</a:t>
            </a:r>
            <a:endParaRPr lang="en-US" sz="4400" dirty="0">
              <a:solidFill>
                <a:schemeClr val="accent5"/>
              </a:solidFill>
            </a:endParaRPr>
          </a:p>
        </p:txBody>
      </p:sp>
    </p:spTree>
    <p:extLst>
      <p:ext uri="{BB962C8B-B14F-4D97-AF65-F5344CB8AC3E}">
        <p14:creationId xmlns:p14="http://schemas.microsoft.com/office/powerpoint/2010/main" val="245234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social media, marketing, facebook, twitter, instagram, technology, tech, communication, business, startup, presentation, infographics, free, editable template, template, pitch, graphs, charts, diagrams, tables, data, slides, layout, concept, idea, inspira"/>
  <p:tag name="DESCRIPTION" val="Facebook, Twitter, Youtube and more… The Social Media Infographic presentation template contains social media-related infographic elements for you to edit and add to your next technology and communication or marketing pitch."/>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1254</Words>
  <Application>Microsoft Office PowerPoint</Application>
  <PresentationFormat>Widescreen</PresentationFormat>
  <Paragraphs>215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Bahnschrift</vt:lpstr>
      <vt:lpstr>Bahnschrift SemiBold</vt:lpstr>
      <vt:lpstr>Calibri</vt:lpstr>
      <vt:lpstr>Montserrat</vt:lpstr>
      <vt:lpstr>Source Sans Pro Light</vt:lpstr>
      <vt:lpstr>Times New Roman</vt:lpstr>
      <vt:lpstr>Wingdings</vt:lpstr>
      <vt:lpstr>Office Theme</vt:lpstr>
      <vt:lpstr>Template Instructions</vt:lpstr>
      <vt:lpstr>Template Instructions</vt:lpstr>
      <vt:lpstr>Template Instructions</vt:lpstr>
      <vt:lpstr>PowerPoint Presentation</vt:lpstr>
      <vt:lpstr>Smartphone Infographic</vt:lpstr>
      <vt:lpstr>Smartphone Infographic</vt:lpstr>
      <vt:lpstr>Smartphone Infographic</vt:lpstr>
      <vt:lpstr>Smartphone Infographic</vt:lpstr>
      <vt:lpstr>PowerPoint Presentation</vt:lpstr>
      <vt:lpstr>Social Media Tree Infographic</vt:lpstr>
      <vt:lpstr>Platform Information</vt:lpstr>
      <vt:lpstr>Twitter Analysis</vt:lpstr>
      <vt:lpstr>Social Media Platforms</vt:lpstr>
      <vt:lpstr>YouTube Platform Distribution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209</cp:revision>
  <dcterms:created xsi:type="dcterms:W3CDTF">2020-04-19T22:46:17Z</dcterms:created>
  <dcterms:modified xsi:type="dcterms:W3CDTF">2020-05-15T13:15:18Z</dcterms:modified>
  <cp:category>Technology and Communication</cp:category>
</cp:coreProperties>
</file>