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5"/>
  </p:notesMasterIdLst>
  <p:sldIdLst>
    <p:sldId id="277" r:id="rId2"/>
    <p:sldId id="278" r:id="rId3"/>
    <p:sldId id="279" r:id="rId4"/>
    <p:sldId id="256" r:id="rId5"/>
    <p:sldId id="284" r:id="rId6"/>
    <p:sldId id="285" r:id="rId7"/>
    <p:sldId id="283" r:id="rId8"/>
    <p:sldId id="293" r:id="rId9"/>
    <p:sldId id="286" r:id="rId10"/>
    <p:sldId id="287" r:id="rId11"/>
    <p:sldId id="288" r:id="rId12"/>
    <p:sldId id="289" r:id="rId13"/>
    <p:sldId id="295" r:id="rId14"/>
    <p:sldId id="290" r:id="rId15"/>
    <p:sldId id="296" r:id="rId16"/>
    <p:sldId id="291" r:id="rId17"/>
    <p:sldId id="292" r:id="rId18"/>
    <p:sldId id="294" r:id="rId19"/>
    <p:sldId id="297" r:id="rId20"/>
    <p:sldId id="298" r:id="rId21"/>
    <p:sldId id="299" r:id="rId22"/>
    <p:sldId id="281" r:id="rId23"/>
    <p:sldId id="2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07599699021821E-2"/>
          <c:y val="1.8269594984560541E-2"/>
          <c:w val="0.96689240030097823"/>
          <c:h val="0.96346081003087891"/>
        </c:manualLayout>
      </c:layout>
      <c:doughnut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94-472D-86C0-B251F2F399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94-472D-86C0-B251F2F399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94-472D-86C0-B251F2F39970}"/>
              </c:ext>
            </c:extLst>
          </c:dPt>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E394-472D-86C0-B251F2F3997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2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7.sv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25.sv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33.svg"/><Relationship Id="rId7" Type="http://schemas.openxmlformats.org/officeDocument/2006/relationships/image" Target="../media/image27.svg"/><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25.sv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1.svg"/><Relationship Id="rId5" Type="http://schemas.openxmlformats.org/officeDocument/2006/relationships/image" Target="../media/image13.sv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3DD04-B025-481C-8224-BB6CF908ED4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49BDF8-47F4-47FB-81D8-158FECCC643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86E2046-2347-4BE1-8FE6-A74E79F3BB71}"/>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BD0FCCD8-489E-4C5D-A2A9-1E751A779C2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BC1F24-4ABD-4B17-A362-F795994E574F}"/>
              </a:ext>
            </a:extLst>
          </p:cNvPr>
          <p:cNvSpPr>
            <a:spLocks noGrp="1"/>
          </p:cNvSpPr>
          <p:nvPr>
            <p:ph type="body" sz="quarter" idx="13"/>
          </p:nvPr>
        </p:nvSpPr>
        <p:spPr/>
        <p:txBody>
          <a:bodyPr/>
          <a:lstStyle/>
          <a:p>
            <a:endParaRPr lang="en-ZA"/>
          </a:p>
        </p:txBody>
      </p:sp>
      <p:sp>
        <p:nvSpPr>
          <p:cNvPr id="7" name="Oval 6">
            <a:extLst>
              <a:ext uri="{FF2B5EF4-FFF2-40B4-BE49-F238E27FC236}">
                <a16:creationId xmlns:a16="http://schemas.microsoft.com/office/drawing/2014/main" id="{AAC9231D-9FE9-49DF-8892-EED456EB37B7}"/>
              </a:ext>
            </a:extLst>
          </p:cNvPr>
          <p:cNvSpPr/>
          <p:nvPr/>
        </p:nvSpPr>
        <p:spPr>
          <a:xfrm>
            <a:off x="2124105" y="2936714"/>
            <a:ext cx="2043638" cy="204363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Block Arc 7">
            <a:extLst>
              <a:ext uri="{FF2B5EF4-FFF2-40B4-BE49-F238E27FC236}">
                <a16:creationId xmlns:a16="http://schemas.microsoft.com/office/drawing/2014/main" id="{D41E2ADB-A8F6-4BEC-B32F-8C1119D18208}"/>
              </a:ext>
            </a:extLst>
          </p:cNvPr>
          <p:cNvSpPr/>
          <p:nvPr/>
        </p:nvSpPr>
        <p:spPr>
          <a:xfrm rot="5400000">
            <a:off x="1243679" y="2056289"/>
            <a:ext cx="3804490" cy="3804489"/>
          </a:xfrm>
          <a:prstGeom prst="blockArc">
            <a:avLst>
              <a:gd name="adj1" fmla="val 10800000"/>
              <a:gd name="adj2" fmla="val 9583993"/>
              <a:gd name="adj3" fmla="val 21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9" name="Block Arc 8">
            <a:extLst>
              <a:ext uri="{FF2B5EF4-FFF2-40B4-BE49-F238E27FC236}">
                <a16:creationId xmlns:a16="http://schemas.microsoft.com/office/drawing/2014/main" id="{BFD03D5C-C47F-4972-9677-F5255A168855}"/>
              </a:ext>
            </a:extLst>
          </p:cNvPr>
          <p:cNvSpPr/>
          <p:nvPr/>
        </p:nvSpPr>
        <p:spPr>
          <a:xfrm rot="5400000">
            <a:off x="1420259" y="2232869"/>
            <a:ext cx="3451329" cy="3451328"/>
          </a:xfrm>
          <a:prstGeom prst="blockArc">
            <a:avLst>
              <a:gd name="adj1" fmla="val 10800000"/>
              <a:gd name="adj2" fmla="val 2371958"/>
              <a:gd name="adj3" fmla="val 20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0" name="Block Arc 9">
            <a:extLst>
              <a:ext uri="{FF2B5EF4-FFF2-40B4-BE49-F238E27FC236}">
                <a16:creationId xmlns:a16="http://schemas.microsoft.com/office/drawing/2014/main" id="{683477A2-352A-4A6B-8057-2A9639BBC65C}"/>
              </a:ext>
            </a:extLst>
          </p:cNvPr>
          <p:cNvSpPr/>
          <p:nvPr/>
        </p:nvSpPr>
        <p:spPr>
          <a:xfrm rot="5400000">
            <a:off x="1607227" y="2419836"/>
            <a:ext cx="3077393" cy="3077393"/>
          </a:xfrm>
          <a:prstGeom prst="blockArc">
            <a:avLst>
              <a:gd name="adj1" fmla="val 10800000"/>
              <a:gd name="adj2" fmla="val 6100694"/>
              <a:gd name="adj3" fmla="val 204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1" name="Block Arc 10">
            <a:extLst>
              <a:ext uri="{FF2B5EF4-FFF2-40B4-BE49-F238E27FC236}">
                <a16:creationId xmlns:a16="http://schemas.microsoft.com/office/drawing/2014/main" id="{35E8C2E1-3A93-4565-939E-F32D13B6F3B3}"/>
              </a:ext>
            </a:extLst>
          </p:cNvPr>
          <p:cNvSpPr/>
          <p:nvPr/>
        </p:nvSpPr>
        <p:spPr>
          <a:xfrm rot="5400000">
            <a:off x="1783808" y="2596418"/>
            <a:ext cx="2724232" cy="2724231"/>
          </a:xfrm>
          <a:prstGeom prst="blockArc">
            <a:avLst>
              <a:gd name="adj1" fmla="val 10800000"/>
              <a:gd name="adj2" fmla="val 112673"/>
              <a:gd name="adj3" fmla="val 23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2" name="Block Arc 11">
            <a:extLst>
              <a:ext uri="{FF2B5EF4-FFF2-40B4-BE49-F238E27FC236}">
                <a16:creationId xmlns:a16="http://schemas.microsoft.com/office/drawing/2014/main" id="{8B45A072-79B6-4094-BE33-352765231385}"/>
              </a:ext>
            </a:extLst>
          </p:cNvPr>
          <p:cNvSpPr/>
          <p:nvPr/>
        </p:nvSpPr>
        <p:spPr>
          <a:xfrm rot="5400000">
            <a:off x="1783808" y="2596417"/>
            <a:ext cx="2724232" cy="2724231"/>
          </a:xfrm>
          <a:prstGeom prst="blockArc">
            <a:avLst>
              <a:gd name="adj1" fmla="val 10800000"/>
              <a:gd name="adj2" fmla="val 7427840"/>
              <a:gd name="adj3" fmla="val 26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3" name="Rectangle 12">
            <a:extLst>
              <a:ext uri="{FF2B5EF4-FFF2-40B4-BE49-F238E27FC236}">
                <a16:creationId xmlns:a16="http://schemas.microsoft.com/office/drawing/2014/main" id="{752ECD95-35D4-4EDF-AFFA-4E266FA06161}"/>
              </a:ext>
            </a:extLst>
          </p:cNvPr>
          <p:cNvSpPr/>
          <p:nvPr/>
        </p:nvSpPr>
        <p:spPr>
          <a:xfrm>
            <a:off x="6003781" y="1983579"/>
            <a:ext cx="737483" cy="737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Rectangle 13">
            <a:extLst>
              <a:ext uri="{FF2B5EF4-FFF2-40B4-BE49-F238E27FC236}">
                <a16:creationId xmlns:a16="http://schemas.microsoft.com/office/drawing/2014/main" id="{0EB4AD7A-C0BC-432A-9B42-92008EC17C7F}"/>
              </a:ext>
            </a:extLst>
          </p:cNvPr>
          <p:cNvSpPr/>
          <p:nvPr/>
        </p:nvSpPr>
        <p:spPr>
          <a:xfrm>
            <a:off x="6003781" y="3054856"/>
            <a:ext cx="737483" cy="7374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Rectangle 14">
            <a:extLst>
              <a:ext uri="{FF2B5EF4-FFF2-40B4-BE49-F238E27FC236}">
                <a16:creationId xmlns:a16="http://schemas.microsoft.com/office/drawing/2014/main" id="{FFEF2C4D-3163-4B69-AA0F-2F52385F101C}"/>
              </a:ext>
            </a:extLst>
          </p:cNvPr>
          <p:cNvSpPr/>
          <p:nvPr/>
        </p:nvSpPr>
        <p:spPr>
          <a:xfrm>
            <a:off x="6003781" y="4126134"/>
            <a:ext cx="737483" cy="7374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6" name="Rectangle 15">
            <a:extLst>
              <a:ext uri="{FF2B5EF4-FFF2-40B4-BE49-F238E27FC236}">
                <a16:creationId xmlns:a16="http://schemas.microsoft.com/office/drawing/2014/main" id="{D6938BC9-3181-43DA-985A-CC23350D8DAE}"/>
              </a:ext>
            </a:extLst>
          </p:cNvPr>
          <p:cNvSpPr/>
          <p:nvPr/>
        </p:nvSpPr>
        <p:spPr>
          <a:xfrm>
            <a:off x="6003781" y="5197412"/>
            <a:ext cx="737483" cy="7374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Subtitle 2">
            <a:extLst>
              <a:ext uri="{FF2B5EF4-FFF2-40B4-BE49-F238E27FC236}">
                <a16:creationId xmlns:a16="http://schemas.microsoft.com/office/drawing/2014/main" id="{82EE8952-26C4-4D22-B90D-EC294596A013}"/>
              </a:ext>
            </a:extLst>
          </p:cNvPr>
          <p:cNvSpPr txBox="1">
            <a:spLocks/>
          </p:cNvSpPr>
          <p:nvPr/>
        </p:nvSpPr>
        <p:spPr>
          <a:xfrm>
            <a:off x="6917383" y="2273712"/>
            <a:ext cx="325531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335036FE-9A58-4EF4-A514-5B022FE01DCC}"/>
              </a:ext>
            </a:extLst>
          </p:cNvPr>
          <p:cNvSpPr txBox="1"/>
          <p:nvPr/>
        </p:nvSpPr>
        <p:spPr>
          <a:xfrm>
            <a:off x="6898333" y="1972493"/>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3" name="Subtitle 2">
            <a:extLst>
              <a:ext uri="{FF2B5EF4-FFF2-40B4-BE49-F238E27FC236}">
                <a16:creationId xmlns:a16="http://schemas.microsoft.com/office/drawing/2014/main" id="{C554BB94-7461-4EF1-A3F2-64C7C1C82FBB}"/>
              </a:ext>
            </a:extLst>
          </p:cNvPr>
          <p:cNvSpPr txBox="1">
            <a:spLocks/>
          </p:cNvSpPr>
          <p:nvPr/>
        </p:nvSpPr>
        <p:spPr>
          <a:xfrm>
            <a:off x="6917383" y="3345377"/>
            <a:ext cx="325531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D74D8ADA-FA3D-4015-B34B-CBBBC444F392}"/>
              </a:ext>
            </a:extLst>
          </p:cNvPr>
          <p:cNvSpPr txBox="1"/>
          <p:nvPr/>
        </p:nvSpPr>
        <p:spPr>
          <a:xfrm>
            <a:off x="6898333" y="3044158"/>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5" name="Subtitle 2">
            <a:extLst>
              <a:ext uri="{FF2B5EF4-FFF2-40B4-BE49-F238E27FC236}">
                <a16:creationId xmlns:a16="http://schemas.microsoft.com/office/drawing/2014/main" id="{F562A33C-2E55-43EA-84DB-EDDB5EE25E03}"/>
              </a:ext>
            </a:extLst>
          </p:cNvPr>
          <p:cNvSpPr txBox="1">
            <a:spLocks/>
          </p:cNvSpPr>
          <p:nvPr/>
        </p:nvSpPr>
        <p:spPr>
          <a:xfrm>
            <a:off x="6917383" y="4416655"/>
            <a:ext cx="325531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FDBA8B1B-8125-4A66-AEC1-2644ADF5ACC1}"/>
              </a:ext>
            </a:extLst>
          </p:cNvPr>
          <p:cNvSpPr txBox="1"/>
          <p:nvPr/>
        </p:nvSpPr>
        <p:spPr>
          <a:xfrm>
            <a:off x="6898333" y="4115436"/>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7" name="Subtitle 2">
            <a:extLst>
              <a:ext uri="{FF2B5EF4-FFF2-40B4-BE49-F238E27FC236}">
                <a16:creationId xmlns:a16="http://schemas.microsoft.com/office/drawing/2014/main" id="{B35C3CA0-5535-473C-8D7F-7E32CEE87D49}"/>
              </a:ext>
            </a:extLst>
          </p:cNvPr>
          <p:cNvSpPr txBox="1">
            <a:spLocks/>
          </p:cNvSpPr>
          <p:nvPr/>
        </p:nvSpPr>
        <p:spPr>
          <a:xfrm>
            <a:off x="6917383" y="5487932"/>
            <a:ext cx="3255317"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351777F5-AB55-45A4-97FC-946A30C1D414}"/>
              </a:ext>
            </a:extLst>
          </p:cNvPr>
          <p:cNvSpPr txBox="1"/>
          <p:nvPr/>
        </p:nvSpPr>
        <p:spPr>
          <a:xfrm>
            <a:off x="6898333" y="5186714"/>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grpSp>
        <p:nvGrpSpPr>
          <p:cNvPr id="29" name="Group 28">
            <a:extLst>
              <a:ext uri="{FF2B5EF4-FFF2-40B4-BE49-F238E27FC236}">
                <a16:creationId xmlns:a16="http://schemas.microsoft.com/office/drawing/2014/main" id="{E4759C96-6BDC-41D0-AB0F-9FC108885859}"/>
              </a:ext>
            </a:extLst>
          </p:cNvPr>
          <p:cNvGrpSpPr/>
          <p:nvPr/>
        </p:nvGrpSpPr>
        <p:grpSpPr>
          <a:xfrm>
            <a:off x="2656226" y="3423598"/>
            <a:ext cx="979396" cy="1035291"/>
            <a:chOff x="10689077" y="6885187"/>
            <a:chExt cx="2999494" cy="3170675"/>
          </a:xfrm>
          <a:solidFill>
            <a:schemeClr val="bg1"/>
          </a:solidFill>
        </p:grpSpPr>
        <p:sp>
          <p:nvSpPr>
            <p:cNvPr id="30" name="Freeform 46">
              <a:extLst>
                <a:ext uri="{FF2B5EF4-FFF2-40B4-BE49-F238E27FC236}">
                  <a16:creationId xmlns:a16="http://schemas.microsoft.com/office/drawing/2014/main" id="{0313BB62-8199-4558-B79D-9950CDA9CCE5}"/>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US" sz="2894"/>
            </a:p>
          </p:txBody>
        </p:sp>
        <p:sp>
          <p:nvSpPr>
            <p:cNvPr id="31" name="Rounded Rectangle 47">
              <a:extLst>
                <a:ext uri="{FF2B5EF4-FFF2-40B4-BE49-F238E27FC236}">
                  <a16:creationId xmlns:a16="http://schemas.microsoft.com/office/drawing/2014/main" id="{A7F0DFF2-A14B-44D1-9B80-92DE068C2579}"/>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a:p>
          </p:txBody>
        </p:sp>
        <p:sp>
          <p:nvSpPr>
            <p:cNvPr id="32" name="Rounded Rectangle 48">
              <a:extLst>
                <a:ext uri="{FF2B5EF4-FFF2-40B4-BE49-F238E27FC236}">
                  <a16:creationId xmlns:a16="http://schemas.microsoft.com/office/drawing/2014/main" id="{C259B047-E99A-401B-BD75-BE6916822155}"/>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a:p>
          </p:txBody>
        </p:sp>
        <p:sp>
          <p:nvSpPr>
            <p:cNvPr id="33" name="Rounded Rectangle 49">
              <a:extLst>
                <a:ext uri="{FF2B5EF4-FFF2-40B4-BE49-F238E27FC236}">
                  <a16:creationId xmlns:a16="http://schemas.microsoft.com/office/drawing/2014/main" id="{FC807F3E-C2D0-4D47-BB6D-FE15AD5BAB8F}"/>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a:p>
          </p:txBody>
        </p:sp>
      </p:grpSp>
      <p:pic>
        <p:nvPicPr>
          <p:cNvPr id="35" name="Graphic 34" descr="Piggy Bank">
            <a:extLst>
              <a:ext uri="{FF2B5EF4-FFF2-40B4-BE49-F238E27FC236}">
                <a16:creationId xmlns:a16="http://schemas.microsoft.com/office/drawing/2014/main" id="{3BD390AF-DD02-467F-A51D-C267DF1DD6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9856" y="3084133"/>
            <a:ext cx="678927" cy="678927"/>
          </a:xfrm>
          <a:prstGeom prst="rect">
            <a:avLst/>
          </a:prstGeom>
        </p:spPr>
      </p:pic>
      <p:pic>
        <p:nvPicPr>
          <p:cNvPr id="36" name="Graphic 35" descr="Chat RTL">
            <a:extLst>
              <a:ext uri="{FF2B5EF4-FFF2-40B4-BE49-F238E27FC236}">
                <a16:creationId xmlns:a16="http://schemas.microsoft.com/office/drawing/2014/main" id="{689D97B7-507D-4B03-A786-464956BA03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39672" y="4164936"/>
            <a:ext cx="678927" cy="678927"/>
          </a:xfrm>
          <a:prstGeom prst="rect">
            <a:avLst/>
          </a:prstGeom>
        </p:spPr>
      </p:pic>
      <p:pic>
        <p:nvPicPr>
          <p:cNvPr id="37" name="Graphic 36" descr="Megaphone">
            <a:extLst>
              <a:ext uri="{FF2B5EF4-FFF2-40B4-BE49-F238E27FC236}">
                <a16:creationId xmlns:a16="http://schemas.microsoft.com/office/drawing/2014/main" id="{078B7707-C358-4909-A0E5-62604A37BC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3057" y="1983579"/>
            <a:ext cx="678927" cy="678927"/>
          </a:xfrm>
          <a:prstGeom prst="rect">
            <a:avLst/>
          </a:prstGeom>
        </p:spPr>
      </p:pic>
      <p:pic>
        <p:nvPicPr>
          <p:cNvPr id="38" name="Graphic 37" descr="Tag">
            <a:extLst>
              <a:ext uri="{FF2B5EF4-FFF2-40B4-BE49-F238E27FC236}">
                <a16:creationId xmlns:a16="http://schemas.microsoft.com/office/drawing/2014/main" id="{37B0352B-00FE-4F83-BDB0-E801AF9A89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33058" y="5226689"/>
            <a:ext cx="678927" cy="678927"/>
          </a:xfrm>
          <a:prstGeom prst="rect">
            <a:avLst/>
          </a:prstGeom>
        </p:spPr>
      </p:pic>
    </p:spTree>
    <p:extLst>
      <p:ext uri="{BB962C8B-B14F-4D97-AF65-F5344CB8AC3E}">
        <p14:creationId xmlns:p14="http://schemas.microsoft.com/office/powerpoint/2010/main" val="403058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B180F-AFDB-4B90-AFD2-4E45F66C919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5BCC51-4966-4328-8911-14AAB3DA36E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3181B19-98CB-437B-BECC-1B6557C34D0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522BA1BD-B1CE-4BE1-BF93-DB8F008CF82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396BBE3-47D3-403A-9112-F81B3C12E7B3}"/>
              </a:ext>
            </a:extLst>
          </p:cNvPr>
          <p:cNvSpPr>
            <a:spLocks noGrp="1"/>
          </p:cNvSpPr>
          <p:nvPr>
            <p:ph type="body" sz="quarter" idx="13"/>
          </p:nvPr>
        </p:nvSpPr>
        <p:spPr/>
        <p:txBody>
          <a:bodyPr/>
          <a:lstStyle/>
          <a:p>
            <a:endParaRPr lang="en-ZA"/>
          </a:p>
        </p:txBody>
      </p:sp>
      <p:sp>
        <p:nvSpPr>
          <p:cNvPr id="7" name="Rounded Rectangle 4">
            <a:extLst>
              <a:ext uri="{FF2B5EF4-FFF2-40B4-BE49-F238E27FC236}">
                <a16:creationId xmlns:a16="http://schemas.microsoft.com/office/drawing/2014/main" id="{98BE7DB0-DC29-4B88-8FA2-00E83B939CBC}"/>
              </a:ext>
            </a:extLst>
          </p:cNvPr>
          <p:cNvSpPr/>
          <p:nvPr/>
        </p:nvSpPr>
        <p:spPr>
          <a:xfrm>
            <a:off x="2122339" y="1781603"/>
            <a:ext cx="5015482" cy="721197"/>
          </a:xfrm>
          <a:prstGeom prst="roundRect">
            <a:avLst>
              <a:gd name="adj" fmla="val 5000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Freeform 3">
            <a:extLst>
              <a:ext uri="{FF2B5EF4-FFF2-40B4-BE49-F238E27FC236}">
                <a16:creationId xmlns:a16="http://schemas.microsoft.com/office/drawing/2014/main" id="{6C619B6A-AE1E-436C-B3DA-54F53278C6CF}"/>
              </a:ext>
            </a:extLst>
          </p:cNvPr>
          <p:cNvSpPr/>
          <p:nvPr/>
        </p:nvSpPr>
        <p:spPr>
          <a:xfrm>
            <a:off x="2038678" y="1734903"/>
            <a:ext cx="1316564" cy="814597"/>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Oval 8">
            <a:extLst>
              <a:ext uri="{FF2B5EF4-FFF2-40B4-BE49-F238E27FC236}">
                <a16:creationId xmlns:a16="http://schemas.microsoft.com/office/drawing/2014/main" id="{FBA4B76E-A990-4079-8F30-F940F225908D}"/>
              </a:ext>
            </a:extLst>
          </p:cNvPr>
          <p:cNvSpPr/>
          <p:nvPr/>
        </p:nvSpPr>
        <p:spPr>
          <a:xfrm>
            <a:off x="6469836" y="1842548"/>
            <a:ext cx="599306" cy="59930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1" name="Subtitle 2">
            <a:extLst>
              <a:ext uri="{FF2B5EF4-FFF2-40B4-BE49-F238E27FC236}">
                <a16:creationId xmlns:a16="http://schemas.microsoft.com/office/drawing/2014/main" id="{91A1A363-BF9F-4821-B029-EDDA052E80B5}"/>
              </a:ext>
            </a:extLst>
          </p:cNvPr>
          <p:cNvSpPr txBox="1">
            <a:spLocks/>
          </p:cNvSpPr>
          <p:nvPr/>
        </p:nvSpPr>
        <p:spPr>
          <a:xfrm>
            <a:off x="3389846" y="1933243"/>
            <a:ext cx="2998493" cy="4102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3CE12AFC-E62C-4F01-97A9-0E9D2DBA22BF}"/>
              </a:ext>
            </a:extLst>
          </p:cNvPr>
          <p:cNvSpPr txBox="1"/>
          <p:nvPr/>
        </p:nvSpPr>
        <p:spPr>
          <a:xfrm>
            <a:off x="2301144" y="1823331"/>
            <a:ext cx="585417" cy="637739"/>
          </a:xfrm>
          <a:prstGeom prst="rect">
            <a:avLst/>
          </a:prstGeom>
          <a:noFill/>
        </p:spPr>
        <p:txBody>
          <a:bodyPr wrap="none" rtlCol="0" anchor="ctr">
            <a:spAutoFit/>
          </a:bodyPr>
          <a:lstStyle/>
          <a:p>
            <a:r>
              <a:rPr lang="en-US" sz="3544" b="1" dirty="0">
                <a:solidFill>
                  <a:schemeClr val="bg1"/>
                </a:solidFill>
                <a:cs typeface="Poppins" pitchFamily="2" charset="77"/>
              </a:rPr>
              <a:t>01</a:t>
            </a:r>
          </a:p>
        </p:txBody>
      </p:sp>
      <p:sp>
        <p:nvSpPr>
          <p:cNvPr id="13" name="Rounded Rectangle 19">
            <a:extLst>
              <a:ext uri="{FF2B5EF4-FFF2-40B4-BE49-F238E27FC236}">
                <a16:creationId xmlns:a16="http://schemas.microsoft.com/office/drawing/2014/main" id="{E87710E2-0D0A-4263-B944-3914D5BC0C36}"/>
              </a:ext>
            </a:extLst>
          </p:cNvPr>
          <p:cNvSpPr/>
          <p:nvPr/>
        </p:nvSpPr>
        <p:spPr>
          <a:xfrm>
            <a:off x="2122339" y="3623029"/>
            <a:ext cx="5015482" cy="721197"/>
          </a:xfrm>
          <a:prstGeom prst="roundRect">
            <a:avLst>
              <a:gd name="adj" fmla="val 50000"/>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Freeform 20">
            <a:extLst>
              <a:ext uri="{FF2B5EF4-FFF2-40B4-BE49-F238E27FC236}">
                <a16:creationId xmlns:a16="http://schemas.microsoft.com/office/drawing/2014/main" id="{9A90AFF9-32BA-4264-A40F-84FA83A61574}"/>
              </a:ext>
            </a:extLst>
          </p:cNvPr>
          <p:cNvSpPr/>
          <p:nvPr/>
        </p:nvSpPr>
        <p:spPr>
          <a:xfrm>
            <a:off x="2038678" y="3576330"/>
            <a:ext cx="1316564" cy="814597"/>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Oval 14">
            <a:extLst>
              <a:ext uri="{FF2B5EF4-FFF2-40B4-BE49-F238E27FC236}">
                <a16:creationId xmlns:a16="http://schemas.microsoft.com/office/drawing/2014/main" id="{177881E6-23AE-4FED-89C6-7ADC16493345}"/>
              </a:ext>
            </a:extLst>
          </p:cNvPr>
          <p:cNvSpPr/>
          <p:nvPr/>
        </p:nvSpPr>
        <p:spPr>
          <a:xfrm>
            <a:off x="6469836" y="3683974"/>
            <a:ext cx="599306" cy="59930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16" name="Subtitle 2">
            <a:extLst>
              <a:ext uri="{FF2B5EF4-FFF2-40B4-BE49-F238E27FC236}">
                <a16:creationId xmlns:a16="http://schemas.microsoft.com/office/drawing/2014/main" id="{48222AFD-01C8-42F4-AE55-64EFCE6BCE12}"/>
              </a:ext>
            </a:extLst>
          </p:cNvPr>
          <p:cNvSpPr txBox="1">
            <a:spLocks/>
          </p:cNvSpPr>
          <p:nvPr/>
        </p:nvSpPr>
        <p:spPr>
          <a:xfrm>
            <a:off x="3389846" y="3774669"/>
            <a:ext cx="2998493" cy="4102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EE073E4D-857C-459F-B9CF-B1BEE88E546D}"/>
              </a:ext>
            </a:extLst>
          </p:cNvPr>
          <p:cNvSpPr txBox="1"/>
          <p:nvPr/>
        </p:nvSpPr>
        <p:spPr>
          <a:xfrm>
            <a:off x="2301144" y="3664757"/>
            <a:ext cx="675185" cy="637739"/>
          </a:xfrm>
          <a:prstGeom prst="rect">
            <a:avLst/>
          </a:prstGeom>
          <a:noFill/>
        </p:spPr>
        <p:txBody>
          <a:bodyPr wrap="none" rtlCol="0" anchor="ctr">
            <a:spAutoFit/>
          </a:bodyPr>
          <a:lstStyle/>
          <a:p>
            <a:r>
              <a:rPr lang="en-US" sz="3544" b="1" dirty="0">
                <a:solidFill>
                  <a:schemeClr val="bg1"/>
                </a:solidFill>
                <a:cs typeface="Poppins" pitchFamily="2" charset="77"/>
              </a:rPr>
              <a:t>03</a:t>
            </a:r>
          </a:p>
        </p:txBody>
      </p:sp>
      <p:sp>
        <p:nvSpPr>
          <p:cNvPr id="19" name="Rounded Rectangle 26">
            <a:extLst>
              <a:ext uri="{FF2B5EF4-FFF2-40B4-BE49-F238E27FC236}">
                <a16:creationId xmlns:a16="http://schemas.microsoft.com/office/drawing/2014/main" id="{6BA44012-81E2-4127-8C20-8E15964440F5}"/>
              </a:ext>
            </a:extLst>
          </p:cNvPr>
          <p:cNvSpPr/>
          <p:nvPr/>
        </p:nvSpPr>
        <p:spPr>
          <a:xfrm>
            <a:off x="4603232" y="4542566"/>
            <a:ext cx="5015482" cy="721197"/>
          </a:xfrm>
          <a:prstGeom prst="roundRect">
            <a:avLst>
              <a:gd name="adj" fmla="val 5000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Freeform 27">
            <a:extLst>
              <a:ext uri="{FF2B5EF4-FFF2-40B4-BE49-F238E27FC236}">
                <a16:creationId xmlns:a16="http://schemas.microsoft.com/office/drawing/2014/main" id="{1C1CAB82-8099-4EFF-A117-12806BFA0833}"/>
              </a:ext>
            </a:extLst>
          </p:cNvPr>
          <p:cNvSpPr/>
          <p:nvPr/>
        </p:nvSpPr>
        <p:spPr>
          <a:xfrm>
            <a:off x="4519571" y="4495867"/>
            <a:ext cx="1316564" cy="814597"/>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Oval 20">
            <a:extLst>
              <a:ext uri="{FF2B5EF4-FFF2-40B4-BE49-F238E27FC236}">
                <a16:creationId xmlns:a16="http://schemas.microsoft.com/office/drawing/2014/main" id="{FE638A8D-ABD5-44D2-89B7-15FF114FE473}"/>
              </a:ext>
            </a:extLst>
          </p:cNvPr>
          <p:cNvSpPr/>
          <p:nvPr/>
        </p:nvSpPr>
        <p:spPr>
          <a:xfrm>
            <a:off x="8950729" y="4603511"/>
            <a:ext cx="599306" cy="59930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2" name="Subtitle 2">
            <a:extLst>
              <a:ext uri="{FF2B5EF4-FFF2-40B4-BE49-F238E27FC236}">
                <a16:creationId xmlns:a16="http://schemas.microsoft.com/office/drawing/2014/main" id="{35FCDA1D-7491-4525-B176-AE5970F23EB6}"/>
              </a:ext>
            </a:extLst>
          </p:cNvPr>
          <p:cNvSpPr txBox="1">
            <a:spLocks/>
          </p:cNvSpPr>
          <p:nvPr/>
        </p:nvSpPr>
        <p:spPr>
          <a:xfrm>
            <a:off x="5870739" y="4694206"/>
            <a:ext cx="2998493" cy="4102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BE5BC6DD-85DD-4B31-BB53-0C42049138E8}"/>
              </a:ext>
            </a:extLst>
          </p:cNvPr>
          <p:cNvSpPr txBox="1"/>
          <p:nvPr/>
        </p:nvSpPr>
        <p:spPr>
          <a:xfrm>
            <a:off x="4782037" y="4584294"/>
            <a:ext cx="692818" cy="637739"/>
          </a:xfrm>
          <a:prstGeom prst="rect">
            <a:avLst/>
          </a:prstGeom>
          <a:noFill/>
        </p:spPr>
        <p:txBody>
          <a:bodyPr wrap="none" rtlCol="0" anchor="ctr">
            <a:spAutoFit/>
          </a:bodyPr>
          <a:lstStyle/>
          <a:p>
            <a:r>
              <a:rPr lang="en-US" sz="3544" b="1" dirty="0">
                <a:solidFill>
                  <a:schemeClr val="bg1"/>
                </a:solidFill>
                <a:cs typeface="Poppins" pitchFamily="2" charset="77"/>
              </a:rPr>
              <a:t>04</a:t>
            </a:r>
          </a:p>
        </p:txBody>
      </p:sp>
      <p:sp>
        <p:nvSpPr>
          <p:cNvPr id="25" name="Rounded Rectangle 12">
            <a:extLst>
              <a:ext uri="{FF2B5EF4-FFF2-40B4-BE49-F238E27FC236}">
                <a16:creationId xmlns:a16="http://schemas.microsoft.com/office/drawing/2014/main" id="{1403B903-0E42-4A4C-B2D2-34BD544F1011}"/>
              </a:ext>
            </a:extLst>
          </p:cNvPr>
          <p:cNvSpPr/>
          <p:nvPr/>
        </p:nvSpPr>
        <p:spPr>
          <a:xfrm>
            <a:off x="4603232" y="2701478"/>
            <a:ext cx="5015482" cy="721197"/>
          </a:xfrm>
          <a:prstGeom prst="roundRect">
            <a:avLst>
              <a:gd name="adj" fmla="val 50000"/>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6" name="Freeform 13">
            <a:extLst>
              <a:ext uri="{FF2B5EF4-FFF2-40B4-BE49-F238E27FC236}">
                <a16:creationId xmlns:a16="http://schemas.microsoft.com/office/drawing/2014/main" id="{D7A754F0-E759-4CA3-8349-9A52146DF1BD}"/>
              </a:ext>
            </a:extLst>
          </p:cNvPr>
          <p:cNvSpPr/>
          <p:nvPr/>
        </p:nvSpPr>
        <p:spPr>
          <a:xfrm>
            <a:off x="4519571" y="2654778"/>
            <a:ext cx="1316564" cy="814597"/>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7" name="Oval 26">
            <a:extLst>
              <a:ext uri="{FF2B5EF4-FFF2-40B4-BE49-F238E27FC236}">
                <a16:creationId xmlns:a16="http://schemas.microsoft.com/office/drawing/2014/main" id="{AE88C6C4-8F0D-48AC-9DF9-1CFD8C658AA8}"/>
              </a:ext>
            </a:extLst>
          </p:cNvPr>
          <p:cNvSpPr/>
          <p:nvPr/>
        </p:nvSpPr>
        <p:spPr>
          <a:xfrm>
            <a:off x="8950729" y="2762423"/>
            <a:ext cx="599306" cy="59930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28" name="Subtitle 2">
            <a:extLst>
              <a:ext uri="{FF2B5EF4-FFF2-40B4-BE49-F238E27FC236}">
                <a16:creationId xmlns:a16="http://schemas.microsoft.com/office/drawing/2014/main" id="{97A277FD-4824-4FA4-BB98-268E96B0EE9F}"/>
              </a:ext>
            </a:extLst>
          </p:cNvPr>
          <p:cNvSpPr txBox="1">
            <a:spLocks/>
          </p:cNvSpPr>
          <p:nvPr/>
        </p:nvSpPr>
        <p:spPr>
          <a:xfrm>
            <a:off x="5870739" y="2853118"/>
            <a:ext cx="2998493" cy="4102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D7070029-75D3-42C2-890E-BD563A5851BC}"/>
              </a:ext>
            </a:extLst>
          </p:cNvPr>
          <p:cNvSpPr txBox="1"/>
          <p:nvPr/>
        </p:nvSpPr>
        <p:spPr>
          <a:xfrm>
            <a:off x="4782037" y="2743206"/>
            <a:ext cx="668773" cy="637739"/>
          </a:xfrm>
          <a:prstGeom prst="rect">
            <a:avLst/>
          </a:prstGeom>
          <a:noFill/>
        </p:spPr>
        <p:txBody>
          <a:bodyPr wrap="none" rtlCol="0" anchor="ctr">
            <a:spAutoFit/>
          </a:bodyPr>
          <a:lstStyle/>
          <a:p>
            <a:r>
              <a:rPr lang="en-US" sz="3544" b="1" dirty="0">
                <a:solidFill>
                  <a:schemeClr val="bg1"/>
                </a:solidFill>
                <a:cs typeface="Poppins" pitchFamily="2" charset="77"/>
              </a:rPr>
              <a:t>02</a:t>
            </a:r>
          </a:p>
        </p:txBody>
      </p:sp>
      <p:sp>
        <p:nvSpPr>
          <p:cNvPr id="31" name="Rounded Rectangle 47">
            <a:extLst>
              <a:ext uri="{FF2B5EF4-FFF2-40B4-BE49-F238E27FC236}">
                <a16:creationId xmlns:a16="http://schemas.microsoft.com/office/drawing/2014/main" id="{2D110639-8EED-46DE-9F1F-C4135ED94E6B}"/>
              </a:ext>
            </a:extLst>
          </p:cNvPr>
          <p:cNvSpPr/>
          <p:nvPr/>
        </p:nvSpPr>
        <p:spPr>
          <a:xfrm>
            <a:off x="2122339" y="5462103"/>
            <a:ext cx="5015482" cy="721197"/>
          </a:xfrm>
          <a:prstGeom prst="roundRect">
            <a:avLst>
              <a:gd name="adj" fmla="val 50000"/>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2" name="Freeform 48">
            <a:extLst>
              <a:ext uri="{FF2B5EF4-FFF2-40B4-BE49-F238E27FC236}">
                <a16:creationId xmlns:a16="http://schemas.microsoft.com/office/drawing/2014/main" id="{7244C3EF-BA61-47BC-BC6A-AD84C3C08B03}"/>
              </a:ext>
            </a:extLst>
          </p:cNvPr>
          <p:cNvSpPr/>
          <p:nvPr/>
        </p:nvSpPr>
        <p:spPr>
          <a:xfrm>
            <a:off x="2038678" y="5415404"/>
            <a:ext cx="1316564" cy="814597"/>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3" name="Oval 32">
            <a:extLst>
              <a:ext uri="{FF2B5EF4-FFF2-40B4-BE49-F238E27FC236}">
                <a16:creationId xmlns:a16="http://schemas.microsoft.com/office/drawing/2014/main" id="{7595152A-4EB2-4D41-8659-35653EACAFB7}"/>
              </a:ext>
            </a:extLst>
          </p:cNvPr>
          <p:cNvSpPr/>
          <p:nvPr/>
        </p:nvSpPr>
        <p:spPr>
          <a:xfrm>
            <a:off x="6469836" y="5523048"/>
            <a:ext cx="599306" cy="59930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10" tIns="20255" rIns="40510" bIns="20255" numCol="1" spcCol="0" rtlCol="0" fromWordArt="0" anchor="ctr" anchorCtr="0" forceAA="0" compatLnSpc="1">
            <a:prstTxWarp prst="textNoShape">
              <a:avLst/>
            </a:prstTxWarp>
            <a:noAutofit/>
          </a:bodyPr>
          <a:lstStyle/>
          <a:p>
            <a:pPr algn="ctr"/>
            <a:endParaRPr lang="en-US" sz="708" dirty="0"/>
          </a:p>
        </p:txBody>
      </p:sp>
      <p:sp>
        <p:nvSpPr>
          <p:cNvPr id="34" name="Subtitle 2">
            <a:extLst>
              <a:ext uri="{FF2B5EF4-FFF2-40B4-BE49-F238E27FC236}">
                <a16:creationId xmlns:a16="http://schemas.microsoft.com/office/drawing/2014/main" id="{05DD8AB9-2F00-4DBE-B37D-F6AA4EF93BF4}"/>
              </a:ext>
            </a:extLst>
          </p:cNvPr>
          <p:cNvSpPr txBox="1">
            <a:spLocks/>
          </p:cNvSpPr>
          <p:nvPr/>
        </p:nvSpPr>
        <p:spPr>
          <a:xfrm>
            <a:off x="3389846" y="5613743"/>
            <a:ext cx="2998493" cy="4102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5" name="TextBox 34">
            <a:extLst>
              <a:ext uri="{FF2B5EF4-FFF2-40B4-BE49-F238E27FC236}">
                <a16:creationId xmlns:a16="http://schemas.microsoft.com/office/drawing/2014/main" id="{E6C9099B-153C-4CF0-BF31-BB284F0B649F}"/>
              </a:ext>
            </a:extLst>
          </p:cNvPr>
          <p:cNvSpPr txBox="1"/>
          <p:nvPr/>
        </p:nvSpPr>
        <p:spPr>
          <a:xfrm>
            <a:off x="2301144" y="5503831"/>
            <a:ext cx="681597" cy="637739"/>
          </a:xfrm>
          <a:prstGeom prst="rect">
            <a:avLst/>
          </a:prstGeom>
          <a:noFill/>
        </p:spPr>
        <p:txBody>
          <a:bodyPr wrap="none" rtlCol="0" anchor="ctr">
            <a:spAutoFit/>
          </a:bodyPr>
          <a:lstStyle/>
          <a:p>
            <a:r>
              <a:rPr lang="en-US" sz="3544" b="1" dirty="0">
                <a:solidFill>
                  <a:schemeClr val="bg1"/>
                </a:solidFill>
                <a:cs typeface="Poppins" pitchFamily="2" charset="77"/>
              </a:rPr>
              <a:t>05</a:t>
            </a:r>
          </a:p>
        </p:txBody>
      </p:sp>
      <p:pic>
        <p:nvPicPr>
          <p:cNvPr id="37" name="Graphic 36" descr="Piggy Bank">
            <a:extLst>
              <a:ext uri="{FF2B5EF4-FFF2-40B4-BE49-F238E27FC236}">
                <a16:creationId xmlns:a16="http://schemas.microsoft.com/office/drawing/2014/main" id="{4C0E3E26-AC86-4CCE-8968-F9079DC213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1042" y="2843685"/>
            <a:ext cx="436779" cy="436779"/>
          </a:xfrm>
          <a:prstGeom prst="rect">
            <a:avLst/>
          </a:prstGeom>
        </p:spPr>
      </p:pic>
      <p:pic>
        <p:nvPicPr>
          <p:cNvPr id="38" name="Graphic 37" descr="Chat RTL">
            <a:extLst>
              <a:ext uri="{FF2B5EF4-FFF2-40B4-BE49-F238E27FC236}">
                <a16:creationId xmlns:a16="http://schemas.microsoft.com/office/drawing/2014/main" id="{89283FBD-38C5-4337-9A5E-81D9D2E51B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1099" y="3788589"/>
            <a:ext cx="436779" cy="436779"/>
          </a:xfrm>
          <a:prstGeom prst="rect">
            <a:avLst/>
          </a:prstGeom>
        </p:spPr>
      </p:pic>
      <p:pic>
        <p:nvPicPr>
          <p:cNvPr id="39" name="Graphic 38" descr="Megaphone">
            <a:extLst>
              <a:ext uri="{FF2B5EF4-FFF2-40B4-BE49-F238E27FC236}">
                <a16:creationId xmlns:a16="http://schemas.microsoft.com/office/drawing/2014/main" id="{FDA1BB23-2F02-49C5-B849-C8E4247F16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1099" y="1905277"/>
            <a:ext cx="436779" cy="436779"/>
          </a:xfrm>
          <a:prstGeom prst="rect">
            <a:avLst/>
          </a:prstGeom>
        </p:spPr>
      </p:pic>
      <p:pic>
        <p:nvPicPr>
          <p:cNvPr id="40" name="Graphic 39" descr="Tag">
            <a:extLst>
              <a:ext uri="{FF2B5EF4-FFF2-40B4-BE49-F238E27FC236}">
                <a16:creationId xmlns:a16="http://schemas.microsoft.com/office/drawing/2014/main" id="{80349103-A20F-4FBE-BA0B-2E4CC35B03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51042" y="4707765"/>
            <a:ext cx="436779" cy="436779"/>
          </a:xfrm>
          <a:prstGeom prst="rect">
            <a:avLst/>
          </a:prstGeom>
        </p:spPr>
      </p:pic>
      <p:pic>
        <p:nvPicPr>
          <p:cNvPr id="41" name="Graphic 40" descr="Palette">
            <a:extLst>
              <a:ext uri="{FF2B5EF4-FFF2-40B4-BE49-F238E27FC236}">
                <a16:creationId xmlns:a16="http://schemas.microsoft.com/office/drawing/2014/main" id="{A7EABA26-531E-41D1-81C5-B77367E250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551098" y="5632381"/>
            <a:ext cx="436779" cy="436779"/>
          </a:xfrm>
          <a:prstGeom prst="rect">
            <a:avLst/>
          </a:prstGeom>
        </p:spPr>
      </p:pic>
    </p:spTree>
    <p:extLst>
      <p:ext uri="{BB962C8B-B14F-4D97-AF65-F5344CB8AC3E}">
        <p14:creationId xmlns:p14="http://schemas.microsoft.com/office/powerpoint/2010/main" val="64385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810B6-2276-4D38-BA3D-92488CC1D5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BD61C42-C78B-4255-B618-98205204610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BF7877-8717-4CB4-8920-8404DD9FE65A}"/>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512CC005-0832-49FD-B7AF-202418F5052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34421F-6118-404D-9943-9905A6F659DC}"/>
              </a:ext>
            </a:extLst>
          </p:cNvPr>
          <p:cNvSpPr>
            <a:spLocks noGrp="1"/>
          </p:cNvSpPr>
          <p:nvPr>
            <p:ph type="body" sz="quarter" idx="13"/>
          </p:nvPr>
        </p:nvSpPr>
        <p:spPr/>
        <p:txBody>
          <a:bodyPr/>
          <a:lstStyle/>
          <a:p>
            <a:endParaRPr lang="en-ZA"/>
          </a:p>
        </p:txBody>
      </p:sp>
      <p:sp>
        <p:nvSpPr>
          <p:cNvPr id="7" name="Teardrop 6">
            <a:extLst>
              <a:ext uri="{FF2B5EF4-FFF2-40B4-BE49-F238E27FC236}">
                <a16:creationId xmlns:a16="http://schemas.microsoft.com/office/drawing/2014/main" id="{0600A659-2DDF-4DDF-BAF5-875DEE708C2D}"/>
              </a:ext>
            </a:extLst>
          </p:cNvPr>
          <p:cNvSpPr/>
          <p:nvPr/>
        </p:nvSpPr>
        <p:spPr>
          <a:xfrm rot="8100000">
            <a:off x="1503317" y="2264089"/>
            <a:ext cx="1267309" cy="1267309"/>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Freeform 5">
            <a:extLst>
              <a:ext uri="{FF2B5EF4-FFF2-40B4-BE49-F238E27FC236}">
                <a16:creationId xmlns:a16="http://schemas.microsoft.com/office/drawing/2014/main" id="{C7F9DD5F-D724-4FF8-B1D1-4F75EB95F34C}"/>
              </a:ext>
            </a:extLst>
          </p:cNvPr>
          <p:cNvSpPr/>
          <p:nvPr/>
        </p:nvSpPr>
        <p:spPr>
          <a:xfrm>
            <a:off x="1035704" y="2400485"/>
            <a:ext cx="2202535" cy="3392409"/>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Teardrop 8">
            <a:extLst>
              <a:ext uri="{FF2B5EF4-FFF2-40B4-BE49-F238E27FC236}">
                <a16:creationId xmlns:a16="http://schemas.microsoft.com/office/drawing/2014/main" id="{EDECD937-6DE3-4DD0-90CF-739132AB3544}"/>
              </a:ext>
            </a:extLst>
          </p:cNvPr>
          <p:cNvSpPr/>
          <p:nvPr/>
        </p:nvSpPr>
        <p:spPr>
          <a:xfrm rot="8100000">
            <a:off x="1599640" y="2360412"/>
            <a:ext cx="1074662" cy="107466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Subtitle 2">
            <a:extLst>
              <a:ext uri="{FF2B5EF4-FFF2-40B4-BE49-F238E27FC236}">
                <a16:creationId xmlns:a16="http://schemas.microsoft.com/office/drawing/2014/main" id="{3A0F7751-E4DA-42A6-81DA-8D2D9ABC13F6}"/>
              </a:ext>
            </a:extLst>
          </p:cNvPr>
          <p:cNvSpPr txBox="1">
            <a:spLocks/>
          </p:cNvSpPr>
          <p:nvPr/>
        </p:nvSpPr>
        <p:spPr>
          <a:xfrm>
            <a:off x="1249004" y="4259032"/>
            <a:ext cx="1775935"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Open Sans Light" panose="020B0306030504020204" pitchFamily="34" charset="0"/>
                <a:cs typeface="Open Sans Light" panose="020B0306030504020204" pitchFamily="34" charset="0"/>
              </a:rPr>
              <a:t>Lorem ipsum </a:t>
            </a:r>
            <a:r>
              <a:rPr lang="en-GB" sz="1063" dirty="0" err="1">
                <a:solidFill>
                  <a:schemeClr val="bg1"/>
                </a:solidFill>
                <a:latin typeface="+mn-lt"/>
                <a:ea typeface="Open Sans Light" panose="020B0306030504020204" pitchFamily="34" charset="0"/>
                <a:cs typeface="Open Sans Light" panose="020B0306030504020204" pitchFamily="34" charset="0"/>
              </a:rPr>
              <a:t>dolor</a:t>
            </a:r>
            <a:r>
              <a:rPr lang="en-GB" sz="1063" dirty="0">
                <a:solidFill>
                  <a:schemeClr val="bg1"/>
                </a:solidFill>
                <a:latin typeface="+mn-lt"/>
                <a:ea typeface="Open Sans Light" panose="020B0306030504020204" pitchFamily="34" charset="0"/>
                <a:cs typeface="Open Sans Light" panose="020B0306030504020204" pitchFamily="34" charset="0"/>
              </a:rPr>
              <a:t> sit </a:t>
            </a:r>
            <a:r>
              <a:rPr lang="en-GB" sz="1063" dirty="0" err="1">
                <a:solidFill>
                  <a:schemeClr val="bg1"/>
                </a:solidFill>
                <a:latin typeface="+mn-lt"/>
                <a:ea typeface="Open Sans Light" panose="020B0306030504020204" pitchFamily="34" charset="0"/>
                <a:cs typeface="Open Sans Light" panose="020B0306030504020204" pitchFamily="34" charset="0"/>
              </a:rPr>
              <a:t>amet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consectetur</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adipiscing</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elit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sed</a:t>
            </a:r>
            <a:r>
              <a:rPr lang="en-GB" sz="1063" dirty="0">
                <a:solidFill>
                  <a:schemeClr val="bg1"/>
                </a:solidFill>
                <a:latin typeface="+mn-lt"/>
                <a:ea typeface="Open Sans Light" panose="020B0306030504020204" pitchFamily="34" charset="0"/>
                <a:cs typeface="Open Sans Light" panose="020B0306030504020204" pitchFamily="34" charset="0"/>
              </a:rPr>
              <a:t> do </a:t>
            </a:r>
            <a:r>
              <a:rPr lang="en-GB" sz="1063" dirty="0" err="1">
                <a:solidFill>
                  <a:schemeClr val="bg1"/>
                </a:solidFill>
                <a:latin typeface="+mn-lt"/>
                <a:ea typeface="Open Sans Light" panose="020B0306030504020204" pitchFamily="34" charset="0"/>
                <a:cs typeface="Open Sans Light" panose="020B0306030504020204" pitchFamily="34" charset="0"/>
              </a:rPr>
              <a:t>eiusmod</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tempor</a:t>
            </a:r>
            <a:r>
              <a:rPr lang="en-GB" sz="1063" dirty="0">
                <a:solidFill>
                  <a:schemeClr val="bg1"/>
                </a:solidFill>
                <a:latin typeface="+mn-lt"/>
                <a:ea typeface="Open Sans Light" panose="020B0306030504020204" pitchFamily="34" charset="0"/>
                <a:cs typeface="Open Sans Light" panose="020B0306030504020204" pitchFamily="34" charset="0"/>
              </a:rPr>
              <a:t>.</a:t>
            </a:r>
            <a:r>
              <a:rPr lang="en-US" sz="1063"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1" name="TextBox 10">
            <a:extLst>
              <a:ext uri="{FF2B5EF4-FFF2-40B4-BE49-F238E27FC236}">
                <a16:creationId xmlns:a16="http://schemas.microsoft.com/office/drawing/2014/main" id="{426BFA69-FD9A-48DF-8ACB-E44616127D37}"/>
              </a:ext>
            </a:extLst>
          </p:cNvPr>
          <p:cNvSpPr txBox="1"/>
          <p:nvPr/>
        </p:nvSpPr>
        <p:spPr>
          <a:xfrm>
            <a:off x="1444315" y="3948701"/>
            <a:ext cx="138531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CAPTION</a:t>
            </a:r>
          </a:p>
        </p:txBody>
      </p:sp>
      <p:sp>
        <p:nvSpPr>
          <p:cNvPr id="13" name="Teardrop 12">
            <a:extLst>
              <a:ext uri="{FF2B5EF4-FFF2-40B4-BE49-F238E27FC236}">
                <a16:creationId xmlns:a16="http://schemas.microsoft.com/office/drawing/2014/main" id="{1C6886E3-B485-47D7-A42A-87A2959E55A6}"/>
              </a:ext>
            </a:extLst>
          </p:cNvPr>
          <p:cNvSpPr/>
          <p:nvPr/>
        </p:nvSpPr>
        <p:spPr>
          <a:xfrm rot="8100000">
            <a:off x="3919152" y="2264089"/>
            <a:ext cx="1267309" cy="1267309"/>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Freeform 24">
            <a:extLst>
              <a:ext uri="{FF2B5EF4-FFF2-40B4-BE49-F238E27FC236}">
                <a16:creationId xmlns:a16="http://schemas.microsoft.com/office/drawing/2014/main" id="{8DA62701-527E-4684-970C-0CA095DE5A9A}"/>
              </a:ext>
            </a:extLst>
          </p:cNvPr>
          <p:cNvSpPr/>
          <p:nvPr/>
        </p:nvSpPr>
        <p:spPr>
          <a:xfrm>
            <a:off x="3451539" y="2400485"/>
            <a:ext cx="2202535" cy="3392409"/>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Teardrop 14">
            <a:extLst>
              <a:ext uri="{FF2B5EF4-FFF2-40B4-BE49-F238E27FC236}">
                <a16:creationId xmlns:a16="http://schemas.microsoft.com/office/drawing/2014/main" id="{A0DEEF1E-9CBD-4D08-A259-AB2F1E03A734}"/>
              </a:ext>
            </a:extLst>
          </p:cNvPr>
          <p:cNvSpPr/>
          <p:nvPr/>
        </p:nvSpPr>
        <p:spPr>
          <a:xfrm rot="8100000">
            <a:off x="4015475" y="2360412"/>
            <a:ext cx="1074662" cy="107466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6" name="Subtitle 2">
            <a:extLst>
              <a:ext uri="{FF2B5EF4-FFF2-40B4-BE49-F238E27FC236}">
                <a16:creationId xmlns:a16="http://schemas.microsoft.com/office/drawing/2014/main" id="{FDC0E049-3689-43E0-9B55-0B14B5B32FDB}"/>
              </a:ext>
            </a:extLst>
          </p:cNvPr>
          <p:cNvSpPr txBox="1">
            <a:spLocks/>
          </p:cNvSpPr>
          <p:nvPr/>
        </p:nvSpPr>
        <p:spPr>
          <a:xfrm>
            <a:off x="3664839" y="4259032"/>
            <a:ext cx="1775935"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Open Sans Light" panose="020B0306030504020204" pitchFamily="34" charset="0"/>
                <a:cs typeface="Open Sans Light" panose="020B0306030504020204" pitchFamily="34" charset="0"/>
              </a:rPr>
              <a:t>Lorem ipsum </a:t>
            </a:r>
            <a:r>
              <a:rPr lang="en-GB" sz="1063" dirty="0" err="1">
                <a:solidFill>
                  <a:schemeClr val="bg1"/>
                </a:solidFill>
                <a:latin typeface="+mn-lt"/>
                <a:ea typeface="Open Sans Light" panose="020B0306030504020204" pitchFamily="34" charset="0"/>
                <a:cs typeface="Open Sans Light" panose="020B0306030504020204" pitchFamily="34" charset="0"/>
              </a:rPr>
              <a:t>dolor</a:t>
            </a:r>
            <a:r>
              <a:rPr lang="en-GB" sz="1063" dirty="0">
                <a:solidFill>
                  <a:schemeClr val="bg1"/>
                </a:solidFill>
                <a:latin typeface="+mn-lt"/>
                <a:ea typeface="Open Sans Light" panose="020B0306030504020204" pitchFamily="34" charset="0"/>
                <a:cs typeface="Open Sans Light" panose="020B0306030504020204" pitchFamily="34" charset="0"/>
              </a:rPr>
              <a:t> sit </a:t>
            </a:r>
            <a:r>
              <a:rPr lang="en-GB" sz="1063" dirty="0" err="1">
                <a:solidFill>
                  <a:schemeClr val="bg1"/>
                </a:solidFill>
                <a:latin typeface="+mn-lt"/>
                <a:ea typeface="Open Sans Light" panose="020B0306030504020204" pitchFamily="34" charset="0"/>
                <a:cs typeface="Open Sans Light" panose="020B0306030504020204" pitchFamily="34" charset="0"/>
              </a:rPr>
              <a:t>amet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consectetur</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adipiscing</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elit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sed</a:t>
            </a:r>
            <a:r>
              <a:rPr lang="en-GB" sz="1063" dirty="0">
                <a:solidFill>
                  <a:schemeClr val="bg1"/>
                </a:solidFill>
                <a:latin typeface="+mn-lt"/>
                <a:ea typeface="Open Sans Light" panose="020B0306030504020204" pitchFamily="34" charset="0"/>
                <a:cs typeface="Open Sans Light" panose="020B0306030504020204" pitchFamily="34" charset="0"/>
              </a:rPr>
              <a:t> do </a:t>
            </a:r>
            <a:r>
              <a:rPr lang="en-GB" sz="1063" dirty="0" err="1">
                <a:solidFill>
                  <a:schemeClr val="bg1"/>
                </a:solidFill>
                <a:latin typeface="+mn-lt"/>
                <a:ea typeface="Open Sans Light" panose="020B0306030504020204" pitchFamily="34" charset="0"/>
                <a:cs typeface="Open Sans Light" panose="020B0306030504020204" pitchFamily="34" charset="0"/>
              </a:rPr>
              <a:t>eiusmod</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tempor</a:t>
            </a:r>
            <a:r>
              <a:rPr lang="en-GB" sz="1063" dirty="0">
                <a:solidFill>
                  <a:schemeClr val="bg1"/>
                </a:solidFill>
                <a:latin typeface="+mn-lt"/>
                <a:ea typeface="Open Sans Light" panose="020B0306030504020204" pitchFamily="34" charset="0"/>
                <a:cs typeface="Open Sans Light" panose="020B0306030504020204" pitchFamily="34" charset="0"/>
              </a:rPr>
              <a:t>.</a:t>
            </a:r>
            <a:r>
              <a:rPr lang="en-US" sz="1063"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17" name="TextBox 16">
            <a:extLst>
              <a:ext uri="{FF2B5EF4-FFF2-40B4-BE49-F238E27FC236}">
                <a16:creationId xmlns:a16="http://schemas.microsoft.com/office/drawing/2014/main" id="{EEDD9B89-C2F7-43AD-944C-7138F5F3F866}"/>
              </a:ext>
            </a:extLst>
          </p:cNvPr>
          <p:cNvSpPr txBox="1"/>
          <p:nvPr/>
        </p:nvSpPr>
        <p:spPr>
          <a:xfrm>
            <a:off x="3860150" y="3948701"/>
            <a:ext cx="138531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CAPTION</a:t>
            </a:r>
          </a:p>
        </p:txBody>
      </p:sp>
      <p:sp>
        <p:nvSpPr>
          <p:cNvPr id="18" name="Teardrop 17">
            <a:extLst>
              <a:ext uri="{FF2B5EF4-FFF2-40B4-BE49-F238E27FC236}">
                <a16:creationId xmlns:a16="http://schemas.microsoft.com/office/drawing/2014/main" id="{1CE50D54-1E5F-4B18-ABB6-18E9FCB388A1}"/>
              </a:ext>
            </a:extLst>
          </p:cNvPr>
          <p:cNvSpPr/>
          <p:nvPr/>
        </p:nvSpPr>
        <p:spPr>
          <a:xfrm rot="8100000">
            <a:off x="6332874" y="2264089"/>
            <a:ext cx="1267309" cy="126730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9" name="Freeform 32">
            <a:extLst>
              <a:ext uri="{FF2B5EF4-FFF2-40B4-BE49-F238E27FC236}">
                <a16:creationId xmlns:a16="http://schemas.microsoft.com/office/drawing/2014/main" id="{27054151-6024-4237-99CA-6769CF76963B}"/>
              </a:ext>
            </a:extLst>
          </p:cNvPr>
          <p:cNvSpPr/>
          <p:nvPr/>
        </p:nvSpPr>
        <p:spPr>
          <a:xfrm>
            <a:off x="5865261" y="2400485"/>
            <a:ext cx="2202535" cy="3392409"/>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Teardrop 19">
            <a:extLst>
              <a:ext uri="{FF2B5EF4-FFF2-40B4-BE49-F238E27FC236}">
                <a16:creationId xmlns:a16="http://schemas.microsoft.com/office/drawing/2014/main" id="{8DD123F3-1871-4962-8826-1AEC11BF7B49}"/>
              </a:ext>
            </a:extLst>
          </p:cNvPr>
          <p:cNvSpPr/>
          <p:nvPr/>
        </p:nvSpPr>
        <p:spPr>
          <a:xfrm rot="8100000">
            <a:off x="6429197" y="2360412"/>
            <a:ext cx="1074662" cy="107466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Subtitle 2">
            <a:extLst>
              <a:ext uri="{FF2B5EF4-FFF2-40B4-BE49-F238E27FC236}">
                <a16:creationId xmlns:a16="http://schemas.microsoft.com/office/drawing/2014/main" id="{026A580A-E8BF-4A6A-8525-8D11434CBB97}"/>
              </a:ext>
            </a:extLst>
          </p:cNvPr>
          <p:cNvSpPr txBox="1">
            <a:spLocks/>
          </p:cNvSpPr>
          <p:nvPr/>
        </p:nvSpPr>
        <p:spPr>
          <a:xfrm>
            <a:off x="6078561" y="4259032"/>
            <a:ext cx="1775935"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Open Sans Light" panose="020B0306030504020204" pitchFamily="34" charset="0"/>
                <a:cs typeface="Open Sans Light" panose="020B0306030504020204" pitchFamily="34" charset="0"/>
              </a:rPr>
              <a:t>Lorem ipsum </a:t>
            </a:r>
            <a:r>
              <a:rPr lang="en-GB" sz="1063" dirty="0" err="1">
                <a:solidFill>
                  <a:schemeClr val="bg1"/>
                </a:solidFill>
                <a:latin typeface="+mn-lt"/>
                <a:ea typeface="Open Sans Light" panose="020B0306030504020204" pitchFamily="34" charset="0"/>
                <a:cs typeface="Open Sans Light" panose="020B0306030504020204" pitchFamily="34" charset="0"/>
              </a:rPr>
              <a:t>dolor</a:t>
            </a:r>
            <a:r>
              <a:rPr lang="en-GB" sz="1063" dirty="0">
                <a:solidFill>
                  <a:schemeClr val="bg1"/>
                </a:solidFill>
                <a:latin typeface="+mn-lt"/>
                <a:ea typeface="Open Sans Light" panose="020B0306030504020204" pitchFamily="34" charset="0"/>
                <a:cs typeface="Open Sans Light" panose="020B0306030504020204" pitchFamily="34" charset="0"/>
              </a:rPr>
              <a:t> sit </a:t>
            </a:r>
            <a:r>
              <a:rPr lang="en-GB" sz="1063" dirty="0" err="1">
                <a:solidFill>
                  <a:schemeClr val="bg1"/>
                </a:solidFill>
                <a:latin typeface="+mn-lt"/>
                <a:ea typeface="Open Sans Light" panose="020B0306030504020204" pitchFamily="34" charset="0"/>
                <a:cs typeface="Open Sans Light" panose="020B0306030504020204" pitchFamily="34" charset="0"/>
              </a:rPr>
              <a:t>amet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consectetur</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adipiscing</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elit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sed</a:t>
            </a:r>
            <a:r>
              <a:rPr lang="en-GB" sz="1063" dirty="0">
                <a:solidFill>
                  <a:schemeClr val="bg1"/>
                </a:solidFill>
                <a:latin typeface="+mn-lt"/>
                <a:ea typeface="Open Sans Light" panose="020B0306030504020204" pitchFamily="34" charset="0"/>
                <a:cs typeface="Open Sans Light" panose="020B0306030504020204" pitchFamily="34" charset="0"/>
              </a:rPr>
              <a:t> do </a:t>
            </a:r>
            <a:r>
              <a:rPr lang="en-GB" sz="1063" dirty="0" err="1">
                <a:solidFill>
                  <a:schemeClr val="bg1"/>
                </a:solidFill>
                <a:latin typeface="+mn-lt"/>
                <a:ea typeface="Open Sans Light" panose="020B0306030504020204" pitchFamily="34" charset="0"/>
                <a:cs typeface="Open Sans Light" panose="020B0306030504020204" pitchFamily="34" charset="0"/>
              </a:rPr>
              <a:t>eiusmod</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tempor</a:t>
            </a:r>
            <a:r>
              <a:rPr lang="en-GB" sz="1063" dirty="0">
                <a:solidFill>
                  <a:schemeClr val="bg1"/>
                </a:solidFill>
                <a:latin typeface="+mn-lt"/>
                <a:ea typeface="Open Sans Light" panose="020B0306030504020204" pitchFamily="34" charset="0"/>
                <a:cs typeface="Open Sans Light" panose="020B0306030504020204" pitchFamily="34" charset="0"/>
              </a:rPr>
              <a:t>.</a:t>
            </a:r>
            <a:r>
              <a:rPr lang="en-US" sz="1063"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22" name="TextBox 21">
            <a:extLst>
              <a:ext uri="{FF2B5EF4-FFF2-40B4-BE49-F238E27FC236}">
                <a16:creationId xmlns:a16="http://schemas.microsoft.com/office/drawing/2014/main" id="{2EFBE6A7-8633-4DE5-8E18-CD8418454EB1}"/>
              </a:ext>
            </a:extLst>
          </p:cNvPr>
          <p:cNvSpPr txBox="1"/>
          <p:nvPr/>
        </p:nvSpPr>
        <p:spPr>
          <a:xfrm>
            <a:off x="6273872" y="3948701"/>
            <a:ext cx="138531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CAPTION</a:t>
            </a:r>
          </a:p>
        </p:txBody>
      </p:sp>
      <p:sp>
        <p:nvSpPr>
          <p:cNvPr id="23" name="Teardrop 22">
            <a:extLst>
              <a:ext uri="{FF2B5EF4-FFF2-40B4-BE49-F238E27FC236}">
                <a16:creationId xmlns:a16="http://schemas.microsoft.com/office/drawing/2014/main" id="{34203DAB-0D6E-41BD-BB26-B28D11C570B9}"/>
              </a:ext>
            </a:extLst>
          </p:cNvPr>
          <p:cNvSpPr/>
          <p:nvPr/>
        </p:nvSpPr>
        <p:spPr>
          <a:xfrm rot="8100000">
            <a:off x="8740554" y="2264089"/>
            <a:ext cx="1267309" cy="126730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4" name="Freeform 40">
            <a:extLst>
              <a:ext uri="{FF2B5EF4-FFF2-40B4-BE49-F238E27FC236}">
                <a16:creationId xmlns:a16="http://schemas.microsoft.com/office/drawing/2014/main" id="{8E668F43-E52F-4E6E-960E-153EF70AFE90}"/>
              </a:ext>
            </a:extLst>
          </p:cNvPr>
          <p:cNvSpPr/>
          <p:nvPr/>
        </p:nvSpPr>
        <p:spPr>
          <a:xfrm>
            <a:off x="8272941" y="2400485"/>
            <a:ext cx="2202535" cy="3392409"/>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5" name="Teardrop 24">
            <a:extLst>
              <a:ext uri="{FF2B5EF4-FFF2-40B4-BE49-F238E27FC236}">
                <a16:creationId xmlns:a16="http://schemas.microsoft.com/office/drawing/2014/main" id="{3C8E5BF1-6CDC-4A8C-9610-94BF6EECCC20}"/>
              </a:ext>
            </a:extLst>
          </p:cNvPr>
          <p:cNvSpPr/>
          <p:nvPr/>
        </p:nvSpPr>
        <p:spPr>
          <a:xfrm rot="8100000">
            <a:off x="8836877" y="2360412"/>
            <a:ext cx="1074662" cy="107466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6" name="Subtitle 2">
            <a:extLst>
              <a:ext uri="{FF2B5EF4-FFF2-40B4-BE49-F238E27FC236}">
                <a16:creationId xmlns:a16="http://schemas.microsoft.com/office/drawing/2014/main" id="{45C4ED65-1FB8-437F-B78E-24F4E6428FBB}"/>
              </a:ext>
            </a:extLst>
          </p:cNvPr>
          <p:cNvSpPr txBox="1">
            <a:spLocks/>
          </p:cNvSpPr>
          <p:nvPr/>
        </p:nvSpPr>
        <p:spPr>
          <a:xfrm>
            <a:off x="8486241" y="4259032"/>
            <a:ext cx="1775935" cy="69518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Open Sans Light" panose="020B0306030504020204" pitchFamily="34" charset="0"/>
                <a:cs typeface="Open Sans Light" panose="020B0306030504020204" pitchFamily="34" charset="0"/>
              </a:rPr>
              <a:t>Lorem ipsum </a:t>
            </a:r>
            <a:r>
              <a:rPr lang="en-GB" sz="1063" dirty="0" err="1">
                <a:solidFill>
                  <a:schemeClr val="bg1"/>
                </a:solidFill>
                <a:latin typeface="+mn-lt"/>
                <a:ea typeface="Open Sans Light" panose="020B0306030504020204" pitchFamily="34" charset="0"/>
                <a:cs typeface="Open Sans Light" panose="020B0306030504020204" pitchFamily="34" charset="0"/>
              </a:rPr>
              <a:t>dolor</a:t>
            </a:r>
            <a:r>
              <a:rPr lang="en-GB" sz="1063" dirty="0">
                <a:solidFill>
                  <a:schemeClr val="bg1"/>
                </a:solidFill>
                <a:latin typeface="+mn-lt"/>
                <a:ea typeface="Open Sans Light" panose="020B0306030504020204" pitchFamily="34" charset="0"/>
                <a:cs typeface="Open Sans Light" panose="020B0306030504020204" pitchFamily="34" charset="0"/>
              </a:rPr>
              <a:t> sit </a:t>
            </a:r>
            <a:r>
              <a:rPr lang="en-GB" sz="1063" dirty="0" err="1">
                <a:solidFill>
                  <a:schemeClr val="bg1"/>
                </a:solidFill>
                <a:latin typeface="+mn-lt"/>
                <a:ea typeface="Open Sans Light" panose="020B0306030504020204" pitchFamily="34" charset="0"/>
                <a:cs typeface="Open Sans Light" panose="020B0306030504020204" pitchFamily="34" charset="0"/>
              </a:rPr>
              <a:t>amet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consectetur</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adipiscing</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elit</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sed</a:t>
            </a:r>
            <a:r>
              <a:rPr lang="en-GB" sz="1063" dirty="0">
                <a:solidFill>
                  <a:schemeClr val="bg1"/>
                </a:solidFill>
                <a:latin typeface="+mn-lt"/>
                <a:ea typeface="Open Sans Light" panose="020B0306030504020204" pitchFamily="34" charset="0"/>
                <a:cs typeface="Open Sans Light" panose="020B0306030504020204" pitchFamily="34" charset="0"/>
              </a:rPr>
              <a:t> do </a:t>
            </a:r>
            <a:r>
              <a:rPr lang="en-GB" sz="1063" dirty="0" err="1">
                <a:solidFill>
                  <a:schemeClr val="bg1"/>
                </a:solidFill>
                <a:latin typeface="+mn-lt"/>
                <a:ea typeface="Open Sans Light" panose="020B0306030504020204" pitchFamily="34" charset="0"/>
                <a:cs typeface="Open Sans Light" panose="020B0306030504020204" pitchFamily="34" charset="0"/>
              </a:rPr>
              <a:t>eiusmod</a:t>
            </a:r>
            <a:r>
              <a:rPr lang="en-GB" sz="1063" dirty="0">
                <a:solidFill>
                  <a:schemeClr val="bg1"/>
                </a:solidFill>
                <a:latin typeface="+mn-lt"/>
                <a:ea typeface="Open Sans Light" panose="020B0306030504020204" pitchFamily="34" charset="0"/>
                <a:cs typeface="Open Sans Light" panose="020B0306030504020204" pitchFamily="34" charset="0"/>
              </a:rPr>
              <a:t> </a:t>
            </a:r>
            <a:r>
              <a:rPr lang="en-GB" sz="1063" dirty="0" err="1">
                <a:solidFill>
                  <a:schemeClr val="bg1"/>
                </a:solidFill>
                <a:latin typeface="+mn-lt"/>
                <a:ea typeface="Open Sans Light" panose="020B0306030504020204" pitchFamily="34" charset="0"/>
                <a:cs typeface="Open Sans Light" panose="020B0306030504020204" pitchFamily="34" charset="0"/>
              </a:rPr>
              <a:t>tempor</a:t>
            </a:r>
            <a:r>
              <a:rPr lang="en-GB" sz="1063" dirty="0">
                <a:solidFill>
                  <a:schemeClr val="bg1"/>
                </a:solidFill>
                <a:latin typeface="+mn-lt"/>
                <a:ea typeface="Open Sans Light" panose="020B0306030504020204" pitchFamily="34" charset="0"/>
                <a:cs typeface="Open Sans Light" panose="020B0306030504020204" pitchFamily="34" charset="0"/>
              </a:rPr>
              <a:t>.</a:t>
            </a:r>
            <a:r>
              <a:rPr lang="en-US" sz="1063" dirty="0">
                <a:solidFill>
                  <a:schemeClr val="bg1"/>
                </a:solidFill>
                <a:latin typeface="+mn-lt"/>
                <a:ea typeface="Open Sans Light" panose="020B0306030504020204" pitchFamily="34" charset="0"/>
                <a:cs typeface="Open Sans Light" panose="020B0306030504020204" pitchFamily="34" charset="0"/>
              </a:rPr>
              <a:t>re values.</a:t>
            </a:r>
          </a:p>
        </p:txBody>
      </p:sp>
      <p:sp>
        <p:nvSpPr>
          <p:cNvPr id="27" name="TextBox 26">
            <a:extLst>
              <a:ext uri="{FF2B5EF4-FFF2-40B4-BE49-F238E27FC236}">
                <a16:creationId xmlns:a16="http://schemas.microsoft.com/office/drawing/2014/main" id="{117FC1E4-4E36-48AF-98AB-B0528CE94DF3}"/>
              </a:ext>
            </a:extLst>
          </p:cNvPr>
          <p:cNvSpPr txBox="1"/>
          <p:nvPr/>
        </p:nvSpPr>
        <p:spPr>
          <a:xfrm>
            <a:off x="8681552" y="3948701"/>
            <a:ext cx="1385316" cy="310534"/>
          </a:xfrm>
          <a:prstGeom prst="rect">
            <a:avLst/>
          </a:prstGeom>
          <a:noFill/>
        </p:spPr>
        <p:txBody>
          <a:bodyPr wrap="none" rtlCol="0" anchor="ctr" anchorCtr="0">
            <a:spAutoFit/>
          </a:bodyPr>
          <a:lstStyle/>
          <a:p>
            <a:pPr algn="ctr"/>
            <a:r>
              <a:rPr lang="en-US" sz="1418" b="1" dirty="0">
                <a:solidFill>
                  <a:schemeClr val="bg1"/>
                </a:solidFill>
                <a:ea typeface="League Spartan" charset="0"/>
                <a:cs typeface="Poppins" pitchFamily="2" charset="77"/>
              </a:rPr>
              <a:t>YOUR CAPTION</a:t>
            </a:r>
          </a:p>
        </p:txBody>
      </p:sp>
      <p:pic>
        <p:nvPicPr>
          <p:cNvPr id="31" name="Graphic 30" descr="Piggy Bank">
            <a:extLst>
              <a:ext uri="{FF2B5EF4-FFF2-40B4-BE49-F238E27FC236}">
                <a16:creationId xmlns:a16="http://schemas.microsoft.com/office/drawing/2014/main" id="{26FEA21E-25FD-4850-873A-376C1D8CDD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3636" y="2463795"/>
            <a:ext cx="901143" cy="901143"/>
          </a:xfrm>
          <a:prstGeom prst="rect">
            <a:avLst/>
          </a:prstGeom>
        </p:spPr>
      </p:pic>
      <p:pic>
        <p:nvPicPr>
          <p:cNvPr id="32" name="Graphic 31" descr="Chat RTL">
            <a:extLst>
              <a:ext uri="{FF2B5EF4-FFF2-40B4-BE49-F238E27FC236}">
                <a16:creationId xmlns:a16="http://schemas.microsoft.com/office/drawing/2014/main" id="{566C563D-E867-474A-9E0B-E5962BCFC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29380" y="2513385"/>
            <a:ext cx="901143" cy="901143"/>
          </a:xfrm>
          <a:prstGeom prst="rect">
            <a:avLst/>
          </a:prstGeom>
        </p:spPr>
      </p:pic>
      <p:pic>
        <p:nvPicPr>
          <p:cNvPr id="33" name="Graphic 32" descr="Megaphone">
            <a:extLst>
              <a:ext uri="{FF2B5EF4-FFF2-40B4-BE49-F238E27FC236}">
                <a16:creationId xmlns:a16="http://schemas.microsoft.com/office/drawing/2014/main" id="{92DAE56D-E8AE-4EDC-974A-150EA38BF6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2044" y="2419037"/>
            <a:ext cx="901143" cy="901143"/>
          </a:xfrm>
          <a:prstGeom prst="rect">
            <a:avLst/>
          </a:prstGeom>
        </p:spPr>
      </p:pic>
      <p:pic>
        <p:nvPicPr>
          <p:cNvPr id="34" name="Graphic 33" descr="Tag">
            <a:extLst>
              <a:ext uri="{FF2B5EF4-FFF2-40B4-BE49-F238E27FC236}">
                <a16:creationId xmlns:a16="http://schemas.microsoft.com/office/drawing/2014/main" id="{65DD38BF-20B4-4918-8203-5668D3D15A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02430" y="2527857"/>
            <a:ext cx="901143" cy="901143"/>
          </a:xfrm>
          <a:prstGeom prst="rect">
            <a:avLst/>
          </a:prstGeom>
        </p:spPr>
      </p:pic>
    </p:spTree>
    <p:extLst>
      <p:ext uri="{BB962C8B-B14F-4D97-AF65-F5344CB8AC3E}">
        <p14:creationId xmlns:p14="http://schemas.microsoft.com/office/powerpoint/2010/main" val="125108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C2243-6D69-4915-B0C8-265E9331696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BE938F0-2C3C-4973-B595-08355878E47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6DFE112-3781-441D-BEBC-3C855D3243DE}"/>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9D36A7A2-D77B-4305-84EA-201327C8275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FDD90B8-E3BE-40B0-9D6E-5A2DFB4CB50F}"/>
              </a:ext>
            </a:extLst>
          </p:cNvPr>
          <p:cNvSpPr>
            <a:spLocks noGrp="1"/>
          </p:cNvSpPr>
          <p:nvPr>
            <p:ph type="body" sz="quarter" idx="13"/>
          </p:nvPr>
        </p:nvSpPr>
        <p:spPr/>
        <p:txBody>
          <a:bodyPr/>
          <a:lstStyle/>
          <a:p>
            <a:endParaRPr lang="en-ZA"/>
          </a:p>
        </p:txBody>
      </p:sp>
      <p:sp>
        <p:nvSpPr>
          <p:cNvPr id="7" name="Freeform 36">
            <a:extLst>
              <a:ext uri="{FF2B5EF4-FFF2-40B4-BE49-F238E27FC236}">
                <a16:creationId xmlns:a16="http://schemas.microsoft.com/office/drawing/2014/main" id="{D2298E5B-D4DF-40DA-B0F5-A4CE3732C794}"/>
              </a:ext>
            </a:extLst>
          </p:cNvPr>
          <p:cNvSpPr>
            <a:spLocks noChangeArrowheads="1"/>
          </p:cNvSpPr>
          <p:nvPr/>
        </p:nvSpPr>
        <p:spPr bwMode="auto">
          <a:xfrm>
            <a:off x="3480896" y="2918231"/>
            <a:ext cx="3905915" cy="2832138"/>
          </a:xfrm>
          <a:custGeom>
            <a:avLst/>
            <a:gdLst>
              <a:gd name="connsiteX0" fmla="*/ 3100377 w 8074541"/>
              <a:gd name="connsiteY0" fmla="*/ 2311772 h 5854765"/>
              <a:gd name="connsiteX1" fmla="*/ 2163159 w 8074541"/>
              <a:gd name="connsiteY1" fmla="*/ 3934691 h 5854765"/>
              <a:gd name="connsiteX2" fmla="*/ 3100377 w 8074541"/>
              <a:gd name="connsiteY2" fmla="*/ 5557610 h 5854765"/>
              <a:gd name="connsiteX3" fmla="*/ 3101217 w 8074541"/>
              <a:gd name="connsiteY3" fmla="*/ 5557610 h 5854765"/>
              <a:gd name="connsiteX4" fmla="*/ 3101498 w 8074541"/>
              <a:gd name="connsiteY4" fmla="*/ 5558096 h 5854765"/>
              <a:gd name="connsiteX5" fmla="*/ 4975921 w 8074541"/>
              <a:gd name="connsiteY5" fmla="*/ 5558096 h 5854765"/>
              <a:gd name="connsiteX6" fmla="*/ 5913460 w 8074541"/>
              <a:gd name="connsiteY6" fmla="*/ 3935372 h 5854765"/>
              <a:gd name="connsiteX7" fmla="*/ 4975921 w 8074541"/>
              <a:gd name="connsiteY7" fmla="*/ 2312647 h 5854765"/>
              <a:gd name="connsiteX8" fmla="*/ 4974665 w 8074541"/>
              <a:gd name="connsiteY8" fmla="*/ 2312647 h 5854765"/>
              <a:gd name="connsiteX9" fmla="*/ 4974160 w 8074541"/>
              <a:gd name="connsiteY9" fmla="*/ 2311772 h 5854765"/>
              <a:gd name="connsiteX10" fmla="*/ 1642893 w 8074541"/>
              <a:gd name="connsiteY10" fmla="*/ 2541 h 5854765"/>
              <a:gd name="connsiteX11" fmla="*/ 1794803 w 8074541"/>
              <a:gd name="connsiteY11" fmla="*/ 66462 h 5854765"/>
              <a:gd name="connsiteX12" fmla="*/ 2899871 w 8074541"/>
              <a:gd name="connsiteY12" fmla="*/ 1723995 h 5854765"/>
              <a:gd name="connsiteX13" fmla="*/ 3444568 w 8074541"/>
              <a:gd name="connsiteY13" fmla="*/ 2014618 h 5854765"/>
              <a:gd name="connsiteX14" fmla="*/ 4630622 w 8074541"/>
              <a:gd name="connsiteY14" fmla="*/ 2014618 h 5854765"/>
              <a:gd name="connsiteX15" fmla="*/ 5174666 w 8074541"/>
              <a:gd name="connsiteY15" fmla="*/ 1723995 h 5854765"/>
              <a:gd name="connsiteX16" fmla="*/ 6279734 w 8074541"/>
              <a:gd name="connsiteY16" fmla="*/ 66462 h 5854765"/>
              <a:gd name="connsiteX17" fmla="*/ 6486118 w 8074541"/>
              <a:gd name="connsiteY17" fmla="*/ 24664 h 5854765"/>
              <a:gd name="connsiteX18" fmla="*/ 6527264 w 8074541"/>
              <a:gd name="connsiteY18" fmla="*/ 231039 h 5854765"/>
              <a:gd name="connsiteX19" fmla="*/ 5460730 w 8074541"/>
              <a:gd name="connsiteY19" fmla="*/ 1830448 h 5854765"/>
              <a:gd name="connsiteX20" fmla="*/ 5437870 w 8074541"/>
              <a:gd name="connsiteY20" fmla="*/ 2520760 h 5854765"/>
              <a:gd name="connsiteX21" fmla="*/ 5979954 w 8074541"/>
              <a:gd name="connsiteY21" fmla="*/ 3459245 h 5854765"/>
              <a:gd name="connsiteX22" fmla="*/ 6546857 w 8074541"/>
              <a:gd name="connsiteY22" fmla="*/ 3786441 h 5854765"/>
              <a:gd name="connsiteX23" fmla="*/ 7917089 w 8074541"/>
              <a:gd name="connsiteY23" fmla="*/ 3786441 h 5854765"/>
              <a:gd name="connsiteX24" fmla="*/ 8073836 w 8074541"/>
              <a:gd name="connsiteY24" fmla="*/ 3920324 h 5854765"/>
              <a:gd name="connsiteX25" fmla="*/ 7926233 w 8074541"/>
              <a:gd name="connsiteY25" fmla="*/ 4083595 h 5854765"/>
              <a:gd name="connsiteX26" fmla="*/ 6546857 w 8074541"/>
              <a:gd name="connsiteY26" fmla="*/ 4083595 h 5854765"/>
              <a:gd name="connsiteX27" fmla="*/ 5979954 w 8074541"/>
              <a:gd name="connsiteY27" fmla="*/ 4410791 h 5854765"/>
              <a:gd name="connsiteX28" fmla="*/ 5189034 w 8074541"/>
              <a:gd name="connsiteY28" fmla="*/ 5780313 h 5854765"/>
              <a:gd name="connsiteX29" fmla="*/ 5060370 w 8074541"/>
              <a:gd name="connsiteY29" fmla="*/ 5854765 h 5854765"/>
              <a:gd name="connsiteX30" fmla="*/ 3014819 w 8074541"/>
              <a:gd name="connsiteY30" fmla="*/ 5854765 h 5854765"/>
              <a:gd name="connsiteX31" fmla="*/ 2885503 w 8074541"/>
              <a:gd name="connsiteY31" fmla="*/ 5780313 h 5854765"/>
              <a:gd name="connsiteX32" fmla="*/ 2094582 w 8074541"/>
              <a:gd name="connsiteY32" fmla="*/ 4410791 h 5854765"/>
              <a:gd name="connsiteX33" fmla="*/ 1527680 w 8074541"/>
              <a:gd name="connsiteY33" fmla="*/ 4083595 h 5854765"/>
              <a:gd name="connsiteX34" fmla="*/ 148304 w 8074541"/>
              <a:gd name="connsiteY34" fmla="*/ 4083595 h 5854765"/>
              <a:gd name="connsiteX35" fmla="*/ 701 w 8074541"/>
              <a:gd name="connsiteY35" fmla="*/ 3920324 h 5854765"/>
              <a:gd name="connsiteX36" fmla="*/ 156795 w 8074541"/>
              <a:gd name="connsiteY36" fmla="*/ 3786441 h 5854765"/>
              <a:gd name="connsiteX37" fmla="*/ 1527680 w 8074541"/>
              <a:gd name="connsiteY37" fmla="*/ 3786441 h 5854765"/>
              <a:gd name="connsiteX38" fmla="*/ 2094582 w 8074541"/>
              <a:gd name="connsiteY38" fmla="*/ 3459245 h 5854765"/>
              <a:gd name="connsiteX39" fmla="*/ 2636666 w 8074541"/>
              <a:gd name="connsiteY39" fmla="*/ 2520760 h 5854765"/>
              <a:gd name="connsiteX40" fmla="*/ 2614461 w 8074541"/>
              <a:gd name="connsiteY40" fmla="*/ 1830448 h 5854765"/>
              <a:gd name="connsiteX41" fmla="*/ 1547273 w 8074541"/>
              <a:gd name="connsiteY41" fmla="*/ 231039 h 5854765"/>
              <a:gd name="connsiteX42" fmla="*/ 1588419 w 8074541"/>
              <a:gd name="connsiteY42" fmla="*/ 24664 h 5854765"/>
              <a:gd name="connsiteX43" fmla="*/ 1642893 w 8074541"/>
              <a:gd name="connsiteY43" fmla="*/ 2541 h 5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74541" h="5854765">
                <a:moveTo>
                  <a:pt x="3100377" y="2311772"/>
                </a:moveTo>
                <a:lnTo>
                  <a:pt x="2163159" y="3934691"/>
                </a:lnTo>
                <a:lnTo>
                  <a:pt x="3100377" y="5557610"/>
                </a:lnTo>
                <a:lnTo>
                  <a:pt x="3101217" y="5557610"/>
                </a:lnTo>
                <a:lnTo>
                  <a:pt x="3101498" y="5558096"/>
                </a:lnTo>
                <a:lnTo>
                  <a:pt x="4975921" y="5558096"/>
                </a:lnTo>
                <a:lnTo>
                  <a:pt x="5913460" y="3935372"/>
                </a:lnTo>
                <a:lnTo>
                  <a:pt x="4975921" y="2312647"/>
                </a:lnTo>
                <a:lnTo>
                  <a:pt x="4974665" y="2312647"/>
                </a:lnTo>
                <a:lnTo>
                  <a:pt x="4974160" y="2311772"/>
                </a:lnTo>
                <a:close/>
                <a:moveTo>
                  <a:pt x="1642893" y="2541"/>
                </a:moveTo>
                <a:cubicBezTo>
                  <a:pt x="1699775" y="-8112"/>
                  <a:pt x="1760515" y="15031"/>
                  <a:pt x="1794803" y="66462"/>
                </a:cubicBezTo>
                <a:lnTo>
                  <a:pt x="2899871" y="1723995"/>
                </a:lnTo>
                <a:cubicBezTo>
                  <a:pt x="3021350" y="1905553"/>
                  <a:pt x="3225775" y="2014618"/>
                  <a:pt x="3444568" y="2014618"/>
                </a:cubicBezTo>
                <a:lnTo>
                  <a:pt x="4630622" y="2014618"/>
                </a:lnTo>
                <a:cubicBezTo>
                  <a:pt x="4848762" y="2014618"/>
                  <a:pt x="5053186" y="1905553"/>
                  <a:pt x="5174666" y="1723995"/>
                </a:cubicBezTo>
                <a:lnTo>
                  <a:pt x="6279734" y="66462"/>
                </a:lnTo>
                <a:cubicBezTo>
                  <a:pt x="6325452" y="-2112"/>
                  <a:pt x="6417540" y="-20399"/>
                  <a:pt x="6486118" y="24664"/>
                </a:cubicBezTo>
                <a:cubicBezTo>
                  <a:pt x="6554694" y="70380"/>
                  <a:pt x="6572982" y="163118"/>
                  <a:pt x="6527264" y="231039"/>
                </a:cubicBezTo>
                <a:lnTo>
                  <a:pt x="5460730" y="1830448"/>
                </a:lnTo>
                <a:cubicBezTo>
                  <a:pt x="5322269" y="2037476"/>
                  <a:pt x="5313779" y="2305241"/>
                  <a:pt x="5437870" y="2520760"/>
                </a:cubicBezTo>
                <a:lnTo>
                  <a:pt x="5979954" y="3459245"/>
                </a:lnTo>
                <a:cubicBezTo>
                  <a:pt x="6097515" y="3661701"/>
                  <a:pt x="6313042" y="3786441"/>
                  <a:pt x="6546857" y="3786441"/>
                </a:cubicBezTo>
                <a:lnTo>
                  <a:pt x="7917089" y="3786441"/>
                </a:lnTo>
                <a:cubicBezTo>
                  <a:pt x="7995463" y="3786441"/>
                  <a:pt x="8065999" y="3842606"/>
                  <a:pt x="8073836" y="3920324"/>
                </a:cubicBezTo>
                <a:cubicBezTo>
                  <a:pt x="8082327" y="4008490"/>
                  <a:pt x="8013097" y="4083595"/>
                  <a:pt x="7926233" y="4083595"/>
                </a:cubicBezTo>
                <a:lnTo>
                  <a:pt x="6546857" y="4083595"/>
                </a:lnTo>
                <a:cubicBezTo>
                  <a:pt x="6313042" y="4083595"/>
                  <a:pt x="6097515" y="4208334"/>
                  <a:pt x="5979954" y="4410791"/>
                </a:cubicBezTo>
                <a:lnTo>
                  <a:pt x="5189034" y="5780313"/>
                </a:lnTo>
                <a:cubicBezTo>
                  <a:pt x="5162256" y="5826682"/>
                  <a:pt x="5113273" y="5854765"/>
                  <a:pt x="5060370" y="5854765"/>
                </a:cubicBezTo>
                <a:lnTo>
                  <a:pt x="3014819" y="5854765"/>
                </a:lnTo>
                <a:cubicBezTo>
                  <a:pt x="2961264" y="5854765"/>
                  <a:pt x="2912280" y="5826682"/>
                  <a:pt x="2885503" y="5780313"/>
                </a:cubicBezTo>
                <a:lnTo>
                  <a:pt x="2094582" y="4410791"/>
                </a:lnTo>
                <a:cubicBezTo>
                  <a:pt x="1977675" y="4208334"/>
                  <a:pt x="1761494" y="4083595"/>
                  <a:pt x="1527680" y="4083595"/>
                </a:cubicBezTo>
                <a:lnTo>
                  <a:pt x="148304" y="4083595"/>
                </a:lnTo>
                <a:cubicBezTo>
                  <a:pt x="62093" y="4083595"/>
                  <a:pt x="-7790" y="4008490"/>
                  <a:pt x="701" y="3920324"/>
                </a:cubicBezTo>
                <a:cubicBezTo>
                  <a:pt x="9191" y="3842606"/>
                  <a:pt x="79727" y="3786441"/>
                  <a:pt x="156795" y="3786441"/>
                </a:cubicBezTo>
                <a:lnTo>
                  <a:pt x="1527680" y="3786441"/>
                </a:lnTo>
                <a:cubicBezTo>
                  <a:pt x="1761494" y="3786441"/>
                  <a:pt x="1977675" y="3661701"/>
                  <a:pt x="2094582" y="3459245"/>
                </a:cubicBezTo>
                <a:lnTo>
                  <a:pt x="2636666" y="2520760"/>
                </a:lnTo>
                <a:cubicBezTo>
                  <a:pt x="2760758" y="2305241"/>
                  <a:pt x="2752921" y="2038129"/>
                  <a:pt x="2614461" y="1830448"/>
                </a:cubicBezTo>
                <a:lnTo>
                  <a:pt x="1547273" y="231039"/>
                </a:lnTo>
                <a:cubicBezTo>
                  <a:pt x="1501555" y="163118"/>
                  <a:pt x="1520496" y="70380"/>
                  <a:pt x="1588419" y="24664"/>
                </a:cubicBezTo>
                <a:cubicBezTo>
                  <a:pt x="1605400" y="13399"/>
                  <a:pt x="1623932" y="6092"/>
                  <a:pt x="1642893" y="2541"/>
                </a:cubicBezTo>
                <a:close/>
              </a:path>
            </a:pathLst>
          </a:custGeom>
          <a:solidFill>
            <a:schemeClr val="accent6"/>
          </a:solidFill>
          <a:ln>
            <a:noFill/>
          </a:ln>
          <a:effectLst/>
        </p:spPr>
        <p:txBody>
          <a:bodyPr wrap="square" anchor="ctr">
            <a:noAutofit/>
          </a:bodyPr>
          <a:lstStyle/>
          <a:p>
            <a:endParaRPr lang="en-US" sz="3200" dirty="0"/>
          </a:p>
        </p:txBody>
      </p:sp>
      <p:sp>
        <p:nvSpPr>
          <p:cNvPr id="8" name="Freeform 3">
            <a:extLst>
              <a:ext uri="{FF2B5EF4-FFF2-40B4-BE49-F238E27FC236}">
                <a16:creationId xmlns:a16="http://schemas.microsoft.com/office/drawing/2014/main" id="{DE5486D6-9601-4151-9EE9-5B5A6330387B}"/>
              </a:ext>
            </a:extLst>
          </p:cNvPr>
          <p:cNvSpPr>
            <a:spLocks noChangeArrowheads="1"/>
          </p:cNvSpPr>
          <p:nvPr/>
        </p:nvSpPr>
        <p:spPr bwMode="auto">
          <a:xfrm>
            <a:off x="4051165" y="2658965"/>
            <a:ext cx="160229" cy="160228"/>
          </a:xfrm>
          <a:custGeom>
            <a:avLst/>
            <a:gdLst>
              <a:gd name="T0" fmla="*/ 506 w 507"/>
              <a:gd name="T1" fmla="*/ 254 h 508"/>
              <a:gd name="T2" fmla="*/ 506 w 507"/>
              <a:gd name="T3" fmla="*/ 254 h 508"/>
              <a:gd name="T4" fmla="*/ 253 w 507"/>
              <a:gd name="T5" fmla="*/ 0 h 508"/>
              <a:gd name="T6" fmla="*/ 253 w 507"/>
              <a:gd name="T7" fmla="*/ 0 h 508"/>
              <a:gd name="T8" fmla="*/ 0 w 507"/>
              <a:gd name="T9" fmla="*/ 254 h 508"/>
              <a:gd name="T10" fmla="*/ 0 w 507"/>
              <a:gd name="T11" fmla="*/ 254 h 508"/>
              <a:gd name="T12" fmla="*/ 253 w 507"/>
              <a:gd name="T13" fmla="*/ 507 h 508"/>
              <a:gd name="T14" fmla="*/ 253 w 507"/>
              <a:gd name="T15" fmla="*/ 507 h 508"/>
              <a:gd name="T16" fmla="*/ 506 w 507"/>
              <a:gd name="T17" fmla="*/ 2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8">
                <a:moveTo>
                  <a:pt x="506" y="254"/>
                </a:moveTo>
                <a:lnTo>
                  <a:pt x="506" y="254"/>
                </a:lnTo>
                <a:cubicBezTo>
                  <a:pt x="506" y="114"/>
                  <a:pt x="393" y="0"/>
                  <a:pt x="253" y="0"/>
                </a:cubicBezTo>
                <a:lnTo>
                  <a:pt x="253" y="0"/>
                </a:lnTo>
                <a:cubicBezTo>
                  <a:pt x="113" y="0"/>
                  <a:pt x="0" y="114"/>
                  <a:pt x="0" y="254"/>
                </a:cubicBezTo>
                <a:lnTo>
                  <a:pt x="0" y="254"/>
                </a:lnTo>
                <a:cubicBezTo>
                  <a:pt x="0" y="393"/>
                  <a:pt x="113" y="507"/>
                  <a:pt x="253" y="507"/>
                </a:cubicBezTo>
                <a:lnTo>
                  <a:pt x="253" y="507"/>
                </a:lnTo>
                <a:cubicBezTo>
                  <a:pt x="393" y="507"/>
                  <a:pt x="506" y="393"/>
                  <a:pt x="506" y="254"/>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9" name="Freeform 4">
            <a:extLst>
              <a:ext uri="{FF2B5EF4-FFF2-40B4-BE49-F238E27FC236}">
                <a16:creationId xmlns:a16="http://schemas.microsoft.com/office/drawing/2014/main" id="{2421D08C-FADE-400C-AD67-74BC248C29BD}"/>
              </a:ext>
            </a:extLst>
          </p:cNvPr>
          <p:cNvSpPr>
            <a:spLocks noChangeArrowheads="1"/>
          </p:cNvSpPr>
          <p:nvPr/>
        </p:nvSpPr>
        <p:spPr bwMode="auto">
          <a:xfrm>
            <a:off x="3166423" y="4741941"/>
            <a:ext cx="160228" cy="160229"/>
          </a:xfrm>
          <a:custGeom>
            <a:avLst/>
            <a:gdLst>
              <a:gd name="T0" fmla="*/ 506 w 507"/>
              <a:gd name="T1" fmla="*/ 253 h 507"/>
              <a:gd name="T2" fmla="*/ 506 w 507"/>
              <a:gd name="T3" fmla="*/ 253 h 507"/>
              <a:gd name="T4" fmla="*/ 253 w 507"/>
              <a:gd name="T5" fmla="*/ 0 h 507"/>
              <a:gd name="T6" fmla="*/ 253 w 507"/>
              <a:gd name="T7" fmla="*/ 0 h 507"/>
              <a:gd name="T8" fmla="*/ 0 w 507"/>
              <a:gd name="T9" fmla="*/ 253 h 507"/>
              <a:gd name="T10" fmla="*/ 0 w 507"/>
              <a:gd name="T11" fmla="*/ 253 h 507"/>
              <a:gd name="T12" fmla="*/ 253 w 507"/>
              <a:gd name="T13" fmla="*/ 506 h 507"/>
              <a:gd name="T14" fmla="*/ 253 w 507"/>
              <a:gd name="T15" fmla="*/ 506 h 507"/>
              <a:gd name="T16" fmla="*/ 506 w 507"/>
              <a:gd name="T17"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7">
                <a:moveTo>
                  <a:pt x="506" y="253"/>
                </a:moveTo>
                <a:lnTo>
                  <a:pt x="506" y="253"/>
                </a:lnTo>
                <a:cubicBezTo>
                  <a:pt x="506" y="113"/>
                  <a:pt x="393" y="0"/>
                  <a:pt x="253" y="0"/>
                </a:cubicBezTo>
                <a:lnTo>
                  <a:pt x="253" y="0"/>
                </a:lnTo>
                <a:cubicBezTo>
                  <a:pt x="114" y="0"/>
                  <a:pt x="0" y="113"/>
                  <a:pt x="0" y="253"/>
                </a:cubicBezTo>
                <a:lnTo>
                  <a:pt x="0" y="253"/>
                </a:lnTo>
                <a:cubicBezTo>
                  <a:pt x="0" y="393"/>
                  <a:pt x="114" y="506"/>
                  <a:pt x="253" y="506"/>
                </a:cubicBezTo>
                <a:lnTo>
                  <a:pt x="253" y="506"/>
                </a:lnTo>
                <a:cubicBezTo>
                  <a:pt x="393" y="506"/>
                  <a:pt x="506" y="393"/>
                  <a:pt x="506" y="253"/>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0" name="Freeform 5">
            <a:extLst>
              <a:ext uri="{FF2B5EF4-FFF2-40B4-BE49-F238E27FC236}">
                <a16:creationId xmlns:a16="http://schemas.microsoft.com/office/drawing/2014/main" id="{B9F04522-7CF6-46C5-B57B-E10DC2C1ED57}"/>
              </a:ext>
            </a:extLst>
          </p:cNvPr>
          <p:cNvSpPr>
            <a:spLocks noChangeArrowheads="1"/>
          </p:cNvSpPr>
          <p:nvPr/>
        </p:nvSpPr>
        <p:spPr bwMode="auto">
          <a:xfrm>
            <a:off x="7495391" y="4741941"/>
            <a:ext cx="160229" cy="160229"/>
          </a:xfrm>
          <a:custGeom>
            <a:avLst/>
            <a:gdLst>
              <a:gd name="T0" fmla="*/ 506 w 507"/>
              <a:gd name="T1" fmla="*/ 253 h 507"/>
              <a:gd name="T2" fmla="*/ 506 w 507"/>
              <a:gd name="T3" fmla="*/ 253 h 507"/>
              <a:gd name="T4" fmla="*/ 253 w 507"/>
              <a:gd name="T5" fmla="*/ 0 h 507"/>
              <a:gd name="T6" fmla="*/ 253 w 507"/>
              <a:gd name="T7" fmla="*/ 0 h 507"/>
              <a:gd name="T8" fmla="*/ 0 w 507"/>
              <a:gd name="T9" fmla="*/ 253 h 507"/>
              <a:gd name="T10" fmla="*/ 0 w 507"/>
              <a:gd name="T11" fmla="*/ 253 h 507"/>
              <a:gd name="T12" fmla="*/ 253 w 507"/>
              <a:gd name="T13" fmla="*/ 506 h 507"/>
              <a:gd name="T14" fmla="*/ 253 w 507"/>
              <a:gd name="T15" fmla="*/ 506 h 507"/>
              <a:gd name="T16" fmla="*/ 506 w 507"/>
              <a:gd name="T17"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7">
                <a:moveTo>
                  <a:pt x="506" y="253"/>
                </a:moveTo>
                <a:lnTo>
                  <a:pt x="506" y="253"/>
                </a:lnTo>
                <a:cubicBezTo>
                  <a:pt x="506" y="113"/>
                  <a:pt x="393" y="0"/>
                  <a:pt x="253" y="0"/>
                </a:cubicBezTo>
                <a:lnTo>
                  <a:pt x="253" y="0"/>
                </a:lnTo>
                <a:cubicBezTo>
                  <a:pt x="113" y="0"/>
                  <a:pt x="0" y="113"/>
                  <a:pt x="0" y="253"/>
                </a:cubicBezTo>
                <a:lnTo>
                  <a:pt x="0" y="253"/>
                </a:lnTo>
                <a:cubicBezTo>
                  <a:pt x="0" y="393"/>
                  <a:pt x="113" y="506"/>
                  <a:pt x="253" y="506"/>
                </a:cubicBezTo>
                <a:lnTo>
                  <a:pt x="253" y="506"/>
                </a:lnTo>
                <a:cubicBezTo>
                  <a:pt x="393" y="506"/>
                  <a:pt x="506" y="393"/>
                  <a:pt x="506" y="253"/>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1" name="Freeform 6">
            <a:extLst>
              <a:ext uri="{FF2B5EF4-FFF2-40B4-BE49-F238E27FC236}">
                <a16:creationId xmlns:a16="http://schemas.microsoft.com/office/drawing/2014/main" id="{A5DCBA59-40E6-4659-A618-315E46E3EE50}"/>
              </a:ext>
            </a:extLst>
          </p:cNvPr>
          <p:cNvSpPr>
            <a:spLocks noChangeArrowheads="1"/>
          </p:cNvSpPr>
          <p:nvPr/>
        </p:nvSpPr>
        <p:spPr bwMode="auto">
          <a:xfrm>
            <a:off x="6631548" y="2658965"/>
            <a:ext cx="160229" cy="160228"/>
          </a:xfrm>
          <a:custGeom>
            <a:avLst/>
            <a:gdLst>
              <a:gd name="T0" fmla="*/ 506 w 507"/>
              <a:gd name="T1" fmla="*/ 254 h 508"/>
              <a:gd name="T2" fmla="*/ 506 w 507"/>
              <a:gd name="T3" fmla="*/ 254 h 508"/>
              <a:gd name="T4" fmla="*/ 253 w 507"/>
              <a:gd name="T5" fmla="*/ 0 h 508"/>
              <a:gd name="T6" fmla="*/ 253 w 507"/>
              <a:gd name="T7" fmla="*/ 0 h 508"/>
              <a:gd name="T8" fmla="*/ 0 w 507"/>
              <a:gd name="T9" fmla="*/ 254 h 508"/>
              <a:gd name="T10" fmla="*/ 0 w 507"/>
              <a:gd name="T11" fmla="*/ 254 h 508"/>
              <a:gd name="T12" fmla="*/ 253 w 507"/>
              <a:gd name="T13" fmla="*/ 507 h 508"/>
              <a:gd name="T14" fmla="*/ 253 w 507"/>
              <a:gd name="T15" fmla="*/ 507 h 508"/>
              <a:gd name="T16" fmla="*/ 506 w 507"/>
              <a:gd name="T17" fmla="*/ 2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508">
                <a:moveTo>
                  <a:pt x="506" y="254"/>
                </a:moveTo>
                <a:lnTo>
                  <a:pt x="506" y="254"/>
                </a:lnTo>
                <a:cubicBezTo>
                  <a:pt x="506" y="114"/>
                  <a:pt x="393" y="0"/>
                  <a:pt x="253" y="0"/>
                </a:cubicBezTo>
                <a:lnTo>
                  <a:pt x="253" y="0"/>
                </a:lnTo>
                <a:cubicBezTo>
                  <a:pt x="113" y="0"/>
                  <a:pt x="0" y="114"/>
                  <a:pt x="0" y="254"/>
                </a:cubicBezTo>
                <a:lnTo>
                  <a:pt x="0" y="254"/>
                </a:lnTo>
                <a:cubicBezTo>
                  <a:pt x="0" y="393"/>
                  <a:pt x="113" y="507"/>
                  <a:pt x="253" y="507"/>
                </a:cubicBezTo>
                <a:lnTo>
                  <a:pt x="253" y="507"/>
                </a:lnTo>
                <a:cubicBezTo>
                  <a:pt x="393" y="507"/>
                  <a:pt x="506" y="393"/>
                  <a:pt x="506" y="254"/>
                </a:cubicBezTo>
              </a:path>
            </a:pathLst>
          </a:custGeom>
          <a:solidFill>
            <a:schemeClr val="accent3">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8" name="Subtitle 2">
            <a:extLst>
              <a:ext uri="{FF2B5EF4-FFF2-40B4-BE49-F238E27FC236}">
                <a16:creationId xmlns:a16="http://schemas.microsoft.com/office/drawing/2014/main" id="{F83AB1F1-D60C-46F4-8A3A-E045511A52B9}"/>
              </a:ext>
            </a:extLst>
          </p:cNvPr>
          <p:cNvSpPr txBox="1">
            <a:spLocks/>
          </p:cNvSpPr>
          <p:nvPr/>
        </p:nvSpPr>
        <p:spPr>
          <a:xfrm>
            <a:off x="7780132" y="5314137"/>
            <a:ext cx="2357679" cy="5487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CCA3A06A-3F8D-4280-9576-5925E3C4EE98}"/>
              </a:ext>
            </a:extLst>
          </p:cNvPr>
          <p:cNvSpPr txBox="1"/>
          <p:nvPr/>
        </p:nvSpPr>
        <p:spPr>
          <a:xfrm>
            <a:off x="7761082" y="5029974"/>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0" name="Subtitle 2">
            <a:extLst>
              <a:ext uri="{FF2B5EF4-FFF2-40B4-BE49-F238E27FC236}">
                <a16:creationId xmlns:a16="http://schemas.microsoft.com/office/drawing/2014/main" id="{19F480B6-8B84-449A-BC15-11AE7D3C190B}"/>
              </a:ext>
            </a:extLst>
          </p:cNvPr>
          <p:cNvSpPr txBox="1">
            <a:spLocks/>
          </p:cNvSpPr>
          <p:nvPr/>
        </p:nvSpPr>
        <p:spPr>
          <a:xfrm>
            <a:off x="7780132" y="3654652"/>
            <a:ext cx="2357679" cy="5487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A6AE339C-0EBE-452E-8A08-D7E4B48F7772}"/>
              </a:ext>
            </a:extLst>
          </p:cNvPr>
          <p:cNvSpPr txBox="1"/>
          <p:nvPr/>
        </p:nvSpPr>
        <p:spPr>
          <a:xfrm>
            <a:off x="7761082" y="3370490"/>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2" name="Subtitle 2">
            <a:extLst>
              <a:ext uri="{FF2B5EF4-FFF2-40B4-BE49-F238E27FC236}">
                <a16:creationId xmlns:a16="http://schemas.microsoft.com/office/drawing/2014/main" id="{1B550383-EC15-4179-A128-416D291BAB3F}"/>
              </a:ext>
            </a:extLst>
          </p:cNvPr>
          <p:cNvSpPr txBox="1">
            <a:spLocks/>
          </p:cNvSpPr>
          <p:nvPr/>
        </p:nvSpPr>
        <p:spPr>
          <a:xfrm>
            <a:off x="690772" y="5314137"/>
            <a:ext cx="2357679" cy="5487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3C7F4318-EFCB-46A4-BF58-5357DA7335E9}"/>
              </a:ext>
            </a:extLst>
          </p:cNvPr>
          <p:cNvSpPr txBox="1"/>
          <p:nvPr/>
        </p:nvSpPr>
        <p:spPr>
          <a:xfrm>
            <a:off x="1542539" y="5029974"/>
            <a:ext cx="154401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a:t>
            </a:r>
          </a:p>
        </p:txBody>
      </p:sp>
      <p:sp>
        <p:nvSpPr>
          <p:cNvPr id="24" name="Subtitle 2">
            <a:extLst>
              <a:ext uri="{FF2B5EF4-FFF2-40B4-BE49-F238E27FC236}">
                <a16:creationId xmlns:a16="http://schemas.microsoft.com/office/drawing/2014/main" id="{58D5924D-3A7E-4360-8B9C-4167D92786BE}"/>
              </a:ext>
            </a:extLst>
          </p:cNvPr>
          <p:cNvSpPr txBox="1">
            <a:spLocks/>
          </p:cNvSpPr>
          <p:nvPr/>
        </p:nvSpPr>
        <p:spPr>
          <a:xfrm>
            <a:off x="690772" y="3654652"/>
            <a:ext cx="2357679" cy="5487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632FF5B3-8AB5-4650-B4FD-F853BAF45728}"/>
              </a:ext>
            </a:extLst>
          </p:cNvPr>
          <p:cNvSpPr txBox="1"/>
          <p:nvPr/>
        </p:nvSpPr>
        <p:spPr>
          <a:xfrm>
            <a:off x="1542539" y="3370490"/>
            <a:ext cx="1544012"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YOUR CAPTION</a:t>
            </a:r>
          </a:p>
        </p:txBody>
      </p:sp>
      <p:sp>
        <p:nvSpPr>
          <p:cNvPr id="26" name="Subtitle 2">
            <a:extLst>
              <a:ext uri="{FF2B5EF4-FFF2-40B4-BE49-F238E27FC236}">
                <a16:creationId xmlns:a16="http://schemas.microsoft.com/office/drawing/2014/main" id="{AFEF203F-78F2-40ED-8892-A53E53412DF0}"/>
              </a:ext>
            </a:extLst>
          </p:cNvPr>
          <p:cNvSpPr txBox="1">
            <a:spLocks/>
          </p:cNvSpPr>
          <p:nvPr/>
        </p:nvSpPr>
        <p:spPr>
          <a:xfrm>
            <a:off x="4211395" y="1877240"/>
            <a:ext cx="2357679" cy="54873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pic>
        <p:nvPicPr>
          <p:cNvPr id="27" name="Graphic 26" descr="Piggy Bank">
            <a:extLst>
              <a:ext uri="{FF2B5EF4-FFF2-40B4-BE49-F238E27FC236}">
                <a16:creationId xmlns:a16="http://schemas.microsoft.com/office/drawing/2014/main" id="{0F79831A-7759-419E-9864-DF26963308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62449" y="4193190"/>
            <a:ext cx="1253076" cy="1253076"/>
          </a:xfrm>
          <a:prstGeom prst="rect">
            <a:avLst/>
          </a:prstGeom>
        </p:spPr>
      </p:pic>
      <p:pic>
        <p:nvPicPr>
          <p:cNvPr id="28" name="Graphic 27" descr="Chat RTL">
            <a:extLst>
              <a:ext uri="{FF2B5EF4-FFF2-40B4-BE49-F238E27FC236}">
                <a16:creationId xmlns:a16="http://schemas.microsoft.com/office/drawing/2014/main" id="{8C79B81D-EEA4-475E-989E-D82439618E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33612" y="3594984"/>
            <a:ext cx="901143" cy="901143"/>
          </a:xfrm>
          <a:prstGeom prst="rect">
            <a:avLst/>
          </a:prstGeom>
        </p:spPr>
      </p:pic>
      <p:pic>
        <p:nvPicPr>
          <p:cNvPr id="29" name="Graphic 28" descr="Megaphone">
            <a:extLst>
              <a:ext uri="{FF2B5EF4-FFF2-40B4-BE49-F238E27FC236}">
                <a16:creationId xmlns:a16="http://schemas.microsoft.com/office/drawing/2014/main" id="{4AE21D79-9D7C-4D7D-AE39-3E82A94A49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39662" y="2679861"/>
            <a:ext cx="901143" cy="901143"/>
          </a:xfrm>
          <a:prstGeom prst="rect">
            <a:avLst/>
          </a:prstGeom>
        </p:spPr>
      </p:pic>
      <p:pic>
        <p:nvPicPr>
          <p:cNvPr id="30" name="Graphic 29" descr="Tag">
            <a:extLst>
              <a:ext uri="{FF2B5EF4-FFF2-40B4-BE49-F238E27FC236}">
                <a16:creationId xmlns:a16="http://schemas.microsoft.com/office/drawing/2014/main" id="{38DE43EB-0E64-40F7-88E8-54B609EE3C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5055" y="5009504"/>
            <a:ext cx="901143" cy="901143"/>
          </a:xfrm>
          <a:prstGeom prst="rect">
            <a:avLst/>
          </a:prstGeom>
        </p:spPr>
      </p:pic>
      <p:pic>
        <p:nvPicPr>
          <p:cNvPr id="31" name="Graphic 30" descr="Wi Fi">
            <a:extLst>
              <a:ext uri="{FF2B5EF4-FFF2-40B4-BE49-F238E27FC236}">
                <a16:creationId xmlns:a16="http://schemas.microsoft.com/office/drawing/2014/main" id="{1CECF526-080D-4126-BD8B-B14103A0D2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41205" y="3587459"/>
            <a:ext cx="958366" cy="958366"/>
          </a:xfrm>
          <a:prstGeom prst="rect">
            <a:avLst/>
          </a:prstGeom>
        </p:spPr>
      </p:pic>
      <p:pic>
        <p:nvPicPr>
          <p:cNvPr id="32" name="Graphic 31" descr="Store">
            <a:extLst>
              <a:ext uri="{FF2B5EF4-FFF2-40B4-BE49-F238E27FC236}">
                <a16:creationId xmlns:a16="http://schemas.microsoft.com/office/drawing/2014/main" id="{DA3EE010-6063-4307-8C57-2E7FC53E93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464285" y="5069471"/>
            <a:ext cx="901143" cy="901143"/>
          </a:xfrm>
          <a:prstGeom prst="rect">
            <a:avLst/>
          </a:prstGeom>
        </p:spPr>
      </p:pic>
    </p:spTree>
    <p:extLst>
      <p:ext uri="{BB962C8B-B14F-4D97-AF65-F5344CB8AC3E}">
        <p14:creationId xmlns:p14="http://schemas.microsoft.com/office/powerpoint/2010/main" val="298567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9B949-DABB-44EA-B493-B8B6AC915DF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0CD3484-1D4E-45F5-A872-FB4A3A2CD8F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049E65A-3A68-4747-9AA1-7AFA2580CA26}"/>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2C8847B6-F61C-4870-B6A0-B5A36CA87CF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3AABEFF-C513-452B-AB5E-BB3D0EF33C87}"/>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C6CB4985-2CEA-4B99-B02C-08E8E5187660}"/>
              </a:ext>
            </a:extLst>
          </p:cNvPr>
          <p:cNvGrpSpPr/>
          <p:nvPr/>
        </p:nvGrpSpPr>
        <p:grpSpPr>
          <a:xfrm>
            <a:off x="977509" y="2434333"/>
            <a:ext cx="9443121" cy="1785426"/>
            <a:chOff x="1582966" y="4842933"/>
            <a:chExt cx="21315386" cy="4030134"/>
          </a:xfrm>
        </p:grpSpPr>
        <p:grpSp>
          <p:nvGrpSpPr>
            <p:cNvPr id="8" name="Group 7">
              <a:extLst>
                <a:ext uri="{FF2B5EF4-FFF2-40B4-BE49-F238E27FC236}">
                  <a16:creationId xmlns:a16="http://schemas.microsoft.com/office/drawing/2014/main" id="{01ECA3D7-FAC3-444A-8135-CE95455C3936}"/>
                </a:ext>
              </a:extLst>
            </p:cNvPr>
            <p:cNvGrpSpPr/>
            <p:nvPr/>
          </p:nvGrpSpPr>
          <p:grpSpPr>
            <a:xfrm>
              <a:off x="1582966" y="5404141"/>
              <a:ext cx="21315386" cy="2907719"/>
              <a:chOff x="4253948" y="5516880"/>
              <a:chExt cx="19662494" cy="2682240"/>
            </a:xfrm>
          </p:grpSpPr>
          <p:sp>
            <p:nvSpPr>
              <p:cNvPr id="25" name="Diamond 24">
                <a:extLst>
                  <a:ext uri="{FF2B5EF4-FFF2-40B4-BE49-F238E27FC236}">
                    <a16:creationId xmlns:a16="http://schemas.microsoft.com/office/drawing/2014/main" id="{49EBF3C4-B155-480D-A9C2-63D51946ABBB}"/>
                  </a:ext>
                </a:extLst>
              </p:cNvPr>
              <p:cNvSpPr/>
              <p:nvPr/>
            </p:nvSpPr>
            <p:spPr>
              <a:xfrm>
                <a:off x="21782842" y="5516880"/>
                <a:ext cx="2133600" cy="26822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Parallelogram 25">
                <a:extLst>
                  <a:ext uri="{FF2B5EF4-FFF2-40B4-BE49-F238E27FC236}">
                    <a16:creationId xmlns:a16="http://schemas.microsoft.com/office/drawing/2014/main" id="{9ED2E33A-E81C-4D6A-B1BD-923FF7F9B908}"/>
                  </a:ext>
                </a:extLst>
              </p:cNvPr>
              <p:cNvSpPr/>
              <p:nvPr/>
            </p:nvSpPr>
            <p:spPr>
              <a:xfrm>
                <a:off x="4253948" y="5516880"/>
                <a:ext cx="18572751" cy="1341120"/>
              </a:xfrm>
              <a:prstGeom prst="parallelogram">
                <a:avLst>
                  <a:gd name="adj" fmla="val 7911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Parallelogram 26">
                <a:extLst>
                  <a:ext uri="{FF2B5EF4-FFF2-40B4-BE49-F238E27FC236}">
                    <a16:creationId xmlns:a16="http://schemas.microsoft.com/office/drawing/2014/main" id="{F9F2ECD2-375B-485C-8E20-E6DC9C2F4877}"/>
                  </a:ext>
                </a:extLst>
              </p:cNvPr>
              <p:cNvSpPr/>
              <p:nvPr/>
            </p:nvSpPr>
            <p:spPr>
              <a:xfrm flipV="1">
                <a:off x="4253948" y="6857999"/>
                <a:ext cx="18572751" cy="1341121"/>
              </a:xfrm>
              <a:prstGeom prst="parallelogram">
                <a:avLst>
                  <a:gd name="adj" fmla="val 791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9" name="Parallelogram 8">
              <a:extLst>
                <a:ext uri="{FF2B5EF4-FFF2-40B4-BE49-F238E27FC236}">
                  <a16:creationId xmlns:a16="http://schemas.microsoft.com/office/drawing/2014/main" id="{99D44154-687B-4E23-9F95-459B13A53679}"/>
                </a:ext>
              </a:extLst>
            </p:cNvPr>
            <p:cNvSpPr/>
            <p:nvPr/>
          </p:nvSpPr>
          <p:spPr>
            <a:xfrm>
              <a:off x="2268763" y="4842933"/>
              <a:ext cx="4321176" cy="2015067"/>
            </a:xfrm>
            <a:prstGeom prst="parallelogram">
              <a:avLst>
                <a:gd name="adj" fmla="val 78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Parallelogram 9">
              <a:extLst>
                <a:ext uri="{FF2B5EF4-FFF2-40B4-BE49-F238E27FC236}">
                  <a16:creationId xmlns:a16="http://schemas.microsoft.com/office/drawing/2014/main" id="{BBCA43C5-2803-4B00-80A5-EA88D665D0A1}"/>
                </a:ext>
              </a:extLst>
            </p:cNvPr>
            <p:cNvSpPr/>
            <p:nvPr/>
          </p:nvSpPr>
          <p:spPr>
            <a:xfrm flipV="1">
              <a:off x="2268763" y="6857999"/>
              <a:ext cx="4321176" cy="2015067"/>
            </a:xfrm>
            <a:prstGeom prst="parallelogram">
              <a:avLst>
                <a:gd name="adj" fmla="val 7881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riangle 7">
              <a:extLst>
                <a:ext uri="{FF2B5EF4-FFF2-40B4-BE49-F238E27FC236}">
                  <a16:creationId xmlns:a16="http://schemas.microsoft.com/office/drawing/2014/main" id="{AADAC3E2-984D-44F2-977B-F0C8298D5DFC}"/>
                </a:ext>
              </a:extLst>
            </p:cNvPr>
            <p:cNvSpPr/>
            <p:nvPr/>
          </p:nvSpPr>
          <p:spPr>
            <a:xfrm>
              <a:off x="6132738" y="4842933"/>
              <a:ext cx="914402" cy="5612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Triangle 8">
              <a:extLst>
                <a:ext uri="{FF2B5EF4-FFF2-40B4-BE49-F238E27FC236}">
                  <a16:creationId xmlns:a16="http://schemas.microsoft.com/office/drawing/2014/main" id="{6583E763-A0E7-4CCC-9787-9FD5DE7A3241}"/>
                </a:ext>
              </a:extLst>
            </p:cNvPr>
            <p:cNvSpPr/>
            <p:nvPr/>
          </p:nvSpPr>
          <p:spPr>
            <a:xfrm rot="10800000">
              <a:off x="6132738" y="8311859"/>
              <a:ext cx="914402" cy="5612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Parallelogram 12">
              <a:extLst>
                <a:ext uri="{FF2B5EF4-FFF2-40B4-BE49-F238E27FC236}">
                  <a16:creationId xmlns:a16="http://schemas.microsoft.com/office/drawing/2014/main" id="{B1931633-95ED-40B4-B0F5-446818C0EF1A}"/>
                </a:ext>
              </a:extLst>
            </p:cNvPr>
            <p:cNvSpPr/>
            <p:nvPr/>
          </p:nvSpPr>
          <p:spPr>
            <a:xfrm>
              <a:off x="7049213" y="4842933"/>
              <a:ext cx="4321176" cy="2015067"/>
            </a:xfrm>
            <a:prstGeom prst="parallelogram">
              <a:avLst>
                <a:gd name="adj" fmla="val 788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Parallelogram 13">
              <a:extLst>
                <a:ext uri="{FF2B5EF4-FFF2-40B4-BE49-F238E27FC236}">
                  <a16:creationId xmlns:a16="http://schemas.microsoft.com/office/drawing/2014/main" id="{524F5E37-721E-41E3-AF51-87815A27B9BC}"/>
                </a:ext>
              </a:extLst>
            </p:cNvPr>
            <p:cNvSpPr/>
            <p:nvPr/>
          </p:nvSpPr>
          <p:spPr>
            <a:xfrm flipV="1">
              <a:off x="7049213" y="6857999"/>
              <a:ext cx="4321176" cy="2015067"/>
            </a:xfrm>
            <a:prstGeom prst="parallelogram">
              <a:avLst>
                <a:gd name="adj" fmla="val 7881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5" name="Triangle 28">
              <a:extLst>
                <a:ext uri="{FF2B5EF4-FFF2-40B4-BE49-F238E27FC236}">
                  <a16:creationId xmlns:a16="http://schemas.microsoft.com/office/drawing/2014/main" id="{35846362-8FFC-4BCE-96D4-42B5552F663C}"/>
                </a:ext>
              </a:extLst>
            </p:cNvPr>
            <p:cNvSpPr/>
            <p:nvPr/>
          </p:nvSpPr>
          <p:spPr>
            <a:xfrm>
              <a:off x="10913188" y="4842933"/>
              <a:ext cx="914402" cy="56120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Triangle 29">
              <a:extLst>
                <a:ext uri="{FF2B5EF4-FFF2-40B4-BE49-F238E27FC236}">
                  <a16:creationId xmlns:a16="http://schemas.microsoft.com/office/drawing/2014/main" id="{2E30754A-9207-4CBE-BF9C-DCB96A016CED}"/>
                </a:ext>
              </a:extLst>
            </p:cNvPr>
            <p:cNvSpPr/>
            <p:nvPr/>
          </p:nvSpPr>
          <p:spPr>
            <a:xfrm rot="10800000">
              <a:off x="10913188" y="8311859"/>
              <a:ext cx="914402" cy="561208"/>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Parallelogram 16">
              <a:extLst>
                <a:ext uri="{FF2B5EF4-FFF2-40B4-BE49-F238E27FC236}">
                  <a16:creationId xmlns:a16="http://schemas.microsoft.com/office/drawing/2014/main" id="{8AFC367C-3E25-411F-A9B0-A97D31BD2750}"/>
                </a:ext>
              </a:extLst>
            </p:cNvPr>
            <p:cNvSpPr/>
            <p:nvPr/>
          </p:nvSpPr>
          <p:spPr>
            <a:xfrm>
              <a:off x="11827590" y="4842933"/>
              <a:ext cx="4321176" cy="2015067"/>
            </a:xfrm>
            <a:prstGeom prst="parallelogram">
              <a:avLst>
                <a:gd name="adj" fmla="val 78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Parallelogram 17">
              <a:extLst>
                <a:ext uri="{FF2B5EF4-FFF2-40B4-BE49-F238E27FC236}">
                  <a16:creationId xmlns:a16="http://schemas.microsoft.com/office/drawing/2014/main" id="{A83A396F-67E1-484E-A5E7-8C755582F50F}"/>
                </a:ext>
              </a:extLst>
            </p:cNvPr>
            <p:cNvSpPr/>
            <p:nvPr/>
          </p:nvSpPr>
          <p:spPr>
            <a:xfrm flipV="1">
              <a:off x="11827590" y="6857999"/>
              <a:ext cx="4321176" cy="2015067"/>
            </a:xfrm>
            <a:prstGeom prst="parallelogram">
              <a:avLst>
                <a:gd name="adj" fmla="val 7881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Triangle 33">
              <a:extLst>
                <a:ext uri="{FF2B5EF4-FFF2-40B4-BE49-F238E27FC236}">
                  <a16:creationId xmlns:a16="http://schemas.microsoft.com/office/drawing/2014/main" id="{4F64EDC3-6BF6-408F-A0D3-633CE0B9F5EF}"/>
                </a:ext>
              </a:extLst>
            </p:cNvPr>
            <p:cNvSpPr/>
            <p:nvPr/>
          </p:nvSpPr>
          <p:spPr>
            <a:xfrm>
              <a:off x="15691565" y="4842933"/>
              <a:ext cx="914402" cy="56120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Triangle 34">
              <a:extLst>
                <a:ext uri="{FF2B5EF4-FFF2-40B4-BE49-F238E27FC236}">
                  <a16:creationId xmlns:a16="http://schemas.microsoft.com/office/drawing/2014/main" id="{DE181497-4EED-4E86-8ED9-7D2B25F0A73D}"/>
                </a:ext>
              </a:extLst>
            </p:cNvPr>
            <p:cNvSpPr/>
            <p:nvPr/>
          </p:nvSpPr>
          <p:spPr>
            <a:xfrm rot="10800000">
              <a:off x="15691565" y="8311859"/>
              <a:ext cx="914402" cy="561208"/>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Parallelogram 20">
              <a:extLst>
                <a:ext uri="{FF2B5EF4-FFF2-40B4-BE49-F238E27FC236}">
                  <a16:creationId xmlns:a16="http://schemas.microsoft.com/office/drawing/2014/main" id="{5D982AF6-518C-47CB-80C8-B500F3A526D7}"/>
                </a:ext>
              </a:extLst>
            </p:cNvPr>
            <p:cNvSpPr/>
            <p:nvPr/>
          </p:nvSpPr>
          <p:spPr>
            <a:xfrm>
              <a:off x="16605967" y="4842933"/>
              <a:ext cx="4321176" cy="2015067"/>
            </a:xfrm>
            <a:prstGeom prst="parallelogram">
              <a:avLst>
                <a:gd name="adj" fmla="val 78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Parallelogram 21">
              <a:extLst>
                <a:ext uri="{FF2B5EF4-FFF2-40B4-BE49-F238E27FC236}">
                  <a16:creationId xmlns:a16="http://schemas.microsoft.com/office/drawing/2014/main" id="{7B06DE58-F7C0-4775-B8F4-1BBC660A8269}"/>
                </a:ext>
              </a:extLst>
            </p:cNvPr>
            <p:cNvSpPr/>
            <p:nvPr/>
          </p:nvSpPr>
          <p:spPr>
            <a:xfrm flipV="1">
              <a:off x="16605967" y="6857999"/>
              <a:ext cx="4321176" cy="2015067"/>
            </a:xfrm>
            <a:prstGeom prst="parallelogram">
              <a:avLst>
                <a:gd name="adj" fmla="val 7881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riangle 38">
              <a:extLst>
                <a:ext uri="{FF2B5EF4-FFF2-40B4-BE49-F238E27FC236}">
                  <a16:creationId xmlns:a16="http://schemas.microsoft.com/office/drawing/2014/main" id="{9A7EE641-8859-4200-B000-014B377A1A57}"/>
                </a:ext>
              </a:extLst>
            </p:cNvPr>
            <p:cNvSpPr/>
            <p:nvPr/>
          </p:nvSpPr>
          <p:spPr>
            <a:xfrm>
              <a:off x="20469942" y="4842933"/>
              <a:ext cx="914402" cy="56120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Triangle 39">
              <a:extLst>
                <a:ext uri="{FF2B5EF4-FFF2-40B4-BE49-F238E27FC236}">
                  <a16:creationId xmlns:a16="http://schemas.microsoft.com/office/drawing/2014/main" id="{6E452CA2-5E5B-4032-A0C4-AC0F657C25B3}"/>
                </a:ext>
              </a:extLst>
            </p:cNvPr>
            <p:cNvSpPr/>
            <p:nvPr/>
          </p:nvSpPr>
          <p:spPr>
            <a:xfrm rot="10800000">
              <a:off x="20469942" y="8311859"/>
              <a:ext cx="914402" cy="561208"/>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28" name="Subtitle 2">
            <a:extLst>
              <a:ext uri="{FF2B5EF4-FFF2-40B4-BE49-F238E27FC236}">
                <a16:creationId xmlns:a16="http://schemas.microsoft.com/office/drawing/2014/main" id="{D1AE8AD3-342D-4704-A5F5-5A2D95A50275}"/>
              </a:ext>
            </a:extLst>
          </p:cNvPr>
          <p:cNvSpPr txBox="1">
            <a:spLocks/>
          </p:cNvSpPr>
          <p:nvPr/>
        </p:nvSpPr>
        <p:spPr>
          <a:xfrm>
            <a:off x="1839518" y="4811981"/>
            <a:ext cx="1801634"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3D0C7DDB-1F6E-4DF5-B5A0-9CF7A1C2BE4A}"/>
              </a:ext>
            </a:extLst>
          </p:cNvPr>
          <p:cNvSpPr txBox="1"/>
          <p:nvPr/>
        </p:nvSpPr>
        <p:spPr>
          <a:xfrm>
            <a:off x="1893256" y="4485852"/>
            <a:ext cx="1712328"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30" name="Subtitle 2">
            <a:extLst>
              <a:ext uri="{FF2B5EF4-FFF2-40B4-BE49-F238E27FC236}">
                <a16:creationId xmlns:a16="http://schemas.microsoft.com/office/drawing/2014/main" id="{8973850A-B914-4580-B4C0-398BD33947A5}"/>
              </a:ext>
            </a:extLst>
          </p:cNvPr>
          <p:cNvSpPr txBox="1">
            <a:spLocks/>
          </p:cNvSpPr>
          <p:nvPr/>
        </p:nvSpPr>
        <p:spPr>
          <a:xfrm>
            <a:off x="3987834" y="4811981"/>
            <a:ext cx="1801634"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BBF4AE4-5FCD-43D1-95D2-006FE5ECC011}"/>
              </a:ext>
            </a:extLst>
          </p:cNvPr>
          <p:cNvSpPr txBox="1"/>
          <p:nvPr/>
        </p:nvSpPr>
        <p:spPr>
          <a:xfrm>
            <a:off x="4041572" y="4485852"/>
            <a:ext cx="1712328"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32" name="Subtitle 2">
            <a:extLst>
              <a:ext uri="{FF2B5EF4-FFF2-40B4-BE49-F238E27FC236}">
                <a16:creationId xmlns:a16="http://schemas.microsoft.com/office/drawing/2014/main" id="{6C0B2244-DD13-478A-B33E-DF412280290B}"/>
              </a:ext>
            </a:extLst>
          </p:cNvPr>
          <p:cNvSpPr txBox="1">
            <a:spLocks/>
          </p:cNvSpPr>
          <p:nvPr/>
        </p:nvSpPr>
        <p:spPr>
          <a:xfrm>
            <a:off x="6136150" y="4811981"/>
            <a:ext cx="1801634"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3" name="TextBox 32">
            <a:extLst>
              <a:ext uri="{FF2B5EF4-FFF2-40B4-BE49-F238E27FC236}">
                <a16:creationId xmlns:a16="http://schemas.microsoft.com/office/drawing/2014/main" id="{3B8339C7-77A2-49C7-8FEC-246CAFE8A4F4}"/>
              </a:ext>
            </a:extLst>
          </p:cNvPr>
          <p:cNvSpPr txBox="1"/>
          <p:nvPr/>
        </p:nvSpPr>
        <p:spPr>
          <a:xfrm>
            <a:off x="6189888" y="4485852"/>
            <a:ext cx="1712328"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34" name="Subtitle 2">
            <a:extLst>
              <a:ext uri="{FF2B5EF4-FFF2-40B4-BE49-F238E27FC236}">
                <a16:creationId xmlns:a16="http://schemas.microsoft.com/office/drawing/2014/main" id="{890FC3D9-7678-4729-B3DE-74939FDF16D5}"/>
              </a:ext>
            </a:extLst>
          </p:cNvPr>
          <p:cNvSpPr txBox="1">
            <a:spLocks/>
          </p:cNvSpPr>
          <p:nvPr/>
        </p:nvSpPr>
        <p:spPr>
          <a:xfrm>
            <a:off x="8284466" y="4811981"/>
            <a:ext cx="1801634" cy="7795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tx1"/>
                </a:solidFill>
                <a:latin typeface="+mn-lt"/>
                <a:ea typeface="Open Sans Light" panose="020B0306030504020204" pitchFamily="34" charset="0"/>
                <a:cs typeface="Open Sans Light" panose="020B0306030504020204" pitchFamily="34" charset="0"/>
              </a:rPr>
              <a:t>Lorem ipsum </a:t>
            </a:r>
            <a:r>
              <a:rPr lang="en-GB" sz="1200" dirty="0" err="1">
                <a:solidFill>
                  <a:schemeClr val="tx1"/>
                </a:solidFill>
                <a:latin typeface="+mn-lt"/>
                <a:ea typeface="Open Sans Light" panose="020B0306030504020204" pitchFamily="34" charset="0"/>
                <a:cs typeface="Open Sans Light" panose="020B0306030504020204" pitchFamily="34" charset="0"/>
              </a:rPr>
              <a:t>dolor</a:t>
            </a:r>
            <a:r>
              <a:rPr lang="en-GB" sz="1200" dirty="0">
                <a:solidFill>
                  <a:schemeClr val="tx1"/>
                </a:solidFill>
                <a:latin typeface="+mn-lt"/>
                <a:ea typeface="Open Sans Light" panose="020B0306030504020204" pitchFamily="34" charset="0"/>
                <a:cs typeface="Open Sans Light" panose="020B0306030504020204" pitchFamily="34" charset="0"/>
              </a:rPr>
              <a:t> sit </a:t>
            </a:r>
            <a:r>
              <a:rPr lang="en-GB" sz="1200" dirty="0" err="1">
                <a:solidFill>
                  <a:schemeClr val="tx1"/>
                </a:solidFill>
                <a:latin typeface="+mn-lt"/>
                <a:ea typeface="Open Sans Light" panose="020B0306030504020204" pitchFamily="34" charset="0"/>
                <a:cs typeface="Open Sans Light" panose="020B0306030504020204" pitchFamily="34" charset="0"/>
              </a:rPr>
              <a:t>amet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consectetur</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adipiscing</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elit</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sed</a:t>
            </a:r>
            <a:r>
              <a:rPr lang="en-GB" sz="1200" dirty="0">
                <a:solidFill>
                  <a:schemeClr val="tx1"/>
                </a:solidFill>
                <a:latin typeface="+mn-lt"/>
                <a:ea typeface="Open Sans Light" panose="020B0306030504020204" pitchFamily="34" charset="0"/>
                <a:cs typeface="Open Sans Light" panose="020B0306030504020204" pitchFamily="34" charset="0"/>
              </a:rPr>
              <a:t> do </a:t>
            </a:r>
            <a:r>
              <a:rPr lang="en-GB" sz="1200" dirty="0" err="1">
                <a:solidFill>
                  <a:schemeClr val="tx1"/>
                </a:solidFill>
                <a:latin typeface="+mn-lt"/>
                <a:ea typeface="Open Sans Light" panose="020B0306030504020204" pitchFamily="34" charset="0"/>
                <a:cs typeface="Open Sans Light" panose="020B0306030504020204" pitchFamily="34" charset="0"/>
              </a:rPr>
              <a:t>eiusmod</a:t>
            </a:r>
            <a:r>
              <a:rPr lang="en-GB" sz="1200" dirty="0">
                <a:solidFill>
                  <a:schemeClr val="tx1"/>
                </a:solidFill>
                <a:latin typeface="+mn-lt"/>
                <a:ea typeface="Open Sans Light" panose="020B0306030504020204" pitchFamily="34" charset="0"/>
                <a:cs typeface="Open Sans Light" panose="020B0306030504020204" pitchFamily="34" charset="0"/>
              </a:rPr>
              <a:t> </a:t>
            </a:r>
            <a:r>
              <a:rPr lang="en-GB" sz="1200" dirty="0" err="1">
                <a:solidFill>
                  <a:schemeClr val="tx1"/>
                </a:solidFill>
                <a:latin typeface="+mn-lt"/>
                <a:ea typeface="Open Sans Light" panose="020B0306030504020204" pitchFamily="34" charset="0"/>
                <a:cs typeface="Open Sans Light" panose="020B0306030504020204" pitchFamily="34" charset="0"/>
              </a:rPr>
              <a:t>tempor</a:t>
            </a:r>
            <a:r>
              <a:rPr lang="en-GB" sz="1200" dirty="0">
                <a:solidFill>
                  <a:schemeClr val="tx1"/>
                </a:solidFill>
                <a:latin typeface="+mn-lt"/>
                <a:ea typeface="Open Sans Light" panose="020B0306030504020204" pitchFamily="34" charset="0"/>
                <a:cs typeface="Open Sans Light" panose="020B0306030504020204" pitchFamily="34" charset="0"/>
              </a:rPr>
              <a: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5" name="TextBox 34">
            <a:extLst>
              <a:ext uri="{FF2B5EF4-FFF2-40B4-BE49-F238E27FC236}">
                <a16:creationId xmlns:a16="http://schemas.microsoft.com/office/drawing/2014/main" id="{D80F103B-60DB-4D75-A98A-F2BE402777C0}"/>
              </a:ext>
            </a:extLst>
          </p:cNvPr>
          <p:cNvSpPr txBox="1"/>
          <p:nvPr/>
        </p:nvSpPr>
        <p:spPr>
          <a:xfrm>
            <a:off x="8338204" y="4485852"/>
            <a:ext cx="1712328" cy="369332"/>
          </a:xfrm>
          <a:prstGeom prst="rect">
            <a:avLst/>
          </a:prstGeom>
          <a:noFill/>
        </p:spPr>
        <p:txBody>
          <a:bodyPr wrap="none" rtlCol="0" anchor="ctr" anchorCtr="0">
            <a:spAutoFit/>
          </a:bodyPr>
          <a:lstStyle/>
          <a:p>
            <a:r>
              <a:rPr lang="en-US" b="1" dirty="0">
                <a:solidFill>
                  <a:schemeClr val="tx2"/>
                </a:solidFill>
                <a:ea typeface="League Spartan" charset="0"/>
                <a:cs typeface="Poppins" pitchFamily="2" charset="77"/>
              </a:rPr>
              <a:t>YOUR CAPTION</a:t>
            </a:r>
          </a:p>
        </p:txBody>
      </p:sp>
      <p:sp>
        <p:nvSpPr>
          <p:cNvPr id="40" name="TextBox 39">
            <a:extLst>
              <a:ext uri="{FF2B5EF4-FFF2-40B4-BE49-F238E27FC236}">
                <a16:creationId xmlns:a16="http://schemas.microsoft.com/office/drawing/2014/main" id="{91E06840-6977-47DD-B77B-684B6FA0573B}"/>
              </a:ext>
            </a:extLst>
          </p:cNvPr>
          <p:cNvSpPr txBox="1"/>
          <p:nvPr/>
        </p:nvSpPr>
        <p:spPr>
          <a:xfrm>
            <a:off x="1965039" y="3483377"/>
            <a:ext cx="546945" cy="584775"/>
          </a:xfrm>
          <a:prstGeom prst="rect">
            <a:avLst/>
          </a:prstGeom>
          <a:noFill/>
        </p:spPr>
        <p:txBody>
          <a:bodyPr wrap="none" rtlCol="0" anchor="ctr">
            <a:spAutoFit/>
          </a:bodyPr>
          <a:lstStyle/>
          <a:p>
            <a:pPr algn="ctr"/>
            <a:r>
              <a:rPr lang="en-US" sz="3200" b="1" dirty="0">
                <a:solidFill>
                  <a:schemeClr val="bg1"/>
                </a:solidFill>
                <a:cs typeface="Poppins" pitchFamily="2" charset="77"/>
              </a:rPr>
              <a:t>01</a:t>
            </a:r>
          </a:p>
        </p:txBody>
      </p:sp>
      <p:sp>
        <p:nvSpPr>
          <p:cNvPr id="41" name="TextBox 40">
            <a:extLst>
              <a:ext uri="{FF2B5EF4-FFF2-40B4-BE49-F238E27FC236}">
                <a16:creationId xmlns:a16="http://schemas.microsoft.com/office/drawing/2014/main" id="{A930C185-AE08-4E7C-8FF8-FBDF4169CFD5}"/>
              </a:ext>
            </a:extLst>
          </p:cNvPr>
          <p:cNvSpPr txBox="1"/>
          <p:nvPr/>
        </p:nvSpPr>
        <p:spPr>
          <a:xfrm>
            <a:off x="4044281" y="3483377"/>
            <a:ext cx="622286" cy="584775"/>
          </a:xfrm>
          <a:prstGeom prst="rect">
            <a:avLst/>
          </a:prstGeom>
          <a:noFill/>
        </p:spPr>
        <p:txBody>
          <a:bodyPr wrap="none" rtlCol="0" anchor="ctr">
            <a:spAutoFit/>
          </a:bodyPr>
          <a:lstStyle/>
          <a:p>
            <a:pPr algn="ctr"/>
            <a:r>
              <a:rPr lang="en-US" sz="3200" b="1" dirty="0">
                <a:solidFill>
                  <a:schemeClr val="bg1"/>
                </a:solidFill>
                <a:cs typeface="Poppins" pitchFamily="2" charset="77"/>
              </a:rPr>
              <a:t>02</a:t>
            </a:r>
          </a:p>
        </p:txBody>
      </p:sp>
      <p:sp>
        <p:nvSpPr>
          <p:cNvPr id="42" name="TextBox 41">
            <a:extLst>
              <a:ext uri="{FF2B5EF4-FFF2-40B4-BE49-F238E27FC236}">
                <a16:creationId xmlns:a16="http://schemas.microsoft.com/office/drawing/2014/main" id="{317843CA-0992-4760-B18C-5737CAA1B872}"/>
              </a:ext>
            </a:extLst>
          </p:cNvPr>
          <p:cNvSpPr txBox="1"/>
          <p:nvPr/>
        </p:nvSpPr>
        <p:spPr>
          <a:xfrm>
            <a:off x="6159706" y="3483377"/>
            <a:ext cx="627096" cy="584775"/>
          </a:xfrm>
          <a:prstGeom prst="rect">
            <a:avLst/>
          </a:prstGeom>
          <a:noFill/>
        </p:spPr>
        <p:txBody>
          <a:bodyPr wrap="none" rtlCol="0" anchor="ctr">
            <a:spAutoFit/>
          </a:bodyPr>
          <a:lstStyle/>
          <a:p>
            <a:pPr algn="ctr"/>
            <a:r>
              <a:rPr lang="en-US" sz="3200" b="1" dirty="0">
                <a:solidFill>
                  <a:schemeClr val="bg1"/>
                </a:solidFill>
                <a:cs typeface="Poppins" pitchFamily="2" charset="77"/>
              </a:rPr>
              <a:t>03</a:t>
            </a:r>
          </a:p>
        </p:txBody>
      </p:sp>
      <p:sp>
        <p:nvSpPr>
          <p:cNvPr id="43" name="TextBox 42">
            <a:extLst>
              <a:ext uri="{FF2B5EF4-FFF2-40B4-BE49-F238E27FC236}">
                <a16:creationId xmlns:a16="http://schemas.microsoft.com/office/drawing/2014/main" id="{D092DC8F-5C65-4EB9-843D-CEF7230700CE}"/>
              </a:ext>
            </a:extLst>
          </p:cNvPr>
          <p:cNvSpPr txBox="1"/>
          <p:nvPr/>
        </p:nvSpPr>
        <p:spPr>
          <a:xfrm>
            <a:off x="8267802" y="3483377"/>
            <a:ext cx="644728" cy="584775"/>
          </a:xfrm>
          <a:prstGeom prst="rect">
            <a:avLst/>
          </a:prstGeom>
          <a:noFill/>
        </p:spPr>
        <p:txBody>
          <a:bodyPr wrap="none" rtlCol="0" anchor="ctr">
            <a:spAutoFit/>
          </a:bodyPr>
          <a:lstStyle/>
          <a:p>
            <a:pPr algn="ctr"/>
            <a:r>
              <a:rPr lang="en-US" sz="3200" b="1" dirty="0">
                <a:solidFill>
                  <a:schemeClr val="bg1"/>
                </a:solidFill>
                <a:cs typeface="Poppins" pitchFamily="2" charset="77"/>
              </a:rPr>
              <a:t>04</a:t>
            </a:r>
          </a:p>
        </p:txBody>
      </p:sp>
      <p:pic>
        <p:nvPicPr>
          <p:cNvPr id="44" name="Graphic 43" descr="Piggy Bank">
            <a:extLst>
              <a:ext uri="{FF2B5EF4-FFF2-40B4-BE49-F238E27FC236}">
                <a16:creationId xmlns:a16="http://schemas.microsoft.com/office/drawing/2014/main" id="{2F698635-2BB8-4991-8850-D655077628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47128" y="2565397"/>
            <a:ext cx="678927" cy="678927"/>
          </a:xfrm>
          <a:prstGeom prst="rect">
            <a:avLst/>
          </a:prstGeom>
        </p:spPr>
      </p:pic>
      <p:pic>
        <p:nvPicPr>
          <p:cNvPr id="45" name="Graphic 44" descr="Chat RTL">
            <a:extLst>
              <a:ext uri="{FF2B5EF4-FFF2-40B4-BE49-F238E27FC236}">
                <a16:creationId xmlns:a16="http://schemas.microsoft.com/office/drawing/2014/main" id="{B9AED9D7-E79C-46F6-B3D1-19AB5823B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1979" y="2577252"/>
            <a:ext cx="678927" cy="678927"/>
          </a:xfrm>
          <a:prstGeom prst="rect">
            <a:avLst/>
          </a:prstGeom>
        </p:spPr>
      </p:pic>
      <p:pic>
        <p:nvPicPr>
          <p:cNvPr id="46" name="Graphic 45" descr="Megaphone">
            <a:extLst>
              <a:ext uri="{FF2B5EF4-FFF2-40B4-BE49-F238E27FC236}">
                <a16:creationId xmlns:a16="http://schemas.microsoft.com/office/drawing/2014/main" id="{A1B26C90-88B7-42DE-A07B-24D7DB1A1D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5802" y="2541225"/>
            <a:ext cx="678927" cy="678927"/>
          </a:xfrm>
          <a:prstGeom prst="rect">
            <a:avLst/>
          </a:prstGeom>
        </p:spPr>
      </p:pic>
      <p:pic>
        <p:nvPicPr>
          <p:cNvPr id="47" name="Graphic 46" descr="Tag">
            <a:extLst>
              <a:ext uri="{FF2B5EF4-FFF2-40B4-BE49-F238E27FC236}">
                <a16:creationId xmlns:a16="http://schemas.microsoft.com/office/drawing/2014/main" id="{DA60134E-D021-42E7-B32B-5368C518EE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4325" y="2590829"/>
            <a:ext cx="678927" cy="678927"/>
          </a:xfrm>
          <a:prstGeom prst="rect">
            <a:avLst/>
          </a:prstGeom>
        </p:spPr>
      </p:pic>
    </p:spTree>
    <p:extLst>
      <p:ext uri="{BB962C8B-B14F-4D97-AF65-F5344CB8AC3E}">
        <p14:creationId xmlns:p14="http://schemas.microsoft.com/office/powerpoint/2010/main" val="21098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AF528-FCB6-4FCA-A56C-E09B4ACAA5B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387AFDB-ABF7-4F62-B9BA-28A91EFEF7B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9F1B8C8-B18F-44ED-99E6-0E1DA1DA0B79}"/>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0419800D-F054-48B6-AE7C-5B089350F3D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D2348F-B740-4417-8739-05178795F6E4}"/>
              </a:ext>
            </a:extLst>
          </p:cNvPr>
          <p:cNvSpPr>
            <a:spLocks noGrp="1"/>
          </p:cNvSpPr>
          <p:nvPr>
            <p:ph type="body" sz="quarter" idx="13"/>
          </p:nvPr>
        </p:nvSpPr>
        <p:spPr/>
        <p:txBody>
          <a:bodyPr/>
          <a:lstStyle/>
          <a:p>
            <a:endParaRPr lang="en-ZA" dirty="0"/>
          </a:p>
        </p:txBody>
      </p:sp>
      <p:grpSp>
        <p:nvGrpSpPr>
          <p:cNvPr id="26" name="Group 25">
            <a:extLst>
              <a:ext uri="{FF2B5EF4-FFF2-40B4-BE49-F238E27FC236}">
                <a16:creationId xmlns:a16="http://schemas.microsoft.com/office/drawing/2014/main" id="{6406DDD9-F728-45BB-B7CB-93DDC7062729}"/>
              </a:ext>
            </a:extLst>
          </p:cNvPr>
          <p:cNvGrpSpPr/>
          <p:nvPr/>
        </p:nvGrpSpPr>
        <p:grpSpPr>
          <a:xfrm>
            <a:off x="1093734" y="2135074"/>
            <a:ext cx="9279180" cy="3817046"/>
            <a:chOff x="1589034" y="2240857"/>
            <a:chExt cx="8250343" cy="3393825"/>
          </a:xfrm>
        </p:grpSpPr>
        <p:sp>
          <p:nvSpPr>
            <p:cNvPr id="7" name="Freeform 1">
              <a:extLst>
                <a:ext uri="{FF2B5EF4-FFF2-40B4-BE49-F238E27FC236}">
                  <a16:creationId xmlns:a16="http://schemas.microsoft.com/office/drawing/2014/main" id="{2CC2A76F-9A06-4717-8C8B-87F3140BDC8F}"/>
                </a:ext>
              </a:extLst>
            </p:cNvPr>
            <p:cNvSpPr>
              <a:spLocks noChangeArrowheads="1"/>
            </p:cNvSpPr>
            <p:nvPr/>
          </p:nvSpPr>
          <p:spPr bwMode="auto">
            <a:xfrm>
              <a:off x="6551886" y="2342760"/>
              <a:ext cx="3201095" cy="609204"/>
            </a:xfrm>
            <a:custGeom>
              <a:avLst/>
              <a:gdLst>
                <a:gd name="T0" fmla="*/ 6371 w 6372"/>
                <a:gd name="T1" fmla="*/ 249 h 1212"/>
                <a:gd name="T2" fmla="*/ 6371 w 6372"/>
                <a:gd name="T3" fmla="*/ 1211 h 1212"/>
                <a:gd name="T4" fmla="*/ 355 w 6372"/>
                <a:gd name="T5" fmla="*/ 1211 h 1212"/>
                <a:gd name="T6" fmla="*/ 0 w 6372"/>
                <a:gd name="T7" fmla="*/ 0 h 1212"/>
                <a:gd name="T8" fmla="*/ 6121 w 6372"/>
                <a:gd name="T9" fmla="*/ 0 h 1212"/>
                <a:gd name="T10" fmla="*/ 6121 w 6372"/>
                <a:gd name="T11" fmla="*/ 0 h 1212"/>
                <a:gd name="T12" fmla="*/ 6371 w 6372"/>
                <a:gd name="T13" fmla="*/ 249 h 1212"/>
              </a:gdLst>
              <a:ahLst/>
              <a:cxnLst>
                <a:cxn ang="0">
                  <a:pos x="T0" y="T1"/>
                </a:cxn>
                <a:cxn ang="0">
                  <a:pos x="T2" y="T3"/>
                </a:cxn>
                <a:cxn ang="0">
                  <a:pos x="T4" y="T5"/>
                </a:cxn>
                <a:cxn ang="0">
                  <a:pos x="T6" y="T7"/>
                </a:cxn>
                <a:cxn ang="0">
                  <a:pos x="T8" y="T9"/>
                </a:cxn>
                <a:cxn ang="0">
                  <a:pos x="T10" y="T11"/>
                </a:cxn>
                <a:cxn ang="0">
                  <a:pos x="T12" y="T13"/>
                </a:cxn>
              </a:cxnLst>
              <a:rect l="0" t="0" r="r" b="b"/>
              <a:pathLst>
                <a:path w="6372" h="1212">
                  <a:moveTo>
                    <a:pt x="6371" y="249"/>
                  </a:moveTo>
                  <a:lnTo>
                    <a:pt x="6371" y="1211"/>
                  </a:lnTo>
                  <a:lnTo>
                    <a:pt x="355" y="1211"/>
                  </a:lnTo>
                  <a:lnTo>
                    <a:pt x="0" y="0"/>
                  </a:lnTo>
                  <a:lnTo>
                    <a:pt x="6121" y="0"/>
                  </a:lnTo>
                  <a:lnTo>
                    <a:pt x="6121" y="0"/>
                  </a:lnTo>
                  <a:cubicBezTo>
                    <a:pt x="6258" y="0"/>
                    <a:pt x="6371" y="112"/>
                    <a:pt x="6371" y="249"/>
                  </a:cubicBezTo>
                </a:path>
              </a:pathLst>
            </a:custGeom>
            <a:solidFill>
              <a:schemeClr val="accent2"/>
            </a:solidFill>
            <a:ln>
              <a:noFill/>
            </a:ln>
            <a:effectLst/>
          </p:spPr>
          <p:txBody>
            <a:bodyPr wrap="none" anchor="ctr"/>
            <a:lstStyle/>
            <a:p>
              <a:endParaRPr lang="en-US" sz="3200" dirty="0"/>
            </a:p>
          </p:txBody>
        </p:sp>
        <p:sp>
          <p:nvSpPr>
            <p:cNvPr id="8" name="Freeform 2">
              <a:extLst>
                <a:ext uri="{FF2B5EF4-FFF2-40B4-BE49-F238E27FC236}">
                  <a16:creationId xmlns:a16="http://schemas.microsoft.com/office/drawing/2014/main" id="{E622F34E-91EA-47C4-B45F-6CBF192C5EE4}"/>
                </a:ext>
              </a:extLst>
            </p:cNvPr>
            <p:cNvSpPr>
              <a:spLocks noChangeArrowheads="1"/>
            </p:cNvSpPr>
            <p:nvPr/>
          </p:nvSpPr>
          <p:spPr bwMode="auto">
            <a:xfrm>
              <a:off x="6729110" y="2951964"/>
              <a:ext cx="3021655" cy="606990"/>
            </a:xfrm>
            <a:custGeom>
              <a:avLst/>
              <a:gdLst>
                <a:gd name="T0" fmla="*/ 6016 w 6017"/>
                <a:gd name="T1" fmla="*/ 0 h 1210"/>
                <a:gd name="T2" fmla="*/ 6016 w 6017"/>
                <a:gd name="T3" fmla="*/ 1209 h 1210"/>
                <a:gd name="T4" fmla="*/ 355 w 6017"/>
                <a:gd name="T5" fmla="*/ 1209 h 1210"/>
                <a:gd name="T6" fmla="*/ 0 w 6017"/>
                <a:gd name="T7" fmla="*/ 0 h 1210"/>
                <a:gd name="T8" fmla="*/ 6016 w 6017"/>
                <a:gd name="T9" fmla="*/ 0 h 1210"/>
              </a:gdLst>
              <a:ahLst/>
              <a:cxnLst>
                <a:cxn ang="0">
                  <a:pos x="T0" y="T1"/>
                </a:cxn>
                <a:cxn ang="0">
                  <a:pos x="T2" y="T3"/>
                </a:cxn>
                <a:cxn ang="0">
                  <a:pos x="T4" y="T5"/>
                </a:cxn>
                <a:cxn ang="0">
                  <a:pos x="T6" y="T7"/>
                </a:cxn>
                <a:cxn ang="0">
                  <a:pos x="T8" y="T9"/>
                </a:cxn>
              </a:cxnLst>
              <a:rect l="0" t="0" r="r" b="b"/>
              <a:pathLst>
                <a:path w="6017" h="1210">
                  <a:moveTo>
                    <a:pt x="6016" y="0"/>
                  </a:moveTo>
                  <a:lnTo>
                    <a:pt x="6016" y="1209"/>
                  </a:lnTo>
                  <a:lnTo>
                    <a:pt x="355" y="1209"/>
                  </a:lnTo>
                  <a:lnTo>
                    <a:pt x="0" y="0"/>
                  </a:lnTo>
                  <a:lnTo>
                    <a:pt x="6016" y="0"/>
                  </a:lnTo>
                </a:path>
              </a:pathLst>
            </a:custGeom>
            <a:solidFill>
              <a:schemeClr val="accent3"/>
            </a:solidFill>
            <a:ln>
              <a:noFill/>
            </a:ln>
            <a:effectLst/>
          </p:spPr>
          <p:txBody>
            <a:bodyPr wrap="none" anchor="ctr"/>
            <a:lstStyle/>
            <a:p>
              <a:endParaRPr lang="en-US" sz="3200" dirty="0"/>
            </a:p>
          </p:txBody>
        </p:sp>
        <p:sp>
          <p:nvSpPr>
            <p:cNvPr id="9" name="Freeform 3">
              <a:extLst>
                <a:ext uri="{FF2B5EF4-FFF2-40B4-BE49-F238E27FC236}">
                  <a16:creationId xmlns:a16="http://schemas.microsoft.com/office/drawing/2014/main" id="{94885F66-C52A-4F98-81BB-E744D1470878}"/>
                </a:ext>
              </a:extLst>
            </p:cNvPr>
            <p:cNvSpPr>
              <a:spLocks noChangeArrowheads="1"/>
            </p:cNvSpPr>
            <p:nvPr/>
          </p:nvSpPr>
          <p:spPr bwMode="auto">
            <a:xfrm>
              <a:off x="6908548" y="3558954"/>
              <a:ext cx="2844432" cy="606990"/>
            </a:xfrm>
            <a:custGeom>
              <a:avLst/>
              <a:gdLst>
                <a:gd name="T0" fmla="*/ 5661 w 5662"/>
                <a:gd name="T1" fmla="*/ 0 h 1210"/>
                <a:gd name="T2" fmla="*/ 5661 w 5662"/>
                <a:gd name="T3" fmla="*/ 959 h 1210"/>
                <a:gd name="T4" fmla="*/ 5661 w 5662"/>
                <a:gd name="T5" fmla="*/ 959 h 1210"/>
                <a:gd name="T6" fmla="*/ 5411 w 5662"/>
                <a:gd name="T7" fmla="*/ 1209 h 1210"/>
                <a:gd name="T8" fmla="*/ 355 w 5662"/>
                <a:gd name="T9" fmla="*/ 1209 h 1210"/>
                <a:gd name="T10" fmla="*/ 0 w 5662"/>
                <a:gd name="T11" fmla="*/ 0 h 1210"/>
                <a:gd name="T12" fmla="*/ 5661 w 5662"/>
                <a:gd name="T13" fmla="*/ 0 h 1210"/>
              </a:gdLst>
              <a:ahLst/>
              <a:cxnLst>
                <a:cxn ang="0">
                  <a:pos x="T0" y="T1"/>
                </a:cxn>
                <a:cxn ang="0">
                  <a:pos x="T2" y="T3"/>
                </a:cxn>
                <a:cxn ang="0">
                  <a:pos x="T4" y="T5"/>
                </a:cxn>
                <a:cxn ang="0">
                  <a:pos x="T6" y="T7"/>
                </a:cxn>
                <a:cxn ang="0">
                  <a:pos x="T8" y="T9"/>
                </a:cxn>
                <a:cxn ang="0">
                  <a:pos x="T10" y="T11"/>
                </a:cxn>
                <a:cxn ang="0">
                  <a:pos x="T12" y="T13"/>
                </a:cxn>
              </a:cxnLst>
              <a:rect l="0" t="0" r="r" b="b"/>
              <a:pathLst>
                <a:path w="5662" h="1210">
                  <a:moveTo>
                    <a:pt x="5661" y="0"/>
                  </a:moveTo>
                  <a:lnTo>
                    <a:pt x="5661" y="959"/>
                  </a:lnTo>
                  <a:lnTo>
                    <a:pt x="5661" y="959"/>
                  </a:lnTo>
                  <a:cubicBezTo>
                    <a:pt x="5661" y="1097"/>
                    <a:pt x="5548" y="1209"/>
                    <a:pt x="5411" y="1209"/>
                  </a:cubicBezTo>
                  <a:lnTo>
                    <a:pt x="355" y="1209"/>
                  </a:lnTo>
                  <a:lnTo>
                    <a:pt x="0" y="0"/>
                  </a:lnTo>
                  <a:lnTo>
                    <a:pt x="5661" y="0"/>
                  </a:lnTo>
                </a:path>
              </a:pathLst>
            </a:custGeom>
            <a:solidFill>
              <a:schemeClr val="accent4"/>
            </a:solidFill>
            <a:ln>
              <a:noFill/>
            </a:ln>
            <a:effectLst/>
          </p:spPr>
          <p:txBody>
            <a:bodyPr wrap="none" anchor="ctr"/>
            <a:lstStyle/>
            <a:p>
              <a:endParaRPr lang="en-US" sz="3200" dirty="0"/>
            </a:p>
          </p:txBody>
        </p:sp>
        <p:sp>
          <p:nvSpPr>
            <p:cNvPr id="10" name="Freeform 4">
              <a:extLst>
                <a:ext uri="{FF2B5EF4-FFF2-40B4-BE49-F238E27FC236}">
                  <a16:creationId xmlns:a16="http://schemas.microsoft.com/office/drawing/2014/main" id="{0F0ABCCD-F43B-4076-B0A1-4F17256F0750}"/>
                </a:ext>
              </a:extLst>
            </p:cNvPr>
            <p:cNvSpPr>
              <a:spLocks noChangeArrowheads="1"/>
            </p:cNvSpPr>
            <p:nvPr/>
          </p:nvSpPr>
          <p:spPr bwMode="auto">
            <a:xfrm>
              <a:off x="6086675" y="2240857"/>
              <a:ext cx="3752702" cy="2600751"/>
            </a:xfrm>
            <a:custGeom>
              <a:avLst/>
              <a:gdLst>
                <a:gd name="T0" fmla="*/ 7292 w 7469"/>
                <a:gd name="T1" fmla="*/ 5174 h 5175"/>
                <a:gd name="T2" fmla="*/ 2140 w 7469"/>
                <a:gd name="T3" fmla="*/ 5174 h 5175"/>
                <a:gd name="T4" fmla="*/ 2140 w 7469"/>
                <a:gd name="T5" fmla="*/ 5174 h 5175"/>
                <a:gd name="T6" fmla="*/ 1970 w 7469"/>
                <a:gd name="T7" fmla="*/ 5041 h 5175"/>
                <a:gd name="T8" fmla="*/ 784 w 7469"/>
                <a:gd name="T9" fmla="*/ 351 h 5175"/>
                <a:gd name="T10" fmla="*/ 176 w 7469"/>
                <a:gd name="T11" fmla="*/ 351 h 5175"/>
                <a:gd name="T12" fmla="*/ 176 w 7469"/>
                <a:gd name="T13" fmla="*/ 351 h 5175"/>
                <a:gd name="T14" fmla="*/ 0 w 7469"/>
                <a:gd name="T15" fmla="*/ 176 h 5175"/>
                <a:gd name="T16" fmla="*/ 0 w 7469"/>
                <a:gd name="T17" fmla="*/ 176 h 5175"/>
                <a:gd name="T18" fmla="*/ 176 w 7469"/>
                <a:gd name="T19" fmla="*/ 0 h 5175"/>
                <a:gd name="T20" fmla="*/ 921 w 7469"/>
                <a:gd name="T21" fmla="*/ 0 h 5175"/>
                <a:gd name="T22" fmla="*/ 921 w 7469"/>
                <a:gd name="T23" fmla="*/ 0 h 5175"/>
                <a:gd name="T24" fmla="*/ 1091 w 7469"/>
                <a:gd name="T25" fmla="*/ 133 h 5175"/>
                <a:gd name="T26" fmla="*/ 2277 w 7469"/>
                <a:gd name="T27" fmla="*/ 4822 h 5175"/>
                <a:gd name="T28" fmla="*/ 7292 w 7469"/>
                <a:gd name="T29" fmla="*/ 4822 h 5175"/>
                <a:gd name="T30" fmla="*/ 7292 w 7469"/>
                <a:gd name="T31" fmla="*/ 4822 h 5175"/>
                <a:gd name="T32" fmla="*/ 7468 w 7469"/>
                <a:gd name="T33" fmla="*/ 4998 h 5175"/>
                <a:gd name="T34" fmla="*/ 7468 w 7469"/>
                <a:gd name="T35" fmla="*/ 4998 h 5175"/>
                <a:gd name="T36" fmla="*/ 7292 w 7469"/>
                <a:gd name="T37" fmla="*/ 5174 h 5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9" h="5175">
                  <a:moveTo>
                    <a:pt x="7292" y="5174"/>
                  </a:moveTo>
                  <a:lnTo>
                    <a:pt x="2140" y="5174"/>
                  </a:lnTo>
                  <a:lnTo>
                    <a:pt x="2140" y="5174"/>
                  </a:lnTo>
                  <a:cubicBezTo>
                    <a:pt x="2060" y="5174"/>
                    <a:pt x="1990" y="5120"/>
                    <a:pt x="1970" y="5041"/>
                  </a:cubicBezTo>
                  <a:lnTo>
                    <a:pt x="784" y="351"/>
                  </a:lnTo>
                  <a:lnTo>
                    <a:pt x="176" y="351"/>
                  </a:lnTo>
                  <a:lnTo>
                    <a:pt x="176" y="351"/>
                  </a:lnTo>
                  <a:cubicBezTo>
                    <a:pt x="78" y="351"/>
                    <a:pt x="0" y="273"/>
                    <a:pt x="0" y="176"/>
                  </a:cubicBezTo>
                  <a:lnTo>
                    <a:pt x="0" y="176"/>
                  </a:lnTo>
                  <a:cubicBezTo>
                    <a:pt x="0" y="79"/>
                    <a:pt x="78" y="0"/>
                    <a:pt x="176" y="0"/>
                  </a:cubicBezTo>
                  <a:lnTo>
                    <a:pt x="921" y="0"/>
                  </a:lnTo>
                  <a:lnTo>
                    <a:pt x="921" y="0"/>
                  </a:lnTo>
                  <a:cubicBezTo>
                    <a:pt x="1002" y="0"/>
                    <a:pt x="1071" y="55"/>
                    <a:pt x="1091" y="133"/>
                  </a:cubicBezTo>
                  <a:lnTo>
                    <a:pt x="2277" y="4822"/>
                  </a:lnTo>
                  <a:lnTo>
                    <a:pt x="7292" y="4822"/>
                  </a:lnTo>
                  <a:lnTo>
                    <a:pt x="7292" y="4822"/>
                  </a:lnTo>
                  <a:cubicBezTo>
                    <a:pt x="7389" y="4822"/>
                    <a:pt x="7468" y="4901"/>
                    <a:pt x="7468" y="4998"/>
                  </a:cubicBezTo>
                  <a:lnTo>
                    <a:pt x="7468" y="4998"/>
                  </a:lnTo>
                  <a:cubicBezTo>
                    <a:pt x="7468" y="5095"/>
                    <a:pt x="7389" y="5174"/>
                    <a:pt x="7292" y="5174"/>
                  </a:cubicBezTo>
                </a:path>
              </a:pathLst>
            </a:custGeom>
            <a:solidFill>
              <a:schemeClr val="accent6"/>
            </a:solidFill>
            <a:ln>
              <a:noFill/>
            </a:ln>
            <a:effectLst/>
          </p:spPr>
          <p:txBody>
            <a:bodyPr wrap="none" anchor="ctr"/>
            <a:lstStyle/>
            <a:p>
              <a:endParaRPr lang="en-US" sz="3200" dirty="0"/>
            </a:p>
          </p:txBody>
        </p:sp>
        <p:sp>
          <p:nvSpPr>
            <p:cNvPr id="11" name="Freeform 5">
              <a:extLst>
                <a:ext uri="{FF2B5EF4-FFF2-40B4-BE49-F238E27FC236}">
                  <a16:creationId xmlns:a16="http://schemas.microsoft.com/office/drawing/2014/main" id="{0CC74644-B491-4938-AB13-D11FCEAD95C3}"/>
                </a:ext>
              </a:extLst>
            </p:cNvPr>
            <p:cNvSpPr>
              <a:spLocks noChangeArrowheads="1"/>
            </p:cNvSpPr>
            <p:nvPr/>
          </p:nvSpPr>
          <p:spPr bwMode="auto">
            <a:xfrm>
              <a:off x="7307302" y="4841608"/>
              <a:ext cx="793074" cy="793074"/>
            </a:xfrm>
            <a:custGeom>
              <a:avLst/>
              <a:gdLst>
                <a:gd name="T0" fmla="*/ 789 w 1579"/>
                <a:gd name="T1" fmla="*/ 351 h 1579"/>
                <a:gd name="T2" fmla="*/ 789 w 1579"/>
                <a:gd name="T3" fmla="*/ 351 h 1579"/>
                <a:gd name="T4" fmla="*/ 352 w 1579"/>
                <a:gd name="T5" fmla="*/ 789 h 1579"/>
                <a:gd name="T6" fmla="*/ 352 w 1579"/>
                <a:gd name="T7" fmla="*/ 789 h 1579"/>
                <a:gd name="T8" fmla="*/ 789 w 1579"/>
                <a:gd name="T9" fmla="*/ 1226 h 1579"/>
                <a:gd name="T10" fmla="*/ 789 w 1579"/>
                <a:gd name="T11" fmla="*/ 1226 h 1579"/>
                <a:gd name="T12" fmla="*/ 1227 w 1579"/>
                <a:gd name="T13" fmla="*/ 789 h 1579"/>
                <a:gd name="T14" fmla="*/ 1227 w 1579"/>
                <a:gd name="T15" fmla="*/ 789 h 1579"/>
                <a:gd name="T16" fmla="*/ 789 w 1579"/>
                <a:gd name="T17" fmla="*/ 351 h 1579"/>
                <a:gd name="T18" fmla="*/ 789 w 1579"/>
                <a:gd name="T19" fmla="*/ 1578 h 1579"/>
                <a:gd name="T20" fmla="*/ 789 w 1579"/>
                <a:gd name="T21" fmla="*/ 1578 h 1579"/>
                <a:gd name="T22" fmla="*/ 0 w 1579"/>
                <a:gd name="T23" fmla="*/ 789 h 1579"/>
                <a:gd name="T24" fmla="*/ 0 w 1579"/>
                <a:gd name="T25" fmla="*/ 789 h 1579"/>
                <a:gd name="T26" fmla="*/ 789 w 1579"/>
                <a:gd name="T27" fmla="*/ 0 h 1579"/>
                <a:gd name="T28" fmla="*/ 789 w 1579"/>
                <a:gd name="T29" fmla="*/ 0 h 1579"/>
                <a:gd name="T30" fmla="*/ 1578 w 1579"/>
                <a:gd name="T31" fmla="*/ 789 h 1579"/>
                <a:gd name="T32" fmla="*/ 1578 w 1579"/>
                <a:gd name="T33" fmla="*/ 789 h 1579"/>
                <a:gd name="T34" fmla="*/ 789 w 1579"/>
                <a:gd name="T35" fmla="*/ 1578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9" h="1579">
                  <a:moveTo>
                    <a:pt x="789" y="351"/>
                  </a:moveTo>
                  <a:lnTo>
                    <a:pt x="789" y="351"/>
                  </a:lnTo>
                  <a:cubicBezTo>
                    <a:pt x="548" y="351"/>
                    <a:pt x="352" y="548"/>
                    <a:pt x="352" y="789"/>
                  </a:cubicBezTo>
                  <a:lnTo>
                    <a:pt x="352" y="789"/>
                  </a:lnTo>
                  <a:cubicBezTo>
                    <a:pt x="352" y="1030"/>
                    <a:pt x="548" y="1226"/>
                    <a:pt x="789" y="1226"/>
                  </a:cubicBezTo>
                  <a:lnTo>
                    <a:pt x="789" y="1226"/>
                  </a:lnTo>
                  <a:cubicBezTo>
                    <a:pt x="1030" y="1226"/>
                    <a:pt x="1227" y="1030"/>
                    <a:pt x="1227" y="789"/>
                  </a:cubicBezTo>
                  <a:lnTo>
                    <a:pt x="1227" y="789"/>
                  </a:lnTo>
                  <a:cubicBezTo>
                    <a:pt x="1227" y="548"/>
                    <a:pt x="1030" y="351"/>
                    <a:pt x="789" y="351"/>
                  </a:cubicBezTo>
                  <a:close/>
                  <a:moveTo>
                    <a:pt x="789" y="1578"/>
                  </a:moveTo>
                  <a:lnTo>
                    <a:pt x="789" y="1578"/>
                  </a:lnTo>
                  <a:cubicBezTo>
                    <a:pt x="354" y="1578"/>
                    <a:pt x="0" y="1223"/>
                    <a:pt x="0" y="789"/>
                  </a:cubicBezTo>
                  <a:lnTo>
                    <a:pt x="0" y="789"/>
                  </a:lnTo>
                  <a:cubicBezTo>
                    <a:pt x="0" y="354"/>
                    <a:pt x="354" y="0"/>
                    <a:pt x="789" y="0"/>
                  </a:cubicBezTo>
                  <a:lnTo>
                    <a:pt x="789" y="0"/>
                  </a:lnTo>
                  <a:cubicBezTo>
                    <a:pt x="1224" y="0"/>
                    <a:pt x="1578" y="354"/>
                    <a:pt x="1578" y="789"/>
                  </a:cubicBezTo>
                  <a:lnTo>
                    <a:pt x="1578" y="789"/>
                  </a:lnTo>
                  <a:cubicBezTo>
                    <a:pt x="1578" y="1223"/>
                    <a:pt x="1224" y="1578"/>
                    <a:pt x="789" y="1578"/>
                  </a:cubicBezTo>
                  <a:close/>
                </a:path>
              </a:pathLst>
            </a:custGeom>
            <a:solidFill>
              <a:schemeClr val="accent6"/>
            </a:solidFill>
            <a:ln>
              <a:noFill/>
            </a:ln>
            <a:effectLst/>
          </p:spPr>
          <p:txBody>
            <a:bodyPr wrap="none" anchor="ctr"/>
            <a:lstStyle/>
            <a:p>
              <a:endParaRPr lang="en-US" sz="3200" dirty="0"/>
            </a:p>
          </p:txBody>
        </p:sp>
        <p:sp>
          <p:nvSpPr>
            <p:cNvPr id="12" name="Freeform 6">
              <a:extLst>
                <a:ext uri="{FF2B5EF4-FFF2-40B4-BE49-F238E27FC236}">
                  <a16:creationId xmlns:a16="http://schemas.microsoft.com/office/drawing/2014/main" id="{D0B23A22-5F80-4F38-B407-076A2093F1C9}"/>
                </a:ext>
              </a:extLst>
            </p:cNvPr>
            <p:cNvSpPr>
              <a:spLocks noChangeArrowheads="1"/>
            </p:cNvSpPr>
            <p:nvPr/>
          </p:nvSpPr>
          <p:spPr bwMode="auto">
            <a:xfrm>
              <a:off x="8698504" y="4841608"/>
              <a:ext cx="793074" cy="793074"/>
            </a:xfrm>
            <a:custGeom>
              <a:avLst/>
              <a:gdLst>
                <a:gd name="T0" fmla="*/ 789 w 1579"/>
                <a:gd name="T1" fmla="*/ 351 h 1579"/>
                <a:gd name="T2" fmla="*/ 789 w 1579"/>
                <a:gd name="T3" fmla="*/ 351 h 1579"/>
                <a:gd name="T4" fmla="*/ 352 w 1579"/>
                <a:gd name="T5" fmla="*/ 789 h 1579"/>
                <a:gd name="T6" fmla="*/ 352 w 1579"/>
                <a:gd name="T7" fmla="*/ 789 h 1579"/>
                <a:gd name="T8" fmla="*/ 789 w 1579"/>
                <a:gd name="T9" fmla="*/ 1226 h 1579"/>
                <a:gd name="T10" fmla="*/ 789 w 1579"/>
                <a:gd name="T11" fmla="*/ 1226 h 1579"/>
                <a:gd name="T12" fmla="*/ 1227 w 1579"/>
                <a:gd name="T13" fmla="*/ 789 h 1579"/>
                <a:gd name="T14" fmla="*/ 1227 w 1579"/>
                <a:gd name="T15" fmla="*/ 789 h 1579"/>
                <a:gd name="T16" fmla="*/ 789 w 1579"/>
                <a:gd name="T17" fmla="*/ 351 h 1579"/>
                <a:gd name="T18" fmla="*/ 789 w 1579"/>
                <a:gd name="T19" fmla="*/ 1578 h 1579"/>
                <a:gd name="T20" fmla="*/ 789 w 1579"/>
                <a:gd name="T21" fmla="*/ 1578 h 1579"/>
                <a:gd name="T22" fmla="*/ 0 w 1579"/>
                <a:gd name="T23" fmla="*/ 789 h 1579"/>
                <a:gd name="T24" fmla="*/ 0 w 1579"/>
                <a:gd name="T25" fmla="*/ 789 h 1579"/>
                <a:gd name="T26" fmla="*/ 789 w 1579"/>
                <a:gd name="T27" fmla="*/ 0 h 1579"/>
                <a:gd name="T28" fmla="*/ 789 w 1579"/>
                <a:gd name="T29" fmla="*/ 0 h 1579"/>
                <a:gd name="T30" fmla="*/ 1578 w 1579"/>
                <a:gd name="T31" fmla="*/ 789 h 1579"/>
                <a:gd name="T32" fmla="*/ 1578 w 1579"/>
                <a:gd name="T33" fmla="*/ 789 h 1579"/>
                <a:gd name="T34" fmla="*/ 789 w 1579"/>
                <a:gd name="T35" fmla="*/ 1578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9" h="1579">
                  <a:moveTo>
                    <a:pt x="789" y="351"/>
                  </a:moveTo>
                  <a:lnTo>
                    <a:pt x="789" y="351"/>
                  </a:lnTo>
                  <a:cubicBezTo>
                    <a:pt x="548" y="351"/>
                    <a:pt x="352" y="548"/>
                    <a:pt x="352" y="789"/>
                  </a:cubicBezTo>
                  <a:lnTo>
                    <a:pt x="352" y="789"/>
                  </a:lnTo>
                  <a:cubicBezTo>
                    <a:pt x="352" y="1030"/>
                    <a:pt x="548" y="1226"/>
                    <a:pt x="789" y="1226"/>
                  </a:cubicBezTo>
                  <a:lnTo>
                    <a:pt x="789" y="1226"/>
                  </a:lnTo>
                  <a:cubicBezTo>
                    <a:pt x="1030" y="1226"/>
                    <a:pt x="1227" y="1030"/>
                    <a:pt x="1227" y="789"/>
                  </a:cubicBezTo>
                  <a:lnTo>
                    <a:pt x="1227" y="789"/>
                  </a:lnTo>
                  <a:cubicBezTo>
                    <a:pt x="1227" y="548"/>
                    <a:pt x="1030" y="351"/>
                    <a:pt x="789" y="351"/>
                  </a:cubicBezTo>
                  <a:close/>
                  <a:moveTo>
                    <a:pt x="789" y="1578"/>
                  </a:moveTo>
                  <a:lnTo>
                    <a:pt x="789" y="1578"/>
                  </a:lnTo>
                  <a:cubicBezTo>
                    <a:pt x="354" y="1578"/>
                    <a:pt x="0" y="1223"/>
                    <a:pt x="0" y="789"/>
                  </a:cubicBezTo>
                  <a:lnTo>
                    <a:pt x="0" y="789"/>
                  </a:lnTo>
                  <a:cubicBezTo>
                    <a:pt x="0" y="354"/>
                    <a:pt x="354" y="0"/>
                    <a:pt x="789" y="0"/>
                  </a:cubicBezTo>
                  <a:lnTo>
                    <a:pt x="789" y="0"/>
                  </a:lnTo>
                  <a:cubicBezTo>
                    <a:pt x="1224" y="0"/>
                    <a:pt x="1578" y="354"/>
                    <a:pt x="1578" y="789"/>
                  </a:cubicBezTo>
                  <a:lnTo>
                    <a:pt x="1578" y="789"/>
                  </a:lnTo>
                  <a:cubicBezTo>
                    <a:pt x="1578" y="1223"/>
                    <a:pt x="1224" y="1578"/>
                    <a:pt x="789" y="1578"/>
                  </a:cubicBezTo>
                  <a:close/>
                </a:path>
              </a:pathLst>
            </a:custGeom>
            <a:solidFill>
              <a:schemeClr val="accent6"/>
            </a:solidFill>
            <a:ln>
              <a:noFill/>
            </a:ln>
            <a:effectLst/>
          </p:spPr>
          <p:txBody>
            <a:bodyPr wrap="none" anchor="ctr"/>
            <a:lstStyle/>
            <a:p>
              <a:endParaRPr lang="en-US" sz="3200" dirty="0"/>
            </a:p>
          </p:txBody>
        </p:sp>
        <p:sp>
          <p:nvSpPr>
            <p:cNvPr id="13" name="Freeform 7">
              <a:extLst>
                <a:ext uri="{FF2B5EF4-FFF2-40B4-BE49-F238E27FC236}">
                  <a16:creationId xmlns:a16="http://schemas.microsoft.com/office/drawing/2014/main" id="{2E716084-29AB-4110-90D0-A89F22ED6BB8}"/>
                </a:ext>
              </a:extLst>
            </p:cNvPr>
            <p:cNvSpPr>
              <a:spLocks noChangeArrowheads="1"/>
            </p:cNvSpPr>
            <p:nvPr/>
          </p:nvSpPr>
          <p:spPr bwMode="auto">
            <a:xfrm>
              <a:off x="1677645" y="2342760"/>
              <a:ext cx="3201095" cy="609204"/>
            </a:xfrm>
            <a:custGeom>
              <a:avLst/>
              <a:gdLst>
                <a:gd name="T0" fmla="*/ 0 w 6373"/>
                <a:gd name="T1" fmla="*/ 249 h 1212"/>
                <a:gd name="T2" fmla="*/ 0 w 6373"/>
                <a:gd name="T3" fmla="*/ 1211 h 1212"/>
                <a:gd name="T4" fmla="*/ 6016 w 6373"/>
                <a:gd name="T5" fmla="*/ 1211 h 1212"/>
                <a:gd name="T6" fmla="*/ 6372 w 6373"/>
                <a:gd name="T7" fmla="*/ 0 h 1212"/>
                <a:gd name="T8" fmla="*/ 250 w 6373"/>
                <a:gd name="T9" fmla="*/ 0 h 1212"/>
                <a:gd name="T10" fmla="*/ 250 w 6373"/>
                <a:gd name="T11" fmla="*/ 0 h 1212"/>
                <a:gd name="T12" fmla="*/ 0 w 6373"/>
                <a:gd name="T13" fmla="*/ 249 h 1212"/>
              </a:gdLst>
              <a:ahLst/>
              <a:cxnLst>
                <a:cxn ang="0">
                  <a:pos x="T0" y="T1"/>
                </a:cxn>
                <a:cxn ang="0">
                  <a:pos x="T2" y="T3"/>
                </a:cxn>
                <a:cxn ang="0">
                  <a:pos x="T4" y="T5"/>
                </a:cxn>
                <a:cxn ang="0">
                  <a:pos x="T6" y="T7"/>
                </a:cxn>
                <a:cxn ang="0">
                  <a:pos x="T8" y="T9"/>
                </a:cxn>
                <a:cxn ang="0">
                  <a:pos x="T10" y="T11"/>
                </a:cxn>
                <a:cxn ang="0">
                  <a:pos x="T12" y="T13"/>
                </a:cxn>
              </a:cxnLst>
              <a:rect l="0" t="0" r="r" b="b"/>
              <a:pathLst>
                <a:path w="6373" h="1212">
                  <a:moveTo>
                    <a:pt x="0" y="249"/>
                  </a:moveTo>
                  <a:lnTo>
                    <a:pt x="0" y="1211"/>
                  </a:lnTo>
                  <a:lnTo>
                    <a:pt x="6016" y="1211"/>
                  </a:lnTo>
                  <a:lnTo>
                    <a:pt x="6372" y="0"/>
                  </a:lnTo>
                  <a:lnTo>
                    <a:pt x="250" y="0"/>
                  </a:lnTo>
                  <a:lnTo>
                    <a:pt x="250" y="0"/>
                  </a:lnTo>
                  <a:cubicBezTo>
                    <a:pt x="113" y="0"/>
                    <a:pt x="0" y="112"/>
                    <a:pt x="0" y="249"/>
                  </a:cubicBezTo>
                </a:path>
              </a:pathLst>
            </a:custGeom>
            <a:solidFill>
              <a:schemeClr val="accent2"/>
            </a:solidFill>
            <a:ln>
              <a:noFill/>
            </a:ln>
            <a:effectLst/>
          </p:spPr>
          <p:txBody>
            <a:bodyPr wrap="none" anchor="ctr"/>
            <a:lstStyle/>
            <a:p>
              <a:endParaRPr lang="en-US" sz="3200" dirty="0"/>
            </a:p>
          </p:txBody>
        </p:sp>
        <p:sp>
          <p:nvSpPr>
            <p:cNvPr id="14" name="Freeform 8">
              <a:extLst>
                <a:ext uri="{FF2B5EF4-FFF2-40B4-BE49-F238E27FC236}">
                  <a16:creationId xmlns:a16="http://schemas.microsoft.com/office/drawing/2014/main" id="{D0F041DB-985E-4EA7-B183-D95E79AC560C}"/>
                </a:ext>
              </a:extLst>
            </p:cNvPr>
            <p:cNvSpPr>
              <a:spLocks noChangeArrowheads="1"/>
            </p:cNvSpPr>
            <p:nvPr/>
          </p:nvSpPr>
          <p:spPr bwMode="auto">
            <a:xfrm>
              <a:off x="1677645" y="2951964"/>
              <a:ext cx="3021655" cy="606990"/>
            </a:xfrm>
            <a:custGeom>
              <a:avLst/>
              <a:gdLst>
                <a:gd name="T0" fmla="*/ 0 w 6017"/>
                <a:gd name="T1" fmla="*/ 0 h 1210"/>
                <a:gd name="T2" fmla="*/ 0 w 6017"/>
                <a:gd name="T3" fmla="*/ 1209 h 1210"/>
                <a:gd name="T4" fmla="*/ 5661 w 6017"/>
                <a:gd name="T5" fmla="*/ 1209 h 1210"/>
                <a:gd name="T6" fmla="*/ 6016 w 6017"/>
                <a:gd name="T7" fmla="*/ 0 h 1210"/>
                <a:gd name="T8" fmla="*/ 0 w 6017"/>
                <a:gd name="T9" fmla="*/ 0 h 1210"/>
              </a:gdLst>
              <a:ahLst/>
              <a:cxnLst>
                <a:cxn ang="0">
                  <a:pos x="T0" y="T1"/>
                </a:cxn>
                <a:cxn ang="0">
                  <a:pos x="T2" y="T3"/>
                </a:cxn>
                <a:cxn ang="0">
                  <a:pos x="T4" y="T5"/>
                </a:cxn>
                <a:cxn ang="0">
                  <a:pos x="T6" y="T7"/>
                </a:cxn>
                <a:cxn ang="0">
                  <a:pos x="T8" y="T9"/>
                </a:cxn>
              </a:cxnLst>
              <a:rect l="0" t="0" r="r" b="b"/>
              <a:pathLst>
                <a:path w="6017" h="1210">
                  <a:moveTo>
                    <a:pt x="0" y="0"/>
                  </a:moveTo>
                  <a:lnTo>
                    <a:pt x="0" y="1209"/>
                  </a:lnTo>
                  <a:lnTo>
                    <a:pt x="5661" y="1209"/>
                  </a:lnTo>
                  <a:lnTo>
                    <a:pt x="6016" y="0"/>
                  </a:lnTo>
                  <a:lnTo>
                    <a:pt x="0" y="0"/>
                  </a:lnTo>
                </a:path>
              </a:pathLst>
            </a:custGeom>
            <a:solidFill>
              <a:schemeClr val="accent3"/>
            </a:solidFill>
            <a:ln>
              <a:noFill/>
            </a:ln>
            <a:effectLst/>
          </p:spPr>
          <p:txBody>
            <a:bodyPr wrap="none" anchor="ctr"/>
            <a:lstStyle/>
            <a:p>
              <a:endParaRPr lang="en-US" sz="3200" dirty="0"/>
            </a:p>
          </p:txBody>
        </p:sp>
        <p:sp>
          <p:nvSpPr>
            <p:cNvPr id="15" name="Freeform 9">
              <a:extLst>
                <a:ext uri="{FF2B5EF4-FFF2-40B4-BE49-F238E27FC236}">
                  <a16:creationId xmlns:a16="http://schemas.microsoft.com/office/drawing/2014/main" id="{DC1375F9-0698-4E0B-833E-9DA9316C7FB0}"/>
                </a:ext>
              </a:extLst>
            </p:cNvPr>
            <p:cNvSpPr>
              <a:spLocks noChangeArrowheads="1"/>
            </p:cNvSpPr>
            <p:nvPr/>
          </p:nvSpPr>
          <p:spPr bwMode="auto">
            <a:xfrm>
              <a:off x="1677645" y="3558954"/>
              <a:ext cx="2844432" cy="606990"/>
            </a:xfrm>
            <a:custGeom>
              <a:avLst/>
              <a:gdLst>
                <a:gd name="T0" fmla="*/ 0 w 5662"/>
                <a:gd name="T1" fmla="*/ 0 h 1210"/>
                <a:gd name="T2" fmla="*/ 0 w 5662"/>
                <a:gd name="T3" fmla="*/ 959 h 1210"/>
                <a:gd name="T4" fmla="*/ 0 w 5662"/>
                <a:gd name="T5" fmla="*/ 959 h 1210"/>
                <a:gd name="T6" fmla="*/ 250 w 5662"/>
                <a:gd name="T7" fmla="*/ 1209 h 1210"/>
                <a:gd name="T8" fmla="*/ 5306 w 5662"/>
                <a:gd name="T9" fmla="*/ 1209 h 1210"/>
                <a:gd name="T10" fmla="*/ 5661 w 5662"/>
                <a:gd name="T11" fmla="*/ 0 h 1210"/>
                <a:gd name="T12" fmla="*/ 0 w 5662"/>
                <a:gd name="T13" fmla="*/ 0 h 1210"/>
              </a:gdLst>
              <a:ahLst/>
              <a:cxnLst>
                <a:cxn ang="0">
                  <a:pos x="T0" y="T1"/>
                </a:cxn>
                <a:cxn ang="0">
                  <a:pos x="T2" y="T3"/>
                </a:cxn>
                <a:cxn ang="0">
                  <a:pos x="T4" y="T5"/>
                </a:cxn>
                <a:cxn ang="0">
                  <a:pos x="T6" y="T7"/>
                </a:cxn>
                <a:cxn ang="0">
                  <a:pos x="T8" y="T9"/>
                </a:cxn>
                <a:cxn ang="0">
                  <a:pos x="T10" y="T11"/>
                </a:cxn>
                <a:cxn ang="0">
                  <a:pos x="T12" y="T13"/>
                </a:cxn>
              </a:cxnLst>
              <a:rect l="0" t="0" r="r" b="b"/>
              <a:pathLst>
                <a:path w="5662" h="1210">
                  <a:moveTo>
                    <a:pt x="0" y="0"/>
                  </a:moveTo>
                  <a:lnTo>
                    <a:pt x="0" y="959"/>
                  </a:lnTo>
                  <a:lnTo>
                    <a:pt x="0" y="959"/>
                  </a:lnTo>
                  <a:cubicBezTo>
                    <a:pt x="0" y="1097"/>
                    <a:pt x="113" y="1209"/>
                    <a:pt x="250" y="1209"/>
                  </a:cubicBezTo>
                  <a:lnTo>
                    <a:pt x="5306" y="1209"/>
                  </a:lnTo>
                  <a:lnTo>
                    <a:pt x="5661" y="0"/>
                  </a:lnTo>
                  <a:lnTo>
                    <a:pt x="0" y="0"/>
                  </a:lnTo>
                </a:path>
              </a:pathLst>
            </a:custGeom>
            <a:solidFill>
              <a:schemeClr val="accent4"/>
            </a:solidFill>
            <a:ln>
              <a:noFill/>
            </a:ln>
            <a:effectLst/>
          </p:spPr>
          <p:txBody>
            <a:bodyPr wrap="none" anchor="ctr"/>
            <a:lstStyle/>
            <a:p>
              <a:endParaRPr lang="en-US" sz="3200" dirty="0"/>
            </a:p>
          </p:txBody>
        </p:sp>
        <p:sp>
          <p:nvSpPr>
            <p:cNvPr id="16" name="Freeform 10">
              <a:extLst>
                <a:ext uri="{FF2B5EF4-FFF2-40B4-BE49-F238E27FC236}">
                  <a16:creationId xmlns:a16="http://schemas.microsoft.com/office/drawing/2014/main" id="{B2FC05CA-B90A-4C29-954A-1FB9A7AFBF2E}"/>
                </a:ext>
              </a:extLst>
            </p:cNvPr>
            <p:cNvSpPr>
              <a:spLocks noChangeArrowheads="1"/>
            </p:cNvSpPr>
            <p:nvPr/>
          </p:nvSpPr>
          <p:spPr bwMode="auto">
            <a:xfrm>
              <a:off x="1589034" y="2240857"/>
              <a:ext cx="3752702" cy="2600751"/>
            </a:xfrm>
            <a:custGeom>
              <a:avLst/>
              <a:gdLst>
                <a:gd name="T0" fmla="*/ 175 w 7469"/>
                <a:gd name="T1" fmla="*/ 5174 h 5175"/>
                <a:gd name="T2" fmla="*/ 5327 w 7469"/>
                <a:gd name="T3" fmla="*/ 5174 h 5175"/>
                <a:gd name="T4" fmla="*/ 5327 w 7469"/>
                <a:gd name="T5" fmla="*/ 5174 h 5175"/>
                <a:gd name="T6" fmla="*/ 5497 w 7469"/>
                <a:gd name="T7" fmla="*/ 5041 h 5175"/>
                <a:gd name="T8" fmla="*/ 6683 w 7469"/>
                <a:gd name="T9" fmla="*/ 351 h 5175"/>
                <a:gd name="T10" fmla="*/ 7291 w 7469"/>
                <a:gd name="T11" fmla="*/ 351 h 5175"/>
                <a:gd name="T12" fmla="*/ 7291 w 7469"/>
                <a:gd name="T13" fmla="*/ 351 h 5175"/>
                <a:gd name="T14" fmla="*/ 7468 w 7469"/>
                <a:gd name="T15" fmla="*/ 176 h 5175"/>
                <a:gd name="T16" fmla="*/ 7468 w 7469"/>
                <a:gd name="T17" fmla="*/ 176 h 5175"/>
                <a:gd name="T18" fmla="*/ 7291 w 7469"/>
                <a:gd name="T19" fmla="*/ 0 h 5175"/>
                <a:gd name="T20" fmla="*/ 6546 w 7469"/>
                <a:gd name="T21" fmla="*/ 0 h 5175"/>
                <a:gd name="T22" fmla="*/ 6546 w 7469"/>
                <a:gd name="T23" fmla="*/ 0 h 5175"/>
                <a:gd name="T24" fmla="*/ 6376 w 7469"/>
                <a:gd name="T25" fmla="*/ 133 h 5175"/>
                <a:gd name="T26" fmla="*/ 5190 w 7469"/>
                <a:gd name="T27" fmla="*/ 4822 h 5175"/>
                <a:gd name="T28" fmla="*/ 175 w 7469"/>
                <a:gd name="T29" fmla="*/ 4822 h 5175"/>
                <a:gd name="T30" fmla="*/ 175 w 7469"/>
                <a:gd name="T31" fmla="*/ 4822 h 5175"/>
                <a:gd name="T32" fmla="*/ 0 w 7469"/>
                <a:gd name="T33" fmla="*/ 4998 h 5175"/>
                <a:gd name="T34" fmla="*/ 0 w 7469"/>
                <a:gd name="T35" fmla="*/ 4998 h 5175"/>
                <a:gd name="T36" fmla="*/ 175 w 7469"/>
                <a:gd name="T37" fmla="*/ 5174 h 5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9" h="5175">
                  <a:moveTo>
                    <a:pt x="175" y="5174"/>
                  </a:moveTo>
                  <a:lnTo>
                    <a:pt x="5327" y="5174"/>
                  </a:lnTo>
                  <a:lnTo>
                    <a:pt x="5327" y="5174"/>
                  </a:lnTo>
                  <a:cubicBezTo>
                    <a:pt x="5407" y="5174"/>
                    <a:pt x="5477" y="5120"/>
                    <a:pt x="5497" y="5041"/>
                  </a:cubicBezTo>
                  <a:lnTo>
                    <a:pt x="6683" y="351"/>
                  </a:lnTo>
                  <a:lnTo>
                    <a:pt x="7291" y="351"/>
                  </a:lnTo>
                  <a:lnTo>
                    <a:pt x="7291" y="351"/>
                  </a:lnTo>
                  <a:cubicBezTo>
                    <a:pt x="7389" y="351"/>
                    <a:pt x="7468" y="273"/>
                    <a:pt x="7468" y="176"/>
                  </a:cubicBezTo>
                  <a:lnTo>
                    <a:pt x="7468" y="176"/>
                  </a:lnTo>
                  <a:cubicBezTo>
                    <a:pt x="7468" y="79"/>
                    <a:pt x="7389" y="0"/>
                    <a:pt x="7291" y="0"/>
                  </a:cubicBezTo>
                  <a:lnTo>
                    <a:pt x="6546" y="0"/>
                  </a:lnTo>
                  <a:lnTo>
                    <a:pt x="6546" y="0"/>
                  </a:lnTo>
                  <a:cubicBezTo>
                    <a:pt x="6466" y="0"/>
                    <a:pt x="6396" y="55"/>
                    <a:pt x="6376" y="133"/>
                  </a:cubicBezTo>
                  <a:lnTo>
                    <a:pt x="5190" y="4822"/>
                  </a:lnTo>
                  <a:lnTo>
                    <a:pt x="175" y="4822"/>
                  </a:lnTo>
                  <a:lnTo>
                    <a:pt x="175" y="4822"/>
                  </a:lnTo>
                  <a:cubicBezTo>
                    <a:pt x="78" y="4822"/>
                    <a:pt x="0" y="4901"/>
                    <a:pt x="0" y="4998"/>
                  </a:cubicBezTo>
                  <a:lnTo>
                    <a:pt x="0" y="4998"/>
                  </a:lnTo>
                  <a:cubicBezTo>
                    <a:pt x="0" y="5095"/>
                    <a:pt x="78" y="5174"/>
                    <a:pt x="175" y="5174"/>
                  </a:cubicBezTo>
                </a:path>
              </a:pathLst>
            </a:custGeom>
            <a:solidFill>
              <a:schemeClr val="accent6"/>
            </a:solidFill>
            <a:ln>
              <a:noFill/>
            </a:ln>
            <a:effectLst/>
          </p:spPr>
          <p:txBody>
            <a:bodyPr wrap="none" anchor="ctr"/>
            <a:lstStyle/>
            <a:p>
              <a:endParaRPr lang="en-US" sz="3200" dirty="0"/>
            </a:p>
          </p:txBody>
        </p:sp>
        <p:sp>
          <p:nvSpPr>
            <p:cNvPr id="17" name="Freeform 11">
              <a:extLst>
                <a:ext uri="{FF2B5EF4-FFF2-40B4-BE49-F238E27FC236}">
                  <a16:creationId xmlns:a16="http://schemas.microsoft.com/office/drawing/2014/main" id="{81BC8429-0EF5-4370-8154-850B8910215D}"/>
                </a:ext>
              </a:extLst>
            </p:cNvPr>
            <p:cNvSpPr>
              <a:spLocks noChangeArrowheads="1"/>
            </p:cNvSpPr>
            <p:nvPr/>
          </p:nvSpPr>
          <p:spPr bwMode="auto">
            <a:xfrm>
              <a:off x="3328037" y="4841608"/>
              <a:ext cx="793074" cy="793074"/>
            </a:xfrm>
            <a:custGeom>
              <a:avLst/>
              <a:gdLst>
                <a:gd name="T0" fmla="*/ 351 w 1578"/>
                <a:gd name="T1" fmla="*/ 789 h 1579"/>
                <a:gd name="T2" fmla="*/ 351 w 1578"/>
                <a:gd name="T3" fmla="*/ 789 h 1579"/>
                <a:gd name="T4" fmla="*/ 788 w 1578"/>
                <a:gd name="T5" fmla="*/ 1226 h 1579"/>
                <a:gd name="T6" fmla="*/ 788 w 1578"/>
                <a:gd name="T7" fmla="*/ 1226 h 1579"/>
                <a:gd name="T8" fmla="*/ 1225 w 1578"/>
                <a:gd name="T9" fmla="*/ 789 h 1579"/>
                <a:gd name="T10" fmla="*/ 1225 w 1578"/>
                <a:gd name="T11" fmla="*/ 789 h 1579"/>
                <a:gd name="T12" fmla="*/ 788 w 1578"/>
                <a:gd name="T13" fmla="*/ 351 h 1579"/>
                <a:gd name="T14" fmla="*/ 788 w 1578"/>
                <a:gd name="T15" fmla="*/ 351 h 1579"/>
                <a:gd name="T16" fmla="*/ 351 w 1578"/>
                <a:gd name="T17" fmla="*/ 789 h 1579"/>
                <a:gd name="T18" fmla="*/ 0 w 1578"/>
                <a:gd name="T19" fmla="*/ 789 h 1579"/>
                <a:gd name="T20" fmla="*/ 0 w 1578"/>
                <a:gd name="T21" fmla="*/ 789 h 1579"/>
                <a:gd name="T22" fmla="*/ 788 w 1578"/>
                <a:gd name="T23" fmla="*/ 0 h 1579"/>
                <a:gd name="T24" fmla="*/ 788 w 1578"/>
                <a:gd name="T25" fmla="*/ 0 h 1579"/>
                <a:gd name="T26" fmla="*/ 1577 w 1578"/>
                <a:gd name="T27" fmla="*/ 789 h 1579"/>
                <a:gd name="T28" fmla="*/ 1577 w 1578"/>
                <a:gd name="T29" fmla="*/ 789 h 1579"/>
                <a:gd name="T30" fmla="*/ 788 w 1578"/>
                <a:gd name="T31" fmla="*/ 1578 h 1579"/>
                <a:gd name="T32" fmla="*/ 788 w 1578"/>
                <a:gd name="T33" fmla="*/ 1578 h 1579"/>
                <a:gd name="T34" fmla="*/ 0 w 1578"/>
                <a:gd name="T35" fmla="*/ 78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8" h="1579">
                  <a:moveTo>
                    <a:pt x="351" y="789"/>
                  </a:moveTo>
                  <a:lnTo>
                    <a:pt x="351" y="789"/>
                  </a:lnTo>
                  <a:cubicBezTo>
                    <a:pt x="351" y="1030"/>
                    <a:pt x="547" y="1226"/>
                    <a:pt x="788" y="1226"/>
                  </a:cubicBezTo>
                  <a:lnTo>
                    <a:pt x="788" y="1226"/>
                  </a:lnTo>
                  <a:cubicBezTo>
                    <a:pt x="1029" y="1226"/>
                    <a:pt x="1225" y="1030"/>
                    <a:pt x="1225" y="789"/>
                  </a:cubicBezTo>
                  <a:lnTo>
                    <a:pt x="1225" y="789"/>
                  </a:lnTo>
                  <a:cubicBezTo>
                    <a:pt x="1225" y="548"/>
                    <a:pt x="1029" y="351"/>
                    <a:pt x="788" y="351"/>
                  </a:cubicBezTo>
                  <a:lnTo>
                    <a:pt x="788" y="351"/>
                  </a:lnTo>
                  <a:cubicBezTo>
                    <a:pt x="547" y="351"/>
                    <a:pt x="351" y="548"/>
                    <a:pt x="351" y="789"/>
                  </a:cubicBezTo>
                  <a:close/>
                  <a:moveTo>
                    <a:pt x="0" y="789"/>
                  </a:moveTo>
                  <a:lnTo>
                    <a:pt x="0" y="789"/>
                  </a:lnTo>
                  <a:cubicBezTo>
                    <a:pt x="0" y="354"/>
                    <a:pt x="354" y="0"/>
                    <a:pt x="788" y="0"/>
                  </a:cubicBezTo>
                  <a:lnTo>
                    <a:pt x="788" y="0"/>
                  </a:lnTo>
                  <a:cubicBezTo>
                    <a:pt x="1223" y="0"/>
                    <a:pt x="1577" y="354"/>
                    <a:pt x="1577" y="789"/>
                  </a:cubicBezTo>
                  <a:lnTo>
                    <a:pt x="1577" y="789"/>
                  </a:lnTo>
                  <a:cubicBezTo>
                    <a:pt x="1577" y="1223"/>
                    <a:pt x="1223" y="1578"/>
                    <a:pt x="788" y="1578"/>
                  </a:cubicBezTo>
                  <a:lnTo>
                    <a:pt x="788" y="1578"/>
                  </a:lnTo>
                  <a:cubicBezTo>
                    <a:pt x="354" y="1578"/>
                    <a:pt x="0" y="1223"/>
                    <a:pt x="0" y="789"/>
                  </a:cubicBezTo>
                  <a:close/>
                </a:path>
              </a:pathLst>
            </a:custGeom>
            <a:solidFill>
              <a:schemeClr val="accent6"/>
            </a:solidFill>
            <a:ln>
              <a:noFill/>
            </a:ln>
            <a:effectLst/>
          </p:spPr>
          <p:txBody>
            <a:bodyPr wrap="none" anchor="ctr"/>
            <a:lstStyle/>
            <a:p>
              <a:endParaRPr lang="en-US" sz="3200" dirty="0"/>
            </a:p>
          </p:txBody>
        </p:sp>
        <p:sp>
          <p:nvSpPr>
            <p:cNvPr id="18" name="Freeform 12">
              <a:extLst>
                <a:ext uri="{FF2B5EF4-FFF2-40B4-BE49-F238E27FC236}">
                  <a16:creationId xmlns:a16="http://schemas.microsoft.com/office/drawing/2014/main" id="{CB710226-EEEB-4E4E-8DAF-5856555E10D3}"/>
                </a:ext>
              </a:extLst>
            </p:cNvPr>
            <p:cNvSpPr>
              <a:spLocks noChangeArrowheads="1"/>
            </p:cNvSpPr>
            <p:nvPr/>
          </p:nvSpPr>
          <p:spPr bwMode="auto">
            <a:xfrm>
              <a:off x="1936835" y="4841608"/>
              <a:ext cx="793074" cy="793074"/>
            </a:xfrm>
            <a:custGeom>
              <a:avLst/>
              <a:gdLst>
                <a:gd name="T0" fmla="*/ 352 w 1579"/>
                <a:gd name="T1" fmla="*/ 789 h 1579"/>
                <a:gd name="T2" fmla="*/ 352 w 1579"/>
                <a:gd name="T3" fmla="*/ 789 h 1579"/>
                <a:gd name="T4" fmla="*/ 789 w 1579"/>
                <a:gd name="T5" fmla="*/ 1226 h 1579"/>
                <a:gd name="T6" fmla="*/ 789 w 1579"/>
                <a:gd name="T7" fmla="*/ 1226 h 1579"/>
                <a:gd name="T8" fmla="*/ 1226 w 1579"/>
                <a:gd name="T9" fmla="*/ 789 h 1579"/>
                <a:gd name="T10" fmla="*/ 1226 w 1579"/>
                <a:gd name="T11" fmla="*/ 789 h 1579"/>
                <a:gd name="T12" fmla="*/ 789 w 1579"/>
                <a:gd name="T13" fmla="*/ 351 h 1579"/>
                <a:gd name="T14" fmla="*/ 789 w 1579"/>
                <a:gd name="T15" fmla="*/ 351 h 1579"/>
                <a:gd name="T16" fmla="*/ 352 w 1579"/>
                <a:gd name="T17" fmla="*/ 789 h 1579"/>
                <a:gd name="T18" fmla="*/ 0 w 1579"/>
                <a:gd name="T19" fmla="*/ 789 h 1579"/>
                <a:gd name="T20" fmla="*/ 0 w 1579"/>
                <a:gd name="T21" fmla="*/ 789 h 1579"/>
                <a:gd name="T22" fmla="*/ 789 w 1579"/>
                <a:gd name="T23" fmla="*/ 0 h 1579"/>
                <a:gd name="T24" fmla="*/ 789 w 1579"/>
                <a:gd name="T25" fmla="*/ 0 h 1579"/>
                <a:gd name="T26" fmla="*/ 1578 w 1579"/>
                <a:gd name="T27" fmla="*/ 789 h 1579"/>
                <a:gd name="T28" fmla="*/ 1578 w 1579"/>
                <a:gd name="T29" fmla="*/ 789 h 1579"/>
                <a:gd name="T30" fmla="*/ 789 w 1579"/>
                <a:gd name="T31" fmla="*/ 1578 h 1579"/>
                <a:gd name="T32" fmla="*/ 789 w 1579"/>
                <a:gd name="T33" fmla="*/ 1578 h 1579"/>
                <a:gd name="T34" fmla="*/ 0 w 1579"/>
                <a:gd name="T35" fmla="*/ 78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9" h="1579">
                  <a:moveTo>
                    <a:pt x="352" y="789"/>
                  </a:moveTo>
                  <a:lnTo>
                    <a:pt x="352" y="789"/>
                  </a:lnTo>
                  <a:cubicBezTo>
                    <a:pt x="352" y="1030"/>
                    <a:pt x="548" y="1226"/>
                    <a:pt x="789" y="1226"/>
                  </a:cubicBezTo>
                  <a:lnTo>
                    <a:pt x="789" y="1226"/>
                  </a:lnTo>
                  <a:cubicBezTo>
                    <a:pt x="1030" y="1226"/>
                    <a:pt x="1226" y="1030"/>
                    <a:pt x="1226" y="789"/>
                  </a:cubicBezTo>
                  <a:lnTo>
                    <a:pt x="1226" y="789"/>
                  </a:lnTo>
                  <a:cubicBezTo>
                    <a:pt x="1226" y="548"/>
                    <a:pt x="1030" y="351"/>
                    <a:pt x="789" y="351"/>
                  </a:cubicBezTo>
                  <a:lnTo>
                    <a:pt x="789" y="351"/>
                  </a:lnTo>
                  <a:cubicBezTo>
                    <a:pt x="548" y="351"/>
                    <a:pt x="352" y="548"/>
                    <a:pt x="352" y="789"/>
                  </a:cubicBezTo>
                  <a:close/>
                  <a:moveTo>
                    <a:pt x="0" y="789"/>
                  </a:moveTo>
                  <a:lnTo>
                    <a:pt x="0" y="789"/>
                  </a:lnTo>
                  <a:cubicBezTo>
                    <a:pt x="0" y="354"/>
                    <a:pt x="354" y="0"/>
                    <a:pt x="789" y="0"/>
                  </a:cubicBezTo>
                  <a:lnTo>
                    <a:pt x="789" y="0"/>
                  </a:lnTo>
                  <a:cubicBezTo>
                    <a:pt x="1224" y="0"/>
                    <a:pt x="1578" y="354"/>
                    <a:pt x="1578" y="789"/>
                  </a:cubicBezTo>
                  <a:lnTo>
                    <a:pt x="1578" y="789"/>
                  </a:lnTo>
                  <a:cubicBezTo>
                    <a:pt x="1578" y="1223"/>
                    <a:pt x="1224" y="1578"/>
                    <a:pt x="789" y="1578"/>
                  </a:cubicBezTo>
                  <a:lnTo>
                    <a:pt x="789" y="1578"/>
                  </a:lnTo>
                  <a:cubicBezTo>
                    <a:pt x="354" y="1578"/>
                    <a:pt x="0" y="1223"/>
                    <a:pt x="0" y="789"/>
                  </a:cubicBezTo>
                  <a:close/>
                </a:path>
              </a:pathLst>
            </a:custGeom>
            <a:solidFill>
              <a:schemeClr val="accent6"/>
            </a:solidFill>
            <a:ln>
              <a:noFill/>
            </a:ln>
            <a:effectLst/>
          </p:spPr>
          <p:txBody>
            <a:bodyPr wrap="none" anchor="ctr"/>
            <a:lstStyle/>
            <a:p>
              <a:endParaRPr lang="en-US" sz="3200" dirty="0"/>
            </a:p>
          </p:txBody>
        </p:sp>
        <p:sp>
          <p:nvSpPr>
            <p:cNvPr id="19" name="TextBox 18">
              <a:extLst>
                <a:ext uri="{FF2B5EF4-FFF2-40B4-BE49-F238E27FC236}">
                  <a16:creationId xmlns:a16="http://schemas.microsoft.com/office/drawing/2014/main" id="{73F6DDAC-BBFA-4C86-BE51-47625459D73C}"/>
                </a:ext>
              </a:extLst>
            </p:cNvPr>
            <p:cNvSpPr txBox="1"/>
            <p:nvPr/>
          </p:nvSpPr>
          <p:spPr>
            <a:xfrm>
              <a:off x="7307302" y="3711940"/>
              <a:ext cx="1566655" cy="301016"/>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YOUR CAPTION 01</a:t>
              </a:r>
            </a:p>
          </p:txBody>
        </p:sp>
        <p:sp>
          <p:nvSpPr>
            <p:cNvPr id="20" name="TextBox 19">
              <a:extLst>
                <a:ext uri="{FF2B5EF4-FFF2-40B4-BE49-F238E27FC236}">
                  <a16:creationId xmlns:a16="http://schemas.microsoft.com/office/drawing/2014/main" id="{556D6477-B2C8-4641-86EE-C66F52F8FE66}"/>
                </a:ext>
              </a:extLst>
            </p:cNvPr>
            <p:cNvSpPr txBox="1"/>
            <p:nvPr/>
          </p:nvSpPr>
          <p:spPr>
            <a:xfrm>
              <a:off x="7307302" y="3104950"/>
              <a:ext cx="1599437" cy="301016"/>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YOUR CAPTION 02</a:t>
              </a:r>
            </a:p>
          </p:txBody>
        </p:sp>
        <p:sp>
          <p:nvSpPr>
            <p:cNvPr id="21" name="TextBox 20">
              <a:extLst>
                <a:ext uri="{FF2B5EF4-FFF2-40B4-BE49-F238E27FC236}">
                  <a16:creationId xmlns:a16="http://schemas.microsoft.com/office/drawing/2014/main" id="{B0666D44-199C-43E3-B057-419A008D890C}"/>
                </a:ext>
              </a:extLst>
            </p:cNvPr>
            <p:cNvSpPr txBox="1"/>
            <p:nvPr/>
          </p:nvSpPr>
          <p:spPr>
            <a:xfrm>
              <a:off x="7307302" y="2496853"/>
              <a:ext cx="1602287" cy="301016"/>
            </a:xfrm>
            <a:prstGeom prst="rect">
              <a:avLst/>
            </a:prstGeom>
            <a:noFill/>
          </p:spPr>
          <p:txBody>
            <a:bodyPr wrap="none" rtlCol="0" anchor="ctr" anchorCtr="0">
              <a:spAutoFit/>
            </a:bodyPr>
            <a:lstStyle/>
            <a:p>
              <a:r>
                <a:rPr lang="en-US" sz="1600" b="1" dirty="0">
                  <a:solidFill>
                    <a:schemeClr val="bg1"/>
                  </a:solidFill>
                  <a:ea typeface="League Spartan" charset="0"/>
                  <a:cs typeface="Poppins" pitchFamily="2" charset="77"/>
                </a:rPr>
                <a:t>YOUR CAPTION 03</a:t>
              </a:r>
            </a:p>
          </p:txBody>
        </p:sp>
        <p:sp>
          <p:nvSpPr>
            <p:cNvPr id="22" name="TextBox 21">
              <a:extLst>
                <a:ext uri="{FF2B5EF4-FFF2-40B4-BE49-F238E27FC236}">
                  <a16:creationId xmlns:a16="http://schemas.microsoft.com/office/drawing/2014/main" id="{4555ECF6-01E4-4CDA-9A4B-0343A9A17038}"/>
                </a:ext>
              </a:extLst>
            </p:cNvPr>
            <p:cNvSpPr txBox="1"/>
            <p:nvPr/>
          </p:nvSpPr>
          <p:spPr>
            <a:xfrm>
              <a:off x="2554456" y="3711940"/>
              <a:ext cx="1566655" cy="301016"/>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YOUR CAPTION 01</a:t>
              </a:r>
            </a:p>
          </p:txBody>
        </p:sp>
        <p:sp>
          <p:nvSpPr>
            <p:cNvPr id="23" name="TextBox 22">
              <a:extLst>
                <a:ext uri="{FF2B5EF4-FFF2-40B4-BE49-F238E27FC236}">
                  <a16:creationId xmlns:a16="http://schemas.microsoft.com/office/drawing/2014/main" id="{D931E982-BE13-496B-9747-EFE3D4CDC704}"/>
                </a:ext>
              </a:extLst>
            </p:cNvPr>
            <p:cNvSpPr txBox="1"/>
            <p:nvPr/>
          </p:nvSpPr>
          <p:spPr>
            <a:xfrm>
              <a:off x="2521675" y="3104950"/>
              <a:ext cx="1599437" cy="301016"/>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YOUR CAPTION 02</a:t>
              </a:r>
            </a:p>
          </p:txBody>
        </p:sp>
        <p:sp>
          <p:nvSpPr>
            <p:cNvPr id="24" name="TextBox 23">
              <a:extLst>
                <a:ext uri="{FF2B5EF4-FFF2-40B4-BE49-F238E27FC236}">
                  <a16:creationId xmlns:a16="http://schemas.microsoft.com/office/drawing/2014/main" id="{9BF9779D-59A9-413D-BBB4-3772C57E4A12}"/>
                </a:ext>
              </a:extLst>
            </p:cNvPr>
            <p:cNvSpPr txBox="1"/>
            <p:nvPr/>
          </p:nvSpPr>
          <p:spPr>
            <a:xfrm>
              <a:off x="2518824" y="2496853"/>
              <a:ext cx="1602287" cy="301016"/>
            </a:xfrm>
            <a:prstGeom prst="rect">
              <a:avLst/>
            </a:prstGeom>
            <a:noFill/>
          </p:spPr>
          <p:txBody>
            <a:bodyPr wrap="none" rtlCol="0" anchor="ctr" anchorCtr="0">
              <a:spAutoFit/>
            </a:bodyPr>
            <a:lstStyle/>
            <a:p>
              <a:pPr algn="r"/>
              <a:r>
                <a:rPr lang="en-US" sz="1600" b="1" dirty="0">
                  <a:solidFill>
                    <a:schemeClr val="bg1"/>
                  </a:solidFill>
                  <a:ea typeface="League Spartan" charset="0"/>
                  <a:cs typeface="Poppins" pitchFamily="2" charset="77"/>
                </a:rPr>
                <a:t>YOUR CAPTION 03</a:t>
              </a:r>
            </a:p>
          </p:txBody>
        </p:sp>
        <p:sp>
          <p:nvSpPr>
            <p:cNvPr id="25" name="Subtitle 2">
              <a:extLst>
                <a:ext uri="{FF2B5EF4-FFF2-40B4-BE49-F238E27FC236}">
                  <a16:creationId xmlns:a16="http://schemas.microsoft.com/office/drawing/2014/main" id="{2CA77CDF-9549-4857-852C-196E7D743885}"/>
                </a:ext>
              </a:extLst>
            </p:cNvPr>
            <p:cNvSpPr txBox="1">
              <a:spLocks/>
            </p:cNvSpPr>
            <p:nvPr/>
          </p:nvSpPr>
          <p:spPr>
            <a:xfrm>
              <a:off x="4719240" y="3432484"/>
              <a:ext cx="1989933" cy="1377262"/>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400" dirty="0">
                  <a:solidFill>
                    <a:schemeClr val="tx1"/>
                  </a:solidFill>
                  <a:latin typeface="+mn-lt"/>
                  <a:ea typeface="Open Sans Light" panose="020B0306030504020204" pitchFamily="34" charset="0"/>
                  <a:cs typeface="Open Sans Light" panose="020B0306030504020204" pitchFamily="34" charset="0"/>
                </a:rPr>
                <a:t>Lorem ipsum </a:t>
              </a:r>
              <a:r>
                <a:rPr lang="en-GB" sz="1400" dirty="0" err="1">
                  <a:solidFill>
                    <a:schemeClr val="tx1"/>
                  </a:solidFill>
                  <a:latin typeface="+mn-lt"/>
                  <a:ea typeface="Open Sans Light" panose="020B0306030504020204" pitchFamily="34" charset="0"/>
                  <a:cs typeface="Open Sans Light" panose="020B0306030504020204" pitchFamily="34" charset="0"/>
                </a:rPr>
                <a:t>dolor</a:t>
              </a:r>
              <a:r>
                <a:rPr lang="en-GB" sz="1400" dirty="0">
                  <a:solidFill>
                    <a:schemeClr val="tx1"/>
                  </a:solidFill>
                  <a:latin typeface="+mn-lt"/>
                  <a:ea typeface="Open Sans Light" panose="020B0306030504020204" pitchFamily="34" charset="0"/>
                  <a:cs typeface="Open Sans Light" panose="020B0306030504020204" pitchFamily="34" charset="0"/>
                </a:rPr>
                <a:t> sit </a:t>
              </a:r>
              <a:r>
                <a:rPr lang="en-GB" sz="1400" dirty="0" err="1">
                  <a:solidFill>
                    <a:schemeClr val="tx1"/>
                  </a:solidFill>
                  <a:latin typeface="+mn-lt"/>
                  <a:ea typeface="Open Sans Light" panose="020B0306030504020204" pitchFamily="34" charset="0"/>
                  <a:cs typeface="Open Sans Light" panose="020B0306030504020204" pitchFamily="34" charset="0"/>
                </a:rPr>
                <a:t>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temporamet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consectetur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adipiscing</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sed</a:t>
              </a:r>
              <a:r>
                <a:rPr lang="en-GB" sz="1400" dirty="0">
                  <a:solidFill>
                    <a:schemeClr val="tx1"/>
                  </a:solidFill>
                  <a:latin typeface="+mn-lt"/>
                  <a:ea typeface="Open Sans Light" panose="020B0306030504020204" pitchFamily="34" charset="0"/>
                  <a:cs typeface="Open Sans Light" panose="020B0306030504020204" pitchFamily="34" charset="0"/>
                </a:rPr>
                <a:t> do </a:t>
              </a:r>
              <a:r>
                <a:rPr lang="en-GB" sz="1400" dirty="0" err="1">
                  <a:solidFill>
                    <a:schemeClr val="tx1"/>
                  </a:solidFill>
                  <a:latin typeface="+mn-lt"/>
                  <a:ea typeface="Open Sans Light" panose="020B0306030504020204" pitchFamily="34" charset="0"/>
                  <a:cs typeface="Open Sans Light" panose="020B0306030504020204" pitchFamily="34" charset="0"/>
                </a:rPr>
                <a:t>eiusmod</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tempor</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elitere</a:t>
              </a:r>
              <a:r>
                <a:rPr lang="en-GB" sz="1400" dirty="0">
                  <a:solidFill>
                    <a:schemeClr val="tx1"/>
                  </a:solidFill>
                  <a:latin typeface="+mn-lt"/>
                  <a:ea typeface="Open Sans Light" panose="020B0306030504020204" pitchFamily="34" charset="0"/>
                  <a:cs typeface="Open Sans Light" panose="020B0306030504020204" pitchFamily="34" charset="0"/>
                </a:rPr>
                <a:t> </a:t>
              </a:r>
              <a:r>
                <a:rPr lang="en-GB" sz="1400" dirty="0" err="1">
                  <a:solidFill>
                    <a:schemeClr val="tx1"/>
                  </a:solidFill>
                  <a:latin typeface="+mn-lt"/>
                  <a:ea typeface="Open Sans Light" panose="020B0306030504020204" pitchFamily="34" charset="0"/>
                  <a:cs typeface="Open Sans Light" panose="020B0306030504020204" pitchFamily="34" charset="0"/>
                </a:rPr>
                <a:t>nanake</a:t>
              </a:r>
              <a:r>
                <a:rPr lang="en-GB" sz="1400" dirty="0">
                  <a:solidFill>
                    <a:schemeClr val="tx1"/>
                  </a:solidFill>
                  <a:latin typeface="+mn-lt"/>
                  <a:ea typeface="Open Sans Light" panose="020B0306030504020204" pitchFamily="34" charset="0"/>
                  <a:cs typeface="Open Sans Light" panose="020B0306030504020204" pitchFamily="34" charset="0"/>
                </a:rPr>
                <a:t>.</a:t>
              </a:r>
              <a:endParaRPr lang="en-US" sz="1400" dirty="0">
                <a:solidFill>
                  <a:schemeClr val="tx1"/>
                </a:solidFill>
                <a:latin typeface="+mn-lt"/>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46058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CEE11-E9C9-4C5B-8EA4-BD02449D385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9F73145-31B1-47DC-B9D2-86ACA92FF4F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88ECE97-A6B7-489C-B5EB-6231883393EE}"/>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171353A0-A0FF-4475-98D0-D8B6F624145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003373F-1C8F-4AFE-98AC-C0999AEBB076}"/>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32664FBE-A26D-47DB-874A-13A15022DE46}"/>
              </a:ext>
            </a:extLst>
          </p:cNvPr>
          <p:cNvSpPr/>
          <p:nvPr/>
        </p:nvSpPr>
        <p:spPr>
          <a:xfrm>
            <a:off x="1098716" y="1895236"/>
            <a:ext cx="6756814" cy="1193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8" name="Round Same Side Corner Rectangle 2">
            <a:extLst>
              <a:ext uri="{FF2B5EF4-FFF2-40B4-BE49-F238E27FC236}">
                <a16:creationId xmlns:a16="http://schemas.microsoft.com/office/drawing/2014/main" id="{9E125E64-7AD2-4290-B31B-A00DC11290BC}"/>
              </a:ext>
            </a:extLst>
          </p:cNvPr>
          <p:cNvSpPr/>
          <p:nvPr/>
        </p:nvSpPr>
        <p:spPr>
          <a:xfrm rot="5400000">
            <a:off x="1152099" y="1671995"/>
            <a:ext cx="970615" cy="1077382"/>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9" name="Round Same Side Corner Rectangle 3">
            <a:extLst>
              <a:ext uri="{FF2B5EF4-FFF2-40B4-BE49-F238E27FC236}">
                <a16:creationId xmlns:a16="http://schemas.microsoft.com/office/drawing/2014/main" id="{9C736EB8-4E0C-4D94-AB48-3BC56B5432D0}"/>
              </a:ext>
            </a:extLst>
          </p:cNvPr>
          <p:cNvSpPr/>
          <p:nvPr/>
        </p:nvSpPr>
        <p:spPr>
          <a:xfrm rot="16200000">
            <a:off x="6831531" y="1671995"/>
            <a:ext cx="970615" cy="1077382"/>
          </a:xfrm>
          <a:prstGeom prst="round2SameRect">
            <a:avLst>
              <a:gd name="adj1" fmla="val 50000"/>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0" name="Parallelogram 9">
            <a:extLst>
              <a:ext uri="{FF2B5EF4-FFF2-40B4-BE49-F238E27FC236}">
                <a16:creationId xmlns:a16="http://schemas.microsoft.com/office/drawing/2014/main" id="{7F31ACC2-ED53-4AEB-9687-FAF77F868E3B}"/>
              </a:ext>
            </a:extLst>
          </p:cNvPr>
          <p:cNvSpPr/>
          <p:nvPr/>
        </p:nvSpPr>
        <p:spPr>
          <a:xfrm rot="16200000" flipV="1">
            <a:off x="397701" y="2195612"/>
            <a:ext cx="1171247" cy="230779"/>
          </a:xfrm>
          <a:prstGeom prst="parallelogram">
            <a:avLst>
              <a:gd name="adj" fmla="val 831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1" name="Triangle 5">
            <a:extLst>
              <a:ext uri="{FF2B5EF4-FFF2-40B4-BE49-F238E27FC236}">
                <a16:creationId xmlns:a16="http://schemas.microsoft.com/office/drawing/2014/main" id="{8BCA8FC1-3F3B-46DA-BB73-6F357C966194}"/>
              </a:ext>
            </a:extLst>
          </p:cNvPr>
          <p:cNvSpPr/>
          <p:nvPr/>
        </p:nvSpPr>
        <p:spPr>
          <a:xfrm rot="16200000">
            <a:off x="786775" y="2777151"/>
            <a:ext cx="393098" cy="23078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Parallelogram 11">
            <a:extLst>
              <a:ext uri="{FF2B5EF4-FFF2-40B4-BE49-F238E27FC236}">
                <a16:creationId xmlns:a16="http://schemas.microsoft.com/office/drawing/2014/main" id="{92BE01BB-CA09-4B88-8B83-49E9AC7A6A13}"/>
              </a:ext>
            </a:extLst>
          </p:cNvPr>
          <p:cNvSpPr/>
          <p:nvPr/>
        </p:nvSpPr>
        <p:spPr>
          <a:xfrm rot="16200000">
            <a:off x="7386235" y="2194673"/>
            <a:ext cx="1171247" cy="232656"/>
          </a:xfrm>
          <a:prstGeom prst="parallelogram">
            <a:avLst>
              <a:gd name="adj" fmla="val 831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3" name="Triangle 7">
            <a:extLst>
              <a:ext uri="{FF2B5EF4-FFF2-40B4-BE49-F238E27FC236}">
                <a16:creationId xmlns:a16="http://schemas.microsoft.com/office/drawing/2014/main" id="{5B87D9AE-3158-4E55-A0AE-DEAF66EC76C1}"/>
              </a:ext>
            </a:extLst>
          </p:cNvPr>
          <p:cNvSpPr/>
          <p:nvPr/>
        </p:nvSpPr>
        <p:spPr>
          <a:xfrm rot="16200000" flipV="1">
            <a:off x="7775312" y="2776214"/>
            <a:ext cx="393098" cy="232656"/>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4" name="Oval 13">
            <a:extLst>
              <a:ext uri="{FF2B5EF4-FFF2-40B4-BE49-F238E27FC236}">
                <a16:creationId xmlns:a16="http://schemas.microsoft.com/office/drawing/2014/main" id="{F231CB2D-7C90-46CB-9EEE-5465DA33F30E}"/>
              </a:ext>
            </a:extLst>
          </p:cNvPr>
          <p:cNvSpPr/>
          <p:nvPr/>
        </p:nvSpPr>
        <p:spPr>
          <a:xfrm>
            <a:off x="1268574" y="1841853"/>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Oval 14">
            <a:extLst>
              <a:ext uri="{FF2B5EF4-FFF2-40B4-BE49-F238E27FC236}">
                <a16:creationId xmlns:a16="http://schemas.microsoft.com/office/drawing/2014/main" id="{A88E7427-8F20-4174-BBF3-FDADDE18704D}"/>
              </a:ext>
            </a:extLst>
          </p:cNvPr>
          <p:cNvSpPr/>
          <p:nvPr/>
        </p:nvSpPr>
        <p:spPr>
          <a:xfrm>
            <a:off x="6948006" y="1841853"/>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8" name="Subtitle 2">
            <a:extLst>
              <a:ext uri="{FF2B5EF4-FFF2-40B4-BE49-F238E27FC236}">
                <a16:creationId xmlns:a16="http://schemas.microsoft.com/office/drawing/2014/main" id="{1F73D398-054F-4603-9BA1-74B08E4B5C8C}"/>
              </a:ext>
            </a:extLst>
          </p:cNvPr>
          <p:cNvSpPr txBox="1">
            <a:spLocks/>
          </p:cNvSpPr>
          <p:nvPr/>
        </p:nvSpPr>
        <p:spPr>
          <a:xfrm>
            <a:off x="2347210" y="2377839"/>
            <a:ext cx="42610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adipiscing</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elit</a:t>
            </a:r>
            <a:r>
              <a:rPr lang="en-US" sz="1063" dirty="0">
                <a:solidFill>
                  <a:schemeClr val="bg1"/>
                </a:solidFill>
                <a:latin typeface="+mn-lt"/>
                <a:ea typeface="Open Sans Light" panose="020B0306030504020204" pitchFamily="34" charset="0"/>
                <a:cs typeface="Open Sans Light" panose="020B0306030504020204" pitchFamily="34" charset="0"/>
              </a:rPr>
              <a:t>, sed do </a:t>
            </a:r>
            <a:r>
              <a:rPr lang="en-US" sz="1063" dirty="0" err="1">
                <a:solidFill>
                  <a:schemeClr val="bg1"/>
                </a:solidFill>
                <a:latin typeface="+mn-lt"/>
                <a:ea typeface="Open Sans Light" panose="020B0306030504020204" pitchFamily="34" charset="0"/>
                <a:cs typeface="Open Sans Light" panose="020B0306030504020204" pitchFamily="34" charset="0"/>
              </a:rPr>
              <a:t>eiusmod</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tempor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incididunt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ut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labore</a:t>
            </a:r>
            <a:r>
              <a:rPr lang="en-US" sz="1063" dirty="0">
                <a:solidFill>
                  <a:schemeClr val="bg1"/>
                </a:solidFill>
                <a:latin typeface="+mn-lt"/>
                <a:ea typeface="Open Sans Light" panose="020B0306030504020204" pitchFamily="34" charset="0"/>
                <a:cs typeface="Open Sans Light" panose="020B0306030504020204" pitchFamily="34" charset="0"/>
              </a:rPr>
              <a:t> et dolore magna </a:t>
            </a:r>
            <a:r>
              <a:rPr lang="en-US" sz="1063" dirty="0" err="1">
                <a:solidFill>
                  <a:schemeClr val="bg1"/>
                </a:solidFill>
                <a:latin typeface="+mn-lt"/>
                <a:ea typeface="Open Sans Light" panose="020B0306030504020204" pitchFamily="34" charset="0"/>
                <a:cs typeface="Open Sans Light" panose="020B0306030504020204" pitchFamily="34" charset="0"/>
              </a:rPr>
              <a:t>aliqua</a:t>
            </a:r>
            <a:r>
              <a:rPr lang="en-US" sz="1063" dirty="0">
                <a:solidFill>
                  <a:schemeClr val="bg1"/>
                </a:solidFill>
                <a:latin typeface="+mn-lt"/>
                <a:ea typeface="Open Sans Light" panose="020B0306030504020204" pitchFamily="34" charset="0"/>
                <a:cs typeface="Open Sans Light" panose="020B0306030504020204" pitchFamily="34" charset="0"/>
              </a:rPr>
              <a:t>. Ut ore values in the hope that consumers.</a:t>
            </a:r>
          </a:p>
        </p:txBody>
      </p:sp>
      <p:sp>
        <p:nvSpPr>
          <p:cNvPr id="19" name="TextBox 18">
            <a:extLst>
              <a:ext uri="{FF2B5EF4-FFF2-40B4-BE49-F238E27FC236}">
                <a16:creationId xmlns:a16="http://schemas.microsoft.com/office/drawing/2014/main" id="{CB1F6B95-3BCF-4BD1-BDB3-EE491F1E20F6}"/>
              </a:ext>
            </a:extLst>
          </p:cNvPr>
          <p:cNvSpPr txBox="1"/>
          <p:nvPr/>
        </p:nvSpPr>
        <p:spPr>
          <a:xfrm>
            <a:off x="3306962" y="2035068"/>
            <a:ext cx="2335896"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 HERE</a:t>
            </a:r>
          </a:p>
        </p:txBody>
      </p:sp>
      <p:sp>
        <p:nvSpPr>
          <p:cNvPr id="20" name="Rectangle 19">
            <a:extLst>
              <a:ext uri="{FF2B5EF4-FFF2-40B4-BE49-F238E27FC236}">
                <a16:creationId xmlns:a16="http://schemas.microsoft.com/office/drawing/2014/main" id="{654611BF-76C3-4CB7-8AE7-6E0F781413C0}"/>
              </a:ext>
            </a:extLst>
          </p:cNvPr>
          <p:cNvSpPr/>
          <p:nvPr/>
        </p:nvSpPr>
        <p:spPr>
          <a:xfrm>
            <a:off x="3640429" y="3405397"/>
            <a:ext cx="6756814" cy="1193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Round Same Side Corner Rectangle 46">
            <a:extLst>
              <a:ext uri="{FF2B5EF4-FFF2-40B4-BE49-F238E27FC236}">
                <a16:creationId xmlns:a16="http://schemas.microsoft.com/office/drawing/2014/main" id="{1A8095F4-1BBA-418E-B12C-68FCFB6A435C}"/>
              </a:ext>
            </a:extLst>
          </p:cNvPr>
          <p:cNvSpPr/>
          <p:nvPr/>
        </p:nvSpPr>
        <p:spPr>
          <a:xfrm rot="5400000">
            <a:off x="3693813" y="3182157"/>
            <a:ext cx="970615" cy="1077382"/>
          </a:xfrm>
          <a:prstGeom prst="round2Same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2" name="Round Same Side Corner Rectangle 47">
            <a:extLst>
              <a:ext uri="{FF2B5EF4-FFF2-40B4-BE49-F238E27FC236}">
                <a16:creationId xmlns:a16="http://schemas.microsoft.com/office/drawing/2014/main" id="{558D5396-CFCF-4B48-9B81-D7EB783A860A}"/>
              </a:ext>
            </a:extLst>
          </p:cNvPr>
          <p:cNvSpPr/>
          <p:nvPr/>
        </p:nvSpPr>
        <p:spPr>
          <a:xfrm rot="16200000">
            <a:off x="9373245" y="3182157"/>
            <a:ext cx="970615" cy="1077382"/>
          </a:xfrm>
          <a:prstGeom prst="round2Same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3" name="Parallelogram 22">
            <a:extLst>
              <a:ext uri="{FF2B5EF4-FFF2-40B4-BE49-F238E27FC236}">
                <a16:creationId xmlns:a16="http://schemas.microsoft.com/office/drawing/2014/main" id="{9ABB4B28-BF49-45AC-9517-9068BD40F14E}"/>
              </a:ext>
            </a:extLst>
          </p:cNvPr>
          <p:cNvSpPr/>
          <p:nvPr/>
        </p:nvSpPr>
        <p:spPr>
          <a:xfrm rot="16200000" flipV="1">
            <a:off x="2939415" y="3705774"/>
            <a:ext cx="1171247" cy="230779"/>
          </a:xfrm>
          <a:prstGeom prst="parallelogram">
            <a:avLst>
              <a:gd name="adj" fmla="val 831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4" name="Triangle 49">
            <a:extLst>
              <a:ext uri="{FF2B5EF4-FFF2-40B4-BE49-F238E27FC236}">
                <a16:creationId xmlns:a16="http://schemas.microsoft.com/office/drawing/2014/main" id="{0A7E3914-9051-4007-90CA-8A957CC1EBFB}"/>
              </a:ext>
            </a:extLst>
          </p:cNvPr>
          <p:cNvSpPr/>
          <p:nvPr/>
        </p:nvSpPr>
        <p:spPr>
          <a:xfrm rot="16200000">
            <a:off x="3328489" y="4287313"/>
            <a:ext cx="393098" cy="230782"/>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5" name="Parallelogram 24">
            <a:extLst>
              <a:ext uri="{FF2B5EF4-FFF2-40B4-BE49-F238E27FC236}">
                <a16:creationId xmlns:a16="http://schemas.microsoft.com/office/drawing/2014/main" id="{3CF6FB55-348F-4070-BD55-DF72CEC63687}"/>
              </a:ext>
            </a:extLst>
          </p:cNvPr>
          <p:cNvSpPr/>
          <p:nvPr/>
        </p:nvSpPr>
        <p:spPr>
          <a:xfrm rot="16200000">
            <a:off x="9927948" y="3704835"/>
            <a:ext cx="1171247" cy="232656"/>
          </a:xfrm>
          <a:prstGeom prst="parallelogram">
            <a:avLst>
              <a:gd name="adj" fmla="val 831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6" name="Triangle 51">
            <a:extLst>
              <a:ext uri="{FF2B5EF4-FFF2-40B4-BE49-F238E27FC236}">
                <a16:creationId xmlns:a16="http://schemas.microsoft.com/office/drawing/2014/main" id="{B86380DA-4A49-4D66-9EFD-FAD99DB29E57}"/>
              </a:ext>
            </a:extLst>
          </p:cNvPr>
          <p:cNvSpPr/>
          <p:nvPr/>
        </p:nvSpPr>
        <p:spPr>
          <a:xfrm rot="16200000" flipV="1">
            <a:off x="10317025" y="4286376"/>
            <a:ext cx="393098" cy="23265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7" name="Oval 26">
            <a:extLst>
              <a:ext uri="{FF2B5EF4-FFF2-40B4-BE49-F238E27FC236}">
                <a16:creationId xmlns:a16="http://schemas.microsoft.com/office/drawing/2014/main" id="{5D7D6CCE-07EC-4394-B7AE-698ED1E23C74}"/>
              </a:ext>
            </a:extLst>
          </p:cNvPr>
          <p:cNvSpPr/>
          <p:nvPr/>
        </p:nvSpPr>
        <p:spPr>
          <a:xfrm>
            <a:off x="3810287" y="3352015"/>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8" name="Oval 27">
            <a:extLst>
              <a:ext uri="{FF2B5EF4-FFF2-40B4-BE49-F238E27FC236}">
                <a16:creationId xmlns:a16="http://schemas.microsoft.com/office/drawing/2014/main" id="{50B7D296-C117-4A1B-B7A6-DF61BBD1053E}"/>
              </a:ext>
            </a:extLst>
          </p:cNvPr>
          <p:cNvSpPr/>
          <p:nvPr/>
        </p:nvSpPr>
        <p:spPr>
          <a:xfrm>
            <a:off x="9489719" y="3352015"/>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9" name="Subtitle 2">
            <a:extLst>
              <a:ext uri="{FF2B5EF4-FFF2-40B4-BE49-F238E27FC236}">
                <a16:creationId xmlns:a16="http://schemas.microsoft.com/office/drawing/2014/main" id="{E08B7BBD-1D8A-4553-8D3D-CE3C1624076E}"/>
              </a:ext>
            </a:extLst>
          </p:cNvPr>
          <p:cNvSpPr txBox="1">
            <a:spLocks/>
          </p:cNvSpPr>
          <p:nvPr/>
        </p:nvSpPr>
        <p:spPr>
          <a:xfrm>
            <a:off x="4888924" y="3888001"/>
            <a:ext cx="42610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adipiscing</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elit</a:t>
            </a:r>
            <a:r>
              <a:rPr lang="en-US" sz="1063" dirty="0">
                <a:solidFill>
                  <a:schemeClr val="bg1"/>
                </a:solidFill>
                <a:latin typeface="+mn-lt"/>
                <a:ea typeface="Open Sans Light" panose="020B0306030504020204" pitchFamily="34" charset="0"/>
                <a:cs typeface="Open Sans Light" panose="020B0306030504020204" pitchFamily="34" charset="0"/>
              </a:rPr>
              <a:t>, sed do </a:t>
            </a:r>
            <a:r>
              <a:rPr lang="en-US" sz="1063" dirty="0" err="1">
                <a:solidFill>
                  <a:schemeClr val="bg1"/>
                </a:solidFill>
                <a:latin typeface="+mn-lt"/>
                <a:ea typeface="Open Sans Light" panose="020B0306030504020204" pitchFamily="34" charset="0"/>
                <a:cs typeface="Open Sans Light" panose="020B0306030504020204" pitchFamily="34" charset="0"/>
              </a:rPr>
              <a:t>eiusmod</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tempor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incididunt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ut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labore</a:t>
            </a:r>
            <a:r>
              <a:rPr lang="en-US" sz="1063" dirty="0">
                <a:solidFill>
                  <a:schemeClr val="bg1"/>
                </a:solidFill>
                <a:latin typeface="+mn-lt"/>
                <a:ea typeface="Open Sans Light" panose="020B0306030504020204" pitchFamily="34" charset="0"/>
                <a:cs typeface="Open Sans Light" panose="020B0306030504020204" pitchFamily="34" charset="0"/>
              </a:rPr>
              <a:t> et dolore magna </a:t>
            </a:r>
            <a:r>
              <a:rPr lang="en-US" sz="1063" dirty="0" err="1">
                <a:solidFill>
                  <a:schemeClr val="bg1"/>
                </a:solidFill>
                <a:latin typeface="+mn-lt"/>
                <a:ea typeface="Open Sans Light" panose="020B0306030504020204" pitchFamily="34" charset="0"/>
                <a:cs typeface="Open Sans Light" panose="020B0306030504020204" pitchFamily="34" charset="0"/>
              </a:rPr>
              <a:t>aliqua</a:t>
            </a:r>
            <a:r>
              <a:rPr lang="en-US" sz="1063" dirty="0">
                <a:solidFill>
                  <a:schemeClr val="bg1"/>
                </a:solidFill>
                <a:latin typeface="+mn-lt"/>
                <a:ea typeface="Open Sans Light" panose="020B0306030504020204" pitchFamily="34" charset="0"/>
                <a:cs typeface="Open Sans Light" panose="020B0306030504020204" pitchFamily="34" charset="0"/>
              </a:rPr>
              <a:t>. Ut ore values in the hope that consumers.</a:t>
            </a:r>
          </a:p>
        </p:txBody>
      </p:sp>
      <p:sp>
        <p:nvSpPr>
          <p:cNvPr id="30" name="TextBox 29">
            <a:extLst>
              <a:ext uri="{FF2B5EF4-FFF2-40B4-BE49-F238E27FC236}">
                <a16:creationId xmlns:a16="http://schemas.microsoft.com/office/drawing/2014/main" id="{04136E76-5E81-4D5C-AE6C-6B04E765E1C8}"/>
              </a:ext>
            </a:extLst>
          </p:cNvPr>
          <p:cNvSpPr txBox="1"/>
          <p:nvPr/>
        </p:nvSpPr>
        <p:spPr>
          <a:xfrm>
            <a:off x="5848675" y="3545228"/>
            <a:ext cx="2335896"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 HERE</a:t>
            </a:r>
          </a:p>
        </p:txBody>
      </p:sp>
      <p:sp>
        <p:nvSpPr>
          <p:cNvPr id="33" name="Rectangle 32">
            <a:extLst>
              <a:ext uri="{FF2B5EF4-FFF2-40B4-BE49-F238E27FC236}">
                <a16:creationId xmlns:a16="http://schemas.microsoft.com/office/drawing/2014/main" id="{7F6BC9C8-074C-4505-B216-EF50225BE779}"/>
              </a:ext>
            </a:extLst>
          </p:cNvPr>
          <p:cNvSpPr/>
          <p:nvPr/>
        </p:nvSpPr>
        <p:spPr>
          <a:xfrm>
            <a:off x="1098716" y="4910859"/>
            <a:ext cx="6756814" cy="1193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4" name="Round Same Side Corner Rectangle 18">
            <a:extLst>
              <a:ext uri="{FF2B5EF4-FFF2-40B4-BE49-F238E27FC236}">
                <a16:creationId xmlns:a16="http://schemas.microsoft.com/office/drawing/2014/main" id="{4F0E2A40-364A-4E1F-8155-BC716688C0E4}"/>
              </a:ext>
            </a:extLst>
          </p:cNvPr>
          <p:cNvSpPr/>
          <p:nvPr/>
        </p:nvSpPr>
        <p:spPr>
          <a:xfrm rot="5400000">
            <a:off x="1152099" y="4687618"/>
            <a:ext cx="970615" cy="1077382"/>
          </a:xfrm>
          <a:prstGeom prst="round2SameRect">
            <a:avLst>
              <a:gd name="adj1" fmla="val 50000"/>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5" name="Round Same Side Corner Rectangle 19">
            <a:extLst>
              <a:ext uri="{FF2B5EF4-FFF2-40B4-BE49-F238E27FC236}">
                <a16:creationId xmlns:a16="http://schemas.microsoft.com/office/drawing/2014/main" id="{A091F5FD-7F3F-483B-8902-72C860C43F82}"/>
              </a:ext>
            </a:extLst>
          </p:cNvPr>
          <p:cNvSpPr/>
          <p:nvPr/>
        </p:nvSpPr>
        <p:spPr>
          <a:xfrm rot="16200000">
            <a:off x="6831531" y="4687618"/>
            <a:ext cx="970615" cy="1077382"/>
          </a:xfrm>
          <a:prstGeom prst="round2SameRect">
            <a:avLst>
              <a:gd name="adj1" fmla="val 50000"/>
              <a:gd name="adj2" fmla="val 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6" name="Parallelogram 35">
            <a:extLst>
              <a:ext uri="{FF2B5EF4-FFF2-40B4-BE49-F238E27FC236}">
                <a16:creationId xmlns:a16="http://schemas.microsoft.com/office/drawing/2014/main" id="{583673C4-00D5-4AEE-A22E-44ACC707C302}"/>
              </a:ext>
            </a:extLst>
          </p:cNvPr>
          <p:cNvSpPr/>
          <p:nvPr/>
        </p:nvSpPr>
        <p:spPr>
          <a:xfrm rot="16200000" flipV="1">
            <a:off x="397701" y="5211235"/>
            <a:ext cx="1171247" cy="230779"/>
          </a:xfrm>
          <a:prstGeom prst="parallelogram">
            <a:avLst>
              <a:gd name="adj" fmla="val 831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7" name="Triangle 21">
            <a:extLst>
              <a:ext uri="{FF2B5EF4-FFF2-40B4-BE49-F238E27FC236}">
                <a16:creationId xmlns:a16="http://schemas.microsoft.com/office/drawing/2014/main" id="{025EAF86-8573-4505-A9AB-E990B41E7056}"/>
              </a:ext>
            </a:extLst>
          </p:cNvPr>
          <p:cNvSpPr/>
          <p:nvPr/>
        </p:nvSpPr>
        <p:spPr>
          <a:xfrm rot="16200000">
            <a:off x="786775" y="5792774"/>
            <a:ext cx="393098" cy="23078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8" name="Parallelogram 37">
            <a:extLst>
              <a:ext uri="{FF2B5EF4-FFF2-40B4-BE49-F238E27FC236}">
                <a16:creationId xmlns:a16="http://schemas.microsoft.com/office/drawing/2014/main" id="{8CB021E2-E3A1-4818-B677-7F083A785B27}"/>
              </a:ext>
            </a:extLst>
          </p:cNvPr>
          <p:cNvSpPr/>
          <p:nvPr/>
        </p:nvSpPr>
        <p:spPr>
          <a:xfrm rot="16200000">
            <a:off x="7386235" y="5210296"/>
            <a:ext cx="1171247" cy="232656"/>
          </a:xfrm>
          <a:prstGeom prst="parallelogram">
            <a:avLst>
              <a:gd name="adj" fmla="val 831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9" name="Triangle 23">
            <a:extLst>
              <a:ext uri="{FF2B5EF4-FFF2-40B4-BE49-F238E27FC236}">
                <a16:creationId xmlns:a16="http://schemas.microsoft.com/office/drawing/2014/main" id="{DE4CDB58-1E8C-4273-8891-2FEEBAE6363C}"/>
              </a:ext>
            </a:extLst>
          </p:cNvPr>
          <p:cNvSpPr/>
          <p:nvPr/>
        </p:nvSpPr>
        <p:spPr>
          <a:xfrm rot="16200000" flipV="1">
            <a:off x="7775312" y="5791836"/>
            <a:ext cx="393098" cy="23265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40" name="Oval 39">
            <a:extLst>
              <a:ext uri="{FF2B5EF4-FFF2-40B4-BE49-F238E27FC236}">
                <a16:creationId xmlns:a16="http://schemas.microsoft.com/office/drawing/2014/main" id="{6D1142A3-9A03-4DC8-B6A6-0050437F16BB}"/>
              </a:ext>
            </a:extLst>
          </p:cNvPr>
          <p:cNvSpPr/>
          <p:nvPr/>
        </p:nvSpPr>
        <p:spPr>
          <a:xfrm>
            <a:off x="1268574" y="4857476"/>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41" name="Oval 40">
            <a:extLst>
              <a:ext uri="{FF2B5EF4-FFF2-40B4-BE49-F238E27FC236}">
                <a16:creationId xmlns:a16="http://schemas.microsoft.com/office/drawing/2014/main" id="{1AA4C603-3629-4716-AE5C-65D68A1A2D69}"/>
              </a:ext>
            </a:extLst>
          </p:cNvPr>
          <p:cNvSpPr/>
          <p:nvPr/>
        </p:nvSpPr>
        <p:spPr>
          <a:xfrm>
            <a:off x="6948006" y="4857476"/>
            <a:ext cx="737666" cy="7376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42" name="Subtitle 2">
            <a:extLst>
              <a:ext uri="{FF2B5EF4-FFF2-40B4-BE49-F238E27FC236}">
                <a16:creationId xmlns:a16="http://schemas.microsoft.com/office/drawing/2014/main" id="{8C53F829-C11A-48FE-AC9A-1E9B4B639583}"/>
              </a:ext>
            </a:extLst>
          </p:cNvPr>
          <p:cNvSpPr txBox="1">
            <a:spLocks/>
          </p:cNvSpPr>
          <p:nvPr/>
        </p:nvSpPr>
        <p:spPr>
          <a:xfrm>
            <a:off x="2347210" y="5393465"/>
            <a:ext cx="42610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adipiscing</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elit</a:t>
            </a:r>
            <a:r>
              <a:rPr lang="en-US" sz="1063" dirty="0">
                <a:solidFill>
                  <a:schemeClr val="bg1"/>
                </a:solidFill>
                <a:latin typeface="+mn-lt"/>
                <a:ea typeface="Open Sans Light" panose="020B0306030504020204" pitchFamily="34" charset="0"/>
                <a:cs typeface="Open Sans Light" panose="020B0306030504020204" pitchFamily="34" charset="0"/>
              </a:rPr>
              <a:t>, sed do </a:t>
            </a:r>
            <a:r>
              <a:rPr lang="en-US" sz="1063" dirty="0" err="1">
                <a:solidFill>
                  <a:schemeClr val="bg1"/>
                </a:solidFill>
                <a:latin typeface="+mn-lt"/>
                <a:ea typeface="Open Sans Light" panose="020B0306030504020204" pitchFamily="34" charset="0"/>
                <a:cs typeface="Open Sans Light" panose="020B0306030504020204" pitchFamily="34" charset="0"/>
              </a:rPr>
              <a:t>eiusmod</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tempor</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incididunt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ut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labore</a:t>
            </a:r>
            <a:r>
              <a:rPr lang="en-US" sz="1063" dirty="0">
                <a:solidFill>
                  <a:schemeClr val="bg1"/>
                </a:solidFill>
                <a:latin typeface="+mn-lt"/>
                <a:ea typeface="Open Sans Light" panose="020B0306030504020204" pitchFamily="34" charset="0"/>
                <a:cs typeface="Open Sans Light" panose="020B0306030504020204" pitchFamily="34" charset="0"/>
              </a:rPr>
              <a:t> et dolore magna </a:t>
            </a:r>
            <a:r>
              <a:rPr lang="en-US" sz="1063" dirty="0" err="1">
                <a:solidFill>
                  <a:schemeClr val="bg1"/>
                </a:solidFill>
                <a:latin typeface="+mn-lt"/>
                <a:ea typeface="Open Sans Light" panose="020B0306030504020204" pitchFamily="34" charset="0"/>
                <a:cs typeface="Open Sans Light" panose="020B0306030504020204" pitchFamily="34" charset="0"/>
              </a:rPr>
              <a:t>aliqua</a:t>
            </a:r>
            <a:r>
              <a:rPr lang="en-US" sz="1063" dirty="0">
                <a:solidFill>
                  <a:schemeClr val="bg1"/>
                </a:solidFill>
                <a:latin typeface="+mn-lt"/>
                <a:ea typeface="Open Sans Light" panose="020B0306030504020204" pitchFamily="34" charset="0"/>
                <a:cs typeface="Open Sans Light" panose="020B0306030504020204" pitchFamily="34" charset="0"/>
              </a:rPr>
              <a:t>. Ut ore values in the hope that consumers.</a:t>
            </a:r>
          </a:p>
        </p:txBody>
      </p:sp>
      <p:sp>
        <p:nvSpPr>
          <p:cNvPr id="43" name="TextBox 42">
            <a:extLst>
              <a:ext uri="{FF2B5EF4-FFF2-40B4-BE49-F238E27FC236}">
                <a16:creationId xmlns:a16="http://schemas.microsoft.com/office/drawing/2014/main" id="{85B42C07-56AE-4764-AF3D-1F2EE2C4C96A}"/>
              </a:ext>
            </a:extLst>
          </p:cNvPr>
          <p:cNvSpPr txBox="1"/>
          <p:nvPr/>
        </p:nvSpPr>
        <p:spPr>
          <a:xfrm>
            <a:off x="3306962" y="5050689"/>
            <a:ext cx="2335896"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 HERE</a:t>
            </a:r>
          </a:p>
        </p:txBody>
      </p:sp>
      <p:sp>
        <p:nvSpPr>
          <p:cNvPr id="47" name="TextBox 46">
            <a:extLst>
              <a:ext uri="{FF2B5EF4-FFF2-40B4-BE49-F238E27FC236}">
                <a16:creationId xmlns:a16="http://schemas.microsoft.com/office/drawing/2014/main" id="{F11D2279-171B-44F0-BC9E-DE18AF96057B}"/>
              </a:ext>
            </a:extLst>
          </p:cNvPr>
          <p:cNvSpPr txBox="1"/>
          <p:nvPr/>
        </p:nvSpPr>
        <p:spPr>
          <a:xfrm>
            <a:off x="1318396" y="4932536"/>
            <a:ext cx="627095" cy="584775"/>
          </a:xfrm>
          <a:prstGeom prst="rect">
            <a:avLst/>
          </a:prstGeom>
          <a:noFill/>
        </p:spPr>
        <p:txBody>
          <a:bodyPr wrap="none" rtlCol="0" anchor="ctr">
            <a:spAutoFit/>
          </a:bodyPr>
          <a:lstStyle/>
          <a:p>
            <a:pPr algn="ctr"/>
            <a:r>
              <a:rPr lang="en-US" sz="3200" b="1" dirty="0">
                <a:solidFill>
                  <a:schemeClr val="accent3"/>
                </a:solidFill>
                <a:cs typeface="Poppins" pitchFamily="2" charset="77"/>
              </a:rPr>
              <a:t>03</a:t>
            </a:r>
          </a:p>
        </p:txBody>
      </p:sp>
      <p:sp>
        <p:nvSpPr>
          <p:cNvPr id="48" name="TextBox 47">
            <a:extLst>
              <a:ext uri="{FF2B5EF4-FFF2-40B4-BE49-F238E27FC236}">
                <a16:creationId xmlns:a16="http://schemas.microsoft.com/office/drawing/2014/main" id="{EE3DB21F-D3EC-49FF-83AC-8DAF38DC27B8}"/>
              </a:ext>
            </a:extLst>
          </p:cNvPr>
          <p:cNvSpPr txBox="1"/>
          <p:nvPr/>
        </p:nvSpPr>
        <p:spPr>
          <a:xfrm>
            <a:off x="1363933" y="1907388"/>
            <a:ext cx="546946" cy="584775"/>
          </a:xfrm>
          <a:prstGeom prst="rect">
            <a:avLst/>
          </a:prstGeom>
          <a:noFill/>
        </p:spPr>
        <p:txBody>
          <a:bodyPr wrap="none" rtlCol="0" anchor="ctr">
            <a:spAutoFit/>
          </a:bodyPr>
          <a:lstStyle/>
          <a:p>
            <a:pPr algn="ctr"/>
            <a:r>
              <a:rPr lang="en-US" sz="3200" b="1" dirty="0">
                <a:solidFill>
                  <a:schemeClr val="accent1"/>
                </a:solidFill>
                <a:cs typeface="Poppins" pitchFamily="2" charset="77"/>
              </a:rPr>
              <a:t>01</a:t>
            </a:r>
          </a:p>
        </p:txBody>
      </p:sp>
      <p:sp>
        <p:nvSpPr>
          <p:cNvPr id="49" name="TextBox 48">
            <a:extLst>
              <a:ext uri="{FF2B5EF4-FFF2-40B4-BE49-F238E27FC236}">
                <a16:creationId xmlns:a16="http://schemas.microsoft.com/office/drawing/2014/main" id="{E6083962-73D3-4183-B0E3-6F0169920A29}"/>
              </a:ext>
            </a:extLst>
          </p:cNvPr>
          <p:cNvSpPr txBox="1"/>
          <p:nvPr/>
        </p:nvSpPr>
        <p:spPr>
          <a:xfrm>
            <a:off x="3861555" y="3428460"/>
            <a:ext cx="622286" cy="584775"/>
          </a:xfrm>
          <a:prstGeom prst="rect">
            <a:avLst/>
          </a:prstGeom>
          <a:noFill/>
        </p:spPr>
        <p:txBody>
          <a:bodyPr wrap="none" rtlCol="0" anchor="ctr">
            <a:spAutoFit/>
          </a:bodyPr>
          <a:lstStyle/>
          <a:p>
            <a:pPr algn="ctr"/>
            <a:r>
              <a:rPr lang="en-US" sz="3200" b="1" dirty="0">
                <a:solidFill>
                  <a:schemeClr val="accent2"/>
                </a:solidFill>
                <a:cs typeface="Poppins" pitchFamily="2" charset="77"/>
              </a:rPr>
              <a:t>02</a:t>
            </a:r>
          </a:p>
        </p:txBody>
      </p:sp>
      <p:pic>
        <p:nvPicPr>
          <p:cNvPr id="50" name="Graphic 49" descr="Chat RTL">
            <a:extLst>
              <a:ext uri="{FF2B5EF4-FFF2-40B4-BE49-F238E27FC236}">
                <a16:creationId xmlns:a16="http://schemas.microsoft.com/office/drawing/2014/main" id="{B67E4C29-8CEB-42E8-8E96-E451EB8C90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0802" y="1900592"/>
            <a:ext cx="678927" cy="678927"/>
          </a:xfrm>
          <a:prstGeom prst="rect">
            <a:avLst/>
          </a:prstGeom>
        </p:spPr>
      </p:pic>
      <p:pic>
        <p:nvPicPr>
          <p:cNvPr id="51" name="Graphic 50" descr="Megaphone">
            <a:extLst>
              <a:ext uri="{FF2B5EF4-FFF2-40B4-BE49-F238E27FC236}">
                <a16:creationId xmlns:a16="http://schemas.microsoft.com/office/drawing/2014/main" id="{0A2D6868-24B8-44BC-A444-E18E41F51A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9088" y="3352014"/>
            <a:ext cx="678927" cy="678927"/>
          </a:xfrm>
          <a:prstGeom prst="rect">
            <a:avLst/>
          </a:prstGeom>
        </p:spPr>
      </p:pic>
      <p:pic>
        <p:nvPicPr>
          <p:cNvPr id="52" name="Graphic 51" descr="Tag">
            <a:extLst>
              <a:ext uri="{FF2B5EF4-FFF2-40B4-BE49-F238E27FC236}">
                <a16:creationId xmlns:a16="http://schemas.microsoft.com/office/drawing/2014/main" id="{2FD00129-8B4C-4472-8C0A-520B50089A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96424" y="4904509"/>
            <a:ext cx="678927" cy="678927"/>
          </a:xfrm>
          <a:prstGeom prst="rect">
            <a:avLst/>
          </a:prstGeom>
        </p:spPr>
      </p:pic>
    </p:spTree>
    <p:extLst>
      <p:ext uri="{BB962C8B-B14F-4D97-AF65-F5344CB8AC3E}">
        <p14:creationId xmlns:p14="http://schemas.microsoft.com/office/powerpoint/2010/main" val="17553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2EA06-4CDD-45DD-AF81-5D4D3FB14BF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26EAA3F-4F85-4006-B322-8A12D1E1205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F70E9A1-514B-4B56-A4AD-00F0EC5C78D1}"/>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FC5B7ABD-52BD-428F-834E-366D4FEDF1A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02F6062-DC71-44AC-BA7E-4FE8E1DEE421}"/>
              </a:ext>
            </a:extLst>
          </p:cNvPr>
          <p:cNvSpPr>
            <a:spLocks noGrp="1"/>
          </p:cNvSpPr>
          <p:nvPr>
            <p:ph type="body" sz="quarter" idx="13"/>
          </p:nvPr>
        </p:nvSpPr>
        <p:spPr/>
        <p:txBody>
          <a:bodyPr/>
          <a:lstStyle/>
          <a:p>
            <a:endParaRPr lang="en-ZA"/>
          </a:p>
        </p:txBody>
      </p:sp>
      <p:sp>
        <p:nvSpPr>
          <p:cNvPr id="8" name="Freeform 22">
            <a:extLst>
              <a:ext uri="{FF2B5EF4-FFF2-40B4-BE49-F238E27FC236}">
                <a16:creationId xmlns:a16="http://schemas.microsoft.com/office/drawing/2014/main" id="{0E6E29EB-9F76-4E3F-9CBF-468432F1D542}"/>
              </a:ext>
            </a:extLst>
          </p:cNvPr>
          <p:cNvSpPr/>
          <p:nvPr/>
        </p:nvSpPr>
        <p:spPr>
          <a:xfrm>
            <a:off x="6691524" y="1985958"/>
            <a:ext cx="2805198" cy="1957930"/>
          </a:xfrm>
          <a:custGeom>
            <a:avLst/>
            <a:gdLst>
              <a:gd name="connsiteX0" fmla="*/ 2681179 w 5362359"/>
              <a:gd name="connsiteY0" fmla="*/ 0 h 3742737"/>
              <a:gd name="connsiteX1" fmla="*/ 5182245 w 5362359"/>
              <a:gd name="connsiteY1" fmla="*/ 897860 h 3742737"/>
              <a:gd name="connsiteX2" fmla="*/ 5362359 w 5362359"/>
              <a:gd name="connsiteY2" fmla="*/ 1061558 h 3742737"/>
              <a:gd name="connsiteX3" fmla="*/ 2681180 w 5362359"/>
              <a:gd name="connsiteY3" fmla="*/ 3742737 h 3742737"/>
              <a:gd name="connsiteX4" fmla="*/ 0 w 5362359"/>
              <a:gd name="connsiteY4" fmla="*/ 1061557 h 3742737"/>
              <a:gd name="connsiteX5" fmla="*/ 180113 w 5362359"/>
              <a:gd name="connsiteY5" fmla="*/ 897860 h 3742737"/>
              <a:gd name="connsiteX6" fmla="*/ 2681179 w 5362359"/>
              <a:gd name="connsiteY6" fmla="*/ 0 h 374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2359" h="3742737">
                <a:moveTo>
                  <a:pt x="2681179" y="0"/>
                </a:moveTo>
                <a:cubicBezTo>
                  <a:pt x="3631227" y="0"/>
                  <a:pt x="4502577" y="336948"/>
                  <a:pt x="5182245" y="897860"/>
                </a:cubicBezTo>
                <a:lnTo>
                  <a:pt x="5362359" y="1061558"/>
                </a:lnTo>
                <a:lnTo>
                  <a:pt x="2681180" y="3742737"/>
                </a:lnTo>
                <a:lnTo>
                  <a:pt x="0" y="1061557"/>
                </a:lnTo>
                <a:lnTo>
                  <a:pt x="180113" y="897860"/>
                </a:lnTo>
                <a:cubicBezTo>
                  <a:pt x="859781" y="336948"/>
                  <a:pt x="1731131" y="0"/>
                  <a:pt x="268117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9" name="Freeform 19">
            <a:extLst>
              <a:ext uri="{FF2B5EF4-FFF2-40B4-BE49-F238E27FC236}">
                <a16:creationId xmlns:a16="http://schemas.microsoft.com/office/drawing/2014/main" id="{ED5E6722-DD8B-4485-841C-5CE15C9A773F}"/>
              </a:ext>
            </a:extLst>
          </p:cNvPr>
          <p:cNvSpPr/>
          <p:nvPr/>
        </p:nvSpPr>
        <p:spPr>
          <a:xfrm>
            <a:off x="6037227" y="2640255"/>
            <a:ext cx="1957929" cy="2805198"/>
          </a:xfrm>
          <a:custGeom>
            <a:avLst/>
            <a:gdLst>
              <a:gd name="connsiteX0" fmla="*/ 1061557 w 3742737"/>
              <a:gd name="connsiteY0" fmla="*/ 0 h 5362358"/>
              <a:gd name="connsiteX1" fmla="*/ 3742737 w 3742737"/>
              <a:gd name="connsiteY1" fmla="*/ 2681180 h 5362358"/>
              <a:gd name="connsiteX2" fmla="*/ 1061558 w 3742737"/>
              <a:gd name="connsiteY2" fmla="*/ 5362358 h 5362358"/>
              <a:gd name="connsiteX3" fmla="*/ 897860 w 3742737"/>
              <a:gd name="connsiteY3" fmla="*/ 5182244 h 5362358"/>
              <a:gd name="connsiteX4" fmla="*/ 0 w 3742737"/>
              <a:gd name="connsiteY4" fmla="*/ 2681178 h 5362358"/>
              <a:gd name="connsiteX5" fmla="*/ 897860 w 3742737"/>
              <a:gd name="connsiteY5" fmla="*/ 180112 h 5362358"/>
              <a:gd name="connsiteX6" fmla="*/ 1061557 w 3742737"/>
              <a:gd name="connsiteY6" fmla="*/ 0 h 536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737" h="5362358">
                <a:moveTo>
                  <a:pt x="1061557" y="0"/>
                </a:moveTo>
                <a:lnTo>
                  <a:pt x="3742737" y="2681180"/>
                </a:lnTo>
                <a:lnTo>
                  <a:pt x="1061558" y="5362358"/>
                </a:lnTo>
                <a:lnTo>
                  <a:pt x="897860" y="5182244"/>
                </a:lnTo>
                <a:cubicBezTo>
                  <a:pt x="336948" y="4502576"/>
                  <a:pt x="0" y="3631227"/>
                  <a:pt x="0" y="2681178"/>
                </a:cubicBezTo>
                <a:cubicBezTo>
                  <a:pt x="0" y="1731130"/>
                  <a:pt x="336948" y="859780"/>
                  <a:pt x="897860" y="180112"/>
                </a:cubicBezTo>
                <a:lnTo>
                  <a:pt x="106155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0" name="Freeform 18">
            <a:extLst>
              <a:ext uri="{FF2B5EF4-FFF2-40B4-BE49-F238E27FC236}">
                <a16:creationId xmlns:a16="http://schemas.microsoft.com/office/drawing/2014/main" id="{5798D778-8BB4-4C00-AE45-5BD0E5A507CF}"/>
              </a:ext>
            </a:extLst>
          </p:cNvPr>
          <p:cNvSpPr/>
          <p:nvPr/>
        </p:nvSpPr>
        <p:spPr>
          <a:xfrm>
            <a:off x="8193091" y="2640256"/>
            <a:ext cx="1957928" cy="2805197"/>
          </a:xfrm>
          <a:custGeom>
            <a:avLst/>
            <a:gdLst>
              <a:gd name="connsiteX0" fmla="*/ 2681179 w 3742735"/>
              <a:gd name="connsiteY0" fmla="*/ 0 h 5362356"/>
              <a:gd name="connsiteX1" fmla="*/ 2844875 w 3742735"/>
              <a:gd name="connsiteY1" fmla="*/ 180111 h 5362356"/>
              <a:gd name="connsiteX2" fmla="*/ 3742735 w 3742735"/>
              <a:gd name="connsiteY2" fmla="*/ 2681177 h 5362356"/>
              <a:gd name="connsiteX3" fmla="*/ 2844875 w 3742735"/>
              <a:gd name="connsiteY3" fmla="*/ 5182243 h 5362356"/>
              <a:gd name="connsiteX4" fmla="*/ 2681178 w 3742735"/>
              <a:gd name="connsiteY4" fmla="*/ 5362356 h 5362356"/>
              <a:gd name="connsiteX5" fmla="*/ 0 w 3742735"/>
              <a:gd name="connsiteY5" fmla="*/ 2681179 h 5362356"/>
              <a:gd name="connsiteX6" fmla="*/ 2681179 w 3742735"/>
              <a:gd name="connsiteY6" fmla="*/ 0 h 536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735" h="5362356">
                <a:moveTo>
                  <a:pt x="2681179" y="0"/>
                </a:moveTo>
                <a:lnTo>
                  <a:pt x="2844875" y="180111"/>
                </a:lnTo>
                <a:cubicBezTo>
                  <a:pt x="3405787" y="859779"/>
                  <a:pt x="3742735" y="1731129"/>
                  <a:pt x="3742735" y="2681177"/>
                </a:cubicBezTo>
                <a:cubicBezTo>
                  <a:pt x="3742735" y="3631226"/>
                  <a:pt x="3405787" y="4502575"/>
                  <a:pt x="2844875" y="5182243"/>
                </a:cubicBezTo>
                <a:lnTo>
                  <a:pt x="2681178" y="5362356"/>
                </a:lnTo>
                <a:lnTo>
                  <a:pt x="0" y="2681179"/>
                </a:lnTo>
                <a:lnTo>
                  <a:pt x="268117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1" name="Freeform 17">
            <a:extLst>
              <a:ext uri="{FF2B5EF4-FFF2-40B4-BE49-F238E27FC236}">
                <a16:creationId xmlns:a16="http://schemas.microsoft.com/office/drawing/2014/main" id="{2DB0A071-8F60-4DCB-AFA5-4D458F4ACDF0}"/>
              </a:ext>
            </a:extLst>
          </p:cNvPr>
          <p:cNvSpPr/>
          <p:nvPr/>
        </p:nvSpPr>
        <p:spPr>
          <a:xfrm>
            <a:off x="6691525" y="4141822"/>
            <a:ext cx="2805197" cy="1957928"/>
          </a:xfrm>
          <a:custGeom>
            <a:avLst/>
            <a:gdLst>
              <a:gd name="connsiteX0" fmla="*/ 2681178 w 5362356"/>
              <a:gd name="connsiteY0" fmla="*/ 0 h 3742734"/>
              <a:gd name="connsiteX1" fmla="*/ 5362356 w 5362356"/>
              <a:gd name="connsiteY1" fmla="*/ 2681177 h 3742734"/>
              <a:gd name="connsiteX2" fmla="*/ 5182243 w 5362356"/>
              <a:gd name="connsiteY2" fmla="*/ 2844874 h 3742734"/>
              <a:gd name="connsiteX3" fmla="*/ 2681177 w 5362356"/>
              <a:gd name="connsiteY3" fmla="*/ 3742734 h 3742734"/>
              <a:gd name="connsiteX4" fmla="*/ 180111 w 5362356"/>
              <a:gd name="connsiteY4" fmla="*/ 2844874 h 3742734"/>
              <a:gd name="connsiteX5" fmla="*/ 0 w 5362356"/>
              <a:gd name="connsiteY5" fmla="*/ 2681178 h 3742734"/>
              <a:gd name="connsiteX6" fmla="*/ 2681178 w 5362356"/>
              <a:gd name="connsiteY6" fmla="*/ 0 h 37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2356" h="3742734">
                <a:moveTo>
                  <a:pt x="2681178" y="0"/>
                </a:moveTo>
                <a:lnTo>
                  <a:pt x="5362356" y="2681177"/>
                </a:lnTo>
                <a:lnTo>
                  <a:pt x="5182243" y="2844874"/>
                </a:lnTo>
                <a:cubicBezTo>
                  <a:pt x="4502575" y="3405786"/>
                  <a:pt x="3631225" y="3742734"/>
                  <a:pt x="2681177" y="3742734"/>
                </a:cubicBezTo>
                <a:cubicBezTo>
                  <a:pt x="1731129" y="3742734"/>
                  <a:pt x="859779" y="3405786"/>
                  <a:pt x="180111" y="2844874"/>
                </a:cubicBezTo>
                <a:lnTo>
                  <a:pt x="0" y="2681178"/>
                </a:lnTo>
                <a:lnTo>
                  <a:pt x="268117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solidFill>
                <a:schemeClr val="tx1"/>
              </a:solidFill>
            </a:endParaRPr>
          </a:p>
        </p:txBody>
      </p:sp>
      <p:sp>
        <p:nvSpPr>
          <p:cNvPr id="12" name="Donut 27">
            <a:extLst>
              <a:ext uri="{FF2B5EF4-FFF2-40B4-BE49-F238E27FC236}">
                <a16:creationId xmlns:a16="http://schemas.microsoft.com/office/drawing/2014/main" id="{0170D2F9-2E63-4711-87DE-E7D656F9184E}"/>
              </a:ext>
            </a:extLst>
          </p:cNvPr>
          <p:cNvSpPr/>
          <p:nvPr/>
        </p:nvSpPr>
        <p:spPr>
          <a:xfrm>
            <a:off x="6236988" y="2170716"/>
            <a:ext cx="3714269" cy="3714269"/>
          </a:xfrm>
          <a:prstGeom prst="donut">
            <a:avLst>
              <a:gd name="adj" fmla="val 120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7" name="Rectangle 16">
            <a:extLst>
              <a:ext uri="{FF2B5EF4-FFF2-40B4-BE49-F238E27FC236}">
                <a16:creationId xmlns:a16="http://schemas.microsoft.com/office/drawing/2014/main" id="{01E27DCE-EC3D-43A1-8755-2A6669856A69}"/>
              </a:ext>
            </a:extLst>
          </p:cNvPr>
          <p:cNvSpPr/>
          <p:nvPr/>
        </p:nvSpPr>
        <p:spPr>
          <a:xfrm>
            <a:off x="1372423" y="2296545"/>
            <a:ext cx="307314" cy="30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8" name="Rectangle 17">
            <a:extLst>
              <a:ext uri="{FF2B5EF4-FFF2-40B4-BE49-F238E27FC236}">
                <a16:creationId xmlns:a16="http://schemas.microsoft.com/office/drawing/2014/main" id="{AB33772D-B943-4C7F-9F8F-15B8D35251A1}"/>
              </a:ext>
            </a:extLst>
          </p:cNvPr>
          <p:cNvSpPr/>
          <p:nvPr/>
        </p:nvSpPr>
        <p:spPr>
          <a:xfrm>
            <a:off x="1372423" y="3367823"/>
            <a:ext cx="307314" cy="307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9" name="Rectangle 18">
            <a:extLst>
              <a:ext uri="{FF2B5EF4-FFF2-40B4-BE49-F238E27FC236}">
                <a16:creationId xmlns:a16="http://schemas.microsoft.com/office/drawing/2014/main" id="{D65F4265-142C-44E9-B281-DDBC909B43EE}"/>
              </a:ext>
            </a:extLst>
          </p:cNvPr>
          <p:cNvSpPr/>
          <p:nvPr/>
        </p:nvSpPr>
        <p:spPr>
          <a:xfrm>
            <a:off x="1372423" y="4439100"/>
            <a:ext cx="307314" cy="307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Rectangle 19">
            <a:extLst>
              <a:ext uri="{FF2B5EF4-FFF2-40B4-BE49-F238E27FC236}">
                <a16:creationId xmlns:a16="http://schemas.microsoft.com/office/drawing/2014/main" id="{1931AFB1-5165-4F68-90D5-90B56F0D00CE}"/>
              </a:ext>
            </a:extLst>
          </p:cNvPr>
          <p:cNvSpPr/>
          <p:nvPr/>
        </p:nvSpPr>
        <p:spPr>
          <a:xfrm>
            <a:off x="1372423" y="5510378"/>
            <a:ext cx="307314" cy="307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Subtitle 2">
            <a:extLst>
              <a:ext uri="{FF2B5EF4-FFF2-40B4-BE49-F238E27FC236}">
                <a16:creationId xmlns:a16="http://schemas.microsoft.com/office/drawing/2014/main" id="{94691CB4-4373-4AD7-8669-6D20D9BC852F}"/>
              </a:ext>
            </a:extLst>
          </p:cNvPr>
          <p:cNvSpPr txBox="1">
            <a:spLocks/>
          </p:cNvSpPr>
          <p:nvPr/>
        </p:nvSpPr>
        <p:spPr>
          <a:xfrm>
            <a:off x="1920475" y="2371594"/>
            <a:ext cx="3763094"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57CB2F7F-03BB-46A6-A842-6C4B72D01ADE}"/>
              </a:ext>
            </a:extLst>
          </p:cNvPr>
          <p:cNvSpPr txBox="1"/>
          <p:nvPr/>
        </p:nvSpPr>
        <p:spPr>
          <a:xfrm>
            <a:off x="1920476" y="2070375"/>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3" name="Subtitle 2">
            <a:extLst>
              <a:ext uri="{FF2B5EF4-FFF2-40B4-BE49-F238E27FC236}">
                <a16:creationId xmlns:a16="http://schemas.microsoft.com/office/drawing/2014/main" id="{E61D84E3-06CB-4BCE-B672-0290E67519F6}"/>
              </a:ext>
            </a:extLst>
          </p:cNvPr>
          <p:cNvSpPr txBox="1">
            <a:spLocks/>
          </p:cNvSpPr>
          <p:nvPr/>
        </p:nvSpPr>
        <p:spPr>
          <a:xfrm>
            <a:off x="1920475" y="3443259"/>
            <a:ext cx="3763094"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048F63F3-61A8-478F-9245-2128E69C64EA}"/>
              </a:ext>
            </a:extLst>
          </p:cNvPr>
          <p:cNvSpPr txBox="1"/>
          <p:nvPr/>
        </p:nvSpPr>
        <p:spPr>
          <a:xfrm>
            <a:off x="1920476" y="3142040"/>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5" name="Subtitle 2">
            <a:extLst>
              <a:ext uri="{FF2B5EF4-FFF2-40B4-BE49-F238E27FC236}">
                <a16:creationId xmlns:a16="http://schemas.microsoft.com/office/drawing/2014/main" id="{15C453BB-E052-49FB-9C30-59FFC185B7FD}"/>
              </a:ext>
            </a:extLst>
          </p:cNvPr>
          <p:cNvSpPr txBox="1">
            <a:spLocks/>
          </p:cNvSpPr>
          <p:nvPr/>
        </p:nvSpPr>
        <p:spPr>
          <a:xfrm>
            <a:off x="1920475" y="4514537"/>
            <a:ext cx="3763094"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EBFB3055-BB5D-4ECD-801C-F9E529612AF0}"/>
              </a:ext>
            </a:extLst>
          </p:cNvPr>
          <p:cNvSpPr txBox="1"/>
          <p:nvPr/>
        </p:nvSpPr>
        <p:spPr>
          <a:xfrm>
            <a:off x="1920476" y="4213318"/>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7" name="Subtitle 2">
            <a:extLst>
              <a:ext uri="{FF2B5EF4-FFF2-40B4-BE49-F238E27FC236}">
                <a16:creationId xmlns:a16="http://schemas.microsoft.com/office/drawing/2014/main" id="{00B3F4F6-736F-44A9-BA8C-2A5AADC4803A}"/>
              </a:ext>
            </a:extLst>
          </p:cNvPr>
          <p:cNvSpPr txBox="1">
            <a:spLocks/>
          </p:cNvSpPr>
          <p:nvPr/>
        </p:nvSpPr>
        <p:spPr>
          <a:xfrm>
            <a:off x="1920475" y="5585814"/>
            <a:ext cx="3763094" cy="37946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100" dirty="0">
                <a:solidFill>
                  <a:schemeClr val="tx1"/>
                </a:solidFill>
                <a:latin typeface="+mn-lt"/>
                <a:ea typeface="Open Sans Light" panose="020B0306030504020204" pitchFamily="34" charset="0"/>
                <a:cs typeface="Open Sans Light" panose="020B0306030504020204" pitchFamily="34" charset="0"/>
              </a:rPr>
              <a:t>Lorem ipsum </a:t>
            </a:r>
            <a:r>
              <a:rPr lang="en-GB" sz="1100" dirty="0" err="1">
                <a:solidFill>
                  <a:schemeClr val="tx1"/>
                </a:solidFill>
                <a:latin typeface="+mn-lt"/>
                <a:ea typeface="Open Sans Light" panose="020B0306030504020204" pitchFamily="34" charset="0"/>
                <a:cs typeface="Open Sans Light" panose="020B0306030504020204" pitchFamily="34" charset="0"/>
              </a:rPr>
              <a:t>dolor</a:t>
            </a:r>
            <a:r>
              <a:rPr lang="en-GB" sz="1100" dirty="0">
                <a:solidFill>
                  <a:schemeClr val="tx1"/>
                </a:solidFill>
                <a:latin typeface="+mn-lt"/>
                <a:ea typeface="Open Sans Light" panose="020B0306030504020204" pitchFamily="34" charset="0"/>
                <a:cs typeface="Open Sans Light" panose="020B0306030504020204" pitchFamily="34" charset="0"/>
              </a:rPr>
              <a:t> sit </a:t>
            </a:r>
            <a:r>
              <a:rPr lang="en-GB" sz="1100" dirty="0" err="1">
                <a:solidFill>
                  <a:schemeClr val="tx1"/>
                </a:solidFill>
                <a:latin typeface="+mn-lt"/>
                <a:ea typeface="Open Sans Light" panose="020B0306030504020204" pitchFamily="34" charset="0"/>
                <a:cs typeface="Open Sans Light" panose="020B0306030504020204" pitchFamily="34" charset="0"/>
              </a:rPr>
              <a:t>amet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consectetur</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adipiscing</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elit</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sed</a:t>
            </a:r>
            <a:r>
              <a:rPr lang="en-GB" sz="1100" dirty="0">
                <a:solidFill>
                  <a:schemeClr val="tx1"/>
                </a:solidFill>
                <a:latin typeface="+mn-lt"/>
                <a:ea typeface="Open Sans Light" panose="020B0306030504020204" pitchFamily="34" charset="0"/>
                <a:cs typeface="Open Sans Light" panose="020B0306030504020204" pitchFamily="34" charset="0"/>
              </a:rPr>
              <a:t> do </a:t>
            </a:r>
            <a:r>
              <a:rPr lang="en-GB" sz="1100" dirty="0" err="1">
                <a:solidFill>
                  <a:schemeClr val="tx1"/>
                </a:solidFill>
                <a:latin typeface="+mn-lt"/>
                <a:ea typeface="Open Sans Light" panose="020B0306030504020204" pitchFamily="34" charset="0"/>
                <a:cs typeface="Open Sans Light" panose="020B0306030504020204" pitchFamily="34" charset="0"/>
              </a:rPr>
              <a:t>eiusmod</a:t>
            </a:r>
            <a:r>
              <a:rPr lang="en-GB" sz="1100" dirty="0">
                <a:solidFill>
                  <a:schemeClr val="tx1"/>
                </a:solidFill>
                <a:latin typeface="+mn-lt"/>
                <a:ea typeface="Open Sans Light" panose="020B0306030504020204" pitchFamily="34" charset="0"/>
                <a:cs typeface="Open Sans Light" panose="020B0306030504020204" pitchFamily="34" charset="0"/>
              </a:rPr>
              <a:t> </a:t>
            </a:r>
            <a:r>
              <a:rPr lang="en-GB" sz="1100" dirty="0" err="1">
                <a:solidFill>
                  <a:schemeClr val="tx1"/>
                </a:solidFill>
                <a:latin typeface="+mn-lt"/>
                <a:ea typeface="Open Sans Light" panose="020B0306030504020204" pitchFamily="34" charset="0"/>
                <a:cs typeface="Open Sans Light" panose="020B0306030504020204" pitchFamily="34" charset="0"/>
              </a:rPr>
              <a:t>tempor</a:t>
            </a:r>
            <a:r>
              <a:rPr lang="en-GB" sz="1100" dirty="0">
                <a:solidFill>
                  <a:schemeClr val="tx1"/>
                </a:solidFill>
                <a:latin typeface="+mn-lt"/>
                <a:ea typeface="Open Sans Light" panose="020B0306030504020204" pitchFamily="34" charset="0"/>
                <a:cs typeface="Open Sans Light" panose="020B0306030504020204" pitchFamily="34" charset="0"/>
              </a:rPr>
              <a:t>.</a:t>
            </a:r>
            <a:endParaRPr lang="en-US" sz="1100" dirty="0">
              <a:solidFill>
                <a:schemeClr val="tx1"/>
              </a:solidFill>
              <a:latin typeface="+mn-lt"/>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0E43D5D8-BD75-4439-93C8-9C4D432E991C}"/>
              </a:ext>
            </a:extLst>
          </p:cNvPr>
          <p:cNvSpPr txBox="1"/>
          <p:nvPr/>
        </p:nvSpPr>
        <p:spPr>
          <a:xfrm>
            <a:off x="1920476" y="5284596"/>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pic>
        <p:nvPicPr>
          <p:cNvPr id="29" name="Graphic 28" descr="Piggy Bank">
            <a:extLst>
              <a:ext uri="{FF2B5EF4-FFF2-40B4-BE49-F238E27FC236}">
                <a16:creationId xmlns:a16="http://schemas.microsoft.com/office/drawing/2014/main" id="{A0975EC5-C9A0-4D9E-9C32-AEE25FBA34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11617" y="3523276"/>
            <a:ext cx="1009147" cy="1009147"/>
          </a:xfrm>
          <a:prstGeom prst="rect">
            <a:avLst/>
          </a:prstGeom>
        </p:spPr>
      </p:pic>
      <p:pic>
        <p:nvPicPr>
          <p:cNvPr id="30" name="Graphic 29" descr="Chat RTL">
            <a:extLst>
              <a:ext uri="{FF2B5EF4-FFF2-40B4-BE49-F238E27FC236}">
                <a16:creationId xmlns:a16="http://schemas.microsoft.com/office/drawing/2014/main" id="{694F9769-A598-487B-8D0E-F027658E46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7180" y="3585364"/>
            <a:ext cx="1009147" cy="1009147"/>
          </a:xfrm>
          <a:prstGeom prst="rect">
            <a:avLst/>
          </a:prstGeom>
        </p:spPr>
      </p:pic>
      <p:pic>
        <p:nvPicPr>
          <p:cNvPr id="31" name="Graphic 30" descr="Megaphone">
            <a:extLst>
              <a:ext uri="{FF2B5EF4-FFF2-40B4-BE49-F238E27FC236}">
                <a16:creationId xmlns:a16="http://schemas.microsoft.com/office/drawing/2014/main" id="{FA1CF738-8809-426D-8244-A3E1AF4575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39428" y="4551872"/>
            <a:ext cx="1009147" cy="1009147"/>
          </a:xfrm>
          <a:prstGeom prst="rect">
            <a:avLst/>
          </a:prstGeom>
        </p:spPr>
      </p:pic>
      <p:pic>
        <p:nvPicPr>
          <p:cNvPr id="32" name="Graphic 31" descr="Tag">
            <a:extLst>
              <a:ext uri="{FF2B5EF4-FFF2-40B4-BE49-F238E27FC236}">
                <a16:creationId xmlns:a16="http://schemas.microsoft.com/office/drawing/2014/main" id="{C7D8A8F4-C203-4141-98F2-C83641E8F95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9548" y="2448590"/>
            <a:ext cx="1009147" cy="1009147"/>
          </a:xfrm>
          <a:prstGeom prst="rect">
            <a:avLst/>
          </a:prstGeom>
        </p:spPr>
      </p:pic>
    </p:spTree>
    <p:extLst>
      <p:ext uri="{BB962C8B-B14F-4D97-AF65-F5344CB8AC3E}">
        <p14:creationId xmlns:p14="http://schemas.microsoft.com/office/powerpoint/2010/main" val="340710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A7D61-9D04-403C-B8D7-DBE1E614216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44D2F02-2704-408D-A513-7F1CF4CA6B5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BC16FC4-E7E1-4A73-BBFA-D9A226145E30}"/>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AD6BF787-240C-4F3C-9C09-8B6D7C5E607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C5C4B27-B949-4C89-8A03-D95850EE58D1}"/>
              </a:ext>
            </a:extLst>
          </p:cNvPr>
          <p:cNvSpPr>
            <a:spLocks noGrp="1"/>
          </p:cNvSpPr>
          <p:nvPr>
            <p:ph type="body" sz="quarter" idx="13"/>
          </p:nvPr>
        </p:nvSpPr>
        <p:spPr/>
        <p:txBody>
          <a:bodyPr/>
          <a:lstStyle/>
          <a:p>
            <a:endParaRPr lang="en-ZA"/>
          </a:p>
        </p:txBody>
      </p:sp>
      <p:sp>
        <p:nvSpPr>
          <p:cNvPr id="7" name="Freeform 2">
            <a:extLst>
              <a:ext uri="{FF2B5EF4-FFF2-40B4-BE49-F238E27FC236}">
                <a16:creationId xmlns:a16="http://schemas.microsoft.com/office/drawing/2014/main" id="{33912AD1-C4E5-4E8F-81B8-B0E6009DB6CD}"/>
              </a:ext>
            </a:extLst>
          </p:cNvPr>
          <p:cNvSpPr>
            <a:spLocks noChangeArrowheads="1"/>
          </p:cNvSpPr>
          <p:nvPr/>
        </p:nvSpPr>
        <p:spPr bwMode="auto">
          <a:xfrm>
            <a:off x="2276955" y="1945304"/>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1"/>
          </a:solidFill>
          <a:ln>
            <a:noFill/>
          </a:ln>
          <a:effectLst/>
        </p:spPr>
        <p:txBody>
          <a:bodyPr wrap="none" anchor="ctr"/>
          <a:lstStyle/>
          <a:p>
            <a:endParaRPr lang="en-US" sz="2894" dirty="0"/>
          </a:p>
        </p:txBody>
      </p:sp>
      <p:sp>
        <p:nvSpPr>
          <p:cNvPr id="8" name="Freeform 15">
            <a:extLst>
              <a:ext uri="{FF2B5EF4-FFF2-40B4-BE49-F238E27FC236}">
                <a16:creationId xmlns:a16="http://schemas.microsoft.com/office/drawing/2014/main" id="{8AF86F1E-BE58-4A10-BE5A-0D0E8D577932}"/>
              </a:ext>
            </a:extLst>
          </p:cNvPr>
          <p:cNvSpPr>
            <a:spLocks noChangeArrowheads="1"/>
          </p:cNvSpPr>
          <p:nvPr/>
        </p:nvSpPr>
        <p:spPr bwMode="auto">
          <a:xfrm>
            <a:off x="1092801" y="1945304"/>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1"/>
          </a:solidFill>
          <a:ln>
            <a:noFill/>
          </a:ln>
          <a:effectLst/>
        </p:spPr>
        <p:txBody>
          <a:bodyPr wrap="square" anchor="ctr">
            <a:noAutofit/>
          </a:bodyPr>
          <a:lstStyle/>
          <a:p>
            <a:endParaRPr lang="en-US" sz="2894" dirty="0"/>
          </a:p>
        </p:txBody>
      </p:sp>
      <p:sp>
        <p:nvSpPr>
          <p:cNvPr id="9" name="Freeform 2">
            <a:extLst>
              <a:ext uri="{FF2B5EF4-FFF2-40B4-BE49-F238E27FC236}">
                <a16:creationId xmlns:a16="http://schemas.microsoft.com/office/drawing/2014/main" id="{B75D5D3D-223D-425C-BBBE-7C57324D1560}"/>
              </a:ext>
            </a:extLst>
          </p:cNvPr>
          <p:cNvSpPr>
            <a:spLocks noChangeArrowheads="1"/>
          </p:cNvSpPr>
          <p:nvPr/>
        </p:nvSpPr>
        <p:spPr bwMode="auto">
          <a:xfrm>
            <a:off x="2276955" y="3418382"/>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3"/>
          </a:solidFill>
          <a:ln>
            <a:noFill/>
          </a:ln>
          <a:effectLst/>
        </p:spPr>
        <p:txBody>
          <a:bodyPr wrap="none" anchor="ctr"/>
          <a:lstStyle/>
          <a:p>
            <a:endParaRPr lang="en-US" sz="2894" dirty="0"/>
          </a:p>
        </p:txBody>
      </p:sp>
      <p:sp>
        <p:nvSpPr>
          <p:cNvPr id="10" name="Freeform 37">
            <a:extLst>
              <a:ext uri="{FF2B5EF4-FFF2-40B4-BE49-F238E27FC236}">
                <a16:creationId xmlns:a16="http://schemas.microsoft.com/office/drawing/2014/main" id="{97FA33E5-139E-4B76-953C-641719378594}"/>
              </a:ext>
            </a:extLst>
          </p:cNvPr>
          <p:cNvSpPr>
            <a:spLocks noChangeArrowheads="1"/>
          </p:cNvSpPr>
          <p:nvPr/>
        </p:nvSpPr>
        <p:spPr bwMode="auto">
          <a:xfrm>
            <a:off x="1092801" y="3418383"/>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3"/>
          </a:solidFill>
          <a:ln>
            <a:noFill/>
          </a:ln>
          <a:effectLst/>
        </p:spPr>
        <p:txBody>
          <a:bodyPr wrap="square" anchor="ctr">
            <a:noAutofit/>
          </a:bodyPr>
          <a:lstStyle/>
          <a:p>
            <a:endParaRPr lang="en-US" sz="2894" dirty="0"/>
          </a:p>
        </p:txBody>
      </p:sp>
      <p:sp>
        <p:nvSpPr>
          <p:cNvPr id="11" name="Freeform 2">
            <a:extLst>
              <a:ext uri="{FF2B5EF4-FFF2-40B4-BE49-F238E27FC236}">
                <a16:creationId xmlns:a16="http://schemas.microsoft.com/office/drawing/2014/main" id="{A782CBD6-B071-403D-875D-EF5AB7D916B2}"/>
              </a:ext>
            </a:extLst>
          </p:cNvPr>
          <p:cNvSpPr>
            <a:spLocks noChangeArrowheads="1"/>
          </p:cNvSpPr>
          <p:nvPr/>
        </p:nvSpPr>
        <p:spPr bwMode="auto">
          <a:xfrm>
            <a:off x="2276955" y="4891172"/>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5"/>
          </a:solidFill>
          <a:ln>
            <a:noFill/>
          </a:ln>
          <a:effectLst/>
        </p:spPr>
        <p:txBody>
          <a:bodyPr wrap="none" anchor="ctr"/>
          <a:lstStyle/>
          <a:p>
            <a:endParaRPr lang="en-US" sz="2894" dirty="0"/>
          </a:p>
        </p:txBody>
      </p:sp>
      <p:sp>
        <p:nvSpPr>
          <p:cNvPr id="12" name="Freeform 40">
            <a:extLst>
              <a:ext uri="{FF2B5EF4-FFF2-40B4-BE49-F238E27FC236}">
                <a16:creationId xmlns:a16="http://schemas.microsoft.com/office/drawing/2014/main" id="{C07CD86D-F7F3-424A-8BB1-3F97771864D5}"/>
              </a:ext>
            </a:extLst>
          </p:cNvPr>
          <p:cNvSpPr>
            <a:spLocks noChangeArrowheads="1"/>
          </p:cNvSpPr>
          <p:nvPr/>
        </p:nvSpPr>
        <p:spPr bwMode="auto">
          <a:xfrm>
            <a:off x="1092801" y="4891172"/>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5"/>
          </a:solidFill>
          <a:ln>
            <a:noFill/>
          </a:ln>
          <a:effectLst/>
        </p:spPr>
        <p:txBody>
          <a:bodyPr wrap="square" anchor="ctr">
            <a:noAutofit/>
          </a:bodyPr>
          <a:lstStyle/>
          <a:p>
            <a:endParaRPr lang="en-US" sz="2894" dirty="0"/>
          </a:p>
        </p:txBody>
      </p:sp>
      <p:sp>
        <p:nvSpPr>
          <p:cNvPr id="13" name="Freeform 2">
            <a:extLst>
              <a:ext uri="{FF2B5EF4-FFF2-40B4-BE49-F238E27FC236}">
                <a16:creationId xmlns:a16="http://schemas.microsoft.com/office/drawing/2014/main" id="{25847CC9-4C78-4B70-9241-CF532C4689A0}"/>
              </a:ext>
            </a:extLst>
          </p:cNvPr>
          <p:cNvSpPr>
            <a:spLocks noChangeArrowheads="1"/>
          </p:cNvSpPr>
          <p:nvPr/>
        </p:nvSpPr>
        <p:spPr bwMode="auto">
          <a:xfrm>
            <a:off x="7003082" y="1945304"/>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2"/>
          </a:solidFill>
          <a:ln>
            <a:noFill/>
          </a:ln>
          <a:effectLst/>
        </p:spPr>
        <p:txBody>
          <a:bodyPr wrap="none" anchor="ctr"/>
          <a:lstStyle/>
          <a:p>
            <a:endParaRPr lang="en-US" sz="2894" dirty="0"/>
          </a:p>
        </p:txBody>
      </p:sp>
      <p:sp>
        <p:nvSpPr>
          <p:cNvPr id="14" name="Freeform 43">
            <a:extLst>
              <a:ext uri="{FF2B5EF4-FFF2-40B4-BE49-F238E27FC236}">
                <a16:creationId xmlns:a16="http://schemas.microsoft.com/office/drawing/2014/main" id="{B5938781-D2D3-4E8C-858F-A94A4DCDA58F}"/>
              </a:ext>
            </a:extLst>
          </p:cNvPr>
          <p:cNvSpPr>
            <a:spLocks noChangeArrowheads="1"/>
          </p:cNvSpPr>
          <p:nvPr/>
        </p:nvSpPr>
        <p:spPr bwMode="auto">
          <a:xfrm>
            <a:off x="5818928" y="1945304"/>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2"/>
          </a:solidFill>
          <a:ln>
            <a:noFill/>
          </a:ln>
          <a:effectLst/>
        </p:spPr>
        <p:txBody>
          <a:bodyPr wrap="square" anchor="ctr">
            <a:noAutofit/>
          </a:bodyPr>
          <a:lstStyle/>
          <a:p>
            <a:endParaRPr lang="en-US" sz="2894" dirty="0"/>
          </a:p>
        </p:txBody>
      </p:sp>
      <p:sp>
        <p:nvSpPr>
          <p:cNvPr id="15" name="Freeform 2">
            <a:extLst>
              <a:ext uri="{FF2B5EF4-FFF2-40B4-BE49-F238E27FC236}">
                <a16:creationId xmlns:a16="http://schemas.microsoft.com/office/drawing/2014/main" id="{A3F422C2-BF96-40E0-A9C2-6D18432EA5A5}"/>
              </a:ext>
            </a:extLst>
          </p:cNvPr>
          <p:cNvSpPr>
            <a:spLocks noChangeArrowheads="1"/>
          </p:cNvSpPr>
          <p:nvPr/>
        </p:nvSpPr>
        <p:spPr bwMode="auto">
          <a:xfrm>
            <a:off x="7003082" y="3418382"/>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4"/>
          </a:solidFill>
          <a:ln>
            <a:noFill/>
          </a:ln>
          <a:effectLst/>
        </p:spPr>
        <p:txBody>
          <a:bodyPr wrap="none" anchor="ctr"/>
          <a:lstStyle/>
          <a:p>
            <a:endParaRPr lang="en-US" sz="2894" dirty="0"/>
          </a:p>
        </p:txBody>
      </p:sp>
      <p:sp>
        <p:nvSpPr>
          <p:cNvPr id="16" name="Freeform 46">
            <a:extLst>
              <a:ext uri="{FF2B5EF4-FFF2-40B4-BE49-F238E27FC236}">
                <a16:creationId xmlns:a16="http://schemas.microsoft.com/office/drawing/2014/main" id="{0B06FB11-5D61-4904-8552-12A902C84680}"/>
              </a:ext>
            </a:extLst>
          </p:cNvPr>
          <p:cNvSpPr>
            <a:spLocks noChangeArrowheads="1"/>
          </p:cNvSpPr>
          <p:nvPr/>
        </p:nvSpPr>
        <p:spPr bwMode="auto">
          <a:xfrm>
            <a:off x="5818928" y="3418383"/>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4"/>
          </a:solidFill>
          <a:ln>
            <a:noFill/>
          </a:ln>
          <a:effectLst/>
        </p:spPr>
        <p:txBody>
          <a:bodyPr wrap="square" anchor="ctr">
            <a:noAutofit/>
          </a:bodyPr>
          <a:lstStyle/>
          <a:p>
            <a:endParaRPr lang="en-US" sz="2894" dirty="0"/>
          </a:p>
        </p:txBody>
      </p:sp>
      <p:sp>
        <p:nvSpPr>
          <p:cNvPr id="17" name="Freeform 2">
            <a:extLst>
              <a:ext uri="{FF2B5EF4-FFF2-40B4-BE49-F238E27FC236}">
                <a16:creationId xmlns:a16="http://schemas.microsoft.com/office/drawing/2014/main" id="{4F02832A-5422-4D26-9050-B47D709E03B8}"/>
              </a:ext>
            </a:extLst>
          </p:cNvPr>
          <p:cNvSpPr>
            <a:spLocks noChangeArrowheads="1"/>
          </p:cNvSpPr>
          <p:nvPr/>
        </p:nvSpPr>
        <p:spPr bwMode="auto">
          <a:xfrm>
            <a:off x="7003082" y="4891172"/>
            <a:ext cx="3218228" cy="1249233"/>
          </a:xfrm>
          <a:custGeom>
            <a:avLst/>
            <a:gdLst>
              <a:gd name="T0" fmla="*/ 11501 w 12099"/>
              <a:gd name="T1" fmla="*/ 0 h 4318"/>
              <a:gd name="T2" fmla="*/ 0 w 12099"/>
              <a:gd name="T3" fmla="*/ 0 h 4318"/>
              <a:gd name="T4" fmla="*/ 0 w 12099"/>
              <a:gd name="T5" fmla="*/ 0 h 4318"/>
              <a:gd name="T6" fmla="*/ 1071 w 12099"/>
              <a:gd name="T7" fmla="*/ 2158 h 4318"/>
              <a:gd name="T8" fmla="*/ 1071 w 12099"/>
              <a:gd name="T9" fmla="*/ 2158 h 4318"/>
              <a:gd name="T10" fmla="*/ 2 w 12099"/>
              <a:gd name="T11" fmla="*/ 4317 h 4318"/>
              <a:gd name="T12" fmla="*/ 11501 w 12099"/>
              <a:gd name="T13" fmla="*/ 4317 h 4318"/>
              <a:gd name="T14" fmla="*/ 11501 w 12099"/>
              <a:gd name="T15" fmla="*/ 4317 h 4318"/>
              <a:gd name="T16" fmla="*/ 12098 w 12099"/>
              <a:gd name="T17" fmla="*/ 3719 h 4318"/>
              <a:gd name="T18" fmla="*/ 12098 w 12099"/>
              <a:gd name="T19" fmla="*/ 597 h 4318"/>
              <a:gd name="T20" fmla="*/ 12098 w 12099"/>
              <a:gd name="T21" fmla="*/ 597 h 4318"/>
              <a:gd name="T22" fmla="*/ 11501 w 12099"/>
              <a:gd name="T23" fmla="*/ 0 h 4318"/>
              <a:gd name="T24" fmla="*/ 11501 w 12099"/>
              <a:gd name="T25" fmla="*/ 86 h 4318"/>
              <a:gd name="T26" fmla="*/ 11501 w 12099"/>
              <a:gd name="T27" fmla="*/ 86 h 4318"/>
              <a:gd name="T28" fmla="*/ 12012 w 12099"/>
              <a:gd name="T29" fmla="*/ 597 h 4318"/>
              <a:gd name="T30" fmla="*/ 12012 w 12099"/>
              <a:gd name="T31" fmla="*/ 3719 h 4318"/>
              <a:gd name="T32" fmla="*/ 12012 w 12099"/>
              <a:gd name="T33" fmla="*/ 3719 h 4318"/>
              <a:gd name="T34" fmla="*/ 11501 w 12099"/>
              <a:gd name="T35" fmla="*/ 4230 h 4318"/>
              <a:gd name="T36" fmla="*/ 240 w 12099"/>
              <a:gd name="T37" fmla="*/ 4230 h 4318"/>
              <a:gd name="T38" fmla="*/ 240 w 12099"/>
              <a:gd name="T39" fmla="*/ 4230 h 4318"/>
              <a:gd name="T40" fmla="*/ 1157 w 12099"/>
              <a:gd name="T41" fmla="*/ 2158 h 4318"/>
              <a:gd name="T42" fmla="*/ 1157 w 12099"/>
              <a:gd name="T43" fmla="*/ 2158 h 4318"/>
              <a:gd name="T44" fmla="*/ 240 w 12099"/>
              <a:gd name="T45" fmla="*/ 86 h 4318"/>
              <a:gd name="T46" fmla="*/ 11501 w 12099"/>
              <a:gd name="T47" fmla="*/ 86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99" h="4318">
                <a:moveTo>
                  <a:pt x="11501" y="0"/>
                </a:moveTo>
                <a:lnTo>
                  <a:pt x="0" y="0"/>
                </a:lnTo>
                <a:lnTo>
                  <a:pt x="0" y="0"/>
                </a:lnTo>
                <a:cubicBezTo>
                  <a:pt x="652" y="495"/>
                  <a:pt x="1071" y="1278"/>
                  <a:pt x="1071" y="2158"/>
                </a:cubicBezTo>
                <a:lnTo>
                  <a:pt x="1071" y="2158"/>
                </a:lnTo>
                <a:cubicBezTo>
                  <a:pt x="1071" y="3039"/>
                  <a:pt x="652" y="3822"/>
                  <a:pt x="2" y="4317"/>
                </a:cubicBezTo>
                <a:lnTo>
                  <a:pt x="11501" y="4317"/>
                </a:lnTo>
                <a:lnTo>
                  <a:pt x="11501" y="4317"/>
                </a:lnTo>
                <a:cubicBezTo>
                  <a:pt x="11831" y="4317"/>
                  <a:pt x="12098" y="4049"/>
                  <a:pt x="12098" y="3719"/>
                </a:cubicBezTo>
                <a:lnTo>
                  <a:pt x="12098" y="597"/>
                </a:lnTo>
                <a:lnTo>
                  <a:pt x="12098" y="597"/>
                </a:lnTo>
                <a:cubicBezTo>
                  <a:pt x="12098" y="268"/>
                  <a:pt x="11831" y="0"/>
                  <a:pt x="11501" y="0"/>
                </a:cubicBezTo>
                <a:close/>
                <a:moveTo>
                  <a:pt x="11501" y="86"/>
                </a:moveTo>
                <a:lnTo>
                  <a:pt x="11501" y="86"/>
                </a:lnTo>
                <a:cubicBezTo>
                  <a:pt x="11783" y="86"/>
                  <a:pt x="12012" y="316"/>
                  <a:pt x="12012" y="597"/>
                </a:cubicBezTo>
                <a:lnTo>
                  <a:pt x="12012" y="3719"/>
                </a:lnTo>
                <a:lnTo>
                  <a:pt x="12012" y="3719"/>
                </a:lnTo>
                <a:cubicBezTo>
                  <a:pt x="12012" y="4001"/>
                  <a:pt x="11783" y="4230"/>
                  <a:pt x="11501" y="4230"/>
                </a:cubicBezTo>
                <a:lnTo>
                  <a:pt x="240" y="4230"/>
                </a:lnTo>
                <a:lnTo>
                  <a:pt x="240" y="4230"/>
                </a:lnTo>
                <a:cubicBezTo>
                  <a:pt x="826" y="3701"/>
                  <a:pt x="1157" y="2958"/>
                  <a:pt x="1157" y="2158"/>
                </a:cubicBezTo>
                <a:lnTo>
                  <a:pt x="1157" y="2158"/>
                </a:lnTo>
                <a:cubicBezTo>
                  <a:pt x="1157" y="1359"/>
                  <a:pt x="826" y="616"/>
                  <a:pt x="240" y="86"/>
                </a:cubicBezTo>
                <a:lnTo>
                  <a:pt x="11501" y="86"/>
                </a:lnTo>
                <a:close/>
              </a:path>
            </a:pathLst>
          </a:custGeom>
          <a:solidFill>
            <a:schemeClr val="accent6"/>
          </a:solidFill>
          <a:ln>
            <a:noFill/>
          </a:ln>
          <a:effectLst/>
        </p:spPr>
        <p:txBody>
          <a:bodyPr wrap="none" anchor="ctr"/>
          <a:lstStyle/>
          <a:p>
            <a:endParaRPr lang="en-US" sz="2894" dirty="0"/>
          </a:p>
        </p:txBody>
      </p:sp>
      <p:sp>
        <p:nvSpPr>
          <p:cNvPr id="18" name="Freeform 49">
            <a:extLst>
              <a:ext uri="{FF2B5EF4-FFF2-40B4-BE49-F238E27FC236}">
                <a16:creationId xmlns:a16="http://schemas.microsoft.com/office/drawing/2014/main" id="{BB33B621-C0FE-4BBE-BBFD-B0889A798133}"/>
              </a:ext>
            </a:extLst>
          </p:cNvPr>
          <p:cNvSpPr>
            <a:spLocks noChangeArrowheads="1"/>
          </p:cNvSpPr>
          <p:nvPr/>
        </p:nvSpPr>
        <p:spPr bwMode="auto">
          <a:xfrm>
            <a:off x="5818928" y="4891172"/>
            <a:ext cx="1569226" cy="1248943"/>
          </a:xfrm>
          <a:custGeom>
            <a:avLst/>
            <a:gdLst>
              <a:gd name="connsiteX0" fmla="*/ 890382 w 3542119"/>
              <a:gd name="connsiteY0" fmla="*/ 239066 h 2819164"/>
              <a:gd name="connsiteX1" fmla="*/ 883199 w 3542119"/>
              <a:gd name="connsiteY1" fmla="*/ 244944 h 2819164"/>
              <a:gd name="connsiteX2" fmla="*/ 619395 w 3542119"/>
              <a:gd name="connsiteY2" fmla="*/ 504218 h 2819164"/>
              <a:gd name="connsiteX3" fmla="*/ 305312 w 3542119"/>
              <a:gd name="connsiteY3" fmla="*/ 1410696 h 2819164"/>
              <a:gd name="connsiteX4" fmla="*/ 619395 w 3542119"/>
              <a:gd name="connsiteY4" fmla="*/ 2317828 h 2819164"/>
              <a:gd name="connsiteX5" fmla="*/ 882546 w 3542119"/>
              <a:gd name="connsiteY5" fmla="*/ 2577101 h 2819164"/>
              <a:gd name="connsiteX6" fmla="*/ 890382 w 3542119"/>
              <a:gd name="connsiteY6" fmla="*/ 2582979 h 2819164"/>
              <a:gd name="connsiteX7" fmla="*/ 2648857 w 3542119"/>
              <a:gd name="connsiteY7" fmla="*/ 2582979 h 2819164"/>
              <a:gd name="connsiteX8" fmla="*/ 2656040 w 3542119"/>
              <a:gd name="connsiteY8" fmla="*/ 2577101 h 2819164"/>
              <a:gd name="connsiteX9" fmla="*/ 3233927 w 3542119"/>
              <a:gd name="connsiteY9" fmla="*/ 1410696 h 2819164"/>
              <a:gd name="connsiteX10" fmla="*/ 2655387 w 3542119"/>
              <a:gd name="connsiteY10" fmla="*/ 244944 h 2819164"/>
              <a:gd name="connsiteX11" fmla="*/ 2648204 w 3542119"/>
              <a:gd name="connsiteY11" fmla="*/ 239066 h 2819164"/>
              <a:gd name="connsiteX12" fmla="*/ 699670 w 3542119"/>
              <a:gd name="connsiteY12" fmla="*/ 0 h 2819164"/>
              <a:gd name="connsiteX13" fmla="*/ 2842449 w 3542119"/>
              <a:gd name="connsiteY13" fmla="*/ 0 h 2819164"/>
              <a:gd name="connsiteX14" fmla="*/ 3542119 w 3542119"/>
              <a:gd name="connsiteY14" fmla="*/ 1409256 h 2819164"/>
              <a:gd name="connsiteX15" fmla="*/ 2843102 w 3542119"/>
              <a:gd name="connsiteY15" fmla="*/ 2819164 h 2819164"/>
              <a:gd name="connsiteX16" fmla="*/ 699016 w 3542119"/>
              <a:gd name="connsiteY16" fmla="*/ 2819164 h 2819164"/>
              <a:gd name="connsiteX17" fmla="*/ 380213 w 3542119"/>
              <a:gd name="connsiteY17" fmla="*/ 2505706 h 2819164"/>
              <a:gd name="connsiteX18" fmla="*/ 0 w 3542119"/>
              <a:gd name="connsiteY18" fmla="*/ 1409256 h 2819164"/>
              <a:gd name="connsiteX19" fmla="*/ 380213 w 3542119"/>
              <a:gd name="connsiteY19" fmla="*/ 314111 h 2819164"/>
              <a:gd name="connsiteX20" fmla="*/ 699670 w 3542119"/>
              <a:gd name="connsiteY20" fmla="*/ 0 h 281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2119" h="2819164">
                <a:moveTo>
                  <a:pt x="890382" y="239066"/>
                </a:moveTo>
                <a:lnTo>
                  <a:pt x="883199" y="244944"/>
                </a:lnTo>
                <a:cubicBezTo>
                  <a:pt x="783946" y="320702"/>
                  <a:pt x="695141" y="408215"/>
                  <a:pt x="619395" y="504218"/>
                </a:cubicBezTo>
                <a:cubicBezTo>
                  <a:pt x="413707" y="764145"/>
                  <a:pt x="305312" y="1077624"/>
                  <a:pt x="305312" y="1410696"/>
                </a:cubicBezTo>
                <a:cubicBezTo>
                  <a:pt x="305312" y="1744421"/>
                  <a:pt x="413707" y="2058554"/>
                  <a:pt x="619395" y="2317828"/>
                </a:cubicBezTo>
                <a:cubicBezTo>
                  <a:pt x="695141" y="2413831"/>
                  <a:pt x="783946" y="2501344"/>
                  <a:pt x="882546" y="2577101"/>
                </a:cubicBezTo>
                <a:lnTo>
                  <a:pt x="890382" y="2582979"/>
                </a:lnTo>
                <a:lnTo>
                  <a:pt x="2648857" y="2582979"/>
                </a:lnTo>
                <a:lnTo>
                  <a:pt x="2656040" y="2577101"/>
                </a:lnTo>
                <a:cubicBezTo>
                  <a:pt x="3023668" y="2297582"/>
                  <a:pt x="3233927" y="1871772"/>
                  <a:pt x="3233927" y="1410696"/>
                </a:cubicBezTo>
                <a:cubicBezTo>
                  <a:pt x="3233927" y="949620"/>
                  <a:pt x="3023014" y="525116"/>
                  <a:pt x="2655387" y="244944"/>
                </a:cubicBezTo>
                <a:lnTo>
                  <a:pt x="2648204" y="239066"/>
                </a:lnTo>
                <a:close/>
                <a:moveTo>
                  <a:pt x="699670" y="0"/>
                </a:moveTo>
                <a:lnTo>
                  <a:pt x="2842449" y="0"/>
                </a:lnTo>
                <a:cubicBezTo>
                  <a:pt x="3268392" y="323254"/>
                  <a:pt x="3542119" y="834582"/>
                  <a:pt x="3542119" y="1409256"/>
                </a:cubicBezTo>
                <a:cubicBezTo>
                  <a:pt x="3542119" y="1984582"/>
                  <a:pt x="3268392" y="2495910"/>
                  <a:pt x="2843102" y="2819164"/>
                </a:cubicBezTo>
                <a:lnTo>
                  <a:pt x="699016" y="2819164"/>
                </a:lnTo>
                <a:cubicBezTo>
                  <a:pt x="580118" y="2728392"/>
                  <a:pt x="472979" y="2623253"/>
                  <a:pt x="380213" y="2505706"/>
                </a:cubicBezTo>
                <a:cubicBezTo>
                  <a:pt x="141763" y="2204656"/>
                  <a:pt x="0" y="1823282"/>
                  <a:pt x="0" y="1409256"/>
                </a:cubicBezTo>
                <a:cubicBezTo>
                  <a:pt x="0" y="995230"/>
                  <a:pt x="141763" y="615162"/>
                  <a:pt x="380213" y="314111"/>
                </a:cubicBezTo>
                <a:cubicBezTo>
                  <a:pt x="472979" y="195912"/>
                  <a:pt x="580772" y="90772"/>
                  <a:pt x="699670" y="0"/>
                </a:cubicBezTo>
                <a:close/>
              </a:path>
            </a:pathLst>
          </a:custGeom>
          <a:solidFill>
            <a:schemeClr val="accent6"/>
          </a:solidFill>
          <a:ln>
            <a:noFill/>
          </a:ln>
          <a:effectLst/>
        </p:spPr>
        <p:txBody>
          <a:bodyPr wrap="square" anchor="ctr">
            <a:noAutofit/>
          </a:bodyPr>
          <a:lstStyle/>
          <a:p>
            <a:endParaRPr lang="en-US" sz="2894" dirty="0"/>
          </a:p>
        </p:txBody>
      </p:sp>
      <p:sp>
        <p:nvSpPr>
          <p:cNvPr id="25" name="Subtitle 2">
            <a:extLst>
              <a:ext uri="{FF2B5EF4-FFF2-40B4-BE49-F238E27FC236}">
                <a16:creationId xmlns:a16="http://schemas.microsoft.com/office/drawing/2014/main" id="{55216C32-4EEF-49C9-9983-1A24B4877211}"/>
              </a:ext>
            </a:extLst>
          </p:cNvPr>
          <p:cNvSpPr txBox="1">
            <a:spLocks/>
          </p:cNvSpPr>
          <p:nvPr/>
        </p:nvSpPr>
        <p:spPr>
          <a:xfrm>
            <a:off x="2869172" y="2402118"/>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1AEF55CA-3F7B-4846-B6C3-20511A2E1827}"/>
              </a:ext>
            </a:extLst>
          </p:cNvPr>
          <p:cNvSpPr txBox="1"/>
          <p:nvPr/>
        </p:nvSpPr>
        <p:spPr>
          <a:xfrm>
            <a:off x="2850122" y="2127481"/>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7" name="Subtitle 2">
            <a:extLst>
              <a:ext uri="{FF2B5EF4-FFF2-40B4-BE49-F238E27FC236}">
                <a16:creationId xmlns:a16="http://schemas.microsoft.com/office/drawing/2014/main" id="{501EDCAC-140E-4795-A9DD-EF55F4FD78AA}"/>
              </a:ext>
            </a:extLst>
          </p:cNvPr>
          <p:cNvSpPr txBox="1">
            <a:spLocks/>
          </p:cNvSpPr>
          <p:nvPr/>
        </p:nvSpPr>
        <p:spPr>
          <a:xfrm>
            <a:off x="2869172" y="3875732"/>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FA42C634-F337-4869-AD41-F987ABC18FF1}"/>
              </a:ext>
            </a:extLst>
          </p:cNvPr>
          <p:cNvSpPr txBox="1"/>
          <p:nvPr/>
        </p:nvSpPr>
        <p:spPr>
          <a:xfrm>
            <a:off x="2850122" y="3601095"/>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29" name="Subtitle 2">
            <a:extLst>
              <a:ext uri="{FF2B5EF4-FFF2-40B4-BE49-F238E27FC236}">
                <a16:creationId xmlns:a16="http://schemas.microsoft.com/office/drawing/2014/main" id="{A8E2E38A-6025-44B4-88F4-19B750B4F2EF}"/>
              </a:ext>
            </a:extLst>
          </p:cNvPr>
          <p:cNvSpPr txBox="1">
            <a:spLocks/>
          </p:cNvSpPr>
          <p:nvPr/>
        </p:nvSpPr>
        <p:spPr>
          <a:xfrm>
            <a:off x="2869172" y="5348522"/>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0" name="TextBox 29">
            <a:extLst>
              <a:ext uri="{FF2B5EF4-FFF2-40B4-BE49-F238E27FC236}">
                <a16:creationId xmlns:a16="http://schemas.microsoft.com/office/drawing/2014/main" id="{BE761303-0C8A-4C36-8FF9-39C341922B2C}"/>
              </a:ext>
            </a:extLst>
          </p:cNvPr>
          <p:cNvSpPr txBox="1"/>
          <p:nvPr/>
        </p:nvSpPr>
        <p:spPr>
          <a:xfrm>
            <a:off x="2850122" y="5073885"/>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31" name="Subtitle 2">
            <a:extLst>
              <a:ext uri="{FF2B5EF4-FFF2-40B4-BE49-F238E27FC236}">
                <a16:creationId xmlns:a16="http://schemas.microsoft.com/office/drawing/2014/main" id="{1A184AF1-44DD-4212-B577-7CD1C592343D}"/>
              </a:ext>
            </a:extLst>
          </p:cNvPr>
          <p:cNvSpPr txBox="1">
            <a:spLocks/>
          </p:cNvSpPr>
          <p:nvPr/>
        </p:nvSpPr>
        <p:spPr>
          <a:xfrm>
            <a:off x="7625893" y="2402118"/>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292458A3-1C72-4EFA-B18B-EA0CAC7A5E27}"/>
              </a:ext>
            </a:extLst>
          </p:cNvPr>
          <p:cNvSpPr txBox="1"/>
          <p:nvPr/>
        </p:nvSpPr>
        <p:spPr>
          <a:xfrm>
            <a:off x="7606843" y="2127481"/>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33" name="Subtitle 2">
            <a:extLst>
              <a:ext uri="{FF2B5EF4-FFF2-40B4-BE49-F238E27FC236}">
                <a16:creationId xmlns:a16="http://schemas.microsoft.com/office/drawing/2014/main" id="{CA95EE17-8122-4AB1-986B-5376105E83A2}"/>
              </a:ext>
            </a:extLst>
          </p:cNvPr>
          <p:cNvSpPr txBox="1">
            <a:spLocks/>
          </p:cNvSpPr>
          <p:nvPr/>
        </p:nvSpPr>
        <p:spPr>
          <a:xfrm>
            <a:off x="7625893" y="3875732"/>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8827CD0C-8F93-4229-A3C9-DA221550757D}"/>
              </a:ext>
            </a:extLst>
          </p:cNvPr>
          <p:cNvSpPr txBox="1"/>
          <p:nvPr/>
        </p:nvSpPr>
        <p:spPr>
          <a:xfrm>
            <a:off x="7606843" y="3601095"/>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35" name="Subtitle 2">
            <a:extLst>
              <a:ext uri="{FF2B5EF4-FFF2-40B4-BE49-F238E27FC236}">
                <a16:creationId xmlns:a16="http://schemas.microsoft.com/office/drawing/2014/main" id="{2BF4899F-2D20-4C66-9470-97F3EB74AE49}"/>
              </a:ext>
            </a:extLst>
          </p:cNvPr>
          <p:cNvSpPr txBox="1">
            <a:spLocks/>
          </p:cNvSpPr>
          <p:nvPr/>
        </p:nvSpPr>
        <p:spPr>
          <a:xfrm>
            <a:off x="7625893" y="5348522"/>
            <a:ext cx="2357679"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D5B6698E-CEAE-4D6B-BEDC-D6CAAA5E4365}"/>
              </a:ext>
            </a:extLst>
          </p:cNvPr>
          <p:cNvSpPr txBox="1"/>
          <p:nvPr/>
        </p:nvSpPr>
        <p:spPr>
          <a:xfrm>
            <a:off x="7606843" y="5073885"/>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pic>
        <p:nvPicPr>
          <p:cNvPr id="37" name="Graphic 36" descr="Piggy Bank">
            <a:extLst>
              <a:ext uri="{FF2B5EF4-FFF2-40B4-BE49-F238E27FC236}">
                <a16:creationId xmlns:a16="http://schemas.microsoft.com/office/drawing/2014/main" id="{6D63CB56-A796-45BE-9C85-8C4A85204F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0979" y="5073885"/>
            <a:ext cx="901143" cy="901143"/>
          </a:xfrm>
          <a:prstGeom prst="rect">
            <a:avLst/>
          </a:prstGeom>
        </p:spPr>
      </p:pic>
      <p:pic>
        <p:nvPicPr>
          <p:cNvPr id="38" name="Graphic 37" descr="Chat RTL">
            <a:extLst>
              <a:ext uri="{FF2B5EF4-FFF2-40B4-BE49-F238E27FC236}">
                <a16:creationId xmlns:a16="http://schemas.microsoft.com/office/drawing/2014/main" id="{EF1FC553-A790-43DE-BB9D-257C457A58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4479" y="3647880"/>
            <a:ext cx="901143" cy="901143"/>
          </a:xfrm>
          <a:prstGeom prst="rect">
            <a:avLst/>
          </a:prstGeom>
        </p:spPr>
      </p:pic>
      <p:pic>
        <p:nvPicPr>
          <p:cNvPr id="39" name="Graphic 38" descr="Megaphone">
            <a:extLst>
              <a:ext uri="{FF2B5EF4-FFF2-40B4-BE49-F238E27FC236}">
                <a16:creationId xmlns:a16="http://schemas.microsoft.com/office/drawing/2014/main" id="{A74354CD-B99E-4451-9403-C10E1341F4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44478" y="2069250"/>
            <a:ext cx="901143" cy="901143"/>
          </a:xfrm>
          <a:prstGeom prst="rect">
            <a:avLst/>
          </a:prstGeom>
        </p:spPr>
      </p:pic>
      <p:pic>
        <p:nvPicPr>
          <p:cNvPr id="40" name="Graphic 39" descr="Tag">
            <a:extLst>
              <a:ext uri="{FF2B5EF4-FFF2-40B4-BE49-F238E27FC236}">
                <a16:creationId xmlns:a16="http://schemas.microsoft.com/office/drawing/2014/main" id="{C869CD52-7187-475D-8E98-104EDE519E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10978" y="2127481"/>
            <a:ext cx="901143" cy="901143"/>
          </a:xfrm>
          <a:prstGeom prst="rect">
            <a:avLst/>
          </a:prstGeom>
        </p:spPr>
      </p:pic>
      <p:pic>
        <p:nvPicPr>
          <p:cNvPr id="41" name="Graphic 40" descr="Wi Fi">
            <a:extLst>
              <a:ext uri="{FF2B5EF4-FFF2-40B4-BE49-F238E27FC236}">
                <a16:creationId xmlns:a16="http://schemas.microsoft.com/office/drawing/2014/main" id="{7EA124A7-10C7-4ACC-9ED2-9E6EB8B22E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164282" y="3611457"/>
            <a:ext cx="901143" cy="901143"/>
          </a:xfrm>
          <a:prstGeom prst="rect">
            <a:avLst/>
          </a:prstGeom>
        </p:spPr>
      </p:pic>
      <p:pic>
        <p:nvPicPr>
          <p:cNvPr id="42" name="Graphic 41" descr="Store">
            <a:extLst>
              <a:ext uri="{FF2B5EF4-FFF2-40B4-BE49-F238E27FC236}">
                <a16:creationId xmlns:a16="http://schemas.microsoft.com/office/drawing/2014/main" id="{4C4053C0-E06F-4914-ACEB-69AA543DE38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410463" y="5050535"/>
            <a:ext cx="901143" cy="901143"/>
          </a:xfrm>
          <a:prstGeom prst="rect">
            <a:avLst/>
          </a:prstGeom>
        </p:spPr>
      </p:pic>
    </p:spTree>
    <p:extLst>
      <p:ext uri="{BB962C8B-B14F-4D97-AF65-F5344CB8AC3E}">
        <p14:creationId xmlns:p14="http://schemas.microsoft.com/office/powerpoint/2010/main" val="331554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A542B-4B50-46C3-AE5C-6B90D9D7C4B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B6380D6-773D-4212-9061-7729EB3CD09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552C04-BDA9-41FF-9740-F8211499AD26}"/>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6A3EBE81-981C-4998-8B02-4E115F7CD4F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81687C2-B160-49CE-BC34-E9F05C558E2D}"/>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9E51A3B8-9C26-4900-B255-AB8C2342B479}"/>
              </a:ext>
            </a:extLst>
          </p:cNvPr>
          <p:cNvGrpSpPr/>
          <p:nvPr/>
        </p:nvGrpSpPr>
        <p:grpSpPr>
          <a:xfrm>
            <a:off x="1026179" y="3476193"/>
            <a:ext cx="4480137" cy="1130562"/>
            <a:chOff x="7344158" y="7200757"/>
            <a:chExt cx="10112741" cy="2551949"/>
          </a:xfrm>
        </p:grpSpPr>
        <p:sp>
          <p:nvSpPr>
            <p:cNvPr id="8" name="Freeform 1">
              <a:extLst>
                <a:ext uri="{FF2B5EF4-FFF2-40B4-BE49-F238E27FC236}">
                  <a16:creationId xmlns:a16="http://schemas.microsoft.com/office/drawing/2014/main" id="{B1631696-3496-43B5-BF9F-67C1DFEA9612}"/>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2">
                <a:lumMod val="50000"/>
              </a:schemeClr>
            </a:solidFill>
            <a:ln>
              <a:noFill/>
            </a:ln>
            <a:effectLst/>
          </p:spPr>
          <p:txBody>
            <a:bodyPr wrap="none" anchor="ctr"/>
            <a:lstStyle/>
            <a:p>
              <a:endParaRPr lang="en-US" sz="2894" dirty="0"/>
            </a:p>
          </p:txBody>
        </p:sp>
        <p:sp useBgFill="1">
          <p:nvSpPr>
            <p:cNvPr id="9" name="Freeform 2">
              <a:extLst>
                <a:ext uri="{FF2B5EF4-FFF2-40B4-BE49-F238E27FC236}">
                  <a16:creationId xmlns:a16="http://schemas.microsoft.com/office/drawing/2014/main" id="{04EF1911-9677-4BB0-837A-B1CA835EB3B8}"/>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0" name="Freeform 3">
              <a:extLst>
                <a:ext uri="{FF2B5EF4-FFF2-40B4-BE49-F238E27FC236}">
                  <a16:creationId xmlns:a16="http://schemas.microsoft.com/office/drawing/2014/main" id="{31CACA86-7221-4FC8-B471-A363C6BB0C5D}"/>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2"/>
            </a:solidFill>
            <a:ln>
              <a:noFill/>
            </a:ln>
            <a:effectLst/>
          </p:spPr>
          <p:txBody>
            <a:bodyPr wrap="none" anchor="ctr"/>
            <a:lstStyle/>
            <a:p>
              <a:endParaRPr lang="en-US" sz="2894" dirty="0"/>
            </a:p>
          </p:txBody>
        </p:sp>
        <p:sp>
          <p:nvSpPr>
            <p:cNvPr id="11" name="Freeform 4">
              <a:extLst>
                <a:ext uri="{FF2B5EF4-FFF2-40B4-BE49-F238E27FC236}">
                  <a16:creationId xmlns:a16="http://schemas.microsoft.com/office/drawing/2014/main" id="{982FB169-BB3C-4530-816D-31E9EDA28B9F}"/>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2"/>
            </a:solidFill>
            <a:ln>
              <a:noFill/>
            </a:ln>
            <a:effectLst/>
          </p:spPr>
          <p:txBody>
            <a:bodyPr wrap="none" anchor="ctr"/>
            <a:lstStyle/>
            <a:p>
              <a:endParaRPr lang="en-US" sz="2894" dirty="0"/>
            </a:p>
          </p:txBody>
        </p:sp>
      </p:grpSp>
      <p:grpSp>
        <p:nvGrpSpPr>
          <p:cNvPr id="12" name="Group 11">
            <a:extLst>
              <a:ext uri="{FF2B5EF4-FFF2-40B4-BE49-F238E27FC236}">
                <a16:creationId xmlns:a16="http://schemas.microsoft.com/office/drawing/2014/main" id="{0385FE5F-2AE9-417D-AFB5-E829C66B3260}"/>
              </a:ext>
            </a:extLst>
          </p:cNvPr>
          <p:cNvGrpSpPr/>
          <p:nvPr/>
        </p:nvGrpSpPr>
        <p:grpSpPr>
          <a:xfrm>
            <a:off x="1026179" y="1988552"/>
            <a:ext cx="4480137" cy="1130562"/>
            <a:chOff x="7344158" y="4294533"/>
            <a:chExt cx="10112741" cy="2551949"/>
          </a:xfrm>
        </p:grpSpPr>
        <p:sp>
          <p:nvSpPr>
            <p:cNvPr id="13" name="Freeform 5">
              <a:extLst>
                <a:ext uri="{FF2B5EF4-FFF2-40B4-BE49-F238E27FC236}">
                  <a16:creationId xmlns:a16="http://schemas.microsoft.com/office/drawing/2014/main" id="{90EA6192-80BA-4D75-AC5D-EB29B9E02D00}"/>
                </a:ext>
              </a:extLst>
            </p:cNvPr>
            <p:cNvSpPr>
              <a:spLocks noChangeArrowheads="1"/>
            </p:cNvSpPr>
            <p:nvPr/>
          </p:nvSpPr>
          <p:spPr bwMode="auto">
            <a:xfrm>
              <a:off x="7491053" y="6345309"/>
              <a:ext cx="1595688" cy="501173"/>
            </a:xfrm>
            <a:custGeom>
              <a:avLst/>
              <a:gdLst>
                <a:gd name="T0" fmla="*/ 439 w 2443"/>
                <a:gd name="T1" fmla="*/ 765 h 766"/>
                <a:gd name="T2" fmla="*/ 0 w 2443"/>
                <a:gd name="T3" fmla="*/ 0 h 766"/>
                <a:gd name="T4" fmla="*/ 2442 w 2443"/>
                <a:gd name="T5" fmla="*/ 0 h 766"/>
                <a:gd name="T6" fmla="*/ 2004 w 2443"/>
                <a:gd name="T7" fmla="*/ 765 h 766"/>
                <a:gd name="T8" fmla="*/ 439 w 2443"/>
                <a:gd name="T9" fmla="*/ 765 h 766"/>
              </a:gdLst>
              <a:ahLst/>
              <a:cxnLst>
                <a:cxn ang="0">
                  <a:pos x="T0" y="T1"/>
                </a:cxn>
                <a:cxn ang="0">
                  <a:pos x="T2" y="T3"/>
                </a:cxn>
                <a:cxn ang="0">
                  <a:pos x="T4" y="T5"/>
                </a:cxn>
                <a:cxn ang="0">
                  <a:pos x="T6" y="T7"/>
                </a:cxn>
                <a:cxn ang="0">
                  <a:pos x="T8" y="T9"/>
                </a:cxn>
              </a:cxnLst>
              <a:rect l="0" t="0" r="r" b="b"/>
              <a:pathLst>
                <a:path w="2443" h="766">
                  <a:moveTo>
                    <a:pt x="439" y="765"/>
                  </a:moveTo>
                  <a:lnTo>
                    <a:pt x="0" y="0"/>
                  </a:lnTo>
                  <a:lnTo>
                    <a:pt x="2442" y="0"/>
                  </a:lnTo>
                  <a:lnTo>
                    <a:pt x="2004" y="765"/>
                  </a:lnTo>
                  <a:lnTo>
                    <a:pt x="439" y="765"/>
                  </a:lnTo>
                </a:path>
              </a:pathLst>
            </a:custGeom>
            <a:solidFill>
              <a:schemeClr val="accent1">
                <a:lumMod val="50000"/>
              </a:schemeClr>
            </a:solidFill>
            <a:ln>
              <a:noFill/>
            </a:ln>
            <a:effectLst/>
          </p:spPr>
          <p:txBody>
            <a:bodyPr wrap="none" anchor="ctr"/>
            <a:lstStyle/>
            <a:p>
              <a:endParaRPr lang="en-US" sz="2894" dirty="0"/>
            </a:p>
          </p:txBody>
        </p:sp>
        <p:sp useBgFill="1">
          <p:nvSpPr>
            <p:cNvPr id="14" name="Freeform 6">
              <a:extLst>
                <a:ext uri="{FF2B5EF4-FFF2-40B4-BE49-F238E27FC236}">
                  <a16:creationId xmlns:a16="http://schemas.microsoft.com/office/drawing/2014/main" id="{64B5F6D2-15DF-4738-987B-6483FC3A76B2}"/>
                </a:ext>
              </a:extLst>
            </p:cNvPr>
            <p:cNvSpPr>
              <a:spLocks noChangeArrowheads="1"/>
            </p:cNvSpPr>
            <p:nvPr/>
          </p:nvSpPr>
          <p:spPr bwMode="auto">
            <a:xfrm>
              <a:off x="7453610" y="4403985"/>
              <a:ext cx="9893838" cy="2111261"/>
            </a:xfrm>
            <a:custGeom>
              <a:avLst/>
              <a:gdLst>
                <a:gd name="T0" fmla="*/ 15146 w 15147"/>
                <a:gd name="T1" fmla="*/ 0 h 3231"/>
                <a:gd name="T2" fmla="*/ 0 w 15147"/>
                <a:gd name="T3" fmla="*/ 0 h 3231"/>
                <a:gd name="T4" fmla="*/ 0 w 15147"/>
                <a:gd name="T5" fmla="*/ 3230 h 3231"/>
                <a:gd name="T6" fmla="*/ 15146 w 15147"/>
                <a:gd name="T7" fmla="*/ 3230 h 3231"/>
                <a:gd name="T8" fmla="*/ 15146 w 15147"/>
                <a:gd name="T9" fmla="*/ 0 h 3231"/>
              </a:gdLst>
              <a:ahLst/>
              <a:cxnLst>
                <a:cxn ang="0">
                  <a:pos x="T0" y="T1"/>
                </a:cxn>
                <a:cxn ang="0">
                  <a:pos x="T2" y="T3"/>
                </a:cxn>
                <a:cxn ang="0">
                  <a:pos x="T4" y="T5"/>
                </a:cxn>
                <a:cxn ang="0">
                  <a:pos x="T6" y="T7"/>
                </a:cxn>
                <a:cxn ang="0">
                  <a:pos x="T8" y="T9"/>
                </a:cxn>
              </a:cxnLst>
              <a:rect l="0" t="0" r="r" b="b"/>
              <a:pathLst>
                <a:path w="15147" h="3231">
                  <a:moveTo>
                    <a:pt x="15146" y="0"/>
                  </a:moveTo>
                  <a:lnTo>
                    <a:pt x="0" y="0"/>
                  </a:lnTo>
                  <a:lnTo>
                    <a:pt x="0" y="3230"/>
                  </a:lnTo>
                  <a:lnTo>
                    <a:pt x="15146" y="3230"/>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15" name="Freeform 7">
              <a:extLst>
                <a:ext uri="{FF2B5EF4-FFF2-40B4-BE49-F238E27FC236}">
                  <a16:creationId xmlns:a16="http://schemas.microsoft.com/office/drawing/2014/main" id="{93038E45-9976-4A55-BA11-96C00FAD36CC}"/>
                </a:ext>
              </a:extLst>
            </p:cNvPr>
            <p:cNvSpPr>
              <a:spLocks noChangeArrowheads="1"/>
            </p:cNvSpPr>
            <p:nvPr/>
          </p:nvSpPr>
          <p:spPr bwMode="auto">
            <a:xfrm>
              <a:off x="7344158" y="4294533"/>
              <a:ext cx="10112741" cy="2330164"/>
            </a:xfrm>
            <a:custGeom>
              <a:avLst/>
              <a:gdLst>
                <a:gd name="T0" fmla="*/ 15315 w 15484"/>
                <a:gd name="T1" fmla="*/ 3568 h 3569"/>
                <a:gd name="T2" fmla="*/ 15315 w 15484"/>
                <a:gd name="T3" fmla="*/ 3568 h 3569"/>
                <a:gd name="T4" fmla="*/ 15483 w 15484"/>
                <a:gd name="T5" fmla="*/ 3399 h 3569"/>
                <a:gd name="T6" fmla="*/ 15483 w 15484"/>
                <a:gd name="T7" fmla="*/ 169 h 3569"/>
                <a:gd name="T8" fmla="*/ 15483 w 15484"/>
                <a:gd name="T9" fmla="*/ 169 h 3569"/>
                <a:gd name="T10" fmla="*/ 15315 w 15484"/>
                <a:gd name="T11" fmla="*/ 0 h 3569"/>
                <a:gd name="T12" fmla="*/ 169 w 15484"/>
                <a:gd name="T13" fmla="*/ 0 h 3569"/>
                <a:gd name="T14" fmla="*/ 169 w 15484"/>
                <a:gd name="T15" fmla="*/ 0 h 3569"/>
                <a:gd name="T16" fmla="*/ 0 w 15484"/>
                <a:gd name="T17" fmla="*/ 169 h 3569"/>
                <a:gd name="T18" fmla="*/ 0 w 15484"/>
                <a:gd name="T19" fmla="*/ 3399 h 3569"/>
                <a:gd name="T20" fmla="*/ 0 w 15484"/>
                <a:gd name="T21" fmla="*/ 3399 h 3569"/>
                <a:gd name="T22" fmla="*/ 169 w 15484"/>
                <a:gd name="T23" fmla="*/ 3568 h 3569"/>
                <a:gd name="T24" fmla="*/ 15315 w 15484"/>
                <a:gd name="T25" fmla="*/ 3568 h 3569"/>
                <a:gd name="T26" fmla="*/ 15315 w 15484"/>
                <a:gd name="T27" fmla="*/ 3399 h 3569"/>
                <a:gd name="T28" fmla="*/ 169 w 15484"/>
                <a:gd name="T29" fmla="*/ 3399 h 3569"/>
                <a:gd name="T30" fmla="*/ 169 w 15484"/>
                <a:gd name="T31" fmla="*/ 169 h 3569"/>
                <a:gd name="T32" fmla="*/ 15315 w 15484"/>
                <a:gd name="T33" fmla="*/ 169 h 3569"/>
                <a:gd name="T34" fmla="*/ 15315 w 15484"/>
                <a:gd name="T35" fmla="*/ 3399 h 3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9">
                  <a:moveTo>
                    <a:pt x="15315" y="3568"/>
                  </a:moveTo>
                  <a:lnTo>
                    <a:pt x="15315" y="3568"/>
                  </a:lnTo>
                  <a:cubicBezTo>
                    <a:pt x="15407" y="3568"/>
                    <a:pt x="15483" y="3492"/>
                    <a:pt x="15483" y="3399"/>
                  </a:cubicBezTo>
                  <a:lnTo>
                    <a:pt x="15483" y="169"/>
                  </a:lnTo>
                  <a:lnTo>
                    <a:pt x="15483" y="169"/>
                  </a:lnTo>
                  <a:cubicBezTo>
                    <a:pt x="15483" y="76"/>
                    <a:pt x="15407" y="0"/>
                    <a:pt x="15315" y="0"/>
                  </a:cubicBezTo>
                  <a:lnTo>
                    <a:pt x="169" y="0"/>
                  </a:lnTo>
                  <a:lnTo>
                    <a:pt x="169" y="0"/>
                  </a:lnTo>
                  <a:cubicBezTo>
                    <a:pt x="76" y="0"/>
                    <a:pt x="0" y="76"/>
                    <a:pt x="0" y="169"/>
                  </a:cubicBezTo>
                  <a:lnTo>
                    <a:pt x="0" y="3399"/>
                  </a:lnTo>
                  <a:lnTo>
                    <a:pt x="0" y="3399"/>
                  </a:lnTo>
                  <a:cubicBezTo>
                    <a:pt x="0" y="3492"/>
                    <a:pt x="76" y="3568"/>
                    <a:pt x="169" y="3568"/>
                  </a:cubicBezTo>
                  <a:lnTo>
                    <a:pt x="15315" y="3568"/>
                  </a:lnTo>
                  <a:close/>
                  <a:moveTo>
                    <a:pt x="15315" y="3399"/>
                  </a:moveTo>
                  <a:lnTo>
                    <a:pt x="169" y="3399"/>
                  </a:lnTo>
                  <a:lnTo>
                    <a:pt x="169" y="169"/>
                  </a:lnTo>
                  <a:lnTo>
                    <a:pt x="15315" y="169"/>
                  </a:lnTo>
                  <a:lnTo>
                    <a:pt x="15315" y="3399"/>
                  </a:lnTo>
                  <a:close/>
                </a:path>
              </a:pathLst>
            </a:custGeom>
            <a:solidFill>
              <a:schemeClr val="accent1"/>
            </a:solidFill>
            <a:ln>
              <a:noFill/>
            </a:ln>
            <a:effectLst/>
          </p:spPr>
          <p:txBody>
            <a:bodyPr wrap="none" anchor="ctr"/>
            <a:lstStyle/>
            <a:p>
              <a:endParaRPr lang="en-US" sz="2894" dirty="0"/>
            </a:p>
          </p:txBody>
        </p:sp>
        <p:sp>
          <p:nvSpPr>
            <p:cNvPr id="16" name="Freeform 8">
              <a:extLst>
                <a:ext uri="{FF2B5EF4-FFF2-40B4-BE49-F238E27FC236}">
                  <a16:creationId xmlns:a16="http://schemas.microsoft.com/office/drawing/2014/main" id="{E4429769-550D-41E9-A57A-99DCEFF635D4}"/>
                </a:ext>
              </a:extLst>
            </p:cNvPr>
            <p:cNvSpPr>
              <a:spLocks noChangeArrowheads="1"/>
            </p:cNvSpPr>
            <p:nvPr/>
          </p:nvSpPr>
          <p:spPr bwMode="auto">
            <a:xfrm>
              <a:off x="7776204" y="4723697"/>
              <a:ext cx="1022506" cy="2122784"/>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1"/>
            </a:solidFill>
            <a:ln>
              <a:noFill/>
            </a:ln>
            <a:effectLst/>
          </p:spPr>
          <p:txBody>
            <a:bodyPr wrap="none" anchor="ctr"/>
            <a:lstStyle/>
            <a:p>
              <a:endParaRPr lang="en-US" sz="2894" dirty="0"/>
            </a:p>
          </p:txBody>
        </p:sp>
      </p:grpSp>
      <p:grpSp>
        <p:nvGrpSpPr>
          <p:cNvPr id="17" name="Group 16">
            <a:extLst>
              <a:ext uri="{FF2B5EF4-FFF2-40B4-BE49-F238E27FC236}">
                <a16:creationId xmlns:a16="http://schemas.microsoft.com/office/drawing/2014/main" id="{949E67D5-C6BD-4B36-9732-BBA3A6A08C3A}"/>
              </a:ext>
            </a:extLst>
          </p:cNvPr>
          <p:cNvGrpSpPr/>
          <p:nvPr/>
        </p:nvGrpSpPr>
        <p:grpSpPr>
          <a:xfrm>
            <a:off x="1026179" y="4966595"/>
            <a:ext cx="4480137" cy="1130562"/>
            <a:chOff x="7344158" y="7200757"/>
            <a:chExt cx="10112741" cy="2551949"/>
          </a:xfrm>
        </p:grpSpPr>
        <p:sp>
          <p:nvSpPr>
            <p:cNvPr id="18" name="Freeform 1">
              <a:extLst>
                <a:ext uri="{FF2B5EF4-FFF2-40B4-BE49-F238E27FC236}">
                  <a16:creationId xmlns:a16="http://schemas.microsoft.com/office/drawing/2014/main" id="{D3A9A448-B744-4553-8A03-DD837EBFF320}"/>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3">
                <a:lumMod val="50000"/>
              </a:schemeClr>
            </a:solidFill>
            <a:ln>
              <a:noFill/>
            </a:ln>
            <a:effectLst/>
          </p:spPr>
          <p:txBody>
            <a:bodyPr wrap="none" anchor="ctr"/>
            <a:lstStyle/>
            <a:p>
              <a:endParaRPr lang="en-US" sz="2894" dirty="0"/>
            </a:p>
          </p:txBody>
        </p:sp>
        <p:sp useBgFill="1">
          <p:nvSpPr>
            <p:cNvPr id="19" name="Freeform 2">
              <a:extLst>
                <a:ext uri="{FF2B5EF4-FFF2-40B4-BE49-F238E27FC236}">
                  <a16:creationId xmlns:a16="http://schemas.microsoft.com/office/drawing/2014/main" id="{D24522FA-CA09-4CF4-ABC7-D1C09C79F7E2}"/>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0" name="Freeform 3">
              <a:extLst>
                <a:ext uri="{FF2B5EF4-FFF2-40B4-BE49-F238E27FC236}">
                  <a16:creationId xmlns:a16="http://schemas.microsoft.com/office/drawing/2014/main" id="{D91E425E-3FE3-4953-9FAA-747A959688C6}"/>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3"/>
            </a:solidFill>
            <a:ln>
              <a:noFill/>
            </a:ln>
            <a:effectLst/>
          </p:spPr>
          <p:txBody>
            <a:bodyPr wrap="none" anchor="ctr"/>
            <a:lstStyle/>
            <a:p>
              <a:endParaRPr lang="en-US" sz="2894" dirty="0"/>
            </a:p>
          </p:txBody>
        </p:sp>
        <p:sp>
          <p:nvSpPr>
            <p:cNvPr id="21" name="Freeform 4">
              <a:extLst>
                <a:ext uri="{FF2B5EF4-FFF2-40B4-BE49-F238E27FC236}">
                  <a16:creationId xmlns:a16="http://schemas.microsoft.com/office/drawing/2014/main" id="{41608AFD-6526-46B8-AD3F-36F5001E50FC}"/>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3"/>
            </a:solidFill>
            <a:ln>
              <a:noFill/>
            </a:ln>
            <a:effectLst/>
          </p:spPr>
          <p:txBody>
            <a:bodyPr wrap="none" anchor="ctr"/>
            <a:lstStyle/>
            <a:p>
              <a:endParaRPr lang="en-US" sz="2894" dirty="0"/>
            </a:p>
          </p:txBody>
        </p:sp>
      </p:grpSp>
      <p:grpSp>
        <p:nvGrpSpPr>
          <p:cNvPr id="22" name="Group 21">
            <a:extLst>
              <a:ext uri="{FF2B5EF4-FFF2-40B4-BE49-F238E27FC236}">
                <a16:creationId xmlns:a16="http://schemas.microsoft.com/office/drawing/2014/main" id="{3E855913-59E4-428C-A104-B767568DE0A3}"/>
              </a:ext>
            </a:extLst>
          </p:cNvPr>
          <p:cNvGrpSpPr/>
          <p:nvPr/>
        </p:nvGrpSpPr>
        <p:grpSpPr>
          <a:xfrm>
            <a:off x="5998296" y="3476193"/>
            <a:ext cx="4480137" cy="1130562"/>
            <a:chOff x="7344158" y="7200757"/>
            <a:chExt cx="10112741" cy="2551949"/>
          </a:xfrm>
        </p:grpSpPr>
        <p:sp>
          <p:nvSpPr>
            <p:cNvPr id="23" name="Freeform 1">
              <a:extLst>
                <a:ext uri="{FF2B5EF4-FFF2-40B4-BE49-F238E27FC236}">
                  <a16:creationId xmlns:a16="http://schemas.microsoft.com/office/drawing/2014/main" id="{9FAAA769-A5A0-4416-9C32-848E9A4BBEBA}"/>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5">
                <a:lumMod val="50000"/>
              </a:schemeClr>
            </a:solidFill>
            <a:ln>
              <a:noFill/>
            </a:ln>
            <a:effectLst/>
          </p:spPr>
          <p:txBody>
            <a:bodyPr wrap="none" anchor="ctr"/>
            <a:lstStyle/>
            <a:p>
              <a:endParaRPr lang="en-US" sz="2894" dirty="0"/>
            </a:p>
          </p:txBody>
        </p:sp>
        <p:sp useBgFill="1">
          <p:nvSpPr>
            <p:cNvPr id="24" name="Freeform 2">
              <a:extLst>
                <a:ext uri="{FF2B5EF4-FFF2-40B4-BE49-F238E27FC236}">
                  <a16:creationId xmlns:a16="http://schemas.microsoft.com/office/drawing/2014/main" id="{F9E10E3C-67C9-46FC-9733-F75F851D2CC4}"/>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25" name="Freeform 3">
              <a:extLst>
                <a:ext uri="{FF2B5EF4-FFF2-40B4-BE49-F238E27FC236}">
                  <a16:creationId xmlns:a16="http://schemas.microsoft.com/office/drawing/2014/main" id="{C0326985-3AF1-4EAC-B9A9-FECE8C358EBB}"/>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5"/>
            </a:solidFill>
            <a:ln>
              <a:noFill/>
            </a:ln>
            <a:effectLst/>
          </p:spPr>
          <p:txBody>
            <a:bodyPr wrap="none" anchor="ctr"/>
            <a:lstStyle/>
            <a:p>
              <a:endParaRPr lang="en-US" sz="2894" dirty="0"/>
            </a:p>
          </p:txBody>
        </p:sp>
        <p:sp>
          <p:nvSpPr>
            <p:cNvPr id="26" name="Freeform 4">
              <a:extLst>
                <a:ext uri="{FF2B5EF4-FFF2-40B4-BE49-F238E27FC236}">
                  <a16:creationId xmlns:a16="http://schemas.microsoft.com/office/drawing/2014/main" id="{51471965-1236-4FFF-865A-5467FFB48B45}"/>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5"/>
            </a:solidFill>
            <a:ln>
              <a:noFill/>
            </a:ln>
            <a:effectLst/>
          </p:spPr>
          <p:txBody>
            <a:bodyPr wrap="none" anchor="ctr"/>
            <a:lstStyle/>
            <a:p>
              <a:endParaRPr lang="en-US" sz="2894" dirty="0"/>
            </a:p>
          </p:txBody>
        </p:sp>
      </p:grpSp>
      <p:grpSp>
        <p:nvGrpSpPr>
          <p:cNvPr id="27" name="Group 26">
            <a:extLst>
              <a:ext uri="{FF2B5EF4-FFF2-40B4-BE49-F238E27FC236}">
                <a16:creationId xmlns:a16="http://schemas.microsoft.com/office/drawing/2014/main" id="{77EECE4C-60EC-4CD9-96E6-C4035FACED30}"/>
              </a:ext>
            </a:extLst>
          </p:cNvPr>
          <p:cNvGrpSpPr/>
          <p:nvPr/>
        </p:nvGrpSpPr>
        <p:grpSpPr>
          <a:xfrm>
            <a:off x="5998296" y="1988552"/>
            <a:ext cx="4480137" cy="1130562"/>
            <a:chOff x="7344158" y="4294533"/>
            <a:chExt cx="10112741" cy="2551949"/>
          </a:xfrm>
        </p:grpSpPr>
        <p:sp>
          <p:nvSpPr>
            <p:cNvPr id="28" name="Freeform 5">
              <a:extLst>
                <a:ext uri="{FF2B5EF4-FFF2-40B4-BE49-F238E27FC236}">
                  <a16:creationId xmlns:a16="http://schemas.microsoft.com/office/drawing/2014/main" id="{576CA3EF-37DE-458D-9F99-D832A2A2CD64}"/>
                </a:ext>
              </a:extLst>
            </p:cNvPr>
            <p:cNvSpPr>
              <a:spLocks noChangeArrowheads="1"/>
            </p:cNvSpPr>
            <p:nvPr/>
          </p:nvSpPr>
          <p:spPr bwMode="auto">
            <a:xfrm>
              <a:off x="7491053" y="6345309"/>
              <a:ext cx="1595688" cy="501173"/>
            </a:xfrm>
            <a:custGeom>
              <a:avLst/>
              <a:gdLst>
                <a:gd name="T0" fmla="*/ 439 w 2443"/>
                <a:gd name="T1" fmla="*/ 765 h 766"/>
                <a:gd name="T2" fmla="*/ 0 w 2443"/>
                <a:gd name="T3" fmla="*/ 0 h 766"/>
                <a:gd name="T4" fmla="*/ 2442 w 2443"/>
                <a:gd name="T5" fmla="*/ 0 h 766"/>
                <a:gd name="T6" fmla="*/ 2004 w 2443"/>
                <a:gd name="T7" fmla="*/ 765 h 766"/>
                <a:gd name="T8" fmla="*/ 439 w 2443"/>
                <a:gd name="T9" fmla="*/ 765 h 766"/>
              </a:gdLst>
              <a:ahLst/>
              <a:cxnLst>
                <a:cxn ang="0">
                  <a:pos x="T0" y="T1"/>
                </a:cxn>
                <a:cxn ang="0">
                  <a:pos x="T2" y="T3"/>
                </a:cxn>
                <a:cxn ang="0">
                  <a:pos x="T4" y="T5"/>
                </a:cxn>
                <a:cxn ang="0">
                  <a:pos x="T6" y="T7"/>
                </a:cxn>
                <a:cxn ang="0">
                  <a:pos x="T8" y="T9"/>
                </a:cxn>
              </a:cxnLst>
              <a:rect l="0" t="0" r="r" b="b"/>
              <a:pathLst>
                <a:path w="2443" h="766">
                  <a:moveTo>
                    <a:pt x="439" y="765"/>
                  </a:moveTo>
                  <a:lnTo>
                    <a:pt x="0" y="0"/>
                  </a:lnTo>
                  <a:lnTo>
                    <a:pt x="2442" y="0"/>
                  </a:lnTo>
                  <a:lnTo>
                    <a:pt x="2004" y="765"/>
                  </a:lnTo>
                  <a:lnTo>
                    <a:pt x="439" y="765"/>
                  </a:lnTo>
                </a:path>
              </a:pathLst>
            </a:custGeom>
            <a:solidFill>
              <a:schemeClr val="accent4">
                <a:lumMod val="50000"/>
              </a:schemeClr>
            </a:solidFill>
            <a:ln>
              <a:noFill/>
            </a:ln>
            <a:effectLst/>
          </p:spPr>
          <p:txBody>
            <a:bodyPr wrap="none" anchor="ctr"/>
            <a:lstStyle/>
            <a:p>
              <a:endParaRPr lang="en-US" sz="2894" dirty="0"/>
            </a:p>
          </p:txBody>
        </p:sp>
        <p:sp useBgFill="1">
          <p:nvSpPr>
            <p:cNvPr id="29" name="Freeform 6">
              <a:extLst>
                <a:ext uri="{FF2B5EF4-FFF2-40B4-BE49-F238E27FC236}">
                  <a16:creationId xmlns:a16="http://schemas.microsoft.com/office/drawing/2014/main" id="{FAE51339-97AA-4634-AC7D-0D9F45B52BFE}"/>
                </a:ext>
              </a:extLst>
            </p:cNvPr>
            <p:cNvSpPr>
              <a:spLocks noChangeArrowheads="1"/>
            </p:cNvSpPr>
            <p:nvPr/>
          </p:nvSpPr>
          <p:spPr bwMode="auto">
            <a:xfrm>
              <a:off x="7453610" y="4403985"/>
              <a:ext cx="9893838" cy="2111261"/>
            </a:xfrm>
            <a:custGeom>
              <a:avLst/>
              <a:gdLst>
                <a:gd name="T0" fmla="*/ 15146 w 15147"/>
                <a:gd name="T1" fmla="*/ 0 h 3231"/>
                <a:gd name="T2" fmla="*/ 0 w 15147"/>
                <a:gd name="T3" fmla="*/ 0 h 3231"/>
                <a:gd name="T4" fmla="*/ 0 w 15147"/>
                <a:gd name="T5" fmla="*/ 3230 h 3231"/>
                <a:gd name="T6" fmla="*/ 15146 w 15147"/>
                <a:gd name="T7" fmla="*/ 3230 h 3231"/>
                <a:gd name="T8" fmla="*/ 15146 w 15147"/>
                <a:gd name="T9" fmla="*/ 0 h 3231"/>
              </a:gdLst>
              <a:ahLst/>
              <a:cxnLst>
                <a:cxn ang="0">
                  <a:pos x="T0" y="T1"/>
                </a:cxn>
                <a:cxn ang="0">
                  <a:pos x="T2" y="T3"/>
                </a:cxn>
                <a:cxn ang="0">
                  <a:pos x="T4" y="T5"/>
                </a:cxn>
                <a:cxn ang="0">
                  <a:pos x="T6" y="T7"/>
                </a:cxn>
                <a:cxn ang="0">
                  <a:pos x="T8" y="T9"/>
                </a:cxn>
              </a:cxnLst>
              <a:rect l="0" t="0" r="r" b="b"/>
              <a:pathLst>
                <a:path w="15147" h="3231">
                  <a:moveTo>
                    <a:pt x="15146" y="0"/>
                  </a:moveTo>
                  <a:lnTo>
                    <a:pt x="0" y="0"/>
                  </a:lnTo>
                  <a:lnTo>
                    <a:pt x="0" y="3230"/>
                  </a:lnTo>
                  <a:lnTo>
                    <a:pt x="15146" y="3230"/>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30" name="Freeform 7">
              <a:extLst>
                <a:ext uri="{FF2B5EF4-FFF2-40B4-BE49-F238E27FC236}">
                  <a16:creationId xmlns:a16="http://schemas.microsoft.com/office/drawing/2014/main" id="{2203173D-8F53-4778-AE8C-DEFF46C38E19}"/>
                </a:ext>
              </a:extLst>
            </p:cNvPr>
            <p:cNvSpPr>
              <a:spLocks noChangeArrowheads="1"/>
            </p:cNvSpPr>
            <p:nvPr/>
          </p:nvSpPr>
          <p:spPr bwMode="auto">
            <a:xfrm>
              <a:off x="7344158" y="4294533"/>
              <a:ext cx="10112741" cy="2330164"/>
            </a:xfrm>
            <a:custGeom>
              <a:avLst/>
              <a:gdLst>
                <a:gd name="T0" fmla="*/ 15315 w 15484"/>
                <a:gd name="T1" fmla="*/ 3568 h 3569"/>
                <a:gd name="T2" fmla="*/ 15315 w 15484"/>
                <a:gd name="T3" fmla="*/ 3568 h 3569"/>
                <a:gd name="T4" fmla="*/ 15483 w 15484"/>
                <a:gd name="T5" fmla="*/ 3399 h 3569"/>
                <a:gd name="T6" fmla="*/ 15483 w 15484"/>
                <a:gd name="T7" fmla="*/ 169 h 3569"/>
                <a:gd name="T8" fmla="*/ 15483 w 15484"/>
                <a:gd name="T9" fmla="*/ 169 h 3569"/>
                <a:gd name="T10" fmla="*/ 15315 w 15484"/>
                <a:gd name="T11" fmla="*/ 0 h 3569"/>
                <a:gd name="T12" fmla="*/ 169 w 15484"/>
                <a:gd name="T13" fmla="*/ 0 h 3569"/>
                <a:gd name="T14" fmla="*/ 169 w 15484"/>
                <a:gd name="T15" fmla="*/ 0 h 3569"/>
                <a:gd name="T16" fmla="*/ 0 w 15484"/>
                <a:gd name="T17" fmla="*/ 169 h 3569"/>
                <a:gd name="T18" fmla="*/ 0 w 15484"/>
                <a:gd name="T19" fmla="*/ 3399 h 3569"/>
                <a:gd name="T20" fmla="*/ 0 w 15484"/>
                <a:gd name="T21" fmla="*/ 3399 h 3569"/>
                <a:gd name="T22" fmla="*/ 169 w 15484"/>
                <a:gd name="T23" fmla="*/ 3568 h 3569"/>
                <a:gd name="T24" fmla="*/ 15315 w 15484"/>
                <a:gd name="T25" fmla="*/ 3568 h 3569"/>
                <a:gd name="T26" fmla="*/ 15315 w 15484"/>
                <a:gd name="T27" fmla="*/ 3399 h 3569"/>
                <a:gd name="T28" fmla="*/ 169 w 15484"/>
                <a:gd name="T29" fmla="*/ 3399 h 3569"/>
                <a:gd name="T30" fmla="*/ 169 w 15484"/>
                <a:gd name="T31" fmla="*/ 169 h 3569"/>
                <a:gd name="T32" fmla="*/ 15315 w 15484"/>
                <a:gd name="T33" fmla="*/ 169 h 3569"/>
                <a:gd name="T34" fmla="*/ 15315 w 15484"/>
                <a:gd name="T35" fmla="*/ 3399 h 3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9">
                  <a:moveTo>
                    <a:pt x="15315" y="3568"/>
                  </a:moveTo>
                  <a:lnTo>
                    <a:pt x="15315" y="3568"/>
                  </a:lnTo>
                  <a:cubicBezTo>
                    <a:pt x="15407" y="3568"/>
                    <a:pt x="15483" y="3492"/>
                    <a:pt x="15483" y="3399"/>
                  </a:cubicBezTo>
                  <a:lnTo>
                    <a:pt x="15483" y="169"/>
                  </a:lnTo>
                  <a:lnTo>
                    <a:pt x="15483" y="169"/>
                  </a:lnTo>
                  <a:cubicBezTo>
                    <a:pt x="15483" y="76"/>
                    <a:pt x="15407" y="0"/>
                    <a:pt x="15315" y="0"/>
                  </a:cubicBezTo>
                  <a:lnTo>
                    <a:pt x="169" y="0"/>
                  </a:lnTo>
                  <a:lnTo>
                    <a:pt x="169" y="0"/>
                  </a:lnTo>
                  <a:cubicBezTo>
                    <a:pt x="76" y="0"/>
                    <a:pt x="0" y="76"/>
                    <a:pt x="0" y="169"/>
                  </a:cubicBezTo>
                  <a:lnTo>
                    <a:pt x="0" y="3399"/>
                  </a:lnTo>
                  <a:lnTo>
                    <a:pt x="0" y="3399"/>
                  </a:lnTo>
                  <a:cubicBezTo>
                    <a:pt x="0" y="3492"/>
                    <a:pt x="76" y="3568"/>
                    <a:pt x="169" y="3568"/>
                  </a:cubicBezTo>
                  <a:lnTo>
                    <a:pt x="15315" y="3568"/>
                  </a:lnTo>
                  <a:close/>
                  <a:moveTo>
                    <a:pt x="15315" y="3399"/>
                  </a:moveTo>
                  <a:lnTo>
                    <a:pt x="169" y="3399"/>
                  </a:lnTo>
                  <a:lnTo>
                    <a:pt x="169" y="169"/>
                  </a:lnTo>
                  <a:lnTo>
                    <a:pt x="15315" y="169"/>
                  </a:lnTo>
                  <a:lnTo>
                    <a:pt x="15315" y="3399"/>
                  </a:lnTo>
                  <a:close/>
                </a:path>
              </a:pathLst>
            </a:custGeom>
            <a:solidFill>
              <a:schemeClr val="accent4"/>
            </a:solidFill>
            <a:ln>
              <a:noFill/>
            </a:ln>
            <a:effectLst/>
          </p:spPr>
          <p:txBody>
            <a:bodyPr wrap="none" anchor="ctr"/>
            <a:lstStyle/>
            <a:p>
              <a:endParaRPr lang="en-US" sz="2894" dirty="0"/>
            </a:p>
          </p:txBody>
        </p:sp>
        <p:sp>
          <p:nvSpPr>
            <p:cNvPr id="31" name="Freeform 8">
              <a:extLst>
                <a:ext uri="{FF2B5EF4-FFF2-40B4-BE49-F238E27FC236}">
                  <a16:creationId xmlns:a16="http://schemas.microsoft.com/office/drawing/2014/main" id="{3D97BDE2-09E7-442F-AF71-88F45F647999}"/>
                </a:ext>
              </a:extLst>
            </p:cNvPr>
            <p:cNvSpPr>
              <a:spLocks noChangeArrowheads="1"/>
            </p:cNvSpPr>
            <p:nvPr/>
          </p:nvSpPr>
          <p:spPr bwMode="auto">
            <a:xfrm>
              <a:off x="7776204" y="4723697"/>
              <a:ext cx="1022506" cy="2122784"/>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4"/>
            </a:solidFill>
            <a:ln>
              <a:noFill/>
            </a:ln>
            <a:effectLst/>
          </p:spPr>
          <p:txBody>
            <a:bodyPr wrap="none" anchor="ctr"/>
            <a:lstStyle/>
            <a:p>
              <a:endParaRPr lang="en-US" sz="2894" dirty="0"/>
            </a:p>
          </p:txBody>
        </p:sp>
      </p:grpSp>
      <p:grpSp>
        <p:nvGrpSpPr>
          <p:cNvPr id="32" name="Group 31">
            <a:extLst>
              <a:ext uri="{FF2B5EF4-FFF2-40B4-BE49-F238E27FC236}">
                <a16:creationId xmlns:a16="http://schemas.microsoft.com/office/drawing/2014/main" id="{9C2CEB49-7484-4B09-921A-93B63FDB1307}"/>
              </a:ext>
            </a:extLst>
          </p:cNvPr>
          <p:cNvGrpSpPr/>
          <p:nvPr/>
        </p:nvGrpSpPr>
        <p:grpSpPr>
          <a:xfrm>
            <a:off x="5998296" y="4966595"/>
            <a:ext cx="4480137" cy="1130562"/>
            <a:chOff x="7344158" y="7200757"/>
            <a:chExt cx="10112741" cy="2551949"/>
          </a:xfrm>
        </p:grpSpPr>
        <p:sp>
          <p:nvSpPr>
            <p:cNvPr id="33" name="Freeform 1">
              <a:extLst>
                <a:ext uri="{FF2B5EF4-FFF2-40B4-BE49-F238E27FC236}">
                  <a16:creationId xmlns:a16="http://schemas.microsoft.com/office/drawing/2014/main" id="{1760F183-2C0C-4376-84A6-8200853CC9D9}"/>
                </a:ext>
              </a:extLst>
            </p:cNvPr>
            <p:cNvSpPr>
              <a:spLocks noChangeArrowheads="1"/>
            </p:cNvSpPr>
            <p:nvPr/>
          </p:nvSpPr>
          <p:spPr bwMode="auto">
            <a:xfrm>
              <a:off x="7491053" y="9254415"/>
              <a:ext cx="1595688" cy="498291"/>
            </a:xfrm>
            <a:custGeom>
              <a:avLst/>
              <a:gdLst>
                <a:gd name="T0" fmla="*/ 439 w 2443"/>
                <a:gd name="T1" fmla="*/ 764 h 765"/>
                <a:gd name="T2" fmla="*/ 0 w 2443"/>
                <a:gd name="T3" fmla="*/ 0 h 765"/>
                <a:gd name="T4" fmla="*/ 2442 w 2443"/>
                <a:gd name="T5" fmla="*/ 0 h 765"/>
                <a:gd name="T6" fmla="*/ 2004 w 2443"/>
                <a:gd name="T7" fmla="*/ 764 h 765"/>
                <a:gd name="T8" fmla="*/ 439 w 2443"/>
                <a:gd name="T9" fmla="*/ 764 h 765"/>
              </a:gdLst>
              <a:ahLst/>
              <a:cxnLst>
                <a:cxn ang="0">
                  <a:pos x="T0" y="T1"/>
                </a:cxn>
                <a:cxn ang="0">
                  <a:pos x="T2" y="T3"/>
                </a:cxn>
                <a:cxn ang="0">
                  <a:pos x="T4" y="T5"/>
                </a:cxn>
                <a:cxn ang="0">
                  <a:pos x="T6" y="T7"/>
                </a:cxn>
                <a:cxn ang="0">
                  <a:pos x="T8" y="T9"/>
                </a:cxn>
              </a:cxnLst>
              <a:rect l="0" t="0" r="r" b="b"/>
              <a:pathLst>
                <a:path w="2443" h="765">
                  <a:moveTo>
                    <a:pt x="439" y="764"/>
                  </a:moveTo>
                  <a:lnTo>
                    <a:pt x="0" y="0"/>
                  </a:lnTo>
                  <a:lnTo>
                    <a:pt x="2442" y="0"/>
                  </a:lnTo>
                  <a:lnTo>
                    <a:pt x="2004" y="764"/>
                  </a:lnTo>
                  <a:lnTo>
                    <a:pt x="439" y="764"/>
                  </a:lnTo>
                </a:path>
              </a:pathLst>
            </a:custGeom>
            <a:solidFill>
              <a:schemeClr val="accent6">
                <a:lumMod val="50000"/>
              </a:schemeClr>
            </a:solidFill>
            <a:ln>
              <a:noFill/>
            </a:ln>
            <a:effectLst/>
          </p:spPr>
          <p:txBody>
            <a:bodyPr wrap="none" anchor="ctr"/>
            <a:lstStyle/>
            <a:p>
              <a:endParaRPr lang="en-US" sz="2894" dirty="0"/>
            </a:p>
          </p:txBody>
        </p:sp>
        <p:sp useBgFill="1">
          <p:nvSpPr>
            <p:cNvPr id="34" name="Freeform 2">
              <a:extLst>
                <a:ext uri="{FF2B5EF4-FFF2-40B4-BE49-F238E27FC236}">
                  <a16:creationId xmlns:a16="http://schemas.microsoft.com/office/drawing/2014/main" id="{7156FCE3-4DF4-4CE8-9481-DC81CCF83F25}"/>
                </a:ext>
              </a:extLst>
            </p:cNvPr>
            <p:cNvSpPr>
              <a:spLocks noChangeArrowheads="1"/>
            </p:cNvSpPr>
            <p:nvPr/>
          </p:nvSpPr>
          <p:spPr bwMode="auto">
            <a:xfrm>
              <a:off x="7453610" y="7310209"/>
              <a:ext cx="9893838" cy="2108381"/>
            </a:xfrm>
            <a:custGeom>
              <a:avLst/>
              <a:gdLst>
                <a:gd name="T0" fmla="*/ 15146 w 15147"/>
                <a:gd name="T1" fmla="*/ 0 h 3230"/>
                <a:gd name="T2" fmla="*/ 0 w 15147"/>
                <a:gd name="T3" fmla="*/ 0 h 3230"/>
                <a:gd name="T4" fmla="*/ 0 w 15147"/>
                <a:gd name="T5" fmla="*/ 3229 h 3230"/>
                <a:gd name="T6" fmla="*/ 15146 w 15147"/>
                <a:gd name="T7" fmla="*/ 3229 h 3230"/>
                <a:gd name="T8" fmla="*/ 15146 w 15147"/>
                <a:gd name="T9" fmla="*/ 0 h 3230"/>
              </a:gdLst>
              <a:ahLst/>
              <a:cxnLst>
                <a:cxn ang="0">
                  <a:pos x="T0" y="T1"/>
                </a:cxn>
                <a:cxn ang="0">
                  <a:pos x="T2" y="T3"/>
                </a:cxn>
                <a:cxn ang="0">
                  <a:pos x="T4" y="T5"/>
                </a:cxn>
                <a:cxn ang="0">
                  <a:pos x="T6" y="T7"/>
                </a:cxn>
                <a:cxn ang="0">
                  <a:pos x="T8" y="T9"/>
                </a:cxn>
              </a:cxnLst>
              <a:rect l="0" t="0" r="r" b="b"/>
              <a:pathLst>
                <a:path w="15147" h="3230">
                  <a:moveTo>
                    <a:pt x="15146" y="0"/>
                  </a:moveTo>
                  <a:lnTo>
                    <a:pt x="0" y="0"/>
                  </a:lnTo>
                  <a:lnTo>
                    <a:pt x="0" y="3229"/>
                  </a:lnTo>
                  <a:lnTo>
                    <a:pt x="15146" y="3229"/>
                  </a:lnTo>
                  <a:lnTo>
                    <a:pt x="15146" y="0"/>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894" dirty="0"/>
            </a:p>
          </p:txBody>
        </p:sp>
        <p:sp>
          <p:nvSpPr>
            <p:cNvPr id="35" name="Freeform 3">
              <a:extLst>
                <a:ext uri="{FF2B5EF4-FFF2-40B4-BE49-F238E27FC236}">
                  <a16:creationId xmlns:a16="http://schemas.microsoft.com/office/drawing/2014/main" id="{16D86AD8-3960-4361-9BD6-CBD042FCB7BE}"/>
                </a:ext>
              </a:extLst>
            </p:cNvPr>
            <p:cNvSpPr>
              <a:spLocks noChangeArrowheads="1"/>
            </p:cNvSpPr>
            <p:nvPr/>
          </p:nvSpPr>
          <p:spPr bwMode="auto">
            <a:xfrm>
              <a:off x="7344158" y="7200757"/>
              <a:ext cx="10112741" cy="2330166"/>
            </a:xfrm>
            <a:custGeom>
              <a:avLst/>
              <a:gdLst>
                <a:gd name="T0" fmla="*/ 15315 w 15484"/>
                <a:gd name="T1" fmla="*/ 3567 h 3568"/>
                <a:gd name="T2" fmla="*/ 15315 w 15484"/>
                <a:gd name="T3" fmla="*/ 3567 h 3568"/>
                <a:gd name="T4" fmla="*/ 15483 w 15484"/>
                <a:gd name="T5" fmla="*/ 3398 h 3568"/>
                <a:gd name="T6" fmla="*/ 15483 w 15484"/>
                <a:gd name="T7" fmla="*/ 169 h 3568"/>
                <a:gd name="T8" fmla="*/ 15483 w 15484"/>
                <a:gd name="T9" fmla="*/ 169 h 3568"/>
                <a:gd name="T10" fmla="*/ 15315 w 15484"/>
                <a:gd name="T11" fmla="*/ 0 h 3568"/>
                <a:gd name="T12" fmla="*/ 169 w 15484"/>
                <a:gd name="T13" fmla="*/ 0 h 3568"/>
                <a:gd name="T14" fmla="*/ 169 w 15484"/>
                <a:gd name="T15" fmla="*/ 0 h 3568"/>
                <a:gd name="T16" fmla="*/ 0 w 15484"/>
                <a:gd name="T17" fmla="*/ 169 h 3568"/>
                <a:gd name="T18" fmla="*/ 0 w 15484"/>
                <a:gd name="T19" fmla="*/ 3398 h 3568"/>
                <a:gd name="T20" fmla="*/ 0 w 15484"/>
                <a:gd name="T21" fmla="*/ 3398 h 3568"/>
                <a:gd name="T22" fmla="*/ 169 w 15484"/>
                <a:gd name="T23" fmla="*/ 3567 h 3568"/>
                <a:gd name="T24" fmla="*/ 15315 w 15484"/>
                <a:gd name="T25" fmla="*/ 3567 h 3568"/>
                <a:gd name="T26" fmla="*/ 15315 w 15484"/>
                <a:gd name="T27" fmla="*/ 3398 h 3568"/>
                <a:gd name="T28" fmla="*/ 169 w 15484"/>
                <a:gd name="T29" fmla="*/ 3398 h 3568"/>
                <a:gd name="T30" fmla="*/ 169 w 15484"/>
                <a:gd name="T31" fmla="*/ 169 h 3568"/>
                <a:gd name="T32" fmla="*/ 15315 w 15484"/>
                <a:gd name="T33" fmla="*/ 169 h 3568"/>
                <a:gd name="T34" fmla="*/ 15315 w 15484"/>
                <a:gd name="T35" fmla="*/ 3398 h 3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84" h="3568">
                  <a:moveTo>
                    <a:pt x="15315" y="3567"/>
                  </a:moveTo>
                  <a:lnTo>
                    <a:pt x="15315" y="3567"/>
                  </a:lnTo>
                  <a:cubicBezTo>
                    <a:pt x="15407" y="3567"/>
                    <a:pt x="15483" y="3492"/>
                    <a:pt x="15483" y="3398"/>
                  </a:cubicBezTo>
                  <a:lnTo>
                    <a:pt x="15483" y="169"/>
                  </a:lnTo>
                  <a:lnTo>
                    <a:pt x="15483" y="169"/>
                  </a:lnTo>
                  <a:cubicBezTo>
                    <a:pt x="15483" y="75"/>
                    <a:pt x="15407" y="0"/>
                    <a:pt x="15315" y="0"/>
                  </a:cubicBezTo>
                  <a:lnTo>
                    <a:pt x="169" y="0"/>
                  </a:lnTo>
                  <a:lnTo>
                    <a:pt x="169" y="0"/>
                  </a:lnTo>
                  <a:cubicBezTo>
                    <a:pt x="76" y="0"/>
                    <a:pt x="0" y="75"/>
                    <a:pt x="0" y="169"/>
                  </a:cubicBezTo>
                  <a:lnTo>
                    <a:pt x="0" y="3398"/>
                  </a:lnTo>
                  <a:lnTo>
                    <a:pt x="0" y="3398"/>
                  </a:lnTo>
                  <a:cubicBezTo>
                    <a:pt x="0" y="3492"/>
                    <a:pt x="76" y="3567"/>
                    <a:pt x="169" y="3567"/>
                  </a:cubicBezTo>
                  <a:lnTo>
                    <a:pt x="15315" y="3567"/>
                  </a:lnTo>
                  <a:close/>
                  <a:moveTo>
                    <a:pt x="15315" y="3398"/>
                  </a:moveTo>
                  <a:lnTo>
                    <a:pt x="169" y="3398"/>
                  </a:lnTo>
                  <a:lnTo>
                    <a:pt x="169" y="169"/>
                  </a:lnTo>
                  <a:lnTo>
                    <a:pt x="15315" y="169"/>
                  </a:lnTo>
                  <a:lnTo>
                    <a:pt x="15315" y="3398"/>
                  </a:lnTo>
                  <a:close/>
                </a:path>
              </a:pathLst>
            </a:custGeom>
            <a:solidFill>
              <a:schemeClr val="accent6"/>
            </a:solidFill>
            <a:ln>
              <a:noFill/>
            </a:ln>
            <a:effectLst/>
          </p:spPr>
          <p:txBody>
            <a:bodyPr wrap="none" anchor="ctr"/>
            <a:lstStyle/>
            <a:p>
              <a:endParaRPr lang="en-US" sz="2894" dirty="0"/>
            </a:p>
          </p:txBody>
        </p:sp>
        <p:sp>
          <p:nvSpPr>
            <p:cNvPr id="36" name="Freeform 4">
              <a:extLst>
                <a:ext uri="{FF2B5EF4-FFF2-40B4-BE49-F238E27FC236}">
                  <a16:creationId xmlns:a16="http://schemas.microsoft.com/office/drawing/2014/main" id="{20A96EB1-AF64-40CB-ACB4-B0E91F47AB0E}"/>
                </a:ext>
              </a:extLst>
            </p:cNvPr>
            <p:cNvSpPr>
              <a:spLocks noChangeArrowheads="1"/>
            </p:cNvSpPr>
            <p:nvPr/>
          </p:nvSpPr>
          <p:spPr bwMode="auto">
            <a:xfrm>
              <a:off x="7776204" y="7629924"/>
              <a:ext cx="1022506" cy="2122782"/>
            </a:xfrm>
            <a:custGeom>
              <a:avLst/>
              <a:gdLst>
                <a:gd name="T0" fmla="*/ 1565 w 1566"/>
                <a:gd name="T1" fmla="*/ 0 h 3252"/>
                <a:gd name="T2" fmla="*/ 782 w 1566"/>
                <a:gd name="T3" fmla="*/ 781 h 3252"/>
                <a:gd name="T4" fmla="*/ 0 w 1566"/>
                <a:gd name="T5" fmla="*/ 0 h 3252"/>
                <a:gd name="T6" fmla="*/ 0 w 1566"/>
                <a:gd name="T7" fmla="*/ 3251 h 3252"/>
                <a:gd name="T8" fmla="*/ 1565 w 1566"/>
                <a:gd name="T9" fmla="*/ 3251 h 3252"/>
                <a:gd name="T10" fmla="*/ 1565 w 1566"/>
                <a:gd name="T11" fmla="*/ 0 h 3252"/>
              </a:gdLst>
              <a:ahLst/>
              <a:cxnLst>
                <a:cxn ang="0">
                  <a:pos x="T0" y="T1"/>
                </a:cxn>
                <a:cxn ang="0">
                  <a:pos x="T2" y="T3"/>
                </a:cxn>
                <a:cxn ang="0">
                  <a:pos x="T4" y="T5"/>
                </a:cxn>
                <a:cxn ang="0">
                  <a:pos x="T6" y="T7"/>
                </a:cxn>
                <a:cxn ang="0">
                  <a:pos x="T8" y="T9"/>
                </a:cxn>
                <a:cxn ang="0">
                  <a:pos x="T10" y="T11"/>
                </a:cxn>
              </a:cxnLst>
              <a:rect l="0" t="0" r="r" b="b"/>
              <a:pathLst>
                <a:path w="1566" h="3252">
                  <a:moveTo>
                    <a:pt x="1565" y="0"/>
                  </a:moveTo>
                  <a:lnTo>
                    <a:pt x="782" y="781"/>
                  </a:lnTo>
                  <a:lnTo>
                    <a:pt x="0" y="0"/>
                  </a:lnTo>
                  <a:lnTo>
                    <a:pt x="0" y="3251"/>
                  </a:lnTo>
                  <a:lnTo>
                    <a:pt x="1565" y="3251"/>
                  </a:lnTo>
                  <a:lnTo>
                    <a:pt x="1565" y="0"/>
                  </a:lnTo>
                </a:path>
              </a:pathLst>
            </a:custGeom>
            <a:solidFill>
              <a:schemeClr val="accent6"/>
            </a:solidFill>
            <a:ln>
              <a:noFill/>
            </a:ln>
            <a:effectLst/>
          </p:spPr>
          <p:txBody>
            <a:bodyPr wrap="none" anchor="ctr"/>
            <a:lstStyle/>
            <a:p>
              <a:endParaRPr lang="en-US" sz="2894" dirty="0"/>
            </a:p>
          </p:txBody>
        </p:sp>
      </p:grpSp>
      <p:sp>
        <p:nvSpPr>
          <p:cNvPr id="37" name="Subtitle 2">
            <a:extLst>
              <a:ext uri="{FF2B5EF4-FFF2-40B4-BE49-F238E27FC236}">
                <a16:creationId xmlns:a16="http://schemas.microsoft.com/office/drawing/2014/main" id="{CA59F092-0E57-4C4C-9F65-A8EAE49E5189}"/>
              </a:ext>
            </a:extLst>
          </p:cNvPr>
          <p:cNvSpPr txBox="1">
            <a:spLocks/>
          </p:cNvSpPr>
          <p:nvPr/>
        </p:nvSpPr>
        <p:spPr>
          <a:xfrm>
            <a:off x="2129374" y="2428942"/>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38" name="TextBox 37">
            <a:extLst>
              <a:ext uri="{FF2B5EF4-FFF2-40B4-BE49-F238E27FC236}">
                <a16:creationId xmlns:a16="http://schemas.microsoft.com/office/drawing/2014/main" id="{AF10FAE7-6F55-4A09-943C-C6E0961FC876}"/>
              </a:ext>
            </a:extLst>
          </p:cNvPr>
          <p:cNvSpPr txBox="1"/>
          <p:nvPr/>
        </p:nvSpPr>
        <p:spPr>
          <a:xfrm>
            <a:off x="2110324" y="2156299"/>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39" name="Subtitle 2">
            <a:extLst>
              <a:ext uri="{FF2B5EF4-FFF2-40B4-BE49-F238E27FC236}">
                <a16:creationId xmlns:a16="http://schemas.microsoft.com/office/drawing/2014/main" id="{ECB7CE14-CB38-4A58-81F7-FEB88F14A9B5}"/>
              </a:ext>
            </a:extLst>
          </p:cNvPr>
          <p:cNvSpPr txBox="1">
            <a:spLocks/>
          </p:cNvSpPr>
          <p:nvPr/>
        </p:nvSpPr>
        <p:spPr>
          <a:xfrm>
            <a:off x="7104028" y="2428942"/>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0" name="TextBox 39">
            <a:extLst>
              <a:ext uri="{FF2B5EF4-FFF2-40B4-BE49-F238E27FC236}">
                <a16:creationId xmlns:a16="http://schemas.microsoft.com/office/drawing/2014/main" id="{D478D4F4-382D-489C-85AE-5ADB0100E4CE}"/>
              </a:ext>
            </a:extLst>
          </p:cNvPr>
          <p:cNvSpPr txBox="1"/>
          <p:nvPr/>
        </p:nvSpPr>
        <p:spPr>
          <a:xfrm>
            <a:off x="7084978" y="2156299"/>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41" name="Subtitle 2">
            <a:extLst>
              <a:ext uri="{FF2B5EF4-FFF2-40B4-BE49-F238E27FC236}">
                <a16:creationId xmlns:a16="http://schemas.microsoft.com/office/drawing/2014/main" id="{3B1D8C8C-3566-48F1-844B-98EBEA2C81FF}"/>
              </a:ext>
            </a:extLst>
          </p:cNvPr>
          <p:cNvSpPr txBox="1">
            <a:spLocks/>
          </p:cNvSpPr>
          <p:nvPr/>
        </p:nvSpPr>
        <p:spPr>
          <a:xfrm>
            <a:off x="2129374" y="3927796"/>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2" name="TextBox 41">
            <a:extLst>
              <a:ext uri="{FF2B5EF4-FFF2-40B4-BE49-F238E27FC236}">
                <a16:creationId xmlns:a16="http://schemas.microsoft.com/office/drawing/2014/main" id="{C7441DE3-0647-44BF-8373-AC85DC375F60}"/>
              </a:ext>
            </a:extLst>
          </p:cNvPr>
          <p:cNvSpPr txBox="1"/>
          <p:nvPr/>
        </p:nvSpPr>
        <p:spPr>
          <a:xfrm>
            <a:off x="2110324" y="3655153"/>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43" name="Subtitle 2">
            <a:extLst>
              <a:ext uri="{FF2B5EF4-FFF2-40B4-BE49-F238E27FC236}">
                <a16:creationId xmlns:a16="http://schemas.microsoft.com/office/drawing/2014/main" id="{9481E51D-1E4D-40DD-87E9-22505CAADD91}"/>
              </a:ext>
            </a:extLst>
          </p:cNvPr>
          <p:cNvSpPr txBox="1">
            <a:spLocks/>
          </p:cNvSpPr>
          <p:nvPr/>
        </p:nvSpPr>
        <p:spPr>
          <a:xfrm>
            <a:off x="7104028" y="3927796"/>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4" name="TextBox 43">
            <a:extLst>
              <a:ext uri="{FF2B5EF4-FFF2-40B4-BE49-F238E27FC236}">
                <a16:creationId xmlns:a16="http://schemas.microsoft.com/office/drawing/2014/main" id="{D6C8154D-5BCF-4FD0-9E01-3F932D8F58C0}"/>
              </a:ext>
            </a:extLst>
          </p:cNvPr>
          <p:cNvSpPr txBox="1"/>
          <p:nvPr/>
        </p:nvSpPr>
        <p:spPr>
          <a:xfrm>
            <a:off x="7084978" y="3655153"/>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45" name="Subtitle 2">
            <a:extLst>
              <a:ext uri="{FF2B5EF4-FFF2-40B4-BE49-F238E27FC236}">
                <a16:creationId xmlns:a16="http://schemas.microsoft.com/office/drawing/2014/main" id="{0AB065B9-94E4-44C4-8B19-C5B804A50806}"/>
              </a:ext>
            </a:extLst>
          </p:cNvPr>
          <p:cNvSpPr txBox="1">
            <a:spLocks/>
          </p:cNvSpPr>
          <p:nvPr/>
        </p:nvSpPr>
        <p:spPr>
          <a:xfrm>
            <a:off x="2129374" y="5396448"/>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6" name="TextBox 45">
            <a:extLst>
              <a:ext uri="{FF2B5EF4-FFF2-40B4-BE49-F238E27FC236}">
                <a16:creationId xmlns:a16="http://schemas.microsoft.com/office/drawing/2014/main" id="{E6B3915D-2081-44AC-89AE-091B06EF51E5}"/>
              </a:ext>
            </a:extLst>
          </p:cNvPr>
          <p:cNvSpPr txBox="1"/>
          <p:nvPr/>
        </p:nvSpPr>
        <p:spPr>
          <a:xfrm>
            <a:off x="2110324" y="5123804"/>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
        <p:nvSpPr>
          <p:cNvPr id="47" name="Subtitle 2">
            <a:extLst>
              <a:ext uri="{FF2B5EF4-FFF2-40B4-BE49-F238E27FC236}">
                <a16:creationId xmlns:a16="http://schemas.microsoft.com/office/drawing/2014/main" id="{5A679DC7-5694-44B8-BEDC-1F0DA3521B9E}"/>
              </a:ext>
            </a:extLst>
          </p:cNvPr>
          <p:cNvSpPr txBox="1">
            <a:spLocks/>
          </p:cNvSpPr>
          <p:nvPr/>
        </p:nvSpPr>
        <p:spPr>
          <a:xfrm>
            <a:off x="7104028" y="5396448"/>
            <a:ext cx="3183001"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63" dirty="0">
                <a:solidFill>
                  <a:schemeClr val="tx1"/>
                </a:solidFill>
                <a:latin typeface="+mn-lt"/>
                <a:ea typeface="Open Sans Light" panose="020B0306030504020204" pitchFamily="34" charset="0"/>
                <a:cs typeface="Open Sans Light" panose="020B0306030504020204" pitchFamily="34" charset="0"/>
              </a:rPr>
              <a:t>Lorem ipsum </a:t>
            </a:r>
            <a:r>
              <a:rPr lang="en-GB" sz="1063" dirty="0" err="1">
                <a:solidFill>
                  <a:schemeClr val="tx1"/>
                </a:solidFill>
                <a:latin typeface="+mn-lt"/>
                <a:ea typeface="Open Sans Light" panose="020B0306030504020204" pitchFamily="34" charset="0"/>
                <a:cs typeface="Open Sans Light" panose="020B0306030504020204" pitchFamily="34" charset="0"/>
              </a:rPr>
              <a:t>dolor</a:t>
            </a:r>
            <a:r>
              <a:rPr lang="en-GB" sz="1063" dirty="0">
                <a:solidFill>
                  <a:schemeClr val="tx1"/>
                </a:solidFill>
                <a:latin typeface="+mn-lt"/>
                <a:ea typeface="Open Sans Light" panose="020B0306030504020204" pitchFamily="34" charset="0"/>
                <a:cs typeface="Open Sans Light" panose="020B0306030504020204" pitchFamily="34" charset="0"/>
              </a:rPr>
              <a:t> sit </a:t>
            </a:r>
            <a:r>
              <a:rPr lang="en-GB" sz="1063" dirty="0" err="1">
                <a:solidFill>
                  <a:schemeClr val="tx1"/>
                </a:solidFill>
                <a:latin typeface="+mn-lt"/>
                <a:ea typeface="Open Sans Light" panose="020B0306030504020204" pitchFamily="34" charset="0"/>
                <a:cs typeface="Open Sans Light" panose="020B0306030504020204" pitchFamily="34" charset="0"/>
              </a:rPr>
              <a:t>amet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consectetur</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adipiscing</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elit</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sed</a:t>
            </a:r>
            <a:r>
              <a:rPr lang="en-GB" sz="1063" dirty="0">
                <a:solidFill>
                  <a:schemeClr val="tx1"/>
                </a:solidFill>
                <a:latin typeface="+mn-lt"/>
                <a:ea typeface="Open Sans Light" panose="020B0306030504020204" pitchFamily="34" charset="0"/>
                <a:cs typeface="Open Sans Light" panose="020B0306030504020204" pitchFamily="34" charset="0"/>
              </a:rPr>
              <a:t> do </a:t>
            </a:r>
            <a:r>
              <a:rPr lang="en-GB" sz="1063" dirty="0" err="1">
                <a:solidFill>
                  <a:schemeClr val="tx1"/>
                </a:solidFill>
                <a:latin typeface="+mn-lt"/>
                <a:ea typeface="Open Sans Light" panose="020B0306030504020204" pitchFamily="34" charset="0"/>
                <a:cs typeface="Open Sans Light" panose="020B0306030504020204" pitchFamily="34" charset="0"/>
              </a:rPr>
              <a:t>eiusmod</a:t>
            </a:r>
            <a:r>
              <a:rPr lang="en-GB" sz="1063" dirty="0">
                <a:solidFill>
                  <a:schemeClr val="tx1"/>
                </a:solidFill>
                <a:latin typeface="+mn-lt"/>
                <a:ea typeface="Open Sans Light" panose="020B0306030504020204" pitchFamily="34" charset="0"/>
                <a:cs typeface="Open Sans Light" panose="020B0306030504020204" pitchFamily="34" charset="0"/>
              </a:rPr>
              <a:t> </a:t>
            </a:r>
            <a:r>
              <a:rPr lang="en-GB" sz="1063" dirty="0" err="1">
                <a:solidFill>
                  <a:schemeClr val="tx1"/>
                </a:solidFill>
                <a:latin typeface="+mn-lt"/>
                <a:ea typeface="Open Sans Light" panose="020B0306030504020204" pitchFamily="34" charset="0"/>
                <a:cs typeface="Open Sans Light" panose="020B0306030504020204" pitchFamily="34" charset="0"/>
              </a:rPr>
              <a:t>tempor</a:t>
            </a:r>
            <a:r>
              <a:rPr lang="en-GB" sz="1063" dirty="0">
                <a:solidFill>
                  <a:schemeClr val="tx1"/>
                </a:solidFill>
                <a:latin typeface="+mn-lt"/>
                <a:ea typeface="Open Sans Light" panose="020B0306030504020204" pitchFamily="34" charset="0"/>
                <a:cs typeface="Open Sans Light" panose="020B0306030504020204" pitchFamily="34" charset="0"/>
              </a:rPr>
              <a:t>.</a:t>
            </a:r>
            <a:endParaRPr lang="en-US" sz="1063" dirty="0">
              <a:solidFill>
                <a:schemeClr val="tx1"/>
              </a:solidFill>
              <a:latin typeface="+mn-lt"/>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a16="http://schemas.microsoft.com/office/drawing/2014/main" id="{F68AA3A1-4D8C-42A7-A4FD-8E8CAA50CFFF}"/>
              </a:ext>
            </a:extLst>
          </p:cNvPr>
          <p:cNvSpPr txBox="1"/>
          <p:nvPr/>
        </p:nvSpPr>
        <p:spPr>
          <a:xfrm>
            <a:off x="7084978" y="5123804"/>
            <a:ext cx="154401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CAPTION</a:t>
            </a:r>
          </a:p>
        </p:txBody>
      </p:sp>
    </p:spTree>
    <p:extLst>
      <p:ext uri="{BB962C8B-B14F-4D97-AF65-F5344CB8AC3E}">
        <p14:creationId xmlns:p14="http://schemas.microsoft.com/office/powerpoint/2010/main" val="33508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CF105-17E1-4BF6-867F-C86181941198}"/>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65C945F-C304-4A9A-A52A-37E02F854D6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6E857AC-6640-43F0-A134-4078558ACEFA}"/>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602F973C-5E72-465B-A998-EEB084FB266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DEB8FEC4-066C-4495-818B-E2BD06A18457}"/>
              </a:ext>
            </a:extLst>
          </p:cNvPr>
          <p:cNvSpPr>
            <a:spLocks noGrp="1"/>
          </p:cNvSpPr>
          <p:nvPr>
            <p:ph type="body" sz="quarter" idx="13"/>
          </p:nvPr>
        </p:nvSpPr>
        <p:spPr/>
        <p:txBody>
          <a:bodyPr/>
          <a:lstStyle/>
          <a:p>
            <a:endParaRPr lang="en-ZA"/>
          </a:p>
        </p:txBody>
      </p:sp>
      <p:cxnSp>
        <p:nvCxnSpPr>
          <p:cNvPr id="7" name="Straight Connector 6">
            <a:extLst>
              <a:ext uri="{FF2B5EF4-FFF2-40B4-BE49-F238E27FC236}">
                <a16:creationId xmlns:a16="http://schemas.microsoft.com/office/drawing/2014/main" id="{346E7336-414F-418F-8D92-3AAA77BE8805}"/>
              </a:ext>
            </a:extLst>
          </p:cNvPr>
          <p:cNvCxnSpPr>
            <a:cxnSpLocks/>
          </p:cNvCxnSpPr>
          <p:nvPr/>
        </p:nvCxnSpPr>
        <p:spPr>
          <a:xfrm>
            <a:off x="9147479" y="3612011"/>
            <a:ext cx="1093" cy="809849"/>
          </a:xfrm>
          <a:prstGeom prst="line">
            <a:avLst/>
          </a:prstGeom>
          <a:solidFill>
            <a:schemeClr val="bg2"/>
          </a:solidFill>
          <a:ln w="38100" cap="rnd">
            <a:solidFill>
              <a:schemeClr val="accent4"/>
            </a:solidFill>
            <a:prstDash val="sysDash"/>
          </a:ln>
          <a:effectLst/>
        </p:spPr>
      </p:cxnSp>
      <p:cxnSp>
        <p:nvCxnSpPr>
          <p:cNvPr id="8" name="Straight Connector 7">
            <a:extLst>
              <a:ext uri="{FF2B5EF4-FFF2-40B4-BE49-F238E27FC236}">
                <a16:creationId xmlns:a16="http://schemas.microsoft.com/office/drawing/2014/main" id="{F1DA0DA5-B85C-4CD2-B1D8-17AE00074D1A}"/>
              </a:ext>
            </a:extLst>
          </p:cNvPr>
          <p:cNvCxnSpPr>
            <a:cxnSpLocks/>
          </p:cNvCxnSpPr>
          <p:nvPr/>
        </p:nvCxnSpPr>
        <p:spPr>
          <a:xfrm>
            <a:off x="6833064" y="3612011"/>
            <a:ext cx="1093" cy="809849"/>
          </a:xfrm>
          <a:prstGeom prst="line">
            <a:avLst/>
          </a:prstGeom>
          <a:solidFill>
            <a:schemeClr val="bg2"/>
          </a:solidFill>
          <a:ln w="38100" cap="rnd">
            <a:solidFill>
              <a:schemeClr val="accent3"/>
            </a:solidFill>
            <a:prstDash val="sysDash"/>
          </a:ln>
          <a:effectLst/>
        </p:spPr>
      </p:cxnSp>
      <p:cxnSp>
        <p:nvCxnSpPr>
          <p:cNvPr id="9" name="Straight Connector 8">
            <a:extLst>
              <a:ext uri="{FF2B5EF4-FFF2-40B4-BE49-F238E27FC236}">
                <a16:creationId xmlns:a16="http://schemas.microsoft.com/office/drawing/2014/main" id="{50A5B524-6A05-4539-8D51-5BBB68650389}"/>
              </a:ext>
            </a:extLst>
          </p:cNvPr>
          <p:cNvCxnSpPr>
            <a:cxnSpLocks/>
          </p:cNvCxnSpPr>
          <p:nvPr/>
        </p:nvCxnSpPr>
        <p:spPr>
          <a:xfrm>
            <a:off x="4549079" y="3612011"/>
            <a:ext cx="1093" cy="809849"/>
          </a:xfrm>
          <a:prstGeom prst="line">
            <a:avLst/>
          </a:prstGeom>
          <a:solidFill>
            <a:schemeClr val="bg2"/>
          </a:solidFill>
          <a:ln w="38100" cap="rnd">
            <a:solidFill>
              <a:schemeClr val="accent2"/>
            </a:solidFill>
            <a:prstDash val="sysDash"/>
          </a:ln>
          <a:effectLst/>
        </p:spPr>
      </p:cxnSp>
      <p:sp useBgFill="1">
        <p:nvSpPr>
          <p:cNvPr id="10" name="Freeform 1">
            <a:extLst>
              <a:ext uri="{FF2B5EF4-FFF2-40B4-BE49-F238E27FC236}">
                <a16:creationId xmlns:a16="http://schemas.microsoft.com/office/drawing/2014/main" id="{F48EAC2C-69E6-459C-A549-665FA2494417}"/>
              </a:ext>
            </a:extLst>
          </p:cNvPr>
          <p:cNvSpPr>
            <a:spLocks noChangeArrowheads="1"/>
          </p:cNvSpPr>
          <p:nvPr/>
        </p:nvSpPr>
        <p:spPr bwMode="auto">
          <a:xfrm>
            <a:off x="8262174" y="1839678"/>
            <a:ext cx="1772793" cy="1772793"/>
          </a:xfrm>
          <a:custGeom>
            <a:avLst/>
            <a:gdLst>
              <a:gd name="T0" fmla="*/ 3855 w 3856"/>
              <a:gd name="T1" fmla="*/ 1928 h 3856"/>
              <a:gd name="T2" fmla="*/ 3855 w 3856"/>
              <a:gd name="T3" fmla="*/ 1928 h 3856"/>
              <a:gd name="T4" fmla="*/ 1927 w 3856"/>
              <a:gd name="T5" fmla="*/ 0 h 3856"/>
              <a:gd name="T6" fmla="*/ 1927 w 3856"/>
              <a:gd name="T7" fmla="*/ 0 h 3856"/>
              <a:gd name="T8" fmla="*/ 0 w 3856"/>
              <a:gd name="T9" fmla="*/ 1928 h 3856"/>
              <a:gd name="T10" fmla="*/ 0 w 3856"/>
              <a:gd name="T11" fmla="*/ 1928 h 3856"/>
              <a:gd name="T12" fmla="*/ 1927 w 3856"/>
              <a:gd name="T13" fmla="*/ 3855 h 3856"/>
              <a:gd name="T14" fmla="*/ 1927 w 3856"/>
              <a:gd name="T15" fmla="*/ 3855 h 3856"/>
              <a:gd name="T16" fmla="*/ 3855 w 3856"/>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6" h="3856">
                <a:moveTo>
                  <a:pt x="3855" y="1928"/>
                </a:moveTo>
                <a:lnTo>
                  <a:pt x="3855" y="1928"/>
                </a:lnTo>
                <a:cubicBezTo>
                  <a:pt x="3855" y="863"/>
                  <a:pt x="2991" y="0"/>
                  <a:pt x="1927" y="0"/>
                </a:cubicBezTo>
                <a:lnTo>
                  <a:pt x="1927" y="0"/>
                </a:lnTo>
                <a:cubicBezTo>
                  <a:pt x="863" y="0"/>
                  <a:pt x="0" y="863"/>
                  <a:pt x="0" y="1928"/>
                </a:cubicBezTo>
                <a:lnTo>
                  <a:pt x="0" y="1928"/>
                </a:lnTo>
                <a:cubicBezTo>
                  <a:pt x="0" y="2992"/>
                  <a:pt x="863" y="3855"/>
                  <a:pt x="1927" y="3855"/>
                </a:cubicBezTo>
                <a:lnTo>
                  <a:pt x="1927" y="3855"/>
                </a:lnTo>
                <a:cubicBezTo>
                  <a:pt x="2991" y="3855"/>
                  <a:pt x="3855" y="2992"/>
                  <a:pt x="3855" y="1928"/>
                </a:cubicBezTo>
              </a:path>
            </a:pathLst>
          </a:custGeom>
          <a:ln w="38100" cap="rnd">
            <a:solidFill>
              <a:schemeClr val="accent4"/>
            </a:solidFill>
            <a:prstDash val="sysDash"/>
          </a:ln>
          <a:effectLst/>
        </p:spPr>
        <p:txBody>
          <a:bodyPr wrap="none" anchor="ctr"/>
          <a:lstStyle/>
          <a:p>
            <a:endParaRPr lang="en-US" sz="3200" dirty="0"/>
          </a:p>
        </p:txBody>
      </p:sp>
      <p:sp useBgFill="1">
        <p:nvSpPr>
          <p:cNvPr id="11" name="Freeform 1">
            <a:extLst>
              <a:ext uri="{FF2B5EF4-FFF2-40B4-BE49-F238E27FC236}">
                <a16:creationId xmlns:a16="http://schemas.microsoft.com/office/drawing/2014/main" id="{63FE3B8C-C6E6-4869-913B-734DB5C141F7}"/>
              </a:ext>
            </a:extLst>
          </p:cNvPr>
          <p:cNvSpPr>
            <a:spLocks noChangeArrowheads="1"/>
          </p:cNvSpPr>
          <p:nvPr/>
        </p:nvSpPr>
        <p:spPr bwMode="auto">
          <a:xfrm>
            <a:off x="5949126" y="1839678"/>
            <a:ext cx="1772793" cy="1772793"/>
          </a:xfrm>
          <a:custGeom>
            <a:avLst/>
            <a:gdLst>
              <a:gd name="T0" fmla="*/ 3855 w 3856"/>
              <a:gd name="T1" fmla="*/ 1928 h 3856"/>
              <a:gd name="T2" fmla="*/ 3855 w 3856"/>
              <a:gd name="T3" fmla="*/ 1928 h 3856"/>
              <a:gd name="T4" fmla="*/ 1927 w 3856"/>
              <a:gd name="T5" fmla="*/ 0 h 3856"/>
              <a:gd name="T6" fmla="*/ 1927 w 3856"/>
              <a:gd name="T7" fmla="*/ 0 h 3856"/>
              <a:gd name="T8" fmla="*/ 0 w 3856"/>
              <a:gd name="T9" fmla="*/ 1928 h 3856"/>
              <a:gd name="T10" fmla="*/ 0 w 3856"/>
              <a:gd name="T11" fmla="*/ 1928 h 3856"/>
              <a:gd name="T12" fmla="*/ 1927 w 3856"/>
              <a:gd name="T13" fmla="*/ 3855 h 3856"/>
              <a:gd name="T14" fmla="*/ 1927 w 3856"/>
              <a:gd name="T15" fmla="*/ 3855 h 3856"/>
              <a:gd name="T16" fmla="*/ 3855 w 3856"/>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6" h="3856">
                <a:moveTo>
                  <a:pt x="3855" y="1928"/>
                </a:moveTo>
                <a:lnTo>
                  <a:pt x="3855" y="1928"/>
                </a:lnTo>
                <a:cubicBezTo>
                  <a:pt x="3855" y="863"/>
                  <a:pt x="2991" y="0"/>
                  <a:pt x="1927" y="0"/>
                </a:cubicBezTo>
                <a:lnTo>
                  <a:pt x="1927" y="0"/>
                </a:lnTo>
                <a:cubicBezTo>
                  <a:pt x="863" y="0"/>
                  <a:pt x="0" y="863"/>
                  <a:pt x="0" y="1928"/>
                </a:cubicBezTo>
                <a:lnTo>
                  <a:pt x="0" y="1928"/>
                </a:lnTo>
                <a:cubicBezTo>
                  <a:pt x="0" y="2992"/>
                  <a:pt x="863" y="3855"/>
                  <a:pt x="1927" y="3855"/>
                </a:cubicBezTo>
                <a:lnTo>
                  <a:pt x="1927" y="3855"/>
                </a:lnTo>
                <a:cubicBezTo>
                  <a:pt x="2991" y="3855"/>
                  <a:pt x="3855" y="2992"/>
                  <a:pt x="3855" y="1928"/>
                </a:cubicBezTo>
              </a:path>
            </a:pathLst>
          </a:custGeom>
          <a:ln w="38100" cap="rnd">
            <a:solidFill>
              <a:schemeClr val="accent3"/>
            </a:solidFill>
            <a:prstDash val="sysDash"/>
          </a:ln>
          <a:effectLst/>
        </p:spPr>
        <p:txBody>
          <a:bodyPr wrap="none" anchor="ctr"/>
          <a:lstStyle/>
          <a:p>
            <a:endParaRPr lang="en-US" sz="3200" dirty="0"/>
          </a:p>
        </p:txBody>
      </p:sp>
      <p:sp useBgFill="1">
        <p:nvSpPr>
          <p:cNvPr id="12" name="Freeform 1">
            <a:extLst>
              <a:ext uri="{FF2B5EF4-FFF2-40B4-BE49-F238E27FC236}">
                <a16:creationId xmlns:a16="http://schemas.microsoft.com/office/drawing/2014/main" id="{A35480DC-29DC-45CC-BB1B-67EE8F4D2FD0}"/>
              </a:ext>
            </a:extLst>
          </p:cNvPr>
          <p:cNvSpPr>
            <a:spLocks noChangeArrowheads="1"/>
          </p:cNvSpPr>
          <p:nvPr/>
        </p:nvSpPr>
        <p:spPr bwMode="auto">
          <a:xfrm>
            <a:off x="3662682" y="1839678"/>
            <a:ext cx="1772793" cy="1772793"/>
          </a:xfrm>
          <a:custGeom>
            <a:avLst/>
            <a:gdLst>
              <a:gd name="T0" fmla="*/ 3855 w 3856"/>
              <a:gd name="T1" fmla="*/ 1928 h 3856"/>
              <a:gd name="T2" fmla="*/ 3855 w 3856"/>
              <a:gd name="T3" fmla="*/ 1928 h 3856"/>
              <a:gd name="T4" fmla="*/ 1927 w 3856"/>
              <a:gd name="T5" fmla="*/ 0 h 3856"/>
              <a:gd name="T6" fmla="*/ 1927 w 3856"/>
              <a:gd name="T7" fmla="*/ 0 h 3856"/>
              <a:gd name="T8" fmla="*/ 0 w 3856"/>
              <a:gd name="T9" fmla="*/ 1928 h 3856"/>
              <a:gd name="T10" fmla="*/ 0 w 3856"/>
              <a:gd name="T11" fmla="*/ 1928 h 3856"/>
              <a:gd name="T12" fmla="*/ 1927 w 3856"/>
              <a:gd name="T13" fmla="*/ 3855 h 3856"/>
              <a:gd name="T14" fmla="*/ 1927 w 3856"/>
              <a:gd name="T15" fmla="*/ 3855 h 3856"/>
              <a:gd name="T16" fmla="*/ 3855 w 3856"/>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6" h="3856">
                <a:moveTo>
                  <a:pt x="3855" y="1928"/>
                </a:moveTo>
                <a:lnTo>
                  <a:pt x="3855" y="1928"/>
                </a:lnTo>
                <a:cubicBezTo>
                  <a:pt x="3855" y="863"/>
                  <a:pt x="2991" y="0"/>
                  <a:pt x="1927" y="0"/>
                </a:cubicBezTo>
                <a:lnTo>
                  <a:pt x="1927" y="0"/>
                </a:lnTo>
                <a:cubicBezTo>
                  <a:pt x="863" y="0"/>
                  <a:pt x="0" y="863"/>
                  <a:pt x="0" y="1928"/>
                </a:cubicBezTo>
                <a:lnTo>
                  <a:pt x="0" y="1928"/>
                </a:lnTo>
                <a:cubicBezTo>
                  <a:pt x="0" y="2992"/>
                  <a:pt x="863" y="3855"/>
                  <a:pt x="1927" y="3855"/>
                </a:cubicBezTo>
                <a:lnTo>
                  <a:pt x="1927" y="3855"/>
                </a:lnTo>
                <a:cubicBezTo>
                  <a:pt x="2991" y="3855"/>
                  <a:pt x="3855" y="2992"/>
                  <a:pt x="3855" y="1928"/>
                </a:cubicBezTo>
              </a:path>
            </a:pathLst>
          </a:custGeom>
          <a:ln w="38100" cap="rnd">
            <a:solidFill>
              <a:schemeClr val="accent2"/>
            </a:solidFill>
            <a:prstDash val="sysDash"/>
          </a:ln>
          <a:effectLst/>
        </p:spPr>
        <p:txBody>
          <a:bodyPr wrap="none" anchor="ctr"/>
          <a:lstStyle/>
          <a:p>
            <a:endParaRPr lang="en-US" sz="3200" dirty="0"/>
          </a:p>
        </p:txBody>
      </p:sp>
      <p:sp useBgFill="1">
        <p:nvSpPr>
          <p:cNvPr id="13" name="Freeform 1">
            <a:extLst>
              <a:ext uri="{FF2B5EF4-FFF2-40B4-BE49-F238E27FC236}">
                <a16:creationId xmlns:a16="http://schemas.microsoft.com/office/drawing/2014/main" id="{B89D3C09-6719-425F-97D6-2BEDEF0F99A9}"/>
              </a:ext>
            </a:extLst>
          </p:cNvPr>
          <p:cNvSpPr>
            <a:spLocks noChangeArrowheads="1"/>
          </p:cNvSpPr>
          <p:nvPr/>
        </p:nvSpPr>
        <p:spPr bwMode="auto">
          <a:xfrm>
            <a:off x="1377878" y="1839678"/>
            <a:ext cx="1772793" cy="1772793"/>
          </a:xfrm>
          <a:custGeom>
            <a:avLst/>
            <a:gdLst>
              <a:gd name="T0" fmla="*/ 3855 w 3856"/>
              <a:gd name="T1" fmla="*/ 1928 h 3856"/>
              <a:gd name="T2" fmla="*/ 3855 w 3856"/>
              <a:gd name="T3" fmla="*/ 1928 h 3856"/>
              <a:gd name="T4" fmla="*/ 1927 w 3856"/>
              <a:gd name="T5" fmla="*/ 0 h 3856"/>
              <a:gd name="T6" fmla="*/ 1927 w 3856"/>
              <a:gd name="T7" fmla="*/ 0 h 3856"/>
              <a:gd name="T8" fmla="*/ 0 w 3856"/>
              <a:gd name="T9" fmla="*/ 1928 h 3856"/>
              <a:gd name="T10" fmla="*/ 0 w 3856"/>
              <a:gd name="T11" fmla="*/ 1928 h 3856"/>
              <a:gd name="T12" fmla="*/ 1927 w 3856"/>
              <a:gd name="T13" fmla="*/ 3855 h 3856"/>
              <a:gd name="T14" fmla="*/ 1927 w 3856"/>
              <a:gd name="T15" fmla="*/ 3855 h 3856"/>
              <a:gd name="T16" fmla="*/ 3855 w 3856"/>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6" h="3856">
                <a:moveTo>
                  <a:pt x="3855" y="1928"/>
                </a:moveTo>
                <a:lnTo>
                  <a:pt x="3855" y="1928"/>
                </a:lnTo>
                <a:cubicBezTo>
                  <a:pt x="3855" y="863"/>
                  <a:pt x="2991" y="0"/>
                  <a:pt x="1927" y="0"/>
                </a:cubicBezTo>
                <a:lnTo>
                  <a:pt x="1927" y="0"/>
                </a:lnTo>
                <a:cubicBezTo>
                  <a:pt x="863" y="0"/>
                  <a:pt x="0" y="863"/>
                  <a:pt x="0" y="1928"/>
                </a:cubicBezTo>
                <a:lnTo>
                  <a:pt x="0" y="1928"/>
                </a:lnTo>
                <a:cubicBezTo>
                  <a:pt x="0" y="2992"/>
                  <a:pt x="863" y="3855"/>
                  <a:pt x="1927" y="3855"/>
                </a:cubicBezTo>
                <a:lnTo>
                  <a:pt x="1927" y="3855"/>
                </a:lnTo>
                <a:cubicBezTo>
                  <a:pt x="2991" y="3855"/>
                  <a:pt x="3855" y="2992"/>
                  <a:pt x="3855" y="1928"/>
                </a:cubicBezTo>
              </a:path>
            </a:pathLst>
          </a:custGeom>
          <a:ln w="38100" cap="rnd">
            <a:solidFill>
              <a:schemeClr val="accent1"/>
            </a:solidFill>
            <a:prstDash val="sysDash"/>
          </a:ln>
          <a:effectLst/>
        </p:spPr>
        <p:txBody>
          <a:bodyPr wrap="none" anchor="ctr"/>
          <a:lstStyle/>
          <a:p>
            <a:endParaRPr lang="en-US" sz="3200" dirty="0"/>
          </a:p>
        </p:txBody>
      </p:sp>
      <p:sp>
        <p:nvSpPr>
          <p:cNvPr id="14" name="Freeform 1">
            <a:extLst>
              <a:ext uri="{FF2B5EF4-FFF2-40B4-BE49-F238E27FC236}">
                <a16:creationId xmlns:a16="http://schemas.microsoft.com/office/drawing/2014/main" id="{F2D5210B-8DB6-41D6-BC9E-1D733B48C7E5}"/>
              </a:ext>
            </a:extLst>
          </p:cNvPr>
          <p:cNvSpPr>
            <a:spLocks noChangeArrowheads="1"/>
          </p:cNvSpPr>
          <p:nvPr/>
        </p:nvSpPr>
        <p:spPr bwMode="auto">
          <a:xfrm>
            <a:off x="1548277" y="2010076"/>
            <a:ext cx="1431997" cy="1431997"/>
          </a:xfrm>
          <a:custGeom>
            <a:avLst/>
            <a:gdLst>
              <a:gd name="T0" fmla="*/ 3855 w 3856"/>
              <a:gd name="T1" fmla="*/ 1928 h 3856"/>
              <a:gd name="T2" fmla="*/ 3855 w 3856"/>
              <a:gd name="T3" fmla="*/ 1928 h 3856"/>
              <a:gd name="T4" fmla="*/ 1927 w 3856"/>
              <a:gd name="T5" fmla="*/ 0 h 3856"/>
              <a:gd name="T6" fmla="*/ 1927 w 3856"/>
              <a:gd name="T7" fmla="*/ 0 h 3856"/>
              <a:gd name="T8" fmla="*/ 0 w 3856"/>
              <a:gd name="T9" fmla="*/ 1928 h 3856"/>
              <a:gd name="T10" fmla="*/ 0 w 3856"/>
              <a:gd name="T11" fmla="*/ 1928 h 3856"/>
              <a:gd name="T12" fmla="*/ 1927 w 3856"/>
              <a:gd name="T13" fmla="*/ 3855 h 3856"/>
              <a:gd name="T14" fmla="*/ 1927 w 3856"/>
              <a:gd name="T15" fmla="*/ 3855 h 3856"/>
              <a:gd name="T16" fmla="*/ 3855 w 3856"/>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6" h="3856">
                <a:moveTo>
                  <a:pt x="3855" y="1928"/>
                </a:moveTo>
                <a:lnTo>
                  <a:pt x="3855" y="1928"/>
                </a:lnTo>
                <a:cubicBezTo>
                  <a:pt x="3855" y="863"/>
                  <a:pt x="2991" y="0"/>
                  <a:pt x="1927" y="0"/>
                </a:cubicBezTo>
                <a:lnTo>
                  <a:pt x="1927" y="0"/>
                </a:lnTo>
                <a:cubicBezTo>
                  <a:pt x="863" y="0"/>
                  <a:pt x="0" y="863"/>
                  <a:pt x="0" y="1928"/>
                </a:cubicBezTo>
                <a:lnTo>
                  <a:pt x="0" y="1928"/>
                </a:lnTo>
                <a:cubicBezTo>
                  <a:pt x="0" y="2992"/>
                  <a:pt x="863" y="3855"/>
                  <a:pt x="1927" y="3855"/>
                </a:cubicBezTo>
                <a:lnTo>
                  <a:pt x="1927" y="3855"/>
                </a:lnTo>
                <a:cubicBezTo>
                  <a:pt x="2991" y="3855"/>
                  <a:pt x="3855" y="2992"/>
                  <a:pt x="3855" y="1928"/>
                </a:cubicBezTo>
              </a:path>
            </a:pathLst>
          </a:custGeom>
          <a:solidFill>
            <a:schemeClr val="bg1">
              <a:lumMod val="95000"/>
            </a:schemeClr>
          </a:solidFill>
          <a:ln>
            <a:noFill/>
          </a:ln>
          <a:effectLst/>
        </p:spPr>
        <p:txBody>
          <a:bodyPr wrap="none" anchor="ctr"/>
          <a:lstStyle/>
          <a:p>
            <a:endParaRPr lang="en-US" sz="3200" dirty="0"/>
          </a:p>
        </p:txBody>
      </p:sp>
      <p:sp>
        <p:nvSpPr>
          <p:cNvPr id="15" name="Freeform 56">
            <a:extLst>
              <a:ext uri="{FF2B5EF4-FFF2-40B4-BE49-F238E27FC236}">
                <a16:creationId xmlns:a16="http://schemas.microsoft.com/office/drawing/2014/main" id="{A124EBA0-234A-45B2-A453-CDD85CA4A2BC}"/>
              </a:ext>
            </a:extLst>
          </p:cNvPr>
          <p:cNvSpPr>
            <a:spLocks noChangeArrowheads="1"/>
          </p:cNvSpPr>
          <p:nvPr/>
        </p:nvSpPr>
        <p:spPr bwMode="auto">
          <a:xfrm>
            <a:off x="1836189" y="4394347"/>
            <a:ext cx="857810" cy="857809"/>
          </a:xfrm>
          <a:custGeom>
            <a:avLst/>
            <a:gdLst>
              <a:gd name="T0" fmla="*/ 2650 w 2651"/>
              <a:gd name="T1" fmla="*/ 1324 h 2650"/>
              <a:gd name="T2" fmla="*/ 2650 w 2651"/>
              <a:gd name="T3" fmla="*/ 1324 h 2650"/>
              <a:gd name="T4" fmla="*/ 1325 w 2651"/>
              <a:gd name="T5" fmla="*/ 0 h 2650"/>
              <a:gd name="T6" fmla="*/ 1325 w 2651"/>
              <a:gd name="T7" fmla="*/ 0 h 2650"/>
              <a:gd name="T8" fmla="*/ 0 w 2651"/>
              <a:gd name="T9" fmla="*/ 1324 h 2650"/>
              <a:gd name="T10" fmla="*/ 0 w 2651"/>
              <a:gd name="T11" fmla="*/ 1324 h 2650"/>
              <a:gd name="T12" fmla="*/ 1325 w 2651"/>
              <a:gd name="T13" fmla="*/ 2649 h 2650"/>
              <a:gd name="T14" fmla="*/ 1325 w 2651"/>
              <a:gd name="T15" fmla="*/ 2649 h 2650"/>
              <a:gd name="T16" fmla="*/ 2650 w 2651"/>
              <a:gd name="T17" fmla="*/ 1324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2650">
                <a:moveTo>
                  <a:pt x="2650" y="1324"/>
                </a:moveTo>
                <a:lnTo>
                  <a:pt x="2650" y="1324"/>
                </a:lnTo>
                <a:cubicBezTo>
                  <a:pt x="2650" y="593"/>
                  <a:pt x="2057" y="0"/>
                  <a:pt x="1325" y="0"/>
                </a:cubicBezTo>
                <a:lnTo>
                  <a:pt x="1325" y="0"/>
                </a:lnTo>
                <a:cubicBezTo>
                  <a:pt x="593" y="0"/>
                  <a:pt x="0" y="593"/>
                  <a:pt x="0" y="1324"/>
                </a:cubicBezTo>
                <a:lnTo>
                  <a:pt x="0" y="1324"/>
                </a:lnTo>
                <a:cubicBezTo>
                  <a:pt x="0" y="2056"/>
                  <a:pt x="593" y="2649"/>
                  <a:pt x="1325" y="2649"/>
                </a:cubicBezTo>
                <a:lnTo>
                  <a:pt x="1325" y="2649"/>
                </a:lnTo>
                <a:cubicBezTo>
                  <a:pt x="2057" y="2649"/>
                  <a:pt x="2650" y="2056"/>
                  <a:pt x="2650" y="1324"/>
                </a:cubicBezTo>
              </a:path>
            </a:pathLst>
          </a:custGeom>
          <a:solidFill>
            <a:schemeClr val="accent1"/>
          </a:solidFill>
          <a:ln>
            <a:noFill/>
          </a:ln>
          <a:effectLst/>
        </p:spPr>
        <p:txBody>
          <a:bodyPr wrap="none" anchor="ctr"/>
          <a:lstStyle/>
          <a:p>
            <a:endParaRPr lang="en-US" sz="3200" dirty="0"/>
          </a:p>
        </p:txBody>
      </p:sp>
      <p:sp useBgFill="1">
        <p:nvSpPr>
          <p:cNvPr id="16" name="Freeform 57">
            <a:extLst>
              <a:ext uri="{FF2B5EF4-FFF2-40B4-BE49-F238E27FC236}">
                <a16:creationId xmlns:a16="http://schemas.microsoft.com/office/drawing/2014/main" id="{454206E6-6735-42B6-8040-A247BD9B814E}"/>
              </a:ext>
            </a:extLst>
          </p:cNvPr>
          <p:cNvSpPr>
            <a:spLocks noChangeArrowheads="1"/>
          </p:cNvSpPr>
          <p:nvPr/>
        </p:nvSpPr>
        <p:spPr bwMode="auto">
          <a:xfrm>
            <a:off x="1935422" y="4493580"/>
            <a:ext cx="659342" cy="659342"/>
          </a:xfrm>
          <a:custGeom>
            <a:avLst/>
            <a:gdLst>
              <a:gd name="T0" fmla="*/ 1945 w 1946"/>
              <a:gd name="T1" fmla="*/ 972 h 1946"/>
              <a:gd name="T2" fmla="*/ 1945 w 1946"/>
              <a:gd name="T3" fmla="*/ 972 h 1946"/>
              <a:gd name="T4" fmla="*/ 972 w 1946"/>
              <a:gd name="T5" fmla="*/ 0 h 1946"/>
              <a:gd name="T6" fmla="*/ 972 w 1946"/>
              <a:gd name="T7" fmla="*/ 0 h 1946"/>
              <a:gd name="T8" fmla="*/ 0 w 1946"/>
              <a:gd name="T9" fmla="*/ 972 h 1946"/>
              <a:gd name="T10" fmla="*/ 0 w 1946"/>
              <a:gd name="T11" fmla="*/ 972 h 1946"/>
              <a:gd name="T12" fmla="*/ 972 w 1946"/>
              <a:gd name="T13" fmla="*/ 1945 h 1946"/>
              <a:gd name="T14" fmla="*/ 972 w 1946"/>
              <a:gd name="T15" fmla="*/ 1945 h 1946"/>
              <a:gd name="T16" fmla="*/ 1945 w 1946"/>
              <a:gd name="T17" fmla="*/ 97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6" h="1946">
                <a:moveTo>
                  <a:pt x="1945" y="972"/>
                </a:moveTo>
                <a:lnTo>
                  <a:pt x="1945" y="972"/>
                </a:lnTo>
                <a:cubicBezTo>
                  <a:pt x="1945" y="435"/>
                  <a:pt x="1509" y="0"/>
                  <a:pt x="972" y="0"/>
                </a:cubicBezTo>
                <a:lnTo>
                  <a:pt x="972" y="0"/>
                </a:lnTo>
                <a:cubicBezTo>
                  <a:pt x="436" y="0"/>
                  <a:pt x="0" y="435"/>
                  <a:pt x="0" y="972"/>
                </a:cubicBezTo>
                <a:lnTo>
                  <a:pt x="0" y="972"/>
                </a:lnTo>
                <a:cubicBezTo>
                  <a:pt x="0" y="1510"/>
                  <a:pt x="436" y="1945"/>
                  <a:pt x="972" y="1945"/>
                </a:cubicBezTo>
                <a:lnTo>
                  <a:pt x="972" y="1945"/>
                </a:lnTo>
                <a:cubicBezTo>
                  <a:pt x="1509" y="1945"/>
                  <a:pt x="1945" y="1510"/>
                  <a:pt x="1945" y="97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7" name="Freeform 58">
            <a:extLst>
              <a:ext uri="{FF2B5EF4-FFF2-40B4-BE49-F238E27FC236}">
                <a16:creationId xmlns:a16="http://schemas.microsoft.com/office/drawing/2014/main" id="{998B111D-BEF3-4614-ACD1-7D346FF201D2}"/>
              </a:ext>
            </a:extLst>
          </p:cNvPr>
          <p:cNvSpPr>
            <a:spLocks noChangeArrowheads="1"/>
          </p:cNvSpPr>
          <p:nvPr/>
        </p:nvSpPr>
        <p:spPr bwMode="auto">
          <a:xfrm>
            <a:off x="2105346" y="3888964"/>
            <a:ext cx="319495" cy="319496"/>
          </a:xfrm>
          <a:custGeom>
            <a:avLst/>
            <a:gdLst>
              <a:gd name="T0" fmla="*/ 861 w 862"/>
              <a:gd name="T1" fmla="*/ 430 h 862"/>
              <a:gd name="T2" fmla="*/ 861 w 862"/>
              <a:gd name="T3" fmla="*/ 430 h 862"/>
              <a:gd name="T4" fmla="*/ 430 w 862"/>
              <a:gd name="T5" fmla="*/ 0 h 862"/>
              <a:gd name="T6" fmla="*/ 430 w 862"/>
              <a:gd name="T7" fmla="*/ 0 h 862"/>
              <a:gd name="T8" fmla="*/ 0 w 862"/>
              <a:gd name="T9" fmla="*/ 430 h 862"/>
              <a:gd name="T10" fmla="*/ 0 w 862"/>
              <a:gd name="T11" fmla="*/ 430 h 862"/>
              <a:gd name="T12" fmla="*/ 430 w 862"/>
              <a:gd name="T13" fmla="*/ 861 h 862"/>
              <a:gd name="T14" fmla="*/ 430 w 862"/>
              <a:gd name="T15" fmla="*/ 861 h 862"/>
              <a:gd name="T16" fmla="*/ 861 w 862"/>
              <a:gd name="T17" fmla="*/ 43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862">
                <a:moveTo>
                  <a:pt x="861" y="430"/>
                </a:moveTo>
                <a:lnTo>
                  <a:pt x="861" y="430"/>
                </a:lnTo>
                <a:cubicBezTo>
                  <a:pt x="861" y="193"/>
                  <a:pt x="668" y="0"/>
                  <a:pt x="430" y="0"/>
                </a:cubicBezTo>
                <a:lnTo>
                  <a:pt x="430" y="0"/>
                </a:lnTo>
                <a:cubicBezTo>
                  <a:pt x="192" y="0"/>
                  <a:pt x="0" y="193"/>
                  <a:pt x="0" y="430"/>
                </a:cubicBezTo>
                <a:lnTo>
                  <a:pt x="0" y="430"/>
                </a:lnTo>
                <a:cubicBezTo>
                  <a:pt x="0" y="668"/>
                  <a:pt x="192" y="861"/>
                  <a:pt x="430" y="861"/>
                </a:cubicBezTo>
                <a:lnTo>
                  <a:pt x="430" y="861"/>
                </a:lnTo>
                <a:cubicBezTo>
                  <a:pt x="668" y="861"/>
                  <a:pt x="861" y="668"/>
                  <a:pt x="861" y="430"/>
                </a:cubicBezTo>
              </a:path>
            </a:pathLst>
          </a:custGeom>
          <a:solidFill>
            <a:schemeClr val="accent1"/>
          </a:solidFill>
          <a:ln>
            <a:noFill/>
          </a:ln>
          <a:effectLst/>
        </p:spPr>
        <p:txBody>
          <a:bodyPr wrap="none" anchor="ctr"/>
          <a:lstStyle/>
          <a:p>
            <a:endParaRPr lang="en-US" sz="3200" dirty="0"/>
          </a:p>
        </p:txBody>
      </p:sp>
      <p:sp>
        <p:nvSpPr>
          <p:cNvPr id="18" name="Freeform 59">
            <a:extLst>
              <a:ext uri="{FF2B5EF4-FFF2-40B4-BE49-F238E27FC236}">
                <a16:creationId xmlns:a16="http://schemas.microsoft.com/office/drawing/2014/main" id="{003549F8-74FF-4D8B-A0E4-74AA74DD9A36}"/>
              </a:ext>
            </a:extLst>
          </p:cNvPr>
          <p:cNvSpPr>
            <a:spLocks noChangeArrowheads="1"/>
          </p:cNvSpPr>
          <p:nvPr/>
        </p:nvSpPr>
        <p:spPr bwMode="auto">
          <a:xfrm>
            <a:off x="3833900" y="2010076"/>
            <a:ext cx="1431997" cy="1431997"/>
          </a:xfrm>
          <a:custGeom>
            <a:avLst/>
            <a:gdLst>
              <a:gd name="T0" fmla="*/ 3853 w 3854"/>
              <a:gd name="T1" fmla="*/ 1928 h 3856"/>
              <a:gd name="T2" fmla="*/ 3853 w 3854"/>
              <a:gd name="T3" fmla="*/ 1928 h 3856"/>
              <a:gd name="T4" fmla="*/ 1927 w 3854"/>
              <a:gd name="T5" fmla="*/ 0 h 3856"/>
              <a:gd name="T6" fmla="*/ 1927 w 3854"/>
              <a:gd name="T7" fmla="*/ 0 h 3856"/>
              <a:gd name="T8" fmla="*/ 0 w 3854"/>
              <a:gd name="T9" fmla="*/ 1928 h 3856"/>
              <a:gd name="T10" fmla="*/ 0 w 3854"/>
              <a:gd name="T11" fmla="*/ 1928 h 3856"/>
              <a:gd name="T12" fmla="*/ 1927 w 3854"/>
              <a:gd name="T13" fmla="*/ 3855 h 3856"/>
              <a:gd name="T14" fmla="*/ 1927 w 3854"/>
              <a:gd name="T15" fmla="*/ 3855 h 3856"/>
              <a:gd name="T16" fmla="*/ 3853 w 3854"/>
              <a:gd name="T17" fmla="*/ 1928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4" h="3856">
                <a:moveTo>
                  <a:pt x="3853" y="1928"/>
                </a:moveTo>
                <a:lnTo>
                  <a:pt x="3853" y="1928"/>
                </a:lnTo>
                <a:cubicBezTo>
                  <a:pt x="3853" y="863"/>
                  <a:pt x="2990" y="0"/>
                  <a:pt x="1927" y="0"/>
                </a:cubicBezTo>
                <a:lnTo>
                  <a:pt x="1927" y="0"/>
                </a:lnTo>
                <a:cubicBezTo>
                  <a:pt x="862" y="0"/>
                  <a:pt x="0" y="863"/>
                  <a:pt x="0" y="1928"/>
                </a:cubicBezTo>
                <a:lnTo>
                  <a:pt x="0" y="1928"/>
                </a:lnTo>
                <a:cubicBezTo>
                  <a:pt x="0" y="2992"/>
                  <a:pt x="862" y="3855"/>
                  <a:pt x="1927" y="3855"/>
                </a:cubicBezTo>
                <a:lnTo>
                  <a:pt x="1927" y="3855"/>
                </a:lnTo>
                <a:cubicBezTo>
                  <a:pt x="2990" y="3855"/>
                  <a:pt x="3853" y="2992"/>
                  <a:pt x="3853" y="1928"/>
                </a:cubicBezTo>
              </a:path>
            </a:pathLst>
          </a:custGeom>
          <a:solidFill>
            <a:schemeClr val="bg1">
              <a:lumMod val="95000"/>
            </a:schemeClr>
          </a:solidFill>
          <a:ln>
            <a:noFill/>
          </a:ln>
          <a:effectLst/>
        </p:spPr>
        <p:txBody>
          <a:bodyPr wrap="none" anchor="ctr"/>
          <a:lstStyle/>
          <a:p>
            <a:endParaRPr lang="en-US" sz="3200" dirty="0"/>
          </a:p>
        </p:txBody>
      </p:sp>
      <p:sp>
        <p:nvSpPr>
          <p:cNvPr id="19" name="Freeform 167">
            <a:extLst>
              <a:ext uri="{FF2B5EF4-FFF2-40B4-BE49-F238E27FC236}">
                <a16:creationId xmlns:a16="http://schemas.microsoft.com/office/drawing/2014/main" id="{97D9B808-25D4-4FB3-B6A3-F549A2AD72EC}"/>
              </a:ext>
            </a:extLst>
          </p:cNvPr>
          <p:cNvSpPr>
            <a:spLocks noChangeArrowheads="1"/>
          </p:cNvSpPr>
          <p:nvPr/>
        </p:nvSpPr>
        <p:spPr bwMode="auto">
          <a:xfrm>
            <a:off x="4120174" y="4394347"/>
            <a:ext cx="857810" cy="857809"/>
          </a:xfrm>
          <a:custGeom>
            <a:avLst/>
            <a:gdLst>
              <a:gd name="T0" fmla="*/ 2649 w 2650"/>
              <a:gd name="T1" fmla="*/ 1324 h 2650"/>
              <a:gd name="T2" fmla="*/ 2649 w 2650"/>
              <a:gd name="T3" fmla="*/ 1324 h 2650"/>
              <a:gd name="T4" fmla="*/ 1325 w 2650"/>
              <a:gd name="T5" fmla="*/ 0 h 2650"/>
              <a:gd name="T6" fmla="*/ 1325 w 2650"/>
              <a:gd name="T7" fmla="*/ 0 h 2650"/>
              <a:gd name="T8" fmla="*/ 0 w 2650"/>
              <a:gd name="T9" fmla="*/ 1324 h 2650"/>
              <a:gd name="T10" fmla="*/ 0 w 2650"/>
              <a:gd name="T11" fmla="*/ 1324 h 2650"/>
              <a:gd name="T12" fmla="*/ 1325 w 2650"/>
              <a:gd name="T13" fmla="*/ 2649 h 2650"/>
              <a:gd name="T14" fmla="*/ 1325 w 2650"/>
              <a:gd name="T15" fmla="*/ 2649 h 2650"/>
              <a:gd name="T16" fmla="*/ 2649 w 2650"/>
              <a:gd name="T17" fmla="*/ 1324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0" h="2650">
                <a:moveTo>
                  <a:pt x="2649" y="1324"/>
                </a:moveTo>
                <a:lnTo>
                  <a:pt x="2649" y="1324"/>
                </a:lnTo>
                <a:cubicBezTo>
                  <a:pt x="2649" y="593"/>
                  <a:pt x="2055" y="0"/>
                  <a:pt x="1325" y="0"/>
                </a:cubicBezTo>
                <a:lnTo>
                  <a:pt x="1325" y="0"/>
                </a:lnTo>
                <a:cubicBezTo>
                  <a:pt x="593" y="0"/>
                  <a:pt x="0" y="593"/>
                  <a:pt x="0" y="1324"/>
                </a:cubicBezTo>
                <a:lnTo>
                  <a:pt x="0" y="1324"/>
                </a:lnTo>
                <a:cubicBezTo>
                  <a:pt x="0" y="2056"/>
                  <a:pt x="593" y="2649"/>
                  <a:pt x="1325" y="2649"/>
                </a:cubicBezTo>
                <a:lnTo>
                  <a:pt x="1325" y="2649"/>
                </a:lnTo>
                <a:cubicBezTo>
                  <a:pt x="2055" y="2649"/>
                  <a:pt x="2649" y="2056"/>
                  <a:pt x="2649" y="1324"/>
                </a:cubicBezTo>
              </a:path>
            </a:pathLst>
          </a:custGeom>
          <a:solidFill>
            <a:schemeClr val="accent2"/>
          </a:solidFill>
          <a:ln>
            <a:noFill/>
          </a:ln>
          <a:effectLst/>
        </p:spPr>
        <p:txBody>
          <a:bodyPr wrap="none" anchor="ctr"/>
          <a:lstStyle/>
          <a:p>
            <a:endParaRPr lang="en-US" sz="3200" dirty="0"/>
          </a:p>
        </p:txBody>
      </p:sp>
      <p:sp useBgFill="1">
        <p:nvSpPr>
          <p:cNvPr id="20" name="Freeform 168">
            <a:extLst>
              <a:ext uri="{FF2B5EF4-FFF2-40B4-BE49-F238E27FC236}">
                <a16:creationId xmlns:a16="http://schemas.microsoft.com/office/drawing/2014/main" id="{B249983B-B68B-4435-90FD-1DC97BDCCB54}"/>
              </a:ext>
            </a:extLst>
          </p:cNvPr>
          <p:cNvSpPr>
            <a:spLocks noChangeArrowheads="1"/>
          </p:cNvSpPr>
          <p:nvPr/>
        </p:nvSpPr>
        <p:spPr bwMode="auto">
          <a:xfrm>
            <a:off x="4219408" y="4493580"/>
            <a:ext cx="659342" cy="659342"/>
          </a:xfrm>
          <a:custGeom>
            <a:avLst/>
            <a:gdLst>
              <a:gd name="T0" fmla="*/ 1944 w 1945"/>
              <a:gd name="T1" fmla="*/ 972 h 1946"/>
              <a:gd name="T2" fmla="*/ 1944 w 1945"/>
              <a:gd name="T3" fmla="*/ 972 h 1946"/>
              <a:gd name="T4" fmla="*/ 973 w 1945"/>
              <a:gd name="T5" fmla="*/ 0 h 1946"/>
              <a:gd name="T6" fmla="*/ 973 w 1945"/>
              <a:gd name="T7" fmla="*/ 0 h 1946"/>
              <a:gd name="T8" fmla="*/ 0 w 1945"/>
              <a:gd name="T9" fmla="*/ 972 h 1946"/>
              <a:gd name="T10" fmla="*/ 0 w 1945"/>
              <a:gd name="T11" fmla="*/ 972 h 1946"/>
              <a:gd name="T12" fmla="*/ 973 w 1945"/>
              <a:gd name="T13" fmla="*/ 1945 h 1946"/>
              <a:gd name="T14" fmla="*/ 973 w 1945"/>
              <a:gd name="T15" fmla="*/ 1945 h 1946"/>
              <a:gd name="T16" fmla="*/ 1944 w 1945"/>
              <a:gd name="T17" fmla="*/ 97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5" h="1946">
                <a:moveTo>
                  <a:pt x="1944" y="972"/>
                </a:moveTo>
                <a:lnTo>
                  <a:pt x="1944" y="972"/>
                </a:lnTo>
                <a:cubicBezTo>
                  <a:pt x="1944" y="435"/>
                  <a:pt x="1509" y="0"/>
                  <a:pt x="973" y="0"/>
                </a:cubicBezTo>
                <a:lnTo>
                  <a:pt x="973" y="0"/>
                </a:lnTo>
                <a:cubicBezTo>
                  <a:pt x="436" y="0"/>
                  <a:pt x="0" y="435"/>
                  <a:pt x="0" y="972"/>
                </a:cubicBezTo>
                <a:lnTo>
                  <a:pt x="0" y="972"/>
                </a:lnTo>
                <a:cubicBezTo>
                  <a:pt x="0" y="1510"/>
                  <a:pt x="436" y="1945"/>
                  <a:pt x="973" y="1945"/>
                </a:cubicBezTo>
                <a:lnTo>
                  <a:pt x="973" y="1945"/>
                </a:lnTo>
                <a:cubicBezTo>
                  <a:pt x="1509" y="1945"/>
                  <a:pt x="1944" y="1510"/>
                  <a:pt x="1944" y="97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1" name="Freeform 169">
            <a:extLst>
              <a:ext uri="{FF2B5EF4-FFF2-40B4-BE49-F238E27FC236}">
                <a16:creationId xmlns:a16="http://schemas.microsoft.com/office/drawing/2014/main" id="{AF313B69-D397-4DA3-B86B-648130888AB3}"/>
              </a:ext>
            </a:extLst>
          </p:cNvPr>
          <p:cNvSpPr>
            <a:spLocks noChangeArrowheads="1"/>
          </p:cNvSpPr>
          <p:nvPr/>
        </p:nvSpPr>
        <p:spPr bwMode="auto">
          <a:xfrm>
            <a:off x="4389332" y="3888964"/>
            <a:ext cx="319495" cy="319496"/>
          </a:xfrm>
          <a:custGeom>
            <a:avLst/>
            <a:gdLst>
              <a:gd name="T0" fmla="*/ 859 w 860"/>
              <a:gd name="T1" fmla="*/ 430 h 862"/>
              <a:gd name="T2" fmla="*/ 859 w 860"/>
              <a:gd name="T3" fmla="*/ 430 h 862"/>
              <a:gd name="T4" fmla="*/ 430 w 860"/>
              <a:gd name="T5" fmla="*/ 0 h 862"/>
              <a:gd name="T6" fmla="*/ 430 w 860"/>
              <a:gd name="T7" fmla="*/ 0 h 862"/>
              <a:gd name="T8" fmla="*/ 0 w 860"/>
              <a:gd name="T9" fmla="*/ 430 h 862"/>
              <a:gd name="T10" fmla="*/ 0 w 860"/>
              <a:gd name="T11" fmla="*/ 430 h 862"/>
              <a:gd name="T12" fmla="*/ 430 w 860"/>
              <a:gd name="T13" fmla="*/ 861 h 862"/>
              <a:gd name="T14" fmla="*/ 430 w 860"/>
              <a:gd name="T15" fmla="*/ 861 h 862"/>
              <a:gd name="T16" fmla="*/ 859 w 860"/>
              <a:gd name="T17" fmla="*/ 43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0" h="862">
                <a:moveTo>
                  <a:pt x="859" y="430"/>
                </a:moveTo>
                <a:lnTo>
                  <a:pt x="859" y="430"/>
                </a:lnTo>
                <a:cubicBezTo>
                  <a:pt x="859" y="193"/>
                  <a:pt x="667" y="0"/>
                  <a:pt x="430" y="0"/>
                </a:cubicBezTo>
                <a:lnTo>
                  <a:pt x="430" y="0"/>
                </a:lnTo>
                <a:cubicBezTo>
                  <a:pt x="192" y="0"/>
                  <a:pt x="0" y="193"/>
                  <a:pt x="0" y="430"/>
                </a:cubicBezTo>
                <a:lnTo>
                  <a:pt x="0" y="430"/>
                </a:lnTo>
                <a:cubicBezTo>
                  <a:pt x="0" y="668"/>
                  <a:pt x="192" y="861"/>
                  <a:pt x="430" y="861"/>
                </a:cubicBezTo>
                <a:lnTo>
                  <a:pt x="430" y="861"/>
                </a:lnTo>
                <a:cubicBezTo>
                  <a:pt x="667" y="861"/>
                  <a:pt x="859" y="668"/>
                  <a:pt x="859" y="430"/>
                </a:cubicBezTo>
              </a:path>
            </a:pathLst>
          </a:custGeom>
          <a:solidFill>
            <a:schemeClr val="accent2"/>
          </a:solidFill>
          <a:ln>
            <a:noFill/>
          </a:ln>
          <a:effectLst/>
        </p:spPr>
        <p:txBody>
          <a:bodyPr wrap="none" anchor="ctr"/>
          <a:lstStyle/>
          <a:p>
            <a:endParaRPr lang="en-US" sz="3200" dirty="0"/>
          </a:p>
        </p:txBody>
      </p:sp>
      <p:sp>
        <p:nvSpPr>
          <p:cNvPr id="22" name="Freeform 170">
            <a:extLst>
              <a:ext uri="{FF2B5EF4-FFF2-40B4-BE49-F238E27FC236}">
                <a16:creationId xmlns:a16="http://schemas.microsoft.com/office/drawing/2014/main" id="{251ED37F-BA76-484B-AE10-DE419AD6FE81}"/>
              </a:ext>
            </a:extLst>
          </p:cNvPr>
          <p:cNvSpPr>
            <a:spLocks noChangeArrowheads="1"/>
          </p:cNvSpPr>
          <p:nvPr/>
        </p:nvSpPr>
        <p:spPr bwMode="auto">
          <a:xfrm>
            <a:off x="6101501" y="1995330"/>
            <a:ext cx="1463127" cy="1463127"/>
          </a:xfrm>
          <a:custGeom>
            <a:avLst/>
            <a:gdLst>
              <a:gd name="T0" fmla="*/ 3938 w 3939"/>
              <a:gd name="T1" fmla="*/ 1970 h 3940"/>
              <a:gd name="T2" fmla="*/ 3938 w 3939"/>
              <a:gd name="T3" fmla="*/ 1970 h 3940"/>
              <a:gd name="T4" fmla="*/ 1970 w 3939"/>
              <a:gd name="T5" fmla="*/ 0 h 3940"/>
              <a:gd name="T6" fmla="*/ 1970 w 3939"/>
              <a:gd name="T7" fmla="*/ 0 h 3940"/>
              <a:gd name="T8" fmla="*/ 0 w 3939"/>
              <a:gd name="T9" fmla="*/ 1970 h 3940"/>
              <a:gd name="T10" fmla="*/ 0 w 3939"/>
              <a:gd name="T11" fmla="*/ 1970 h 3940"/>
              <a:gd name="T12" fmla="*/ 1970 w 3939"/>
              <a:gd name="T13" fmla="*/ 3939 h 3940"/>
              <a:gd name="T14" fmla="*/ 1970 w 3939"/>
              <a:gd name="T15" fmla="*/ 3939 h 3940"/>
              <a:gd name="T16" fmla="*/ 3938 w 3939"/>
              <a:gd name="T17" fmla="*/ 1970 h 3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9" h="3940">
                <a:moveTo>
                  <a:pt x="3938" y="1970"/>
                </a:moveTo>
                <a:lnTo>
                  <a:pt x="3938" y="1970"/>
                </a:lnTo>
                <a:cubicBezTo>
                  <a:pt x="3938" y="882"/>
                  <a:pt x="3057" y="0"/>
                  <a:pt x="1970" y="0"/>
                </a:cubicBezTo>
                <a:lnTo>
                  <a:pt x="1970" y="0"/>
                </a:lnTo>
                <a:cubicBezTo>
                  <a:pt x="882" y="0"/>
                  <a:pt x="0" y="882"/>
                  <a:pt x="0" y="1970"/>
                </a:cubicBezTo>
                <a:lnTo>
                  <a:pt x="0" y="1970"/>
                </a:lnTo>
                <a:cubicBezTo>
                  <a:pt x="0" y="3057"/>
                  <a:pt x="882" y="3939"/>
                  <a:pt x="1970" y="3939"/>
                </a:cubicBezTo>
                <a:lnTo>
                  <a:pt x="1970" y="3939"/>
                </a:lnTo>
                <a:cubicBezTo>
                  <a:pt x="3057" y="3939"/>
                  <a:pt x="3938" y="3057"/>
                  <a:pt x="3938" y="1970"/>
                </a:cubicBezTo>
              </a:path>
            </a:pathLst>
          </a:custGeom>
          <a:solidFill>
            <a:schemeClr val="bg1">
              <a:lumMod val="95000"/>
            </a:schemeClr>
          </a:solidFill>
          <a:ln>
            <a:noFill/>
          </a:ln>
          <a:effectLst/>
        </p:spPr>
        <p:txBody>
          <a:bodyPr wrap="none" anchor="ctr"/>
          <a:lstStyle/>
          <a:p>
            <a:endParaRPr lang="en-US" sz="3200" dirty="0"/>
          </a:p>
        </p:txBody>
      </p:sp>
      <p:sp>
        <p:nvSpPr>
          <p:cNvPr id="23" name="Freeform 172">
            <a:extLst>
              <a:ext uri="{FF2B5EF4-FFF2-40B4-BE49-F238E27FC236}">
                <a16:creationId xmlns:a16="http://schemas.microsoft.com/office/drawing/2014/main" id="{C1856F23-DAC7-40CD-B9C3-83BCFFBD80B1}"/>
              </a:ext>
            </a:extLst>
          </p:cNvPr>
          <p:cNvSpPr>
            <a:spLocks noChangeArrowheads="1"/>
          </p:cNvSpPr>
          <p:nvPr/>
        </p:nvSpPr>
        <p:spPr bwMode="auto">
          <a:xfrm>
            <a:off x="6404160" y="4394347"/>
            <a:ext cx="857810" cy="857809"/>
          </a:xfrm>
          <a:custGeom>
            <a:avLst/>
            <a:gdLst>
              <a:gd name="T0" fmla="*/ 2649 w 2650"/>
              <a:gd name="T1" fmla="*/ 1324 h 2650"/>
              <a:gd name="T2" fmla="*/ 2649 w 2650"/>
              <a:gd name="T3" fmla="*/ 1324 h 2650"/>
              <a:gd name="T4" fmla="*/ 1325 w 2650"/>
              <a:gd name="T5" fmla="*/ 0 h 2650"/>
              <a:gd name="T6" fmla="*/ 1325 w 2650"/>
              <a:gd name="T7" fmla="*/ 0 h 2650"/>
              <a:gd name="T8" fmla="*/ 0 w 2650"/>
              <a:gd name="T9" fmla="*/ 1324 h 2650"/>
              <a:gd name="T10" fmla="*/ 0 w 2650"/>
              <a:gd name="T11" fmla="*/ 1324 h 2650"/>
              <a:gd name="T12" fmla="*/ 1325 w 2650"/>
              <a:gd name="T13" fmla="*/ 2649 h 2650"/>
              <a:gd name="T14" fmla="*/ 1325 w 2650"/>
              <a:gd name="T15" fmla="*/ 2649 h 2650"/>
              <a:gd name="T16" fmla="*/ 2649 w 2650"/>
              <a:gd name="T17" fmla="*/ 1324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0" h="2650">
                <a:moveTo>
                  <a:pt x="2649" y="1324"/>
                </a:moveTo>
                <a:lnTo>
                  <a:pt x="2649" y="1324"/>
                </a:lnTo>
                <a:cubicBezTo>
                  <a:pt x="2649" y="593"/>
                  <a:pt x="2056" y="0"/>
                  <a:pt x="1325" y="0"/>
                </a:cubicBezTo>
                <a:lnTo>
                  <a:pt x="1325" y="0"/>
                </a:lnTo>
                <a:cubicBezTo>
                  <a:pt x="593" y="0"/>
                  <a:pt x="0" y="593"/>
                  <a:pt x="0" y="1324"/>
                </a:cubicBezTo>
                <a:lnTo>
                  <a:pt x="0" y="1324"/>
                </a:lnTo>
                <a:cubicBezTo>
                  <a:pt x="0" y="2056"/>
                  <a:pt x="593" y="2649"/>
                  <a:pt x="1325" y="2649"/>
                </a:cubicBezTo>
                <a:lnTo>
                  <a:pt x="1325" y="2649"/>
                </a:lnTo>
                <a:cubicBezTo>
                  <a:pt x="2056" y="2649"/>
                  <a:pt x="2649" y="2056"/>
                  <a:pt x="2649" y="1324"/>
                </a:cubicBezTo>
              </a:path>
            </a:pathLst>
          </a:custGeom>
          <a:solidFill>
            <a:schemeClr val="accent3"/>
          </a:solidFill>
          <a:ln>
            <a:noFill/>
          </a:ln>
          <a:effectLst/>
        </p:spPr>
        <p:txBody>
          <a:bodyPr wrap="none" anchor="ctr"/>
          <a:lstStyle/>
          <a:p>
            <a:endParaRPr lang="en-US" sz="3200" dirty="0"/>
          </a:p>
        </p:txBody>
      </p:sp>
      <p:sp useBgFill="1">
        <p:nvSpPr>
          <p:cNvPr id="24" name="Freeform 173">
            <a:extLst>
              <a:ext uri="{FF2B5EF4-FFF2-40B4-BE49-F238E27FC236}">
                <a16:creationId xmlns:a16="http://schemas.microsoft.com/office/drawing/2014/main" id="{1F0CD420-3767-40B2-A640-717BE86BF197}"/>
              </a:ext>
            </a:extLst>
          </p:cNvPr>
          <p:cNvSpPr>
            <a:spLocks noChangeArrowheads="1"/>
          </p:cNvSpPr>
          <p:nvPr/>
        </p:nvSpPr>
        <p:spPr bwMode="auto">
          <a:xfrm>
            <a:off x="6503393" y="4493580"/>
            <a:ext cx="659342" cy="659342"/>
          </a:xfrm>
          <a:custGeom>
            <a:avLst/>
            <a:gdLst>
              <a:gd name="T0" fmla="*/ 1945 w 1946"/>
              <a:gd name="T1" fmla="*/ 972 h 1946"/>
              <a:gd name="T2" fmla="*/ 1945 w 1946"/>
              <a:gd name="T3" fmla="*/ 972 h 1946"/>
              <a:gd name="T4" fmla="*/ 973 w 1946"/>
              <a:gd name="T5" fmla="*/ 0 h 1946"/>
              <a:gd name="T6" fmla="*/ 973 w 1946"/>
              <a:gd name="T7" fmla="*/ 0 h 1946"/>
              <a:gd name="T8" fmla="*/ 0 w 1946"/>
              <a:gd name="T9" fmla="*/ 972 h 1946"/>
              <a:gd name="T10" fmla="*/ 0 w 1946"/>
              <a:gd name="T11" fmla="*/ 972 h 1946"/>
              <a:gd name="T12" fmla="*/ 973 w 1946"/>
              <a:gd name="T13" fmla="*/ 1945 h 1946"/>
              <a:gd name="T14" fmla="*/ 973 w 1946"/>
              <a:gd name="T15" fmla="*/ 1945 h 1946"/>
              <a:gd name="T16" fmla="*/ 1945 w 1946"/>
              <a:gd name="T17" fmla="*/ 97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6" h="1946">
                <a:moveTo>
                  <a:pt x="1945" y="972"/>
                </a:moveTo>
                <a:lnTo>
                  <a:pt x="1945" y="972"/>
                </a:lnTo>
                <a:cubicBezTo>
                  <a:pt x="1945" y="435"/>
                  <a:pt x="1509" y="0"/>
                  <a:pt x="973" y="0"/>
                </a:cubicBezTo>
                <a:lnTo>
                  <a:pt x="973" y="0"/>
                </a:lnTo>
                <a:cubicBezTo>
                  <a:pt x="435" y="0"/>
                  <a:pt x="0" y="435"/>
                  <a:pt x="0" y="972"/>
                </a:cubicBezTo>
                <a:lnTo>
                  <a:pt x="0" y="972"/>
                </a:lnTo>
                <a:cubicBezTo>
                  <a:pt x="0" y="1510"/>
                  <a:pt x="435" y="1945"/>
                  <a:pt x="973" y="1945"/>
                </a:cubicBezTo>
                <a:lnTo>
                  <a:pt x="973" y="1945"/>
                </a:lnTo>
                <a:cubicBezTo>
                  <a:pt x="1509" y="1945"/>
                  <a:pt x="1945" y="1510"/>
                  <a:pt x="1945" y="97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5" name="Freeform 174">
            <a:extLst>
              <a:ext uri="{FF2B5EF4-FFF2-40B4-BE49-F238E27FC236}">
                <a16:creationId xmlns:a16="http://schemas.microsoft.com/office/drawing/2014/main" id="{B17C4986-6307-45A8-AD73-DE7C2174311C}"/>
              </a:ext>
            </a:extLst>
          </p:cNvPr>
          <p:cNvSpPr>
            <a:spLocks noChangeArrowheads="1"/>
          </p:cNvSpPr>
          <p:nvPr/>
        </p:nvSpPr>
        <p:spPr bwMode="auto">
          <a:xfrm>
            <a:off x="6673317" y="3888964"/>
            <a:ext cx="319495" cy="319496"/>
          </a:xfrm>
          <a:custGeom>
            <a:avLst/>
            <a:gdLst>
              <a:gd name="T0" fmla="*/ 861 w 862"/>
              <a:gd name="T1" fmla="*/ 430 h 862"/>
              <a:gd name="T2" fmla="*/ 861 w 862"/>
              <a:gd name="T3" fmla="*/ 430 h 862"/>
              <a:gd name="T4" fmla="*/ 431 w 862"/>
              <a:gd name="T5" fmla="*/ 0 h 862"/>
              <a:gd name="T6" fmla="*/ 431 w 862"/>
              <a:gd name="T7" fmla="*/ 0 h 862"/>
              <a:gd name="T8" fmla="*/ 0 w 862"/>
              <a:gd name="T9" fmla="*/ 430 h 862"/>
              <a:gd name="T10" fmla="*/ 0 w 862"/>
              <a:gd name="T11" fmla="*/ 430 h 862"/>
              <a:gd name="T12" fmla="*/ 431 w 862"/>
              <a:gd name="T13" fmla="*/ 861 h 862"/>
              <a:gd name="T14" fmla="*/ 431 w 862"/>
              <a:gd name="T15" fmla="*/ 861 h 862"/>
              <a:gd name="T16" fmla="*/ 861 w 862"/>
              <a:gd name="T17" fmla="*/ 43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862">
                <a:moveTo>
                  <a:pt x="861" y="430"/>
                </a:moveTo>
                <a:lnTo>
                  <a:pt x="861" y="430"/>
                </a:lnTo>
                <a:cubicBezTo>
                  <a:pt x="861" y="193"/>
                  <a:pt x="668" y="0"/>
                  <a:pt x="431" y="0"/>
                </a:cubicBezTo>
                <a:lnTo>
                  <a:pt x="431" y="0"/>
                </a:lnTo>
                <a:cubicBezTo>
                  <a:pt x="193" y="0"/>
                  <a:pt x="0" y="193"/>
                  <a:pt x="0" y="430"/>
                </a:cubicBezTo>
                <a:lnTo>
                  <a:pt x="0" y="430"/>
                </a:lnTo>
                <a:cubicBezTo>
                  <a:pt x="0" y="668"/>
                  <a:pt x="193" y="861"/>
                  <a:pt x="431" y="861"/>
                </a:cubicBezTo>
                <a:lnTo>
                  <a:pt x="431" y="861"/>
                </a:lnTo>
                <a:cubicBezTo>
                  <a:pt x="668" y="861"/>
                  <a:pt x="861" y="668"/>
                  <a:pt x="861" y="430"/>
                </a:cubicBezTo>
              </a:path>
            </a:pathLst>
          </a:custGeom>
          <a:solidFill>
            <a:schemeClr val="accent3"/>
          </a:solidFill>
          <a:ln>
            <a:noFill/>
          </a:ln>
          <a:effectLst/>
        </p:spPr>
        <p:txBody>
          <a:bodyPr wrap="none" anchor="ctr"/>
          <a:lstStyle/>
          <a:p>
            <a:endParaRPr lang="en-US" sz="3200" dirty="0"/>
          </a:p>
        </p:txBody>
      </p:sp>
      <p:sp>
        <p:nvSpPr>
          <p:cNvPr id="26" name="Freeform 170">
            <a:extLst>
              <a:ext uri="{FF2B5EF4-FFF2-40B4-BE49-F238E27FC236}">
                <a16:creationId xmlns:a16="http://schemas.microsoft.com/office/drawing/2014/main" id="{4462BDA2-78C9-41E6-8A95-5938AD8E35DD}"/>
              </a:ext>
            </a:extLst>
          </p:cNvPr>
          <p:cNvSpPr>
            <a:spLocks noChangeArrowheads="1"/>
          </p:cNvSpPr>
          <p:nvPr/>
        </p:nvSpPr>
        <p:spPr bwMode="auto">
          <a:xfrm>
            <a:off x="8417008" y="2010076"/>
            <a:ext cx="1463127" cy="1463127"/>
          </a:xfrm>
          <a:custGeom>
            <a:avLst/>
            <a:gdLst>
              <a:gd name="T0" fmla="*/ 3938 w 3939"/>
              <a:gd name="T1" fmla="*/ 1970 h 3940"/>
              <a:gd name="T2" fmla="*/ 3938 w 3939"/>
              <a:gd name="T3" fmla="*/ 1970 h 3940"/>
              <a:gd name="T4" fmla="*/ 1970 w 3939"/>
              <a:gd name="T5" fmla="*/ 0 h 3940"/>
              <a:gd name="T6" fmla="*/ 1970 w 3939"/>
              <a:gd name="T7" fmla="*/ 0 h 3940"/>
              <a:gd name="T8" fmla="*/ 0 w 3939"/>
              <a:gd name="T9" fmla="*/ 1970 h 3940"/>
              <a:gd name="T10" fmla="*/ 0 w 3939"/>
              <a:gd name="T11" fmla="*/ 1970 h 3940"/>
              <a:gd name="T12" fmla="*/ 1970 w 3939"/>
              <a:gd name="T13" fmla="*/ 3939 h 3940"/>
              <a:gd name="T14" fmla="*/ 1970 w 3939"/>
              <a:gd name="T15" fmla="*/ 3939 h 3940"/>
              <a:gd name="T16" fmla="*/ 3938 w 3939"/>
              <a:gd name="T17" fmla="*/ 1970 h 3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9" h="3940">
                <a:moveTo>
                  <a:pt x="3938" y="1970"/>
                </a:moveTo>
                <a:lnTo>
                  <a:pt x="3938" y="1970"/>
                </a:lnTo>
                <a:cubicBezTo>
                  <a:pt x="3938" y="882"/>
                  <a:pt x="3057" y="0"/>
                  <a:pt x="1970" y="0"/>
                </a:cubicBezTo>
                <a:lnTo>
                  <a:pt x="1970" y="0"/>
                </a:lnTo>
                <a:cubicBezTo>
                  <a:pt x="882" y="0"/>
                  <a:pt x="0" y="882"/>
                  <a:pt x="0" y="1970"/>
                </a:cubicBezTo>
                <a:lnTo>
                  <a:pt x="0" y="1970"/>
                </a:lnTo>
                <a:cubicBezTo>
                  <a:pt x="0" y="3057"/>
                  <a:pt x="882" y="3939"/>
                  <a:pt x="1970" y="3939"/>
                </a:cubicBezTo>
                <a:lnTo>
                  <a:pt x="1970" y="3939"/>
                </a:lnTo>
                <a:cubicBezTo>
                  <a:pt x="3057" y="3939"/>
                  <a:pt x="3938" y="3057"/>
                  <a:pt x="3938" y="1970"/>
                </a:cubicBezTo>
              </a:path>
            </a:pathLst>
          </a:custGeom>
          <a:solidFill>
            <a:schemeClr val="bg1">
              <a:lumMod val="95000"/>
            </a:schemeClr>
          </a:solidFill>
          <a:ln>
            <a:noFill/>
          </a:ln>
          <a:effectLst/>
        </p:spPr>
        <p:txBody>
          <a:bodyPr wrap="none" anchor="ctr"/>
          <a:lstStyle/>
          <a:p>
            <a:endParaRPr lang="en-US" sz="3200" dirty="0"/>
          </a:p>
        </p:txBody>
      </p:sp>
      <p:sp>
        <p:nvSpPr>
          <p:cNvPr id="27" name="Freeform 172">
            <a:extLst>
              <a:ext uri="{FF2B5EF4-FFF2-40B4-BE49-F238E27FC236}">
                <a16:creationId xmlns:a16="http://schemas.microsoft.com/office/drawing/2014/main" id="{CC2F6D6C-07B0-487C-9A3B-F241BC2F33DF}"/>
              </a:ext>
            </a:extLst>
          </p:cNvPr>
          <p:cNvSpPr>
            <a:spLocks noChangeArrowheads="1"/>
          </p:cNvSpPr>
          <p:nvPr/>
        </p:nvSpPr>
        <p:spPr bwMode="auto">
          <a:xfrm>
            <a:off x="8719666" y="4409093"/>
            <a:ext cx="857810" cy="857809"/>
          </a:xfrm>
          <a:custGeom>
            <a:avLst/>
            <a:gdLst>
              <a:gd name="T0" fmla="*/ 2649 w 2650"/>
              <a:gd name="T1" fmla="*/ 1324 h 2650"/>
              <a:gd name="T2" fmla="*/ 2649 w 2650"/>
              <a:gd name="T3" fmla="*/ 1324 h 2650"/>
              <a:gd name="T4" fmla="*/ 1325 w 2650"/>
              <a:gd name="T5" fmla="*/ 0 h 2650"/>
              <a:gd name="T6" fmla="*/ 1325 w 2650"/>
              <a:gd name="T7" fmla="*/ 0 h 2650"/>
              <a:gd name="T8" fmla="*/ 0 w 2650"/>
              <a:gd name="T9" fmla="*/ 1324 h 2650"/>
              <a:gd name="T10" fmla="*/ 0 w 2650"/>
              <a:gd name="T11" fmla="*/ 1324 h 2650"/>
              <a:gd name="T12" fmla="*/ 1325 w 2650"/>
              <a:gd name="T13" fmla="*/ 2649 h 2650"/>
              <a:gd name="T14" fmla="*/ 1325 w 2650"/>
              <a:gd name="T15" fmla="*/ 2649 h 2650"/>
              <a:gd name="T16" fmla="*/ 2649 w 2650"/>
              <a:gd name="T17" fmla="*/ 1324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0" h="2650">
                <a:moveTo>
                  <a:pt x="2649" y="1324"/>
                </a:moveTo>
                <a:lnTo>
                  <a:pt x="2649" y="1324"/>
                </a:lnTo>
                <a:cubicBezTo>
                  <a:pt x="2649" y="593"/>
                  <a:pt x="2056" y="0"/>
                  <a:pt x="1325" y="0"/>
                </a:cubicBezTo>
                <a:lnTo>
                  <a:pt x="1325" y="0"/>
                </a:lnTo>
                <a:cubicBezTo>
                  <a:pt x="593" y="0"/>
                  <a:pt x="0" y="593"/>
                  <a:pt x="0" y="1324"/>
                </a:cubicBezTo>
                <a:lnTo>
                  <a:pt x="0" y="1324"/>
                </a:lnTo>
                <a:cubicBezTo>
                  <a:pt x="0" y="2056"/>
                  <a:pt x="593" y="2649"/>
                  <a:pt x="1325" y="2649"/>
                </a:cubicBezTo>
                <a:lnTo>
                  <a:pt x="1325" y="2649"/>
                </a:lnTo>
                <a:cubicBezTo>
                  <a:pt x="2056" y="2649"/>
                  <a:pt x="2649" y="2056"/>
                  <a:pt x="2649" y="1324"/>
                </a:cubicBezTo>
              </a:path>
            </a:pathLst>
          </a:custGeom>
          <a:solidFill>
            <a:schemeClr val="accent4"/>
          </a:solidFill>
          <a:ln>
            <a:noFill/>
          </a:ln>
          <a:effectLst/>
        </p:spPr>
        <p:txBody>
          <a:bodyPr wrap="none" anchor="ctr"/>
          <a:lstStyle/>
          <a:p>
            <a:endParaRPr lang="en-US" sz="3200" dirty="0"/>
          </a:p>
        </p:txBody>
      </p:sp>
      <p:sp useBgFill="1">
        <p:nvSpPr>
          <p:cNvPr id="28" name="Freeform 173">
            <a:extLst>
              <a:ext uri="{FF2B5EF4-FFF2-40B4-BE49-F238E27FC236}">
                <a16:creationId xmlns:a16="http://schemas.microsoft.com/office/drawing/2014/main" id="{7ACFD3A0-5FCD-4E3C-8A2B-E445A360B941}"/>
              </a:ext>
            </a:extLst>
          </p:cNvPr>
          <p:cNvSpPr>
            <a:spLocks noChangeArrowheads="1"/>
          </p:cNvSpPr>
          <p:nvPr/>
        </p:nvSpPr>
        <p:spPr bwMode="auto">
          <a:xfrm>
            <a:off x="8818900" y="4508326"/>
            <a:ext cx="659342" cy="659342"/>
          </a:xfrm>
          <a:custGeom>
            <a:avLst/>
            <a:gdLst>
              <a:gd name="T0" fmla="*/ 1945 w 1946"/>
              <a:gd name="T1" fmla="*/ 972 h 1946"/>
              <a:gd name="T2" fmla="*/ 1945 w 1946"/>
              <a:gd name="T3" fmla="*/ 972 h 1946"/>
              <a:gd name="T4" fmla="*/ 973 w 1946"/>
              <a:gd name="T5" fmla="*/ 0 h 1946"/>
              <a:gd name="T6" fmla="*/ 973 w 1946"/>
              <a:gd name="T7" fmla="*/ 0 h 1946"/>
              <a:gd name="T8" fmla="*/ 0 w 1946"/>
              <a:gd name="T9" fmla="*/ 972 h 1946"/>
              <a:gd name="T10" fmla="*/ 0 w 1946"/>
              <a:gd name="T11" fmla="*/ 972 h 1946"/>
              <a:gd name="T12" fmla="*/ 973 w 1946"/>
              <a:gd name="T13" fmla="*/ 1945 h 1946"/>
              <a:gd name="T14" fmla="*/ 973 w 1946"/>
              <a:gd name="T15" fmla="*/ 1945 h 1946"/>
              <a:gd name="T16" fmla="*/ 1945 w 1946"/>
              <a:gd name="T17" fmla="*/ 97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6" h="1946">
                <a:moveTo>
                  <a:pt x="1945" y="972"/>
                </a:moveTo>
                <a:lnTo>
                  <a:pt x="1945" y="972"/>
                </a:lnTo>
                <a:cubicBezTo>
                  <a:pt x="1945" y="435"/>
                  <a:pt x="1509" y="0"/>
                  <a:pt x="973" y="0"/>
                </a:cubicBezTo>
                <a:lnTo>
                  <a:pt x="973" y="0"/>
                </a:lnTo>
                <a:cubicBezTo>
                  <a:pt x="435" y="0"/>
                  <a:pt x="0" y="435"/>
                  <a:pt x="0" y="972"/>
                </a:cubicBezTo>
                <a:lnTo>
                  <a:pt x="0" y="972"/>
                </a:lnTo>
                <a:cubicBezTo>
                  <a:pt x="0" y="1510"/>
                  <a:pt x="435" y="1945"/>
                  <a:pt x="973" y="1945"/>
                </a:cubicBezTo>
                <a:lnTo>
                  <a:pt x="973" y="1945"/>
                </a:lnTo>
                <a:cubicBezTo>
                  <a:pt x="1509" y="1945"/>
                  <a:pt x="1945" y="1510"/>
                  <a:pt x="1945" y="972"/>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9" name="Freeform 174">
            <a:extLst>
              <a:ext uri="{FF2B5EF4-FFF2-40B4-BE49-F238E27FC236}">
                <a16:creationId xmlns:a16="http://schemas.microsoft.com/office/drawing/2014/main" id="{5B199223-26BA-408B-AB14-D0DA8CE618DB}"/>
              </a:ext>
            </a:extLst>
          </p:cNvPr>
          <p:cNvSpPr>
            <a:spLocks noChangeArrowheads="1"/>
          </p:cNvSpPr>
          <p:nvPr/>
        </p:nvSpPr>
        <p:spPr bwMode="auto">
          <a:xfrm>
            <a:off x="8988823" y="3903710"/>
            <a:ext cx="319495" cy="319496"/>
          </a:xfrm>
          <a:custGeom>
            <a:avLst/>
            <a:gdLst>
              <a:gd name="T0" fmla="*/ 861 w 862"/>
              <a:gd name="T1" fmla="*/ 430 h 862"/>
              <a:gd name="T2" fmla="*/ 861 w 862"/>
              <a:gd name="T3" fmla="*/ 430 h 862"/>
              <a:gd name="T4" fmla="*/ 431 w 862"/>
              <a:gd name="T5" fmla="*/ 0 h 862"/>
              <a:gd name="T6" fmla="*/ 431 w 862"/>
              <a:gd name="T7" fmla="*/ 0 h 862"/>
              <a:gd name="T8" fmla="*/ 0 w 862"/>
              <a:gd name="T9" fmla="*/ 430 h 862"/>
              <a:gd name="T10" fmla="*/ 0 w 862"/>
              <a:gd name="T11" fmla="*/ 430 h 862"/>
              <a:gd name="T12" fmla="*/ 431 w 862"/>
              <a:gd name="T13" fmla="*/ 861 h 862"/>
              <a:gd name="T14" fmla="*/ 431 w 862"/>
              <a:gd name="T15" fmla="*/ 861 h 862"/>
              <a:gd name="T16" fmla="*/ 861 w 862"/>
              <a:gd name="T17" fmla="*/ 43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2" h="862">
                <a:moveTo>
                  <a:pt x="861" y="430"/>
                </a:moveTo>
                <a:lnTo>
                  <a:pt x="861" y="430"/>
                </a:lnTo>
                <a:cubicBezTo>
                  <a:pt x="861" y="193"/>
                  <a:pt x="668" y="0"/>
                  <a:pt x="431" y="0"/>
                </a:cubicBezTo>
                <a:lnTo>
                  <a:pt x="431" y="0"/>
                </a:lnTo>
                <a:cubicBezTo>
                  <a:pt x="193" y="0"/>
                  <a:pt x="0" y="193"/>
                  <a:pt x="0" y="430"/>
                </a:cubicBezTo>
                <a:lnTo>
                  <a:pt x="0" y="430"/>
                </a:lnTo>
                <a:cubicBezTo>
                  <a:pt x="0" y="668"/>
                  <a:pt x="193" y="861"/>
                  <a:pt x="431" y="861"/>
                </a:cubicBezTo>
                <a:lnTo>
                  <a:pt x="431" y="861"/>
                </a:lnTo>
                <a:cubicBezTo>
                  <a:pt x="668" y="861"/>
                  <a:pt x="861" y="668"/>
                  <a:pt x="861" y="430"/>
                </a:cubicBezTo>
              </a:path>
            </a:pathLst>
          </a:custGeom>
          <a:solidFill>
            <a:schemeClr val="accent4"/>
          </a:solidFill>
          <a:ln>
            <a:noFill/>
          </a:ln>
          <a:effectLst/>
        </p:spPr>
        <p:txBody>
          <a:bodyPr wrap="none" anchor="ctr"/>
          <a:lstStyle/>
          <a:p>
            <a:endParaRPr lang="en-US" sz="3200" dirty="0"/>
          </a:p>
        </p:txBody>
      </p:sp>
      <p:cxnSp>
        <p:nvCxnSpPr>
          <p:cNvPr id="34" name="Straight Connector 33">
            <a:extLst>
              <a:ext uri="{FF2B5EF4-FFF2-40B4-BE49-F238E27FC236}">
                <a16:creationId xmlns:a16="http://schemas.microsoft.com/office/drawing/2014/main" id="{B4513A2C-1946-4870-AB57-32ACC8D173ED}"/>
              </a:ext>
            </a:extLst>
          </p:cNvPr>
          <p:cNvCxnSpPr>
            <a:cxnSpLocks/>
            <a:stCxn id="13" idx="6"/>
            <a:endCxn id="15" idx="2"/>
          </p:cNvCxnSpPr>
          <p:nvPr/>
        </p:nvCxnSpPr>
        <p:spPr>
          <a:xfrm>
            <a:off x="2263815" y="3612011"/>
            <a:ext cx="1117" cy="782337"/>
          </a:xfrm>
          <a:prstGeom prst="line">
            <a:avLst/>
          </a:prstGeom>
          <a:solidFill>
            <a:schemeClr val="bg2"/>
          </a:solidFill>
          <a:ln w="38100" cap="rnd">
            <a:solidFill>
              <a:schemeClr val="accent1"/>
            </a:solidFill>
            <a:prstDash val="sysDash"/>
          </a:ln>
          <a:effectLst/>
        </p:spPr>
      </p:cxnSp>
      <p:sp>
        <p:nvSpPr>
          <p:cNvPr id="35" name="TextBox 34">
            <a:extLst>
              <a:ext uri="{FF2B5EF4-FFF2-40B4-BE49-F238E27FC236}">
                <a16:creationId xmlns:a16="http://schemas.microsoft.com/office/drawing/2014/main" id="{98E2DF8F-02D4-46E2-88C4-C53E3779864F}"/>
              </a:ext>
            </a:extLst>
          </p:cNvPr>
          <p:cNvSpPr txBox="1"/>
          <p:nvPr/>
        </p:nvSpPr>
        <p:spPr>
          <a:xfrm>
            <a:off x="2012784" y="4561641"/>
            <a:ext cx="502061" cy="523220"/>
          </a:xfrm>
          <a:prstGeom prst="rect">
            <a:avLst/>
          </a:prstGeom>
          <a:noFill/>
        </p:spPr>
        <p:txBody>
          <a:bodyPr wrap="none" rtlCol="0" anchor="ctr">
            <a:spAutoFit/>
          </a:bodyPr>
          <a:lstStyle/>
          <a:p>
            <a:pPr algn="ctr"/>
            <a:r>
              <a:rPr lang="en-US" sz="2800" b="1" dirty="0">
                <a:solidFill>
                  <a:schemeClr val="tx2"/>
                </a:solidFill>
                <a:cs typeface="Poppins" pitchFamily="2" charset="77"/>
              </a:rPr>
              <a:t>01</a:t>
            </a:r>
          </a:p>
        </p:txBody>
      </p:sp>
      <p:sp>
        <p:nvSpPr>
          <p:cNvPr id="36" name="TextBox 35">
            <a:extLst>
              <a:ext uri="{FF2B5EF4-FFF2-40B4-BE49-F238E27FC236}">
                <a16:creationId xmlns:a16="http://schemas.microsoft.com/office/drawing/2014/main" id="{0536F234-B6A4-46AE-AB5A-B8E6B21907CA}"/>
              </a:ext>
            </a:extLst>
          </p:cNvPr>
          <p:cNvSpPr txBox="1"/>
          <p:nvPr/>
        </p:nvSpPr>
        <p:spPr>
          <a:xfrm>
            <a:off x="4264438" y="4561641"/>
            <a:ext cx="569388" cy="523220"/>
          </a:xfrm>
          <a:prstGeom prst="rect">
            <a:avLst/>
          </a:prstGeom>
          <a:noFill/>
        </p:spPr>
        <p:txBody>
          <a:bodyPr wrap="none" rtlCol="0" anchor="ctr">
            <a:spAutoFit/>
          </a:bodyPr>
          <a:lstStyle/>
          <a:p>
            <a:pPr algn="ctr"/>
            <a:r>
              <a:rPr lang="en-US" sz="2800" b="1" dirty="0">
                <a:solidFill>
                  <a:schemeClr val="tx2"/>
                </a:solidFill>
                <a:cs typeface="Poppins" pitchFamily="2" charset="77"/>
              </a:rPr>
              <a:t>02</a:t>
            </a:r>
          </a:p>
        </p:txBody>
      </p:sp>
      <p:sp>
        <p:nvSpPr>
          <p:cNvPr id="37" name="TextBox 36">
            <a:extLst>
              <a:ext uri="{FF2B5EF4-FFF2-40B4-BE49-F238E27FC236}">
                <a16:creationId xmlns:a16="http://schemas.microsoft.com/office/drawing/2014/main" id="{5F143409-13BC-4524-A336-6D879694AF8C}"/>
              </a:ext>
            </a:extLst>
          </p:cNvPr>
          <p:cNvSpPr txBox="1"/>
          <p:nvPr/>
        </p:nvSpPr>
        <p:spPr>
          <a:xfrm>
            <a:off x="6546767" y="4561641"/>
            <a:ext cx="572594" cy="523220"/>
          </a:xfrm>
          <a:prstGeom prst="rect">
            <a:avLst/>
          </a:prstGeom>
          <a:noFill/>
        </p:spPr>
        <p:txBody>
          <a:bodyPr wrap="none" rtlCol="0" anchor="ctr">
            <a:spAutoFit/>
          </a:bodyPr>
          <a:lstStyle/>
          <a:p>
            <a:pPr algn="ctr"/>
            <a:r>
              <a:rPr lang="en-US" sz="2800" b="1" dirty="0">
                <a:solidFill>
                  <a:schemeClr val="tx2"/>
                </a:solidFill>
                <a:cs typeface="Poppins" pitchFamily="2" charset="77"/>
              </a:rPr>
              <a:t>03</a:t>
            </a:r>
          </a:p>
        </p:txBody>
      </p:sp>
      <p:sp>
        <p:nvSpPr>
          <p:cNvPr id="38" name="TextBox 37">
            <a:extLst>
              <a:ext uri="{FF2B5EF4-FFF2-40B4-BE49-F238E27FC236}">
                <a16:creationId xmlns:a16="http://schemas.microsoft.com/office/drawing/2014/main" id="{6B9DDCA3-5D44-4E67-9725-4E33203B4709}"/>
              </a:ext>
            </a:extLst>
          </p:cNvPr>
          <p:cNvSpPr txBox="1"/>
          <p:nvPr/>
        </p:nvSpPr>
        <p:spPr>
          <a:xfrm>
            <a:off x="8853968" y="4561641"/>
            <a:ext cx="587020" cy="523220"/>
          </a:xfrm>
          <a:prstGeom prst="rect">
            <a:avLst/>
          </a:prstGeom>
          <a:noFill/>
        </p:spPr>
        <p:txBody>
          <a:bodyPr wrap="none" rtlCol="0" anchor="ctr">
            <a:spAutoFit/>
          </a:bodyPr>
          <a:lstStyle/>
          <a:p>
            <a:pPr algn="ctr"/>
            <a:r>
              <a:rPr lang="en-US" sz="2800" b="1" dirty="0">
                <a:solidFill>
                  <a:schemeClr val="tx2"/>
                </a:solidFill>
                <a:cs typeface="Poppins" pitchFamily="2" charset="77"/>
              </a:rPr>
              <a:t>04</a:t>
            </a:r>
          </a:p>
        </p:txBody>
      </p:sp>
      <p:sp>
        <p:nvSpPr>
          <p:cNvPr id="39" name="Subtitle 2">
            <a:extLst>
              <a:ext uri="{FF2B5EF4-FFF2-40B4-BE49-F238E27FC236}">
                <a16:creationId xmlns:a16="http://schemas.microsoft.com/office/drawing/2014/main" id="{734F7CFF-4736-4D2D-89D9-4FC0693B5B41}"/>
              </a:ext>
            </a:extLst>
          </p:cNvPr>
          <p:cNvSpPr txBox="1">
            <a:spLocks/>
          </p:cNvSpPr>
          <p:nvPr/>
        </p:nvSpPr>
        <p:spPr>
          <a:xfrm>
            <a:off x="1273999" y="5745868"/>
            <a:ext cx="1979631" cy="364071"/>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voux</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a:t>
            </a:r>
          </a:p>
        </p:txBody>
      </p:sp>
      <p:sp>
        <p:nvSpPr>
          <p:cNvPr id="40" name="TextBox 39">
            <a:extLst>
              <a:ext uri="{FF2B5EF4-FFF2-40B4-BE49-F238E27FC236}">
                <a16:creationId xmlns:a16="http://schemas.microsoft.com/office/drawing/2014/main" id="{0AB70593-B325-46F5-A932-AD691290B523}"/>
              </a:ext>
            </a:extLst>
          </p:cNvPr>
          <p:cNvSpPr txBox="1"/>
          <p:nvPr/>
        </p:nvSpPr>
        <p:spPr>
          <a:xfrm>
            <a:off x="1491809" y="5430181"/>
            <a:ext cx="154401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a:t>
            </a:r>
          </a:p>
        </p:txBody>
      </p:sp>
      <p:sp>
        <p:nvSpPr>
          <p:cNvPr id="41" name="Subtitle 2">
            <a:extLst>
              <a:ext uri="{FF2B5EF4-FFF2-40B4-BE49-F238E27FC236}">
                <a16:creationId xmlns:a16="http://schemas.microsoft.com/office/drawing/2014/main" id="{769FADB9-4BD5-432F-8FEF-EE76F071541E}"/>
              </a:ext>
            </a:extLst>
          </p:cNvPr>
          <p:cNvSpPr txBox="1">
            <a:spLocks/>
          </p:cNvSpPr>
          <p:nvPr/>
        </p:nvSpPr>
        <p:spPr>
          <a:xfrm>
            <a:off x="3559263" y="5745868"/>
            <a:ext cx="1979631" cy="364071"/>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voux</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a:t>
            </a:r>
          </a:p>
        </p:txBody>
      </p:sp>
      <p:sp>
        <p:nvSpPr>
          <p:cNvPr id="42" name="TextBox 41">
            <a:extLst>
              <a:ext uri="{FF2B5EF4-FFF2-40B4-BE49-F238E27FC236}">
                <a16:creationId xmlns:a16="http://schemas.microsoft.com/office/drawing/2014/main" id="{A3CF48B4-A5BD-4D0C-A655-8761105966E8}"/>
              </a:ext>
            </a:extLst>
          </p:cNvPr>
          <p:cNvSpPr txBox="1"/>
          <p:nvPr/>
        </p:nvSpPr>
        <p:spPr>
          <a:xfrm>
            <a:off x="3777073" y="5430181"/>
            <a:ext cx="154401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a:t>
            </a:r>
          </a:p>
        </p:txBody>
      </p:sp>
      <p:sp>
        <p:nvSpPr>
          <p:cNvPr id="43" name="Subtitle 2">
            <a:extLst>
              <a:ext uri="{FF2B5EF4-FFF2-40B4-BE49-F238E27FC236}">
                <a16:creationId xmlns:a16="http://schemas.microsoft.com/office/drawing/2014/main" id="{AF32EF92-AD6E-4DD2-9A6B-AF959623D9E2}"/>
              </a:ext>
            </a:extLst>
          </p:cNvPr>
          <p:cNvSpPr txBox="1">
            <a:spLocks/>
          </p:cNvSpPr>
          <p:nvPr/>
        </p:nvSpPr>
        <p:spPr>
          <a:xfrm>
            <a:off x="5843248" y="5745868"/>
            <a:ext cx="1979631" cy="364071"/>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voux</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a:t>
            </a:r>
          </a:p>
        </p:txBody>
      </p:sp>
      <p:sp>
        <p:nvSpPr>
          <p:cNvPr id="44" name="TextBox 43">
            <a:extLst>
              <a:ext uri="{FF2B5EF4-FFF2-40B4-BE49-F238E27FC236}">
                <a16:creationId xmlns:a16="http://schemas.microsoft.com/office/drawing/2014/main" id="{4B3CD2FE-17AB-4028-9C0D-155EA16D0280}"/>
              </a:ext>
            </a:extLst>
          </p:cNvPr>
          <p:cNvSpPr txBox="1"/>
          <p:nvPr/>
        </p:nvSpPr>
        <p:spPr>
          <a:xfrm>
            <a:off x="6061058" y="5430181"/>
            <a:ext cx="154401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a:t>
            </a:r>
          </a:p>
        </p:txBody>
      </p:sp>
      <p:sp>
        <p:nvSpPr>
          <p:cNvPr id="45" name="Subtitle 2">
            <a:extLst>
              <a:ext uri="{FF2B5EF4-FFF2-40B4-BE49-F238E27FC236}">
                <a16:creationId xmlns:a16="http://schemas.microsoft.com/office/drawing/2014/main" id="{684F8D18-5E34-4CCA-821D-B7EB03099BE3}"/>
              </a:ext>
            </a:extLst>
          </p:cNvPr>
          <p:cNvSpPr txBox="1">
            <a:spLocks/>
          </p:cNvSpPr>
          <p:nvPr/>
        </p:nvSpPr>
        <p:spPr>
          <a:xfrm>
            <a:off x="8157662" y="5745868"/>
            <a:ext cx="1979631" cy="364071"/>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voux</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va</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consectetur</a:t>
            </a:r>
            <a:r>
              <a:rPr lang="en-US" sz="1050" dirty="0">
                <a:solidFill>
                  <a:schemeClr val="tx1"/>
                </a:solidFill>
                <a:latin typeface="+mn-lt"/>
                <a:ea typeface="Open Sans Light" panose="020B0306030504020204" pitchFamily="34" charset="0"/>
                <a:cs typeface="Open Sans Light" panose="020B0306030504020204" pitchFamily="34" charset="0"/>
              </a:rPr>
              <a:t>.</a:t>
            </a:r>
          </a:p>
        </p:txBody>
      </p:sp>
      <p:sp>
        <p:nvSpPr>
          <p:cNvPr id="46" name="TextBox 45">
            <a:extLst>
              <a:ext uri="{FF2B5EF4-FFF2-40B4-BE49-F238E27FC236}">
                <a16:creationId xmlns:a16="http://schemas.microsoft.com/office/drawing/2014/main" id="{B1C1DC3F-99C8-4552-AD44-340A1273C2A3}"/>
              </a:ext>
            </a:extLst>
          </p:cNvPr>
          <p:cNvSpPr txBox="1"/>
          <p:nvPr/>
        </p:nvSpPr>
        <p:spPr>
          <a:xfrm>
            <a:off x="8375473" y="5430181"/>
            <a:ext cx="1544012"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CAPTION</a:t>
            </a:r>
          </a:p>
        </p:txBody>
      </p:sp>
      <p:pic>
        <p:nvPicPr>
          <p:cNvPr id="47" name="Graphic 46" descr="Chat RTL">
            <a:extLst>
              <a:ext uri="{FF2B5EF4-FFF2-40B4-BE49-F238E27FC236}">
                <a16:creationId xmlns:a16="http://schemas.microsoft.com/office/drawing/2014/main" id="{6F64E1A4-EE71-4C8E-8D8C-B70D78A5E4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67471" y="2317642"/>
            <a:ext cx="901143" cy="901143"/>
          </a:xfrm>
          <a:prstGeom prst="rect">
            <a:avLst/>
          </a:prstGeom>
        </p:spPr>
      </p:pic>
      <p:pic>
        <p:nvPicPr>
          <p:cNvPr id="48" name="Graphic 47" descr="Megaphone">
            <a:extLst>
              <a:ext uri="{FF2B5EF4-FFF2-40B4-BE49-F238E27FC236}">
                <a16:creationId xmlns:a16="http://schemas.microsoft.com/office/drawing/2014/main" id="{96E1379D-65AC-458D-831E-B8329FBE0F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5121" y="2231654"/>
            <a:ext cx="901143" cy="901143"/>
          </a:xfrm>
          <a:prstGeom prst="rect">
            <a:avLst/>
          </a:prstGeom>
        </p:spPr>
      </p:pic>
      <p:pic>
        <p:nvPicPr>
          <p:cNvPr id="49" name="Graphic 48" descr="Tag">
            <a:extLst>
              <a:ext uri="{FF2B5EF4-FFF2-40B4-BE49-F238E27FC236}">
                <a16:creationId xmlns:a16="http://schemas.microsoft.com/office/drawing/2014/main" id="{AC26E636-CAE1-4F5F-BE2E-D2596E9DCC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76841" y="2310117"/>
            <a:ext cx="901143" cy="901143"/>
          </a:xfrm>
          <a:prstGeom prst="rect">
            <a:avLst/>
          </a:prstGeom>
        </p:spPr>
      </p:pic>
      <p:pic>
        <p:nvPicPr>
          <p:cNvPr id="50" name="Graphic 49" descr="Wi Fi">
            <a:extLst>
              <a:ext uri="{FF2B5EF4-FFF2-40B4-BE49-F238E27FC236}">
                <a16:creationId xmlns:a16="http://schemas.microsoft.com/office/drawing/2014/main" id="{70E035A6-B894-4E94-8D37-28BE93CE43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657396" y="2252584"/>
            <a:ext cx="980166" cy="980166"/>
          </a:xfrm>
          <a:prstGeom prst="rect">
            <a:avLst/>
          </a:prstGeom>
        </p:spPr>
      </p:pic>
    </p:spTree>
    <p:extLst>
      <p:ext uri="{BB962C8B-B14F-4D97-AF65-F5344CB8AC3E}">
        <p14:creationId xmlns:p14="http://schemas.microsoft.com/office/powerpoint/2010/main" val="14702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18B7A-76DF-49C5-9091-7F2ADD7B8DD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82D7BF2-878F-4E34-A572-76BBCD3D5FB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CA31449-BAB2-47C6-86BF-89E225606BCB}"/>
              </a:ext>
            </a:extLst>
          </p:cNvPr>
          <p:cNvSpPr>
            <a:spLocks noGrp="1"/>
          </p:cNvSpPr>
          <p:nvPr>
            <p:ph type="sldNum" sz="quarter" idx="12"/>
          </p:nvPr>
        </p:nvSpPr>
        <p:spPr/>
        <p:txBody>
          <a:bodyPr/>
          <a:lstStyle/>
          <a:p>
            <a:r>
              <a:rPr lang="en-US"/>
              <a:t>|   </a:t>
            </a:r>
            <a:fld id="{24AA432E-61BB-4EF9-8610-004BEFB30EB4}" type="slidenum">
              <a:rPr lang="en-US" smtClean="0"/>
              <a:pPr/>
              <a:t>21</a:t>
            </a:fld>
            <a:endParaRPr lang="en-US" dirty="0"/>
          </a:p>
        </p:txBody>
      </p:sp>
      <p:sp>
        <p:nvSpPr>
          <p:cNvPr id="7" name="Freeform 1">
            <a:extLst>
              <a:ext uri="{FF2B5EF4-FFF2-40B4-BE49-F238E27FC236}">
                <a16:creationId xmlns:a16="http://schemas.microsoft.com/office/drawing/2014/main" id="{F8603ECD-135A-4B33-A8F4-C6EFD3F1ED40}"/>
              </a:ext>
            </a:extLst>
          </p:cNvPr>
          <p:cNvSpPr/>
          <p:nvPr/>
        </p:nvSpPr>
        <p:spPr>
          <a:xfrm>
            <a:off x="2" y="-2704"/>
            <a:ext cx="5619748" cy="6322212"/>
          </a:xfrm>
          <a:custGeom>
            <a:avLst/>
            <a:gdLst>
              <a:gd name="connsiteX0" fmla="*/ 1197256 w 6096005"/>
              <a:gd name="connsiteY0" fmla="*/ 0 h 6858001"/>
              <a:gd name="connsiteX1" fmla="*/ 3311250 w 6096005"/>
              <a:gd name="connsiteY1" fmla="*/ 0 h 6858001"/>
              <a:gd name="connsiteX2" fmla="*/ 6096005 w 6096005"/>
              <a:gd name="connsiteY2" fmla="*/ 4823338 h 6858001"/>
              <a:gd name="connsiteX3" fmla="*/ 2571866 w 6096005"/>
              <a:gd name="connsiteY3" fmla="*/ 6858001 h 6858001"/>
              <a:gd name="connsiteX4" fmla="*/ 0 w 6096005"/>
              <a:gd name="connsiteY4" fmla="*/ 6858001 h 6858001"/>
              <a:gd name="connsiteX5" fmla="*/ 0 w 6096005"/>
              <a:gd name="connsiteY5" fmla="*/ 691236 h 6858001"/>
              <a:gd name="connsiteX6" fmla="*/ 1197256 w 6096005"/>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5" h="6858001">
                <a:moveTo>
                  <a:pt x="1197256" y="0"/>
                </a:moveTo>
                <a:lnTo>
                  <a:pt x="3311250" y="0"/>
                </a:lnTo>
                <a:lnTo>
                  <a:pt x="6096005" y="4823338"/>
                </a:lnTo>
                <a:lnTo>
                  <a:pt x="2571866" y="6858001"/>
                </a:lnTo>
                <a:lnTo>
                  <a:pt x="0" y="6858001"/>
                </a:lnTo>
                <a:lnTo>
                  <a:pt x="0" y="691236"/>
                </a:lnTo>
                <a:lnTo>
                  <a:pt x="1197256"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latin typeface="Lato Light" panose="020F0502020204030203" pitchFamily="34" charset="0"/>
            </a:endParaRPr>
          </a:p>
        </p:txBody>
      </p:sp>
      <p:sp>
        <p:nvSpPr>
          <p:cNvPr id="8" name="Freeform 2">
            <a:extLst>
              <a:ext uri="{FF2B5EF4-FFF2-40B4-BE49-F238E27FC236}">
                <a16:creationId xmlns:a16="http://schemas.microsoft.com/office/drawing/2014/main" id="{62F4B25C-6D13-433B-BAF8-24649B817AAB}"/>
              </a:ext>
            </a:extLst>
          </p:cNvPr>
          <p:cNvSpPr/>
          <p:nvPr/>
        </p:nvSpPr>
        <p:spPr>
          <a:xfrm>
            <a:off x="1" y="-2704"/>
            <a:ext cx="4519146" cy="6322212"/>
          </a:xfrm>
          <a:custGeom>
            <a:avLst/>
            <a:gdLst>
              <a:gd name="connsiteX0" fmla="*/ 0 w 4902130"/>
              <a:gd name="connsiteY0" fmla="*/ 0 h 6858001"/>
              <a:gd name="connsiteX1" fmla="*/ 2280245 w 4902130"/>
              <a:gd name="connsiteY1" fmla="*/ 0 h 6858001"/>
              <a:gd name="connsiteX2" fmla="*/ 4902130 w 4902130"/>
              <a:gd name="connsiteY2" fmla="*/ 4541238 h 6858001"/>
              <a:gd name="connsiteX3" fmla="*/ 889379 w 4902130"/>
              <a:gd name="connsiteY3" fmla="*/ 6858001 h 6858001"/>
              <a:gd name="connsiteX4" fmla="*/ 0 w 4902130"/>
              <a:gd name="connsiteY4" fmla="*/ 6858001 h 6858001"/>
              <a:gd name="connsiteX5" fmla="*/ 0 w 490213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2130" h="6858001">
                <a:moveTo>
                  <a:pt x="0" y="0"/>
                </a:moveTo>
                <a:lnTo>
                  <a:pt x="2280245" y="0"/>
                </a:lnTo>
                <a:lnTo>
                  <a:pt x="4902130" y="4541238"/>
                </a:lnTo>
                <a:lnTo>
                  <a:pt x="889379" y="6858001"/>
                </a:lnTo>
                <a:lnTo>
                  <a:pt x="0" y="6858001"/>
                </a:lnTo>
                <a:lnTo>
                  <a:pt x="0"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latin typeface="Lato Light" panose="020F0502020204030203" pitchFamily="34" charset="0"/>
            </a:endParaRPr>
          </a:p>
        </p:txBody>
      </p:sp>
      <p:sp>
        <p:nvSpPr>
          <p:cNvPr id="9" name="Freeform 3">
            <a:extLst>
              <a:ext uri="{FF2B5EF4-FFF2-40B4-BE49-F238E27FC236}">
                <a16:creationId xmlns:a16="http://schemas.microsoft.com/office/drawing/2014/main" id="{4F695C50-7B1A-45BA-AB91-49966ED6AE86}"/>
              </a:ext>
            </a:extLst>
          </p:cNvPr>
          <p:cNvSpPr/>
          <p:nvPr/>
        </p:nvSpPr>
        <p:spPr>
          <a:xfrm>
            <a:off x="0" y="18064"/>
            <a:ext cx="3250951" cy="5791388"/>
          </a:xfrm>
          <a:custGeom>
            <a:avLst/>
            <a:gdLst>
              <a:gd name="connsiteX0" fmla="*/ 0 w 3526460"/>
              <a:gd name="connsiteY0" fmla="*/ 0 h 6282192"/>
              <a:gd name="connsiteX1" fmla="*/ 1074922 w 3526460"/>
              <a:gd name="connsiteY1" fmla="*/ 0 h 6282192"/>
              <a:gd name="connsiteX2" fmla="*/ 3526460 w 3526460"/>
              <a:gd name="connsiteY2" fmla="*/ 4246189 h 6282192"/>
              <a:gd name="connsiteX3" fmla="*/ 0 w 3526460"/>
              <a:gd name="connsiteY3" fmla="*/ 6282192 h 6282192"/>
              <a:gd name="connsiteX4" fmla="*/ 0 w 3526460"/>
              <a:gd name="connsiteY4" fmla="*/ 0 h 6282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460" h="6282192">
                <a:moveTo>
                  <a:pt x="0" y="0"/>
                </a:moveTo>
                <a:lnTo>
                  <a:pt x="1074922" y="0"/>
                </a:lnTo>
                <a:lnTo>
                  <a:pt x="3526460" y="4246189"/>
                </a:lnTo>
                <a:lnTo>
                  <a:pt x="0" y="6282192"/>
                </a:lnTo>
                <a:lnTo>
                  <a:pt x="0"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latin typeface="Lato Light" panose="020F0502020204030203" pitchFamily="34" charset="0"/>
            </a:endParaRPr>
          </a:p>
        </p:txBody>
      </p:sp>
      <p:sp>
        <p:nvSpPr>
          <p:cNvPr id="10" name="Freeform 4">
            <a:extLst>
              <a:ext uri="{FF2B5EF4-FFF2-40B4-BE49-F238E27FC236}">
                <a16:creationId xmlns:a16="http://schemas.microsoft.com/office/drawing/2014/main" id="{4B7D3889-0170-4B02-80BF-AF6C0F36B9E9}"/>
              </a:ext>
            </a:extLst>
          </p:cNvPr>
          <p:cNvSpPr/>
          <p:nvPr/>
        </p:nvSpPr>
        <p:spPr>
          <a:xfrm>
            <a:off x="2" y="265569"/>
            <a:ext cx="1982757" cy="4578981"/>
          </a:xfrm>
          <a:custGeom>
            <a:avLst/>
            <a:gdLst>
              <a:gd name="connsiteX0" fmla="*/ 0 w 2150789"/>
              <a:gd name="connsiteY0" fmla="*/ 0 h 4967035"/>
              <a:gd name="connsiteX1" fmla="*/ 2150789 w 2150789"/>
              <a:gd name="connsiteY1" fmla="*/ 3725276 h 4967035"/>
              <a:gd name="connsiteX2" fmla="*/ 0 w 2150789"/>
              <a:gd name="connsiteY2" fmla="*/ 4967035 h 4967035"/>
              <a:gd name="connsiteX3" fmla="*/ 0 w 2150789"/>
              <a:gd name="connsiteY3" fmla="*/ 0 h 4967035"/>
            </a:gdLst>
            <a:ahLst/>
            <a:cxnLst>
              <a:cxn ang="0">
                <a:pos x="connsiteX0" y="connsiteY0"/>
              </a:cxn>
              <a:cxn ang="0">
                <a:pos x="connsiteX1" y="connsiteY1"/>
              </a:cxn>
              <a:cxn ang="0">
                <a:pos x="connsiteX2" y="connsiteY2"/>
              </a:cxn>
              <a:cxn ang="0">
                <a:pos x="connsiteX3" y="connsiteY3"/>
              </a:cxn>
            </a:cxnLst>
            <a:rect l="l" t="t" r="r" b="b"/>
            <a:pathLst>
              <a:path w="2150789" h="4967035">
                <a:moveTo>
                  <a:pt x="0" y="0"/>
                </a:moveTo>
                <a:lnTo>
                  <a:pt x="2150789" y="3725276"/>
                </a:lnTo>
                <a:lnTo>
                  <a:pt x="0" y="4967035"/>
                </a:lnTo>
                <a:lnTo>
                  <a:pt x="0"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189" dirty="0">
              <a:latin typeface="Lato Light" panose="020F0502020204030203" pitchFamily="34" charset="0"/>
            </a:endParaRPr>
          </a:p>
        </p:txBody>
      </p:sp>
      <p:grpSp>
        <p:nvGrpSpPr>
          <p:cNvPr id="22" name="Group 21">
            <a:extLst>
              <a:ext uri="{FF2B5EF4-FFF2-40B4-BE49-F238E27FC236}">
                <a16:creationId xmlns:a16="http://schemas.microsoft.com/office/drawing/2014/main" id="{280831F7-0031-46FA-93BB-6A76F25FFFD1}"/>
              </a:ext>
            </a:extLst>
          </p:cNvPr>
          <p:cNvGrpSpPr/>
          <p:nvPr/>
        </p:nvGrpSpPr>
        <p:grpSpPr>
          <a:xfrm>
            <a:off x="5874442" y="2603688"/>
            <a:ext cx="4333560" cy="3279545"/>
            <a:chOff x="6808183" y="2241738"/>
            <a:chExt cx="3421667" cy="2589444"/>
          </a:xfrm>
        </p:grpSpPr>
        <p:sp>
          <p:nvSpPr>
            <p:cNvPr id="11" name="TextBox 10">
              <a:extLst>
                <a:ext uri="{FF2B5EF4-FFF2-40B4-BE49-F238E27FC236}">
                  <a16:creationId xmlns:a16="http://schemas.microsoft.com/office/drawing/2014/main" id="{56613828-25A7-4427-8D10-83C92D9A591C}"/>
                </a:ext>
              </a:extLst>
            </p:cNvPr>
            <p:cNvSpPr txBox="1"/>
            <p:nvPr/>
          </p:nvSpPr>
          <p:spPr>
            <a:xfrm>
              <a:off x="6808183" y="2241738"/>
              <a:ext cx="3421667" cy="584775"/>
            </a:xfrm>
            <a:prstGeom prst="rect">
              <a:avLst/>
            </a:prstGeom>
            <a:noFill/>
          </p:spPr>
          <p:txBody>
            <a:bodyPr wrap="square" rtlCol="0" anchor="ctr" anchorCtr="0">
              <a:spAutoFit/>
            </a:bodyPr>
            <a:lstStyle/>
            <a:p>
              <a:r>
                <a:rPr lang="en-US" sz="3200" b="1" dirty="0">
                  <a:solidFill>
                    <a:schemeClr val="tx2"/>
                  </a:solidFill>
                  <a:ea typeface="League Spartan" charset="0"/>
                  <a:cs typeface="Poppins" pitchFamily="2" charset="77"/>
                </a:rPr>
                <a:t>STRATEGIES</a:t>
              </a:r>
            </a:p>
          </p:txBody>
        </p:sp>
        <p:sp>
          <p:nvSpPr>
            <p:cNvPr id="12" name="TextBox 11">
              <a:extLst>
                <a:ext uri="{FF2B5EF4-FFF2-40B4-BE49-F238E27FC236}">
                  <a16:creationId xmlns:a16="http://schemas.microsoft.com/office/drawing/2014/main" id="{C29E16F9-F970-40AC-AD67-51064EC0792F}"/>
                </a:ext>
              </a:extLst>
            </p:cNvPr>
            <p:cNvSpPr txBox="1"/>
            <p:nvPr/>
          </p:nvSpPr>
          <p:spPr>
            <a:xfrm>
              <a:off x="6821220" y="2842091"/>
              <a:ext cx="1305339" cy="801941"/>
            </a:xfrm>
            <a:prstGeom prst="rect">
              <a:avLst/>
            </a:prstGeom>
            <a:noFill/>
          </p:spPr>
          <p:txBody>
            <a:bodyPr wrap="square" rtlCol="0" anchor="t" anchorCtr="0">
              <a:spAutoFit/>
            </a:bodyPr>
            <a:lstStyle/>
            <a:p>
              <a:r>
                <a:rPr lang="en-US" sz="6000" b="1" dirty="0">
                  <a:solidFill>
                    <a:schemeClr val="accent1"/>
                  </a:solidFill>
                  <a:ea typeface="League Spartan" charset="0"/>
                  <a:cs typeface="Poppins" pitchFamily="2" charset="77"/>
                </a:rPr>
                <a:t>80%</a:t>
              </a:r>
            </a:p>
          </p:txBody>
        </p:sp>
        <p:sp>
          <p:nvSpPr>
            <p:cNvPr id="13" name="Subtitle 2">
              <a:extLst>
                <a:ext uri="{FF2B5EF4-FFF2-40B4-BE49-F238E27FC236}">
                  <a16:creationId xmlns:a16="http://schemas.microsoft.com/office/drawing/2014/main" id="{E9683ABD-DCE8-4EAC-A92E-1E501F92B0EE}"/>
                </a:ext>
              </a:extLst>
            </p:cNvPr>
            <p:cNvSpPr txBox="1">
              <a:spLocks/>
            </p:cNvSpPr>
            <p:nvPr/>
          </p:nvSpPr>
          <p:spPr>
            <a:xfrm>
              <a:off x="6826019" y="3721154"/>
              <a:ext cx="3403831" cy="1110028"/>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ipsum dolor sit </a:t>
              </a:r>
              <a:r>
                <a:rPr lang="en-US" sz="1063" dirty="0" err="1">
                  <a:solidFill>
                    <a:schemeClr val="tx1"/>
                  </a:solidFill>
                  <a:latin typeface="+mn-lt"/>
                </a:rPr>
                <a:t>amet</a:t>
              </a:r>
              <a:r>
                <a:rPr lang="en-US" sz="1063" dirty="0">
                  <a:solidFill>
                    <a:schemeClr val="tx1"/>
                  </a:solidFill>
                  <a:latin typeface="+mn-lt"/>
                </a:rPr>
                <a:t>, </a:t>
              </a:r>
              <a:r>
                <a:rPr lang="en-US" sz="1063" dirty="0" err="1">
                  <a:solidFill>
                    <a:schemeClr val="tx1"/>
                  </a:solidFill>
                  <a:latin typeface="+mn-lt"/>
                </a:rPr>
                <a:t>consectetur</a:t>
              </a:r>
              <a:r>
                <a:rPr lang="en-US" sz="1063" dirty="0">
                  <a:solidFill>
                    <a:schemeClr val="tx1"/>
                  </a:solidFill>
                  <a:latin typeface="+mn-lt"/>
                </a:rPr>
                <a:t> </a:t>
              </a:r>
              <a:r>
                <a:rPr lang="en-US" sz="1063" dirty="0" err="1">
                  <a:solidFill>
                    <a:schemeClr val="tx1"/>
                  </a:solidFill>
                  <a:latin typeface="+mn-lt"/>
                </a:rPr>
                <a:t>adipiscing</a:t>
              </a:r>
              <a:r>
                <a:rPr lang="en-US" sz="1063" dirty="0">
                  <a:solidFill>
                    <a:schemeClr val="tx1"/>
                  </a:solidFill>
                  <a:latin typeface="+mn-lt"/>
                </a:rPr>
                <a:t> </a:t>
              </a:r>
              <a:r>
                <a:rPr lang="en-US" sz="1063" dirty="0" err="1">
                  <a:solidFill>
                    <a:schemeClr val="tx1"/>
                  </a:solidFill>
                  <a:latin typeface="+mn-lt"/>
                </a:rPr>
                <a:t>elit</a:t>
              </a:r>
              <a:r>
                <a:rPr lang="en-US" sz="1063" dirty="0">
                  <a:solidFill>
                    <a:schemeClr val="tx1"/>
                  </a:solidFill>
                  <a:latin typeface="+mn-lt"/>
                </a:rPr>
                <a:t>, sed do </a:t>
              </a:r>
              <a:r>
                <a:rPr lang="en-US" sz="1063" dirty="0" err="1">
                  <a:solidFill>
                    <a:schemeClr val="tx1"/>
                  </a:solidFill>
                  <a:latin typeface="+mn-lt"/>
                </a:rPr>
                <a:t>eiusmod</a:t>
              </a:r>
              <a:r>
                <a:rPr lang="en-US" sz="1063" dirty="0">
                  <a:solidFill>
                    <a:schemeClr val="tx1"/>
                  </a:solidFill>
                  <a:latin typeface="+mn-lt"/>
                </a:rPr>
                <a:t> </a:t>
              </a:r>
              <a:r>
                <a:rPr lang="en-US" sz="1063" dirty="0" err="1">
                  <a:solidFill>
                    <a:schemeClr val="tx1"/>
                  </a:solidFill>
                  <a:latin typeface="+mn-lt"/>
                </a:rPr>
                <a:t>tempor</a:t>
              </a:r>
              <a:r>
                <a:rPr lang="en-US" sz="1063" dirty="0">
                  <a:solidFill>
                    <a:schemeClr val="tx1"/>
                  </a:solidFill>
                  <a:latin typeface="+mn-lt"/>
                </a:rPr>
                <a:t> </a:t>
              </a:r>
              <a:r>
                <a:rPr lang="en-US" sz="1063" dirty="0" err="1">
                  <a:solidFill>
                    <a:schemeClr val="tx1"/>
                  </a:solidFill>
                  <a:latin typeface="+mn-lt"/>
                </a:rPr>
                <a:t>incididunt</a:t>
              </a:r>
              <a:r>
                <a:rPr lang="en-US" sz="1063" dirty="0">
                  <a:solidFill>
                    <a:schemeClr val="tx1"/>
                  </a:solidFill>
                  <a:latin typeface="+mn-lt"/>
                </a:rPr>
                <a:t> </a:t>
              </a:r>
              <a:r>
                <a:rPr lang="en-US" sz="1063" dirty="0" err="1">
                  <a:solidFill>
                    <a:schemeClr val="tx1"/>
                  </a:solidFill>
                  <a:latin typeface="+mn-lt"/>
                </a:rPr>
                <a:t>ut</a:t>
              </a:r>
              <a:r>
                <a:rPr lang="en-US" sz="1063" dirty="0">
                  <a:solidFill>
                    <a:schemeClr val="tx1"/>
                  </a:solidFill>
                  <a:latin typeface="+mn-lt"/>
                </a:rPr>
                <a:t> </a:t>
              </a:r>
              <a:r>
                <a:rPr lang="en-US" sz="1063" dirty="0" err="1">
                  <a:solidFill>
                    <a:schemeClr val="tx1"/>
                  </a:solidFill>
                  <a:latin typeface="+mn-lt"/>
                </a:rPr>
                <a:t>labore</a:t>
              </a:r>
              <a:r>
                <a:rPr lang="en-US" sz="1063" dirty="0">
                  <a:solidFill>
                    <a:schemeClr val="tx1"/>
                  </a:solidFill>
                  <a:latin typeface="+mn-lt"/>
                </a:rPr>
                <a:t> et dolore magna </a:t>
              </a:r>
              <a:r>
                <a:rPr lang="en-US" sz="1063" dirty="0" err="1">
                  <a:solidFill>
                    <a:schemeClr val="tx1"/>
                  </a:solidFill>
                  <a:latin typeface="+mn-lt"/>
                </a:rPr>
                <a:t>aliqua</a:t>
              </a:r>
              <a:r>
                <a:rPr lang="en-US" sz="1063" dirty="0">
                  <a:solidFill>
                    <a:schemeClr val="tx1"/>
                  </a:solidFill>
                  <a:latin typeface="+mn-lt"/>
                </a:rPr>
                <a:t>. </a:t>
              </a:r>
            </a:p>
          </p:txBody>
        </p:sp>
        <p:sp>
          <p:nvSpPr>
            <p:cNvPr id="14" name="Subtitle 2">
              <a:extLst>
                <a:ext uri="{FF2B5EF4-FFF2-40B4-BE49-F238E27FC236}">
                  <a16:creationId xmlns:a16="http://schemas.microsoft.com/office/drawing/2014/main" id="{6582182F-6AC9-49E8-A830-71ABA390E26C}"/>
                </a:ext>
              </a:extLst>
            </p:cNvPr>
            <p:cNvSpPr txBox="1">
              <a:spLocks/>
            </p:cNvSpPr>
            <p:nvPr/>
          </p:nvSpPr>
          <p:spPr>
            <a:xfrm>
              <a:off x="8066099" y="2975507"/>
              <a:ext cx="2090752" cy="587146"/>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b="1" dirty="0">
                  <a:solidFill>
                    <a:schemeClr val="accent1"/>
                  </a:solidFill>
                  <a:latin typeface="+mn-lt"/>
                  <a:ea typeface="Open Sans Light" panose="020B0306030504020204" pitchFamily="34" charset="0"/>
                  <a:cs typeface="Open Sans Light" panose="020B0306030504020204" pitchFamily="34" charset="0"/>
                </a:rPr>
                <a:t>Lorem ipsum </a:t>
              </a:r>
              <a:r>
                <a:rPr lang="en-GB" sz="1400" b="1" dirty="0" err="1">
                  <a:solidFill>
                    <a:schemeClr val="accent1"/>
                  </a:solidFill>
                  <a:latin typeface="+mn-lt"/>
                  <a:ea typeface="Open Sans Light" panose="020B0306030504020204" pitchFamily="34" charset="0"/>
                  <a:cs typeface="Open Sans Light" panose="020B0306030504020204" pitchFamily="34" charset="0"/>
                </a:rPr>
                <a:t>dolor</a:t>
              </a:r>
              <a:r>
                <a:rPr lang="en-GB" sz="1400" b="1" dirty="0">
                  <a:solidFill>
                    <a:schemeClr val="accent1"/>
                  </a:solidFill>
                  <a:latin typeface="+mn-lt"/>
                  <a:ea typeface="Open Sans Light" panose="020B0306030504020204" pitchFamily="34" charset="0"/>
                  <a:cs typeface="Open Sans Light" panose="020B0306030504020204" pitchFamily="34" charset="0"/>
                </a:rPr>
                <a:t> sit </a:t>
              </a:r>
              <a:r>
                <a:rPr lang="en-GB" sz="1400" b="1" dirty="0" err="1">
                  <a:solidFill>
                    <a:schemeClr val="accent1"/>
                  </a:solidFill>
                  <a:latin typeface="+mn-lt"/>
                  <a:ea typeface="Open Sans Light" panose="020B0306030504020204" pitchFamily="34" charset="0"/>
                  <a:cs typeface="Open Sans Light" panose="020B0306030504020204" pitchFamily="34" charset="0"/>
                </a:rPr>
                <a:t>amet</a:t>
              </a:r>
              <a:r>
                <a:rPr lang="en-GB" sz="1400" b="1" dirty="0">
                  <a:solidFill>
                    <a:schemeClr val="accent1"/>
                  </a:solidFill>
                  <a:latin typeface="+mn-lt"/>
                  <a:ea typeface="Open Sans Light" panose="020B0306030504020204" pitchFamily="34" charset="0"/>
                  <a:cs typeface="Open Sans Light" panose="020B0306030504020204" pitchFamily="34" charset="0"/>
                </a:rPr>
                <a:t>, </a:t>
              </a:r>
              <a:r>
                <a:rPr lang="en-GB" sz="1400" b="1" dirty="0" err="1">
                  <a:solidFill>
                    <a:schemeClr val="accent1"/>
                  </a:solidFill>
                  <a:latin typeface="+mn-lt"/>
                  <a:ea typeface="Open Sans Light" panose="020B0306030504020204" pitchFamily="34" charset="0"/>
                  <a:cs typeface="Open Sans Light" panose="020B0306030504020204" pitchFamily="34" charset="0"/>
                </a:rPr>
                <a:t>consectetur</a:t>
              </a:r>
              <a:r>
                <a:rPr lang="en-GB" sz="1400" b="1" dirty="0">
                  <a:solidFill>
                    <a:schemeClr val="accent1"/>
                  </a:solidFill>
                  <a:latin typeface="+mn-lt"/>
                  <a:ea typeface="Open Sans Light" panose="020B0306030504020204" pitchFamily="34" charset="0"/>
                  <a:cs typeface="Open Sans Light" panose="020B0306030504020204" pitchFamily="34" charset="0"/>
                </a:rPr>
                <a:t> </a:t>
              </a:r>
              <a:r>
                <a:rPr lang="en-GB" sz="1400" b="1" dirty="0" err="1">
                  <a:solidFill>
                    <a:schemeClr val="accent1"/>
                  </a:solidFill>
                  <a:latin typeface="+mn-lt"/>
                  <a:ea typeface="Open Sans Light" panose="020B0306030504020204" pitchFamily="34" charset="0"/>
                  <a:cs typeface="Open Sans Light" panose="020B0306030504020204" pitchFamily="34" charset="0"/>
                </a:rPr>
                <a:t>adipiscing</a:t>
              </a:r>
              <a:r>
                <a:rPr lang="en-GB" sz="1400" b="1" dirty="0">
                  <a:solidFill>
                    <a:schemeClr val="accent1"/>
                  </a:solidFill>
                  <a:latin typeface="+mn-lt"/>
                  <a:ea typeface="Open Sans Light" panose="020B0306030504020204" pitchFamily="34" charset="0"/>
                  <a:cs typeface="Open Sans Light" panose="020B0306030504020204" pitchFamily="34" charset="0"/>
                </a:rPr>
                <a:t> </a:t>
              </a:r>
              <a:r>
                <a:rPr lang="en-GB" sz="1400" b="1" dirty="0" err="1">
                  <a:solidFill>
                    <a:schemeClr val="accent1"/>
                  </a:solidFill>
                  <a:latin typeface="+mn-lt"/>
                  <a:ea typeface="Open Sans Light" panose="020B0306030504020204" pitchFamily="34" charset="0"/>
                  <a:cs typeface="Open Sans Light" panose="020B0306030504020204" pitchFamily="34" charset="0"/>
                </a:rPr>
                <a:t>elit</a:t>
              </a:r>
              <a:r>
                <a:rPr lang="en-GB" sz="1400" b="1" dirty="0">
                  <a:solidFill>
                    <a:schemeClr val="accent1"/>
                  </a:solidFill>
                  <a:latin typeface="+mn-lt"/>
                  <a:ea typeface="Open Sans Light" panose="020B0306030504020204" pitchFamily="34" charset="0"/>
                  <a:cs typeface="Open Sans Light" panose="020B0306030504020204" pitchFamily="34" charset="0"/>
                </a:rPr>
                <a:t>, </a:t>
              </a:r>
              <a:r>
                <a:rPr lang="en-GB" sz="1400" b="1" dirty="0" err="1">
                  <a:solidFill>
                    <a:schemeClr val="accent1"/>
                  </a:solidFill>
                  <a:latin typeface="+mn-lt"/>
                  <a:ea typeface="Open Sans Light" panose="020B0306030504020204" pitchFamily="34" charset="0"/>
                  <a:cs typeface="Open Sans Light" panose="020B0306030504020204" pitchFamily="34" charset="0"/>
                </a:rPr>
                <a:t>sed</a:t>
              </a:r>
              <a:r>
                <a:rPr lang="en-GB" sz="1400" b="1" dirty="0">
                  <a:solidFill>
                    <a:schemeClr val="accent1"/>
                  </a:solidFill>
                  <a:latin typeface="+mn-lt"/>
                  <a:ea typeface="Open Sans Light" panose="020B0306030504020204" pitchFamily="34" charset="0"/>
                  <a:cs typeface="Open Sans Light" panose="020B0306030504020204" pitchFamily="34" charset="0"/>
                </a:rPr>
                <a:t> do </a:t>
              </a:r>
              <a:r>
                <a:rPr lang="en-GB" sz="1400" b="1" dirty="0" err="1">
                  <a:solidFill>
                    <a:schemeClr val="accent1"/>
                  </a:solidFill>
                  <a:latin typeface="+mn-lt"/>
                  <a:ea typeface="Open Sans Light" panose="020B0306030504020204" pitchFamily="34" charset="0"/>
                  <a:cs typeface="Open Sans Light" panose="020B0306030504020204" pitchFamily="34" charset="0"/>
                </a:rPr>
                <a:t>eiusmod</a:t>
              </a:r>
              <a:r>
                <a:rPr lang="en-GB" sz="1400" b="1" dirty="0">
                  <a:solidFill>
                    <a:schemeClr val="accent1"/>
                  </a:solidFill>
                  <a:latin typeface="+mn-lt"/>
                  <a:ea typeface="Open Sans Light" panose="020B0306030504020204" pitchFamily="34" charset="0"/>
                  <a:cs typeface="Open Sans Light" panose="020B0306030504020204" pitchFamily="34" charset="0"/>
                </a:rPr>
                <a:t> </a:t>
              </a:r>
              <a:r>
                <a:rPr lang="en-GB" sz="1400" b="1" dirty="0" err="1">
                  <a:solidFill>
                    <a:schemeClr val="accent1"/>
                  </a:solidFill>
                  <a:latin typeface="+mn-lt"/>
                  <a:ea typeface="Open Sans Light" panose="020B0306030504020204" pitchFamily="34" charset="0"/>
                  <a:cs typeface="Open Sans Light" panose="020B0306030504020204" pitchFamily="34" charset="0"/>
                </a:rPr>
                <a:t>tempor</a:t>
              </a:r>
              <a:r>
                <a:rPr lang="en-GB" sz="1400" b="1" dirty="0">
                  <a:solidFill>
                    <a:schemeClr val="accent1"/>
                  </a:solidFill>
                  <a:latin typeface="+mn-lt"/>
                  <a:ea typeface="Open Sans Light" panose="020B0306030504020204" pitchFamily="34" charset="0"/>
                  <a:cs typeface="Open Sans Light" panose="020B0306030504020204" pitchFamily="34" charset="0"/>
                </a:rPr>
                <a:t>.</a:t>
              </a:r>
              <a:endParaRPr lang="en-US" sz="1400" b="1" dirty="0">
                <a:solidFill>
                  <a:schemeClr val="accent1"/>
                </a:solidFill>
                <a:latin typeface="+mn-lt"/>
                <a:ea typeface="Open Sans Light" panose="020B0306030504020204" pitchFamily="34" charset="0"/>
                <a:cs typeface="Open Sans Light" panose="020B0306030504020204" pitchFamily="34" charset="0"/>
              </a:endParaRPr>
            </a:p>
          </p:txBody>
        </p:sp>
      </p:grpSp>
      <p:sp>
        <p:nvSpPr>
          <p:cNvPr id="15" name="Subtitle 2">
            <a:extLst>
              <a:ext uri="{FF2B5EF4-FFF2-40B4-BE49-F238E27FC236}">
                <a16:creationId xmlns:a16="http://schemas.microsoft.com/office/drawing/2014/main" id="{B5CFC556-1504-4FF5-B9DB-966BA662FA6E}"/>
              </a:ext>
            </a:extLst>
          </p:cNvPr>
          <p:cNvSpPr txBox="1">
            <a:spLocks/>
          </p:cNvSpPr>
          <p:nvPr/>
        </p:nvSpPr>
        <p:spPr>
          <a:xfrm rot="19774265">
            <a:off x="2400747" y="4683875"/>
            <a:ext cx="2997286"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6" name="Subtitle 2">
            <a:extLst>
              <a:ext uri="{FF2B5EF4-FFF2-40B4-BE49-F238E27FC236}">
                <a16:creationId xmlns:a16="http://schemas.microsoft.com/office/drawing/2014/main" id="{8289B1B7-251A-4283-9C13-A5BE4991B62C}"/>
              </a:ext>
            </a:extLst>
          </p:cNvPr>
          <p:cNvSpPr txBox="1">
            <a:spLocks/>
          </p:cNvSpPr>
          <p:nvPr/>
        </p:nvSpPr>
        <p:spPr>
          <a:xfrm rot="19774265">
            <a:off x="1303074" y="4402763"/>
            <a:ext cx="2997286"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35E7BE76-EFF2-4A7A-AE56-5099C67377F3}"/>
              </a:ext>
            </a:extLst>
          </p:cNvPr>
          <p:cNvSpPr txBox="1">
            <a:spLocks/>
          </p:cNvSpPr>
          <p:nvPr/>
        </p:nvSpPr>
        <p:spPr>
          <a:xfrm rot="19774265">
            <a:off x="111929" y="4133517"/>
            <a:ext cx="2997286" cy="485413"/>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F03C697E-4CA4-4C68-A90E-62E2F9A983CD}"/>
              </a:ext>
            </a:extLst>
          </p:cNvPr>
          <p:cNvSpPr txBox="1"/>
          <p:nvPr/>
        </p:nvSpPr>
        <p:spPr>
          <a:xfrm rot="19804942">
            <a:off x="1873750" y="2812957"/>
            <a:ext cx="612590" cy="569515"/>
          </a:xfrm>
          <a:prstGeom prst="rect">
            <a:avLst/>
          </a:prstGeom>
          <a:noFill/>
        </p:spPr>
        <p:txBody>
          <a:bodyPr wrap="square" rtlCol="0" anchor="ctr">
            <a:spAutoFit/>
          </a:bodyPr>
          <a:lstStyle/>
          <a:p>
            <a:pPr algn="ctr"/>
            <a:r>
              <a:rPr lang="en-US" sz="3101" b="1" dirty="0">
                <a:solidFill>
                  <a:schemeClr val="bg1"/>
                </a:solidFill>
              </a:rPr>
              <a:t>01</a:t>
            </a:r>
          </a:p>
        </p:txBody>
      </p:sp>
      <p:sp>
        <p:nvSpPr>
          <p:cNvPr id="19" name="TextBox 18">
            <a:extLst>
              <a:ext uri="{FF2B5EF4-FFF2-40B4-BE49-F238E27FC236}">
                <a16:creationId xmlns:a16="http://schemas.microsoft.com/office/drawing/2014/main" id="{B1236CF0-D022-429D-B93D-BE140156810A}"/>
              </a:ext>
            </a:extLst>
          </p:cNvPr>
          <p:cNvSpPr txBox="1"/>
          <p:nvPr/>
        </p:nvSpPr>
        <p:spPr>
          <a:xfrm rot="19804942">
            <a:off x="3156486" y="3075278"/>
            <a:ext cx="612590" cy="569515"/>
          </a:xfrm>
          <a:prstGeom prst="rect">
            <a:avLst/>
          </a:prstGeom>
          <a:noFill/>
        </p:spPr>
        <p:txBody>
          <a:bodyPr wrap="square" rtlCol="0" anchor="ctr">
            <a:spAutoFit/>
          </a:bodyPr>
          <a:lstStyle/>
          <a:p>
            <a:pPr algn="ctr"/>
            <a:r>
              <a:rPr lang="en-US" sz="3101" b="1" dirty="0">
                <a:solidFill>
                  <a:schemeClr val="bg1"/>
                </a:solidFill>
              </a:rPr>
              <a:t>02</a:t>
            </a:r>
          </a:p>
        </p:txBody>
      </p:sp>
      <p:sp>
        <p:nvSpPr>
          <p:cNvPr id="20" name="TextBox 19">
            <a:extLst>
              <a:ext uri="{FF2B5EF4-FFF2-40B4-BE49-F238E27FC236}">
                <a16:creationId xmlns:a16="http://schemas.microsoft.com/office/drawing/2014/main" id="{D2BE41D4-0500-484D-BEFD-FCB0F6E43F94}"/>
              </a:ext>
            </a:extLst>
          </p:cNvPr>
          <p:cNvSpPr txBox="1"/>
          <p:nvPr/>
        </p:nvSpPr>
        <p:spPr>
          <a:xfrm rot="19804942">
            <a:off x="4355650" y="3372362"/>
            <a:ext cx="612590" cy="569515"/>
          </a:xfrm>
          <a:prstGeom prst="rect">
            <a:avLst/>
          </a:prstGeom>
          <a:noFill/>
        </p:spPr>
        <p:txBody>
          <a:bodyPr wrap="square" rtlCol="0" anchor="ctr">
            <a:spAutoFit/>
          </a:bodyPr>
          <a:lstStyle/>
          <a:p>
            <a:pPr algn="ctr"/>
            <a:r>
              <a:rPr lang="en-US" sz="3101" b="1" dirty="0">
                <a:solidFill>
                  <a:schemeClr val="bg1"/>
                </a:solidFill>
              </a:rPr>
              <a:t>03</a:t>
            </a:r>
          </a:p>
        </p:txBody>
      </p:sp>
      <p:pic>
        <p:nvPicPr>
          <p:cNvPr id="23" name="Graphic 22" descr="Megaphone">
            <a:extLst>
              <a:ext uri="{FF2B5EF4-FFF2-40B4-BE49-F238E27FC236}">
                <a16:creationId xmlns:a16="http://schemas.microsoft.com/office/drawing/2014/main" id="{50ED0EC3-EB15-43CA-B5AC-82F2AFC735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7428" y="2949142"/>
            <a:ext cx="1009147" cy="1009147"/>
          </a:xfrm>
          <a:prstGeom prst="rect">
            <a:avLst/>
          </a:prstGeom>
        </p:spPr>
      </p:pic>
    </p:spTree>
    <p:extLst>
      <p:ext uri="{BB962C8B-B14F-4D97-AF65-F5344CB8AC3E}">
        <p14:creationId xmlns:p14="http://schemas.microsoft.com/office/powerpoint/2010/main" val="105448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6C6585-A9EC-4C33-B489-1C77DEAD675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8AA9616-3504-480F-862D-DBCE36F1252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52982A2-C84B-4175-9754-39B07B3114C2}"/>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BE7A6FCE-2BFE-4287-B3E5-CAE5A036261F}"/>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AF5B6748-5EA2-4E0C-840A-70F553F01AF3}"/>
              </a:ext>
            </a:extLst>
          </p:cNvPr>
          <p:cNvSpPr>
            <a:spLocks noGrp="1"/>
          </p:cNvSpPr>
          <p:nvPr>
            <p:ph type="body" sz="quarter" idx="13"/>
          </p:nvPr>
        </p:nvSpPr>
        <p:spPr/>
        <p:txBody>
          <a:bodyPr/>
          <a:lstStyle/>
          <a:p>
            <a:endParaRPr lang="en-ZA" dirty="0"/>
          </a:p>
        </p:txBody>
      </p:sp>
      <p:sp>
        <p:nvSpPr>
          <p:cNvPr id="7" name="Freeform 82">
            <a:extLst>
              <a:ext uri="{FF2B5EF4-FFF2-40B4-BE49-F238E27FC236}">
                <a16:creationId xmlns:a16="http://schemas.microsoft.com/office/drawing/2014/main" id="{E8E6959A-1C52-4687-968C-A270B0FBF0F3}"/>
              </a:ext>
            </a:extLst>
          </p:cNvPr>
          <p:cNvSpPr>
            <a:spLocks noChangeArrowheads="1"/>
          </p:cNvSpPr>
          <p:nvPr/>
        </p:nvSpPr>
        <p:spPr bwMode="auto">
          <a:xfrm>
            <a:off x="3396458" y="3085780"/>
            <a:ext cx="1453055" cy="1403071"/>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3600"/>
          </a:p>
        </p:txBody>
      </p:sp>
      <p:sp>
        <p:nvSpPr>
          <p:cNvPr id="8" name="Freeform 83">
            <a:extLst>
              <a:ext uri="{FF2B5EF4-FFF2-40B4-BE49-F238E27FC236}">
                <a16:creationId xmlns:a16="http://schemas.microsoft.com/office/drawing/2014/main" id="{43C84268-612F-43C5-8C38-87E71D920926}"/>
              </a:ext>
            </a:extLst>
          </p:cNvPr>
          <p:cNvSpPr>
            <a:spLocks noChangeArrowheads="1"/>
          </p:cNvSpPr>
          <p:nvPr/>
        </p:nvSpPr>
        <p:spPr bwMode="auto">
          <a:xfrm>
            <a:off x="6445549" y="4688791"/>
            <a:ext cx="1453055" cy="1403070"/>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endParaRPr lang="en-US" sz="3600"/>
          </a:p>
        </p:txBody>
      </p:sp>
      <p:sp>
        <p:nvSpPr>
          <p:cNvPr id="9" name="Freeform 84">
            <a:extLst>
              <a:ext uri="{FF2B5EF4-FFF2-40B4-BE49-F238E27FC236}">
                <a16:creationId xmlns:a16="http://schemas.microsoft.com/office/drawing/2014/main" id="{5EFCD5DC-7F92-410F-B014-30F7877E4446}"/>
              </a:ext>
            </a:extLst>
          </p:cNvPr>
          <p:cNvSpPr>
            <a:spLocks noChangeArrowheads="1"/>
          </p:cNvSpPr>
          <p:nvPr/>
        </p:nvSpPr>
        <p:spPr bwMode="auto">
          <a:xfrm>
            <a:off x="6445549" y="3085780"/>
            <a:ext cx="1453055" cy="1403071"/>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endParaRPr lang="en-US" sz="3600"/>
          </a:p>
        </p:txBody>
      </p:sp>
      <p:sp>
        <p:nvSpPr>
          <p:cNvPr id="10" name="Freeform 85">
            <a:extLst>
              <a:ext uri="{FF2B5EF4-FFF2-40B4-BE49-F238E27FC236}">
                <a16:creationId xmlns:a16="http://schemas.microsoft.com/office/drawing/2014/main" id="{12127675-F784-4A0E-9E7F-9CB0D93E84E8}"/>
              </a:ext>
            </a:extLst>
          </p:cNvPr>
          <p:cNvSpPr>
            <a:spLocks noChangeArrowheads="1"/>
          </p:cNvSpPr>
          <p:nvPr/>
        </p:nvSpPr>
        <p:spPr bwMode="auto">
          <a:xfrm>
            <a:off x="5748083" y="2337166"/>
            <a:ext cx="1403071" cy="1453055"/>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3600"/>
          </a:p>
        </p:txBody>
      </p:sp>
      <p:sp>
        <p:nvSpPr>
          <p:cNvPr id="11" name="Freeform 86">
            <a:extLst>
              <a:ext uri="{FF2B5EF4-FFF2-40B4-BE49-F238E27FC236}">
                <a16:creationId xmlns:a16="http://schemas.microsoft.com/office/drawing/2014/main" id="{D0E01FF2-75EC-4494-A9FF-F4F5B9D48650}"/>
              </a:ext>
            </a:extLst>
          </p:cNvPr>
          <p:cNvSpPr>
            <a:spLocks noChangeArrowheads="1"/>
          </p:cNvSpPr>
          <p:nvPr/>
        </p:nvSpPr>
        <p:spPr bwMode="auto">
          <a:xfrm>
            <a:off x="3396458" y="4688791"/>
            <a:ext cx="1453055" cy="1403070"/>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endParaRPr lang="en-US" sz="3600"/>
          </a:p>
        </p:txBody>
      </p:sp>
      <p:sp>
        <p:nvSpPr>
          <p:cNvPr id="12" name="Freeform 87">
            <a:extLst>
              <a:ext uri="{FF2B5EF4-FFF2-40B4-BE49-F238E27FC236}">
                <a16:creationId xmlns:a16="http://schemas.microsoft.com/office/drawing/2014/main" id="{ADC52A08-44D6-4AAD-9BDA-DB785E3CF6C2}"/>
              </a:ext>
            </a:extLst>
          </p:cNvPr>
          <p:cNvSpPr>
            <a:spLocks noChangeArrowheads="1"/>
          </p:cNvSpPr>
          <p:nvPr/>
        </p:nvSpPr>
        <p:spPr bwMode="auto">
          <a:xfrm>
            <a:off x="4145072" y="2337166"/>
            <a:ext cx="1403070" cy="1453055"/>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endParaRPr lang="en-US" sz="3600"/>
          </a:p>
        </p:txBody>
      </p:sp>
      <p:sp>
        <p:nvSpPr>
          <p:cNvPr id="19" name="TextBox 18">
            <a:extLst>
              <a:ext uri="{FF2B5EF4-FFF2-40B4-BE49-F238E27FC236}">
                <a16:creationId xmlns:a16="http://schemas.microsoft.com/office/drawing/2014/main" id="{DE6D5C87-610B-4F06-B2D0-EA0FFBA9E4CE}"/>
              </a:ext>
            </a:extLst>
          </p:cNvPr>
          <p:cNvSpPr txBox="1"/>
          <p:nvPr/>
        </p:nvSpPr>
        <p:spPr>
          <a:xfrm>
            <a:off x="8130831" y="4907239"/>
            <a:ext cx="1524776"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SemiBold" pitchFamily="2" charset="77"/>
              </a:rPr>
              <a:t>CAPTION 06</a:t>
            </a:r>
          </a:p>
        </p:txBody>
      </p:sp>
      <p:sp>
        <p:nvSpPr>
          <p:cNvPr id="20" name="Subtitle 2">
            <a:extLst>
              <a:ext uri="{FF2B5EF4-FFF2-40B4-BE49-F238E27FC236}">
                <a16:creationId xmlns:a16="http://schemas.microsoft.com/office/drawing/2014/main" id="{990C94BE-9680-41FC-885E-B7D34769F211}"/>
              </a:ext>
            </a:extLst>
          </p:cNvPr>
          <p:cNvSpPr txBox="1">
            <a:spLocks/>
          </p:cNvSpPr>
          <p:nvPr/>
        </p:nvSpPr>
        <p:spPr>
          <a:xfrm>
            <a:off x="8168931" y="5283855"/>
            <a:ext cx="2641944"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4B516B0E-F552-41B8-BEC6-468186E10282}"/>
              </a:ext>
            </a:extLst>
          </p:cNvPr>
          <p:cNvSpPr txBox="1"/>
          <p:nvPr/>
        </p:nvSpPr>
        <p:spPr>
          <a:xfrm>
            <a:off x="8130831" y="3304229"/>
            <a:ext cx="1532792"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SemiBold" pitchFamily="2" charset="77"/>
              </a:rPr>
              <a:t>CAPTION 05</a:t>
            </a:r>
          </a:p>
        </p:txBody>
      </p:sp>
      <p:sp>
        <p:nvSpPr>
          <p:cNvPr id="22" name="Subtitle 2">
            <a:extLst>
              <a:ext uri="{FF2B5EF4-FFF2-40B4-BE49-F238E27FC236}">
                <a16:creationId xmlns:a16="http://schemas.microsoft.com/office/drawing/2014/main" id="{10DBB744-E82E-4F62-8879-CD8A8053FCAC}"/>
              </a:ext>
            </a:extLst>
          </p:cNvPr>
          <p:cNvSpPr txBox="1">
            <a:spLocks/>
          </p:cNvSpPr>
          <p:nvPr/>
        </p:nvSpPr>
        <p:spPr>
          <a:xfrm>
            <a:off x="8168931" y="3680845"/>
            <a:ext cx="2641944"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21525CA7-4DCE-4C17-A4AB-D07C5170BF6A}"/>
              </a:ext>
            </a:extLst>
          </p:cNvPr>
          <p:cNvSpPr txBox="1"/>
          <p:nvPr/>
        </p:nvSpPr>
        <p:spPr>
          <a:xfrm>
            <a:off x="1685941" y="4907239"/>
            <a:ext cx="1478290" cy="400110"/>
          </a:xfrm>
          <a:prstGeom prst="rect">
            <a:avLst/>
          </a:prstGeom>
          <a:noFill/>
        </p:spPr>
        <p:txBody>
          <a:bodyPr wrap="none" rtlCol="0" anchor="b" anchorCtr="0">
            <a:spAutoFit/>
          </a:bodyPr>
          <a:lstStyle/>
          <a:p>
            <a:pPr algn="r"/>
            <a:r>
              <a:rPr lang="en-US" sz="2000" b="1" dirty="0">
                <a:solidFill>
                  <a:schemeClr val="tx2"/>
                </a:solidFill>
                <a:ea typeface="League Spartan" charset="0"/>
                <a:cs typeface="Poppins SemiBold" pitchFamily="2" charset="77"/>
              </a:rPr>
              <a:t>CAPTION 01</a:t>
            </a:r>
          </a:p>
        </p:txBody>
      </p:sp>
      <p:sp>
        <p:nvSpPr>
          <p:cNvPr id="24" name="Subtitle 2">
            <a:extLst>
              <a:ext uri="{FF2B5EF4-FFF2-40B4-BE49-F238E27FC236}">
                <a16:creationId xmlns:a16="http://schemas.microsoft.com/office/drawing/2014/main" id="{3F8A81F3-8CF6-4EBD-8029-E1EB0C35FEC7}"/>
              </a:ext>
            </a:extLst>
          </p:cNvPr>
          <p:cNvSpPr txBox="1">
            <a:spLocks/>
          </p:cNvSpPr>
          <p:nvPr/>
        </p:nvSpPr>
        <p:spPr>
          <a:xfrm>
            <a:off x="638175" y="5283855"/>
            <a:ext cx="2478431"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6786E785-56E7-4732-BBC3-FE1AAC3D01DB}"/>
              </a:ext>
            </a:extLst>
          </p:cNvPr>
          <p:cNvSpPr txBox="1"/>
          <p:nvPr/>
        </p:nvSpPr>
        <p:spPr>
          <a:xfrm>
            <a:off x="1637851" y="3304229"/>
            <a:ext cx="1526380" cy="400110"/>
          </a:xfrm>
          <a:prstGeom prst="rect">
            <a:avLst/>
          </a:prstGeom>
          <a:noFill/>
        </p:spPr>
        <p:txBody>
          <a:bodyPr wrap="none" rtlCol="0" anchor="b" anchorCtr="0">
            <a:spAutoFit/>
          </a:bodyPr>
          <a:lstStyle/>
          <a:p>
            <a:pPr algn="r"/>
            <a:r>
              <a:rPr lang="en-US" sz="2000" b="1" dirty="0">
                <a:solidFill>
                  <a:schemeClr val="tx2"/>
                </a:solidFill>
                <a:ea typeface="League Spartan" charset="0"/>
                <a:cs typeface="Poppins SemiBold" pitchFamily="2" charset="77"/>
              </a:rPr>
              <a:t>CAPTION 02</a:t>
            </a:r>
          </a:p>
        </p:txBody>
      </p:sp>
      <p:sp>
        <p:nvSpPr>
          <p:cNvPr id="26" name="Subtitle 2">
            <a:extLst>
              <a:ext uri="{FF2B5EF4-FFF2-40B4-BE49-F238E27FC236}">
                <a16:creationId xmlns:a16="http://schemas.microsoft.com/office/drawing/2014/main" id="{9D0378DB-105C-42F9-AEF5-66372027B74F}"/>
              </a:ext>
            </a:extLst>
          </p:cNvPr>
          <p:cNvSpPr txBox="1">
            <a:spLocks/>
          </p:cNvSpPr>
          <p:nvPr/>
        </p:nvSpPr>
        <p:spPr>
          <a:xfrm>
            <a:off x="638175" y="3680845"/>
            <a:ext cx="2478431"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7" name="TextBox 26">
            <a:extLst>
              <a:ext uri="{FF2B5EF4-FFF2-40B4-BE49-F238E27FC236}">
                <a16:creationId xmlns:a16="http://schemas.microsoft.com/office/drawing/2014/main" id="{AE8E849E-3E7A-4D56-987A-2C14071171E6}"/>
              </a:ext>
            </a:extLst>
          </p:cNvPr>
          <p:cNvSpPr txBox="1"/>
          <p:nvPr/>
        </p:nvSpPr>
        <p:spPr>
          <a:xfrm>
            <a:off x="7473122" y="1961422"/>
            <a:ext cx="1539204" cy="400110"/>
          </a:xfrm>
          <a:prstGeom prst="rect">
            <a:avLst/>
          </a:prstGeom>
          <a:noFill/>
        </p:spPr>
        <p:txBody>
          <a:bodyPr wrap="none" rtlCol="0" anchor="b" anchorCtr="0">
            <a:spAutoFit/>
          </a:bodyPr>
          <a:lstStyle/>
          <a:p>
            <a:r>
              <a:rPr lang="en-US" sz="2000" b="1" dirty="0">
                <a:solidFill>
                  <a:schemeClr val="tx2"/>
                </a:solidFill>
                <a:ea typeface="League Spartan" charset="0"/>
                <a:cs typeface="Poppins SemiBold" pitchFamily="2" charset="77"/>
              </a:rPr>
              <a:t>CAPTION 04</a:t>
            </a:r>
          </a:p>
        </p:txBody>
      </p:sp>
      <p:sp>
        <p:nvSpPr>
          <p:cNvPr id="28" name="Subtitle 2">
            <a:extLst>
              <a:ext uri="{FF2B5EF4-FFF2-40B4-BE49-F238E27FC236}">
                <a16:creationId xmlns:a16="http://schemas.microsoft.com/office/drawing/2014/main" id="{3CD3BF17-0344-4C30-8696-F068D68D11E4}"/>
              </a:ext>
            </a:extLst>
          </p:cNvPr>
          <p:cNvSpPr txBox="1">
            <a:spLocks/>
          </p:cNvSpPr>
          <p:nvPr/>
        </p:nvSpPr>
        <p:spPr>
          <a:xfrm>
            <a:off x="7511222" y="2338038"/>
            <a:ext cx="2641944"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6682C562-35C5-4F6B-A1A4-90A0A287351C}"/>
              </a:ext>
            </a:extLst>
          </p:cNvPr>
          <p:cNvSpPr txBox="1"/>
          <p:nvPr/>
        </p:nvSpPr>
        <p:spPr>
          <a:xfrm>
            <a:off x="2292354" y="1961422"/>
            <a:ext cx="1529586" cy="400110"/>
          </a:xfrm>
          <a:prstGeom prst="rect">
            <a:avLst/>
          </a:prstGeom>
          <a:noFill/>
        </p:spPr>
        <p:txBody>
          <a:bodyPr wrap="none" rtlCol="0" anchor="b" anchorCtr="0">
            <a:spAutoFit/>
          </a:bodyPr>
          <a:lstStyle/>
          <a:p>
            <a:pPr algn="r"/>
            <a:r>
              <a:rPr lang="en-US" sz="2000" b="1" dirty="0">
                <a:solidFill>
                  <a:schemeClr val="tx2"/>
                </a:solidFill>
                <a:ea typeface="League Spartan" charset="0"/>
                <a:cs typeface="Poppins SemiBold" pitchFamily="2" charset="77"/>
              </a:rPr>
              <a:t>CAPTION 03</a:t>
            </a:r>
          </a:p>
        </p:txBody>
      </p:sp>
      <p:sp>
        <p:nvSpPr>
          <p:cNvPr id="30" name="Subtitle 2">
            <a:extLst>
              <a:ext uri="{FF2B5EF4-FFF2-40B4-BE49-F238E27FC236}">
                <a16:creationId xmlns:a16="http://schemas.microsoft.com/office/drawing/2014/main" id="{1D013922-5588-47C6-A83E-D7E9A5F34A27}"/>
              </a:ext>
            </a:extLst>
          </p:cNvPr>
          <p:cNvSpPr txBox="1">
            <a:spLocks/>
          </p:cNvSpPr>
          <p:nvPr/>
        </p:nvSpPr>
        <p:spPr>
          <a:xfrm>
            <a:off x="1295884" y="2338038"/>
            <a:ext cx="2478431" cy="246024"/>
          </a:xfrm>
          <a:prstGeom prst="rect">
            <a:avLst/>
          </a:prstGeom>
        </p:spPr>
        <p:txBody>
          <a:bodyPr vert="horz" wrap="square" lIns="40510" tIns="20255" rIns="40510" bIns="4051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grpSp>
        <p:nvGrpSpPr>
          <p:cNvPr id="31" name="Group 30">
            <a:extLst>
              <a:ext uri="{FF2B5EF4-FFF2-40B4-BE49-F238E27FC236}">
                <a16:creationId xmlns:a16="http://schemas.microsoft.com/office/drawing/2014/main" id="{284A8081-9AF6-4A86-AE38-018B411A2ECE}"/>
              </a:ext>
            </a:extLst>
          </p:cNvPr>
          <p:cNvGrpSpPr/>
          <p:nvPr/>
        </p:nvGrpSpPr>
        <p:grpSpPr>
          <a:xfrm>
            <a:off x="4983114" y="3814310"/>
            <a:ext cx="1328833" cy="1404669"/>
            <a:chOff x="10689077" y="6885187"/>
            <a:chExt cx="2999494" cy="3170675"/>
          </a:xfrm>
        </p:grpSpPr>
        <p:sp>
          <p:nvSpPr>
            <p:cNvPr id="32" name="Freeform 62">
              <a:extLst>
                <a:ext uri="{FF2B5EF4-FFF2-40B4-BE49-F238E27FC236}">
                  <a16:creationId xmlns:a16="http://schemas.microsoft.com/office/drawing/2014/main" id="{3A988C18-386D-48E3-A9E9-81D55BD0B78A}"/>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solidFill>
              <a:schemeClr val="accent5"/>
            </a:solidFill>
            <a:ln>
              <a:noFill/>
            </a:ln>
            <a:effectLst/>
          </p:spPr>
          <p:txBody>
            <a:bodyPr wrap="square" anchor="ctr">
              <a:noAutofit/>
            </a:bodyPr>
            <a:lstStyle/>
            <a:p>
              <a:endParaRPr lang="en-US" sz="3600"/>
            </a:p>
          </p:txBody>
        </p:sp>
        <p:sp>
          <p:nvSpPr>
            <p:cNvPr id="33" name="Rounded Rectangle 63">
              <a:extLst>
                <a:ext uri="{FF2B5EF4-FFF2-40B4-BE49-F238E27FC236}">
                  <a16:creationId xmlns:a16="http://schemas.microsoft.com/office/drawing/2014/main" id="{8AD9D3A4-8277-4896-8394-113244E4B01E}"/>
                </a:ext>
              </a:extLst>
            </p:cNvPr>
            <p:cNvSpPr/>
            <p:nvPr/>
          </p:nvSpPr>
          <p:spPr>
            <a:xfrm>
              <a:off x="11997779" y="9741795"/>
              <a:ext cx="387026" cy="81391"/>
            </a:xfrm>
            <a:prstGeom prst="roundRect">
              <a:avLst>
                <a:gd name="adj" fmla="val 252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Rounded Rectangle 67">
              <a:extLst>
                <a:ext uri="{FF2B5EF4-FFF2-40B4-BE49-F238E27FC236}">
                  <a16:creationId xmlns:a16="http://schemas.microsoft.com/office/drawing/2014/main" id="{CF8C4CAF-7A81-460B-B860-0174A4B33599}"/>
                </a:ext>
              </a:extLst>
            </p:cNvPr>
            <p:cNvSpPr/>
            <p:nvPr/>
          </p:nvSpPr>
          <p:spPr>
            <a:xfrm>
              <a:off x="12063415" y="9859906"/>
              <a:ext cx="250817" cy="195956"/>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Rounded Rectangle 68">
              <a:extLst>
                <a:ext uri="{FF2B5EF4-FFF2-40B4-BE49-F238E27FC236}">
                  <a16:creationId xmlns:a16="http://schemas.microsoft.com/office/drawing/2014/main" id="{4CD95A0D-B91A-4FB4-B5AE-EB85DA682C28}"/>
                </a:ext>
              </a:extLst>
            </p:cNvPr>
            <p:cNvSpPr/>
            <p:nvPr/>
          </p:nvSpPr>
          <p:spPr>
            <a:xfrm>
              <a:off x="11997779" y="9625964"/>
              <a:ext cx="387026" cy="81391"/>
            </a:xfrm>
            <a:prstGeom prst="roundRect">
              <a:avLst>
                <a:gd name="adj" fmla="val 252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37" name="Graphic 36" descr="Bullseye">
            <a:extLst>
              <a:ext uri="{FF2B5EF4-FFF2-40B4-BE49-F238E27FC236}">
                <a16:creationId xmlns:a16="http://schemas.microsoft.com/office/drawing/2014/main" id="{BB085195-93C0-470E-B8AF-861194553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4275" y="2707495"/>
            <a:ext cx="678927" cy="678927"/>
          </a:xfrm>
          <a:prstGeom prst="rect">
            <a:avLst/>
          </a:prstGeom>
        </p:spPr>
      </p:pic>
      <p:pic>
        <p:nvPicPr>
          <p:cNvPr id="41" name="Graphic 40" descr="Balloons">
            <a:extLst>
              <a:ext uri="{FF2B5EF4-FFF2-40B4-BE49-F238E27FC236}">
                <a16:creationId xmlns:a16="http://schemas.microsoft.com/office/drawing/2014/main" id="{845526E3-36D0-4D2B-B49E-34595B50FD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9945" y="3570431"/>
            <a:ext cx="678927" cy="678927"/>
          </a:xfrm>
          <a:prstGeom prst="rect">
            <a:avLst/>
          </a:prstGeom>
        </p:spPr>
      </p:pic>
      <p:pic>
        <p:nvPicPr>
          <p:cNvPr id="43" name="Graphic 42" descr="Tag">
            <a:extLst>
              <a:ext uri="{FF2B5EF4-FFF2-40B4-BE49-F238E27FC236}">
                <a16:creationId xmlns:a16="http://schemas.microsoft.com/office/drawing/2014/main" id="{BF4DC704-F52F-410D-9D46-4924C814AB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9102" y="4873635"/>
            <a:ext cx="678927" cy="678927"/>
          </a:xfrm>
          <a:prstGeom prst="rect">
            <a:avLst/>
          </a:prstGeom>
        </p:spPr>
      </p:pic>
      <p:pic>
        <p:nvPicPr>
          <p:cNvPr id="45" name="Graphic 44" descr="Piggy Bank">
            <a:extLst>
              <a:ext uri="{FF2B5EF4-FFF2-40B4-BE49-F238E27FC236}">
                <a16:creationId xmlns:a16="http://schemas.microsoft.com/office/drawing/2014/main" id="{E268B1CE-531D-4B4B-904F-92C8FE4624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0084" y="2698958"/>
            <a:ext cx="678927" cy="678927"/>
          </a:xfrm>
          <a:prstGeom prst="rect">
            <a:avLst/>
          </a:prstGeom>
        </p:spPr>
      </p:pic>
      <p:pic>
        <p:nvPicPr>
          <p:cNvPr id="47" name="Graphic 46" descr="Chat RTL">
            <a:extLst>
              <a:ext uri="{FF2B5EF4-FFF2-40B4-BE49-F238E27FC236}">
                <a16:creationId xmlns:a16="http://schemas.microsoft.com/office/drawing/2014/main" id="{7A807CAB-DF11-4618-BBD6-E2AAB3E002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39102" y="3678808"/>
            <a:ext cx="678927" cy="678927"/>
          </a:xfrm>
          <a:prstGeom prst="rect">
            <a:avLst/>
          </a:prstGeom>
        </p:spPr>
      </p:pic>
      <p:pic>
        <p:nvPicPr>
          <p:cNvPr id="49" name="Graphic 48" descr="Megaphone">
            <a:extLst>
              <a:ext uri="{FF2B5EF4-FFF2-40B4-BE49-F238E27FC236}">
                <a16:creationId xmlns:a16="http://schemas.microsoft.com/office/drawing/2014/main" id="{C3594ED8-9D17-496F-B2B1-E5033AAA8B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86312" y="4827485"/>
            <a:ext cx="678927" cy="678927"/>
          </a:xfrm>
          <a:prstGeom prst="rect">
            <a:avLst/>
          </a:prstGeom>
        </p:spPr>
      </p:pic>
    </p:spTree>
    <p:extLst>
      <p:ext uri="{BB962C8B-B14F-4D97-AF65-F5344CB8AC3E}">
        <p14:creationId xmlns:p14="http://schemas.microsoft.com/office/powerpoint/2010/main" val="15205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028E57-389C-416E-A49B-530ADBCF449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DA76EB7-7A56-4F1E-8358-1D43EE0628F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036958B-5F2B-4188-A4EC-DF375BF4B0B9}"/>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35F1B800-8A69-421C-81BC-00A3B7274F5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7B798A9-A223-4940-A3B0-BDE8338E8591}"/>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B15CDA9A-3FAE-429A-B0C2-23581AA7E0FB}"/>
              </a:ext>
            </a:extLst>
          </p:cNvPr>
          <p:cNvSpPr/>
          <p:nvPr/>
        </p:nvSpPr>
        <p:spPr>
          <a:xfrm>
            <a:off x="1206063" y="4197307"/>
            <a:ext cx="1869352" cy="438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riangle 5">
            <a:extLst>
              <a:ext uri="{FF2B5EF4-FFF2-40B4-BE49-F238E27FC236}">
                <a16:creationId xmlns:a16="http://schemas.microsoft.com/office/drawing/2014/main" id="{2B873610-3B5D-4C26-81E8-6BFE48866011}"/>
              </a:ext>
            </a:extLst>
          </p:cNvPr>
          <p:cNvSpPr/>
          <p:nvPr/>
        </p:nvSpPr>
        <p:spPr>
          <a:xfrm rot="10800000">
            <a:off x="1932564" y="4636162"/>
            <a:ext cx="416349" cy="2363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Round Same Side Corner Rectangle 7">
            <a:extLst>
              <a:ext uri="{FF2B5EF4-FFF2-40B4-BE49-F238E27FC236}">
                <a16:creationId xmlns:a16="http://schemas.microsoft.com/office/drawing/2014/main" id="{D7AB8C9A-783A-489C-9F75-44E0A333A687}"/>
              </a:ext>
            </a:extLst>
          </p:cNvPr>
          <p:cNvSpPr/>
          <p:nvPr/>
        </p:nvSpPr>
        <p:spPr>
          <a:xfrm>
            <a:off x="1206063" y="2061107"/>
            <a:ext cx="1869352" cy="1983506"/>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endParaRPr>
          </a:p>
        </p:txBody>
      </p:sp>
      <p:sp>
        <p:nvSpPr>
          <p:cNvPr id="10" name="Subtitle 2">
            <a:extLst>
              <a:ext uri="{FF2B5EF4-FFF2-40B4-BE49-F238E27FC236}">
                <a16:creationId xmlns:a16="http://schemas.microsoft.com/office/drawing/2014/main" id="{95EB674B-D3C4-446C-93E1-8661A2AF9259}"/>
              </a:ext>
            </a:extLst>
          </p:cNvPr>
          <p:cNvSpPr txBox="1">
            <a:spLocks/>
          </p:cNvSpPr>
          <p:nvPr/>
        </p:nvSpPr>
        <p:spPr>
          <a:xfrm>
            <a:off x="1323602" y="2774072"/>
            <a:ext cx="1634274" cy="77956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consectetur</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adipiscing</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elit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do </a:t>
            </a:r>
            <a:r>
              <a:rPr lang="en-GB" sz="1200" dirty="0" err="1">
                <a:solidFill>
                  <a:schemeClr val="bg1"/>
                </a:solidFill>
                <a:latin typeface="+mn-lt"/>
                <a:ea typeface="Open Sans Light" panose="020B0306030504020204" pitchFamily="34" charset="0"/>
                <a:cs typeface="Open Sans Light" panose="020B0306030504020204" pitchFamily="34" charset="0"/>
              </a:rPr>
              <a:t>eiusmod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tempor</a:t>
            </a:r>
            <a:r>
              <a:rPr lang="en-GB"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11" name="TextBox 10">
            <a:extLst>
              <a:ext uri="{FF2B5EF4-FFF2-40B4-BE49-F238E27FC236}">
                <a16:creationId xmlns:a16="http://schemas.microsoft.com/office/drawing/2014/main" id="{C3DC21F4-A953-4217-9BC7-5A6FF9C24D8F}"/>
              </a:ext>
            </a:extLst>
          </p:cNvPr>
          <p:cNvSpPr txBox="1"/>
          <p:nvPr/>
        </p:nvSpPr>
        <p:spPr>
          <a:xfrm>
            <a:off x="1284576" y="4232069"/>
            <a:ext cx="1712328"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a:t>
            </a:r>
          </a:p>
        </p:txBody>
      </p:sp>
      <p:sp>
        <p:nvSpPr>
          <p:cNvPr id="12" name="Rectangle 11">
            <a:extLst>
              <a:ext uri="{FF2B5EF4-FFF2-40B4-BE49-F238E27FC236}">
                <a16:creationId xmlns:a16="http://schemas.microsoft.com/office/drawing/2014/main" id="{7115E258-87A4-4B9D-8F36-B7B6899D9608}"/>
              </a:ext>
            </a:extLst>
          </p:cNvPr>
          <p:cNvSpPr/>
          <p:nvPr/>
        </p:nvSpPr>
        <p:spPr>
          <a:xfrm>
            <a:off x="3636643" y="4197307"/>
            <a:ext cx="1869352" cy="438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3" name="Triangle 14">
            <a:extLst>
              <a:ext uri="{FF2B5EF4-FFF2-40B4-BE49-F238E27FC236}">
                <a16:creationId xmlns:a16="http://schemas.microsoft.com/office/drawing/2014/main" id="{8F7FD210-D184-4639-8A48-29A0C97E99D0}"/>
              </a:ext>
            </a:extLst>
          </p:cNvPr>
          <p:cNvSpPr/>
          <p:nvPr/>
        </p:nvSpPr>
        <p:spPr>
          <a:xfrm rot="10800000">
            <a:off x="4363144" y="4636162"/>
            <a:ext cx="416349" cy="23630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Round Same Side Corner Rectangle 16">
            <a:extLst>
              <a:ext uri="{FF2B5EF4-FFF2-40B4-BE49-F238E27FC236}">
                <a16:creationId xmlns:a16="http://schemas.microsoft.com/office/drawing/2014/main" id="{02AB6EB9-4A73-4302-9253-4D01D009C4EA}"/>
              </a:ext>
            </a:extLst>
          </p:cNvPr>
          <p:cNvSpPr/>
          <p:nvPr/>
        </p:nvSpPr>
        <p:spPr>
          <a:xfrm>
            <a:off x="3636643" y="2061107"/>
            <a:ext cx="1869352" cy="198350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endParaRPr>
          </a:p>
        </p:txBody>
      </p:sp>
      <p:sp>
        <p:nvSpPr>
          <p:cNvPr id="15" name="Subtitle 2">
            <a:extLst>
              <a:ext uri="{FF2B5EF4-FFF2-40B4-BE49-F238E27FC236}">
                <a16:creationId xmlns:a16="http://schemas.microsoft.com/office/drawing/2014/main" id="{C6E050C2-EF79-4F1E-91AB-ADF3573BFE3B}"/>
              </a:ext>
            </a:extLst>
          </p:cNvPr>
          <p:cNvSpPr txBox="1">
            <a:spLocks/>
          </p:cNvSpPr>
          <p:nvPr/>
        </p:nvSpPr>
        <p:spPr>
          <a:xfrm>
            <a:off x="3754181" y="2774072"/>
            <a:ext cx="1634274" cy="77956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consectetur</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adipiscing</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elit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do </a:t>
            </a:r>
            <a:r>
              <a:rPr lang="en-GB" sz="1200" dirty="0" err="1">
                <a:solidFill>
                  <a:schemeClr val="bg1"/>
                </a:solidFill>
                <a:latin typeface="+mn-lt"/>
                <a:ea typeface="Open Sans Light" panose="020B0306030504020204" pitchFamily="34" charset="0"/>
                <a:cs typeface="Open Sans Light" panose="020B0306030504020204" pitchFamily="34" charset="0"/>
              </a:rPr>
              <a:t>eiusmod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tempor</a:t>
            </a:r>
            <a:r>
              <a:rPr lang="en-GB"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16" name="TextBox 15">
            <a:extLst>
              <a:ext uri="{FF2B5EF4-FFF2-40B4-BE49-F238E27FC236}">
                <a16:creationId xmlns:a16="http://schemas.microsoft.com/office/drawing/2014/main" id="{1DE1D4FC-EC0B-4E6C-B047-E836234AC475}"/>
              </a:ext>
            </a:extLst>
          </p:cNvPr>
          <p:cNvSpPr txBox="1"/>
          <p:nvPr/>
        </p:nvSpPr>
        <p:spPr>
          <a:xfrm>
            <a:off x="3715155" y="4232069"/>
            <a:ext cx="1712328"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a:t>
            </a:r>
          </a:p>
        </p:txBody>
      </p:sp>
      <p:sp>
        <p:nvSpPr>
          <p:cNvPr id="17" name="Rectangle 16">
            <a:extLst>
              <a:ext uri="{FF2B5EF4-FFF2-40B4-BE49-F238E27FC236}">
                <a16:creationId xmlns:a16="http://schemas.microsoft.com/office/drawing/2014/main" id="{9D314B07-A47A-4427-A7EE-20604BBB3AD1}"/>
              </a:ext>
            </a:extLst>
          </p:cNvPr>
          <p:cNvSpPr/>
          <p:nvPr/>
        </p:nvSpPr>
        <p:spPr>
          <a:xfrm>
            <a:off x="6067221" y="4197307"/>
            <a:ext cx="1869352" cy="4388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riangle 22">
            <a:extLst>
              <a:ext uri="{FF2B5EF4-FFF2-40B4-BE49-F238E27FC236}">
                <a16:creationId xmlns:a16="http://schemas.microsoft.com/office/drawing/2014/main" id="{E4CE294B-AE5D-4CDD-919A-A7B048A624E3}"/>
              </a:ext>
            </a:extLst>
          </p:cNvPr>
          <p:cNvSpPr/>
          <p:nvPr/>
        </p:nvSpPr>
        <p:spPr>
          <a:xfrm rot="10800000">
            <a:off x="6793722" y="4636162"/>
            <a:ext cx="416349" cy="23630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ound Same Side Corner Rectangle 24">
            <a:extLst>
              <a:ext uri="{FF2B5EF4-FFF2-40B4-BE49-F238E27FC236}">
                <a16:creationId xmlns:a16="http://schemas.microsoft.com/office/drawing/2014/main" id="{DCC93367-5AD7-40C4-A8AA-66856ABCAE0D}"/>
              </a:ext>
            </a:extLst>
          </p:cNvPr>
          <p:cNvSpPr/>
          <p:nvPr/>
        </p:nvSpPr>
        <p:spPr>
          <a:xfrm>
            <a:off x="6067221" y="2061107"/>
            <a:ext cx="1869352" cy="1983506"/>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endParaRPr>
          </a:p>
        </p:txBody>
      </p:sp>
      <p:sp>
        <p:nvSpPr>
          <p:cNvPr id="20" name="Subtitle 2">
            <a:extLst>
              <a:ext uri="{FF2B5EF4-FFF2-40B4-BE49-F238E27FC236}">
                <a16:creationId xmlns:a16="http://schemas.microsoft.com/office/drawing/2014/main" id="{1AC6B998-5F6A-49F8-ACFD-C58FD600DAFD}"/>
              </a:ext>
            </a:extLst>
          </p:cNvPr>
          <p:cNvSpPr txBox="1">
            <a:spLocks/>
          </p:cNvSpPr>
          <p:nvPr/>
        </p:nvSpPr>
        <p:spPr>
          <a:xfrm>
            <a:off x="6184760" y="2774072"/>
            <a:ext cx="1634274" cy="77956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consectetur</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adipiscing</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elit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do </a:t>
            </a:r>
            <a:r>
              <a:rPr lang="en-GB" sz="1200" dirty="0" err="1">
                <a:solidFill>
                  <a:schemeClr val="bg1"/>
                </a:solidFill>
                <a:latin typeface="+mn-lt"/>
                <a:ea typeface="Open Sans Light" panose="020B0306030504020204" pitchFamily="34" charset="0"/>
                <a:cs typeface="Open Sans Light" panose="020B0306030504020204" pitchFamily="34" charset="0"/>
              </a:rPr>
              <a:t>eiusmod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tempor</a:t>
            </a:r>
            <a:r>
              <a:rPr lang="en-GB"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21" name="TextBox 20">
            <a:extLst>
              <a:ext uri="{FF2B5EF4-FFF2-40B4-BE49-F238E27FC236}">
                <a16:creationId xmlns:a16="http://schemas.microsoft.com/office/drawing/2014/main" id="{E08DF38F-9367-4D75-ADAB-E8961BCFBFD1}"/>
              </a:ext>
            </a:extLst>
          </p:cNvPr>
          <p:cNvSpPr txBox="1"/>
          <p:nvPr/>
        </p:nvSpPr>
        <p:spPr>
          <a:xfrm>
            <a:off x="6145734" y="4232069"/>
            <a:ext cx="1712328"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a:t>
            </a:r>
          </a:p>
        </p:txBody>
      </p:sp>
      <p:sp>
        <p:nvSpPr>
          <p:cNvPr id="22" name="Rectangle 21">
            <a:extLst>
              <a:ext uri="{FF2B5EF4-FFF2-40B4-BE49-F238E27FC236}">
                <a16:creationId xmlns:a16="http://schemas.microsoft.com/office/drawing/2014/main" id="{3AF56662-D3D8-4505-BACA-29EF4F4B2C9A}"/>
              </a:ext>
            </a:extLst>
          </p:cNvPr>
          <p:cNvSpPr/>
          <p:nvPr/>
        </p:nvSpPr>
        <p:spPr>
          <a:xfrm>
            <a:off x="8497799" y="4197307"/>
            <a:ext cx="1869352" cy="4388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riangle 30">
            <a:extLst>
              <a:ext uri="{FF2B5EF4-FFF2-40B4-BE49-F238E27FC236}">
                <a16:creationId xmlns:a16="http://schemas.microsoft.com/office/drawing/2014/main" id="{7A00B285-1C7E-4A57-9378-05CE2B51D645}"/>
              </a:ext>
            </a:extLst>
          </p:cNvPr>
          <p:cNvSpPr/>
          <p:nvPr/>
        </p:nvSpPr>
        <p:spPr>
          <a:xfrm rot="10800000">
            <a:off x="9224300" y="4636162"/>
            <a:ext cx="416349" cy="23630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Oval 23">
            <a:extLst>
              <a:ext uri="{FF2B5EF4-FFF2-40B4-BE49-F238E27FC236}">
                <a16:creationId xmlns:a16="http://schemas.microsoft.com/office/drawing/2014/main" id="{43D3BE2B-390F-4BDE-8BC1-5DC826EECDC4}"/>
              </a:ext>
            </a:extLst>
          </p:cNvPr>
          <p:cNvSpPr/>
          <p:nvPr/>
        </p:nvSpPr>
        <p:spPr>
          <a:xfrm>
            <a:off x="4098307" y="4994781"/>
            <a:ext cx="953621" cy="9536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Oval 24">
            <a:extLst>
              <a:ext uri="{FF2B5EF4-FFF2-40B4-BE49-F238E27FC236}">
                <a16:creationId xmlns:a16="http://schemas.microsoft.com/office/drawing/2014/main" id="{E4BC12D5-C1CC-4CBA-9489-293FF149F4C3}"/>
              </a:ext>
            </a:extLst>
          </p:cNvPr>
          <p:cNvSpPr/>
          <p:nvPr/>
        </p:nvSpPr>
        <p:spPr>
          <a:xfrm>
            <a:off x="6528886" y="4994781"/>
            <a:ext cx="953621" cy="9536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Oval 25">
            <a:extLst>
              <a:ext uri="{FF2B5EF4-FFF2-40B4-BE49-F238E27FC236}">
                <a16:creationId xmlns:a16="http://schemas.microsoft.com/office/drawing/2014/main" id="{1E1AA8F7-6100-4C36-B57B-27BFE22BE9DA}"/>
              </a:ext>
            </a:extLst>
          </p:cNvPr>
          <p:cNvSpPr/>
          <p:nvPr/>
        </p:nvSpPr>
        <p:spPr>
          <a:xfrm>
            <a:off x="8959463" y="4994781"/>
            <a:ext cx="953621" cy="9536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Round Same Side Corner Rectangle 32">
            <a:extLst>
              <a:ext uri="{FF2B5EF4-FFF2-40B4-BE49-F238E27FC236}">
                <a16:creationId xmlns:a16="http://schemas.microsoft.com/office/drawing/2014/main" id="{9D6E29F6-9BD2-401D-A4BC-0D0A7BDBACE4}"/>
              </a:ext>
            </a:extLst>
          </p:cNvPr>
          <p:cNvSpPr/>
          <p:nvPr/>
        </p:nvSpPr>
        <p:spPr>
          <a:xfrm>
            <a:off x="8497799" y="2061107"/>
            <a:ext cx="1869352" cy="1983506"/>
          </a:xfrm>
          <a:prstGeom prst="round2SameRect">
            <a:avLst>
              <a:gd name="adj1" fmla="val 50000"/>
              <a:gd name="adj2"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lumMod val="95000"/>
                </a:schemeClr>
              </a:solidFill>
            </a:endParaRPr>
          </a:p>
        </p:txBody>
      </p:sp>
      <p:sp>
        <p:nvSpPr>
          <p:cNvPr id="28" name="Subtitle 2">
            <a:extLst>
              <a:ext uri="{FF2B5EF4-FFF2-40B4-BE49-F238E27FC236}">
                <a16:creationId xmlns:a16="http://schemas.microsoft.com/office/drawing/2014/main" id="{6B87FD7B-3B5C-4BF4-9019-7707EFD90888}"/>
              </a:ext>
            </a:extLst>
          </p:cNvPr>
          <p:cNvSpPr txBox="1">
            <a:spLocks/>
          </p:cNvSpPr>
          <p:nvPr/>
        </p:nvSpPr>
        <p:spPr>
          <a:xfrm>
            <a:off x="8615338" y="2774072"/>
            <a:ext cx="1634274" cy="779569"/>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200" dirty="0">
                <a:solidFill>
                  <a:schemeClr val="bg1"/>
                </a:solidFill>
                <a:latin typeface="+mn-lt"/>
                <a:ea typeface="Open Sans Light" panose="020B0306030504020204" pitchFamily="34" charset="0"/>
                <a:cs typeface="Open Sans Light" panose="020B0306030504020204" pitchFamily="34" charset="0"/>
              </a:rPr>
              <a:t>Lorem ipsum </a:t>
            </a:r>
            <a:r>
              <a:rPr lang="en-GB" sz="1200" dirty="0" err="1">
                <a:solidFill>
                  <a:schemeClr val="bg1"/>
                </a:solidFill>
                <a:latin typeface="+mn-lt"/>
                <a:ea typeface="Open Sans Light" panose="020B0306030504020204" pitchFamily="34" charset="0"/>
                <a:cs typeface="Open Sans Light" panose="020B0306030504020204" pitchFamily="34" charset="0"/>
              </a:rPr>
              <a:t>dolor</a:t>
            </a:r>
            <a:r>
              <a:rPr lang="en-GB" sz="1200" dirty="0">
                <a:solidFill>
                  <a:schemeClr val="bg1"/>
                </a:solidFill>
                <a:latin typeface="+mn-lt"/>
                <a:ea typeface="Open Sans Light" panose="020B0306030504020204" pitchFamily="34" charset="0"/>
                <a:cs typeface="Open Sans Light" panose="020B0306030504020204" pitchFamily="34" charset="0"/>
              </a:rPr>
              <a:t> sit </a:t>
            </a:r>
            <a:r>
              <a:rPr lang="en-GB" sz="1200" dirty="0" err="1">
                <a:solidFill>
                  <a:schemeClr val="bg1"/>
                </a:solidFill>
                <a:latin typeface="+mn-lt"/>
                <a:ea typeface="Open Sans Light" panose="020B0306030504020204" pitchFamily="34" charset="0"/>
                <a:cs typeface="Open Sans Light" panose="020B0306030504020204" pitchFamily="34" charset="0"/>
              </a:rPr>
              <a:t>amet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consectetur</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adipiscing</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elit</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sed</a:t>
            </a:r>
            <a:r>
              <a:rPr lang="en-GB" sz="1200" dirty="0">
                <a:solidFill>
                  <a:schemeClr val="bg1"/>
                </a:solidFill>
                <a:latin typeface="+mn-lt"/>
                <a:ea typeface="Open Sans Light" panose="020B0306030504020204" pitchFamily="34" charset="0"/>
                <a:cs typeface="Open Sans Light" panose="020B0306030504020204" pitchFamily="34" charset="0"/>
              </a:rPr>
              <a:t> do </a:t>
            </a:r>
            <a:r>
              <a:rPr lang="en-GB" sz="1200" dirty="0" err="1">
                <a:solidFill>
                  <a:schemeClr val="bg1"/>
                </a:solidFill>
                <a:latin typeface="+mn-lt"/>
                <a:ea typeface="Open Sans Light" panose="020B0306030504020204" pitchFamily="34" charset="0"/>
                <a:cs typeface="Open Sans Light" panose="020B0306030504020204" pitchFamily="34" charset="0"/>
              </a:rPr>
              <a:t>eiusmod</a:t>
            </a:r>
            <a:r>
              <a:rPr lang="en-GB" sz="1200" dirty="0">
                <a:solidFill>
                  <a:schemeClr val="bg1"/>
                </a:solidFill>
                <a:latin typeface="+mn-lt"/>
                <a:ea typeface="Open Sans Light" panose="020B0306030504020204" pitchFamily="34" charset="0"/>
                <a:cs typeface="Open Sans Light" panose="020B0306030504020204" pitchFamily="34" charset="0"/>
              </a:rPr>
              <a:t> </a:t>
            </a:r>
            <a:r>
              <a:rPr lang="en-GB" sz="1200" dirty="0" err="1">
                <a:solidFill>
                  <a:schemeClr val="bg1"/>
                </a:solidFill>
                <a:latin typeface="+mn-lt"/>
                <a:ea typeface="Open Sans Light" panose="020B0306030504020204" pitchFamily="34" charset="0"/>
                <a:cs typeface="Open Sans Light" panose="020B0306030504020204" pitchFamily="34" charset="0"/>
              </a:rPr>
              <a:t>tempor</a:t>
            </a:r>
            <a:r>
              <a:rPr lang="en-GB" sz="1200" dirty="0">
                <a:solidFill>
                  <a:schemeClr val="bg1"/>
                </a:solidFill>
                <a:latin typeface="+mn-lt"/>
                <a:ea typeface="Open Sans Light" panose="020B0306030504020204" pitchFamily="34" charset="0"/>
                <a:cs typeface="Open Sans Light" panose="020B0306030504020204" pitchFamily="34" charset="0"/>
              </a:rPr>
              <a:t>.</a:t>
            </a:r>
            <a:endParaRPr lang="en-US" sz="1200" dirty="0">
              <a:solidFill>
                <a:schemeClr val="bg1"/>
              </a:solidFill>
              <a:latin typeface="+mn-lt"/>
              <a:ea typeface="Open Sans Light" panose="020B0306030504020204" pitchFamily="34" charset="0"/>
              <a:cs typeface="Open Sans Light" panose="020B0306030504020204" pitchFamily="34" charset="0"/>
            </a:endParaRPr>
          </a:p>
        </p:txBody>
      </p:sp>
      <p:sp>
        <p:nvSpPr>
          <p:cNvPr id="29" name="TextBox 28">
            <a:extLst>
              <a:ext uri="{FF2B5EF4-FFF2-40B4-BE49-F238E27FC236}">
                <a16:creationId xmlns:a16="http://schemas.microsoft.com/office/drawing/2014/main" id="{4923E1E5-283C-42BF-B0B8-E11C9DA9ECBF}"/>
              </a:ext>
            </a:extLst>
          </p:cNvPr>
          <p:cNvSpPr txBox="1"/>
          <p:nvPr/>
        </p:nvSpPr>
        <p:spPr>
          <a:xfrm>
            <a:off x="8576312" y="4232069"/>
            <a:ext cx="1712328" cy="369332"/>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YOUR CAPTION</a:t>
            </a:r>
          </a:p>
        </p:txBody>
      </p:sp>
      <p:sp>
        <p:nvSpPr>
          <p:cNvPr id="30" name="Oval 29">
            <a:extLst>
              <a:ext uri="{FF2B5EF4-FFF2-40B4-BE49-F238E27FC236}">
                <a16:creationId xmlns:a16="http://schemas.microsoft.com/office/drawing/2014/main" id="{C6AD2B68-1B6F-4AE2-9329-10BBA182487F}"/>
              </a:ext>
            </a:extLst>
          </p:cNvPr>
          <p:cNvSpPr/>
          <p:nvPr/>
        </p:nvSpPr>
        <p:spPr>
          <a:xfrm>
            <a:off x="1667728" y="4994781"/>
            <a:ext cx="953621" cy="953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35" name="Graphic 34" descr="Bullseye">
            <a:extLst>
              <a:ext uri="{FF2B5EF4-FFF2-40B4-BE49-F238E27FC236}">
                <a16:creationId xmlns:a16="http://schemas.microsoft.com/office/drawing/2014/main" id="{2AD883AB-E962-4013-985C-A10E82BB20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2535" y="5128022"/>
            <a:ext cx="678927" cy="678927"/>
          </a:xfrm>
          <a:prstGeom prst="rect">
            <a:avLst/>
          </a:prstGeom>
        </p:spPr>
      </p:pic>
      <p:pic>
        <p:nvPicPr>
          <p:cNvPr id="36" name="Graphic 35" descr="Tag">
            <a:extLst>
              <a:ext uri="{FF2B5EF4-FFF2-40B4-BE49-F238E27FC236}">
                <a16:creationId xmlns:a16="http://schemas.microsoft.com/office/drawing/2014/main" id="{32983911-ED00-4172-9792-6E485DD4F7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1274" y="5147896"/>
            <a:ext cx="678927" cy="678927"/>
          </a:xfrm>
          <a:prstGeom prst="rect">
            <a:avLst/>
          </a:prstGeom>
        </p:spPr>
      </p:pic>
      <p:pic>
        <p:nvPicPr>
          <p:cNvPr id="37" name="Graphic 36" descr="Piggy Bank">
            <a:extLst>
              <a:ext uri="{FF2B5EF4-FFF2-40B4-BE49-F238E27FC236}">
                <a16:creationId xmlns:a16="http://schemas.microsoft.com/office/drawing/2014/main" id="{A1FE7E66-2511-4305-8EC1-E7D46C5A83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47556" y="5137547"/>
            <a:ext cx="678927" cy="678927"/>
          </a:xfrm>
          <a:prstGeom prst="rect">
            <a:avLst/>
          </a:prstGeom>
        </p:spPr>
      </p:pic>
      <p:pic>
        <p:nvPicPr>
          <p:cNvPr id="38" name="Graphic 37" descr="Megaphone">
            <a:extLst>
              <a:ext uri="{FF2B5EF4-FFF2-40B4-BE49-F238E27FC236}">
                <a16:creationId xmlns:a16="http://schemas.microsoft.com/office/drawing/2014/main" id="{6A09FB77-8239-44FE-8CC7-FDE12C07CE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62432" y="5103843"/>
            <a:ext cx="678927" cy="678927"/>
          </a:xfrm>
          <a:prstGeom prst="rect">
            <a:avLst/>
          </a:prstGeom>
        </p:spPr>
      </p:pic>
    </p:spTree>
    <p:extLst>
      <p:ext uri="{BB962C8B-B14F-4D97-AF65-F5344CB8AC3E}">
        <p14:creationId xmlns:p14="http://schemas.microsoft.com/office/powerpoint/2010/main" val="22197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8003B-FEDF-47AD-9284-A15B6DF65B4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380A215-01DE-4B31-8178-979AA7C406D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CB5D9B7-39BB-4976-9E51-7EE6B2650226}"/>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A92A1C35-1B39-41DD-B27C-616CF9D8E44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A94139B-0A40-4BE1-A8F3-76E9E242B3E5}"/>
              </a:ext>
            </a:extLst>
          </p:cNvPr>
          <p:cNvSpPr>
            <a:spLocks noGrp="1"/>
          </p:cNvSpPr>
          <p:nvPr>
            <p:ph type="body" sz="quarter" idx="13"/>
          </p:nvPr>
        </p:nvSpPr>
        <p:spPr>
          <a:xfrm>
            <a:off x="424545" y="1338938"/>
            <a:ext cx="10205356" cy="370114"/>
          </a:xfrm>
        </p:spPr>
        <p:txBody>
          <a:bodyPr/>
          <a:lstStyle/>
          <a:p>
            <a:endParaRPr lang="en-ZA" dirty="0"/>
          </a:p>
        </p:txBody>
      </p:sp>
      <p:graphicFrame>
        <p:nvGraphicFramePr>
          <p:cNvPr id="7" name="Chart 6">
            <a:extLst>
              <a:ext uri="{FF2B5EF4-FFF2-40B4-BE49-F238E27FC236}">
                <a16:creationId xmlns:a16="http://schemas.microsoft.com/office/drawing/2014/main" id="{8851A3BC-5575-4897-A0A2-F3C5130AED8D}"/>
              </a:ext>
            </a:extLst>
          </p:cNvPr>
          <p:cNvGraphicFramePr/>
          <p:nvPr>
            <p:extLst>
              <p:ext uri="{D42A27DB-BD31-4B8C-83A1-F6EECF244321}">
                <p14:modId xmlns:p14="http://schemas.microsoft.com/office/powerpoint/2010/main" val="1635669396"/>
              </p:ext>
            </p:extLst>
          </p:nvPr>
        </p:nvGraphicFramePr>
        <p:xfrm>
          <a:off x="3873429" y="2358076"/>
          <a:ext cx="3738704" cy="375202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1463569B-DE18-4372-A3F0-28307EB4261F}"/>
              </a:ext>
            </a:extLst>
          </p:cNvPr>
          <p:cNvCxnSpPr>
            <a:cxnSpLocks/>
          </p:cNvCxnSpPr>
          <p:nvPr/>
        </p:nvCxnSpPr>
        <p:spPr>
          <a:xfrm>
            <a:off x="7497832" y="4575177"/>
            <a:ext cx="269525" cy="6359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17AC52-D191-40C7-A4F1-CE9700993B78}"/>
              </a:ext>
            </a:extLst>
          </p:cNvPr>
          <p:cNvCxnSpPr>
            <a:cxnSpLocks/>
            <a:endCxn id="11" idx="1"/>
          </p:cNvCxnSpPr>
          <p:nvPr/>
        </p:nvCxnSpPr>
        <p:spPr>
          <a:xfrm>
            <a:off x="7762345" y="5211084"/>
            <a:ext cx="6916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2621045-8B6C-43DF-89EE-A4DF2FCCB801}"/>
              </a:ext>
            </a:extLst>
          </p:cNvPr>
          <p:cNvSpPr/>
          <p:nvPr/>
        </p:nvSpPr>
        <p:spPr>
          <a:xfrm>
            <a:off x="8454005" y="5029932"/>
            <a:ext cx="704155" cy="362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2" name="TextBox 11">
            <a:extLst>
              <a:ext uri="{FF2B5EF4-FFF2-40B4-BE49-F238E27FC236}">
                <a16:creationId xmlns:a16="http://schemas.microsoft.com/office/drawing/2014/main" id="{6F83B27B-F4F8-4DFE-87BC-3C0F921B7967}"/>
              </a:ext>
            </a:extLst>
          </p:cNvPr>
          <p:cNvSpPr txBox="1"/>
          <p:nvPr/>
        </p:nvSpPr>
        <p:spPr>
          <a:xfrm>
            <a:off x="8486923" y="4991978"/>
            <a:ext cx="638316" cy="400110"/>
          </a:xfrm>
          <a:prstGeom prst="rect">
            <a:avLst/>
          </a:prstGeom>
          <a:noFill/>
        </p:spPr>
        <p:txBody>
          <a:bodyPr wrap="none" rtlCol="0" anchor="ctr">
            <a:spAutoFit/>
          </a:bodyPr>
          <a:lstStyle/>
          <a:p>
            <a:pPr algn="ctr"/>
            <a:r>
              <a:rPr lang="en-US" sz="2000" b="1" dirty="0">
                <a:solidFill>
                  <a:schemeClr val="bg1"/>
                </a:solidFill>
                <a:cs typeface="Poppins" pitchFamily="2" charset="77"/>
              </a:rPr>
              <a:t>64%</a:t>
            </a:r>
          </a:p>
        </p:txBody>
      </p:sp>
      <p:sp>
        <p:nvSpPr>
          <p:cNvPr id="13" name="Subtitle 2">
            <a:extLst>
              <a:ext uri="{FF2B5EF4-FFF2-40B4-BE49-F238E27FC236}">
                <a16:creationId xmlns:a16="http://schemas.microsoft.com/office/drawing/2014/main" id="{A951BEA2-4960-467C-A581-8903804963C2}"/>
              </a:ext>
            </a:extLst>
          </p:cNvPr>
          <p:cNvSpPr txBox="1">
            <a:spLocks/>
          </p:cNvSpPr>
          <p:nvPr/>
        </p:nvSpPr>
        <p:spPr>
          <a:xfrm>
            <a:off x="8454005" y="5466864"/>
            <a:ext cx="2175896"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14" name="Rectangle 13">
            <a:extLst>
              <a:ext uri="{FF2B5EF4-FFF2-40B4-BE49-F238E27FC236}">
                <a16:creationId xmlns:a16="http://schemas.microsoft.com/office/drawing/2014/main" id="{C781357C-2896-4E00-9CA1-47DFDA9B1BAA}"/>
              </a:ext>
            </a:extLst>
          </p:cNvPr>
          <p:cNvSpPr/>
          <p:nvPr/>
        </p:nvSpPr>
        <p:spPr>
          <a:xfrm>
            <a:off x="2355978" y="5048982"/>
            <a:ext cx="704155" cy="362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5" name="TextBox 14">
            <a:extLst>
              <a:ext uri="{FF2B5EF4-FFF2-40B4-BE49-F238E27FC236}">
                <a16:creationId xmlns:a16="http://schemas.microsoft.com/office/drawing/2014/main" id="{60021335-714F-4034-95A2-69770DC0F255}"/>
              </a:ext>
            </a:extLst>
          </p:cNvPr>
          <p:cNvSpPr txBox="1"/>
          <p:nvPr/>
        </p:nvSpPr>
        <p:spPr>
          <a:xfrm>
            <a:off x="2391301" y="5011028"/>
            <a:ext cx="633508" cy="400110"/>
          </a:xfrm>
          <a:prstGeom prst="rect">
            <a:avLst/>
          </a:prstGeom>
          <a:noFill/>
        </p:spPr>
        <p:txBody>
          <a:bodyPr wrap="none" rtlCol="0" anchor="ctr">
            <a:spAutoFit/>
          </a:bodyPr>
          <a:lstStyle/>
          <a:p>
            <a:pPr algn="ctr"/>
            <a:r>
              <a:rPr lang="en-US" sz="2000" b="1" dirty="0">
                <a:solidFill>
                  <a:schemeClr val="bg1"/>
                </a:solidFill>
                <a:cs typeface="Poppins" pitchFamily="2" charset="77"/>
              </a:rPr>
              <a:t>25%</a:t>
            </a:r>
          </a:p>
        </p:txBody>
      </p:sp>
      <p:sp>
        <p:nvSpPr>
          <p:cNvPr id="16" name="Subtitle 2">
            <a:extLst>
              <a:ext uri="{FF2B5EF4-FFF2-40B4-BE49-F238E27FC236}">
                <a16:creationId xmlns:a16="http://schemas.microsoft.com/office/drawing/2014/main" id="{8E078C9A-4D12-4585-8196-81C5AE5E4AEE}"/>
              </a:ext>
            </a:extLst>
          </p:cNvPr>
          <p:cNvSpPr txBox="1">
            <a:spLocks/>
          </p:cNvSpPr>
          <p:nvPr/>
        </p:nvSpPr>
        <p:spPr>
          <a:xfrm>
            <a:off x="714376" y="5485914"/>
            <a:ext cx="2345758"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cxnSp>
        <p:nvCxnSpPr>
          <p:cNvPr id="17" name="Straight Connector 16">
            <a:extLst>
              <a:ext uri="{FF2B5EF4-FFF2-40B4-BE49-F238E27FC236}">
                <a16:creationId xmlns:a16="http://schemas.microsoft.com/office/drawing/2014/main" id="{975BD0A6-FD10-4B18-9F09-6ACCC0D650A4}"/>
              </a:ext>
            </a:extLst>
          </p:cNvPr>
          <p:cNvCxnSpPr>
            <a:cxnSpLocks/>
          </p:cNvCxnSpPr>
          <p:nvPr/>
        </p:nvCxnSpPr>
        <p:spPr>
          <a:xfrm flipH="1">
            <a:off x="3739837" y="4594227"/>
            <a:ext cx="394871" cy="63590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F3E173-D9D9-424D-87DB-2A4FB7A327F2}"/>
              </a:ext>
            </a:extLst>
          </p:cNvPr>
          <p:cNvCxnSpPr>
            <a:cxnSpLocks/>
          </p:cNvCxnSpPr>
          <p:nvPr/>
        </p:nvCxnSpPr>
        <p:spPr>
          <a:xfrm>
            <a:off x="3052190" y="5230134"/>
            <a:ext cx="69166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35D828D-114B-4BE1-87DD-6D0B873E8C6F}"/>
              </a:ext>
            </a:extLst>
          </p:cNvPr>
          <p:cNvSpPr/>
          <p:nvPr/>
        </p:nvSpPr>
        <p:spPr>
          <a:xfrm>
            <a:off x="2355978" y="1994662"/>
            <a:ext cx="704155" cy="362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0" name="TextBox 19">
            <a:extLst>
              <a:ext uri="{FF2B5EF4-FFF2-40B4-BE49-F238E27FC236}">
                <a16:creationId xmlns:a16="http://schemas.microsoft.com/office/drawing/2014/main" id="{24801C0C-20ED-4F37-B1AF-C4685C14FA87}"/>
              </a:ext>
            </a:extLst>
          </p:cNvPr>
          <p:cNvSpPr txBox="1"/>
          <p:nvPr/>
        </p:nvSpPr>
        <p:spPr>
          <a:xfrm>
            <a:off x="2442598" y="1956709"/>
            <a:ext cx="530916" cy="400110"/>
          </a:xfrm>
          <a:prstGeom prst="rect">
            <a:avLst/>
          </a:prstGeom>
          <a:noFill/>
        </p:spPr>
        <p:txBody>
          <a:bodyPr wrap="none" rtlCol="0" anchor="ctr">
            <a:spAutoFit/>
          </a:bodyPr>
          <a:lstStyle/>
          <a:p>
            <a:pPr algn="ctr"/>
            <a:r>
              <a:rPr lang="en-US" sz="2000" b="1" dirty="0">
                <a:solidFill>
                  <a:schemeClr val="bg1"/>
                </a:solidFill>
                <a:cs typeface="Poppins" pitchFamily="2" charset="77"/>
              </a:rPr>
              <a:t>11%</a:t>
            </a:r>
          </a:p>
        </p:txBody>
      </p:sp>
      <p:sp>
        <p:nvSpPr>
          <p:cNvPr id="21" name="Subtitle 2">
            <a:extLst>
              <a:ext uri="{FF2B5EF4-FFF2-40B4-BE49-F238E27FC236}">
                <a16:creationId xmlns:a16="http://schemas.microsoft.com/office/drawing/2014/main" id="{6E5D6639-AB9D-4145-A859-D54AD3C0ECF6}"/>
              </a:ext>
            </a:extLst>
          </p:cNvPr>
          <p:cNvSpPr txBox="1">
            <a:spLocks/>
          </p:cNvSpPr>
          <p:nvPr/>
        </p:nvSpPr>
        <p:spPr>
          <a:xfrm>
            <a:off x="714376" y="2431594"/>
            <a:ext cx="2345758" cy="368046"/>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cxnSp>
        <p:nvCxnSpPr>
          <p:cNvPr id="22" name="Straight Connector 21">
            <a:extLst>
              <a:ext uri="{FF2B5EF4-FFF2-40B4-BE49-F238E27FC236}">
                <a16:creationId xmlns:a16="http://schemas.microsoft.com/office/drawing/2014/main" id="{70C1A088-BB90-48B2-93DF-A4D345133FD5}"/>
              </a:ext>
            </a:extLst>
          </p:cNvPr>
          <p:cNvCxnSpPr>
            <a:cxnSpLocks/>
          </p:cNvCxnSpPr>
          <p:nvPr/>
        </p:nvCxnSpPr>
        <p:spPr>
          <a:xfrm flipH="1" flipV="1">
            <a:off x="3743850" y="2179534"/>
            <a:ext cx="1516277" cy="37870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B2A847-E437-45CC-AE65-15C52A237DBC}"/>
              </a:ext>
            </a:extLst>
          </p:cNvPr>
          <p:cNvCxnSpPr>
            <a:cxnSpLocks/>
          </p:cNvCxnSpPr>
          <p:nvPr/>
        </p:nvCxnSpPr>
        <p:spPr>
          <a:xfrm>
            <a:off x="3052190" y="2179533"/>
            <a:ext cx="69166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Graphic 24" descr="Bullseye">
            <a:extLst>
              <a:ext uri="{FF2B5EF4-FFF2-40B4-BE49-F238E27FC236}">
                <a16:creationId xmlns:a16="http://schemas.microsoft.com/office/drawing/2014/main" id="{CA3D30AD-23FE-4668-8A29-AC72391B61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7912" y="3429000"/>
            <a:ext cx="1575130" cy="1575130"/>
          </a:xfrm>
          <a:prstGeom prst="rect">
            <a:avLst/>
          </a:prstGeom>
        </p:spPr>
      </p:pic>
      <p:pic>
        <p:nvPicPr>
          <p:cNvPr id="27" name="Graphic 26">
            <a:extLst>
              <a:ext uri="{FF2B5EF4-FFF2-40B4-BE49-F238E27FC236}">
                <a16:creationId xmlns:a16="http://schemas.microsoft.com/office/drawing/2014/main" id="{7714C61B-E186-44D1-BA0A-503FC4BB30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2512" y="1702947"/>
            <a:ext cx="4891296" cy="3260864"/>
          </a:xfrm>
          <a:prstGeom prst="rect">
            <a:avLst/>
          </a:prstGeom>
        </p:spPr>
      </p:pic>
    </p:spTree>
    <p:extLst>
      <p:ext uri="{BB962C8B-B14F-4D97-AF65-F5344CB8AC3E}">
        <p14:creationId xmlns:p14="http://schemas.microsoft.com/office/powerpoint/2010/main" val="70994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AD14B-06A6-4B67-8736-324E2FDF68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F938FA1-2917-431C-B9A9-14E5445DCE8E}"/>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774BDE0-1B16-42CC-B9AD-D6CFE65892A0}"/>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A236D430-A7C1-4208-B474-8292FCA80EE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81A171D-ACCF-470C-8353-7112FAC7500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09AB1162-9259-41B6-8BC4-9F4B5BDF5454}"/>
              </a:ext>
            </a:extLst>
          </p:cNvPr>
          <p:cNvGrpSpPr/>
          <p:nvPr/>
        </p:nvGrpSpPr>
        <p:grpSpPr>
          <a:xfrm>
            <a:off x="1685500" y="3542099"/>
            <a:ext cx="1754602" cy="2031084"/>
            <a:chOff x="6514952" y="6811788"/>
            <a:chExt cx="3496972" cy="4048011"/>
          </a:xfrm>
        </p:grpSpPr>
        <p:sp>
          <p:nvSpPr>
            <p:cNvPr id="8" name="Freeform 1">
              <a:extLst>
                <a:ext uri="{FF2B5EF4-FFF2-40B4-BE49-F238E27FC236}">
                  <a16:creationId xmlns:a16="http://schemas.microsoft.com/office/drawing/2014/main" id="{48E73086-012A-4DBD-BE99-92173697567A}"/>
                </a:ext>
              </a:extLst>
            </p:cNvPr>
            <p:cNvSpPr>
              <a:spLocks noChangeArrowheads="1"/>
            </p:cNvSpPr>
            <p:nvPr/>
          </p:nvSpPr>
          <p:spPr bwMode="auto">
            <a:xfrm>
              <a:off x="6514952" y="7356771"/>
              <a:ext cx="3496972" cy="3503028"/>
            </a:xfrm>
            <a:custGeom>
              <a:avLst/>
              <a:gdLst>
                <a:gd name="T0" fmla="*/ 879 w 5093"/>
                <a:gd name="T1" fmla="*/ 4281 h 5104"/>
                <a:gd name="T2" fmla="*/ 879 w 5093"/>
                <a:gd name="T3" fmla="*/ 4281 h 5104"/>
                <a:gd name="T4" fmla="*/ 953 w 5093"/>
                <a:gd name="T5" fmla="*/ 1413 h 5104"/>
                <a:gd name="T6" fmla="*/ 2620 w 5093"/>
                <a:gd name="T7" fmla="*/ 0 h 5104"/>
                <a:gd name="T8" fmla="*/ 4212 w 5093"/>
                <a:gd name="T9" fmla="*/ 1454 h 5104"/>
                <a:gd name="T10" fmla="*/ 4212 w 5093"/>
                <a:gd name="T11" fmla="*/ 1454 h 5104"/>
                <a:gd name="T12" fmla="*/ 4138 w 5093"/>
                <a:gd name="T13" fmla="*/ 4322 h 5104"/>
                <a:gd name="T14" fmla="*/ 4138 w 5093"/>
                <a:gd name="T15" fmla="*/ 4322 h 5104"/>
                <a:gd name="T16" fmla="*/ 879 w 5093"/>
                <a:gd name="T17" fmla="*/ 4281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3" h="5104">
                  <a:moveTo>
                    <a:pt x="879" y="4281"/>
                  </a:moveTo>
                  <a:lnTo>
                    <a:pt x="879" y="4281"/>
                  </a:lnTo>
                  <a:cubicBezTo>
                    <a:pt x="0" y="3478"/>
                    <a:pt x="33" y="2194"/>
                    <a:pt x="953" y="1413"/>
                  </a:cubicBezTo>
                  <a:lnTo>
                    <a:pt x="2620" y="0"/>
                  </a:lnTo>
                  <a:lnTo>
                    <a:pt x="4212" y="1454"/>
                  </a:lnTo>
                  <a:lnTo>
                    <a:pt x="4212" y="1454"/>
                  </a:lnTo>
                  <a:cubicBezTo>
                    <a:pt x="5092" y="2258"/>
                    <a:pt x="5059" y="3542"/>
                    <a:pt x="4138" y="4322"/>
                  </a:cubicBezTo>
                  <a:lnTo>
                    <a:pt x="4138" y="4322"/>
                  </a:lnTo>
                  <a:cubicBezTo>
                    <a:pt x="3218" y="5103"/>
                    <a:pt x="1760" y="5085"/>
                    <a:pt x="879" y="4281"/>
                  </a:cubicBezTo>
                </a:path>
              </a:pathLst>
            </a:custGeom>
            <a:solidFill>
              <a:schemeClr val="accent1"/>
            </a:solidFill>
            <a:ln>
              <a:noFill/>
            </a:ln>
            <a:effectLst/>
          </p:spPr>
          <p:txBody>
            <a:bodyPr wrap="none" anchor="ctr"/>
            <a:lstStyle/>
            <a:p>
              <a:endParaRPr lang="en-US" sz="2894" dirty="0"/>
            </a:p>
          </p:txBody>
        </p:sp>
        <p:sp>
          <p:nvSpPr>
            <p:cNvPr id="9" name="Freeform 2">
              <a:extLst>
                <a:ext uri="{FF2B5EF4-FFF2-40B4-BE49-F238E27FC236}">
                  <a16:creationId xmlns:a16="http://schemas.microsoft.com/office/drawing/2014/main" id="{A5FC9B09-B32F-4629-BB23-02B2ED5FC71E}"/>
                </a:ext>
              </a:extLst>
            </p:cNvPr>
            <p:cNvSpPr>
              <a:spLocks noChangeArrowheads="1"/>
            </p:cNvSpPr>
            <p:nvPr/>
          </p:nvSpPr>
          <p:spPr bwMode="auto">
            <a:xfrm>
              <a:off x="6660280" y="6811789"/>
              <a:ext cx="1653114" cy="2567473"/>
            </a:xfrm>
            <a:custGeom>
              <a:avLst/>
              <a:gdLst>
                <a:gd name="T0" fmla="*/ 555 w 2407"/>
                <a:gd name="T1" fmla="*/ 1561 h 3739"/>
                <a:gd name="T2" fmla="*/ 440 w 2407"/>
                <a:gd name="T3" fmla="*/ 1691 h 3739"/>
                <a:gd name="T4" fmla="*/ 419 w 2407"/>
                <a:gd name="T5" fmla="*/ 1716 h 3739"/>
                <a:gd name="T6" fmla="*/ 319 w 2407"/>
                <a:gd name="T7" fmla="*/ 1854 h 3739"/>
                <a:gd name="T8" fmla="*/ 306 w 2407"/>
                <a:gd name="T9" fmla="*/ 1874 h 3739"/>
                <a:gd name="T10" fmla="*/ 221 w 2407"/>
                <a:gd name="T11" fmla="*/ 2018 h 3739"/>
                <a:gd name="T12" fmla="*/ 217 w 2407"/>
                <a:gd name="T13" fmla="*/ 2024 h 3739"/>
                <a:gd name="T14" fmla="*/ 216 w 2407"/>
                <a:gd name="T15" fmla="*/ 2026 h 3739"/>
                <a:gd name="T16" fmla="*/ 160 w 2407"/>
                <a:gd name="T17" fmla="*/ 2142 h 3739"/>
                <a:gd name="T18" fmla="*/ 146 w 2407"/>
                <a:gd name="T19" fmla="*/ 2175 h 3739"/>
                <a:gd name="T20" fmla="*/ 112 w 2407"/>
                <a:gd name="T21" fmla="*/ 2262 h 3739"/>
                <a:gd name="T22" fmla="*/ 104 w 2407"/>
                <a:gd name="T23" fmla="*/ 2283 h 3739"/>
                <a:gd name="T24" fmla="*/ 97 w 2407"/>
                <a:gd name="T25" fmla="*/ 2304 h 3739"/>
                <a:gd name="T26" fmla="*/ 80 w 2407"/>
                <a:gd name="T27" fmla="*/ 2358 h 3739"/>
                <a:gd name="T28" fmla="*/ 66 w 2407"/>
                <a:gd name="T29" fmla="*/ 2407 h 3739"/>
                <a:gd name="T30" fmla="*/ 51 w 2407"/>
                <a:gd name="T31" fmla="*/ 2463 h 3739"/>
                <a:gd name="T32" fmla="*/ 44 w 2407"/>
                <a:gd name="T33" fmla="*/ 2494 h 3739"/>
                <a:gd name="T34" fmla="*/ 42 w 2407"/>
                <a:gd name="T35" fmla="*/ 2505 h 3739"/>
                <a:gd name="T36" fmla="*/ 15 w 2407"/>
                <a:gd name="T37" fmla="*/ 2671 h 3739"/>
                <a:gd name="T38" fmla="*/ 12 w 2407"/>
                <a:gd name="T39" fmla="*/ 2685 h 3739"/>
                <a:gd name="T40" fmla="*/ 11 w 2407"/>
                <a:gd name="T41" fmla="*/ 2700 h 3739"/>
                <a:gd name="T42" fmla="*/ 1 w 2407"/>
                <a:gd name="T43" fmla="*/ 2856 h 3739"/>
                <a:gd name="T44" fmla="*/ 1 w 2407"/>
                <a:gd name="T45" fmla="*/ 2864 h 3739"/>
                <a:gd name="T46" fmla="*/ 28 w 2407"/>
                <a:gd name="T47" fmla="*/ 3738 h 3739"/>
                <a:gd name="T48" fmla="*/ 27 w 2407"/>
                <a:gd name="T49" fmla="*/ 3650 h 3739"/>
                <a:gd name="T50" fmla="*/ 37 w 2407"/>
                <a:gd name="T51" fmla="*/ 3495 h 3739"/>
                <a:gd name="T52" fmla="*/ 40 w 2407"/>
                <a:gd name="T53" fmla="*/ 3466 h 3739"/>
                <a:gd name="T54" fmla="*/ 68 w 2407"/>
                <a:gd name="T55" fmla="*/ 3299 h 3739"/>
                <a:gd name="T56" fmla="*/ 78 w 2407"/>
                <a:gd name="T57" fmla="*/ 3257 h 3739"/>
                <a:gd name="T58" fmla="*/ 92 w 2407"/>
                <a:gd name="T59" fmla="*/ 3201 h 3739"/>
                <a:gd name="T60" fmla="*/ 106 w 2407"/>
                <a:gd name="T61" fmla="*/ 3153 h 3739"/>
                <a:gd name="T62" fmla="*/ 123 w 2407"/>
                <a:gd name="T63" fmla="*/ 3098 h 3739"/>
                <a:gd name="T64" fmla="*/ 139 w 2407"/>
                <a:gd name="T65" fmla="*/ 3056 h 3739"/>
                <a:gd name="T66" fmla="*/ 172 w 2407"/>
                <a:gd name="T67" fmla="*/ 2969 h 3739"/>
                <a:gd name="T68" fmla="*/ 186 w 2407"/>
                <a:gd name="T69" fmla="*/ 2936 h 3739"/>
                <a:gd name="T70" fmla="*/ 242 w 2407"/>
                <a:gd name="T71" fmla="*/ 2821 h 3739"/>
                <a:gd name="T72" fmla="*/ 247 w 2407"/>
                <a:gd name="T73" fmla="*/ 2812 h 3739"/>
                <a:gd name="T74" fmla="*/ 332 w 2407"/>
                <a:gd name="T75" fmla="*/ 2668 h 3739"/>
                <a:gd name="T76" fmla="*/ 344 w 2407"/>
                <a:gd name="T77" fmla="*/ 2648 h 3739"/>
                <a:gd name="T78" fmla="*/ 446 w 2407"/>
                <a:gd name="T79" fmla="*/ 2511 h 3739"/>
                <a:gd name="T80" fmla="*/ 465 w 2407"/>
                <a:gd name="T81" fmla="*/ 2486 h 3739"/>
                <a:gd name="T82" fmla="*/ 581 w 2407"/>
                <a:gd name="T83" fmla="*/ 2355 h 3739"/>
                <a:gd name="T84" fmla="*/ 602 w 2407"/>
                <a:gd name="T85" fmla="*/ 2335 h 3739"/>
                <a:gd name="T86" fmla="*/ 739 w 2407"/>
                <a:gd name="T87" fmla="*/ 2207 h 3739"/>
                <a:gd name="T88" fmla="*/ 2380 w 2407"/>
                <a:gd name="T89" fmla="*/ 0 h 3739"/>
                <a:gd name="T90" fmla="*/ 714 w 2407"/>
                <a:gd name="T91" fmla="*/ 1413 h 3739"/>
                <a:gd name="T92" fmla="*/ 575 w 2407"/>
                <a:gd name="T93" fmla="*/ 1541 h 3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7" h="3739">
                  <a:moveTo>
                    <a:pt x="555" y="1561"/>
                  </a:moveTo>
                  <a:lnTo>
                    <a:pt x="555" y="1561"/>
                  </a:lnTo>
                  <a:cubicBezTo>
                    <a:pt x="514" y="1604"/>
                    <a:pt x="476" y="1646"/>
                    <a:pt x="440" y="1691"/>
                  </a:cubicBezTo>
                  <a:lnTo>
                    <a:pt x="440" y="1691"/>
                  </a:lnTo>
                  <a:cubicBezTo>
                    <a:pt x="433" y="1699"/>
                    <a:pt x="426" y="1708"/>
                    <a:pt x="419" y="1716"/>
                  </a:cubicBezTo>
                  <a:lnTo>
                    <a:pt x="419" y="1716"/>
                  </a:lnTo>
                  <a:cubicBezTo>
                    <a:pt x="384" y="1761"/>
                    <a:pt x="350" y="1807"/>
                    <a:pt x="319" y="1854"/>
                  </a:cubicBezTo>
                  <a:lnTo>
                    <a:pt x="319" y="1854"/>
                  </a:lnTo>
                  <a:cubicBezTo>
                    <a:pt x="315" y="1860"/>
                    <a:pt x="311" y="1867"/>
                    <a:pt x="306" y="1874"/>
                  </a:cubicBezTo>
                  <a:lnTo>
                    <a:pt x="306" y="1874"/>
                  </a:lnTo>
                  <a:cubicBezTo>
                    <a:pt x="275" y="1921"/>
                    <a:pt x="247" y="1969"/>
                    <a:pt x="221" y="2018"/>
                  </a:cubicBezTo>
                  <a:lnTo>
                    <a:pt x="221" y="2018"/>
                  </a:lnTo>
                  <a:cubicBezTo>
                    <a:pt x="220" y="2020"/>
                    <a:pt x="218" y="2022"/>
                    <a:pt x="217" y="2024"/>
                  </a:cubicBezTo>
                  <a:lnTo>
                    <a:pt x="217" y="2024"/>
                  </a:lnTo>
                  <a:cubicBezTo>
                    <a:pt x="217" y="2025"/>
                    <a:pt x="216" y="2026"/>
                    <a:pt x="216" y="2026"/>
                  </a:cubicBezTo>
                  <a:lnTo>
                    <a:pt x="216" y="2026"/>
                  </a:lnTo>
                  <a:cubicBezTo>
                    <a:pt x="196" y="2064"/>
                    <a:pt x="178" y="2103"/>
                    <a:pt x="160" y="2142"/>
                  </a:cubicBezTo>
                  <a:lnTo>
                    <a:pt x="160" y="2142"/>
                  </a:lnTo>
                  <a:cubicBezTo>
                    <a:pt x="155" y="2153"/>
                    <a:pt x="151" y="2164"/>
                    <a:pt x="146" y="2175"/>
                  </a:cubicBezTo>
                  <a:lnTo>
                    <a:pt x="146" y="2175"/>
                  </a:lnTo>
                  <a:cubicBezTo>
                    <a:pt x="134" y="2204"/>
                    <a:pt x="122" y="2233"/>
                    <a:pt x="112" y="2262"/>
                  </a:cubicBezTo>
                  <a:lnTo>
                    <a:pt x="112" y="2262"/>
                  </a:lnTo>
                  <a:cubicBezTo>
                    <a:pt x="110" y="2269"/>
                    <a:pt x="107" y="2275"/>
                    <a:pt x="104" y="2283"/>
                  </a:cubicBezTo>
                  <a:lnTo>
                    <a:pt x="104" y="2283"/>
                  </a:lnTo>
                  <a:cubicBezTo>
                    <a:pt x="101" y="2290"/>
                    <a:pt x="100" y="2296"/>
                    <a:pt x="97" y="2304"/>
                  </a:cubicBezTo>
                  <a:lnTo>
                    <a:pt x="97" y="2304"/>
                  </a:lnTo>
                  <a:cubicBezTo>
                    <a:pt x="91" y="2322"/>
                    <a:pt x="86" y="2340"/>
                    <a:pt x="80" y="2358"/>
                  </a:cubicBezTo>
                  <a:lnTo>
                    <a:pt x="80" y="2358"/>
                  </a:lnTo>
                  <a:cubicBezTo>
                    <a:pt x="75" y="2375"/>
                    <a:pt x="70" y="2391"/>
                    <a:pt x="66" y="2407"/>
                  </a:cubicBezTo>
                  <a:lnTo>
                    <a:pt x="66" y="2407"/>
                  </a:lnTo>
                  <a:cubicBezTo>
                    <a:pt x="61" y="2425"/>
                    <a:pt x="56" y="2444"/>
                    <a:pt x="51" y="2463"/>
                  </a:cubicBezTo>
                  <a:lnTo>
                    <a:pt x="51" y="2463"/>
                  </a:lnTo>
                  <a:cubicBezTo>
                    <a:pt x="49" y="2473"/>
                    <a:pt x="46" y="2483"/>
                    <a:pt x="44" y="2494"/>
                  </a:cubicBezTo>
                  <a:lnTo>
                    <a:pt x="44" y="2494"/>
                  </a:lnTo>
                  <a:cubicBezTo>
                    <a:pt x="43" y="2497"/>
                    <a:pt x="43" y="2502"/>
                    <a:pt x="42" y="2505"/>
                  </a:cubicBezTo>
                  <a:lnTo>
                    <a:pt x="42" y="2505"/>
                  </a:lnTo>
                  <a:cubicBezTo>
                    <a:pt x="30" y="2560"/>
                    <a:pt x="21" y="2616"/>
                    <a:pt x="15" y="2671"/>
                  </a:cubicBezTo>
                  <a:lnTo>
                    <a:pt x="15" y="2671"/>
                  </a:lnTo>
                  <a:cubicBezTo>
                    <a:pt x="14" y="2676"/>
                    <a:pt x="13" y="2681"/>
                    <a:pt x="12" y="2685"/>
                  </a:cubicBezTo>
                  <a:lnTo>
                    <a:pt x="12" y="2685"/>
                  </a:lnTo>
                  <a:cubicBezTo>
                    <a:pt x="11" y="2690"/>
                    <a:pt x="11" y="2695"/>
                    <a:pt x="11" y="2700"/>
                  </a:cubicBezTo>
                  <a:lnTo>
                    <a:pt x="11" y="2700"/>
                  </a:lnTo>
                  <a:cubicBezTo>
                    <a:pt x="6" y="2752"/>
                    <a:pt x="2" y="2804"/>
                    <a:pt x="1" y="2856"/>
                  </a:cubicBezTo>
                  <a:lnTo>
                    <a:pt x="1" y="2856"/>
                  </a:lnTo>
                  <a:cubicBezTo>
                    <a:pt x="1" y="2859"/>
                    <a:pt x="1" y="2861"/>
                    <a:pt x="1" y="2864"/>
                  </a:cubicBezTo>
                  <a:lnTo>
                    <a:pt x="1" y="2864"/>
                  </a:lnTo>
                  <a:cubicBezTo>
                    <a:pt x="0" y="2890"/>
                    <a:pt x="1" y="2917"/>
                    <a:pt x="1" y="2943"/>
                  </a:cubicBezTo>
                  <a:lnTo>
                    <a:pt x="28" y="3738"/>
                  </a:lnTo>
                  <a:lnTo>
                    <a:pt x="28" y="3738"/>
                  </a:lnTo>
                  <a:cubicBezTo>
                    <a:pt x="27" y="3709"/>
                    <a:pt x="27" y="3679"/>
                    <a:pt x="27" y="3650"/>
                  </a:cubicBezTo>
                  <a:lnTo>
                    <a:pt x="27" y="3650"/>
                  </a:lnTo>
                  <a:cubicBezTo>
                    <a:pt x="29" y="3598"/>
                    <a:pt x="31" y="3546"/>
                    <a:pt x="37" y="3495"/>
                  </a:cubicBezTo>
                  <a:lnTo>
                    <a:pt x="37" y="3495"/>
                  </a:lnTo>
                  <a:cubicBezTo>
                    <a:pt x="38" y="3485"/>
                    <a:pt x="39" y="3475"/>
                    <a:pt x="40" y="3466"/>
                  </a:cubicBezTo>
                  <a:lnTo>
                    <a:pt x="40" y="3466"/>
                  </a:lnTo>
                  <a:cubicBezTo>
                    <a:pt x="47" y="3410"/>
                    <a:pt x="56" y="3354"/>
                    <a:pt x="68" y="3299"/>
                  </a:cubicBezTo>
                  <a:lnTo>
                    <a:pt x="68" y="3299"/>
                  </a:lnTo>
                  <a:cubicBezTo>
                    <a:pt x="71" y="3285"/>
                    <a:pt x="74" y="3271"/>
                    <a:pt x="78" y="3257"/>
                  </a:cubicBezTo>
                  <a:lnTo>
                    <a:pt x="78" y="3257"/>
                  </a:lnTo>
                  <a:cubicBezTo>
                    <a:pt x="82" y="3238"/>
                    <a:pt x="87" y="3220"/>
                    <a:pt x="92" y="3201"/>
                  </a:cubicBezTo>
                  <a:lnTo>
                    <a:pt x="92" y="3201"/>
                  </a:lnTo>
                  <a:cubicBezTo>
                    <a:pt x="96" y="3185"/>
                    <a:pt x="101" y="3169"/>
                    <a:pt x="106" y="3153"/>
                  </a:cubicBezTo>
                  <a:lnTo>
                    <a:pt x="106" y="3153"/>
                  </a:lnTo>
                  <a:cubicBezTo>
                    <a:pt x="111" y="3135"/>
                    <a:pt x="117" y="3116"/>
                    <a:pt x="123" y="3098"/>
                  </a:cubicBezTo>
                  <a:lnTo>
                    <a:pt x="123" y="3098"/>
                  </a:lnTo>
                  <a:cubicBezTo>
                    <a:pt x="128" y="3084"/>
                    <a:pt x="133" y="3070"/>
                    <a:pt x="139" y="3056"/>
                  </a:cubicBezTo>
                  <a:lnTo>
                    <a:pt x="139" y="3056"/>
                  </a:lnTo>
                  <a:cubicBezTo>
                    <a:pt x="149" y="3027"/>
                    <a:pt x="160" y="2998"/>
                    <a:pt x="172" y="2969"/>
                  </a:cubicBezTo>
                  <a:lnTo>
                    <a:pt x="172" y="2969"/>
                  </a:lnTo>
                  <a:cubicBezTo>
                    <a:pt x="177" y="2958"/>
                    <a:pt x="181" y="2947"/>
                    <a:pt x="186" y="2936"/>
                  </a:cubicBezTo>
                  <a:lnTo>
                    <a:pt x="186" y="2936"/>
                  </a:lnTo>
                  <a:cubicBezTo>
                    <a:pt x="203" y="2897"/>
                    <a:pt x="222" y="2859"/>
                    <a:pt x="242" y="2821"/>
                  </a:cubicBezTo>
                  <a:lnTo>
                    <a:pt x="242" y="2821"/>
                  </a:lnTo>
                  <a:cubicBezTo>
                    <a:pt x="243" y="2818"/>
                    <a:pt x="245" y="2815"/>
                    <a:pt x="247" y="2812"/>
                  </a:cubicBezTo>
                  <a:lnTo>
                    <a:pt x="247" y="2812"/>
                  </a:lnTo>
                  <a:cubicBezTo>
                    <a:pt x="273" y="2763"/>
                    <a:pt x="301" y="2715"/>
                    <a:pt x="332" y="2668"/>
                  </a:cubicBezTo>
                  <a:lnTo>
                    <a:pt x="332" y="2668"/>
                  </a:lnTo>
                  <a:cubicBezTo>
                    <a:pt x="336" y="2661"/>
                    <a:pt x="341" y="2655"/>
                    <a:pt x="344" y="2648"/>
                  </a:cubicBezTo>
                  <a:lnTo>
                    <a:pt x="344" y="2648"/>
                  </a:lnTo>
                  <a:cubicBezTo>
                    <a:pt x="376" y="2601"/>
                    <a:pt x="410" y="2556"/>
                    <a:pt x="446" y="2511"/>
                  </a:cubicBezTo>
                  <a:lnTo>
                    <a:pt x="446" y="2511"/>
                  </a:lnTo>
                  <a:cubicBezTo>
                    <a:pt x="452" y="2502"/>
                    <a:pt x="459" y="2494"/>
                    <a:pt x="465" y="2486"/>
                  </a:cubicBezTo>
                  <a:lnTo>
                    <a:pt x="465" y="2486"/>
                  </a:lnTo>
                  <a:cubicBezTo>
                    <a:pt x="502" y="2441"/>
                    <a:pt x="541" y="2397"/>
                    <a:pt x="581" y="2355"/>
                  </a:cubicBezTo>
                  <a:lnTo>
                    <a:pt x="581" y="2355"/>
                  </a:lnTo>
                  <a:cubicBezTo>
                    <a:pt x="588" y="2349"/>
                    <a:pt x="595" y="2342"/>
                    <a:pt x="602" y="2335"/>
                  </a:cubicBezTo>
                  <a:lnTo>
                    <a:pt x="602" y="2335"/>
                  </a:lnTo>
                  <a:cubicBezTo>
                    <a:pt x="645" y="2291"/>
                    <a:pt x="690" y="2248"/>
                    <a:pt x="739" y="2207"/>
                  </a:cubicBezTo>
                  <a:lnTo>
                    <a:pt x="2406" y="794"/>
                  </a:lnTo>
                  <a:lnTo>
                    <a:pt x="2380" y="0"/>
                  </a:lnTo>
                  <a:lnTo>
                    <a:pt x="714" y="1413"/>
                  </a:lnTo>
                  <a:lnTo>
                    <a:pt x="714" y="1413"/>
                  </a:lnTo>
                  <a:cubicBezTo>
                    <a:pt x="665" y="1454"/>
                    <a:pt x="619" y="1497"/>
                    <a:pt x="575" y="1541"/>
                  </a:cubicBezTo>
                  <a:lnTo>
                    <a:pt x="575" y="1541"/>
                  </a:lnTo>
                  <a:cubicBezTo>
                    <a:pt x="569" y="1548"/>
                    <a:pt x="562" y="1554"/>
                    <a:pt x="555" y="1561"/>
                  </a:cubicBezTo>
                </a:path>
              </a:pathLst>
            </a:custGeom>
            <a:solidFill>
              <a:schemeClr val="accent1">
                <a:lumMod val="50000"/>
              </a:schemeClr>
            </a:solidFill>
            <a:ln>
              <a:noFill/>
            </a:ln>
            <a:effectLst/>
          </p:spPr>
          <p:txBody>
            <a:bodyPr wrap="none" anchor="ctr"/>
            <a:lstStyle/>
            <a:p>
              <a:endParaRPr lang="en-US" sz="2894" dirty="0"/>
            </a:p>
          </p:txBody>
        </p:sp>
        <p:sp>
          <p:nvSpPr>
            <p:cNvPr id="10" name="Freeform 3">
              <a:extLst>
                <a:ext uri="{FF2B5EF4-FFF2-40B4-BE49-F238E27FC236}">
                  <a16:creationId xmlns:a16="http://schemas.microsoft.com/office/drawing/2014/main" id="{A331DEBE-421A-4FCB-8F3B-D9BC12B0209A}"/>
                </a:ext>
              </a:extLst>
            </p:cNvPr>
            <p:cNvSpPr>
              <a:spLocks noChangeArrowheads="1"/>
            </p:cNvSpPr>
            <p:nvPr/>
          </p:nvSpPr>
          <p:spPr bwMode="auto">
            <a:xfrm>
              <a:off x="8295227" y="6811788"/>
              <a:ext cx="1550173" cy="2461506"/>
            </a:xfrm>
            <a:custGeom>
              <a:avLst/>
              <a:gdLst>
                <a:gd name="T0" fmla="*/ 26 w 2257"/>
                <a:gd name="T1" fmla="*/ 794 h 3587"/>
                <a:gd name="T2" fmla="*/ 1618 w 2257"/>
                <a:gd name="T3" fmla="*/ 2248 h 3587"/>
                <a:gd name="T4" fmla="*/ 1618 w 2257"/>
                <a:gd name="T5" fmla="*/ 2248 h 3587"/>
                <a:gd name="T6" fmla="*/ 2256 w 2257"/>
                <a:gd name="T7" fmla="*/ 3586 h 3587"/>
                <a:gd name="T8" fmla="*/ 2230 w 2257"/>
                <a:gd name="T9" fmla="*/ 2791 h 3587"/>
                <a:gd name="T10" fmla="*/ 2230 w 2257"/>
                <a:gd name="T11" fmla="*/ 2791 h 3587"/>
                <a:gd name="T12" fmla="*/ 1592 w 2257"/>
                <a:gd name="T13" fmla="*/ 1454 h 3587"/>
                <a:gd name="T14" fmla="*/ 0 w 2257"/>
                <a:gd name="T15" fmla="*/ 0 h 3587"/>
                <a:gd name="T16" fmla="*/ 26 w 2257"/>
                <a:gd name="T17" fmla="*/ 794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3587">
                  <a:moveTo>
                    <a:pt x="26" y="794"/>
                  </a:moveTo>
                  <a:lnTo>
                    <a:pt x="1618" y="2248"/>
                  </a:lnTo>
                  <a:lnTo>
                    <a:pt x="1618" y="2248"/>
                  </a:lnTo>
                  <a:cubicBezTo>
                    <a:pt x="2028" y="2622"/>
                    <a:pt x="2240" y="3102"/>
                    <a:pt x="2256" y="3586"/>
                  </a:cubicBezTo>
                  <a:lnTo>
                    <a:pt x="2230" y="2791"/>
                  </a:lnTo>
                  <a:lnTo>
                    <a:pt x="2230" y="2791"/>
                  </a:lnTo>
                  <a:cubicBezTo>
                    <a:pt x="2214" y="2308"/>
                    <a:pt x="2002" y="1828"/>
                    <a:pt x="1592" y="1454"/>
                  </a:cubicBezTo>
                  <a:lnTo>
                    <a:pt x="0" y="0"/>
                  </a:lnTo>
                  <a:lnTo>
                    <a:pt x="26" y="794"/>
                  </a:lnTo>
                </a:path>
              </a:pathLst>
            </a:custGeom>
            <a:solidFill>
              <a:schemeClr val="accent1">
                <a:lumMod val="75000"/>
              </a:schemeClr>
            </a:solidFill>
            <a:ln>
              <a:noFill/>
            </a:ln>
            <a:effectLst/>
          </p:spPr>
          <p:txBody>
            <a:bodyPr wrap="none" anchor="ctr"/>
            <a:lstStyle/>
            <a:p>
              <a:endParaRPr lang="en-US" sz="2894" dirty="0"/>
            </a:p>
          </p:txBody>
        </p:sp>
      </p:grpSp>
      <p:grpSp>
        <p:nvGrpSpPr>
          <p:cNvPr id="11" name="Group 10">
            <a:extLst>
              <a:ext uri="{FF2B5EF4-FFF2-40B4-BE49-F238E27FC236}">
                <a16:creationId xmlns:a16="http://schemas.microsoft.com/office/drawing/2014/main" id="{835BD7E7-9555-4718-A650-BCC5A904F2DB}"/>
              </a:ext>
            </a:extLst>
          </p:cNvPr>
          <p:cNvGrpSpPr/>
          <p:nvPr/>
        </p:nvGrpSpPr>
        <p:grpSpPr>
          <a:xfrm>
            <a:off x="7943017" y="3542099"/>
            <a:ext cx="1754601" cy="2031084"/>
            <a:chOff x="14365728" y="6811788"/>
            <a:chExt cx="3496970" cy="4048011"/>
          </a:xfrm>
        </p:grpSpPr>
        <p:sp>
          <p:nvSpPr>
            <p:cNvPr id="12" name="Freeform 4">
              <a:extLst>
                <a:ext uri="{FF2B5EF4-FFF2-40B4-BE49-F238E27FC236}">
                  <a16:creationId xmlns:a16="http://schemas.microsoft.com/office/drawing/2014/main" id="{6D4F43AF-7470-48DA-B09A-EF73F0C35261}"/>
                </a:ext>
              </a:extLst>
            </p:cNvPr>
            <p:cNvSpPr>
              <a:spLocks noChangeArrowheads="1"/>
            </p:cNvSpPr>
            <p:nvPr/>
          </p:nvSpPr>
          <p:spPr bwMode="auto">
            <a:xfrm>
              <a:off x="14365728" y="7356771"/>
              <a:ext cx="3496970" cy="3503028"/>
            </a:xfrm>
            <a:custGeom>
              <a:avLst/>
              <a:gdLst>
                <a:gd name="T0" fmla="*/ 879 w 5093"/>
                <a:gd name="T1" fmla="*/ 4281 h 5104"/>
                <a:gd name="T2" fmla="*/ 879 w 5093"/>
                <a:gd name="T3" fmla="*/ 4281 h 5104"/>
                <a:gd name="T4" fmla="*/ 953 w 5093"/>
                <a:gd name="T5" fmla="*/ 1413 h 5104"/>
                <a:gd name="T6" fmla="*/ 2619 w 5093"/>
                <a:gd name="T7" fmla="*/ 0 h 5104"/>
                <a:gd name="T8" fmla="*/ 4212 w 5093"/>
                <a:gd name="T9" fmla="*/ 1454 h 5104"/>
                <a:gd name="T10" fmla="*/ 4212 w 5093"/>
                <a:gd name="T11" fmla="*/ 1454 h 5104"/>
                <a:gd name="T12" fmla="*/ 4138 w 5093"/>
                <a:gd name="T13" fmla="*/ 4322 h 5104"/>
                <a:gd name="T14" fmla="*/ 4138 w 5093"/>
                <a:gd name="T15" fmla="*/ 4322 h 5104"/>
                <a:gd name="T16" fmla="*/ 879 w 5093"/>
                <a:gd name="T17" fmla="*/ 4281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3" h="5104">
                  <a:moveTo>
                    <a:pt x="879" y="4281"/>
                  </a:moveTo>
                  <a:lnTo>
                    <a:pt x="879" y="4281"/>
                  </a:lnTo>
                  <a:cubicBezTo>
                    <a:pt x="0" y="3478"/>
                    <a:pt x="33" y="2194"/>
                    <a:pt x="953" y="1413"/>
                  </a:cubicBezTo>
                  <a:lnTo>
                    <a:pt x="2619" y="0"/>
                  </a:lnTo>
                  <a:lnTo>
                    <a:pt x="4212" y="1454"/>
                  </a:lnTo>
                  <a:lnTo>
                    <a:pt x="4212" y="1454"/>
                  </a:lnTo>
                  <a:cubicBezTo>
                    <a:pt x="5092" y="2258"/>
                    <a:pt x="5059" y="3542"/>
                    <a:pt x="4138" y="4322"/>
                  </a:cubicBezTo>
                  <a:lnTo>
                    <a:pt x="4138" y="4322"/>
                  </a:lnTo>
                  <a:cubicBezTo>
                    <a:pt x="3218" y="5103"/>
                    <a:pt x="1759" y="5085"/>
                    <a:pt x="879" y="4281"/>
                  </a:cubicBezTo>
                </a:path>
              </a:pathLst>
            </a:custGeom>
            <a:solidFill>
              <a:schemeClr val="accent5"/>
            </a:solidFill>
            <a:ln>
              <a:noFill/>
            </a:ln>
            <a:effectLst/>
          </p:spPr>
          <p:txBody>
            <a:bodyPr wrap="none" anchor="ctr"/>
            <a:lstStyle/>
            <a:p>
              <a:endParaRPr lang="en-US" sz="2894" dirty="0"/>
            </a:p>
          </p:txBody>
        </p:sp>
        <p:sp>
          <p:nvSpPr>
            <p:cNvPr id="13" name="Freeform 5">
              <a:extLst>
                <a:ext uri="{FF2B5EF4-FFF2-40B4-BE49-F238E27FC236}">
                  <a16:creationId xmlns:a16="http://schemas.microsoft.com/office/drawing/2014/main" id="{23B00CE2-C66B-4D48-B4D6-BE1E21978B3B}"/>
                </a:ext>
              </a:extLst>
            </p:cNvPr>
            <p:cNvSpPr>
              <a:spLocks noChangeArrowheads="1"/>
            </p:cNvSpPr>
            <p:nvPr/>
          </p:nvSpPr>
          <p:spPr bwMode="auto">
            <a:xfrm>
              <a:off x="14511057" y="6811789"/>
              <a:ext cx="1650085" cy="2567473"/>
            </a:xfrm>
            <a:custGeom>
              <a:avLst/>
              <a:gdLst>
                <a:gd name="T0" fmla="*/ 555 w 2405"/>
                <a:gd name="T1" fmla="*/ 1561 h 3739"/>
                <a:gd name="T2" fmla="*/ 439 w 2405"/>
                <a:gd name="T3" fmla="*/ 1691 h 3739"/>
                <a:gd name="T4" fmla="*/ 418 w 2405"/>
                <a:gd name="T5" fmla="*/ 1716 h 3739"/>
                <a:gd name="T6" fmla="*/ 318 w 2405"/>
                <a:gd name="T7" fmla="*/ 1854 h 3739"/>
                <a:gd name="T8" fmla="*/ 305 w 2405"/>
                <a:gd name="T9" fmla="*/ 1874 h 3739"/>
                <a:gd name="T10" fmla="*/ 220 w 2405"/>
                <a:gd name="T11" fmla="*/ 2018 h 3739"/>
                <a:gd name="T12" fmla="*/ 216 w 2405"/>
                <a:gd name="T13" fmla="*/ 2024 h 3739"/>
                <a:gd name="T14" fmla="*/ 215 w 2405"/>
                <a:gd name="T15" fmla="*/ 2026 h 3739"/>
                <a:gd name="T16" fmla="*/ 159 w 2405"/>
                <a:gd name="T17" fmla="*/ 2142 h 3739"/>
                <a:gd name="T18" fmla="*/ 145 w 2405"/>
                <a:gd name="T19" fmla="*/ 2175 h 3739"/>
                <a:gd name="T20" fmla="*/ 111 w 2405"/>
                <a:gd name="T21" fmla="*/ 2262 h 3739"/>
                <a:gd name="T22" fmla="*/ 103 w 2405"/>
                <a:gd name="T23" fmla="*/ 2283 h 3739"/>
                <a:gd name="T24" fmla="*/ 96 w 2405"/>
                <a:gd name="T25" fmla="*/ 2304 h 3739"/>
                <a:gd name="T26" fmla="*/ 79 w 2405"/>
                <a:gd name="T27" fmla="*/ 2358 h 3739"/>
                <a:gd name="T28" fmla="*/ 64 w 2405"/>
                <a:gd name="T29" fmla="*/ 2407 h 3739"/>
                <a:gd name="T30" fmla="*/ 51 w 2405"/>
                <a:gd name="T31" fmla="*/ 2463 h 3739"/>
                <a:gd name="T32" fmla="*/ 42 w 2405"/>
                <a:gd name="T33" fmla="*/ 2494 h 3739"/>
                <a:gd name="T34" fmla="*/ 41 w 2405"/>
                <a:gd name="T35" fmla="*/ 2505 h 3739"/>
                <a:gd name="T36" fmla="*/ 13 w 2405"/>
                <a:gd name="T37" fmla="*/ 2671 h 3739"/>
                <a:gd name="T38" fmla="*/ 11 w 2405"/>
                <a:gd name="T39" fmla="*/ 2685 h 3739"/>
                <a:gd name="T40" fmla="*/ 10 w 2405"/>
                <a:gd name="T41" fmla="*/ 2700 h 3739"/>
                <a:gd name="T42" fmla="*/ 1 w 2405"/>
                <a:gd name="T43" fmla="*/ 2856 h 3739"/>
                <a:gd name="T44" fmla="*/ 0 w 2405"/>
                <a:gd name="T45" fmla="*/ 2864 h 3739"/>
                <a:gd name="T46" fmla="*/ 27 w 2405"/>
                <a:gd name="T47" fmla="*/ 3738 h 3739"/>
                <a:gd name="T48" fmla="*/ 26 w 2405"/>
                <a:gd name="T49" fmla="*/ 3650 h 3739"/>
                <a:gd name="T50" fmla="*/ 36 w 2405"/>
                <a:gd name="T51" fmla="*/ 3495 h 3739"/>
                <a:gd name="T52" fmla="*/ 39 w 2405"/>
                <a:gd name="T53" fmla="*/ 3466 h 3739"/>
                <a:gd name="T54" fmla="*/ 67 w 2405"/>
                <a:gd name="T55" fmla="*/ 3299 h 3739"/>
                <a:gd name="T56" fmla="*/ 76 w 2405"/>
                <a:gd name="T57" fmla="*/ 3257 h 3739"/>
                <a:gd name="T58" fmla="*/ 91 w 2405"/>
                <a:gd name="T59" fmla="*/ 3201 h 3739"/>
                <a:gd name="T60" fmla="*/ 104 w 2405"/>
                <a:gd name="T61" fmla="*/ 3153 h 3739"/>
                <a:gd name="T62" fmla="*/ 122 w 2405"/>
                <a:gd name="T63" fmla="*/ 3098 h 3739"/>
                <a:gd name="T64" fmla="*/ 137 w 2405"/>
                <a:gd name="T65" fmla="*/ 3056 h 3739"/>
                <a:gd name="T66" fmla="*/ 171 w 2405"/>
                <a:gd name="T67" fmla="*/ 2969 h 3739"/>
                <a:gd name="T68" fmla="*/ 185 w 2405"/>
                <a:gd name="T69" fmla="*/ 2936 h 3739"/>
                <a:gd name="T70" fmla="*/ 241 w 2405"/>
                <a:gd name="T71" fmla="*/ 2821 h 3739"/>
                <a:gd name="T72" fmla="*/ 245 w 2405"/>
                <a:gd name="T73" fmla="*/ 2812 h 3739"/>
                <a:gd name="T74" fmla="*/ 331 w 2405"/>
                <a:gd name="T75" fmla="*/ 2668 h 3739"/>
                <a:gd name="T76" fmla="*/ 344 w 2405"/>
                <a:gd name="T77" fmla="*/ 2648 h 3739"/>
                <a:gd name="T78" fmla="*/ 444 w 2405"/>
                <a:gd name="T79" fmla="*/ 2511 h 3739"/>
                <a:gd name="T80" fmla="*/ 465 w 2405"/>
                <a:gd name="T81" fmla="*/ 2486 h 3739"/>
                <a:gd name="T82" fmla="*/ 580 w 2405"/>
                <a:gd name="T83" fmla="*/ 2355 h 3739"/>
                <a:gd name="T84" fmla="*/ 600 w 2405"/>
                <a:gd name="T85" fmla="*/ 2335 h 3739"/>
                <a:gd name="T86" fmla="*/ 738 w 2405"/>
                <a:gd name="T87" fmla="*/ 2207 h 3739"/>
                <a:gd name="T88" fmla="*/ 2379 w 2405"/>
                <a:gd name="T89" fmla="*/ 0 h 3739"/>
                <a:gd name="T90" fmla="*/ 712 w 2405"/>
                <a:gd name="T91" fmla="*/ 1413 h 3739"/>
                <a:gd name="T92" fmla="*/ 574 w 2405"/>
                <a:gd name="T93" fmla="*/ 1541 h 3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5" h="3739">
                  <a:moveTo>
                    <a:pt x="555" y="1561"/>
                  </a:moveTo>
                  <a:lnTo>
                    <a:pt x="555" y="1561"/>
                  </a:lnTo>
                  <a:cubicBezTo>
                    <a:pt x="513" y="1604"/>
                    <a:pt x="475" y="1646"/>
                    <a:pt x="439" y="1691"/>
                  </a:cubicBezTo>
                  <a:lnTo>
                    <a:pt x="439" y="1691"/>
                  </a:lnTo>
                  <a:cubicBezTo>
                    <a:pt x="432" y="1699"/>
                    <a:pt x="425" y="1708"/>
                    <a:pt x="418" y="1716"/>
                  </a:cubicBezTo>
                  <a:lnTo>
                    <a:pt x="418" y="1716"/>
                  </a:lnTo>
                  <a:cubicBezTo>
                    <a:pt x="382" y="1761"/>
                    <a:pt x="349" y="1807"/>
                    <a:pt x="318" y="1854"/>
                  </a:cubicBezTo>
                  <a:lnTo>
                    <a:pt x="318" y="1854"/>
                  </a:lnTo>
                  <a:cubicBezTo>
                    <a:pt x="313" y="1860"/>
                    <a:pt x="310" y="1867"/>
                    <a:pt x="305" y="1874"/>
                  </a:cubicBezTo>
                  <a:lnTo>
                    <a:pt x="305" y="1874"/>
                  </a:lnTo>
                  <a:cubicBezTo>
                    <a:pt x="274" y="1921"/>
                    <a:pt x="245" y="1969"/>
                    <a:pt x="220" y="2018"/>
                  </a:cubicBezTo>
                  <a:lnTo>
                    <a:pt x="220" y="2018"/>
                  </a:lnTo>
                  <a:cubicBezTo>
                    <a:pt x="218" y="2020"/>
                    <a:pt x="217" y="2022"/>
                    <a:pt x="216" y="2024"/>
                  </a:cubicBezTo>
                  <a:lnTo>
                    <a:pt x="216" y="2024"/>
                  </a:lnTo>
                  <a:cubicBezTo>
                    <a:pt x="215" y="2025"/>
                    <a:pt x="215" y="2026"/>
                    <a:pt x="215" y="2026"/>
                  </a:cubicBezTo>
                  <a:lnTo>
                    <a:pt x="215" y="2026"/>
                  </a:lnTo>
                  <a:cubicBezTo>
                    <a:pt x="194" y="2064"/>
                    <a:pt x="176" y="2103"/>
                    <a:pt x="159" y="2142"/>
                  </a:cubicBezTo>
                  <a:lnTo>
                    <a:pt x="159" y="2142"/>
                  </a:lnTo>
                  <a:cubicBezTo>
                    <a:pt x="154" y="2153"/>
                    <a:pt x="150" y="2164"/>
                    <a:pt x="145" y="2175"/>
                  </a:cubicBezTo>
                  <a:lnTo>
                    <a:pt x="145" y="2175"/>
                  </a:lnTo>
                  <a:cubicBezTo>
                    <a:pt x="133" y="2204"/>
                    <a:pt x="122" y="2233"/>
                    <a:pt x="111" y="2262"/>
                  </a:cubicBezTo>
                  <a:lnTo>
                    <a:pt x="111" y="2262"/>
                  </a:lnTo>
                  <a:cubicBezTo>
                    <a:pt x="109" y="2269"/>
                    <a:pt x="105" y="2275"/>
                    <a:pt x="103" y="2283"/>
                  </a:cubicBezTo>
                  <a:lnTo>
                    <a:pt x="103" y="2283"/>
                  </a:lnTo>
                  <a:cubicBezTo>
                    <a:pt x="101" y="2290"/>
                    <a:pt x="99" y="2296"/>
                    <a:pt x="96" y="2304"/>
                  </a:cubicBezTo>
                  <a:lnTo>
                    <a:pt x="96" y="2304"/>
                  </a:lnTo>
                  <a:cubicBezTo>
                    <a:pt x="90" y="2322"/>
                    <a:pt x="84" y="2340"/>
                    <a:pt x="79" y="2358"/>
                  </a:cubicBezTo>
                  <a:lnTo>
                    <a:pt x="79" y="2358"/>
                  </a:lnTo>
                  <a:cubicBezTo>
                    <a:pt x="74" y="2375"/>
                    <a:pt x="69" y="2391"/>
                    <a:pt x="64" y="2407"/>
                  </a:cubicBezTo>
                  <a:lnTo>
                    <a:pt x="64" y="2407"/>
                  </a:lnTo>
                  <a:cubicBezTo>
                    <a:pt x="59" y="2425"/>
                    <a:pt x="55" y="2444"/>
                    <a:pt x="51" y="2463"/>
                  </a:cubicBezTo>
                  <a:lnTo>
                    <a:pt x="51" y="2463"/>
                  </a:lnTo>
                  <a:cubicBezTo>
                    <a:pt x="48" y="2473"/>
                    <a:pt x="45" y="2483"/>
                    <a:pt x="42" y="2494"/>
                  </a:cubicBezTo>
                  <a:lnTo>
                    <a:pt x="42" y="2494"/>
                  </a:lnTo>
                  <a:cubicBezTo>
                    <a:pt x="42" y="2497"/>
                    <a:pt x="42" y="2502"/>
                    <a:pt x="41" y="2505"/>
                  </a:cubicBezTo>
                  <a:lnTo>
                    <a:pt x="41" y="2505"/>
                  </a:lnTo>
                  <a:cubicBezTo>
                    <a:pt x="29" y="2560"/>
                    <a:pt x="20" y="2616"/>
                    <a:pt x="13" y="2671"/>
                  </a:cubicBezTo>
                  <a:lnTo>
                    <a:pt x="13" y="2671"/>
                  </a:lnTo>
                  <a:cubicBezTo>
                    <a:pt x="12" y="2676"/>
                    <a:pt x="11" y="2681"/>
                    <a:pt x="11" y="2685"/>
                  </a:cubicBezTo>
                  <a:lnTo>
                    <a:pt x="11" y="2685"/>
                  </a:lnTo>
                  <a:cubicBezTo>
                    <a:pt x="11" y="2690"/>
                    <a:pt x="11" y="2695"/>
                    <a:pt x="10" y="2700"/>
                  </a:cubicBezTo>
                  <a:lnTo>
                    <a:pt x="10" y="2700"/>
                  </a:lnTo>
                  <a:cubicBezTo>
                    <a:pt x="5" y="2752"/>
                    <a:pt x="1" y="2804"/>
                    <a:pt x="1" y="2856"/>
                  </a:cubicBezTo>
                  <a:lnTo>
                    <a:pt x="1" y="2856"/>
                  </a:lnTo>
                  <a:cubicBezTo>
                    <a:pt x="1" y="2859"/>
                    <a:pt x="0" y="2861"/>
                    <a:pt x="0" y="2864"/>
                  </a:cubicBezTo>
                  <a:lnTo>
                    <a:pt x="0" y="2864"/>
                  </a:lnTo>
                  <a:cubicBezTo>
                    <a:pt x="0" y="2890"/>
                    <a:pt x="0" y="2917"/>
                    <a:pt x="1" y="2943"/>
                  </a:cubicBezTo>
                  <a:lnTo>
                    <a:pt x="27" y="3738"/>
                  </a:lnTo>
                  <a:lnTo>
                    <a:pt x="27" y="3738"/>
                  </a:lnTo>
                  <a:cubicBezTo>
                    <a:pt x="26" y="3709"/>
                    <a:pt x="26" y="3679"/>
                    <a:pt x="26" y="3650"/>
                  </a:cubicBezTo>
                  <a:lnTo>
                    <a:pt x="26" y="3650"/>
                  </a:lnTo>
                  <a:cubicBezTo>
                    <a:pt x="27" y="3598"/>
                    <a:pt x="31" y="3546"/>
                    <a:pt x="36" y="3495"/>
                  </a:cubicBezTo>
                  <a:lnTo>
                    <a:pt x="36" y="3495"/>
                  </a:lnTo>
                  <a:cubicBezTo>
                    <a:pt x="37" y="3485"/>
                    <a:pt x="38" y="3475"/>
                    <a:pt x="39" y="3466"/>
                  </a:cubicBezTo>
                  <a:lnTo>
                    <a:pt x="39" y="3466"/>
                  </a:lnTo>
                  <a:cubicBezTo>
                    <a:pt x="46" y="3410"/>
                    <a:pt x="55" y="3354"/>
                    <a:pt x="67" y="3299"/>
                  </a:cubicBezTo>
                  <a:lnTo>
                    <a:pt x="67" y="3299"/>
                  </a:lnTo>
                  <a:cubicBezTo>
                    <a:pt x="70" y="3285"/>
                    <a:pt x="73" y="3271"/>
                    <a:pt x="76" y="3257"/>
                  </a:cubicBezTo>
                  <a:lnTo>
                    <a:pt x="76" y="3257"/>
                  </a:lnTo>
                  <a:cubicBezTo>
                    <a:pt x="81" y="3238"/>
                    <a:pt x="86" y="3220"/>
                    <a:pt x="91" y="3201"/>
                  </a:cubicBezTo>
                  <a:lnTo>
                    <a:pt x="91" y="3201"/>
                  </a:lnTo>
                  <a:cubicBezTo>
                    <a:pt x="95" y="3185"/>
                    <a:pt x="100" y="3169"/>
                    <a:pt x="104" y="3153"/>
                  </a:cubicBezTo>
                  <a:lnTo>
                    <a:pt x="104" y="3153"/>
                  </a:lnTo>
                  <a:cubicBezTo>
                    <a:pt x="111" y="3135"/>
                    <a:pt x="116" y="3116"/>
                    <a:pt x="122" y="3098"/>
                  </a:cubicBezTo>
                  <a:lnTo>
                    <a:pt x="122" y="3098"/>
                  </a:lnTo>
                  <a:cubicBezTo>
                    <a:pt x="127" y="3084"/>
                    <a:pt x="132" y="3070"/>
                    <a:pt x="137" y="3056"/>
                  </a:cubicBezTo>
                  <a:lnTo>
                    <a:pt x="137" y="3056"/>
                  </a:lnTo>
                  <a:cubicBezTo>
                    <a:pt x="147" y="3027"/>
                    <a:pt x="159" y="2998"/>
                    <a:pt x="171" y="2969"/>
                  </a:cubicBezTo>
                  <a:lnTo>
                    <a:pt x="171" y="2969"/>
                  </a:lnTo>
                  <a:cubicBezTo>
                    <a:pt x="175" y="2958"/>
                    <a:pt x="180" y="2947"/>
                    <a:pt x="185" y="2936"/>
                  </a:cubicBezTo>
                  <a:lnTo>
                    <a:pt x="185" y="2936"/>
                  </a:lnTo>
                  <a:cubicBezTo>
                    <a:pt x="203" y="2897"/>
                    <a:pt x="221" y="2859"/>
                    <a:pt x="241" y="2821"/>
                  </a:cubicBezTo>
                  <a:lnTo>
                    <a:pt x="241" y="2821"/>
                  </a:lnTo>
                  <a:cubicBezTo>
                    <a:pt x="242" y="2818"/>
                    <a:pt x="244" y="2815"/>
                    <a:pt x="245" y="2812"/>
                  </a:cubicBezTo>
                  <a:lnTo>
                    <a:pt x="245" y="2812"/>
                  </a:lnTo>
                  <a:cubicBezTo>
                    <a:pt x="271" y="2763"/>
                    <a:pt x="300" y="2715"/>
                    <a:pt x="331" y="2668"/>
                  </a:cubicBezTo>
                  <a:lnTo>
                    <a:pt x="331" y="2668"/>
                  </a:lnTo>
                  <a:cubicBezTo>
                    <a:pt x="335" y="2661"/>
                    <a:pt x="339" y="2655"/>
                    <a:pt x="344" y="2648"/>
                  </a:cubicBezTo>
                  <a:lnTo>
                    <a:pt x="344" y="2648"/>
                  </a:lnTo>
                  <a:cubicBezTo>
                    <a:pt x="375" y="2601"/>
                    <a:pt x="409" y="2556"/>
                    <a:pt x="444" y="2511"/>
                  </a:cubicBezTo>
                  <a:lnTo>
                    <a:pt x="444" y="2511"/>
                  </a:lnTo>
                  <a:cubicBezTo>
                    <a:pt x="451" y="2502"/>
                    <a:pt x="457" y="2494"/>
                    <a:pt x="465" y="2486"/>
                  </a:cubicBezTo>
                  <a:lnTo>
                    <a:pt x="465" y="2486"/>
                  </a:lnTo>
                  <a:cubicBezTo>
                    <a:pt x="501" y="2441"/>
                    <a:pt x="539" y="2397"/>
                    <a:pt x="580" y="2355"/>
                  </a:cubicBezTo>
                  <a:lnTo>
                    <a:pt x="580" y="2355"/>
                  </a:lnTo>
                  <a:cubicBezTo>
                    <a:pt x="587" y="2349"/>
                    <a:pt x="594" y="2342"/>
                    <a:pt x="600" y="2335"/>
                  </a:cubicBezTo>
                  <a:lnTo>
                    <a:pt x="600" y="2335"/>
                  </a:lnTo>
                  <a:cubicBezTo>
                    <a:pt x="644" y="2291"/>
                    <a:pt x="690" y="2248"/>
                    <a:pt x="738" y="2207"/>
                  </a:cubicBezTo>
                  <a:lnTo>
                    <a:pt x="2404" y="794"/>
                  </a:lnTo>
                  <a:lnTo>
                    <a:pt x="2379" y="0"/>
                  </a:lnTo>
                  <a:lnTo>
                    <a:pt x="712" y="1413"/>
                  </a:lnTo>
                  <a:lnTo>
                    <a:pt x="712" y="1413"/>
                  </a:lnTo>
                  <a:cubicBezTo>
                    <a:pt x="664" y="1454"/>
                    <a:pt x="618" y="1497"/>
                    <a:pt x="574" y="1541"/>
                  </a:cubicBezTo>
                  <a:lnTo>
                    <a:pt x="574" y="1541"/>
                  </a:lnTo>
                  <a:cubicBezTo>
                    <a:pt x="568" y="1548"/>
                    <a:pt x="561" y="1554"/>
                    <a:pt x="555" y="1561"/>
                  </a:cubicBezTo>
                </a:path>
              </a:pathLst>
            </a:custGeom>
            <a:solidFill>
              <a:schemeClr val="accent5">
                <a:lumMod val="50000"/>
              </a:schemeClr>
            </a:solidFill>
            <a:ln>
              <a:noFill/>
            </a:ln>
            <a:effectLst/>
          </p:spPr>
          <p:txBody>
            <a:bodyPr wrap="none" anchor="ctr"/>
            <a:lstStyle/>
            <a:p>
              <a:endParaRPr lang="en-US" sz="2894" dirty="0"/>
            </a:p>
          </p:txBody>
        </p:sp>
        <p:sp>
          <p:nvSpPr>
            <p:cNvPr id="14" name="Freeform 6">
              <a:extLst>
                <a:ext uri="{FF2B5EF4-FFF2-40B4-BE49-F238E27FC236}">
                  <a16:creationId xmlns:a16="http://schemas.microsoft.com/office/drawing/2014/main" id="{748C955D-EF9D-4D7D-AD42-FE88E52D009D}"/>
                </a:ext>
              </a:extLst>
            </p:cNvPr>
            <p:cNvSpPr>
              <a:spLocks noChangeArrowheads="1"/>
            </p:cNvSpPr>
            <p:nvPr/>
          </p:nvSpPr>
          <p:spPr bwMode="auto">
            <a:xfrm>
              <a:off x="16146005" y="6811788"/>
              <a:ext cx="1550173" cy="2461506"/>
            </a:xfrm>
            <a:custGeom>
              <a:avLst/>
              <a:gdLst>
                <a:gd name="T0" fmla="*/ 25 w 2257"/>
                <a:gd name="T1" fmla="*/ 794 h 3587"/>
                <a:gd name="T2" fmla="*/ 1618 w 2257"/>
                <a:gd name="T3" fmla="*/ 2248 h 3587"/>
                <a:gd name="T4" fmla="*/ 1618 w 2257"/>
                <a:gd name="T5" fmla="*/ 2248 h 3587"/>
                <a:gd name="T6" fmla="*/ 2256 w 2257"/>
                <a:gd name="T7" fmla="*/ 3586 h 3587"/>
                <a:gd name="T8" fmla="*/ 2230 w 2257"/>
                <a:gd name="T9" fmla="*/ 2791 h 3587"/>
                <a:gd name="T10" fmla="*/ 2230 w 2257"/>
                <a:gd name="T11" fmla="*/ 2791 h 3587"/>
                <a:gd name="T12" fmla="*/ 1592 w 2257"/>
                <a:gd name="T13" fmla="*/ 1454 h 3587"/>
                <a:gd name="T14" fmla="*/ 0 w 2257"/>
                <a:gd name="T15" fmla="*/ 0 h 3587"/>
                <a:gd name="T16" fmla="*/ 25 w 2257"/>
                <a:gd name="T17" fmla="*/ 794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3587">
                  <a:moveTo>
                    <a:pt x="25" y="794"/>
                  </a:moveTo>
                  <a:lnTo>
                    <a:pt x="1618" y="2248"/>
                  </a:lnTo>
                  <a:lnTo>
                    <a:pt x="1618" y="2248"/>
                  </a:lnTo>
                  <a:cubicBezTo>
                    <a:pt x="2028" y="2622"/>
                    <a:pt x="2240" y="3102"/>
                    <a:pt x="2256" y="3586"/>
                  </a:cubicBezTo>
                  <a:lnTo>
                    <a:pt x="2230" y="2791"/>
                  </a:lnTo>
                  <a:lnTo>
                    <a:pt x="2230" y="2791"/>
                  </a:lnTo>
                  <a:cubicBezTo>
                    <a:pt x="2214" y="2308"/>
                    <a:pt x="2003" y="1828"/>
                    <a:pt x="1592" y="1454"/>
                  </a:cubicBezTo>
                  <a:lnTo>
                    <a:pt x="0" y="0"/>
                  </a:lnTo>
                  <a:lnTo>
                    <a:pt x="25" y="794"/>
                  </a:lnTo>
                </a:path>
              </a:pathLst>
            </a:custGeom>
            <a:solidFill>
              <a:schemeClr val="accent5">
                <a:lumMod val="75000"/>
              </a:schemeClr>
            </a:solidFill>
            <a:ln>
              <a:noFill/>
            </a:ln>
            <a:effectLst/>
          </p:spPr>
          <p:txBody>
            <a:bodyPr wrap="none" anchor="ctr"/>
            <a:lstStyle/>
            <a:p>
              <a:endParaRPr lang="en-US" sz="2894" dirty="0"/>
            </a:p>
          </p:txBody>
        </p:sp>
      </p:grpSp>
      <p:grpSp>
        <p:nvGrpSpPr>
          <p:cNvPr id="15" name="Group 14">
            <a:extLst>
              <a:ext uri="{FF2B5EF4-FFF2-40B4-BE49-F238E27FC236}">
                <a16:creationId xmlns:a16="http://schemas.microsoft.com/office/drawing/2014/main" id="{52361013-41FF-4E9D-B1B8-85DCAE6D9856}"/>
              </a:ext>
            </a:extLst>
          </p:cNvPr>
          <p:cNvGrpSpPr/>
          <p:nvPr/>
        </p:nvGrpSpPr>
        <p:grpSpPr>
          <a:xfrm>
            <a:off x="3304443" y="2435808"/>
            <a:ext cx="1754601" cy="2032603"/>
            <a:chOff x="8558636" y="3729609"/>
            <a:chExt cx="3496970" cy="4051037"/>
          </a:xfrm>
        </p:grpSpPr>
        <p:sp>
          <p:nvSpPr>
            <p:cNvPr id="16" name="Freeform 7">
              <a:extLst>
                <a:ext uri="{FF2B5EF4-FFF2-40B4-BE49-F238E27FC236}">
                  <a16:creationId xmlns:a16="http://schemas.microsoft.com/office/drawing/2014/main" id="{4B01450E-FBEA-41C8-A165-D6CCF424CB10}"/>
                </a:ext>
              </a:extLst>
            </p:cNvPr>
            <p:cNvSpPr>
              <a:spLocks noChangeArrowheads="1"/>
            </p:cNvSpPr>
            <p:nvPr/>
          </p:nvSpPr>
          <p:spPr bwMode="auto">
            <a:xfrm>
              <a:off x="8558636" y="3729609"/>
              <a:ext cx="3496970" cy="3503028"/>
            </a:xfrm>
            <a:custGeom>
              <a:avLst/>
              <a:gdLst>
                <a:gd name="T0" fmla="*/ 4213 w 5093"/>
                <a:gd name="T1" fmla="*/ 821 h 5104"/>
                <a:gd name="T2" fmla="*/ 4213 w 5093"/>
                <a:gd name="T3" fmla="*/ 821 h 5104"/>
                <a:gd name="T4" fmla="*/ 4139 w 5093"/>
                <a:gd name="T5" fmla="*/ 3690 h 5104"/>
                <a:gd name="T6" fmla="*/ 2473 w 5093"/>
                <a:gd name="T7" fmla="*/ 5103 h 5104"/>
                <a:gd name="T8" fmla="*/ 881 w 5093"/>
                <a:gd name="T9" fmla="*/ 3649 h 5104"/>
                <a:gd name="T10" fmla="*/ 881 w 5093"/>
                <a:gd name="T11" fmla="*/ 3649 h 5104"/>
                <a:gd name="T12" fmla="*/ 954 w 5093"/>
                <a:gd name="T13" fmla="*/ 780 h 5104"/>
                <a:gd name="T14" fmla="*/ 954 w 5093"/>
                <a:gd name="T15" fmla="*/ 780 h 5104"/>
                <a:gd name="T16" fmla="*/ 4213 w 5093"/>
                <a:gd name="T17" fmla="*/ 821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3" h="5104">
                  <a:moveTo>
                    <a:pt x="4213" y="821"/>
                  </a:moveTo>
                  <a:lnTo>
                    <a:pt x="4213" y="821"/>
                  </a:lnTo>
                  <a:cubicBezTo>
                    <a:pt x="5092" y="1625"/>
                    <a:pt x="5059" y="2909"/>
                    <a:pt x="4139" y="3690"/>
                  </a:cubicBezTo>
                  <a:lnTo>
                    <a:pt x="2473" y="5103"/>
                  </a:lnTo>
                  <a:lnTo>
                    <a:pt x="881" y="3649"/>
                  </a:lnTo>
                  <a:lnTo>
                    <a:pt x="881" y="3649"/>
                  </a:lnTo>
                  <a:cubicBezTo>
                    <a:pt x="0" y="2845"/>
                    <a:pt x="34" y="1561"/>
                    <a:pt x="954" y="780"/>
                  </a:cubicBezTo>
                  <a:lnTo>
                    <a:pt x="954" y="780"/>
                  </a:lnTo>
                  <a:cubicBezTo>
                    <a:pt x="1874" y="0"/>
                    <a:pt x="3333" y="18"/>
                    <a:pt x="4213" y="821"/>
                  </a:cubicBezTo>
                </a:path>
              </a:pathLst>
            </a:custGeom>
            <a:solidFill>
              <a:schemeClr val="accent2"/>
            </a:solidFill>
            <a:ln>
              <a:noFill/>
            </a:ln>
            <a:effectLst/>
          </p:spPr>
          <p:txBody>
            <a:bodyPr wrap="none" anchor="ctr"/>
            <a:lstStyle/>
            <a:p>
              <a:endParaRPr lang="en-US" sz="2894" dirty="0"/>
            </a:p>
          </p:txBody>
        </p:sp>
        <p:sp>
          <p:nvSpPr>
            <p:cNvPr id="17" name="Freeform 8">
              <a:extLst>
                <a:ext uri="{FF2B5EF4-FFF2-40B4-BE49-F238E27FC236}">
                  <a16:creationId xmlns:a16="http://schemas.microsoft.com/office/drawing/2014/main" id="{C7BD1D5A-62B6-46F5-951D-9D1A1E1A925C}"/>
                </a:ext>
              </a:extLst>
            </p:cNvPr>
            <p:cNvSpPr>
              <a:spLocks noChangeArrowheads="1"/>
            </p:cNvSpPr>
            <p:nvPr/>
          </p:nvSpPr>
          <p:spPr bwMode="auto">
            <a:xfrm>
              <a:off x="10257166" y="5213173"/>
              <a:ext cx="1653114" cy="2567473"/>
            </a:xfrm>
            <a:custGeom>
              <a:avLst/>
              <a:gdLst>
                <a:gd name="T0" fmla="*/ 1850 w 2406"/>
                <a:gd name="T1" fmla="*/ 2177 h 3739"/>
                <a:gd name="T2" fmla="*/ 1966 w 2406"/>
                <a:gd name="T3" fmla="*/ 2047 h 3739"/>
                <a:gd name="T4" fmla="*/ 1986 w 2406"/>
                <a:gd name="T5" fmla="*/ 2022 h 3739"/>
                <a:gd name="T6" fmla="*/ 2087 w 2406"/>
                <a:gd name="T7" fmla="*/ 1884 h 3739"/>
                <a:gd name="T8" fmla="*/ 2100 w 2406"/>
                <a:gd name="T9" fmla="*/ 1864 h 3739"/>
                <a:gd name="T10" fmla="*/ 2185 w 2406"/>
                <a:gd name="T11" fmla="*/ 1720 h 3739"/>
                <a:gd name="T12" fmla="*/ 2189 w 2406"/>
                <a:gd name="T13" fmla="*/ 1714 h 3739"/>
                <a:gd name="T14" fmla="*/ 2190 w 2406"/>
                <a:gd name="T15" fmla="*/ 1711 h 3739"/>
                <a:gd name="T16" fmla="*/ 2245 w 2406"/>
                <a:gd name="T17" fmla="*/ 1596 h 3739"/>
                <a:gd name="T18" fmla="*/ 2259 w 2406"/>
                <a:gd name="T19" fmla="*/ 1563 h 3739"/>
                <a:gd name="T20" fmla="*/ 2293 w 2406"/>
                <a:gd name="T21" fmla="*/ 1476 h 3739"/>
                <a:gd name="T22" fmla="*/ 2302 w 2406"/>
                <a:gd name="T23" fmla="*/ 1455 h 3739"/>
                <a:gd name="T24" fmla="*/ 2308 w 2406"/>
                <a:gd name="T25" fmla="*/ 1435 h 3739"/>
                <a:gd name="T26" fmla="*/ 2326 w 2406"/>
                <a:gd name="T27" fmla="*/ 1380 h 3739"/>
                <a:gd name="T28" fmla="*/ 2340 w 2406"/>
                <a:gd name="T29" fmla="*/ 1331 h 3739"/>
                <a:gd name="T30" fmla="*/ 2354 w 2406"/>
                <a:gd name="T31" fmla="*/ 1276 h 3739"/>
                <a:gd name="T32" fmla="*/ 2362 w 2406"/>
                <a:gd name="T33" fmla="*/ 1244 h 3739"/>
                <a:gd name="T34" fmla="*/ 2364 w 2406"/>
                <a:gd name="T35" fmla="*/ 1233 h 3739"/>
                <a:gd name="T36" fmla="*/ 2392 w 2406"/>
                <a:gd name="T37" fmla="*/ 1067 h 3739"/>
                <a:gd name="T38" fmla="*/ 2394 w 2406"/>
                <a:gd name="T39" fmla="*/ 1053 h 3739"/>
                <a:gd name="T40" fmla="*/ 2394 w 2406"/>
                <a:gd name="T41" fmla="*/ 1038 h 3739"/>
                <a:gd name="T42" fmla="*/ 2404 w 2406"/>
                <a:gd name="T43" fmla="*/ 882 h 3739"/>
                <a:gd name="T44" fmla="*/ 2404 w 2406"/>
                <a:gd name="T45" fmla="*/ 874 h 3739"/>
                <a:gd name="T46" fmla="*/ 2378 w 2406"/>
                <a:gd name="T47" fmla="*/ 0 h 3739"/>
                <a:gd name="T48" fmla="*/ 2378 w 2406"/>
                <a:gd name="T49" fmla="*/ 87 h 3739"/>
                <a:gd name="T50" fmla="*/ 2369 w 2406"/>
                <a:gd name="T51" fmla="*/ 244 h 3739"/>
                <a:gd name="T52" fmla="*/ 2366 w 2406"/>
                <a:gd name="T53" fmla="*/ 272 h 3739"/>
                <a:gd name="T54" fmla="*/ 2337 w 2406"/>
                <a:gd name="T55" fmla="*/ 439 h 3739"/>
                <a:gd name="T56" fmla="*/ 2328 w 2406"/>
                <a:gd name="T57" fmla="*/ 481 h 3739"/>
                <a:gd name="T58" fmla="*/ 2314 w 2406"/>
                <a:gd name="T59" fmla="*/ 537 h 3739"/>
                <a:gd name="T60" fmla="*/ 2300 w 2406"/>
                <a:gd name="T61" fmla="*/ 585 h 3739"/>
                <a:gd name="T62" fmla="*/ 2282 w 2406"/>
                <a:gd name="T63" fmla="*/ 640 h 3739"/>
                <a:gd name="T64" fmla="*/ 2268 w 2406"/>
                <a:gd name="T65" fmla="*/ 682 h 3739"/>
                <a:gd name="T66" fmla="*/ 2233 w 2406"/>
                <a:gd name="T67" fmla="*/ 769 h 3739"/>
                <a:gd name="T68" fmla="*/ 2219 w 2406"/>
                <a:gd name="T69" fmla="*/ 802 h 3739"/>
                <a:gd name="T70" fmla="*/ 2163 w 2406"/>
                <a:gd name="T71" fmla="*/ 917 h 3739"/>
                <a:gd name="T72" fmla="*/ 2159 w 2406"/>
                <a:gd name="T73" fmla="*/ 926 h 3739"/>
                <a:gd name="T74" fmla="*/ 2074 w 2406"/>
                <a:gd name="T75" fmla="*/ 1070 h 3739"/>
                <a:gd name="T76" fmla="*/ 2061 w 2406"/>
                <a:gd name="T77" fmla="*/ 1090 h 3739"/>
                <a:gd name="T78" fmla="*/ 1960 w 2406"/>
                <a:gd name="T79" fmla="*/ 1228 h 3739"/>
                <a:gd name="T80" fmla="*/ 1940 w 2406"/>
                <a:gd name="T81" fmla="*/ 1253 h 3739"/>
                <a:gd name="T82" fmla="*/ 1824 w 2406"/>
                <a:gd name="T83" fmla="*/ 1383 h 3739"/>
                <a:gd name="T84" fmla="*/ 1804 w 2406"/>
                <a:gd name="T85" fmla="*/ 1403 h 3739"/>
                <a:gd name="T86" fmla="*/ 1666 w 2406"/>
                <a:gd name="T87" fmla="*/ 1531 h 3739"/>
                <a:gd name="T88" fmla="*/ 26 w 2406"/>
                <a:gd name="T89" fmla="*/ 3738 h 3739"/>
                <a:gd name="T90" fmla="*/ 1693 w 2406"/>
                <a:gd name="T91" fmla="*/ 2325 h 3739"/>
                <a:gd name="T92" fmla="*/ 1830 w 2406"/>
                <a:gd name="T93" fmla="*/ 2197 h 3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6" h="3739">
                  <a:moveTo>
                    <a:pt x="1850" y="2177"/>
                  </a:moveTo>
                  <a:lnTo>
                    <a:pt x="1850" y="2177"/>
                  </a:lnTo>
                  <a:cubicBezTo>
                    <a:pt x="1891" y="2135"/>
                    <a:pt x="1929" y="2091"/>
                    <a:pt x="1966" y="2047"/>
                  </a:cubicBezTo>
                  <a:lnTo>
                    <a:pt x="1966" y="2047"/>
                  </a:lnTo>
                  <a:cubicBezTo>
                    <a:pt x="1973" y="2039"/>
                    <a:pt x="1980" y="2030"/>
                    <a:pt x="1986" y="2022"/>
                  </a:cubicBezTo>
                  <a:lnTo>
                    <a:pt x="1986" y="2022"/>
                  </a:lnTo>
                  <a:cubicBezTo>
                    <a:pt x="2022" y="1977"/>
                    <a:pt x="2056" y="1931"/>
                    <a:pt x="2087" y="1884"/>
                  </a:cubicBezTo>
                  <a:lnTo>
                    <a:pt x="2087" y="1884"/>
                  </a:lnTo>
                  <a:cubicBezTo>
                    <a:pt x="2091" y="1878"/>
                    <a:pt x="2095" y="1871"/>
                    <a:pt x="2100" y="1864"/>
                  </a:cubicBezTo>
                  <a:lnTo>
                    <a:pt x="2100" y="1864"/>
                  </a:lnTo>
                  <a:cubicBezTo>
                    <a:pt x="2130" y="1817"/>
                    <a:pt x="2159" y="1769"/>
                    <a:pt x="2185" y="1720"/>
                  </a:cubicBezTo>
                  <a:lnTo>
                    <a:pt x="2185" y="1720"/>
                  </a:lnTo>
                  <a:cubicBezTo>
                    <a:pt x="2186" y="1718"/>
                    <a:pt x="2188" y="1716"/>
                    <a:pt x="2189" y="1714"/>
                  </a:cubicBezTo>
                  <a:lnTo>
                    <a:pt x="2189" y="1714"/>
                  </a:lnTo>
                  <a:cubicBezTo>
                    <a:pt x="2189" y="1713"/>
                    <a:pt x="2190" y="1713"/>
                    <a:pt x="2190" y="1711"/>
                  </a:cubicBezTo>
                  <a:lnTo>
                    <a:pt x="2190" y="1711"/>
                  </a:lnTo>
                  <a:cubicBezTo>
                    <a:pt x="2210" y="1674"/>
                    <a:pt x="2228" y="1635"/>
                    <a:pt x="2245" y="1596"/>
                  </a:cubicBezTo>
                  <a:lnTo>
                    <a:pt x="2245" y="1596"/>
                  </a:lnTo>
                  <a:cubicBezTo>
                    <a:pt x="2250" y="1585"/>
                    <a:pt x="2254" y="1574"/>
                    <a:pt x="2259" y="1563"/>
                  </a:cubicBezTo>
                  <a:lnTo>
                    <a:pt x="2259" y="1563"/>
                  </a:lnTo>
                  <a:cubicBezTo>
                    <a:pt x="2272" y="1534"/>
                    <a:pt x="2283" y="1505"/>
                    <a:pt x="2293" y="1476"/>
                  </a:cubicBezTo>
                  <a:lnTo>
                    <a:pt x="2293" y="1476"/>
                  </a:lnTo>
                  <a:cubicBezTo>
                    <a:pt x="2296" y="1469"/>
                    <a:pt x="2299" y="1463"/>
                    <a:pt x="2302" y="1455"/>
                  </a:cubicBezTo>
                  <a:lnTo>
                    <a:pt x="2302" y="1455"/>
                  </a:lnTo>
                  <a:cubicBezTo>
                    <a:pt x="2304" y="1448"/>
                    <a:pt x="2306" y="1442"/>
                    <a:pt x="2308" y="1435"/>
                  </a:cubicBezTo>
                  <a:lnTo>
                    <a:pt x="2308" y="1435"/>
                  </a:lnTo>
                  <a:cubicBezTo>
                    <a:pt x="2314" y="1416"/>
                    <a:pt x="2321" y="1398"/>
                    <a:pt x="2326" y="1380"/>
                  </a:cubicBezTo>
                  <a:lnTo>
                    <a:pt x="2326" y="1380"/>
                  </a:lnTo>
                  <a:cubicBezTo>
                    <a:pt x="2331" y="1363"/>
                    <a:pt x="2336" y="1347"/>
                    <a:pt x="2340" y="1331"/>
                  </a:cubicBezTo>
                  <a:lnTo>
                    <a:pt x="2340" y="1331"/>
                  </a:lnTo>
                  <a:cubicBezTo>
                    <a:pt x="2345" y="1313"/>
                    <a:pt x="2350" y="1294"/>
                    <a:pt x="2354" y="1276"/>
                  </a:cubicBezTo>
                  <a:lnTo>
                    <a:pt x="2354" y="1276"/>
                  </a:lnTo>
                  <a:cubicBezTo>
                    <a:pt x="2356" y="1265"/>
                    <a:pt x="2360" y="1254"/>
                    <a:pt x="2362" y="1244"/>
                  </a:cubicBezTo>
                  <a:lnTo>
                    <a:pt x="2362" y="1244"/>
                  </a:lnTo>
                  <a:cubicBezTo>
                    <a:pt x="2363" y="1240"/>
                    <a:pt x="2363" y="1237"/>
                    <a:pt x="2364" y="1233"/>
                  </a:cubicBezTo>
                  <a:lnTo>
                    <a:pt x="2364" y="1233"/>
                  </a:lnTo>
                  <a:cubicBezTo>
                    <a:pt x="2376" y="1178"/>
                    <a:pt x="2384" y="1122"/>
                    <a:pt x="2392" y="1067"/>
                  </a:cubicBezTo>
                  <a:lnTo>
                    <a:pt x="2392" y="1067"/>
                  </a:lnTo>
                  <a:cubicBezTo>
                    <a:pt x="2392" y="1062"/>
                    <a:pt x="2393" y="1057"/>
                    <a:pt x="2394" y="1053"/>
                  </a:cubicBezTo>
                  <a:lnTo>
                    <a:pt x="2394" y="1053"/>
                  </a:lnTo>
                  <a:cubicBezTo>
                    <a:pt x="2394" y="1048"/>
                    <a:pt x="2394" y="1043"/>
                    <a:pt x="2394" y="1038"/>
                  </a:cubicBezTo>
                  <a:lnTo>
                    <a:pt x="2394" y="1038"/>
                  </a:lnTo>
                  <a:cubicBezTo>
                    <a:pt x="2400" y="986"/>
                    <a:pt x="2403" y="934"/>
                    <a:pt x="2404" y="882"/>
                  </a:cubicBezTo>
                  <a:lnTo>
                    <a:pt x="2404" y="882"/>
                  </a:lnTo>
                  <a:cubicBezTo>
                    <a:pt x="2404" y="880"/>
                    <a:pt x="2404" y="877"/>
                    <a:pt x="2404" y="874"/>
                  </a:cubicBezTo>
                  <a:lnTo>
                    <a:pt x="2404" y="874"/>
                  </a:lnTo>
                  <a:cubicBezTo>
                    <a:pt x="2405" y="847"/>
                    <a:pt x="2404" y="821"/>
                    <a:pt x="2404" y="795"/>
                  </a:cubicBezTo>
                  <a:lnTo>
                    <a:pt x="2378" y="0"/>
                  </a:lnTo>
                  <a:lnTo>
                    <a:pt x="2378" y="0"/>
                  </a:lnTo>
                  <a:cubicBezTo>
                    <a:pt x="2379" y="29"/>
                    <a:pt x="2379" y="59"/>
                    <a:pt x="2378" y="87"/>
                  </a:cubicBezTo>
                  <a:lnTo>
                    <a:pt x="2378" y="87"/>
                  </a:lnTo>
                  <a:cubicBezTo>
                    <a:pt x="2377" y="140"/>
                    <a:pt x="2374" y="191"/>
                    <a:pt x="2369" y="244"/>
                  </a:cubicBezTo>
                  <a:lnTo>
                    <a:pt x="2369" y="244"/>
                  </a:lnTo>
                  <a:cubicBezTo>
                    <a:pt x="2367" y="253"/>
                    <a:pt x="2366" y="262"/>
                    <a:pt x="2366" y="272"/>
                  </a:cubicBezTo>
                  <a:lnTo>
                    <a:pt x="2366" y="272"/>
                  </a:lnTo>
                  <a:cubicBezTo>
                    <a:pt x="2359" y="328"/>
                    <a:pt x="2350" y="383"/>
                    <a:pt x="2337" y="439"/>
                  </a:cubicBezTo>
                  <a:lnTo>
                    <a:pt x="2337" y="439"/>
                  </a:lnTo>
                  <a:cubicBezTo>
                    <a:pt x="2334" y="453"/>
                    <a:pt x="2332" y="467"/>
                    <a:pt x="2328" y="481"/>
                  </a:cubicBezTo>
                  <a:lnTo>
                    <a:pt x="2328" y="481"/>
                  </a:lnTo>
                  <a:cubicBezTo>
                    <a:pt x="2323" y="499"/>
                    <a:pt x="2319" y="518"/>
                    <a:pt x="2314" y="537"/>
                  </a:cubicBezTo>
                  <a:lnTo>
                    <a:pt x="2314" y="537"/>
                  </a:lnTo>
                  <a:cubicBezTo>
                    <a:pt x="2309" y="553"/>
                    <a:pt x="2304" y="569"/>
                    <a:pt x="2300" y="585"/>
                  </a:cubicBezTo>
                  <a:lnTo>
                    <a:pt x="2300" y="585"/>
                  </a:lnTo>
                  <a:cubicBezTo>
                    <a:pt x="2294" y="603"/>
                    <a:pt x="2289" y="622"/>
                    <a:pt x="2282" y="640"/>
                  </a:cubicBezTo>
                  <a:lnTo>
                    <a:pt x="2282" y="640"/>
                  </a:lnTo>
                  <a:cubicBezTo>
                    <a:pt x="2278" y="654"/>
                    <a:pt x="2273" y="668"/>
                    <a:pt x="2268" y="682"/>
                  </a:cubicBezTo>
                  <a:lnTo>
                    <a:pt x="2268" y="682"/>
                  </a:lnTo>
                  <a:cubicBezTo>
                    <a:pt x="2257" y="711"/>
                    <a:pt x="2245" y="740"/>
                    <a:pt x="2233" y="769"/>
                  </a:cubicBezTo>
                  <a:lnTo>
                    <a:pt x="2233" y="769"/>
                  </a:lnTo>
                  <a:cubicBezTo>
                    <a:pt x="2229" y="780"/>
                    <a:pt x="2224" y="791"/>
                    <a:pt x="2219" y="802"/>
                  </a:cubicBezTo>
                  <a:lnTo>
                    <a:pt x="2219" y="802"/>
                  </a:lnTo>
                  <a:cubicBezTo>
                    <a:pt x="2202" y="840"/>
                    <a:pt x="2183" y="879"/>
                    <a:pt x="2163" y="917"/>
                  </a:cubicBezTo>
                  <a:lnTo>
                    <a:pt x="2163" y="917"/>
                  </a:lnTo>
                  <a:cubicBezTo>
                    <a:pt x="2162" y="920"/>
                    <a:pt x="2161" y="923"/>
                    <a:pt x="2159" y="926"/>
                  </a:cubicBezTo>
                  <a:lnTo>
                    <a:pt x="2159" y="926"/>
                  </a:lnTo>
                  <a:cubicBezTo>
                    <a:pt x="2133" y="974"/>
                    <a:pt x="2104" y="1022"/>
                    <a:pt x="2074" y="1070"/>
                  </a:cubicBezTo>
                  <a:lnTo>
                    <a:pt x="2074" y="1070"/>
                  </a:lnTo>
                  <a:cubicBezTo>
                    <a:pt x="2069" y="1077"/>
                    <a:pt x="2065" y="1083"/>
                    <a:pt x="2061" y="1090"/>
                  </a:cubicBezTo>
                  <a:lnTo>
                    <a:pt x="2061" y="1090"/>
                  </a:lnTo>
                  <a:cubicBezTo>
                    <a:pt x="2030" y="1136"/>
                    <a:pt x="1996" y="1182"/>
                    <a:pt x="1960" y="1228"/>
                  </a:cubicBezTo>
                  <a:lnTo>
                    <a:pt x="1960" y="1228"/>
                  </a:lnTo>
                  <a:cubicBezTo>
                    <a:pt x="1953" y="1236"/>
                    <a:pt x="1947" y="1244"/>
                    <a:pt x="1940" y="1253"/>
                  </a:cubicBezTo>
                  <a:lnTo>
                    <a:pt x="1940" y="1253"/>
                  </a:lnTo>
                  <a:cubicBezTo>
                    <a:pt x="1903" y="1297"/>
                    <a:pt x="1865" y="1340"/>
                    <a:pt x="1824" y="1383"/>
                  </a:cubicBezTo>
                  <a:lnTo>
                    <a:pt x="1824" y="1383"/>
                  </a:lnTo>
                  <a:cubicBezTo>
                    <a:pt x="1818" y="1389"/>
                    <a:pt x="1811" y="1396"/>
                    <a:pt x="1804" y="1403"/>
                  </a:cubicBezTo>
                  <a:lnTo>
                    <a:pt x="1804" y="1403"/>
                  </a:lnTo>
                  <a:cubicBezTo>
                    <a:pt x="1760" y="1446"/>
                    <a:pt x="1715" y="1489"/>
                    <a:pt x="1666" y="1531"/>
                  </a:cubicBezTo>
                  <a:lnTo>
                    <a:pt x="0" y="2944"/>
                  </a:lnTo>
                  <a:lnTo>
                    <a:pt x="26" y="3738"/>
                  </a:lnTo>
                  <a:lnTo>
                    <a:pt x="1693" y="2325"/>
                  </a:lnTo>
                  <a:lnTo>
                    <a:pt x="1693" y="2325"/>
                  </a:lnTo>
                  <a:cubicBezTo>
                    <a:pt x="1741" y="2284"/>
                    <a:pt x="1787" y="2241"/>
                    <a:pt x="1830" y="2197"/>
                  </a:cubicBezTo>
                  <a:lnTo>
                    <a:pt x="1830" y="2197"/>
                  </a:lnTo>
                  <a:cubicBezTo>
                    <a:pt x="1836" y="2190"/>
                    <a:pt x="1844" y="2184"/>
                    <a:pt x="1850" y="2177"/>
                  </a:cubicBezTo>
                </a:path>
              </a:pathLst>
            </a:custGeom>
            <a:solidFill>
              <a:schemeClr val="accent2">
                <a:lumMod val="75000"/>
              </a:schemeClr>
            </a:solidFill>
            <a:ln>
              <a:noFill/>
            </a:ln>
            <a:effectLst/>
          </p:spPr>
          <p:txBody>
            <a:bodyPr wrap="none" anchor="ctr"/>
            <a:lstStyle/>
            <a:p>
              <a:endParaRPr lang="en-US" sz="2894" dirty="0"/>
            </a:p>
          </p:txBody>
        </p:sp>
        <p:sp>
          <p:nvSpPr>
            <p:cNvPr id="18" name="Freeform 9">
              <a:extLst>
                <a:ext uri="{FF2B5EF4-FFF2-40B4-BE49-F238E27FC236}">
                  <a16:creationId xmlns:a16="http://schemas.microsoft.com/office/drawing/2014/main" id="{BA22D88D-42C4-49FF-852B-A3BF8D5850D3}"/>
                </a:ext>
              </a:extLst>
            </p:cNvPr>
            <p:cNvSpPr>
              <a:spLocks noChangeArrowheads="1"/>
            </p:cNvSpPr>
            <p:nvPr/>
          </p:nvSpPr>
          <p:spPr bwMode="auto">
            <a:xfrm>
              <a:off x="8725158" y="5316114"/>
              <a:ext cx="1550173" cy="2461506"/>
            </a:xfrm>
            <a:custGeom>
              <a:avLst/>
              <a:gdLst>
                <a:gd name="T0" fmla="*/ 2230 w 2257"/>
                <a:gd name="T1" fmla="*/ 2792 h 3587"/>
                <a:gd name="T2" fmla="*/ 638 w 2257"/>
                <a:gd name="T3" fmla="*/ 1338 h 3587"/>
                <a:gd name="T4" fmla="*/ 638 w 2257"/>
                <a:gd name="T5" fmla="*/ 1338 h 3587"/>
                <a:gd name="T6" fmla="*/ 0 w 2257"/>
                <a:gd name="T7" fmla="*/ 0 h 3587"/>
                <a:gd name="T8" fmla="*/ 26 w 2257"/>
                <a:gd name="T9" fmla="*/ 795 h 3587"/>
                <a:gd name="T10" fmla="*/ 26 w 2257"/>
                <a:gd name="T11" fmla="*/ 795 h 3587"/>
                <a:gd name="T12" fmla="*/ 664 w 2257"/>
                <a:gd name="T13" fmla="*/ 2132 h 3587"/>
                <a:gd name="T14" fmla="*/ 2256 w 2257"/>
                <a:gd name="T15" fmla="*/ 3586 h 3587"/>
                <a:gd name="T16" fmla="*/ 2230 w 2257"/>
                <a:gd name="T17" fmla="*/ 2792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3587">
                  <a:moveTo>
                    <a:pt x="2230" y="2792"/>
                  </a:moveTo>
                  <a:lnTo>
                    <a:pt x="638" y="1338"/>
                  </a:lnTo>
                  <a:lnTo>
                    <a:pt x="638" y="1338"/>
                  </a:lnTo>
                  <a:cubicBezTo>
                    <a:pt x="227" y="963"/>
                    <a:pt x="16" y="484"/>
                    <a:pt x="0" y="0"/>
                  </a:cubicBezTo>
                  <a:lnTo>
                    <a:pt x="26" y="795"/>
                  </a:lnTo>
                  <a:lnTo>
                    <a:pt x="26" y="795"/>
                  </a:lnTo>
                  <a:cubicBezTo>
                    <a:pt x="41" y="1279"/>
                    <a:pt x="253" y="1757"/>
                    <a:pt x="664" y="2132"/>
                  </a:cubicBezTo>
                  <a:lnTo>
                    <a:pt x="2256" y="3586"/>
                  </a:lnTo>
                  <a:lnTo>
                    <a:pt x="2230" y="2792"/>
                  </a:lnTo>
                </a:path>
              </a:pathLst>
            </a:custGeom>
            <a:solidFill>
              <a:schemeClr val="accent2">
                <a:lumMod val="50000"/>
              </a:schemeClr>
            </a:solidFill>
            <a:ln>
              <a:noFill/>
            </a:ln>
            <a:effectLst/>
          </p:spPr>
          <p:txBody>
            <a:bodyPr wrap="none" anchor="ctr"/>
            <a:lstStyle/>
            <a:p>
              <a:endParaRPr lang="en-US" sz="2894" dirty="0"/>
            </a:p>
          </p:txBody>
        </p:sp>
      </p:grpSp>
      <p:grpSp>
        <p:nvGrpSpPr>
          <p:cNvPr id="19" name="Group 18">
            <a:extLst>
              <a:ext uri="{FF2B5EF4-FFF2-40B4-BE49-F238E27FC236}">
                <a16:creationId xmlns:a16="http://schemas.microsoft.com/office/drawing/2014/main" id="{AB9C7374-7030-4E66-B4E0-C6F6398D8CDA}"/>
              </a:ext>
            </a:extLst>
          </p:cNvPr>
          <p:cNvGrpSpPr/>
          <p:nvPr/>
        </p:nvGrpSpPr>
        <p:grpSpPr>
          <a:xfrm>
            <a:off x="4857645" y="3542099"/>
            <a:ext cx="1754602" cy="2031084"/>
            <a:chOff x="10499380" y="6811788"/>
            <a:chExt cx="3496972" cy="4048011"/>
          </a:xfrm>
        </p:grpSpPr>
        <p:sp>
          <p:nvSpPr>
            <p:cNvPr id="20" name="Freeform 10">
              <a:extLst>
                <a:ext uri="{FF2B5EF4-FFF2-40B4-BE49-F238E27FC236}">
                  <a16:creationId xmlns:a16="http://schemas.microsoft.com/office/drawing/2014/main" id="{7AE20D2E-8275-4142-8199-2CB546E69A80}"/>
                </a:ext>
              </a:extLst>
            </p:cNvPr>
            <p:cNvSpPr>
              <a:spLocks noChangeArrowheads="1"/>
            </p:cNvSpPr>
            <p:nvPr/>
          </p:nvSpPr>
          <p:spPr bwMode="auto">
            <a:xfrm>
              <a:off x="10499380" y="7356771"/>
              <a:ext cx="3496972" cy="3503028"/>
            </a:xfrm>
            <a:custGeom>
              <a:avLst/>
              <a:gdLst>
                <a:gd name="T0" fmla="*/ 879 w 5092"/>
                <a:gd name="T1" fmla="*/ 4281 h 5104"/>
                <a:gd name="T2" fmla="*/ 879 w 5092"/>
                <a:gd name="T3" fmla="*/ 4281 h 5104"/>
                <a:gd name="T4" fmla="*/ 953 w 5092"/>
                <a:gd name="T5" fmla="*/ 1413 h 5104"/>
                <a:gd name="T6" fmla="*/ 2618 w 5092"/>
                <a:gd name="T7" fmla="*/ 0 h 5104"/>
                <a:gd name="T8" fmla="*/ 4211 w 5092"/>
                <a:gd name="T9" fmla="*/ 1454 h 5104"/>
                <a:gd name="T10" fmla="*/ 4211 w 5092"/>
                <a:gd name="T11" fmla="*/ 1454 h 5104"/>
                <a:gd name="T12" fmla="*/ 4137 w 5092"/>
                <a:gd name="T13" fmla="*/ 4322 h 5104"/>
                <a:gd name="T14" fmla="*/ 4137 w 5092"/>
                <a:gd name="T15" fmla="*/ 4322 h 5104"/>
                <a:gd name="T16" fmla="*/ 879 w 5092"/>
                <a:gd name="T17" fmla="*/ 4281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2" h="5104">
                  <a:moveTo>
                    <a:pt x="879" y="4281"/>
                  </a:moveTo>
                  <a:lnTo>
                    <a:pt x="879" y="4281"/>
                  </a:lnTo>
                  <a:cubicBezTo>
                    <a:pt x="0" y="3478"/>
                    <a:pt x="33" y="2194"/>
                    <a:pt x="953" y="1413"/>
                  </a:cubicBezTo>
                  <a:lnTo>
                    <a:pt x="2618" y="0"/>
                  </a:lnTo>
                  <a:lnTo>
                    <a:pt x="4211" y="1454"/>
                  </a:lnTo>
                  <a:lnTo>
                    <a:pt x="4211" y="1454"/>
                  </a:lnTo>
                  <a:cubicBezTo>
                    <a:pt x="5091" y="2258"/>
                    <a:pt x="5057" y="3542"/>
                    <a:pt x="4137" y="4322"/>
                  </a:cubicBezTo>
                  <a:lnTo>
                    <a:pt x="4137" y="4322"/>
                  </a:lnTo>
                  <a:cubicBezTo>
                    <a:pt x="3217" y="5103"/>
                    <a:pt x="1759" y="5085"/>
                    <a:pt x="879" y="4281"/>
                  </a:cubicBezTo>
                </a:path>
              </a:pathLst>
            </a:custGeom>
            <a:solidFill>
              <a:schemeClr val="accent3"/>
            </a:solidFill>
            <a:ln>
              <a:noFill/>
            </a:ln>
            <a:effectLst/>
          </p:spPr>
          <p:txBody>
            <a:bodyPr wrap="none" anchor="ctr"/>
            <a:lstStyle/>
            <a:p>
              <a:endParaRPr lang="en-US" sz="2894" dirty="0"/>
            </a:p>
          </p:txBody>
        </p:sp>
        <p:sp>
          <p:nvSpPr>
            <p:cNvPr id="21" name="Freeform 11">
              <a:extLst>
                <a:ext uri="{FF2B5EF4-FFF2-40B4-BE49-F238E27FC236}">
                  <a16:creationId xmlns:a16="http://schemas.microsoft.com/office/drawing/2014/main" id="{6CBFC83F-9C6E-42B5-AD08-2AB8E335197A}"/>
                </a:ext>
              </a:extLst>
            </p:cNvPr>
            <p:cNvSpPr>
              <a:spLocks noChangeArrowheads="1"/>
            </p:cNvSpPr>
            <p:nvPr/>
          </p:nvSpPr>
          <p:spPr bwMode="auto">
            <a:xfrm>
              <a:off x="10647736" y="6811789"/>
              <a:ext cx="1650085" cy="2567473"/>
            </a:xfrm>
            <a:custGeom>
              <a:avLst/>
              <a:gdLst>
                <a:gd name="T0" fmla="*/ 555 w 2405"/>
                <a:gd name="T1" fmla="*/ 1561 h 3739"/>
                <a:gd name="T2" fmla="*/ 439 w 2405"/>
                <a:gd name="T3" fmla="*/ 1691 h 3739"/>
                <a:gd name="T4" fmla="*/ 419 w 2405"/>
                <a:gd name="T5" fmla="*/ 1716 h 3739"/>
                <a:gd name="T6" fmla="*/ 318 w 2405"/>
                <a:gd name="T7" fmla="*/ 1854 h 3739"/>
                <a:gd name="T8" fmla="*/ 305 w 2405"/>
                <a:gd name="T9" fmla="*/ 1874 h 3739"/>
                <a:gd name="T10" fmla="*/ 220 w 2405"/>
                <a:gd name="T11" fmla="*/ 2018 h 3739"/>
                <a:gd name="T12" fmla="*/ 216 w 2405"/>
                <a:gd name="T13" fmla="*/ 2024 h 3739"/>
                <a:gd name="T14" fmla="*/ 215 w 2405"/>
                <a:gd name="T15" fmla="*/ 2026 h 3739"/>
                <a:gd name="T16" fmla="*/ 160 w 2405"/>
                <a:gd name="T17" fmla="*/ 2142 h 3739"/>
                <a:gd name="T18" fmla="*/ 146 w 2405"/>
                <a:gd name="T19" fmla="*/ 2175 h 3739"/>
                <a:gd name="T20" fmla="*/ 112 w 2405"/>
                <a:gd name="T21" fmla="*/ 2262 h 3739"/>
                <a:gd name="T22" fmla="*/ 103 w 2405"/>
                <a:gd name="T23" fmla="*/ 2283 h 3739"/>
                <a:gd name="T24" fmla="*/ 97 w 2405"/>
                <a:gd name="T25" fmla="*/ 2304 h 3739"/>
                <a:gd name="T26" fmla="*/ 79 w 2405"/>
                <a:gd name="T27" fmla="*/ 2358 h 3739"/>
                <a:gd name="T28" fmla="*/ 65 w 2405"/>
                <a:gd name="T29" fmla="*/ 2407 h 3739"/>
                <a:gd name="T30" fmla="*/ 51 w 2405"/>
                <a:gd name="T31" fmla="*/ 2463 h 3739"/>
                <a:gd name="T32" fmla="*/ 43 w 2405"/>
                <a:gd name="T33" fmla="*/ 2494 h 3739"/>
                <a:gd name="T34" fmla="*/ 41 w 2405"/>
                <a:gd name="T35" fmla="*/ 2505 h 3739"/>
                <a:gd name="T36" fmla="*/ 13 w 2405"/>
                <a:gd name="T37" fmla="*/ 2671 h 3739"/>
                <a:gd name="T38" fmla="*/ 11 w 2405"/>
                <a:gd name="T39" fmla="*/ 2685 h 3739"/>
                <a:gd name="T40" fmla="*/ 11 w 2405"/>
                <a:gd name="T41" fmla="*/ 2700 h 3739"/>
                <a:gd name="T42" fmla="*/ 1 w 2405"/>
                <a:gd name="T43" fmla="*/ 2856 h 3739"/>
                <a:gd name="T44" fmla="*/ 1 w 2405"/>
                <a:gd name="T45" fmla="*/ 2864 h 3739"/>
                <a:gd name="T46" fmla="*/ 27 w 2405"/>
                <a:gd name="T47" fmla="*/ 3738 h 3739"/>
                <a:gd name="T48" fmla="*/ 27 w 2405"/>
                <a:gd name="T49" fmla="*/ 3650 h 3739"/>
                <a:gd name="T50" fmla="*/ 36 w 2405"/>
                <a:gd name="T51" fmla="*/ 3495 h 3739"/>
                <a:gd name="T52" fmla="*/ 40 w 2405"/>
                <a:gd name="T53" fmla="*/ 3466 h 3739"/>
                <a:gd name="T54" fmla="*/ 67 w 2405"/>
                <a:gd name="T55" fmla="*/ 3299 h 3739"/>
                <a:gd name="T56" fmla="*/ 77 w 2405"/>
                <a:gd name="T57" fmla="*/ 3257 h 3739"/>
                <a:gd name="T58" fmla="*/ 91 w 2405"/>
                <a:gd name="T59" fmla="*/ 3201 h 3739"/>
                <a:gd name="T60" fmla="*/ 105 w 2405"/>
                <a:gd name="T61" fmla="*/ 3153 h 3739"/>
                <a:gd name="T62" fmla="*/ 123 w 2405"/>
                <a:gd name="T63" fmla="*/ 3098 h 3739"/>
                <a:gd name="T64" fmla="*/ 137 w 2405"/>
                <a:gd name="T65" fmla="*/ 3056 h 3739"/>
                <a:gd name="T66" fmla="*/ 172 w 2405"/>
                <a:gd name="T67" fmla="*/ 2969 h 3739"/>
                <a:gd name="T68" fmla="*/ 186 w 2405"/>
                <a:gd name="T69" fmla="*/ 2936 h 3739"/>
                <a:gd name="T70" fmla="*/ 241 w 2405"/>
                <a:gd name="T71" fmla="*/ 2821 h 3739"/>
                <a:gd name="T72" fmla="*/ 246 w 2405"/>
                <a:gd name="T73" fmla="*/ 2812 h 3739"/>
                <a:gd name="T74" fmla="*/ 331 w 2405"/>
                <a:gd name="T75" fmla="*/ 2668 h 3739"/>
                <a:gd name="T76" fmla="*/ 344 w 2405"/>
                <a:gd name="T77" fmla="*/ 2648 h 3739"/>
                <a:gd name="T78" fmla="*/ 445 w 2405"/>
                <a:gd name="T79" fmla="*/ 2511 h 3739"/>
                <a:gd name="T80" fmla="*/ 465 w 2405"/>
                <a:gd name="T81" fmla="*/ 2486 h 3739"/>
                <a:gd name="T82" fmla="*/ 581 w 2405"/>
                <a:gd name="T83" fmla="*/ 2355 h 3739"/>
                <a:gd name="T84" fmla="*/ 601 w 2405"/>
                <a:gd name="T85" fmla="*/ 2335 h 3739"/>
                <a:gd name="T86" fmla="*/ 739 w 2405"/>
                <a:gd name="T87" fmla="*/ 2207 h 3739"/>
                <a:gd name="T88" fmla="*/ 2378 w 2405"/>
                <a:gd name="T89" fmla="*/ 0 h 3739"/>
                <a:gd name="T90" fmla="*/ 712 w 2405"/>
                <a:gd name="T91" fmla="*/ 1413 h 3739"/>
                <a:gd name="T92" fmla="*/ 575 w 2405"/>
                <a:gd name="T93" fmla="*/ 1541 h 3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5" h="3739">
                  <a:moveTo>
                    <a:pt x="555" y="1561"/>
                  </a:moveTo>
                  <a:lnTo>
                    <a:pt x="555" y="1561"/>
                  </a:lnTo>
                  <a:cubicBezTo>
                    <a:pt x="514" y="1604"/>
                    <a:pt x="476" y="1646"/>
                    <a:pt x="439" y="1691"/>
                  </a:cubicBezTo>
                  <a:lnTo>
                    <a:pt x="439" y="1691"/>
                  </a:lnTo>
                  <a:cubicBezTo>
                    <a:pt x="432" y="1699"/>
                    <a:pt x="426" y="1708"/>
                    <a:pt x="419" y="1716"/>
                  </a:cubicBezTo>
                  <a:lnTo>
                    <a:pt x="419" y="1716"/>
                  </a:lnTo>
                  <a:cubicBezTo>
                    <a:pt x="383" y="1761"/>
                    <a:pt x="349" y="1807"/>
                    <a:pt x="318" y="1854"/>
                  </a:cubicBezTo>
                  <a:lnTo>
                    <a:pt x="318" y="1854"/>
                  </a:lnTo>
                  <a:cubicBezTo>
                    <a:pt x="314" y="1860"/>
                    <a:pt x="310" y="1867"/>
                    <a:pt x="305" y="1874"/>
                  </a:cubicBezTo>
                  <a:lnTo>
                    <a:pt x="305" y="1874"/>
                  </a:lnTo>
                  <a:cubicBezTo>
                    <a:pt x="275" y="1921"/>
                    <a:pt x="246" y="1969"/>
                    <a:pt x="220" y="2018"/>
                  </a:cubicBezTo>
                  <a:lnTo>
                    <a:pt x="220" y="2018"/>
                  </a:lnTo>
                  <a:cubicBezTo>
                    <a:pt x="219" y="2020"/>
                    <a:pt x="217" y="2022"/>
                    <a:pt x="216" y="2024"/>
                  </a:cubicBezTo>
                  <a:lnTo>
                    <a:pt x="216" y="2024"/>
                  </a:lnTo>
                  <a:cubicBezTo>
                    <a:pt x="216" y="2025"/>
                    <a:pt x="216" y="2026"/>
                    <a:pt x="215" y="2026"/>
                  </a:cubicBezTo>
                  <a:lnTo>
                    <a:pt x="215" y="2026"/>
                  </a:lnTo>
                  <a:cubicBezTo>
                    <a:pt x="195" y="2064"/>
                    <a:pt x="177" y="2103"/>
                    <a:pt x="160" y="2142"/>
                  </a:cubicBezTo>
                  <a:lnTo>
                    <a:pt x="160" y="2142"/>
                  </a:lnTo>
                  <a:cubicBezTo>
                    <a:pt x="154" y="2153"/>
                    <a:pt x="150" y="2164"/>
                    <a:pt x="146" y="2175"/>
                  </a:cubicBezTo>
                  <a:lnTo>
                    <a:pt x="146" y="2175"/>
                  </a:lnTo>
                  <a:cubicBezTo>
                    <a:pt x="133" y="2204"/>
                    <a:pt x="122" y="2233"/>
                    <a:pt x="112" y="2262"/>
                  </a:cubicBezTo>
                  <a:lnTo>
                    <a:pt x="112" y="2262"/>
                  </a:lnTo>
                  <a:cubicBezTo>
                    <a:pt x="109" y="2269"/>
                    <a:pt x="106" y="2275"/>
                    <a:pt x="103" y="2283"/>
                  </a:cubicBezTo>
                  <a:lnTo>
                    <a:pt x="103" y="2283"/>
                  </a:lnTo>
                  <a:cubicBezTo>
                    <a:pt x="101" y="2290"/>
                    <a:pt x="99" y="2296"/>
                    <a:pt x="97" y="2304"/>
                  </a:cubicBezTo>
                  <a:lnTo>
                    <a:pt x="97" y="2304"/>
                  </a:lnTo>
                  <a:cubicBezTo>
                    <a:pt x="91" y="2322"/>
                    <a:pt x="85" y="2340"/>
                    <a:pt x="79" y="2358"/>
                  </a:cubicBezTo>
                  <a:lnTo>
                    <a:pt x="79" y="2358"/>
                  </a:lnTo>
                  <a:cubicBezTo>
                    <a:pt x="75" y="2375"/>
                    <a:pt x="69" y="2391"/>
                    <a:pt x="65" y="2407"/>
                  </a:cubicBezTo>
                  <a:lnTo>
                    <a:pt x="65" y="2407"/>
                  </a:lnTo>
                  <a:cubicBezTo>
                    <a:pt x="60" y="2425"/>
                    <a:pt x="55" y="2444"/>
                    <a:pt x="51" y="2463"/>
                  </a:cubicBezTo>
                  <a:lnTo>
                    <a:pt x="51" y="2463"/>
                  </a:lnTo>
                  <a:cubicBezTo>
                    <a:pt x="49" y="2473"/>
                    <a:pt x="45" y="2483"/>
                    <a:pt x="43" y="2494"/>
                  </a:cubicBezTo>
                  <a:lnTo>
                    <a:pt x="43" y="2494"/>
                  </a:lnTo>
                  <a:cubicBezTo>
                    <a:pt x="42" y="2497"/>
                    <a:pt x="42" y="2502"/>
                    <a:pt x="41" y="2505"/>
                  </a:cubicBezTo>
                  <a:lnTo>
                    <a:pt x="41" y="2505"/>
                  </a:lnTo>
                  <a:cubicBezTo>
                    <a:pt x="29" y="2560"/>
                    <a:pt x="21" y="2616"/>
                    <a:pt x="13" y="2671"/>
                  </a:cubicBezTo>
                  <a:lnTo>
                    <a:pt x="13" y="2671"/>
                  </a:lnTo>
                  <a:cubicBezTo>
                    <a:pt x="13" y="2676"/>
                    <a:pt x="12" y="2681"/>
                    <a:pt x="11" y="2685"/>
                  </a:cubicBezTo>
                  <a:lnTo>
                    <a:pt x="11" y="2685"/>
                  </a:lnTo>
                  <a:cubicBezTo>
                    <a:pt x="11" y="2690"/>
                    <a:pt x="11" y="2695"/>
                    <a:pt x="11" y="2700"/>
                  </a:cubicBezTo>
                  <a:lnTo>
                    <a:pt x="11" y="2700"/>
                  </a:lnTo>
                  <a:cubicBezTo>
                    <a:pt x="5" y="2752"/>
                    <a:pt x="2" y="2804"/>
                    <a:pt x="1" y="2856"/>
                  </a:cubicBezTo>
                  <a:lnTo>
                    <a:pt x="1" y="2856"/>
                  </a:lnTo>
                  <a:cubicBezTo>
                    <a:pt x="1" y="2859"/>
                    <a:pt x="1" y="2861"/>
                    <a:pt x="1" y="2864"/>
                  </a:cubicBezTo>
                  <a:lnTo>
                    <a:pt x="1" y="2864"/>
                  </a:lnTo>
                  <a:cubicBezTo>
                    <a:pt x="0" y="2890"/>
                    <a:pt x="1" y="2917"/>
                    <a:pt x="1" y="2943"/>
                  </a:cubicBezTo>
                  <a:lnTo>
                    <a:pt x="27" y="3738"/>
                  </a:lnTo>
                  <a:lnTo>
                    <a:pt x="27" y="3738"/>
                  </a:lnTo>
                  <a:cubicBezTo>
                    <a:pt x="26" y="3709"/>
                    <a:pt x="26" y="3679"/>
                    <a:pt x="27" y="3650"/>
                  </a:cubicBezTo>
                  <a:lnTo>
                    <a:pt x="27" y="3650"/>
                  </a:lnTo>
                  <a:cubicBezTo>
                    <a:pt x="28" y="3598"/>
                    <a:pt x="31" y="3546"/>
                    <a:pt x="36" y="3495"/>
                  </a:cubicBezTo>
                  <a:lnTo>
                    <a:pt x="36" y="3495"/>
                  </a:lnTo>
                  <a:cubicBezTo>
                    <a:pt x="38" y="3485"/>
                    <a:pt x="39" y="3475"/>
                    <a:pt x="40" y="3466"/>
                  </a:cubicBezTo>
                  <a:lnTo>
                    <a:pt x="40" y="3466"/>
                  </a:lnTo>
                  <a:cubicBezTo>
                    <a:pt x="46" y="3410"/>
                    <a:pt x="55" y="3354"/>
                    <a:pt x="67" y="3299"/>
                  </a:cubicBezTo>
                  <a:lnTo>
                    <a:pt x="67" y="3299"/>
                  </a:lnTo>
                  <a:cubicBezTo>
                    <a:pt x="71" y="3285"/>
                    <a:pt x="73" y="3271"/>
                    <a:pt x="77" y="3257"/>
                  </a:cubicBezTo>
                  <a:lnTo>
                    <a:pt x="77" y="3257"/>
                  </a:lnTo>
                  <a:cubicBezTo>
                    <a:pt x="82" y="3238"/>
                    <a:pt x="86" y="3220"/>
                    <a:pt x="91" y="3201"/>
                  </a:cubicBezTo>
                  <a:lnTo>
                    <a:pt x="91" y="3201"/>
                  </a:lnTo>
                  <a:cubicBezTo>
                    <a:pt x="96" y="3185"/>
                    <a:pt x="101" y="3169"/>
                    <a:pt x="105" y="3153"/>
                  </a:cubicBezTo>
                  <a:lnTo>
                    <a:pt x="105" y="3153"/>
                  </a:lnTo>
                  <a:cubicBezTo>
                    <a:pt x="111" y="3135"/>
                    <a:pt x="117" y="3116"/>
                    <a:pt x="123" y="3098"/>
                  </a:cubicBezTo>
                  <a:lnTo>
                    <a:pt x="123" y="3098"/>
                  </a:lnTo>
                  <a:cubicBezTo>
                    <a:pt x="127" y="3084"/>
                    <a:pt x="133" y="3070"/>
                    <a:pt x="137" y="3056"/>
                  </a:cubicBezTo>
                  <a:lnTo>
                    <a:pt x="137" y="3056"/>
                  </a:lnTo>
                  <a:cubicBezTo>
                    <a:pt x="148" y="3027"/>
                    <a:pt x="160" y="2998"/>
                    <a:pt x="172" y="2969"/>
                  </a:cubicBezTo>
                  <a:lnTo>
                    <a:pt x="172" y="2969"/>
                  </a:lnTo>
                  <a:cubicBezTo>
                    <a:pt x="176" y="2958"/>
                    <a:pt x="181" y="2947"/>
                    <a:pt x="186" y="2936"/>
                  </a:cubicBezTo>
                  <a:lnTo>
                    <a:pt x="186" y="2936"/>
                  </a:lnTo>
                  <a:cubicBezTo>
                    <a:pt x="203" y="2897"/>
                    <a:pt x="221" y="2859"/>
                    <a:pt x="241" y="2821"/>
                  </a:cubicBezTo>
                  <a:lnTo>
                    <a:pt x="241" y="2821"/>
                  </a:lnTo>
                  <a:cubicBezTo>
                    <a:pt x="243" y="2818"/>
                    <a:pt x="244" y="2815"/>
                    <a:pt x="246" y="2812"/>
                  </a:cubicBezTo>
                  <a:lnTo>
                    <a:pt x="246" y="2812"/>
                  </a:lnTo>
                  <a:cubicBezTo>
                    <a:pt x="272" y="2763"/>
                    <a:pt x="301" y="2715"/>
                    <a:pt x="331" y="2668"/>
                  </a:cubicBezTo>
                  <a:lnTo>
                    <a:pt x="331" y="2668"/>
                  </a:lnTo>
                  <a:cubicBezTo>
                    <a:pt x="336" y="2661"/>
                    <a:pt x="340" y="2655"/>
                    <a:pt x="344" y="2648"/>
                  </a:cubicBezTo>
                  <a:lnTo>
                    <a:pt x="344" y="2648"/>
                  </a:lnTo>
                  <a:cubicBezTo>
                    <a:pt x="375" y="2601"/>
                    <a:pt x="409" y="2556"/>
                    <a:pt x="445" y="2511"/>
                  </a:cubicBezTo>
                  <a:lnTo>
                    <a:pt x="445" y="2511"/>
                  </a:lnTo>
                  <a:cubicBezTo>
                    <a:pt x="452" y="2502"/>
                    <a:pt x="458" y="2494"/>
                    <a:pt x="465" y="2486"/>
                  </a:cubicBezTo>
                  <a:lnTo>
                    <a:pt x="465" y="2486"/>
                  </a:lnTo>
                  <a:cubicBezTo>
                    <a:pt x="501" y="2441"/>
                    <a:pt x="540" y="2397"/>
                    <a:pt x="581" y="2355"/>
                  </a:cubicBezTo>
                  <a:lnTo>
                    <a:pt x="581" y="2355"/>
                  </a:lnTo>
                  <a:cubicBezTo>
                    <a:pt x="587" y="2349"/>
                    <a:pt x="594" y="2342"/>
                    <a:pt x="601" y="2335"/>
                  </a:cubicBezTo>
                  <a:lnTo>
                    <a:pt x="601" y="2335"/>
                  </a:lnTo>
                  <a:cubicBezTo>
                    <a:pt x="645" y="2291"/>
                    <a:pt x="690" y="2248"/>
                    <a:pt x="739" y="2207"/>
                  </a:cubicBezTo>
                  <a:lnTo>
                    <a:pt x="2404" y="794"/>
                  </a:lnTo>
                  <a:lnTo>
                    <a:pt x="2378" y="0"/>
                  </a:lnTo>
                  <a:lnTo>
                    <a:pt x="712" y="1413"/>
                  </a:lnTo>
                  <a:lnTo>
                    <a:pt x="712" y="1413"/>
                  </a:lnTo>
                  <a:cubicBezTo>
                    <a:pt x="664" y="1454"/>
                    <a:pt x="619" y="1497"/>
                    <a:pt x="575" y="1541"/>
                  </a:cubicBezTo>
                  <a:lnTo>
                    <a:pt x="575" y="1541"/>
                  </a:lnTo>
                  <a:cubicBezTo>
                    <a:pt x="569" y="1548"/>
                    <a:pt x="561" y="1554"/>
                    <a:pt x="555" y="1561"/>
                  </a:cubicBezTo>
                </a:path>
              </a:pathLst>
            </a:custGeom>
            <a:solidFill>
              <a:schemeClr val="accent3">
                <a:lumMod val="50000"/>
              </a:schemeClr>
            </a:solidFill>
            <a:ln>
              <a:noFill/>
            </a:ln>
            <a:effectLst/>
          </p:spPr>
          <p:txBody>
            <a:bodyPr wrap="none" anchor="ctr"/>
            <a:lstStyle/>
            <a:p>
              <a:endParaRPr lang="en-US" sz="2894" dirty="0"/>
            </a:p>
          </p:txBody>
        </p:sp>
        <p:sp>
          <p:nvSpPr>
            <p:cNvPr id="22" name="Freeform 12">
              <a:extLst>
                <a:ext uri="{FF2B5EF4-FFF2-40B4-BE49-F238E27FC236}">
                  <a16:creationId xmlns:a16="http://schemas.microsoft.com/office/drawing/2014/main" id="{46C7D9F1-16F6-438E-B703-DC56378A88C1}"/>
                </a:ext>
              </a:extLst>
            </p:cNvPr>
            <p:cNvSpPr>
              <a:spLocks noChangeArrowheads="1"/>
            </p:cNvSpPr>
            <p:nvPr/>
          </p:nvSpPr>
          <p:spPr bwMode="auto">
            <a:xfrm>
              <a:off x="12279655" y="6811788"/>
              <a:ext cx="1550173" cy="2461506"/>
            </a:xfrm>
            <a:custGeom>
              <a:avLst/>
              <a:gdLst>
                <a:gd name="T0" fmla="*/ 26 w 2257"/>
                <a:gd name="T1" fmla="*/ 794 h 3587"/>
                <a:gd name="T2" fmla="*/ 1619 w 2257"/>
                <a:gd name="T3" fmla="*/ 2248 h 3587"/>
                <a:gd name="T4" fmla="*/ 1619 w 2257"/>
                <a:gd name="T5" fmla="*/ 2248 h 3587"/>
                <a:gd name="T6" fmla="*/ 2256 w 2257"/>
                <a:gd name="T7" fmla="*/ 3586 h 3587"/>
                <a:gd name="T8" fmla="*/ 2230 w 2257"/>
                <a:gd name="T9" fmla="*/ 2791 h 3587"/>
                <a:gd name="T10" fmla="*/ 2230 w 2257"/>
                <a:gd name="T11" fmla="*/ 2791 h 3587"/>
                <a:gd name="T12" fmla="*/ 1592 w 2257"/>
                <a:gd name="T13" fmla="*/ 1454 h 3587"/>
                <a:gd name="T14" fmla="*/ 0 w 2257"/>
                <a:gd name="T15" fmla="*/ 0 h 3587"/>
                <a:gd name="T16" fmla="*/ 26 w 2257"/>
                <a:gd name="T17" fmla="*/ 794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3587">
                  <a:moveTo>
                    <a:pt x="26" y="794"/>
                  </a:moveTo>
                  <a:lnTo>
                    <a:pt x="1619" y="2248"/>
                  </a:lnTo>
                  <a:lnTo>
                    <a:pt x="1619" y="2248"/>
                  </a:lnTo>
                  <a:cubicBezTo>
                    <a:pt x="2029" y="2622"/>
                    <a:pt x="2240" y="3102"/>
                    <a:pt x="2256" y="3586"/>
                  </a:cubicBezTo>
                  <a:lnTo>
                    <a:pt x="2230" y="2791"/>
                  </a:lnTo>
                  <a:lnTo>
                    <a:pt x="2230" y="2791"/>
                  </a:lnTo>
                  <a:cubicBezTo>
                    <a:pt x="2214" y="2308"/>
                    <a:pt x="2003" y="1828"/>
                    <a:pt x="1592" y="1454"/>
                  </a:cubicBezTo>
                  <a:lnTo>
                    <a:pt x="0" y="0"/>
                  </a:lnTo>
                  <a:lnTo>
                    <a:pt x="26" y="794"/>
                  </a:lnTo>
                </a:path>
              </a:pathLst>
            </a:custGeom>
            <a:solidFill>
              <a:schemeClr val="accent3">
                <a:lumMod val="75000"/>
              </a:schemeClr>
            </a:solidFill>
            <a:ln>
              <a:noFill/>
            </a:ln>
            <a:effectLst/>
          </p:spPr>
          <p:txBody>
            <a:bodyPr wrap="none" anchor="ctr"/>
            <a:lstStyle/>
            <a:p>
              <a:endParaRPr lang="en-US" sz="2894" dirty="0"/>
            </a:p>
          </p:txBody>
        </p:sp>
      </p:grpSp>
      <p:grpSp>
        <p:nvGrpSpPr>
          <p:cNvPr id="23" name="Group 22">
            <a:extLst>
              <a:ext uri="{FF2B5EF4-FFF2-40B4-BE49-F238E27FC236}">
                <a16:creationId xmlns:a16="http://schemas.microsoft.com/office/drawing/2014/main" id="{B466681D-068C-4D22-ACD1-723244616FFD}"/>
              </a:ext>
            </a:extLst>
          </p:cNvPr>
          <p:cNvGrpSpPr/>
          <p:nvPr/>
        </p:nvGrpSpPr>
        <p:grpSpPr>
          <a:xfrm>
            <a:off x="6412205" y="2435809"/>
            <a:ext cx="1754602" cy="2032602"/>
            <a:chOff x="12546092" y="3729609"/>
            <a:chExt cx="3496972" cy="4051037"/>
          </a:xfrm>
        </p:grpSpPr>
        <p:sp>
          <p:nvSpPr>
            <p:cNvPr id="24" name="Freeform 13">
              <a:extLst>
                <a:ext uri="{FF2B5EF4-FFF2-40B4-BE49-F238E27FC236}">
                  <a16:creationId xmlns:a16="http://schemas.microsoft.com/office/drawing/2014/main" id="{22DD468D-DD31-4BD0-B081-99FF1DC666CB}"/>
                </a:ext>
              </a:extLst>
            </p:cNvPr>
            <p:cNvSpPr>
              <a:spLocks noChangeArrowheads="1"/>
            </p:cNvSpPr>
            <p:nvPr/>
          </p:nvSpPr>
          <p:spPr bwMode="auto">
            <a:xfrm>
              <a:off x="12546092" y="3729609"/>
              <a:ext cx="3496972" cy="3503028"/>
            </a:xfrm>
            <a:custGeom>
              <a:avLst/>
              <a:gdLst>
                <a:gd name="T0" fmla="*/ 4213 w 5093"/>
                <a:gd name="T1" fmla="*/ 821 h 5104"/>
                <a:gd name="T2" fmla="*/ 4213 w 5093"/>
                <a:gd name="T3" fmla="*/ 821 h 5104"/>
                <a:gd name="T4" fmla="*/ 4139 w 5093"/>
                <a:gd name="T5" fmla="*/ 3690 h 5104"/>
                <a:gd name="T6" fmla="*/ 2473 w 5093"/>
                <a:gd name="T7" fmla="*/ 5103 h 5104"/>
                <a:gd name="T8" fmla="*/ 880 w 5093"/>
                <a:gd name="T9" fmla="*/ 3649 h 5104"/>
                <a:gd name="T10" fmla="*/ 880 w 5093"/>
                <a:gd name="T11" fmla="*/ 3649 h 5104"/>
                <a:gd name="T12" fmla="*/ 954 w 5093"/>
                <a:gd name="T13" fmla="*/ 780 h 5104"/>
                <a:gd name="T14" fmla="*/ 954 w 5093"/>
                <a:gd name="T15" fmla="*/ 780 h 5104"/>
                <a:gd name="T16" fmla="*/ 4213 w 5093"/>
                <a:gd name="T17" fmla="*/ 821 h 5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3" h="5104">
                  <a:moveTo>
                    <a:pt x="4213" y="821"/>
                  </a:moveTo>
                  <a:lnTo>
                    <a:pt x="4213" y="821"/>
                  </a:lnTo>
                  <a:cubicBezTo>
                    <a:pt x="5092" y="1625"/>
                    <a:pt x="5059" y="2909"/>
                    <a:pt x="4139" y="3690"/>
                  </a:cubicBezTo>
                  <a:lnTo>
                    <a:pt x="2473" y="5103"/>
                  </a:lnTo>
                  <a:lnTo>
                    <a:pt x="880" y="3649"/>
                  </a:lnTo>
                  <a:lnTo>
                    <a:pt x="880" y="3649"/>
                  </a:lnTo>
                  <a:cubicBezTo>
                    <a:pt x="0" y="2845"/>
                    <a:pt x="33" y="1561"/>
                    <a:pt x="954" y="780"/>
                  </a:cubicBezTo>
                  <a:lnTo>
                    <a:pt x="954" y="780"/>
                  </a:lnTo>
                  <a:cubicBezTo>
                    <a:pt x="1874" y="0"/>
                    <a:pt x="3332" y="18"/>
                    <a:pt x="4213" y="821"/>
                  </a:cubicBezTo>
                </a:path>
              </a:pathLst>
            </a:custGeom>
            <a:solidFill>
              <a:schemeClr val="accent4"/>
            </a:solidFill>
            <a:ln>
              <a:noFill/>
            </a:ln>
            <a:effectLst/>
          </p:spPr>
          <p:txBody>
            <a:bodyPr wrap="none" anchor="ctr"/>
            <a:lstStyle/>
            <a:p>
              <a:endParaRPr lang="en-US" sz="2894" dirty="0"/>
            </a:p>
          </p:txBody>
        </p:sp>
        <p:sp>
          <p:nvSpPr>
            <p:cNvPr id="25" name="Freeform 14">
              <a:extLst>
                <a:ext uri="{FF2B5EF4-FFF2-40B4-BE49-F238E27FC236}">
                  <a16:creationId xmlns:a16="http://schemas.microsoft.com/office/drawing/2014/main" id="{C8CD2C00-FA6D-4D89-A056-3B4274C8FD43}"/>
                </a:ext>
              </a:extLst>
            </p:cNvPr>
            <p:cNvSpPr>
              <a:spLocks noChangeArrowheads="1"/>
            </p:cNvSpPr>
            <p:nvPr/>
          </p:nvSpPr>
          <p:spPr bwMode="auto">
            <a:xfrm>
              <a:off x="14241594" y="5213173"/>
              <a:ext cx="1653114" cy="2567473"/>
            </a:xfrm>
            <a:custGeom>
              <a:avLst/>
              <a:gdLst>
                <a:gd name="T0" fmla="*/ 1850 w 2406"/>
                <a:gd name="T1" fmla="*/ 2177 h 3739"/>
                <a:gd name="T2" fmla="*/ 1965 w 2406"/>
                <a:gd name="T3" fmla="*/ 2047 h 3739"/>
                <a:gd name="T4" fmla="*/ 1986 w 2406"/>
                <a:gd name="T5" fmla="*/ 2022 h 3739"/>
                <a:gd name="T6" fmla="*/ 2086 w 2406"/>
                <a:gd name="T7" fmla="*/ 1884 h 3739"/>
                <a:gd name="T8" fmla="*/ 2099 w 2406"/>
                <a:gd name="T9" fmla="*/ 1864 h 3739"/>
                <a:gd name="T10" fmla="*/ 2184 w 2406"/>
                <a:gd name="T11" fmla="*/ 1720 h 3739"/>
                <a:gd name="T12" fmla="*/ 2188 w 2406"/>
                <a:gd name="T13" fmla="*/ 1714 h 3739"/>
                <a:gd name="T14" fmla="*/ 2189 w 2406"/>
                <a:gd name="T15" fmla="*/ 1711 h 3739"/>
                <a:gd name="T16" fmla="*/ 2245 w 2406"/>
                <a:gd name="T17" fmla="*/ 1596 h 3739"/>
                <a:gd name="T18" fmla="*/ 2259 w 2406"/>
                <a:gd name="T19" fmla="*/ 1563 h 3739"/>
                <a:gd name="T20" fmla="*/ 2293 w 2406"/>
                <a:gd name="T21" fmla="*/ 1476 h 3739"/>
                <a:gd name="T22" fmla="*/ 2301 w 2406"/>
                <a:gd name="T23" fmla="*/ 1455 h 3739"/>
                <a:gd name="T24" fmla="*/ 2308 w 2406"/>
                <a:gd name="T25" fmla="*/ 1435 h 3739"/>
                <a:gd name="T26" fmla="*/ 2325 w 2406"/>
                <a:gd name="T27" fmla="*/ 1380 h 3739"/>
                <a:gd name="T28" fmla="*/ 2339 w 2406"/>
                <a:gd name="T29" fmla="*/ 1331 h 3739"/>
                <a:gd name="T30" fmla="*/ 2354 w 2406"/>
                <a:gd name="T31" fmla="*/ 1276 h 3739"/>
                <a:gd name="T32" fmla="*/ 2361 w 2406"/>
                <a:gd name="T33" fmla="*/ 1244 h 3739"/>
                <a:gd name="T34" fmla="*/ 2363 w 2406"/>
                <a:gd name="T35" fmla="*/ 1233 h 3739"/>
                <a:gd name="T36" fmla="*/ 2390 w 2406"/>
                <a:gd name="T37" fmla="*/ 1067 h 3739"/>
                <a:gd name="T38" fmla="*/ 2393 w 2406"/>
                <a:gd name="T39" fmla="*/ 1053 h 3739"/>
                <a:gd name="T40" fmla="*/ 2394 w 2406"/>
                <a:gd name="T41" fmla="*/ 1038 h 3739"/>
                <a:gd name="T42" fmla="*/ 2403 w 2406"/>
                <a:gd name="T43" fmla="*/ 882 h 3739"/>
                <a:gd name="T44" fmla="*/ 2404 w 2406"/>
                <a:gd name="T45" fmla="*/ 874 h 3739"/>
                <a:gd name="T46" fmla="*/ 2377 w 2406"/>
                <a:gd name="T47" fmla="*/ 0 h 3739"/>
                <a:gd name="T48" fmla="*/ 2378 w 2406"/>
                <a:gd name="T49" fmla="*/ 87 h 3739"/>
                <a:gd name="T50" fmla="*/ 2368 w 2406"/>
                <a:gd name="T51" fmla="*/ 244 h 3739"/>
                <a:gd name="T52" fmla="*/ 2365 w 2406"/>
                <a:gd name="T53" fmla="*/ 272 h 3739"/>
                <a:gd name="T54" fmla="*/ 2337 w 2406"/>
                <a:gd name="T55" fmla="*/ 439 h 3739"/>
                <a:gd name="T56" fmla="*/ 2328 w 2406"/>
                <a:gd name="T57" fmla="*/ 481 h 3739"/>
                <a:gd name="T58" fmla="*/ 2313 w 2406"/>
                <a:gd name="T59" fmla="*/ 537 h 3739"/>
                <a:gd name="T60" fmla="*/ 2299 w 2406"/>
                <a:gd name="T61" fmla="*/ 585 h 3739"/>
                <a:gd name="T62" fmla="*/ 2282 w 2406"/>
                <a:gd name="T63" fmla="*/ 640 h 3739"/>
                <a:gd name="T64" fmla="*/ 2267 w 2406"/>
                <a:gd name="T65" fmla="*/ 682 h 3739"/>
                <a:gd name="T66" fmla="*/ 2233 w 2406"/>
                <a:gd name="T67" fmla="*/ 769 h 3739"/>
                <a:gd name="T68" fmla="*/ 2219 w 2406"/>
                <a:gd name="T69" fmla="*/ 802 h 3739"/>
                <a:gd name="T70" fmla="*/ 2163 w 2406"/>
                <a:gd name="T71" fmla="*/ 917 h 3739"/>
                <a:gd name="T72" fmla="*/ 2158 w 2406"/>
                <a:gd name="T73" fmla="*/ 926 h 3739"/>
                <a:gd name="T74" fmla="*/ 2073 w 2406"/>
                <a:gd name="T75" fmla="*/ 1070 h 3739"/>
                <a:gd name="T76" fmla="*/ 2060 w 2406"/>
                <a:gd name="T77" fmla="*/ 1090 h 3739"/>
                <a:gd name="T78" fmla="*/ 1959 w 2406"/>
                <a:gd name="T79" fmla="*/ 1228 h 3739"/>
                <a:gd name="T80" fmla="*/ 1940 w 2406"/>
                <a:gd name="T81" fmla="*/ 1253 h 3739"/>
                <a:gd name="T82" fmla="*/ 1824 w 2406"/>
                <a:gd name="T83" fmla="*/ 1383 h 3739"/>
                <a:gd name="T84" fmla="*/ 1803 w 2406"/>
                <a:gd name="T85" fmla="*/ 1403 h 3739"/>
                <a:gd name="T86" fmla="*/ 1666 w 2406"/>
                <a:gd name="T87" fmla="*/ 1531 h 3739"/>
                <a:gd name="T88" fmla="*/ 25 w 2406"/>
                <a:gd name="T89" fmla="*/ 3738 h 3739"/>
                <a:gd name="T90" fmla="*/ 1691 w 2406"/>
                <a:gd name="T91" fmla="*/ 2325 h 3739"/>
                <a:gd name="T92" fmla="*/ 1830 w 2406"/>
                <a:gd name="T93" fmla="*/ 2197 h 3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6" h="3739">
                  <a:moveTo>
                    <a:pt x="1850" y="2177"/>
                  </a:moveTo>
                  <a:lnTo>
                    <a:pt x="1850" y="2177"/>
                  </a:lnTo>
                  <a:cubicBezTo>
                    <a:pt x="1891" y="2135"/>
                    <a:pt x="1929" y="2091"/>
                    <a:pt x="1965" y="2047"/>
                  </a:cubicBezTo>
                  <a:lnTo>
                    <a:pt x="1965" y="2047"/>
                  </a:lnTo>
                  <a:cubicBezTo>
                    <a:pt x="1972" y="2039"/>
                    <a:pt x="1979" y="2030"/>
                    <a:pt x="1986" y="2022"/>
                  </a:cubicBezTo>
                  <a:lnTo>
                    <a:pt x="1986" y="2022"/>
                  </a:lnTo>
                  <a:cubicBezTo>
                    <a:pt x="2021" y="1977"/>
                    <a:pt x="2055" y="1931"/>
                    <a:pt x="2086" y="1884"/>
                  </a:cubicBezTo>
                  <a:lnTo>
                    <a:pt x="2086" y="1884"/>
                  </a:lnTo>
                  <a:cubicBezTo>
                    <a:pt x="2090" y="1878"/>
                    <a:pt x="2094" y="1871"/>
                    <a:pt x="2099" y="1864"/>
                  </a:cubicBezTo>
                  <a:lnTo>
                    <a:pt x="2099" y="1864"/>
                  </a:lnTo>
                  <a:cubicBezTo>
                    <a:pt x="2130" y="1817"/>
                    <a:pt x="2158" y="1769"/>
                    <a:pt x="2184" y="1720"/>
                  </a:cubicBezTo>
                  <a:lnTo>
                    <a:pt x="2184" y="1720"/>
                  </a:lnTo>
                  <a:cubicBezTo>
                    <a:pt x="2186" y="1718"/>
                    <a:pt x="2187" y="1716"/>
                    <a:pt x="2188" y="1714"/>
                  </a:cubicBezTo>
                  <a:lnTo>
                    <a:pt x="2188" y="1714"/>
                  </a:lnTo>
                  <a:cubicBezTo>
                    <a:pt x="2188" y="1713"/>
                    <a:pt x="2189" y="1713"/>
                    <a:pt x="2189" y="1711"/>
                  </a:cubicBezTo>
                  <a:lnTo>
                    <a:pt x="2189" y="1711"/>
                  </a:lnTo>
                  <a:cubicBezTo>
                    <a:pt x="2209" y="1674"/>
                    <a:pt x="2227" y="1635"/>
                    <a:pt x="2245" y="1596"/>
                  </a:cubicBezTo>
                  <a:lnTo>
                    <a:pt x="2245" y="1596"/>
                  </a:lnTo>
                  <a:cubicBezTo>
                    <a:pt x="2249" y="1585"/>
                    <a:pt x="2254" y="1574"/>
                    <a:pt x="2259" y="1563"/>
                  </a:cubicBezTo>
                  <a:lnTo>
                    <a:pt x="2259" y="1563"/>
                  </a:lnTo>
                  <a:cubicBezTo>
                    <a:pt x="2271" y="1534"/>
                    <a:pt x="2282" y="1505"/>
                    <a:pt x="2293" y="1476"/>
                  </a:cubicBezTo>
                  <a:lnTo>
                    <a:pt x="2293" y="1476"/>
                  </a:lnTo>
                  <a:cubicBezTo>
                    <a:pt x="2295" y="1469"/>
                    <a:pt x="2299" y="1463"/>
                    <a:pt x="2301" y="1455"/>
                  </a:cubicBezTo>
                  <a:lnTo>
                    <a:pt x="2301" y="1455"/>
                  </a:lnTo>
                  <a:cubicBezTo>
                    <a:pt x="2304" y="1448"/>
                    <a:pt x="2305" y="1442"/>
                    <a:pt x="2308" y="1435"/>
                  </a:cubicBezTo>
                  <a:lnTo>
                    <a:pt x="2308" y="1435"/>
                  </a:lnTo>
                  <a:cubicBezTo>
                    <a:pt x="2314" y="1416"/>
                    <a:pt x="2319" y="1398"/>
                    <a:pt x="2325" y="1380"/>
                  </a:cubicBezTo>
                  <a:lnTo>
                    <a:pt x="2325" y="1380"/>
                  </a:lnTo>
                  <a:cubicBezTo>
                    <a:pt x="2330" y="1363"/>
                    <a:pt x="2335" y="1347"/>
                    <a:pt x="2339" y="1331"/>
                  </a:cubicBezTo>
                  <a:lnTo>
                    <a:pt x="2339" y="1331"/>
                  </a:lnTo>
                  <a:cubicBezTo>
                    <a:pt x="2344" y="1313"/>
                    <a:pt x="2349" y="1294"/>
                    <a:pt x="2354" y="1276"/>
                  </a:cubicBezTo>
                  <a:lnTo>
                    <a:pt x="2354" y="1276"/>
                  </a:lnTo>
                  <a:cubicBezTo>
                    <a:pt x="2356" y="1265"/>
                    <a:pt x="2359" y="1254"/>
                    <a:pt x="2361" y="1244"/>
                  </a:cubicBezTo>
                  <a:lnTo>
                    <a:pt x="2361" y="1244"/>
                  </a:lnTo>
                  <a:cubicBezTo>
                    <a:pt x="2362" y="1240"/>
                    <a:pt x="2362" y="1237"/>
                    <a:pt x="2363" y="1233"/>
                  </a:cubicBezTo>
                  <a:lnTo>
                    <a:pt x="2363" y="1233"/>
                  </a:lnTo>
                  <a:cubicBezTo>
                    <a:pt x="2375" y="1178"/>
                    <a:pt x="2384" y="1122"/>
                    <a:pt x="2390" y="1067"/>
                  </a:cubicBezTo>
                  <a:lnTo>
                    <a:pt x="2390" y="1067"/>
                  </a:lnTo>
                  <a:cubicBezTo>
                    <a:pt x="2391" y="1062"/>
                    <a:pt x="2392" y="1057"/>
                    <a:pt x="2393" y="1053"/>
                  </a:cubicBezTo>
                  <a:lnTo>
                    <a:pt x="2393" y="1053"/>
                  </a:lnTo>
                  <a:cubicBezTo>
                    <a:pt x="2393" y="1048"/>
                    <a:pt x="2393" y="1043"/>
                    <a:pt x="2394" y="1038"/>
                  </a:cubicBezTo>
                  <a:lnTo>
                    <a:pt x="2394" y="1038"/>
                  </a:lnTo>
                  <a:cubicBezTo>
                    <a:pt x="2399" y="986"/>
                    <a:pt x="2403" y="934"/>
                    <a:pt x="2403" y="882"/>
                  </a:cubicBezTo>
                  <a:lnTo>
                    <a:pt x="2403" y="882"/>
                  </a:lnTo>
                  <a:cubicBezTo>
                    <a:pt x="2403" y="880"/>
                    <a:pt x="2404" y="877"/>
                    <a:pt x="2404" y="874"/>
                  </a:cubicBezTo>
                  <a:lnTo>
                    <a:pt x="2404" y="874"/>
                  </a:lnTo>
                  <a:cubicBezTo>
                    <a:pt x="2405" y="847"/>
                    <a:pt x="2404" y="821"/>
                    <a:pt x="2403" y="795"/>
                  </a:cubicBezTo>
                  <a:lnTo>
                    <a:pt x="2377" y="0"/>
                  </a:lnTo>
                  <a:lnTo>
                    <a:pt x="2377" y="0"/>
                  </a:lnTo>
                  <a:cubicBezTo>
                    <a:pt x="2378" y="29"/>
                    <a:pt x="2378" y="59"/>
                    <a:pt x="2378" y="87"/>
                  </a:cubicBezTo>
                  <a:lnTo>
                    <a:pt x="2378" y="87"/>
                  </a:lnTo>
                  <a:cubicBezTo>
                    <a:pt x="2376" y="140"/>
                    <a:pt x="2373" y="191"/>
                    <a:pt x="2368" y="244"/>
                  </a:cubicBezTo>
                  <a:lnTo>
                    <a:pt x="2368" y="244"/>
                  </a:lnTo>
                  <a:cubicBezTo>
                    <a:pt x="2367" y="253"/>
                    <a:pt x="2366" y="262"/>
                    <a:pt x="2365" y="272"/>
                  </a:cubicBezTo>
                  <a:lnTo>
                    <a:pt x="2365" y="272"/>
                  </a:lnTo>
                  <a:cubicBezTo>
                    <a:pt x="2358" y="328"/>
                    <a:pt x="2349" y="383"/>
                    <a:pt x="2337" y="439"/>
                  </a:cubicBezTo>
                  <a:lnTo>
                    <a:pt x="2337" y="439"/>
                  </a:lnTo>
                  <a:cubicBezTo>
                    <a:pt x="2334" y="453"/>
                    <a:pt x="2330" y="467"/>
                    <a:pt x="2328" y="481"/>
                  </a:cubicBezTo>
                  <a:lnTo>
                    <a:pt x="2328" y="481"/>
                  </a:lnTo>
                  <a:cubicBezTo>
                    <a:pt x="2323" y="499"/>
                    <a:pt x="2318" y="518"/>
                    <a:pt x="2313" y="537"/>
                  </a:cubicBezTo>
                  <a:lnTo>
                    <a:pt x="2313" y="537"/>
                  </a:lnTo>
                  <a:cubicBezTo>
                    <a:pt x="2309" y="553"/>
                    <a:pt x="2304" y="569"/>
                    <a:pt x="2299" y="585"/>
                  </a:cubicBezTo>
                  <a:lnTo>
                    <a:pt x="2299" y="585"/>
                  </a:lnTo>
                  <a:cubicBezTo>
                    <a:pt x="2294" y="603"/>
                    <a:pt x="2288" y="622"/>
                    <a:pt x="2282" y="640"/>
                  </a:cubicBezTo>
                  <a:lnTo>
                    <a:pt x="2282" y="640"/>
                  </a:lnTo>
                  <a:cubicBezTo>
                    <a:pt x="2277" y="654"/>
                    <a:pt x="2272" y="668"/>
                    <a:pt x="2267" y="682"/>
                  </a:cubicBezTo>
                  <a:lnTo>
                    <a:pt x="2267" y="682"/>
                  </a:lnTo>
                  <a:cubicBezTo>
                    <a:pt x="2257" y="711"/>
                    <a:pt x="2245" y="740"/>
                    <a:pt x="2233" y="769"/>
                  </a:cubicBezTo>
                  <a:lnTo>
                    <a:pt x="2233" y="769"/>
                  </a:lnTo>
                  <a:cubicBezTo>
                    <a:pt x="2228" y="780"/>
                    <a:pt x="2224" y="791"/>
                    <a:pt x="2219" y="802"/>
                  </a:cubicBezTo>
                  <a:lnTo>
                    <a:pt x="2219" y="802"/>
                  </a:lnTo>
                  <a:cubicBezTo>
                    <a:pt x="2201" y="840"/>
                    <a:pt x="2183" y="879"/>
                    <a:pt x="2163" y="917"/>
                  </a:cubicBezTo>
                  <a:lnTo>
                    <a:pt x="2163" y="917"/>
                  </a:lnTo>
                  <a:cubicBezTo>
                    <a:pt x="2161" y="920"/>
                    <a:pt x="2160" y="923"/>
                    <a:pt x="2158" y="926"/>
                  </a:cubicBezTo>
                  <a:lnTo>
                    <a:pt x="2158" y="926"/>
                  </a:lnTo>
                  <a:cubicBezTo>
                    <a:pt x="2133" y="974"/>
                    <a:pt x="2103" y="1022"/>
                    <a:pt x="2073" y="1070"/>
                  </a:cubicBezTo>
                  <a:lnTo>
                    <a:pt x="2073" y="1070"/>
                  </a:lnTo>
                  <a:cubicBezTo>
                    <a:pt x="2069" y="1077"/>
                    <a:pt x="2065" y="1083"/>
                    <a:pt x="2060" y="1090"/>
                  </a:cubicBezTo>
                  <a:lnTo>
                    <a:pt x="2060" y="1090"/>
                  </a:lnTo>
                  <a:cubicBezTo>
                    <a:pt x="2029" y="1136"/>
                    <a:pt x="1995" y="1182"/>
                    <a:pt x="1959" y="1228"/>
                  </a:cubicBezTo>
                  <a:lnTo>
                    <a:pt x="1959" y="1228"/>
                  </a:lnTo>
                  <a:cubicBezTo>
                    <a:pt x="1953" y="1236"/>
                    <a:pt x="1946" y="1244"/>
                    <a:pt x="1940" y="1253"/>
                  </a:cubicBezTo>
                  <a:lnTo>
                    <a:pt x="1940" y="1253"/>
                  </a:lnTo>
                  <a:cubicBezTo>
                    <a:pt x="1903" y="1297"/>
                    <a:pt x="1864" y="1340"/>
                    <a:pt x="1824" y="1383"/>
                  </a:cubicBezTo>
                  <a:lnTo>
                    <a:pt x="1824" y="1383"/>
                  </a:lnTo>
                  <a:cubicBezTo>
                    <a:pt x="1817" y="1389"/>
                    <a:pt x="1810" y="1396"/>
                    <a:pt x="1803" y="1403"/>
                  </a:cubicBezTo>
                  <a:lnTo>
                    <a:pt x="1803" y="1403"/>
                  </a:lnTo>
                  <a:cubicBezTo>
                    <a:pt x="1760" y="1446"/>
                    <a:pt x="1714" y="1489"/>
                    <a:pt x="1666" y="1531"/>
                  </a:cubicBezTo>
                  <a:lnTo>
                    <a:pt x="0" y="2944"/>
                  </a:lnTo>
                  <a:lnTo>
                    <a:pt x="25" y="3738"/>
                  </a:lnTo>
                  <a:lnTo>
                    <a:pt x="1691" y="2325"/>
                  </a:lnTo>
                  <a:lnTo>
                    <a:pt x="1691" y="2325"/>
                  </a:lnTo>
                  <a:cubicBezTo>
                    <a:pt x="1740" y="2284"/>
                    <a:pt x="1786" y="2241"/>
                    <a:pt x="1830" y="2197"/>
                  </a:cubicBezTo>
                  <a:lnTo>
                    <a:pt x="1830" y="2197"/>
                  </a:lnTo>
                  <a:cubicBezTo>
                    <a:pt x="1836" y="2190"/>
                    <a:pt x="1843" y="2184"/>
                    <a:pt x="1850" y="2177"/>
                  </a:cubicBezTo>
                </a:path>
              </a:pathLst>
            </a:custGeom>
            <a:solidFill>
              <a:schemeClr val="accent4">
                <a:lumMod val="75000"/>
              </a:schemeClr>
            </a:solidFill>
            <a:ln>
              <a:noFill/>
            </a:ln>
            <a:effectLst/>
          </p:spPr>
          <p:txBody>
            <a:bodyPr wrap="none" anchor="ctr"/>
            <a:lstStyle/>
            <a:p>
              <a:endParaRPr lang="en-US" sz="2894" dirty="0"/>
            </a:p>
          </p:txBody>
        </p:sp>
        <p:sp>
          <p:nvSpPr>
            <p:cNvPr id="26" name="Freeform 15">
              <a:extLst>
                <a:ext uri="{FF2B5EF4-FFF2-40B4-BE49-F238E27FC236}">
                  <a16:creationId xmlns:a16="http://schemas.microsoft.com/office/drawing/2014/main" id="{9723BAC4-2B3D-48F1-A9B3-1AB6EBB016FA}"/>
                </a:ext>
              </a:extLst>
            </p:cNvPr>
            <p:cNvSpPr>
              <a:spLocks noChangeArrowheads="1"/>
            </p:cNvSpPr>
            <p:nvPr/>
          </p:nvSpPr>
          <p:spPr bwMode="auto">
            <a:xfrm>
              <a:off x="12709586" y="5316114"/>
              <a:ext cx="1550173" cy="2461506"/>
            </a:xfrm>
            <a:custGeom>
              <a:avLst/>
              <a:gdLst>
                <a:gd name="T0" fmla="*/ 2231 w 2257"/>
                <a:gd name="T1" fmla="*/ 2792 h 3587"/>
                <a:gd name="T2" fmla="*/ 638 w 2257"/>
                <a:gd name="T3" fmla="*/ 1338 h 3587"/>
                <a:gd name="T4" fmla="*/ 638 w 2257"/>
                <a:gd name="T5" fmla="*/ 1338 h 3587"/>
                <a:gd name="T6" fmla="*/ 0 w 2257"/>
                <a:gd name="T7" fmla="*/ 0 h 3587"/>
                <a:gd name="T8" fmla="*/ 26 w 2257"/>
                <a:gd name="T9" fmla="*/ 795 h 3587"/>
                <a:gd name="T10" fmla="*/ 26 w 2257"/>
                <a:gd name="T11" fmla="*/ 795 h 3587"/>
                <a:gd name="T12" fmla="*/ 663 w 2257"/>
                <a:gd name="T13" fmla="*/ 2132 h 3587"/>
                <a:gd name="T14" fmla="*/ 2256 w 2257"/>
                <a:gd name="T15" fmla="*/ 3586 h 3587"/>
                <a:gd name="T16" fmla="*/ 2231 w 2257"/>
                <a:gd name="T17" fmla="*/ 2792 h 3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 h="3587">
                  <a:moveTo>
                    <a:pt x="2231" y="2792"/>
                  </a:moveTo>
                  <a:lnTo>
                    <a:pt x="638" y="1338"/>
                  </a:lnTo>
                  <a:lnTo>
                    <a:pt x="638" y="1338"/>
                  </a:lnTo>
                  <a:cubicBezTo>
                    <a:pt x="228" y="963"/>
                    <a:pt x="16" y="484"/>
                    <a:pt x="0" y="0"/>
                  </a:cubicBezTo>
                  <a:lnTo>
                    <a:pt x="26" y="795"/>
                  </a:lnTo>
                  <a:lnTo>
                    <a:pt x="26" y="795"/>
                  </a:lnTo>
                  <a:cubicBezTo>
                    <a:pt x="42" y="1279"/>
                    <a:pt x="254" y="1757"/>
                    <a:pt x="663" y="2132"/>
                  </a:cubicBezTo>
                  <a:lnTo>
                    <a:pt x="2256" y="3586"/>
                  </a:lnTo>
                  <a:lnTo>
                    <a:pt x="2231" y="2792"/>
                  </a:lnTo>
                </a:path>
              </a:pathLst>
            </a:custGeom>
            <a:solidFill>
              <a:schemeClr val="accent4">
                <a:lumMod val="50000"/>
              </a:schemeClr>
            </a:solidFill>
            <a:ln>
              <a:noFill/>
            </a:ln>
            <a:effectLst/>
          </p:spPr>
          <p:txBody>
            <a:bodyPr wrap="none" anchor="ctr"/>
            <a:lstStyle/>
            <a:p>
              <a:endParaRPr lang="en-US" sz="2894" dirty="0"/>
            </a:p>
          </p:txBody>
        </p:sp>
      </p:grpSp>
      <p:sp>
        <p:nvSpPr>
          <p:cNvPr id="32" name="TextBox 31">
            <a:extLst>
              <a:ext uri="{FF2B5EF4-FFF2-40B4-BE49-F238E27FC236}">
                <a16:creationId xmlns:a16="http://schemas.microsoft.com/office/drawing/2014/main" id="{E135BC99-7D28-4390-9EFA-66136FB9A9DF}"/>
              </a:ext>
            </a:extLst>
          </p:cNvPr>
          <p:cNvSpPr txBox="1"/>
          <p:nvPr/>
        </p:nvSpPr>
        <p:spPr>
          <a:xfrm>
            <a:off x="3541495" y="3333569"/>
            <a:ext cx="1236237" cy="283154"/>
          </a:xfrm>
          <a:prstGeom prst="rect">
            <a:avLst/>
          </a:prstGeom>
          <a:noFill/>
        </p:spPr>
        <p:txBody>
          <a:bodyPr wrap="none" rtlCol="0" anchor="t" anchorCtr="0">
            <a:spAutoFit/>
          </a:bodyPr>
          <a:lstStyle/>
          <a:p>
            <a:pPr algn="ctr"/>
            <a:r>
              <a:rPr lang="en-US" sz="1240" b="1" dirty="0">
                <a:solidFill>
                  <a:schemeClr val="bg1"/>
                </a:solidFill>
                <a:ea typeface="League Spartan" charset="0"/>
                <a:cs typeface="Poppins" pitchFamily="2" charset="77"/>
              </a:rPr>
              <a:t>YOUR CAPTION</a:t>
            </a:r>
          </a:p>
        </p:txBody>
      </p:sp>
      <p:sp>
        <p:nvSpPr>
          <p:cNvPr id="33" name="TextBox 32">
            <a:extLst>
              <a:ext uri="{FF2B5EF4-FFF2-40B4-BE49-F238E27FC236}">
                <a16:creationId xmlns:a16="http://schemas.microsoft.com/office/drawing/2014/main" id="{5BD29919-4A1E-4F9B-BD9E-BFC00A41C865}"/>
              </a:ext>
            </a:extLst>
          </p:cNvPr>
          <p:cNvSpPr txBox="1"/>
          <p:nvPr/>
        </p:nvSpPr>
        <p:spPr>
          <a:xfrm>
            <a:off x="6655963" y="3333569"/>
            <a:ext cx="1236237" cy="283154"/>
          </a:xfrm>
          <a:prstGeom prst="rect">
            <a:avLst/>
          </a:prstGeom>
          <a:noFill/>
        </p:spPr>
        <p:txBody>
          <a:bodyPr wrap="none" rtlCol="0" anchor="t" anchorCtr="0">
            <a:spAutoFit/>
          </a:bodyPr>
          <a:lstStyle/>
          <a:p>
            <a:pPr algn="ctr"/>
            <a:r>
              <a:rPr lang="en-US" sz="1240" b="1" dirty="0">
                <a:solidFill>
                  <a:schemeClr val="bg1"/>
                </a:solidFill>
                <a:ea typeface="League Spartan" charset="0"/>
                <a:cs typeface="Poppins" pitchFamily="2" charset="77"/>
              </a:rPr>
              <a:t>YOUR CAPTION</a:t>
            </a:r>
          </a:p>
        </p:txBody>
      </p:sp>
      <p:sp>
        <p:nvSpPr>
          <p:cNvPr id="34" name="TextBox 33">
            <a:extLst>
              <a:ext uri="{FF2B5EF4-FFF2-40B4-BE49-F238E27FC236}">
                <a16:creationId xmlns:a16="http://schemas.microsoft.com/office/drawing/2014/main" id="{6B8968C1-E567-4C92-84A3-174324B7BBE1}"/>
              </a:ext>
            </a:extLst>
          </p:cNvPr>
          <p:cNvSpPr txBox="1"/>
          <p:nvPr/>
        </p:nvSpPr>
        <p:spPr>
          <a:xfrm>
            <a:off x="5090288" y="4852673"/>
            <a:ext cx="1236237" cy="283154"/>
          </a:xfrm>
          <a:prstGeom prst="rect">
            <a:avLst/>
          </a:prstGeom>
          <a:noFill/>
        </p:spPr>
        <p:txBody>
          <a:bodyPr wrap="none" rtlCol="0" anchor="t" anchorCtr="0">
            <a:spAutoFit/>
          </a:bodyPr>
          <a:lstStyle/>
          <a:p>
            <a:pPr algn="ctr"/>
            <a:r>
              <a:rPr lang="en-US" sz="1240" b="1" dirty="0">
                <a:solidFill>
                  <a:schemeClr val="bg1"/>
                </a:solidFill>
                <a:ea typeface="League Spartan" charset="0"/>
                <a:cs typeface="Poppins" pitchFamily="2" charset="77"/>
              </a:rPr>
              <a:t>YOUR CAPTION</a:t>
            </a:r>
          </a:p>
        </p:txBody>
      </p:sp>
      <p:sp>
        <p:nvSpPr>
          <p:cNvPr id="35" name="TextBox 34">
            <a:extLst>
              <a:ext uri="{FF2B5EF4-FFF2-40B4-BE49-F238E27FC236}">
                <a16:creationId xmlns:a16="http://schemas.microsoft.com/office/drawing/2014/main" id="{31E0F535-6BA0-408F-BFFF-6A8CD7D527F2}"/>
              </a:ext>
            </a:extLst>
          </p:cNvPr>
          <p:cNvSpPr txBox="1"/>
          <p:nvPr/>
        </p:nvSpPr>
        <p:spPr>
          <a:xfrm>
            <a:off x="8202201" y="4852673"/>
            <a:ext cx="1236237" cy="283154"/>
          </a:xfrm>
          <a:prstGeom prst="rect">
            <a:avLst/>
          </a:prstGeom>
          <a:noFill/>
        </p:spPr>
        <p:txBody>
          <a:bodyPr wrap="none" rtlCol="0" anchor="t" anchorCtr="0">
            <a:spAutoFit/>
          </a:bodyPr>
          <a:lstStyle/>
          <a:p>
            <a:pPr algn="ctr"/>
            <a:r>
              <a:rPr lang="en-US" sz="1240" b="1" dirty="0">
                <a:solidFill>
                  <a:schemeClr val="bg1"/>
                </a:solidFill>
                <a:ea typeface="League Spartan" charset="0"/>
                <a:cs typeface="Poppins" pitchFamily="2" charset="77"/>
              </a:rPr>
              <a:t>YOUR CAPTION</a:t>
            </a:r>
          </a:p>
        </p:txBody>
      </p:sp>
      <p:sp>
        <p:nvSpPr>
          <p:cNvPr id="36" name="TextBox 35">
            <a:extLst>
              <a:ext uri="{FF2B5EF4-FFF2-40B4-BE49-F238E27FC236}">
                <a16:creationId xmlns:a16="http://schemas.microsoft.com/office/drawing/2014/main" id="{E3FA8F72-AF59-4915-90FC-9D9672F04B8F}"/>
              </a:ext>
            </a:extLst>
          </p:cNvPr>
          <p:cNvSpPr txBox="1"/>
          <p:nvPr/>
        </p:nvSpPr>
        <p:spPr>
          <a:xfrm>
            <a:off x="1946891" y="4852673"/>
            <a:ext cx="1236237" cy="283154"/>
          </a:xfrm>
          <a:prstGeom prst="rect">
            <a:avLst/>
          </a:prstGeom>
          <a:noFill/>
        </p:spPr>
        <p:txBody>
          <a:bodyPr wrap="none" rtlCol="0" anchor="t" anchorCtr="0">
            <a:spAutoFit/>
          </a:bodyPr>
          <a:lstStyle/>
          <a:p>
            <a:pPr algn="ctr"/>
            <a:r>
              <a:rPr lang="en-US" sz="1240" b="1" dirty="0">
                <a:solidFill>
                  <a:schemeClr val="bg1"/>
                </a:solidFill>
                <a:ea typeface="League Spartan" charset="0"/>
                <a:cs typeface="Poppins" pitchFamily="2" charset="77"/>
              </a:rPr>
              <a:t>YOUR CAPTION</a:t>
            </a:r>
          </a:p>
        </p:txBody>
      </p:sp>
      <p:sp>
        <p:nvSpPr>
          <p:cNvPr id="37" name="Subtitle 2">
            <a:extLst>
              <a:ext uri="{FF2B5EF4-FFF2-40B4-BE49-F238E27FC236}">
                <a16:creationId xmlns:a16="http://schemas.microsoft.com/office/drawing/2014/main" id="{71E6455B-B9EA-4199-81FB-A271FB7E851D}"/>
              </a:ext>
            </a:extLst>
          </p:cNvPr>
          <p:cNvSpPr txBox="1">
            <a:spLocks/>
          </p:cNvSpPr>
          <p:nvPr/>
        </p:nvSpPr>
        <p:spPr>
          <a:xfrm>
            <a:off x="7826735" y="5594132"/>
            <a:ext cx="202874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38" name="Subtitle 2">
            <a:extLst>
              <a:ext uri="{FF2B5EF4-FFF2-40B4-BE49-F238E27FC236}">
                <a16:creationId xmlns:a16="http://schemas.microsoft.com/office/drawing/2014/main" id="{FF7E54A8-43CB-43CE-B76E-20CFD25E60FA}"/>
              </a:ext>
            </a:extLst>
          </p:cNvPr>
          <p:cNvSpPr txBox="1">
            <a:spLocks/>
          </p:cNvSpPr>
          <p:nvPr/>
        </p:nvSpPr>
        <p:spPr>
          <a:xfrm>
            <a:off x="4734656" y="5594132"/>
            <a:ext cx="202874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39" name="Subtitle 2">
            <a:extLst>
              <a:ext uri="{FF2B5EF4-FFF2-40B4-BE49-F238E27FC236}">
                <a16:creationId xmlns:a16="http://schemas.microsoft.com/office/drawing/2014/main" id="{08640D57-880C-40C1-9212-DC1524B5C2FA}"/>
              </a:ext>
            </a:extLst>
          </p:cNvPr>
          <p:cNvSpPr txBox="1">
            <a:spLocks/>
          </p:cNvSpPr>
          <p:nvPr/>
        </p:nvSpPr>
        <p:spPr>
          <a:xfrm>
            <a:off x="1562099" y="5594132"/>
            <a:ext cx="202874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40" name="Subtitle 2">
            <a:extLst>
              <a:ext uri="{FF2B5EF4-FFF2-40B4-BE49-F238E27FC236}">
                <a16:creationId xmlns:a16="http://schemas.microsoft.com/office/drawing/2014/main" id="{538CDC29-6A9A-42C9-8DFD-31FCD1BEC8BC}"/>
              </a:ext>
            </a:extLst>
          </p:cNvPr>
          <p:cNvSpPr txBox="1">
            <a:spLocks/>
          </p:cNvSpPr>
          <p:nvPr/>
        </p:nvSpPr>
        <p:spPr>
          <a:xfrm>
            <a:off x="3167370" y="1800988"/>
            <a:ext cx="202874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sp>
        <p:nvSpPr>
          <p:cNvPr id="41" name="Subtitle 2">
            <a:extLst>
              <a:ext uri="{FF2B5EF4-FFF2-40B4-BE49-F238E27FC236}">
                <a16:creationId xmlns:a16="http://schemas.microsoft.com/office/drawing/2014/main" id="{4A9061A8-D890-4DCB-9B29-C461BD9550F6}"/>
              </a:ext>
            </a:extLst>
          </p:cNvPr>
          <p:cNvSpPr txBox="1">
            <a:spLocks/>
          </p:cNvSpPr>
          <p:nvPr/>
        </p:nvSpPr>
        <p:spPr>
          <a:xfrm>
            <a:off x="6251660" y="1800988"/>
            <a:ext cx="2028746" cy="531617"/>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consectetur</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adipiscing</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elit</a:t>
            </a:r>
            <a:r>
              <a:rPr lang="en-US" sz="1063" dirty="0">
                <a:solidFill>
                  <a:schemeClr val="tx1"/>
                </a:solidFill>
                <a:latin typeface="+mn-lt"/>
                <a:ea typeface="Open Sans Light" panose="020B0306030504020204" pitchFamily="34" charset="0"/>
                <a:cs typeface="Open Sans Light" panose="020B0306030504020204" pitchFamily="34" charset="0"/>
              </a:rPr>
              <a:t>, sed do.</a:t>
            </a:r>
          </a:p>
        </p:txBody>
      </p:sp>
      <p:pic>
        <p:nvPicPr>
          <p:cNvPr id="42" name="Graphic 41" descr="Piggy Bank">
            <a:extLst>
              <a:ext uri="{FF2B5EF4-FFF2-40B4-BE49-F238E27FC236}">
                <a16:creationId xmlns:a16="http://schemas.microsoft.com/office/drawing/2014/main" id="{DC397F68-AD8D-4E87-A33E-6E188CA611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2153" y="4146095"/>
            <a:ext cx="777798" cy="777798"/>
          </a:xfrm>
          <a:prstGeom prst="rect">
            <a:avLst/>
          </a:prstGeom>
        </p:spPr>
      </p:pic>
      <p:pic>
        <p:nvPicPr>
          <p:cNvPr id="43" name="Graphic 42" descr="Chat RTL">
            <a:extLst>
              <a:ext uri="{FF2B5EF4-FFF2-40B4-BE49-F238E27FC236}">
                <a16:creationId xmlns:a16="http://schemas.microsoft.com/office/drawing/2014/main" id="{DF65E829-87D8-4393-8D32-044562D902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7722" y="4124812"/>
            <a:ext cx="777798" cy="777798"/>
          </a:xfrm>
          <a:prstGeom prst="rect">
            <a:avLst/>
          </a:prstGeom>
        </p:spPr>
      </p:pic>
      <p:pic>
        <p:nvPicPr>
          <p:cNvPr id="44" name="Graphic 43" descr="Megaphone">
            <a:extLst>
              <a:ext uri="{FF2B5EF4-FFF2-40B4-BE49-F238E27FC236}">
                <a16:creationId xmlns:a16="http://schemas.microsoft.com/office/drawing/2014/main" id="{10880948-C662-4C0A-B53D-79B3098A8E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08340" y="2572482"/>
            <a:ext cx="777798" cy="777798"/>
          </a:xfrm>
          <a:prstGeom prst="rect">
            <a:avLst/>
          </a:prstGeom>
        </p:spPr>
      </p:pic>
      <p:pic>
        <p:nvPicPr>
          <p:cNvPr id="45" name="Graphic 44" descr="Tag">
            <a:extLst>
              <a:ext uri="{FF2B5EF4-FFF2-40B4-BE49-F238E27FC236}">
                <a16:creationId xmlns:a16="http://schemas.microsoft.com/office/drawing/2014/main" id="{C0013AD2-42E4-47EA-840E-D8A6C8C655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7347" y="4095735"/>
            <a:ext cx="777798" cy="777798"/>
          </a:xfrm>
          <a:prstGeom prst="rect">
            <a:avLst/>
          </a:prstGeom>
        </p:spPr>
      </p:pic>
      <p:pic>
        <p:nvPicPr>
          <p:cNvPr id="46" name="Graphic 45" descr="Palette">
            <a:extLst>
              <a:ext uri="{FF2B5EF4-FFF2-40B4-BE49-F238E27FC236}">
                <a16:creationId xmlns:a16="http://schemas.microsoft.com/office/drawing/2014/main" id="{6207F5D4-680D-4EB7-ABFE-79119A88D5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912856" y="2612772"/>
            <a:ext cx="777798" cy="777798"/>
          </a:xfrm>
          <a:prstGeom prst="rect">
            <a:avLst/>
          </a:prstGeom>
        </p:spPr>
      </p:pic>
    </p:spTree>
    <p:extLst>
      <p:ext uri="{BB962C8B-B14F-4D97-AF65-F5344CB8AC3E}">
        <p14:creationId xmlns:p14="http://schemas.microsoft.com/office/powerpoint/2010/main" val="331300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AEABD-61DA-456F-9F1D-279C31DD4D3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0D26E54-22AE-4E86-854A-9CFBBF331BA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E9C3BD9-E756-42A2-8E5B-B4B7EF74E7D3}"/>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7EBC280F-B8D2-4DE4-9A53-EFF083A85F0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DDF85CC-2D7A-4DE6-AADD-F22A01C2E4CC}"/>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676C13E8-41FB-4A8C-BA76-52821A3ED801}"/>
              </a:ext>
            </a:extLst>
          </p:cNvPr>
          <p:cNvGrpSpPr/>
          <p:nvPr/>
        </p:nvGrpSpPr>
        <p:grpSpPr>
          <a:xfrm>
            <a:off x="1562226" y="1866900"/>
            <a:ext cx="3782798" cy="1273999"/>
            <a:chOff x="2069431" y="1756611"/>
            <a:chExt cx="9288381" cy="3128211"/>
          </a:xfrm>
        </p:grpSpPr>
        <p:grpSp>
          <p:nvGrpSpPr>
            <p:cNvPr id="8" name="Group 7">
              <a:extLst>
                <a:ext uri="{FF2B5EF4-FFF2-40B4-BE49-F238E27FC236}">
                  <a16:creationId xmlns:a16="http://schemas.microsoft.com/office/drawing/2014/main" id="{56AB0B79-B4F3-4910-9AAA-E16333A8F5B7}"/>
                </a:ext>
              </a:extLst>
            </p:cNvPr>
            <p:cNvGrpSpPr/>
            <p:nvPr/>
          </p:nvGrpSpPr>
          <p:grpSpPr>
            <a:xfrm>
              <a:off x="3777915" y="2195262"/>
              <a:ext cx="7579897" cy="2250908"/>
              <a:chOff x="3633537" y="2244892"/>
              <a:chExt cx="7579897" cy="2250908"/>
            </a:xfrm>
          </p:grpSpPr>
          <p:sp>
            <p:nvSpPr>
              <p:cNvPr id="10" name="Rounded Rectangle 2">
                <a:extLst>
                  <a:ext uri="{FF2B5EF4-FFF2-40B4-BE49-F238E27FC236}">
                    <a16:creationId xmlns:a16="http://schemas.microsoft.com/office/drawing/2014/main" id="{657AFB82-B410-49E6-B49A-110548EA2917}"/>
                  </a:ext>
                </a:extLst>
              </p:cNvPr>
              <p:cNvSpPr/>
              <p:nvPr/>
            </p:nvSpPr>
            <p:spPr>
              <a:xfrm>
                <a:off x="3633537" y="2244892"/>
                <a:ext cx="5486401" cy="61160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1" name="Rounded Rectangle 1">
                <a:extLst>
                  <a:ext uri="{FF2B5EF4-FFF2-40B4-BE49-F238E27FC236}">
                    <a16:creationId xmlns:a16="http://schemas.microsoft.com/office/drawing/2014/main" id="{22B2E528-C20C-4F4F-90AB-2D644F2CD963}"/>
                  </a:ext>
                </a:extLst>
              </p:cNvPr>
              <p:cNvSpPr/>
              <p:nvPr/>
            </p:nvSpPr>
            <p:spPr>
              <a:xfrm>
                <a:off x="3633538" y="2550695"/>
                <a:ext cx="7579896" cy="1945105"/>
              </a:xfrm>
              <a:prstGeom prst="roundRect">
                <a:avLst>
                  <a:gd name="adj" fmla="val 113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9" name="Oval 8">
              <a:extLst>
                <a:ext uri="{FF2B5EF4-FFF2-40B4-BE49-F238E27FC236}">
                  <a16:creationId xmlns:a16="http://schemas.microsoft.com/office/drawing/2014/main" id="{F9CFB30B-E48F-4B86-AF09-C61FC2467922}"/>
                </a:ext>
              </a:extLst>
            </p:cNvPr>
            <p:cNvSpPr/>
            <p:nvPr/>
          </p:nvSpPr>
          <p:spPr>
            <a:xfrm>
              <a:off x="2069431" y="1756611"/>
              <a:ext cx="3128211" cy="312821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12" name="Group 11">
            <a:extLst>
              <a:ext uri="{FF2B5EF4-FFF2-40B4-BE49-F238E27FC236}">
                <a16:creationId xmlns:a16="http://schemas.microsoft.com/office/drawing/2014/main" id="{C8900DB5-3DE9-4DE6-8CBC-88EB842BC355}"/>
              </a:ext>
            </a:extLst>
          </p:cNvPr>
          <p:cNvGrpSpPr/>
          <p:nvPr/>
        </p:nvGrpSpPr>
        <p:grpSpPr>
          <a:xfrm>
            <a:off x="1562226" y="3362104"/>
            <a:ext cx="3782798" cy="1273999"/>
            <a:chOff x="2069431" y="1756611"/>
            <a:chExt cx="9288381" cy="3128211"/>
          </a:xfrm>
        </p:grpSpPr>
        <p:grpSp>
          <p:nvGrpSpPr>
            <p:cNvPr id="13" name="Group 12">
              <a:extLst>
                <a:ext uri="{FF2B5EF4-FFF2-40B4-BE49-F238E27FC236}">
                  <a16:creationId xmlns:a16="http://schemas.microsoft.com/office/drawing/2014/main" id="{4B8CF4A3-91A4-44DD-A2BD-07F77A82AAEE}"/>
                </a:ext>
              </a:extLst>
            </p:cNvPr>
            <p:cNvGrpSpPr/>
            <p:nvPr/>
          </p:nvGrpSpPr>
          <p:grpSpPr>
            <a:xfrm>
              <a:off x="3777915" y="2195262"/>
              <a:ext cx="7579897" cy="2250908"/>
              <a:chOff x="3633537" y="2244892"/>
              <a:chExt cx="7579897" cy="2250908"/>
            </a:xfrm>
          </p:grpSpPr>
          <p:sp>
            <p:nvSpPr>
              <p:cNvPr id="15" name="Rounded Rectangle 9">
                <a:extLst>
                  <a:ext uri="{FF2B5EF4-FFF2-40B4-BE49-F238E27FC236}">
                    <a16:creationId xmlns:a16="http://schemas.microsoft.com/office/drawing/2014/main" id="{9901CABC-9D97-4599-BB1F-87F9E18EC71D}"/>
                  </a:ext>
                </a:extLst>
              </p:cNvPr>
              <p:cNvSpPr/>
              <p:nvPr/>
            </p:nvSpPr>
            <p:spPr>
              <a:xfrm>
                <a:off x="3633537" y="2244892"/>
                <a:ext cx="5486401" cy="611605"/>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16" name="Rounded Rectangle 10">
                <a:extLst>
                  <a:ext uri="{FF2B5EF4-FFF2-40B4-BE49-F238E27FC236}">
                    <a16:creationId xmlns:a16="http://schemas.microsoft.com/office/drawing/2014/main" id="{984F3364-5E32-4F1A-9CC6-35FF7368C64F}"/>
                  </a:ext>
                </a:extLst>
              </p:cNvPr>
              <p:cNvSpPr/>
              <p:nvPr/>
            </p:nvSpPr>
            <p:spPr>
              <a:xfrm>
                <a:off x="3633538" y="2550695"/>
                <a:ext cx="7579896" cy="1945105"/>
              </a:xfrm>
              <a:prstGeom prst="roundRect">
                <a:avLst>
                  <a:gd name="adj" fmla="val 113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14" name="Oval 13">
              <a:extLst>
                <a:ext uri="{FF2B5EF4-FFF2-40B4-BE49-F238E27FC236}">
                  <a16:creationId xmlns:a16="http://schemas.microsoft.com/office/drawing/2014/main" id="{140DEE47-622E-4D1E-81A6-34094B95F78D}"/>
                </a:ext>
              </a:extLst>
            </p:cNvPr>
            <p:cNvSpPr/>
            <p:nvPr/>
          </p:nvSpPr>
          <p:spPr>
            <a:xfrm>
              <a:off x="2069431" y="1756611"/>
              <a:ext cx="3128211" cy="312821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17" name="Group 16">
            <a:extLst>
              <a:ext uri="{FF2B5EF4-FFF2-40B4-BE49-F238E27FC236}">
                <a16:creationId xmlns:a16="http://schemas.microsoft.com/office/drawing/2014/main" id="{1D541024-C2AC-4C70-B286-B582F41ED6A6}"/>
              </a:ext>
            </a:extLst>
          </p:cNvPr>
          <p:cNvGrpSpPr/>
          <p:nvPr/>
        </p:nvGrpSpPr>
        <p:grpSpPr>
          <a:xfrm>
            <a:off x="1562226" y="4814750"/>
            <a:ext cx="3782798" cy="1273999"/>
            <a:chOff x="2069431" y="1756611"/>
            <a:chExt cx="9288381" cy="3128211"/>
          </a:xfrm>
        </p:grpSpPr>
        <p:grpSp>
          <p:nvGrpSpPr>
            <p:cNvPr id="18" name="Group 17">
              <a:extLst>
                <a:ext uri="{FF2B5EF4-FFF2-40B4-BE49-F238E27FC236}">
                  <a16:creationId xmlns:a16="http://schemas.microsoft.com/office/drawing/2014/main" id="{734E2026-F2CF-4775-B704-B624E6F81756}"/>
                </a:ext>
              </a:extLst>
            </p:cNvPr>
            <p:cNvGrpSpPr/>
            <p:nvPr/>
          </p:nvGrpSpPr>
          <p:grpSpPr>
            <a:xfrm>
              <a:off x="3777915" y="2195262"/>
              <a:ext cx="7579897" cy="2250908"/>
              <a:chOff x="3633537" y="2244892"/>
              <a:chExt cx="7579897" cy="2250908"/>
            </a:xfrm>
          </p:grpSpPr>
          <p:sp>
            <p:nvSpPr>
              <p:cNvPr id="20" name="Rounded Rectangle 14">
                <a:extLst>
                  <a:ext uri="{FF2B5EF4-FFF2-40B4-BE49-F238E27FC236}">
                    <a16:creationId xmlns:a16="http://schemas.microsoft.com/office/drawing/2014/main" id="{9BAD4AA0-D433-4BDF-9D37-247E079623BE}"/>
                  </a:ext>
                </a:extLst>
              </p:cNvPr>
              <p:cNvSpPr/>
              <p:nvPr/>
            </p:nvSpPr>
            <p:spPr>
              <a:xfrm>
                <a:off x="3633537" y="2244892"/>
                <a:ext cx="5486401" cy="611605"/>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1" name="Rounded Rectangle 15">
                <a:extLst>
                  <a:ext uri="{FF2B5EF4-FFF2-40B4-BE49-F238E27FC236}">
                    <a16:creationId xmlns:a16="http://schemas.microsoft.com/office/drawing/2014/main" id="{62ACBF1D-80D4-4066-93CE-1BCB55466E4F}"/>
                  </a:ext>
                </a:extLst>
              </p:cNvPr>
              <p:cNvSpPr/>
              <p:nvPr/>
            </p:nvSpPr>
            <p:spPr>
              <a:xfrm>
                <a:off x="3633538" y="2550695"/>
                <a:ext cx="7579896" cy="1945105"/>
              </a:xfrm>
              <a:prstGeom prst="roundRect">
                <a:avLst>
                  <a:gd name="adj" fmla="val 113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19" name="Oval 18">
              <a:extLst>
                <a:ext uri="{FF2B5EF4-FFF2-40B4-BE49-F238E27FC236}">
                  <a16:creationId xmlns:a16="http://schemas.microsoft.com/office/drawing/2014/main" id="{D8A9D354-5ABC-4D4D-AC39-4A85855C1BF6}"/>
                </a:ext>
              </a:extLst>
            </p:cNvPr>
            <p:cNvSpPr/>
            <p:nvPr/>
          </p:nvSpPr>
          <p:spPr>
            <a:xfrm>
              <a:off x="2069431" y="1756611"/>
              <a:ext cx="3128211" cy="3128211"/>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22" name="Group 21">
            <a:extLst>
              <a:ext uri="{FF2B5EF4-FFF2-40B4-BE49-F238E27FC236}">
                <a16:creationId xmlns:a16="http://schemas.microsoft.com/office/drawing/2014/main" id="{C3B849F8-B323-4C7D-94BE-250E68B8AC25}"/>
              </a:ext>
            </a:extLst>
          </p:cNvPr>
          <p:cNvGrpSpPr/>
          <p:nvPr/>
        </p:nvGrpSpPr>
        <p:grpSpPr>
          <a:xfrm flipH="1">
            <a:off x="6068739" y="1866900"/>
            <a:ext cx="3783581" cy="1273999"/>
            <a:chOff x="2069431" y="1756611"/>
            <a:chExt cx="9288381" cy="3128211"/>
          </a:xfrm>
        </p:grpSpPr>
        <p:grpSp>
          <p:nvGrpSpPr>
            <p:cNvPr id="23" name="Group 22">
              <a:extLst>
                <a:ext uri="{FF2B5EF4-FFF2-40B4-BE49-F238E27FC236}">
                  <a16:creationId xmlns:a16="http://schemas.microsoft.com/office/drawing/2014/main" id="{CB4CC9E8-CDEF-4F6D-A389-6ABFEDA01C62}"/>
                </a:ext>
              </a:extLst>
            </p:cNvPr>
            <p:cNvGrpSpPr/>
            <p:nvPr/>
          </p:nvGrpSpPr>
          <p:grpSpPr>
            <a:xfrm>
              <a:off x="3777915" y="2195262"/>
              <a:ext cx="7579897" cy="2250908"/>
              <a:chOff x="3633537" y="2244892"/>
              <a:chExt cx="7579897" cy="2250908"/>
            </a:xfrm>
          </p:grpSpPr>
          <p:sp>
            <p:nvSpPr>
              <p:cNvPr id="25" name="Rounded Rectangle 19">
                <a:extLst>
                  <a:ext uri="{FF2B5EF4-FFF2-40B4-BE49-F238E27FC236}">
                    <a16:creationId xmlns:a16="http://schemas.microsoft.com/office/drawing/2014/main" id="{2C7085E2-36F0-4752-88E6-AF530EE3E3A1}"/>
                  </a:ext>
                </a:extLst>
              </p:cNvPr>
              <p:cNvSpPr/>
              <p:nvPr/>
            </p:nvSpPr>
            <p:spPr>
              <a:xfrm>
                <a:off x="3633537" y="2244892"/>
                <a:ext cx="5486401" cy="611605"/>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26" name="Rounded Rectangle 20">
                <a:extLst>
                  <a:ext uri="{FF2B5EF4-FFF2-40B4-BE49-F238E27FC236}">
                    <a16:creationId xmlns:a16="http://schemas.microsoft.com/office/drawing/2014/main" id="{44022B5B-0434-4BBB-A89C-CB446B089FB6}"/>
                  </a:ext>
                </a:extLst>
              </p:cNvPr>
              <p:cNvSpPr/>
              <p:nvPr/>
            </p:nvSpPr>
            <p:spPr>
              <a:xfrm>
                <a:off x="3633538" y="2550695"/>
                <a:ext cx="7579896" cy="1945105"/>
              </a:xfrm>
              <a:prstGeom prst="roundRect">
                <a:avLst>
                  <a:gd name="adj" fmla="val 113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24" name="Oval 23">
              <a:extLst>
                <a:ext uri="{FF2B5EF4-FFF2-40B4-BE49-F238E27FC236}">
                  <a16:creationId xmlns:a16="http://schemas.microsoft.com/office/drawing/2014/main" id="{581A1699-B028-45FC-B78F-C35FEA892EAA}"/>
                </a:ext>
              </a:extLst>
            </p:cNvPr>
            <p:cNvSpPr/>
            <p:nvPr/>
          </p:nvSpPr>
          <p:spPr>
            <a:xfrm>
              <a:off x="2069431" y="1756611"/>
              <a:ext cx="3128211" cy="3128211"/>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27" name="Group 26">
            <a:extLst>
              <a:ext uri="{FF2B5EF4-FFF2-40B4-BE49-F238E27FC236}">
                <a16:creationId xmlns:a16="http://schemas.microsoft.com/office/drawing/2014/main" id="{AACC38D7-EABD-4A19-BC7C-645FEA07B2BB}"/>
              </a:ext>
            </a:extLst>
          </p:cNvPr>
          <p:cNvGrpSpPr/>
          <p:nvPr/>
        </p:nvGrpSpPr>
        <p:grpSpPr>
          <a:xfrm flipH="1">
            <a:off x="6068739" y="3362104"/>
            <a:ext cx="3783581" cy="1273999"/>
            <a:chOff x="2069431" y="1756611"/>
            <a:chExt cx="9288381" cy="3128211"/>
          </a:xfrm>
        </p:grpSpPr>
        <p:grpSp>
          <p:nvGrpSpPr>
            <p:cNvPr id="28" name="Group 27">
              <a:extLst>
                <a:ext uri="{FF2B5EF4-FFF2-40B4-BE49-F238E27FC236}">
                  <a16:creationId xmlns:a16="http://schemas.microsoft.com/office/drawing/2014/main" id="{2536C26D-7427-45E0-8C4A-8338C470EE78}"/>
                </a:ext>
              </a:extLst>
            </p:cNvPr>
            <p:cNvGrpSpPr/>
            <p:nvPr/>
          </p:nvGrpSpPr>
          <p:grpSpPr>
            <a:xfrm>
              <a:off x="3777915" y="2195262"/>
              <a:ext cx="7579897" cy="2250908"/>
              <a:chOff x="3633537" y="2244892"/>
              <a:chExt cx="7579897" cy="2250908"/>
            </a:xfrm>
          </p:grpSpPr>
          <p:sp>
            <p:nvSpPr>
              <p:cNvPr id="30" name="Rounded Rectangle 24">
                <a:extLst>
                  <a:ext uri="{FF2B5EF4-FFF2-40B4-BE49-F238E27FC236}">
                    <a16:creationId xmlns:a16="http://schemas.microsoft.com/office/drawing/2014/main" id="{2A1F2184-B4A5-4BF4-AC70-0982ED66DD67}"/>
                  </a:ext>
                </a:extLst>
              </p:cNvPr>
              <p:cNvSpPr/>
              <p:nvPr/>
            </p:nvSpPr>
            <p:spPr>
              <a:xfrm>
                <a:off x="3633537" y="2244892"/>
                <a:ext cx="5486401" cy="611605"/>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1" name="Rounded Rectangle 25">
                <a:extLst>
                  <a:ext uri="{FF2B5EF4-FFF2-40B4-BE49-F238E27FC236}">
                    <a16:creationId xmlns:a16="http://schemas.microsoft.com/office/drawing/2014/main" id="{3F45CF72-3592-47FE-9B91-41ACA36E0187}"/>
                  </a:ext>
                </a:extLst>
              </p:cNvPr>
              <p:cNvSpPr/>
              <p:nvPr/>
            </p:nvSpPr>
            <p:spPr>
              <a:xfrm>
                <a:off x="3633538" y="2550695"/>
                <a:ext cx="7579896" cy="1945105"/>
              </a:xfrm>
              <a:prstGeom prst="roundRect">
                <a:avLst>
                  <a:gd name="adj" fmla="val 113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29" name="Oval 28">
              <a:extLst>
                <a:ext uri="{FF2B5EF4-FFF2-40B4-BE49-F238E27FC236}">
                  <a16:creationId xmlns:a16="http://schemas.microsoft.com/office/drawing/2014/main" id="{63CF1272-EB87-4152-B687-AD45C830A626}"/>
                </a:ext>
              </a:extLst>
            </p:cNvPr>
            <p:cNvSpPr/>
            <p:nvPr/>
          </p:nvSpPr>
          <p:spPr>
            <a:xfrm>
              <a:off x="2069431" y="1756611"/>
              <a:ext cx="3128211" cy="312821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32" name="Group 31">
            <a:extLst>
              <a:ext uri="{FF2B5EF4-FFF2-40B4-BE49-F238E27FC236}">
                <a16:creationId xmlns:a16="http://schemas.microsoft.com/office/drawing/2014/main" id="{16ED531E-76D4-4A6F-86B1-3A1B9D515B98}"/>
              </a:ext>
            </a:extLst>
          </p:cNvPr>
          <p:cNvGrpSpPr/>
          <p:nvPr/>
        </p:nvGrpSpPr>
        <p:grpSpPr>
          <a:xfrm flipH="1">
            <a:off x="6068739" y="4814750"/>
            <a:ext cx="3783581" cy="1273999"/>
            <a:chOff x="2069431" y="1756611"/>
            <a:chExt cx="9288381" cy="3128211"/>
          </a:xfrm>
        </p:grpSpPr>
        <p:grpSp>
          <p:nvGrpSpPr>
            <p:cNvPr id="33" name="Group 32">
              <a:extLst>
                <a:ext uri="{FF2B5EF4-FFF2-40B4-BE49-F238E27FC236}">
                  <a16:creationId xmlns:a16="http://schemas.microsoft.com/office/drawing/2014/main" id="{899B1880-52B0-4745-A535-73CC33CE48C8}"/>
                </a:ext>
              </a:extLst>
            </p:cNvPr>
            <p:cNvGrpSpPr/>
            <p:nvPr/>
          </p:nvGrpSpPr>
          <p:grpSpPr>
            <a:xfrm>
              <a:off x="3777915" y="2195262"/>
              <a:ext cx="7579897" cy="2250908"/>
              <a:chOff x="3633537" y="2244892"/>
              <a:chExt cx="7579897" cy="2250908"/>
            </a:xfrm>
          </p:grpSpPr>
          <p:sp>
            <p:nvSpPr>
              <p:cNvPr id="35" name="Rounded Rectangle 29">
                <a:extLst>
                  <a:ext uri="{FF2B5EF4-FFF2-40B4-BE49-F238E27FC236}">
                    <a16:creationId xmlns:a16="http://schemas.microsoft.com/office/drawing/2014/main" id="{E581484B-EBAE-40E3-8138-61D2E5700357}"/>
                  </a:ext>
                </a:extLst>
              </p:cNvPr>
              <p:cNvSpPr/>
              <p:nvPr/>
            </p:nvSpPr>
            <p:spPr>
              <a:xfrm>
                <a:off x="3633537" y="2244892"/>
                <a:ext cx="5486401" cy="611605"/>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sp>
            <p:nvSpPr>
              <p:cNvPr id="36" name="Rounded Rectangle 30">
                <a:extLst>
                  <a:ext uri="{FF2B5EF4-FFF2-40B4-BE49-F238E27FC236}">
                    <a16:creationId xmlns:a16="http://schemas.microsoft.com/office/drawing/2014/main" id="{3F5CB479-AB30-4980-BF45-2283AB4DE1B5}"/>
                  </a:ext>
                </a:extLst>
              </p:cNvPr>
              <p:cNvSpPr/>
              <p:nvPr/>
            </p:nvSpPr>
            <p:spPr>
              <a:xfrm>
                <a:off x="3633538" y="2550695"/>
                <a:ext cx="7579896" cy="1945105"/>
              </a:xfrm>
              <a:prstGeom prst="roundRect">
                <a:avLst>
                  <a:gd name="adj" fmla="val 113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sp>
          <p:nvSpPr>
            <p:cNvPr id="34" name="Oval 33">
              <a:extLst>
                <a:ext uri="{FF2B5EF4-FFF2-40B4-BE49-F238E27FC236}">
                  <a16:creationId xmlns:a16="http://schemas.microsoft.com/office/drawing/2014/main" id="{6D057621-0A11-43AB-9769-EC88F750CBCF}"/>
                </a:ext>
              </a:extLst>
            </p:cNvPr>
            <p:cNvSpPr/>
            <p:nvPr/>
          </p:nvSpPr>
          <p:spPr>
            <a:xfrm>
              <a:off x="2069431" y="1756611"/>
              <a:ext cx="3128211" cy="312821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8" dirty="0"/>
            </a:p>
          </p:txBody>
        </p:sp>
      </p:grpSp>
      <p:grpSp>
        <p:nvGrpSpPr>
          <p:cNvPr id="43" name="Group 42">
            <a:extLst>
              <a:ext uri="{FF2B5EF4-FFF2-40B4-BE49-F238E27FC236}">
                <a16:creationId xmlns:a16="http://schemas.microsoft.com/office/drawing/2014/main" id="{04944A0E-88DE-46AC-B45E-7A12B40F68A4}"/>
              </a:ext>
            </a:extLst>
          </p:cNvPr>
          <p:cNvGrpSpPr/>
          <p:nvPr/>
        </p:nvGrpSpPr>
        <p:grpSpPr>
          <a:xfrm>
            <a:off x="2918004" y="2218379"/>
            <a:ext cx="2505360" cy="644605"/>
            <a:chOff x="15767081" y="9014426"/>
            <a:chExt cx="5090748" cy="1582780"/>
          </a:xfrm>
        </p:grpSpPr>
        <p:sp>
          <p:nvSpPr>
            <p:cNvPr id="44" name="Subtitle 2">
              <a:extLst>
                <a:ext uri="{FF2B5EF4-FFF2-40B4-BE49-F238E27FC236}">
                  <a16:creationId xmlns:a16="http://schemas.microsoft.com/office/drawing/2014/main" id="{A1D0DFA7-FAF7-4EF9-83F2-2A7EBFB4A1F4}"/>
                </a:ext>
              </a:extLst>
            </p:cNvPr>
            <p:cNvSpPr txBox="1">
              <a:spLocks/>
            </p:cNvSpPr>
            <p:nvPr/>
          </p:nvSpPr>
          <p:spPr>
            <a:xfrm>
              <a:off x="15860634" y="9693496"/>
              <a:ext cx="4997195"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45" name="TextBox 44">
              <a:extLst>
                <a:ext uri="{FF2B5EF4-FFF2-40B4-BE49-F238E27FC236}">
                  <a16:creationId xmlns:a16="http://schemas.microsoft.com/office/drawing/2014/main" id="{FCB6B23E-F02B-418E-8F7A-C33EBF1D4EF6}"/>
                </a:ext>
              </a:extLst>
            </p:cNvPr>
            <p:cNvSpPr txBox="1"/>
            <p:nvPr/>
          </p:nvSpPr>
          <p:spPr>
            <a:xfrm>
              <a:off x="15767081" y="9014426"/>
              <a:ext cx="2814883"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grpSp>
        <p:nvGrpSpPr>
          <p:cNvPr id="46" name="Group 45">
            <a:extLst>
              <a:ext uri="{FF2B5EF4-FFF2-40B4-BE49-F238E27FC236}">
                <a16:creationId xmlns:a16="http://schemas.microsoft.com/office/drawing/2014/main" id="{38F64034-05D2-4157-837A-60CB35A14C37}"/>
              </a:ext>
            </a:extLst>
          </p:cNvPr>
          <p:cNvGrpSpPr/>
          <p:nvPr/>
        </p:nvGrpSpPr>
        <p:grpSpPr>
          <a:xfrm>
            <a:off x="2918004" y="3700478"/>
            <a:ext cx="2427020" cy="644605"/>
            <a:chOff x="15767081" y="9014426"/>
            <a:chExt cx="5090748" cy="1582780"/>
          </a:xfrm>
        </p:grpSpPr>
        <p:sp>
          <p:nvSpPr>
            <p:cNvPr id="47" name="Subtitle 2">
              <a:extLst>
                <a:ext uri="{FF2B5EF4-FFF2-40B4-BE49-F238E27FC236}">
                  <a16:creationId xmlns:a16="http://schemas.microsoft.com/office/drawing/2014/main" id="{3ABAD5BB-E3EC-43B4-925C-83FAC7C330FA}"/>
                </a:ext>
              </a:extLst>
            </p:cNvPr>
            <p:cNvSpPr txBox="1">
              <a:spLocks/>
            </p:cNvSpPr>
            <p:nvPr/>
          </p:nvSpPr>
          <p:spPr>
            <a:xfrm>
              <a:off x="15860633" y="9693496"/>
              <a:ext cx="4997196"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48" name="TextBox 47">
              <a:extLst>
                <a:ext uri="{FF2B5EF4-FFF2-40B4-BE49-F238E27FC236}">
                  <a16:creationId xmlns:a16="http://schemas.microsoft.com/office/drawing/2014/main" id="{D08C282B-BDA7-4DC0-8111-77319793C87E}"/>
                </a:ext>
              </a:extLst>
            </p:cNvPr>
            <p:cNvSpPr txBox="1"/>
            <p:nvPr/>
          </p:nvSpPr>
          <p:spPr>
            <a:xfrm>
              <a:off x="15767081" y="9014426"/>
              <a:ext cx="2905742"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grpSp>
        <p:nvGrpSpPr>
          <p:cNvPr id="49" name="Group 48">
            <a:extLst>
              <a:ext uri="{FF2B5EF4-FFF2-40B4-BE49-F238E27FC236}">
                <a16:creationId xmlns:a16="http://schemas.microsoft.com/office/drawing/2014/main" id="{FD7A884F-1BF2-48A2-AEEA-0B375009968B}"/>
              </a:ext>
            </a:extLst>
          </p:cNvPr>
          <p:cNvGrpSpPr/>
          <p:nvPr/>
        </p:nvGrpSpPr>
        <p:grpSpPr>
          <a:xfrm>
            <a:off x="2918004" y="5167170"/>
            <a:ext cx="2427020" cy="644605"/>
            <a:chOff x="15767082" y="9014426"/>
            <a:chExt cx="5501148" cy="1582780"/>
          </a:xfrm>
        </p:grpSpPr>
        <p:sp>
          <p:nvSpPr>
            <p:cNvPr id="50" name="Subtitle 2">
              <a:extLst>
                <a:ext uri="{FF2B5EF4-FFF2-40B4-BE49-F238E27FC236}">
                  <a16:creationId xmlns:a16="http://schemas.microsoft.com/office/drawing/2014/main" id="{FFB3928D-F08D-43DD-BB9D-5C5E95875CC4}"/>
                </a:ext>
              </a:extLst>
            </p:cNvPr>
            <p:cNvSpPr txBox="1">
              <a:spLocks/>
            </p:cNvSpPr>
            <p:nvPr/>
          </p:nvSpPr>
          <p:spPr>
            <a:xfrm>
              <a:off x="15860630" y="9693496"/>
              <a:ext cx="5407600"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51" name="TextBox 50">
              <a:extLst>
                <a:ext uri="{FF2B5EF4-FFF2-40B4-BE49-F238E27FC236}">
                  <a16:creationId xmlns:a16="http://schemas.microsoft.com/office/drawing/2014/main" id="{DEF772D7-10A2-437C-A61F-880EBDD7810B}"/>
                </a:ext>
              </a:extLst>
            </p:cNvPr>
            <p:cNvSpPr txBox="1"/>
            <p:nvPr/>
          </p:nvSpPr>
          <p:spPr>
            <a:xfrm>
              <a:off x="15767082" y="9014426"/>
              <a:ext cx="3139994"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grpSp>
        <p:nvGrpSpPr>
          <p:cNvPr id="52" name="Group 51">
            <a:extLst>
              <a:ext uri="{FF2B5EF4-FFF2-40B4-BE49-F238E27FC236}">
                <a16:creationId xmlns:a16="http://schemas.microsoft.com/office/drawing/2014/main" id="{464E65D0-1DED-439C-92AE-E29F466E68FD}"/>
              </a:ext>
            </a:extLst>
          </p:cNvPr>
          <p:cNvGrpSpPr/>
          <p:nvPr/>
        </p:nvGrpSpPr>
        <p:grpSpPr>
          <a:xfrm>
            <a:off x="6191513" y="2218379"/>
            <a:ext cx="2416702" cy="644605"/>
            <a:chOff x="15860633" y="9014426"/>
            <a:chExt cx="5477760" cy="1582780"/>
          </a:xfrm>
        </p:grpSpPr>
        <p:sp>
          <p:nvSpPr>
            <p:cNvPr id="53" name="Subtitle 2">
              <a:extLst>
                <a:ext uri="{FF2B5EF4-FFF2-40B4-BE49-F238E27FC236}">
                  <a16:creationId xmlns:a16="http://schemas.microsoft.com/office/drawing/2014/main" id="{E7086C06-FD44-4DED-B379-1EC1B4F62285}"/>
                </a:ext>
              </a:extLst>
            </p:cNvPr>
            <p:cNvSpPr txBox="1">
              <a:spLocks/>
            </p:cNvSpPr>
            <p:nvPr/>
          </p:nvSpPr>
          <p:spPr>
            <a:xfrm>
              <a:off x="15930794" y="9693496"/>
              <a:ext cx="5407599"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54" name="TextBox 53">
              <a:extLst>
                <a:ext uri="{FF2B5EF4-FFF2-40B4-BE49-F238E27FC236}">
                  <a16:creationId xmlns:a16="http://schemas.microsoft.com/office/drawing/2014/main" id="{DB791CBD-8028-46FB-AEE7-16D034D2794F}"/>
                </a:ext>
              </a:extLst>
            </p:cNvPr>
            <p:cNvSpPr txBox="1"/>
            <p:nvPr/>
          </p:nvSpPr>
          <p:spPr>
            <a:xfrm>
              <a:off x="15860633" y="9014426"/>
              <a:ext cx="3139994"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grpSp>
        <p:nvGrpSpPr>
          <p:cNvPr id="55" name="Group 54">
            <a:extLst>
              <a:ext uri="{FF2B5EF4-FFF2-40B4-BE49-F238E27FC236}">
                <a16:creationId xmlns:a16="http://schemas.microsoft.com/office/drawing/2014/main" id="{FF3338A4-910B-4DCE-8677-81DC80021FA6}"/>
              </a:ext>
            </a:extLst>
          </p:cNvPr>
          <p:cNvGrpSpPr/>
          <p:nvPr/>
        </p:nvGrpSpPr>
        <p:grpSpPr>
          <a:xfrm>
            <a:off x="6191513" y="3700478"/>
            <a:ext cx="2416702" cy="644605"/>
            <a:chOff x="15860633" y="9014426"/>
            <a:chExt cx="5477760" cy="1582780"/>
          </a:xfrm>
        </p:grpSpPr>
        <p:sp>
          <p:nvSpPr>
            <p:cNvPr id="56" name="Subtitle 2">
              <a:extLst>
                <a:ext uri="{FF2B5EF4-FFF2-40B4-BE49-F238E27FC236}">
                  <a16:creationId xmlns:a16="http://schemas.microsoft.com/office/drawing/2014/main" id="{E72B6C2B-FB30-4E79-B209-F1BCCB32320C}"/>
                </a:ext>
              </a:extLst>
            </p:cNvPr>
            <p:cNvSpPr txBox="1">
              <a:spLocks/>
            </p:cNvSpPr>
            <p:nvPr/>
          </p:nvSpPr>
          <p:spPr>
            <a:xfrm>
              <a:off x="15930794" y="9693496"/>
              <a:ext cx="5407599"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57" name="TextBox 56">
              <a:extLst>
                <a:ext uri="{FF2B5EF4-FFF2-40B4-BE49-F238E27FC236}">
                  <a16:creationId xmlns:a16="http://schemas.microsoft.com/office/drawing/2014/main" id="{892C18EA-9848-4D50-B839-CEB7350FD18A}"/>
                </a:ext>
              </a:extLst>
            </p:cNvPr>
            <p:cNvSpPr txBox="1"/>
            <p:nvPr/>
          </p:nvSpPr>
          <p:spPr>
            <a:xfrm>
              <a:off x="15860633" y="9014426"/>
              <a:ext cx="3139994"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grpSp>
        <p:nvGrpSpPr>
          <p:cNvPr id="58" name="Group 57">
            <a:extLst>
              <a:ext uri="{FF2B5EF4-FFF2-40B4-BE49-F238E27FC236}">
                <a16:creationId xmlns:a16="http://schemas.microsoft.com/office/drawing/2014/main" id="{596E573B-5C65-4FE7-AC88-A6BF7BBAC8E8}"/>
              </a:ext>
            </a:extLst>
          </p:cNvPr>
          <p:cNvGrpSpPr/>
          <p:nvPr/>
        </p:nvGrpSpPr>
        <p:grpSpPr>
          <a:xfrm>
            <a:off x="6191513" y="5167170"/>
            <a:ext cx="2416702" cy="644605"/>
            <a:chOff x="15860633" y="9014426"/>
            <a:chExt cx="5477760" cy="1582780"/>
          </a:xfrm>
        </p:grpSpPr>
        <p:sp>
          <p:nvSpPr>
            <p:cNvPr id="59" name="Subtitle 2">
              <a:extLst>
                <a:ext uri="{FF2B5EF4-FFF2-40B4-BE49-F238E27FC236}">
                  <a16:creationId xmlns:a16="http://schemas.microsoft.com/office/drawing/2014/main" id="{9805156E-42D0-4BAA-841D-3F1F492EBB85}"/>
                </a:ext>
              </a:extLst>
            </p:cNvPr>
            <p:cNvSpPr txBox="1">
              <a:spLocks/>
            </p:cNvSpPr>
            <p:nvPr/>
          </p:nvSpPr>
          <p:spPr>
            <a:xfrm>
              <a:off x="15930794" y="9693496"/>
              <a:ext cx="5407599" cy="903710"/>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63"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bg1"/>
                  </a:solidFill>
                  <a:latin typeface="+mn-lt"/>
                  <a:ea typeface="Open Sans Light" panose="020B0306030504020204" pitchFamily="34" charset="0"/>
                  <a:cs typeface="Open Sans Light" panose="020B0306030504020204" pitchFamily="34" charset="0"/>
                </a:rPr>
                <a:t>amet</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voux</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va</a:t>
              </a:r>
              <a:r>
                <a:rPr lang="en-US" sz="1063" dirty="0">
                  <a:solidFill>
                    <a:schemeClr val="bg1"/>
                  </a:solidFill>
                  <a:latin typeface="+mn-lt"/>
                  <a:ea typeface="Open Sans Light" panose="020B0306030504020204" pitchFamily="34" charset="0"/>
                  <a:cs typeface="Open Sans Light" panose="020B0306030504020204" pitchFamily="34" charset="0"/>
                </a:rPr>
                <a:t> </a:t>
              </a:r>
              <a:r>
                <a:rPr lang="en-US" sz="1063" dirty="0" err="1">
                  <a:solidFill>
                    <a:schemeClr val="bg1"/>
                  </a:solidFill>
                  <a:latin typeface="+mn-lt"/>
                  <a:ea typeface="Open Sans Light" panose="020B0306030504020204" pitchFamily="34" charset="0"/>
                  <a:cs typeface="Open Sans Light" panose="020B0306030504020204" pitchFamily="34" charset="0"/>
                </a:rPr>
                <a:t>consectetur</a:t>
              </a:r>
              <a:r>
                <a:rPr lang="en-US" sz="1063" dirty="0">
                  <a:solidFill>
                    <a:schemeClr val="bg1"/>
                  </a:solidFill>
                  <a:latin typeface="+mn-lt"/>
                  <a:ea typeface="Open Sans Light" panose="020B0306030504020204" pitchFamily="34" charset="0"/>
                  <a:cs typeface="Open Sans Light" panose="020B0306030504020204" pitchFamily="34" charset="0"/>
                </a:rPr>
                <a:t>.</a:t>
              </a:r>
            </a:p>
          </p:txBody>
        </p:sp>
        <p:sp>
          <p:nvSpPr>
            <p:cNvPr id="60" name="TextBox 59">
              <a:extLst>
                <a:ext uri="{FF2B5EF4-FFF2-40B4-BE49-F238E27FC236}">
                  <a16:creationId xmlns:a16="http://schemas.microsoft.com/office/drawing/2014/main" id="{AB80FBC9-699B-477E-A163-50AF42355DF9}"/>
                </a:ext>
              </a:extLst>
            </p:cNvPr>
            <p:cNvSpPr txBox="1"/>
            <p:nvPr/>
          </p:nvSpPr>
          <p:spPr>
            <a:xfrm>
              <a:off x="15860633" y="9014426"/>
              <a:ext cx="3139994" cy="762493"/>
            </a:xfrm>
            <a:prstGeom prst="rect">
              <a:avLst/>
            </a:prstGeom>
            <a:noFill/>
          </p:spPr>
          <p:txBody>
            <a:bodyPr wrap="none" rtlCol="0" anchor="ctr" anchorCtr="0">
              <a:spAutoFit/>
            </a:bodyPr>
            <a:lstStyle/>
            <a:p>
              <a:r>
                <a:rPr lang="en-US" sz="1418" b="1" dirty="0">
                  <a:solidFill>
                    <a:schemeClr val="bg1"/>
                  </a:solidFill>
                  <a:ea typeface="League Spartan" charset="0"/>
                  <a:cs typeface="Poppins" pitchFamily="2" charset="77"/>
                </a:rPr>
                <a:t>YOUR CAPTION</a:t>
              </a:r>
            </a:p>
          </p:txBody>
        </p:sp>
      </p:grpSp>
      <p:pic>
        <p:nvPicPr>
          <p:cNvPr id="62" name="Graphic 61" descr="Bullseye">
            <a:extLst>
              <a:ext uri="{FF2B5EF4-FFF2-40B4-BE49-F238E27FC236}">
                <a16:creationId xmlns:a16="http://schemas.microsoft.com/office/drawing/2014/main" id="{963F3105-9A4C-4BF0-B4B8-C8798E2C2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5249" y="2164435"/>
            <a:ext cx="678927" cy="678927"/>
          </a:xfrm>
          <a:prstGeom prst="rect">
            <a:avLst/>
          </a:prstGeom>
        </p:spPr>
      </p:pic>
      <p:pic>
        <p:nvPicPr>
          <p:cNvPr id="63" name="Graphic 62" descr="Balloons">
            <a:extLst>
              <a:ext uri="{FF2B5EF4-FFF2-40B4-BE49-F238E27FC236}">
                <a16:creationId xmlns:a16="http://schemas.microsoft.com/office/drawing/2014/main" id="{EB657D5D-F83B-408A-ADF6-86B4613E66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79531" y="3664596"/>
            <a:ext cx="678927" cy="678927"/>
          </a:xfrm>
          <a:prstGeom prst="rect">
            <a:avLst/>
          </a:prstGeom>
        </p:spPr>
      </p:pic>
      <p:pic>
        <p:nvPicPr>
          <p:cNvPr id="64" name="Graphic 63" descr="Tag">
            <a:extLst>
              <a:ext uri="{FF2B5EF4-FFF2-40B4-BE49-F238E27FC236}">
                <a16:creationId xmlns:a16="http://schemas.microsoft.com/office/drawing/2014/main" id="{6FF800DB-DAB9-408D-9B78-FD795E3BC4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0636" y="5117242"/>
            <a:ext cx="678927" cy="678927"/>
          </a:xfrm>
          <a:prstGeom prst="rect">
            <a:avLst/>
          </a:prstGeom>
        </p:spPr>
      </p:pic>
      <p:pic>
        <p:nvPicPr>
          <p:cNvPr id="65" name="Graphic 64" descr="Piggy Bank">
            <a:extLst>
              <a:ext uri="{FF2B5EF4-FFF2-40B4-BE49-F238E27FC236}">
                <a16:creationId xmlns:a16="http://schemas.microsoft.com/office/drawing/2014/main" id="{E64806E4-3DED-4AC8-95E0-18233AB2AA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2233" y="2176370"/>
            <a:ext cx="678927" cy="678927"/>
          </a:xfrm>
          <a:prstGeom prst="rect">
            <a:avLst/>
          </a:prstGeom>
        </p:spPr>
      </p:pic>
      <p:pic>
        <p:nvPicPr>
          <p:cNvPr id="66" name="Graphic 65" descr="Chat RTL">
            <a:extLst>
              <a:ext uri="{FF2B5EF4-FFF2-40B4-BE49-F238E27FC236}">
                <a16:creationId xmlns:a16="http://schemas.microsoft.com/office/drawing/2014/main" id="{D79532C8-B175-4250-967A-B27C16893FE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3784" y="3689402"/>
            <a:ext cx="678927" cy="678927"/>
          </a:xfrm>
          <a:prstGeom prst="rect">
            <a:avLst/>
          </a:prstGeom>
        </p:spPr>
      </p:pic>
      <p:pic>
        <p:nvPicPr>
          <p:cNvPr id="67" name="Graphic 66" descr="Megaphone">
            <a:extLst>
              <a:ext uri="{FF2B5EF4-FFF2-40B4-BE49-F238E27FC236}">
                <a16:creationId xmlns:a16="http://schemas.microsoft.com/office/drawing/2014/main" id="{ADC1F6A8-5153-4602-8D49-0983A42D82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75724" y="5078505"/>
            <a:ext cx="678927" cy="678927"/>
          </a:xfrm>
          <a:prstGeom prst="rect">
            <a:avLst/>
          </a:prstGeom>
        </p:spPr>
      </p:pic>
    </p:spTree>
    <p:extLst>
      <p:ext uri="{BB962C8B-B14F-4D97-AF65-F5344CB8AC3E}">
        <p14:creationId xmlns:p14="http://schemas.microsoft.com/office/powerpoint/2010/main" val="38504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marketing, technology, tech, communication, business, startup, presentation, infographics, free, editable template, template, pitch, graphs, charts, diagrams, tables, data, slides, layout, concept, idea, inspiration, download, Google Slides"/>
  <p:tag name="DESCRIPTION" val="The Marketing Infographic presentation template contains a variety of marketing and advertising-related infographic elements for you to edit and add to your next marketing pitch."/>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2048</Words>
  <Application>Microsoft Office PowerPoint</Application>
  <PresentationFormat>Widescreen</PresentationFormat>
  <Paragraphs>259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93</cp:revision>
  <dcterms:created xsi:type="dcterms:W3CDTF">2020-04-19T22:46:17Z</dcterms:created>
  <dcterms:modified xsi:type="dcterms:W3CDTF">2020-05-15T13:15:17Z</dcterms:modified>
  <cp:category>Technology and Communication</cp:category>
</cp:coreProperties>
</file>