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5"/>
  </p:notesMasterIdLst>
  <p:sldIdLst>
    <p:sldId id="277" r:id="rId2"/>
    <p:sldId id="278" r:id="rId3"/>
    <p:sldId id="279" r:id="rId4"/>
    <p:sldId id="256" r:id="rId5"/>
    <p:sldId id="284" r:id="rId6"/>
    <p:sldId id="283" r:id="rId7"/>
    <p:sldId id="289" r:id="rId8"/>
    <p:sldId id="290" r:id="rId9"/>
    <p:sldId id="292" r:id="rId10"/>
    <p:sldId id="291" r:id="rId11"/>
    <p:sldId id="293" r:id="rId12"/>
    <p:sldId id="295" r:id="rId13"/>
    <p:sldId id="296" r:id="rId14"/>
    <p:sldId id="297" r:id="rId15"/>
    <p:sldId id="294" r:id="rId16"/>
    <p:sldId id="298" r:id="rId17"/>
    <p:sldId id="299" r:id="rId18"/>
    <p:sldId id="286" r:id="rId19"/>
    <p:sldId id="287" r:id="rId20"/>
    <p:sldId id="288" r:id="rId21"/>
    <p:sldId id="285" r:id="rId22"/>
    <p:sldId id="281" r:id="rId23"/>
    <p:sldId id="282"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dirty="0"/>
              <a:t>YOUR COMPANY NAME</a:t>
            </a:r>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dirty="0"/>
              <a:t>YOUR COMPANY NAME</a:t>
            </a:r>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dirty="0"/>
              <a:t>YOUR COMPANY NAME</a:t>
            </a:r>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dirty="0"/>
              <a:t>YOUR COMPANY NAME</a:t>
            </a:r>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dirty="0"/>
              <a:t>YOUR COMPANY NAME</a:t>
            </a:r>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dirty="0"/>
              <a:t>YOUR COMPANY NAME</a:t>
            </a:r>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YOUR COMPANY NAME</a:t>
            </a:r>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1.sv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18" Type="http://schemas.openxmlformats.org/officeDocument/2006/relationships/image" Target="../media/image58.png"/><Relationship Id="rId3" Type="http://schemas.openxmlformats.org/officeDocument/2006/relationships/image" Target="../media/image43.svg"/><Relationship Id="rId21" Type="http://schemas.openxmlformats.org/officeDocument/2006/relationships/image" Target="../media/image61.svg"/><Relationship Id="rId7" Type="http://schemas.openxmlformats.org/officeDocument/2006/relationships/image" Target="../media/image47.svg"/><Relationship Id="rId12" Type="http://schemas.openxmlformats.org/officeDocument/2006/relationships/image" Target="../media/image52.png"/><Relationship Id="rId17" Type="http://schemas.openxmlformats.org/officeDocument/2006/relationships/image" Target="../media/image57.svg"/><Relationship Id="rId2" Type="http://schemas.openxmlformats.org/officeDocument/2006/relationships/image" Target="../media/image42.png"/><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5" Type="http://schemas.openxmlformats.org/officeDocument/2006/relationships/image" Target="../media/image55.svg"/><Relationship Id="rId10" Type="http://schemas.openxmlformats.org/officeDocument/2006/relationships/image" Target="../media/image50.png"/><Relationship Id="rId19" Type="http://schemas.openxmlformats.org/officeDocument/2006/relationships/image" Target="../media/image59.svg"/><Relationship Id="rId4" Type="http://schemas.openxmlformats.org/officeDocument/2006/relationships/image" Target="../media/image44.png"/><Relationship Id="rId9" Type="http://schemas.openxmlformats.org/officeDocument/2006/relationships/image" Target="../media/image49.svg"/><Relationship Id="rId14" Type="http://schemas.openxmlformats.org/officeDocument/2006/relationships/image" Target="../media/image5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svg"/><Relationship Id="rId7" Type="http://schemas.openxmlformats.org/officeDocument/2006/relationships/image" Target="../media/image67.sv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71.svg"/><Relationship Id="rId5" Type="http://schemas.openxmlformats.org/officeDocument/2006/relationships/image" Target="../media/image65.sv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sv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3" Type="http://schemas.openxmlformats.org/officeDocument/2006/relationships/image" Target="../media/image45.svg"/><Relationship Id="rId7" Type="http://schemas.openxmlformats.org/officeDocument/2006/relationships/image" Target="../media/image53.svg"/><Relationship Id="rId12" Type="http://schemas.openxmlformats.org/officeDocument/2006/relationships/image" Target="../media/image58.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s>
</file>

<file path=ppt/slides/_rels/slide16.xml.rels><?xml version="1.0" encoding="UTF-8" standalone="yes"?>
<Relationships xmlns="http://schemas.openxmlformats.org/package/2006/relationships"><Relationship Id="rId3" Type="http://schemas.openxmlformats.org/officeDocument/2006/relationships/image" Target="../media/image73.svg"/><Relationship Id="rId7" Type="http://schemas.openxmlformats.org/officeDocument/2006/relationships/image" Target="../media/image77.sv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svg"/><Relationship Id="rId4" Type="http://schemas.openxmlformats.org/officeDocument/2006/relationships/image" Target="../media/image7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svg"/><Relationship Id="rId3" Type="http://schemas.openxmlformats.org/officeDocument/2006/relationships/image" Target="../media/image45.svg"/><Relationship Id="rId7" Type="http://schemas.openxmlformats.org/officeDocument/2006/relationships/image" Target="../media/image51.svg"/><Relationship Id="rId12" Type="http://schemas.openxmlformats.org/officeDocument/2006/relationships/image" Target="../media/image56.png"/><Relationship Id="rId17" Type="http://schemas.openxmlformats.org/officeDocument/2006/relationships/image" Target="../media/image61.svg"/><Relationship Id="rId2" Type="http://schemas.openxmlformats.org/officeDocument/2006/relationships/image" Target="../media/image44.png"/><Relationship Id="rId16"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9.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8.png"/></Relationships>
</file>

<file path=ppt/slides/_rels/slide1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svg"/><Relationship Id="rId7" Type="http://schemas.openxmlformats.org/officeDocument/2006/relationships/image" Target="../media/image83.sv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87.svg"/><Relationship Id="rId5" Type="http://schemas.openxmlformats.org/officeDocument/2006/relationships/image" Target="../media/image81.sv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svg"/></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9.svg"/><Relationship Id="rId7" Type="http://schemas.openxmlformats.org/officeDocument/2006/relationships/image" Target="../media/image83.svg"/><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91.svg"/><Relationship Id="rId4" Type="http://schemas.openxmlformats.org/officeDocument/2006/relationships/image" Target="../media/image90.png"/><Relationship Id="rId9" Type="http://schemas.openxmlformats.org/officeDocument/2006/relationships/image" Target="../media/image93.svg"/></Relationships>
</file>

<file path=ppt/slides/_rels/slide21.xml.rels><?xml version="1.0" encoding="UTF-8" standalone="yes"?>
<Relationships xmlns="http://schemas.openxmlformats.org/package/2006/relationships"><Relationship Id="rId3" Type="http://schemas.openxmlformats.org/officeDocument/2006/relationships/image" Target="../media/image95.sv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93465B-1A83-4804-9FDC-FC4F712078D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C5937E0-23BF-4F3B-8885-45121AB6DC0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24D344B-F01D-4173-85D9-473911223D4A}"/>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5F6E56A6-CF54-4276-BF75-FCD766EA6EF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4984E62-F77A-4D3F-966D-F7A0C9D92DFA}"/>
              </a:ext>
            </a:extLst>
          </p:cNvPr>
          <p:cNvSpPr>
            <a:spLocks noGrp="1"/>
          </p:cNvSpPr>
          <p:nvPr>
            <p:ph type="body" sz="quarter" idx="13"/>
          </p:nvPr>
        </p:nvSpPr>
        <p:spPr/>
        <p:txBody>
          <a:bodyPr/>
          <a:lstStyle/>
          <a:p>
            <a:endParaRPr lang="en-ZA"/>
          </a:p>
        </p:txBody>
      </p:sp>
      <p:grpSp>
        <p:nvGrpSpPr>
          <p:cNvPr id="40" name="Group 39">
            <a:extLst>
              <a:ext uri="{FF2B5EF4-FFF2-40B4-BE49-F238E27FC236}">
                <a16:creationId xmlns:a16="http://schemas.microsoft.com/office/drawing/2014/main" id="{1680084E-D49A-4A09-B4AD-479BE3BC5E4D}"/>
              </a:ext>
            </a:extLst>
          </p:cNvPr>
          <p:cNvGrpSpPr/>
          <p:nvPr/>
        </p:nvGrpSpPr>
        <p:grpSpPr>
          <a:xfrm>
            <a:off x="426732" y="2090254"/>
            <a:ext cx="10603747" cy="3899963"/>
            <a:chOff x="772160" y="2090254"/>
            <a:chExt cx="9601199" cy="3531235"/>
          </a:xfrm>
        </p:grpSpPr>
        <p:sp>
          <p:nvSpPr>
            <p:cNvPr id="7" name="Freeform 70">
              <a:extLst>
                <a:ext uri="{FF2B5EF4-FFF2-40B4-BE49-F238E27FC236}">
                  <a16:creationId xmlns:a16="http://schemas.microsoft.com/office/drawing/2014/main" id="{EC383F5A-D443-4A74-9AF0-CF164466E95E}"/>
                </a:ext>
              </a:extLst>
            </p:cNvPr>
            <p:cNvSpPr>
              <a:spLocks noChangeArrowheads="1"/>
            </p:cNvSpPr>
            <p:nvPr/>
          </p:nvSpPr>
          <p:spPr bwMode="auto">
            <a:xfrm>
              <a:off x="3551560" y="2901136"/>
              <a:ext cx="3940081" cy="2143752"/>
            </a:xfrm>
            <a:custGeom>
              <a:avLst/>
              <a:gdLst>
                <a:gd name="T0" fmla="*/ 204 w 4399"/>
                <a:gd name="T1" fmla="*/ 1196 h 2393"/>
                <a:gd name="T2" fmla="*/ 2199 w 4399"/>
                <a:gd name="T3" fmla="*/ 111 h 2393"/>
                <a:gd name="T4" fmla="*/ 4194 w 4399"/>
                <a:gd name="T5" fmla="*/ 1196 h 2393"/>
                <a:gd name="T6" fmla="*/ 2489 w 4399"/>
                <a:gd name="T7" fmla="*/ 2124 h 2393"/>
                <a:gd name="T8" fmla="*/ 1909 w 4399"/>
                <a:gd name="T9" fmla="*/ 2124 h 2393"/>
                <a:gd name="T10" fmla="*/ 204 w 4399"/>
                <a:gd name="T11" fmla="*/ 1196 h 2393"/>
                <a:gd name="T12" fmla="*/ 2199 w 4399"/>
                <a:gd name="T13" fmla="*/ 2392 h 2393"/>
                <a:gd name="T14" fmla="*/ 4398 w 4399"/>
                <a:gd name="T15" fmla="*/ 1196 h 2393"/>
                <a:gd name="T16" fmla="*/ 2199 w 4399"/>
                <a:gd name="T17" fmla="*/ 0 h 2393"/>
                <a:gd name="T18" fmla="*/ 0 w 4399"/>
                <a:gd name="T19" fmla="*/ 1196 h 2393"/>
                <a:gd name="T20" fmla="*/ 2199 w 4399"/>
                <a:gd name="T21" fmla="*/ 2392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99" h="2393">
                  <a:moveTo>
                    <a:pt x="204" y="1196"/>
                  </a:moveTo>
                  <a:lnTo>
                    <a:pt x="2199" y="111"/>
                  </a:lnTo>
                  <a:lnTo>
                    <a:pt x="4194" y="1196"/>
                  </a:lnTo>
                  <a:lnTo>
                    <a:pt x="2489" y="2124"/>
                  </a:lnTo>
                  <a:lnTo>
                    <a:pt x="1909" y="2124"/>
                  </a:lnTo>
                  <a:lnTo>
                    <a:pt x="204" y="1196"/>
                  </a:lnTo>
                  <a:close/>
                  <a:moveTo>
                    <a:pt x="2199" y="2392"/>
                  </a:moveTo>
                  <a:lnTo>
                    <a:pt x="4398" y="1196"/>
                  </a:lnTo>
                  <a:lnTo>
                    <a:pt x="2199" y="0"/>
                  </a:lnTo>
                  <a:lnTo>
                    <a:pt x="0" y="1196"/>
                  </a:lnTo>
                  <a:lnTo>
                    <a:pt x="2199" y="2392"/>
                  </a:lnTo>
                  <a:close/>
                </a:path>
              </a:pathLst>
            </a:custGeom>
            <a:solidFill>
              <a:schemeClr val="bg1">
                <a:lumMod val="85000"/>
              </a:schemeClr>
            </a:solidFill>
            <a:ln>
              <a:noFill/>
            </a:ln>
            <a:effectLst/>
          </p:spPr>
          <p:txBody>
            <a:bodyPr wrap="none" anchor="ctr"/>
            <a:lstStyle/>
            <a:p>
              <a:endParaRPr lang="en-US" sz="3200" dirty="0"/>
            </a:p>
          </p:txBody>
        </p:sp>
        <p:sp>
          <p:nvSpPr>
            <p:cNvPr id="8" name="Freeform 71">
              <a:extLst>
                <a:ext uri="{FF2B5EF4-FFF2-40B4-BE49-F238E27FC236}">
                  <a16:creationId xmlns:a16="http://schemas.microsoft.com/office/drawing/2014/main" id="{8B5EAC94-964D-4B25-91EF-9D76028E0DF9}"/>
                </a:ext>
              </a:extLst>
            </p:cNvPr>
            <p:cNvSpPr>
              <a:spLocks noChangeArrowheads="1"/>
            </p:cNvSpPr>
            <p:nvPr/>
          </p:nvSpPr>
          <p:spPr bwMode="auto">
            <a:xfrm>
              <a:off x="3022530" y="3239497"/>
              <a:ext cx="1468647" cy="1468646"/>
            </a:xfrm>
            <a:custGeom>
              <a:avLst/>
              <a:gdLst>
                <a:gd name="T0" fmla="*/ 1349 w 1642"/>
                <a:gd name="T1" fmla="*/ 292 h 1641"/>
                <a:gd name="T2" fmla="*/ 1349 w 1642"/>
                <a:gd name="T3" fmla="*/ 292 h 1641"/>
                <a:gd name="T4" fmla="*/ 292 w 1642"/>
                <a:gd name="T5" fmla="*/ 292 h 1641"/>
                <a:gd name="T6" fmla="*/ 292 w 1642"/>
                <a:gd name="T7" fmla="*/ 292 h 1641"/>
                <a:gd name="T8" fmla="*/ 292 w 1642"/>
                <a:gd name="T9" fmla="*/ 1348 h 1641"/>
                <a:gd name="T10" fmla="*/ 292 w 1642"/>
                <a:gd name="T11" fmla="*/ 1348 h 1641"/>
                <a:gd name="T12" fmla="*/ 1349 w 1642"/>
                <a:gd name="T13" fmla="*/ 1349 h 1641"/>
                <a:gd name="T14" fmla="*/ 1349 w 1642"/>
                <a:gd name="T15" fmla="*/ 1349 h 1641"/>
                <a:gd name="T16" fmla="*/ 1349 w 1642"/>
                <a:gd name="T17" fmla="*/ 292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2" h="1641">
                  <a:moveTo>
                    <a:pt x="1349" y="292"/>
                  </a:moveTo>
                  <a:lnTo>
                    <a:pt x="1349" y="292"/>
                  </a:lnTo>
                  <a:cubicBezTo>
                    <a:pt x="1057" y="0"/>
                    <a:pt x="584" y="0"/>
                    <a:pt x="292" y="292"/>
                  </a:cubicBezTo>
                  <a:lnTo>
                    <a:pt x="292" y="292"/>
                  </a:lnTo>
                  <a:cubicBezTo>
                    <a:pt x="0" y="583"/>
                    <a:pt x="0" y="1057"/>
                    <a:pt x="292" y="1348"/>
                  </a:cubicBezTo>
                  <a:lnTo>
                    <a:pt x="292" y="1348"/>
                  </a:lnTo>
                  <a:cubicBezTo>
                    <a:pt x="584" y="1640"/>
                    <a:pt x="1057" y="1640"/>
                    <a:pt x="1349" y="1349"/>
                  </a:cubicBezTo>
                  <a:lnTo>
                    <a:pt x="1349" y="1349"/>
                  </a:lnTo>
                  <a:cubicBezTo>
                    <a:pt x="1641" y="1057"/>
                    <a:pt x="1641" y="584"/>
                    <a:pt x="1349" y="292"/>
                  </a:cubicBezTo>
                </a:path>
              </a:pathLst>
            </a:custGeom>
            <a:solidFill>
              <a:schemeClr val="bg1">
                <a:lumMod val="85000"/>
              </a:schemeClr>
            </a:solidFill>
            <a:ln>
              <a:noFill/>
            </a:ln>
            <a:effectLst/>
          </p:spPr>
          <p:txBody>
            <a:bodyPr wrap="none" anchor="ctr"/>
            <a:lstStyle/>
            <a:p>
              <a:endParaRPr lang="en-US" sz="3200" dirty="0"/>
            </a:p>
          </p:txBody>
        </p:sp>
        <p:sp>
          <p:nvSpPr>
            <p:cNvPr id="9" name="Freeform 72">
              <a:extLst>
                <a:ext uri="{FF2B5EF4-FFF2-40B4-BE49-F238E27FC236}">
                  <a16:creationId xmlns:a16="http://schemas.microsoft.com/office/drawing/2014/main" id="{0447BD21-30A2-49A1-B837-CD096B292132}"/>
                </a:ext>
              </a:extLst>
            </p:cNvPr>
            <p:cNvSpPr>
              <a:spLocks noChangeArrowheads="1"/>
            </p:cNvSpPr>
            <p:nvPr/>
          </p:nvSpPr>
          <p:spPr bwMode="auto">
            <a:xfrm>
              <a:off x="3117281" y="3334248"/>
              <a:ext cx="1279145" cy="1279144"/>
            </a:xfrm>
            <a:custGeom>
              <a:avLst/>
              <a:gdLst>
                <a:gd name="T0" fmla="*/ 1172 w 1427"/>
                <a:gd name="T1" fmla="*/ 254 h 1427"/>
                <a:gd name="T2" fmla="*/ 1172 w 1427"/>
                <a:gd name="T3" fmla="*/ 254 h 1427"/>
                <a:gd name="T4" fmla="*/ 254 w 1427"/>
                <a:gd name="T5" fmla="*/ 254 h 1427"/>
                <a:gd name="T6" fmla="*/ 254 w 1427"/>
                <a:gd name="T7" fmla="*/ 254 h 1427"/>
                <a:gd name="T8" fmla="*/ 254 w 1427"/>
                <a:gd name="T9" fmla="*/ 1172 h 1427"/>
                <a:gd name="T10" fmla="*/ 254 w 1427"/>
                <a:gd name="T11" fmla="*/ 1172 h 1427"/>
                <a:gd name="T12" fmla="*/ 1172 w 1427"/>
                <a:gd name="T13" fmla="*/ 1172 h 1427"/>
                <a:gd name="T14" fmla="*/ 1172 w 1427"/>
                <a:gd name="T15" fmla="*/ 1172 h 1427"/>
                <a:gd name="T16" fmla="*/ 1172 w 1427"/>
                <a:gd name="T17" fmla="*/ 254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7" h="1427">
                  <a:moveTo>
                    <a:pt x="1172" y="254"/>
                  </a:moveTo>
                  <a:lnTo>
                    <a:pt x="1172" y="254"/>
                  </a:lnTo>
                  <a:cubicBezTo>
                    <a:pt x="918" y="0"/>
                    <a:pt x="507" y="0"/>
                    <a:pt x="254" y="254"/>
                  </a:cubicBezTo>
                  <a:lnTo>
                    <a:pt x="254" y="254"/>
                  </a:lnTo>
                  <a:cubicBezTo>
                    <a:pt x="0" y="507"/>
                    <a:pt x="0" y="919"/>
                    <a:pt x="254" y="1172"/>
                  </a:cubicBezTo>
                  <a:lnTo>
                    <a:pt x="254" y="1172"/>
                  </a:lnTo>
                  <a:cubicBezTo>
                    <a:pt x="507" y="1426"/>
                    <a:pt x="918" y="1426"/>
                    <a:pt x="1172" y="1172"/>
                  </a:cubicBezTo>
                  <a:lnTo>
                    <a:pt x="1172" y="1172"/>
                  </a:lnTo>
                  <a:cubicBezTo>
                    <a:pt x="1426" y="919"/>
                    <a:pt x="1426" y="507"/>
                    <a:pt x="1172" y="254"/>
                  </a:cubicBezTo>
                </a:path>
              </a:pathLst>
            </a:custGeom>
            <a:solidFill>
              <a:schemeClr val="bg1"/>
            </a:solidFill>
            <a:ln>
              <a:noFill/>
            </a:ln>
            <a:effectLst/>
          </p:spPr>
          <p:txBody>
            <a:bodyPr wrap="none" anchor="ctr"/>
            <a:lstStyle/>
            <a:p>
              <a:endParaRPr lang="en-US" sz="3200" dirty="0"/>
            </a:p>
          </p:txBody>
        </p:sp>
        <p:sp>
          <p:nvSpPr>
            <p:cNvPr id="10" name="Freeform 73">
              <a:extLst>
                <a:ext uri="{FF2B5EF4-FFF2-40B4-BE49-F238E27FC236}">
                  <a16:creationId xmlns:a16="http://schemas.microsoft.com/office/drawing/2014/main" id="{195D935D-66F5-409C-96A8-C2DCEF950337}"/>
                </a:ext>
              </a:extLst>
            </p:cNvPr>
            <p:cNvSpPr>
              <a:spLocks noChangeArrowheads="1"/>
            </p:cNvSpPr>
            <p:nvPr/>
          </p:nvSpPr>
          <p:spPr bwMode="auto">
            <a:xfrm>
              <a:off x="3212032" y="3429000"/>
              <a:ext cx="1089641" cy="1089641"/>
            </a:xfrm>
            <a:custGeom>
              <a:avLst/>
              <a:gdLst>
                <a:gd name="T0" fmla="*/ 999 w 1216"/>
                <a:gd name="T1" fmla="*/ 216 h 1215"/>
                <a:gd name="T2" fmla="*/ 999 w 1216"/>
                <a:gd name="T3" fmla="*/ 216 h 1215"/>
                <a:gd name="T4" fmla="*/ 216 w 1216"/>
                <a:gd name="T5" fmla="*/ 216 h 1215"/>
                <a:gd name="T6" fmla="*/ 216 w 1216"/>
                <a:gd name="T7" fmla="*/ 216 h 1215"/>
                <a:gd name="T8" fmla="*/ 216 w 1216"/>
                <a:gd name="T9" fmla="*/ 998 h 1215"/>
                <a:gd name="T10" fmla="*/ 216 w 1216"/>
                <a:gd name="T11" fmla="*/ 998 h 1215"/>
                <a:gd name="T12" fmla="*/ 999 w 1216"/>
                <a:gd name="T13" fmla="*/ 998 h 1215"/>
                <a:gd name="T14" fmla="*/ 999 w 1216"/>
                <a:gd name="T15" fmla="*/ 998 h 1215"/>
                <a:gd name="T16" fmla="*/ 999 w 1216"/>
                <a:gd name="T17" fmla="*/ 216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6" h="1215">
                  <a:moveTo>
                    <a:pt x="999" y="216"/>
                  </a:moveTo>
                  <a:lnTo>
                    <a:pt x="999" y="216"/>
                  </a:lnTo>
                  <a:cubicBezTo>
                    <a:pt x="783" y="0"/>
                    <a:pt x="432" y="0"/>
                    <a:pt x="216" y="216"/>
                  </a:cubicBezTo>
                  <a:lnTo>
                    <a:pt x="216" y="216"/>
                  </a:lnTo>
                  <a:cubicBezTo>
                    <a:pt x="0" y="432"/>
                    <a:pt x="0" y="782"/>
                    <a:pt x="216" y="998"/>
                  </a:cubicBezTo>
                  <a:lnTo>
                    <a:pt x="216" y="998"/>
                  </a:lnTo>
                  <a:cubicBezTo>
                    <a:pt x="432" y="1214"/>
                    <a:pt x="783" y="1214"/>
                    <a:pt x="999" y="998"/>
                  </a:cubicBezTo>
                  <a:lnTo>
                    <a:pt x="999" y="998"/>
                  </a:lnTo>
                  <a:cubicBezTo>
                    <a:pt x="1215" y="782"/>
                    <a:pt x="1215" y="432"/>
                    <a:pt x="999" y="216"/>
                  </a:cubicBezTo>
                </a:path>
              </a:pathLst>
            </a:custGeom>
            <a:solidFill>
              <a:schemeClr val="accent1"/>
            </a:solidFill>
            <a:ln>
              <a:noFill/>
            </a:ln>
            <a:effectLst/>
          </p:spPr>
          <p:txBody>
            <a:bodyPr wrap="none" anchor="ctr"/>
            <a:lstStyle/>
            <a:p>
              <a:endParaRPr lang="en-US" sz="3200" dirty="0"/>
            </a:p>
          </p:txBody>
        </p:sp>
        <p:sp>
          <p:nvSpPr>
            <p:cNvPr id="11" name="Freeform 74">
              <a:extLst>
                <a:ext uri="{FF2B5EF4-FFF2-40B4-BE49-F238E27FC236}">
                  <a16:creationId xmlns:a16="http://schemas.microsoft.com/office/drawing/2014/main" id="{16C66201-8329-4F66-889A-CBA49E350414}"/>
                </a:ext>
              </a:extLst>
            </p:cNvPr>
            <p:cNvSpPr>
              <a:spLocks noChangeArrowheads="1"/>
            </p:cNvSpPr>
            <p:nvPr/>
          </p:nvSpPr>
          <p:spPr bwMode="auto">
            <a:xfrm>
              <a:off x="4787276" y="4135687"/>
              <a:ext cx="1468647" cy="1468646"/>
            </a:xfrm>
            <a:custGeom>
              <a:avLst/>
              <a:gdLst>
                <a:gd name="T0" fmla="*/ 1348 w 1641"/>
                <a:gd name="T1" fmla="*/ 291 h 1641"/>
                <a:gd name="T2" fmla="*/ 1348 w 1641"/>
                <a:gd name="T3" fmla="*/ 291 h 1641"/>
                <a:gd name="T4" fmla="*/ 292 w 1641"/>
                <a:gd name="T5" fmla="*/ 291 h 1641"/>
                <a:gd name="T6" fmla="*/ 292 w 1641"/>
                <a:gd name="T7" fmla="*/ 291 h 1641"/>
                <a:gd name="T8" fmla="*/ 292 w 1641"/>
                <a:gd name="T9" fmla="*/ 1348 h 1641"/>
                <a:gd name="T10" fmla="*/ 292 w 1641"/>
                <a:gd name="T11" fmla="*/ 1348 h 1641"/>
                <a:gd name="T12" fmla="*/ 1348 w 1641"/>
                <a:gd name="T13" fmla="*/ 1348 h 1641"/>
                <a:gd name="T14" fmla="*/ 1348 w 1641"/>
                <a:gd name="T15" fmla="*/ 1348 h 1641"/>
                <a:gd name="T16" fmla="*/ 1348 w 1641"/>
                <a:gd name="T17" fmla="*/ 291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1" h="1641">
                  <a:moveTo>
                    <a:pt x="1348" y="291"/>
                  </a:moveTo>
                  <a:lnTo>
                    <a:pt x="1348" y="291"/>
                  </a:lnTo>
                  <a:cubicBezTo>
                    <a:pt x="1056" y="0"/>
                    <a:pt x="584" y="0"/>
                    <a:pt x="292" y="291"/>
                  </a:cubicBezTo>
                  <a:lnTo>
                    <a:pt x="292" y="291"/>
                  </a:lnTo>
                  <a:cubicBezTo>
                    <a:pt x="0" y="583"/>
                    <a:pt x="0" y="1056"/>
                    <a:pt x="292" y="1348"/>
                  </a:cubicBezTo>
                  <a:lnTo>
                    <a:pt x="292" y="1348"/>
                  </a:lnTo>
                  <a:cubicBezTo>
                    <a:pt x="584" y="1640"/>
                    <a:pt x="1056" y="1640"/>
                    <a:pt x="1348" y="1348"/>
                  </a:cubicBezTo>
                  <a:lnTo>
                    <a:pt x="1348" y="1348"/>
                  </a:lnTo>
                  <a:cubicBezTo>
                    <a:pt x="1640" y="1056"/>
                    <a:pt x="1640" y="583"/>
                    <a:pt x="1348" y="291"/>
                  </a:cubicBezTo>
                </a:path>
              </a:pathLst>
            </a:custGeom>
            <a:solidFill>
              <a:schemeClr val="bg1">
                <a:lumMod val="85000"/>
              </a:schemeClr>
            </a:solidFill>
            <a:ln>
              <a:noFill/>
            </a:ln>
            <a:effectLst/>
          </p:spPr>
          <p:txBody>
            <a:bodyPr wrap="none" anchor="ctr"/>
            <a:lstStyle/>
            <a:p>
              <a:endParaRPr lang="en-US" sz="3200" dirty="0"/>
            </a:p>
          </p:txBody>
        </p:sp>
        <p:sp>
          <p:nvSpPr>
            <p:cNvPr id="12" name="Freeform 75">
              <a:extLst>
                <a:ext uri="{FF2B5EF4-FFF2-40B4-BE49-F238E27FC236}">
                  <a16:creationId xmlns:a16="http://schemas.microsoft.com/office/drawing/2014/main" id="{221323F3-1CCE-4B4F-9C50-C5E07D65F66E}"/>
                </a:ext>
              </a:extLst>
            </p:cNvPr>
            <p:cNvSpPr>
              <a:spLocks noChangeArrowheads="1"/>
            </p:cNvSpPr>
            <p:nvPr/>
          </p:nvSpPr>
          <p:spPr bwMode="auto">
            <a:xfrm>
              <a:off x="4882026" y="4230438"/>
              <a:ext cx="1279145" cy="1279144"/>
            </a:xfrm>
            <a:custGeom>
              <a:avLst/>
              <a:gdLst>
                <a:gd name="T0" fmla="*/ 1173 w 1427"/>
                <a:gd name="T1" fmla="*/ 254 h 1427"/>
                <a:gd name="T2" fmla="*/ 1173 w 1427"/>
                <a:gd name="T3" fmla="*/ 254 h 1427"/>
                <a:gd name="T4" fmla="*/ 254 w 1427"/>
                <a:gd name="T5" fmla="*/ 254 h 1427"/>
                <a:gd name="T6" fmla="*/ 254 w 1427"/>
                <a:gd name="T7" fmla="*/ 254 h 1427"/>
                <a:gd name="T8" fmla="*/ 254 w 1427"/>
                <a:gd name="T9" fmla="*/ 1172 h 1427"/>
                <a:gd name="T10" fmla="*/ 254 w 1427"/>
                <a:gd name="T11" fmla="*/ 1172 h 1427"/>
                <a:gd name="T12" fmla="*/ 1173 w 1427"/>
                <a:gd name="T13" fmla="*/ 1172 h 1427"/>
                <a:gd name="T14" fmla="*/ 1173 w 1427"/>
                <a:gd name="T15" fmla="*/ 1172 h 1427"/>
                <a:gd name="T16" fmla="*/ 1173 w 1427"/>
                <a:gd name="T17" fmla="*/ 254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7" h="1427">
                  <a:moveTo>
                    <a:pt x="1173" y="254"/>
                  </a:moveTo>
                  <a:lnTo>
                    <a:pt x="1173" y="254"/>
                  </a:lnTo>
                  <a:cubicBezTo>
                    <a:pt x="919" y="0"/>
                    <a:pt x="508" y="0"/>
                    <a:pt x="254" y="254"/>
                  </a:cubicBezTo>
                  <a:lnTo>
                    <a:pt x="254" y="254"/>
                  </a:lnTo>
                  <a:cubicBezTo>
                    <a:pt x="0" y="507"/>
                    <a:pt x="0" y="919"/>
                    <a:pt x="254" y="1172"/>
                  </a:cubicBezTo>
                  <a:lnTo>
                    <a:pt x="254" y="1172"/>
                  </a:lnTo>
                  <a:cubicBezTo>
                    <a:pt x="508" y="1426"/>
                    <a:pt x="919" y="1426"/>
                    <a:pt x="1173" y="1172"/>
                  </a:cubicBezTo>
                  <a:lnTo>
                    <a:pt x="1173" y="1172"/>
                  </a:lnTo>
                  <a:cubicBezTo>
                    <a:pt x="1426" y="919"/>
                    <a:pt x="1426" y="507"/>
                    <a:pt x="1173" y="254"/>
                  </a:cubicBezTo>
                </a:path>
              </a:pathLst>
            </a:custGeom>
            <a:solidFill>
              <a:schemeClr val="bg1"/>
            </a:solidFill>
            <a:ln>
              <a:noFill/>
            </a:ln>
            <a:effectLst/>
          </p:spPr>
          <p:txBody>
            <a:bodyPr wrap="none" anchor="ctr"/>
            <a:lstStyle/>
            <a:p>
              <a:endParaRPr lang="en-US" sz="3200" dirty="0"/>
            </a:p>
          </p:txBody>
        </p:sp>
        <p:sp>
          <p:nvSpPr>
            <p:cNvPr id="13" name="Freeform 76">
              <a:extLst>
                <a:ext uri="{FF2B5EF4-FFF2-40B4-BE49-F238E27FC236}">
                  <a16:creationId xmlns:a16="http://schemas.microsoft.com/office/drawing/2014/main" id="{5708AF1B-317D-4775-8E52-938B292F8BC6}"/>
                </a:ext>
              </a:extLst>
            </p:cNvPr>
            <p:cNvSpPr>
              <a:spLocks noChangeArrowheads="1"/>
            </p:cNvSpPr>
            <p:nvPr/>
          </p:nvSpPr>
          <p:spPr bwMode="auto">
            <a:xfrm>
              <a:off x="4976778" y="4325190"/>
              <a:ext cx="1089641" cy="1089641"/>
            </a:xfrm>
            <a:custGeom>
              <a:avLst/>
              <a:gdLst>
                <a:gd name="T0" fmla="*/ 999 w 1217"/>
                <a:gd name="T1" fmla="*/ 215 h 1215"/>
                <a:gd name="T2" fmla="*/ 999 w 1217"/>
                <a:gd name="T3" fmla="*/ 215 h 1215"/>
                <a:gd name="T4" fmla="*/ 217 w 1217"/>
                <a:gd name="T5" fmla="*/ 215 h 1215"/>
                <a:gd name="T6" fmla="*/ 217 w 1217"/>
                <a:gd name="T7" fmla="*/ 215 h 1215"/>
                <a:gd name="T8" fmla="*/ 217 w 1217"/>
                <a:gd name="T9" fmla="*/ 998 h 1215"/>
                <a:gd name="T10" fmla="*/ 217 w 1217"/>
                <a:gd name="T11" fmla="*/ 998 h 1215"/>
                <a:gd name="T12" fmla="*/ 999 w 1217"/>
                <a:gd name="T13" fmla="*/ 998 h 1215"/>
                <a:gd name="T14" fmla="*/ 999 w 1217"/>
                <a:gd name="T15" fmla="*/ 998 h 1215"/>
                <a:gd name="T16" fmla="*/ 999 w 1217"/>
                <a:gd name="T17" fmla="*/ 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7" h="1215">
                  <a:moveTo>
                    <a:pt x="999" y="215"/>
                  </a:moveTo>
                  <a:lnTo>
                    <a:pt x="999" y="215"/>
                  </a:lnTo>
                  <a:cubicBezTo>
                    <a:pt x="783" y="0"/>
                    <a:pt x="433" y="0"/>
                    <a:pt x="217" y="215"/>
                  </a:cubicBezTo>
                  <a:lnTo>
                    <a:pt x="217" y="215"/>
                  </a:lnTo>
                  <a:cubicBezTo>
                    <a:pt x="0" y="431"/>
                    <a:pt x="0" y="782"/>
                    <a:pt x="217" y="998"/>
                  </a:cubicBezTo>
                  <a:lnTo>
                    <a:pt x="217" y="998"/>
                  </a:lnTo>
                  <a:cubicBezTo>
                    <a:pt x="433" y="1214"/>
                    <a:pt x="783" y="1214"/>
                    <a:pt x="999" y="998"/>
                  </a:cubicBezTo>
                  <a:lnTo>
                    <a:pt x="999" y="998"/>
                  </a:lnTo>
                  <a:cubicBezTo>
                    <a:pt x="1216" y="782"/>
                    <a:pt x="1216" y="432"/>
                    <a:pt x="999" y="215"/>
                  </a:cubicBezTo>
                </a:path>
              </a:pathLst>
            </a:custGeom>
            <a:solidFill>
              <a:schemeClr val="accent4"/>
            </a:solidFill>
            <a:ln>
              <a:noFill/>
            </a:ln>
            <a:effectLst/>
          </p:spPr>
          <p:txBody>
            <a:bodyPr wrap="none" anchor="ctr"/>
            <a:lstStyle/>
            <a:p>
              <a:endParaRPr lang="en-US" sz="3200" dirty="0"/>
            </a:p>
          </p:txBody>
        </p:sp>
        <p:sp>
          <p:nvSpPr>
            <p:cNvPr id="14" name="Freeform 77">
              <a:extLst>
                <a:ext uri="{FF2B5EF4-FFF2-40B4-BE49-F238E27FC236}">
                  <a16:creationId xmlns:a16="http://schemas.microsoft.com/office/drawing/2014/main" id="{BA1DFC7A-1C0D-42B6-9CE7-7B808A6CA7F2}"/>
                </a:ext>
              </a:extLst>
            </p:cNvPr>
            <p:cNvSpPr>
              <a:spLocks noChangeArrowheads="1"/>
            </p:cNvSpPr>
            <p:nvPr/>
          </p:nvSpPr>
          <p:spPr bwMode="auto">
            <a:xfrm>
              <a:off x="4787276" y="2343304"/>
              <a:ext cx="1468647" cy="1468646"/>
            </a:xfrm>
            <a:custGeom>
              <a:avLst/>
              <a:gdLst>
                <a:gd name="T0" fmla="*/ 1348 w 1641"/>
                <a:gd name="T1" fmla="*/ 292 h 1642"/>
                <a:gd name="T2" fmla="*/ 1348 w 1641"/>
                <a:gd name="T3" fmla="*/ 292 h 1642"/>
                <a:gd name="T4" fmla="*/ 292 w 1641"/>
                <a:gd name="T5" fmla="*/ 292 h 1642"/>
                <a:gd name="T6" fmla="*/ 292 w 1641"/>
                <a:gd name="T7" fmla="*/ 292 h 1642"/>
                <a:gd name="T8" fmla="*/ 292 w 1641"/>
                <a:gd name="T9" fmla="*/ 1349 h 1642"/>
                <a:gd name="T10" fmla="*/ 292 w 1641"/>
                <a:gd name="T11" fmla="*/ 1349 h 1642"/>
                <a:gd name="T12" fmla="*/ 1348 w 1641"/>
                <a:gd name="T13" fmla="*/ 1349 h 1642"/>
                <a:gd name="T14" fmla="*/ 1348 w 1641"/>
                <a:gd name="T15" fmla="*/ 1349 h 1642"/>
                <a:gd name="T16" fmla="*/ 1348 w 1641"/>
                <a:gd name="T17" fmla="*/ 292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1" h="1642">
                  <a:moveTo>
                    <a:pt x="1348" y="292"/>
                  </a:moveTo>
                  <a:lnTo>
                    <a:pt x="1348" y="292"/>
                  </a:lnTo>
                  <a:cubicBezTo>
                    <a:pt x="1056" y="0"/>
                    <a:pt x="584" y="0"/>
                    <a:pt x="292" y="292"/>
                  </a:cubicBezTo>
                  <a:lnTo>
                    <a:pt x="292" y="292"/>
                  </a:lnTo>
                  <a:cubicBezTo>
                    <a:pt x="0" y="584"/>
                    <a:pt x="0" y="1057"/>
                    <a:pt x="292" y="1349"/>
                  </a:cubicBezTo>
                  <a:lnTo>
                    <a:pt x="292" y="1349"/>
                  </a:lnTo>
                  <a:cubicBezTo>
                    <a:pt x="584" y="1641"/>
                    <a:pt x="1056" y="1641"/>
                    <a:pt x="1348" y="1349"/>
                  </a:cubicBezTo>
                  <a:lnTo>
                    <a:pt x="1348" y="1349"/>
                  </a:lnTo>
                  <a:cubicBezTo>
                    <a:pt x="1640" y="1057"/>
                    <a:pt x="1640" y="584"/>
                    <a:pt x="1348" y="292"/>
                  </a:cubicBezTo>
                </a:path>
              </a:pathLst>
            </a:custGeom>
            <a:solidFill>
              <a:schemeClr val="bg1">
                <a:lumMod val="85000"/>
              </a:schemeClr>
            </a:solidFill>
            <a:ln>
              <a:noFill/>
            </a:ln>
            <a:effectLst/>
          </p:spPr>
          <p:txBody>
            <a:bodyPr wrap="none" anchor="ctr"/>
            <a:lstStyle/>
            <a:p>
              <a:endParaRPr lang="en-US" sz="3200" dirty="0"/>
            </a:p>
          </p:txBody>
        </p:sp>
        <p:sp>
          <p:nvSpPr>
            <p:cNvPr id="15" name="Freeform 78">
              <a:extLst>
                <a:ext uri="{FF2B5EF4-FFF2-40B4-BE49-F238E27FC236}">
                  <a16:creationId xmlns:a16="http://schemas.microsoft.com/office/drawing/2014/main" id="{246F4033-E81D-4389-A4E6-193425B91F1A}"/>
                </a:ext>
              </a:extLst>
            </p:cNvPr>
            <p:cNvSpPr>
              <a:spLocks noChangeArrowheads="1"/>
            </p:cNvSpPr>
            <p:nvPr/>
          </p:nvSpPr>
          <p:spPr bwMode="auto">
            <a:xfrm>
              <a:off x="4882026" y="2438056"/>
              <a:ext cx="1279145" cy="1279144"/>
            </a:xfrm>
            <a:custGeom>
              <a:avLst/>
              <a:gdLst>
                <a:gd name="T0" fmla="*/ 1173 w 1427"/>
                <a:gd name="T1" fmla="*/ 253 h 1427"/>
                <a:gd name="T2" fmla="*/ 1173 w 1427"/>
                <a:gd name="T3" fmla="*/ 253 h 1427"/>
                <a:gd name="T4" fmla="*/ 254 w 1427"/>
                <a:gd name="T5" fmla="*/ 253 h 1427"/>
                <a:gd name="T6" fmla="*/ 254 w 1427"/>
                <a:gd name="T7" fmla="*/ 253 h 1427"/>
                <a:gd name="T8" fmla="*/ 254 w 1427"/>
                <a:gd name="T9" fmla="*/ 1172 h 1427"/>
                <a:gd name="T10" fmla="*/ 254 w 1427"/>
                <a:gd name="T11" fmla="*/ 1172 h 1427"/>
                <a:gd name="T12" fmla="*/ 1173 w 1427"/>
                <a:gd name="T13" fmla="*/ 1172 h 1427"/>
                <a:gd name="T14" fmla="*/ 1173 w 1427"/>
                <a:gd name="T15" fmla="*/ 1172 h 1427"/>
                <a:gd name="T16" fmla="*/ 1173 w 1427"/>
                <a:gd name="T17" fmla="*/ 253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7" h="1427">
                  <a:moveTo>
                    <a:pt x="1173" y="253"/>
                  </a:moveTo>
                  <a:lnTo>
                    <a:pt x="1173" y="253"/>
                  </a:lnTo>
                  <a:cubicBezTo>
                    <a:pt x="919" y="0"/>
                    <a:pt x="508" y="0"/>
                    <a:pt x="254" y="253"/>
                  </a:cubicBezTo>
                  <a:lnTo>
                    <a:pt x="254" y="253"/>
                  </a:lnTo>
                  <a:cubicBezTo>
                    <a:pt x="0" y="506"/>
                    <a:pt x="0" y="918"/>
                    <a:pt x="254" y="1172"/>
                  </a:cubicBezTo>
                  <a:lnTo>
                    <a:pt x="254" y="1172"/>
                  </a:lnTo>
                  <a:cubicBezTo>
                    <a:pt x="508" y="1426"/>
                    <a:pt x="919" y="1426"/>
                    <a:pt x="1173" y="1172"/>
                  </a:cubicBezTo>
                  <a:lnTo>
                    <a:pt x="1173" y="1172"/>
                  </a:lnTo>
                  <a:cubicBezTo>
                    <a:pt x="1426" y="918"/>
                    <a:pt x="1426" y="507"/>
                    <a:pt x="1173" y="253"/>
                  </a:cubicBezTo>
                </a:path>
              </a:pathLst>
            </a:custGeom>
            <a:solidFill>
              <a:schemeClr val="bg1"/>
            </a:solidFill>
            <a:ln>
              <a:noFill/>
            </a:ln>
            <a:effectLst/>
          </p:spPr>
          <p:txBody>
            <a:bodyPr wrap="none" anchor="ctr"/>
            <a:lstStyle/>
            <a:p>
              <a:endParaRPr lang="en-US" sz="3200" dirty="0"/>
            </a:p>
          </p:txBody>
        </p:sp>
        <p:sp>
          <p:nvSpPr>
            <p:cNvPr id="16" name="Freeform 79">
              <a:extLst>
                <a:ext uri="{FF2B5EF4-FFF2-40B4-BE49-F238E27FC236}">
                  <a16:creationId xmlns:a16="http://schemas.microsoft.com/office/drawing/2014/main" id="{D8367458-F05E-4ED1-A507-54F3D8836897}"/>
                </a:ext>
              </a:extLst>
            </p:cNvPr>
            <p:cNvSpPr>
              <a:spLocks noChangeArrowheads="1"/>
            </p:cNvSpPr>
            <p:nvPr/>
          </p:nvSpPr>
          <p:spPr bwMode="auto">
            <a:xfrm>
              <a:off x="4976778" y="2532808"/>
              <a:ext cx="1089641" cy="1089641"/>
            </a:xfrm>
            <a:custGeom>
              <a:avLst/>
              <a:gdLst>
                <a:gd name="T0" fmla="*/ 999 w 1217"/>
                <a:gd name="T1" fmla="*/ 216 h 1216"/>
                <a:gd name="T2" fmla="*/ 999 w 1217"/>
                <a:gd name="T3" fmla="*/ 216 h 1216"/>
                <a:gd name="T4" fmla="*/ 217 w 1217"/>
                <a:gd name="T5" fmla="*/ 216 h 1216"/>
                <a:gd name="T6" fmla="*/ 217 w 1217"/>
                <a:gd name="T7" fmla="*/ 216 h 1216"/>
                <a:gd name="T8" fmla="*/ 217 w 1217"/>
                <a:gd name="T9" fmla="*/ 999 h 1216"/>
                <a:gd name="T10" fmla="*/ 217 w 1217"/>
                <a:gd name="T11" fmla="*/ 999 h 1216"/>
                <a:gd name="T12" fmla="*/ 999 w 1217"/>
                <a:gd name="T13" fmla="*/ 999 h 1216"/>
                <a:gd name="T14" fmla="*/ 999 w 1217"/>
                <a:gd name="T15" fmla="*/ 999 h 1216"/>
                <a:gd name="T16" fmla="*/ 999 w 1217"/>
                <a:gd name="T17" fmla="*/ 216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7" h="1216">
                  <a:moveTo>
                    <a:pt x="999" y="216"/>
                  </a:moveTo>
                  <a:lnTo>
                    <a:pt x="999" y="216"/>
                  </a:lnTo>
                  <a:cubicBezTo>
                    <a:pt x="783" y="0"/>
                    <a:pt x="433" y="0"/>
                    <a:pt x="217" y="216"/>
                  </a:cubicBezTo>
                  <a:lnTo>
                    <a:pt x="217" y="216"/>
                  </a:lnTo>
                  <a:cubicBezTo>
                    <a:pt x="0" y="432"/>
                    <a:pt x="0" y="783"/>
                    <a:pt x="217" y="999"/>
                  </a:cubicBezTo>
                  <a:lnTo>
                    <a:pt x="217" y="999"/>
                  </a:lnTo>
                  <a:cubicBezTo>
                    <a:pt x="433" y="1215"/>
                    <a:pt x="783" y="1215"/>
                    <a:pt x="999" y="999"/>
                  </a:cubicBezTo>
                  <a:lnTo>
                    <a:pt x="999" y="999"/>
                  </a:lnTo>
                  <a:cubicBezTo>
                    <a:pt x="1216" y="783"/>
                    <a:pt x="1216" y="432"/>
                    <a:pt x="999" y="216"/>
                  </a:cubicBezTo>
                </a:path>
              </a:pathLst>
            </a:custGeom>
            <a:solidFill>
              <a:schemeClr val="accent2"/>
            </a:solidFill>
            <a:ln>
              <a:noFill/>
            </a:ln>
            <a:effectLst/>
          </p:spPr>
          <p:txBody>
            <a:bodyPr wrap="none" anchor="ctr"/>
            <a:lstStyle/>
            <a:p>
              <a:endParaRPr lang="en-US" sz="3200" dirty="0"/>
            </a:p>
          </p:txBody>
        </p:sp>
        <p:sp>
          <p:nvSpPr>
            <p:cNvPr id="17" name="Freeform 80">
              <a:extLst>
                <a:ext uri="{FF2B5EF4-FFF2-40B4-BE49-F238E27FC236}">
                  <a16:creationId xmlns:a16="http://schemas.microsoft.com/office/drawing/2014/main" id="{0272704D-3F3D-417B-BAE2-4202EAE524CB}"/>
                </a:ext>
              </a:extLst>
            </p:cNvPr>
            <p:cNvSpPr>
              <a:spLocks noChangeArrowheads="1"/>
            </p:cNvSpPr>
            <p:nvPr/>
          </p:nvSpPr>
          <p:spPr bwMode="auto">
            <a:xfrm>
              <a:off x="6548072" y="3239497"/>
              <a:ext cx="1468647" cy="1468646"/>
            </a:xfrm>
            <a:custGeom>
              <a:avLst/>
              <a:gdLst>
                <a:gd name="T0" fmla="*/ 1348 w 1641"/>
                <a:gd name="T1" fmla="*/ 292 h 1641"/>
                <a:gd name="T2" fmla="*/ 1348 w 1641"/>
                <a:gd name="T3" fmla="*/ 292 h 1641"/>
                <a:gd name="T4" fmla="*/ 291 w 1641"/>
                <a:gd name="T5" fmla="*/ 292 h 1641"/>
                <a:gd name="T6" fmla="*/ 291 w 1641"/>
                <a:gd name="T7" fmla="*/ 292 h 1641"/>
                <a:gd name="T8" fmla="*/ 291 w 1641"/>
                <a:gd name="T9" fmla="*/ 1348 h 1641"/>
                <a:gd name="T10" fmla="*/ 291 w 1641"/>
                <a:gd name="T11" fmla="*/ 1348 h 1641"/>
                <a:gd name="T12" fmla="*/ 1348 w 1641"/>
                <a:gd name="T13" fmla="*/ 1349 h 1641"/>
                <a:gd name="T14" fmla="*/ 1348 w 1641"/>
                <a:gd name="T15" fmla="*/ 1349 h 1641"/>
                <a:gd name="T16" fmla="*/ 1348 w 1641"/>
                <a:gd name="T17" fmla="*/ 292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1" h="1641">
                  <a:moveTo>
                    <a:pt x="1348" y="292"/>
                  </a:moveTo>
                  <a:lnTo>
                    <a:pt x="1348" y="292"/>
                  </a:lnTo>
                  <a:cubicBezTo>
                    <a:pt x="1056" y="0"/>
                    <a:pt x="583" y="0"/>
                    <a:pt x="291" y="292"/>
                  </a:cubicBezTo>
                  <a:lnTo>
                    <a:pt x="291" y="292"/>
                  </a:lnTo>
                  <a:cubicBezTo>
                    <a:pt x="0" y="583"/>
                    <a:pt x="0" y="1057"/>
                    <a:pt x="291" y="1348"/>
                  </a:cubicBezTo>
                  <a:lnTo>
                    <a:pt x="291" y="1348"/>
                  </a:lnTo>
                  <a:cubicBezTo>
                    <a:pt x="583" y="1640"/>
                    <a:pt x="1056" y="1640"/>
                    <a:pt x="1348" y="1349"/>
                  </a:cubicBezTo>
                  <a:lnTo>
                    <a:pt x="1348" y="1349"/>
                  </a:lnTo>
                  <a:cubicBezTo>
                    <a:pt x="1640" y="1057"/>
                    <a:pt x="1640" y="584"/>
                    <a:pt x="1348" y="292"/>
                  </a:cubicBezTo>
                </a:path>
              </a:pathLst>
            </a:custGeom>
            <a:solidFill>
              <a:schemeClr val="bg1">
                <a:lumMod val="85000"/>
              </a:schemeClr>
            </a:solidFill>
            <a:ln>
              <a:noFill/>
            </a:ln>
            <a:effectLst/>
          </p:spPr>
          <p:txBody>
            <a:bodyPr wrap="none" anchor="ctr"/>
            <a:lstStyle/>
            <a:p>
              <a:endParaRPr lang="en-US" sz="3200" dirty="0"/>
            </a:p>
          </p:txBody>
        </p:sp>
        <p:sp>
          <p:nvSpPr>
            <p:cNvPr id="18" name="Freeform 81">
              <a:extLst>
                <a:ext uri="{FF2B5EF4-FFF2-40B4-BE49-F238E27FC236}">
                  <a16:creationId xmlns:a16="http://schemas.microsoft.com/office/drawing/2014/main" id="{C119B0C6-E586-4F3B-A530-CCFA2E5FA289}"/>
                </a:ext>
              </a:extLst>
            </p:cNvPr>
            <p:cNvSpPr>
              <a:spLocks noChangeArrowheads="1"/>
            </p:cNvSpPr>
            <p:nvPr/>
          </p:nvSpPr>
          <p:spPr bwMode="auto">
            <a:xfrm>
              <a:off x="6642823" y="3334248"/>
              <a:ext cx="1279145" cy="1279144"/>
            </a:xfrm>
            <a:custGeom>
              <a:avLst/>
              <a:gdLst>
                <a:gd name="T0" fmla="*/ 1172 w 1427"/>
                <a:gd name="T1" fmla="*/ 254 h 1427"/>
                <a:gd name="T2" fmla="*/ 1172 w 1427"/>
                <a:gd name="T3" fmla="*/ 254 h 1427"/>
                <a:gd name="T4" fmla="*/ 253 w 1427"/>
                <a:gd name="T5" fmla="*/ 254 h 1427"/>
                <a:gd name="T6" fmla="*/ 253 w 1427"/>
                <a:gd name="T7" fmla="*/ 254 h 1427"/>
                <a:gd name="T8" fmla="*/ 254 w 1427"/>
                <a:gd name="T9" fmla="*/ 1172 h 1427"/>
                <a:gd name="T10" fmla="*/ 254 w 1427"/>
                <a:gd name="T11" fmla="*/ 1172 h 1427"/>
                <a:gd name="T12" fmla="*/ 1172 w 1427"/>
                <a:gd name="T13" fmla="*/ 1172 h 1427"/>
                <a:gd name="T14" fmla="*/ 1172 w 1427"/>
                <a:gd name="T15" fmla="*/ 1172 h 1427"/>
                <a:gd name="T16" fmla="*/ 1172 w 1427"/>
                <a:gd name="T17" fmla="*/ 254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7" h="1427">
                  <a:moveTo>
                    <a:pt x="1172" y="254"/>
                  </a:moveTo>
                  <a:lnTo>
                    <a:pt x="1172" y="254"/>
                  </a:lnTo>
                  <a:cubicBezTo>
                    <a:pt x="918" y="0"/>
                    <a:pt x="507" y="0"/>
                    <a:pt x="253" y="254"/>
                  </a:cubicBezTo>
                  <a:lnTo>
                    <a:pt x="253" y="254"/>
                  </a:lnTo>
                  <a:cubicBezTo>
                    <a:pt x="0" y="507"/>
                    <a:pt x="0" y="919"/>
                    <a:pt x="254" y="1172"/>
                  </a:cubicBezTo>
                  <a:lnTo>
                    <a:pt x="254" y="1172"/>
                  </a:lnTo>
                  <a:cubicBezTo>
                    <a:pt x="507" y="1426"/>
                    <a:pt x="918" y="1426"/>
                    <a:pt x="1172" y="1172"/>
                  </a:cubicBezTo>
                  <a:lnTo>
                    <a:pt x="1172" y="1172"/>
                  </a:lnTo>
                  <a:cubicBezTo>
                    <a:pt x="1426" y="919"/>
                    <a:pt x="1426" y="507"/>
                    <a:pt x="1172" y="254"/>
                  </a:cubicBezTo>
                </a:path>
              </a:pathLst>
            </a:custGeom>
            <a:solidFill>
              <a:schemeClr val="bg1"/>
            </a:solidFill>
            <a:ln>
              <a:noFill/>
            </a:ln>
            <a:effectLst/>
          </p:spPr>
          <p:txBody>
            <a:bodyPr wrap="none" anchor="ctr"/>
            <a:lstStyle/>
            <a:p>
              <a:endParaRPr lang="en-US" sz="3200" dirty="0"/>
            </a:p>
          </p:txBody>
        </p:sp>
        <p:sp>
          <p:nvSpPr>
            <p:cNvPr id="19" name="Freeform 82">
              <a:extLst>
                <a:ext uri="{FF2B5EF4-FFF2-40B4-BE49-F238E27FC236}">
                  <a16:creationId xmlns:a16="http://schemas.microsoft.com/office/drawing/2014/main" id="{D0CC8719-C437-42E9-A1AF-C1E633BF0324}"/>
                </a:ext>
              </a:extLst>
            </p:cNvPr>
            <p:cNvSpPr>
              <a:spLocks noChangeArrowheads="1"/>
            </p:cNvSpPr>
            <p:nvPr/>
          </p:nvSpPr>
          <p:spPr bwMode="auto">
            <a:xfrm>
              <a:off x="6737574" y="3429000"/>
              <a:ext cx="1089641" cy="1089641"/>
            </a:xfrm>
            <a:custGeom>
              <a:avLst/>
              <a:gdLst>
                <a:gd name="T0" fmla="*/ 999 w 1216"/>
                <a:gd name="T1" fmla="*/ 216 h 1215"/>
                <a:gd name="T2" fmla="*/ 999 w 1216"/>
                <a:gd name="T3" fmla="*/ 216 h 1215"/>
                <a:gd name="T4" fmla="*/ 216 w 1216"/>
                <a:gd name="T5" fmla="*/ 216 h 1215"/>
                <a:gd name="T6" fmla="*/ 216 w 1216"/>
                <a:gd name="T7" fmla="*/ 216 h 1215"/>
                <a:gd name="T8" fmla="*/ 216 w 1216"/>
                <a:gd name="T9" fmla="*/ 998 h 1215"/>
                <a:gd name="T10" fmla="*/ 216 w 1216"/>
                <a:gd name="T11" fmla="*/ 998 h 1215"/>
                <a:gd name="T12" fmla="*/ 999 w 1216"/>
                <a:gd name="T13" fmla="*/ 999 h 1215"/>
                <a:gd name="T14" fmla="*/ 999 w 1216"/>
                <a:gd name="T15" fmla="*/ 999 h 1215"/>
                <a:gd name="T16" fmla="*/ 999 w 1216"/>
                <a:gd name="T17" fmla="*/ 216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6" h="1215">
                  <a:moveTo>
                    <a:pt x="999" y="216"/>
                  </a:moveTo>
                  <a:lnTo>
                    <a:pt x="999" y="216"/>
                  </a:lnTo>
                  <a:cubicBezTo>
                    <a:pt x="783" y="0"/>
                    <a:pt x="432" y="0"/>
                    <a:pt x="216" y="216"/>
                  </a:cubicBezTo>
                  <a:lnTo>
                    <a:pt x="216" y="216"/>
                  </a:lnTo>
                  <a:cubicBezTo>
                    <a:pt x="0" y="432"/>
                    <a:pt x="0" y="782"/>
                    <a:pt x="216" y="998"/>
                  </a:cubicBezTo>
                  <a:lnTo>
                    <a:pt x="216" y="998"/>
                  </a:lnTo>
                  <a:cubicBezTo>
                    <a:pt x="432" y="1214"/>
                    <a:pt x="783" y="1214"/>
                    <a:pt x="999" y="999"/>
                  </a:cubicBezTo>
                  <a:lnTo>
                    <a:pt x="999" y="999"/>
                  </a:lnTo>
                  <a:cubicBezTo>
                    <a:pt x="1215" y="782"/>
                    <a:pt x="1215" y="432"/>
                    <a:pt x="999" y="216"/>
                  </a:cubicBezTo>
                </a:path>
              </a:pathLst>
            </a:custGeom>
            <a:solidFill>
              <a:schemeClr val="accent3"/>
            </a:solidFill>
            <a:ln>
              <a:noFill/>
            </a:ln>
            <a:effectLst/>
          </p:spPr>
          <p:txBody>
            <a:bodyPr wrap="none" anchor="ctr"/>
            <a:lstStyle/>
            <a:p>
              <a:endParaRPr lang="en-US" sz="3200" dirty="0"/>
            </a:p>
          </p:txBody>
        </p:sp>
        <p:sp>
          <p:nvSpPr>
            <p:cNvPr id="24" name="TextBox 23">
              <a:extLst>
                <a:ext uri="{FF2B5EF4-FFF2-40B4-BE49-F238E27FC236}">
                  <a16:creationId xmlns:a16="http://schemas.microsoft.com/office/drawing/2014/main" id="{010E237E-394C-4593-B3A7-03E0275609F8}"/>
                </a:ext>
              </a:extLst>
            </p:cNvPr>
            <p:cNvSpPr txBox="1"/>
            <p:nvPr/>
          </p:nvSpPr>
          <p:spPr>
            <a:xfrm>
              <a:off x="1900177" y="3454086"/>
              <a:ext cx="1063112" cy="338554"/>
            </a:xfrm>
            <a:prstGeom prst="rect">
              <a:avLst/>
            </a:prstGeom>
            <a:noFill/>
          </p:spPr>
          <p:txBody>
            <a:bodyPr wrap="none" rtlCol="0" anchor="b" anchorCtr="0">
              <a:spAutoFit/>
            </a:bodyPr>
            <a:lstStyle/>
            <a:p>
              <a:pPr algn="r"/>
              <a:r>
                <a:rPr lang="en-US" sz="1600" b="1" dirty="0">
                  <a:solidFill>
                    <a:schemeClr val="tx2"/>
                  </a:solidFill>
                  <a:ea typeface="League Spartan" charset="0"/>
                  <a:cs typeface="Poppins" pitchFamily="2" charset="77"/>
                </a:rPr>
                <a:t>LABEL 02</a:t>
              </a:r>
            </a:p>
          </p:txBody>
        </p:sp>
        <p:sp>
          <p:nvSpPr>
            <p:cNvPr id="25" name="Subtitle 2">
              <a:extLst>
                <a:ext uri="{FF2B5EF4-FFF2-40B4-BE49-F238E27FC236}">
                  <a16:creationId xmlns:a16="http://schemas.microsoft.com/office/drawing/2014/main" id="{BD2E882D-5D9F-4A21-9E96-1A3F09E0FEF5}"/>
                </a:ext>
              </a:extLst>
            </p:cNvPr>
            <p:cNvSpPr txBox="1">
              <a:spLocks/>
            </p:cNvSpPr>
            <p:nvPr/>
          </p:nvSpPr>
          <p:spPr>
            <a:xfrm>
              <a:off x="772160" y="3814024"/>
              <a:ext cx="2140329" cy="408103"/>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pt-BR" sz="12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200" dirty="0">
                <a:solidFill>
                  <a:schemeClr val="tx1"/>
                </a:solidFill>
                <a:latin typeface="+mn-lt"/>
                <a:ea typeface="Lato Light" panose="020F0502020204030203" pitchFamily="34" charset="0"/>
                <a:cs typeface="Mukta ExtraLight" panose="020B0000000000000000" pitchFamily="34" charset="77"/>
              </a:endParaRPr>
            </a:p>
          </p:txBody>
        </p:sp>
        <p:sp>
          <p:nvSpPr>
            <p:cNvPr id="26" name="TextBox 25">
              <a:extLst>
                <a:ext uri="{FF2B5EF4-FFF2-40B4-BE49-F238E27FC236}">
                  <a16:creationId xmlns:a16="http://schemas.microsoft.com/office/drawing/2014/main" id="{FE1BD478-F384-4CD1-AA4A-11A9D3244896}"/>
                </a:ext>
              </a:extLst>
            </p:cNvPr>
            <p:cNvSpPr txBox="1"/>
            <p:nvPr/>
          </p:nvSpPr>
          <p:spPr>
            <a:xfrm>
              <a:off x="8076045" y="3443525"/>
              <a:ext cx="1074333" cy="338554"/>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LABEL 04</a:t>
              </a:r>
            </a:p>
          </p:txBody>
        </p:sp>
        <p:sp>
          <p:nvSpPr>
            <p:cNvPr id="27" name="Subtitle 2">
              <a:extLst>
                <a:ext uri="{FF2B5EF4-FFF2-40B4-BE49-F238E27FC236}">
                  <a16:creationId xmlns:a16="http://schemas.microsoft.com/office/drawing/2014/main" id="{56E77635-D19B-47CD-8001-0BEA821C2F34}"/>
                </a:ext>
              </a:extLst>
            </p:cNvPr>
            <p:cNvSpPr txBox="1">
              <a:spLocks/>
            </p:cNvSpPr>
            <p:nvPr/>
          </p:nvSpPr>
          <p:spPr>
            <a:xfrm>
              <a:off x="8126844" y="3814024"/>
              <a:ext cx="2246515" cy="408103"/>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2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200" dirty="0">
                <a:solidFill>
                  <a:schemeClr val="tx1"/>
                </a:solidFill>
                <a:latin typeface="+mn-lt"/>
                <a:ea typeface="Lato Light" panose="020F0502020204030203" pitchFamily="34" charset="0"/>
                <a:cs typeface="Mukta ExtraLight" panose="020B0000000000000000" pitchFamily="34" charset="77"/>
              </a:endParaRPr>
            </a:p>
          </p:txBody>
        </p:sp>
        <p:sp>
          <p:nvSpPr>
            <p:cNvPr id="28" name="TextBox 27">
              <a:extLst>
                <a:ext uri="{FF2B5EF4-FFF2-40B4-BE49-F238E27FC236}">
                  <a16:creationId xmlns:a16="http://schemas.microsoft.com/office/drawing/2014/main" id="{7ECE8935-3070-4CC2-BD28-C07FB48E1C89}"/>
                </a:ext>
              </a:extLst>
            </p:cNvPr>
            <p:cNvSpPr txBox="1"/>
            <p:nvPr/>
          </p:nvSpPr>
          <p:spPr>
            <a:xfrm>
              <a:off x="6299874" y="4842886"/>
              <a:ext cx="1066318" cy="338554"/>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LABEL 03</a:t>
              </a:r>
            </a:p>
          </p:txBody>
        </p:sp>
        <p:sp>
          <p:nvSpPr>
            <p:cNvPr id="29" name="Subtitle 2">
              <a:extLst>
                <a:ext uri="{FF2B5EF4-FFF2-40B4-BE49-F238E27FC236}">
                  <a16:creationId xmlns:a16="http://schemas.microsoft.com/office/drawing/2014/main" id="{1AAF0B1B-853B-4E1D-B88E-112822BEA751}"/>
                </a:ext>
              </a:extLst>
            </p:cNvPr>
            <p:cNvSpPr txBox="1">
              <a:spLocks/>
            </p:cNvSpPr>
            <p:nvPr/>
          </p:nvSpPr>
          <p:spPr>
            <a:xfrm>
              <a:off x="6350673" y="5213386"/>
              <a:ext cx="2246515" cy="408103"/>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2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200" dirty="0">
                <a:solidFill>
                  <a:schemeClr val="tx1"/>
                </a:solidFill>
                <a:latin typeface="+mn-lt"/>
                <a:ea typeface="Lato Light" panose="020F0502020204030203" pitchFamily="34" charset="0"/>
                <a:cs typeface="Mukta ExtraLight" panose="020B0000000000000000" pitchFamily="34" charset="77"/>
              </a:endParaRPr>
            </a:p>
          </p:txBody>
        </p:sp>
        <p:sp>
          <p:nvSpPr>
            <p:cNvPr id="30" name="TextBox 29">
              <a:extLst>
                <a:ext uri="{FF2B5EF4-FFF2-40B4-BE49-F238E27FC236}">
                  <a16:creationId xmlns:a16="http://schemas.microsoft.com/office/drawing/2014/main" id="{C4EDF889-233F-4072-BBB3-BDCE87DDEE3A}"/>
                </a:ext>
              </a:extLst>
            </p:cNvPr>
            <p:cNvSpPr txBox="1"/>
            <p:nvPr/>
          </p:nvSpPr>
          <p:spPr>
            <a:xfrm>
              <a:off x="3724550" y="2090254"/>
              <a:ext cx="1026243" cy="338554"/>
            </a:xfrm>
            <a:prstGeom prst="rect">
              <a:avLst/>
            </a:prstGeom>
            <a:noFill/>
          </p:spPr>
          <p:txBody>
            <a:bodyPr wrap="none" rtlCol="0" anchor="b" anchorCtr="0">
              <a:spAutoFit/>
            </a:bodyPr>
            <a:lstStyle/>
            <a:p>
              <a:pPr algn="r"/>
              <a:r>
                <a:rPr lang="en-US" sz="1600" b="1" dirty="0">
                  <a:solidFill>
                    <a:schemeClr val="tx2"/>
                  </a:solidFill>
                  <a:ea typeface="League Spartan" charset="0"/>
                  <a:cs typeface="Poppins" pitchFamily="2" charset="77"/>
                </a:rPr>
                <a:t>LABEL 01</a:t>
              </a:r>
            </a:p>
          </p:txBody>
        </p:sp>
        <p:sp>
          <p:nvSpPr>
            <p:cNvPr id="31" name="Subtitle 2">
              <a:extLst>
                <a:ext uri="{FF2B5EF4-FFF2-40B4-BE49-F238E27FC236}">
                  <a16:creationId xmlns:a16="http://schemas.microsoft.com/office/drawing/2014/main" id="{2FF2C5AF-D64B-402C-A3ED-84664ACFF2F6}"/>
                </a:ext>
              </a:extLst>
            </p:cNvPr>
            <p:cNvSpPr txBox="1">
              <a:spLocks/>
            </p:cNvSpPr>
            <p:nvPr/>
          </p:nvSpPr>
          <p:spPr>
            <a:xfrm>
              <a:off x="2559665" y="2450191"/>
              <a:ext cx="2140329" cy="408103"/>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pt-BR" sz="12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200" dirty="0">
                <a:solidFill>
                  <a:schemeClr val="tx1"/>
                </a:solidFill>
                <a:latin typeface="+mn-lt"/>
                <a:ea typeface="Lato Light" panose="020F0502020204030203" pitchFamily="34" charset="0"/>
                <a:cs typeface="Mukta ExtraLight" panose="020B0000000000000000" pitchFamily="34" charset="77"/>
              </a:endParaRPr>
            </a:p>
          </p:txBody>
        </p:sp>
        <p:pic>
          <p:nvPicPr>
            <p:cNvPr id="33" name="Graphic 32" descr="Music note">
              <a:extLst>
                <a:ext uri="{FF2B5EF4-FFF2-40B4-BE49-F238E27FC236}">
                  <a16:creationId xmlns:a16="http://schemas.microsoft.com/office/drawing/2014/main" id="{1B9001BF-CAE6-47BD-AC6D-41C3D9B849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54148" y="3638398"/>
              <a:ext cx="605408" cy="605408"/>
            </a:xfrm>
            <a:prstGeom prst="rect">
              <a:avLst/>
            </a:prstGeom>
          </p:spPr>
        </p:pic>
        <p:pic>
          <p:nvPicPr>
            <p:cNvPr id="35" name="Graphic 34" descr="Piggy Bank">
              <a:extLst>
                <a:ext uri="{FF2B5EF4-FFF2-40B4-BE49-F238E27FC236}">
                  <a16:creationId xmlns:a16="http://schemas.microsoft.com/office/drawing/2014/main" id="{14A876A5-3757-4E6B-A007-0D159163DA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35026" y="2761174"/>
              <a:ext cx="605408" cy="605408"/>
            </a:xfrm>
            <a:prstGeom prst="rect">
              <a:avLst/>
            </a:prstGeom>
          </p:spPr>
        </p:pic>
        <p:pic>
          <p:nvPicPr>
            <p:cNvPr id="37" name="Graphic 36" descr="Shopping cart">
              <a:extLst>
                <a:ext uri="{FF2B5EF4-FFF2-40B4-BE49-F238E27FC236}">
                  <a16:creationId xmlns:a16="http://schemas.microsoft.com/office/drawing/2014/main" id="{346FF56D-2E8C-4573-84F4-B19FFC5C9A2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12169" y="3670308"/>
              <a:ext cx="605408" cy="605408"/>
            </a:xfrm>
            <a:prstGeom prst="rect">
              <a:avLst/>
            </a:prstGeom>
          </p:spPr>
        </p:pic>
        <p:pic>
          <p:nvPicPr>
            <p:cNvPr id="39" name="Graphic 38" descr="Open envelope">
              <a:extLst>
                <a:ext uri="{FF2B5EF4-FFF2-40B4-BE49-F238E27FC236}">
                  <a16:creationId xmlns:a16="http://schemas.microsoft.com/office/drawing/2014/main" id="{B9906DEB-D119-4B3F-86BE-4E94FDDC893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12701" y="4530272"/>
              <a:ext cx="605408" cy="605408"/>
            </a:xfrm>
            <a:prstGeom prst="rect">
              <a:avLst/>
            </a:prstGeom>
          </p:spPr>
        </p:pic>
      </p:grpSp>
    </p:spTree>
    <p:extLst>
      <p:ext uri="{BB962C8B-B14F-4D97-AF65-F5344CB8AC3E}">
        <p14:creationId xmlns:p14="http://schemas.microsoft.com/office/powerpoint/2010/main" val="153936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10E367-F2AC-42CF-A74E-311F07D088D8}"/>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0782267-250B-4B0E-B318-B3093FC3217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ED92A58-ABFC-4CCE-B45B-72860A8457D2}"/>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408830E7-B3D5-4EF1-AD45-8BF2F7B37158}"/>
              </a:ext>
            </a:extLst>
          </p:cNvPr>
          <p:cNvSpPr>
            <a:spLocks noGrp="1"/>
          </p:cNvSpPr>
          <p:nvPr>
            <p:ph type="title"/>
          </p:nvPr>
        </p:nvSpPr>
        <p:spPr/>
        <p:txBody>
          <a:bodyPr/>
          <a:lstStyle/>
          <a:p>
            <a:r>
              <a:rPr lang="en-ZA" dirty="0"/>
              <a:t>App Programmer Infographic</a:t>
            </a:r>
          </a:p>
        </p:txBody>
      </p:sp>
      <p:sp>
        <p:nvSpPr>
          <p:cNvPr id="6" name="Text Placeholder 5">
            <a:extLst>
              <a:ext uri="{FF2B5EF4-FFF2-40B4-BE49-F238E27FC236}">
                <a16:creationId xmlns:a16="http://schemas.microsoft.com/office/drawing/2014/main" id="{C12D5662-E616-4622-8401-0F04DBAB0E40}"/>
              </a:ext>
            </a:extLst>
          </p:cNvPr>
          <p:cNvSpPr>
            <a:spLocks noGrp="1"/>
          </p:cNvSpPr>
          <p:nvPr>
            <p:ph type="body" sz="quarter" idx="13"/>
          </p:nvPr>
        </p:nvSpPr>
        <p:spPr/>
        <p:txBody>
          <a:bodyPr/>
          <a:lstStyle/>
          <a:p>
            <a:endParaRPr lang="en-ZA"/>
          </a:p>
        </p:txBody>
      </p:sp>
      <p:sp>
        <p:nvSpPr>
          <p:cNvPr id="7" name="Freeform 1">
            <a:extLst>
              <a:ext uri="{FF2B5EF4-FFF2-40B4-BE49-F238E27FC236}">
                <a16:creationId xmlns:a16="http://schemas.microsoft.com/office/drawing/2014/main" id="{1F6DF1C6-1A0B-4BD9-8B2C-929A2859FF15}"/>
              </a:ext>
            </a:extLst>
          </p:cNvPr>
          <p:cNvSpPr>
            <a:spLocks noChangeArrowheads="1"/>
          </p:cNvSpPr>
          <p:nvPr/>
        </p:nvSpPr>
        <p:spPr bwMode="auto">
          <a:xfrm>
            <a:off x="5608712" y="2279001"/>
            <a:ext cx="18877" cy="1715552"/>
          </a:xfrm>
          <a:custGeom>
            <a:avLst/>
            <a:gdLst>
              <a:gd name="T0" fmla="*/ 72 w 73"/>
              <a:gd name="T1" fmla="*/ 6811 h 6812"/>
              <a:gd name="T2" fmla="*/ 0 w 73"/>
              <a:gd name="T3" fmla="*/ 6811 h 6812"/>
              <a:gd name="T4" fmla="*/ 0 w 73"/>
              <a:gd name="T5" fmla="*/ 0 h 6812"/>
              <a:gd name="T6" fmla="*/ 72 w 73"/>
              <a:gd name="T7" fmla="*/ 0 h 6812"/>
              <a:gd name="T8" fmla="*/ 72 w 73"/>
              <a:gd name="T9" fmla="*/ 6811 h 6812"/>
            </a:gdLst>
            <a:ahLst/>
            <a:cxnLst>
              <a:cxn ang="0">
                <a:pos x="T0" y="T1"/>
              </a:cxn>
              <a:cxn ang="0">
                <a:pos x="T2" y="T3"/>
              </a:cxn>
              <a:cxn ang="0">
                <a:pos x="T4" y="T5"/>
              </a:cxn>
              <a:cxn ang="0">
                <a:pos x="T6" y="T7"/>
              </a:cxn>
              <a:cxn ang="0">
                <a:pos x="T8" y="T9"/>
              </a:cxn>
            </a:cxnLst>
            <a:rect l="0" t="0" r="r" b="b"/>
            <a:pathLst>
              <a:path w="73" h="6812">
                <a:moveTo>
                  <a:pt x="72" y="6811"/>
                </a:moveTo>
                <a:lnTo>
                  <a:pt x="0" y="6811"/>
                </a:lnTo>
                <a:lnTo>
                  <a:pt x="0" y="0"/>
                </a:lnTo>
                <a:lnTo>
                  <a:pt x="72" y="0"/>
                </a:lnTo>
                <a:lnTo>
                  <a:pt x="72" y="6811"/>
                </a:lnTo>
              </a:path>
            </a:pathLst>
          </a:custGeom>
          <a:solidFill>
            <a:schemeClr val="bg1">
              <a:lumMod val="85000"/>
            </a:schemeClr>
          </a:solidFill>
          <a:ln>
            <a:noFill/>
          </a:ln>
          <a:effectLst/>
        </p:spPr>
        <p:txBody>
          <a:bodyPr wrap="none" anchor="ctr"/>
          <a:lstStyle/>
          <a:p>
            <a:endParaRPr lang="en-US" sz="2800" dirty="0"/>
          </a:p>
        </p:txBody>
      </p:sp>
      <p:sp>
        <p:nvSpPr>
          <p:cNvPr id="8" name="Freeform 2">
            <a:extLst>
              <a:ext uri="{FF2B5EF4-FFF2-40B4-BE49-F238E27FC236}">
                <a16:creationId xmlns:a16="http://schemas.microsoft.com/office/drawing/2014/main" id="{9B3E8DB0-BC98-41B1-A6B4-FB6F3834EC9F}"/>
              </a:ext>
            </a:extLst>
          </p:cNvPr>
          <p:cNvSpPr>
            <a:spLocks noChangeArrowheads="1"/>
          </p:cNvSpPr>
          <p:nvPr/>
        </p:nvSpPr>
        <p:spPr bwMode="auto">
          <a:xfrm>
            <a:off x="4482777" y="2684292"/>
            <a:ext cx="1117052" cy="1325806"/>
          </a:xfrm>
          <a:custGeom>
            <a:avLst/>
            <a:gdLst>
              <a:gd name="T0" fmla="*/ 4377 w 4434"/>
              <a:gd name="T1" fmla="*/ 5263 h 5264"/>
              <a:gd name="T2" fmla="*/ 0 w 4434"/>
              <a:gd name="T3" fmla="*/ 47 h 5264"/>
              <a:gd name="T4" fmla="*/ 55 w 4434"/>
              <a:gd name="T5" fmla="*/ 0 h 5264"/>
              <a:gd name="T6" fmla="*/ 4433 w 4434"/>
              <a:gd name="T7" fmla="*/ 5217 h 5264"/>
              <a:gd name="T8" fmla="*/ 4377 w 4434"/>
              <a:gd name="T9" fmla="*/ 5263 h 5264"/>
            </a:gdLst>
            <a:ahLst/>
            <a:cxnLst>
              <a:cxn ang="0">
                <a:pos x="T0" y="T1"/>
              </a:cxn>
              <a:cxn ang="0">
                <a:pos x="T2" y="T3"/>
              </a:cxn>
              <a:cxn ang="0">
                <a:pos x="T4" y="T5"/>
              </a:cxn>
              <a:cxn ang="0">
                <a:pos x="T6" y="T7"/>
              </a:cxn>
              <a:cxn ang="0">
                <a:pos x="T8" y="T9"/>
              </a:cxn>
            </a:cxnLst>
            <a:rect l="0" t="0" r="r" b="b"/>
            <a:pathLst>
              <a:path w="4434" h="5264">
                <a:moveTo>
                  <a:pt x="4377" y="5263"/>
                </a:moveTo>
                <a:lnTo>
                  <a:pt x="0" y="47"/>
                </a:lnTo>
                <a:lnTo>
                  <a:pt x="55" y="0"/>
                </a:lnTo>
                <a:lnTo>
                  <a:pt x="4433" y="5217"/>
                </a:lnTo>
                <a:lnTo>
                  <a:pt x="4377" y="5263"/>
                </a:lnTo>
              </a:path>
            </a:pathLst>
          </a:custGeom>
          <a:solidFill>
            <a:schemeClr val="bg1">
              <a:lumMod val="85000"/>
            </a:schemeClr>
          </a:solidFill>
          <a:ln>
            <a:noFill/>
          </a:ln>
          <a:effectLst/>
        </p:spPr>
        <p:txBody>
          <a:bodyPr wrap="none" anchor="ctr"/>
          <a:lstStyle/>
          <a:p>
            <a:endParaRPr lang="en-US" sz="2800" dirty="0"/>
          </a:p>
        </p:txBody>
      </p:sp>
      <p:sp>
        <p:nvSpPr>
          <p:cNvPr id="9" name="Freeform 3">
            <a:extLst>
              <a:ext uri="{FF2B5EF4-FFF2-40B4-BE49-F238E27FC236}">
                <a16:creationId xmlns:a16="http://schemas.microsoft.com/office/drawing/2014/main" id="{C4E8A41F-ABCA-43FD-9DC3-46EB09B7CB6B}"/>
              </a:ext>
            </a:extLst>
          </p:cNvPr>
          <p:cNvSpPr>
            <a:spLocks noChangeArrowheads="1"/>
          </p:cNvSpPr>
          <p:nvPr/>
        </p:nvSpPr>
        <p:spPr bwMode="auto">
          <a:xfrm>
            <a:off x="3887607" y="3721396"/>
            <a:ext cx="1692234" cy="315351"/>
          </a:xfrm>
          <a:custGeom>
            <a:avLst/>
            <a:gdLst>
              <a:gd name="T0" fmla="*/ 6707 w 6721"/>
              <a:gd name="T1" fmla="*/ 1252 h 1253"/>
              <a:gd name="T2" fmla="*/ 0 w 6721"/>
              <a:gd name="T3" fmla="*/ 71 h 1253"/>
              <a:gd name="T4" fmla="*/ 13 w 6721"/>
              <a:gd name="T5" fmla="*/ 0 h 1253"/>
              <a:gd name="T6" fmla="*/ 6720 w 6721"/>
              <a:gd name="T7" fmla="*/ 1181 h 1253"/>
              <a:gd name="T8" fmla="*/ 6707 w 6721"/>
              <a:gd name="T9" fmla="*/ 1252 h 1253"/>
            </a:gdLst>
            <a:ahLst/>
            <a:cxnLst>
              <a:cxn ang="0">
                <a:pos x="T0" y="T1"/>
              </a:cxn>
              <a:cxn ang="0">
                <a:pos x="T2" y="T3"/>
              </a:cxn>
              <a:cxn ang="0">
                <a:pos x="T4" y="T5"/>
              </a:cxn>
              <a:cxn ang="0">
                <a:pos x="T6" y="T7"/>
              </a:cxn>
              <a:cxn ang="0">
                <a:pos x="T8" y="T9"/>
              </a:cxn>
            </a:cxnLst>
            <a:rect l="0" t="0" r="r" b="b"/>
            <a:pathLst>
              <a:path w="6721" h="1253">
                <a:moveTo>
                  <a:pt x="6707" y="1252"/>
                </a:moveTo>
                <a:lnTo>
                  <a:pt x="0" y="71"/>
                </a:lnTo>
                <a:lnTo>
                  <a:pt x="13" y="0"/>
                </a:lnTo>
                <a:lnTo>
                  <a:pt x="6720" y="1181"/>
                </a:lnTo>
                <a:lnTo>
                  <a:pt x="6707" y="1252"/>
                </a:lnTo>
              </a:path>
            </a:pathLst>
          </a:custGeom>
          <a:solidFill>
            <a:schemeClr val="bg1">
              <a:lumMod val="85000"/>
            </a:schemeClr>
          </a:solidFill>
          <a:ln>
            <a:noFill/>
          </a:ln>
          <a:effectLst/>
        </p:spPr>
        <p:txBody>
          <a:bodyPr wrap="none" anchor="ctr"/>
          <a:lstStyle/>
          <a:p>
            <a:endParaRPr lang="en-US" sz="2800" dirty="0"/>
          </a:p>
        </p:txBody>
      </p:sp>
      <p:sp>
        <p:nvSpPr>
          <p:cNvPr id="10" name="Freeform 4">
            <a:extLst>
              <a:ext uri="{FF2B5EF4-FFF2-40B4-BE49-F238E27FC236}">
                <a16:creationId xmlns:a16="http://schemas.microsoft.com/office/drawing/2014/main" id="{F004CD9A-31A5-4DBF-94BC-4F0B025A86B9}"/>
              </a:ext>
            </a:extLst>
          </p:cNvPr>
          <p:cNvSpPr>
            <a:spLocks noChangeArrowheads="1"/>
          </p:cNvSpPr>
          <p:nvPr/>
        </p:nvSpPr>
        <p:spPr bwMode="auto">
          <a:xfrm>
            <a:off x="4093030" y="4046742"/>
            <a:ext cx="1494585" cy="873876"/>
          </a:xfrm>
          <a:custGeom>
            <a:avLst/>
            <a:gdLst>
              <a:gd name="T0" fmla="*/ 36 w 5936"/>
              <a:gd name="T1" fmla="*/ 3468 h 3469"/>
              <a:gd name="T2" fmla="*/ 0 w 5936"/>
              <a:gd name="T3" fmla="*/ 3405 h 3469"/>
              <a:gd name="T4" fmla="*/ 5898 w 5936"/>
              <a:gd name="T5" fmla="*/ 0 h 3469"/>
              <a:gd name="T6" fmla="*/ 5935 w 5936"/>
              <a:gd name="T7" fmla="*/ 62 h 3469"/>
              <a:gd name="T8" fmla="*/ 36 w 5936"/>
              <a:gd name="T9" fmla="*/ 3468 h 3469"/>
            </a:gdLst>
            <a:ahLst/>
            <a:cxnLst>
              <a:cxn ang="0">
                <a:pos x="T0" y="T1"/>
              </a:cxn>
              <a:cxn ang="0">
                <a:pos x="T2" y="T3"/>
              </a:cxn>
              <a:cxn ang="0">
                <a:pos x="T4" y="T5"/>
              </a:cxn>
              <a:cxn ang="0">
                <a:pos x="T6" y="T7"/>
              </a:cxn>
              <a:cxn ang="0">
                <a:pos x="T8" y="T9"/>
              </a:cxn>
            </a:cxnLst>
            <a:rect l="0" t="0" r="r" b="b"/>
            <a:pathLst>
              <a:path w="5936" h="3469">
                <a:moveTo>
                  <a:pt x="36" y="3468"/>
                </a:moveTo>
                <a:lnTo>
                  <a:pt x="0" y="3405"/>
                </a:lnTo>
                <a:lnTo>
                  <a:pt x="5898" y="0"/>
                </a:lnTo>
                <a:lnTo>
                  <a:pt x="5935" y="62"/>
                </a:lnTo>
                <a:lnTo>
                  <a:pt x="36" y="3468"/>
                </a:lnTo>
              </a:path>
            </a:pathLst>
          </a:custGeom>
          <a:solidFill>
            <a:schemeClr val="bg1">
              <a:lumMod val="85000"/>
            </a:schemeClr>
          </a:solidFill>
          <a:ln>
            <a:noFill/>
          </a:ln>
          <a:effectLst/>
        </p:spPr>
        <p:txBody>
          <a:bodyPr wrap="none" anchor="ctr"/>
          <a:lstStyle/>
          <a:p>
            <a:endParaRPr lang="en-US" sz="2800" dirty="0"/>
          </a:p>
        </p:txBody>
      </p:sp>
      <p:sp>
        <p:nvSpPr>
          <p:cNvPr id="11" name="Freeform 5">
            <a:extLst>
              <a:ext uri="{FF2B5EF4-FFF2-40B4-BE49-F238E27FC236}">
                <a16:creationId xmlns:a16="http://schemas.microsoft.com/office/drawing/2014/main" id="{1D8486BB-FBDF-45FE-A255-1D78E35D5415}"/>
              </a:ext>
            </a:extLst>
          </p:cNvPr>
          <p:cNvSpPr>
            <a:spLocks noChangeArrowheads="1"/>
          </p:cNvSpPr>
          <p:nvPr/>
        </p:nvSpPr>
        <p:spPr bwMode="auto">
          <a:xfrm>
            <a:off x="5009101" y="4068949"/>
            <a:ext cx="604052" cy="1617838"/>
          </a:xfrm>
          <a:custGeom>
            <a:avLst/>
            <a:gdLst>
              <a:gd name="T0" fmla="*/ 68 w 2399"/>
              <a:gd name="T1" fmla="*/ 6425 h 6426"/>
              <a:gd name="T2" fmla="*/ 0 w 2399"/>
              <a:gd name="T3" fmla="*/ 6401 h 6426"/>
              <a:gd name="T4" fmla="*/ 2330 w 2399"/>
              <a:gd name="T5" fmla="*/ 0 h 6426"/>
              <a:gd name="T6" fmla="*/ 2398 w 2399"/>
              <a:gd name="T7" fmla="*/ 25 h 6426"/>
              <a:gd name="T8" fmla="*/ 68 w 2399"/>
              <a:gd name="T9" fmla="*/ 6425 h 6426"/>
            </a:gdLst>
            <a:ahLst/>
            <a:cxnLst>
              <a:cxn ang="0">
                <a:pos x="T0" y="T1"/>
              </a:cxn>
              <a:cxn ang="0">
                <a:pos x="T2" y="T3"/>
              </a:cxn>
              <a:cxn ang="0">
                <a:pos x="T4" y="T5"/>
              </a:cxn>
              <a:cxn ang="0">
                <a:pos x="T6" y="T7"/>
              </a:cxn>
              <a:cxn ang="0">
                <a:pos x="T8" y="T9"/>
              </a:cxn>
            </a:cxnLst>
            <a:rect l="0" t="0" r="r" b="b"/>
            <a:pathLst>
              <a:path w="2399" h="6426">
                <a:moveTo>
                  <a:pt x="68" y="6425"/>
                </a:moveTo>
                <a:lnTo>
                  <a:pt x="0" y="6401"/>
                </a:lnTo>
                <a:lnTo>
                  <a:pt x="2330" y="0"/>
                </a:lnTo>
                <a:lnTo>
                  <a:pt x="2398" y="25"/>
                </a:lnTo>
                <a:lnTo>
                  <a:pt x="68" y="6425"/>
                </a:lnTo>
              </a:path>
            </a:pathLst>
          </a:custGeom>
          <a:solidFill>
            <a:schemeClr val="bg1">
              <a:lumMod val="85000"/>
            </a:schemeClr>
          </a:solidFill>
          <a:ln>
            <a:noFill/>
          </a:ln>
          <a:effectLst/>
        </p:spPr>
        <p:txBody>
          <a:bodyPr wrap="none" anchor="ctr"/>
          <a:lstStyle/>
          <a:p>
            <a:endParaRPr lang="en-US" sz="2800" dirty="0"/>
          </a:p>
        </p:txBody>
      </p:sp>
      <p:sp>
        <p:nvSpPr>
          <p:cNvPr id="12" name="Freeform 6">
            <a:extLst>
              <a:ext uri="{FF2B5EF4-FFF2-40B4-BE49-F238E27FC236}">
                <a16:creationId xmlns:a16="http://schemas.microsoft.com/office/drawing/2014/main" id="{267F2A6C-F392-4EBF-887C-BC34C190AAA0}"/>
              </a:ext>
            </a:extLst>
          </p:cNvPr>
          <p:cNvSpPr>
            <a:spLocks noChangeArrowheads="1"/>
          </p:cNvSpPr>
          <p:nvPr/>
        </p:nvSpPr>
        <p:spPr bwMode="auto">
          <a:xfrm>
            <a:off x="5647575" y="4046742"/>
            <a:ext cx="1494585" cy="873876"/>
          </a:xfrm>
          <a:custGeom>
            <a:avLst/>
            <a:gdLst>
              <a:gd name="T0" fmla="*/ 5898 w 5935"/>
              <a:gd name="T1" fmla="*/ 3468 h 3469"/>
              <a:gd name="T2" fmla="*/ 0 w 5935"/>
              <a:gd name="T3" fmla="*/ 62 h 3469"/>
              <a:gd name="T4" fmla="*/ 36 w 5935"/>
              <a:gd name="T5" fmla="*/ 0 h 3469"/>
              <a:gd name="T6" fmla="*/ 5934 w 5935"/>
              <a:gd name="T7" fmla="*/ 3405 h 3469"/>
              <a:gd name="T8" fmla="*/ 5898 w 5935"/>
              <a:gd name="T9" fmla="*/ 3468 h 3469"/>
            </a:gdLst>
            <a:ahLst/>
            <a:cxnLst>
              <a:cxn ang="0">
                <a:pos x="T0" y="T1"/>
              </a:cxn>
              <a:cxn ang="0">
                <a:pos x="T2" y="T3"/>
              </a:cxn>
              <a:cxn ang="0">
                <a:pos x="T4" y="T5"/>
              </a:cxn>
              <a:cxn ang="0">
                <a:pos x="T6" y="T7"/>
              </a:cxn>
              <a:cxn ang="0">
                <a:pos x="T8" y="T9"/>
              </a:cxn>
            </a:cxnLst>
            <a:rect l="0" t="0" r="r" b="b"/>
            <a:pathLst>
              <a:path w="5935" h="3469">
                <a:moveTo>
                  <a:pt x="5898" y="3468"/>
                </a:moveTo>
                <a:lnTo>
                  <a:pt x="0" y="62"/>
                </a:lnTo>
                <a:lnTo>
                  <a:pt x="36" y="0"/>
                </a:lnTo>
                <a:lnTo>
                  <a:pt x="5934" y="3405"/>
                </a:lnTo>
                <a:lnTo>
                  <a:pt x="5898" y="3468"/>
                </a:lnTo>
              </a:path>
            </a:pathLst>
          </a:custGeom>
          <a:solidFill>
            <a:schemeClr val="bg1">
              <a:lumMod val="85000"/>
            </a:schemeClr>
          </a:solidFill>
          <a:ln>
            <a:noFill/>
          </a:ln>
          <a:effectLst/>
        </p:spPr>
        <p:txBody>
          <a:bodyPr wrap="none" anchor="ctr"/>
          <a:lstStyle/>
          <a:p>
            <a:endParaRPr lang="en-US" sz="2800" dirty="0"/>
          </a:p>
        </p:txBody>
      </p:sp>
      <p:sp>
        <p:nvSpPr>
          <p:cNvPr id="13" name="Freeform 7">
            <a:extLst>
              <a:ext uri="{FF2B5EF4-FFF2-40B4-BE49-F238E27FC236}">
                <a16:creationId xmlns:a16="http://schemas.microsoft.com/office/drawing/2014/main" id="{3192DA6F-52E6-45A2-8596-BC86CFFDEBAB}"/>
              </a:ext>
            </a:extLst>
          </p:cNvPr>
          <p:cNvSpPr>
            <a:spLocks noChangeArrowheads="1"/>
          </p:cNvSpPr>
          <p:nvPr/>
        </p:nvSpPr>
        <p:spPr bwMode="auto">
          <a:xfrm>
            <a:off x="5655348" y="3721396"/>
            <a:ext cx="1692234" cy="315351"/>
          </a:xfrm>
          <a:custGeom>
            <a:avLst/>
            <a:gdLst>
              <a:gd name="T0" fmla="*/ 13 w 6721"/>
              <a:gd name="T1" fmla="*/ 1252 h 1253"/>
              <a:gd name="T2" fmla="*/ 0 w 6721"/>
              <a:gd name="T3" fmla="*/ 1181 h 1253"/>
              <a:gd name="T4" fmla="*/ 6707 w 6721"/>
              <a:gd name="T5" fmla="*/ 0 h 1253"/>
              <a:gd name="T6" fmla="*/ 6720 w 6721"/>
              <a:gd name="T7" fmla="*/ 71 h 1253"/>
              <a:gd name="T8" fmla="*/ 13 w 6721"/>
              <a:gd name="T9" fmla="*/ 1252 h 1253"/>
            </a:gdLst>
            <a:ahLst/>
            <a:cxnLst>
              <a:cxn ang="0">
                <a:pos x="T0" y="T1"/>
              </a:cxn>
              <a:cxn ang="0">
                <a:pos x="T2" y="T3"/>
              </a:cxn>
              <a:cxn ang="0">
                <a:pos x="T4" y="T5"/>
              </a:cxn>
              <a:cxn ang="0">
                <a:pos x="T6" y="T7"/>
              </a:cxn>
              <a:cxn ang="0">
                <a:pos x="T8" y="T9"/>
              </a:cxn>
            </a:cxnLst>
            <a:rect l="0" t="0" r="r" b="b"/>
            <a:pathLst>
              <a:path w="6721" h="1253">
                <a:moveTo>
                  <a:pt x="13" y="1252"/>
                </a:moveTo>
                <a:lnTo>
                  <a:pt x="0" y="1181"/>
                </a:lnTo>
                <a:lnTo>
                  <a:pt x="6707" y="0"/>
                </a:lnTo>
                <a:lnTo>
                  <a:pt x="6720" y="71"/>
                </a:lnTo>
                <a:lnTo>
                  <a:pt x="13" y="1252"/>
                </a:lnTo>
              </a:path>
            </a:pathLst>
          </a:custGeom>
          <a:solidFill>
            <a:schemeClr val="bg1">
              <a:lumMod val="85000"/>
            </a:schemeClr>
          </a:solidFill>
          <a:ln>
            <a:noFill/>
          </a:ln>
          <a:effectLst/>
        </p:spPr>
        <p:txBody>
          <a:bodyPr wrap="none" anchor="ctr"/>
          <a:lstStyle/>
          <a:p>
            <a:endParaRPr lang="en-US" sz="2800" dirty="0"/>
          </a:p>
        </p:txBody>
      </p:sp>
      <p:sp>
        <p:nvSpPr>
          <p:cNvPr id="14" name="Freeform 8">
            <a:extLst>
              <a:ext uri="{FF2B5EF4-FFF2-40B4-BE49-F238E27FC236}">
                <a16:creationId xmlns:a16="http://schemas.microsoft.com/office/drawing/2014/main" id="{4F1B2D65-CAAB-49F8-A65F-9839102D3021}"/>
              </a:ext>
            </a:extLst>
          </p:cNvPr>
          <p:cNvSpPr>
            <a:spLocks noChangeArrowheads="1"/>
          </p:cNvSpPr>
          <p:nvPr/>
        </p:nvSpPr>
        <p:spPr bwMode="auto">
          <a:xfrm>
            <a:off x="5636472" y="2684292"/>
            <a:ext cx="1117052" cy="1325806"/>
          </a:xfrm>
          <a:custGeom>
            <a:avLst/>
            <a:gdLst>
              <a:gd name="T0" fmla="*/ 56 w 4435"/>
              <a:gd name="T1" fmla="*/ 5263 h 5264"/>
              <a:gd name="T2" fmla="*/ 0 w 4435"/>
              <a:gd name="T3" fmla="*/ 5217 h 5264"/>
              <a:gd name="T4" fmla="*/ 4378 w 4435"/>
              <a:gd name="T5" fmla="*/ 0 h 5264"/>
              <a:gd name="T6" fmla="*/ 4434 w 4435"/>
              <a:gd name="T7" fmla="*/ 47 h 5264"/>
              <a:gd name="T8" fmla="*/ 56 w 4435"/>
              <a:gd name="T9" fmla="*/ 5263 h 5264"/>
            </a:gdLst>
            <a:ahLst/>
            <a:cxnLst>
              <a:cxn ang="0">
                <a:pos x="T0" y="T1"/>
              </a:cxn>
              <a:cxn ang="0">
                <a:pos x="T2" y="T3"/>
              </a:cxn>
              <a:cxn ang="0">
                <a:pos x="T4" y="T5"/>
              </a:cxn>
              <a:cxn ang="0">
                <a:pos x="T6" y="T7"/>
              </a:cxn>
              <a:cxn ang="0">
                <a:pos x="T8" y="T9"/>
              </a:cxn>
            </a:cxnLst>
            <a:rect l="0" t="0" r="r" b="b"/>
            <a:pathLst>
              <a:path w="4435" h="5264">
                <a:moveTo>
                  <a:pt x="56" y="5263"/>
                </a:moveTo>
                <a:lnTo>
                  <a:pt x="0" y="5217"/>
                </a:lnTo>
                <a:lnTo>
                  <a:pt x="4378" y="0"/>
                </a:lnTo>
                <a:lnTo>
                  <a:pt x="4434" y="47"/>
                </a:lnTo>
                <a:lnTo>
                  <a:pt x="56" y="5263"/>
                </a:lnTo>
              </a:path>
            </a:pathLst>
          </a:custGeom>
          <a:solidFill>
            <a:schemeClr val="bg1">
              <a:lumMod val="85000"/>
            </a:schemeClr>
          </a:solidFill>
          <a:ln>
            <a:noFill/>
          </a:ln>
          <a:effectLst/>
        </p:spPr>
        <p:txBody>
          <a:bodyPr wrap="none" anchor="ctr"/>
          <a:lstStyle/>
          <a:p>
            <a:endParaRPr lang="en-US" sz="2800" dirty="0"/>
          </a:p>
        </p:txBody>
      </p:sp>
      <p:sp>
        <p:nvSpPr>
          <p:cNvPr id="15" name="Freeform 9">
            <a:extLst>
              <a:ext uri="{FF2B5EF4-FFF2-40B4-BE49-F238E27FC236}">
                <a16:creationId xmlns:a16="http://schemas.microsoft.com/office/drawing/2014/main" id="{7E9F192E-76A9-44F2-A0FE-244AD581AB61}"/>
              </a:ext>
            </a:extLst>
          </p:cNvPr>
          <p:cNvSpPr>
            <a:spLocks noChangeArrowheads="1"/>
          </p:cNvSpPr>
          <p:nvPr/>
        </p:nvSpPr>
        <p:spPr bwMode="auto">
          <a:xfrm>
            <a:off x="5622036" y="4068949"/>
            <a:ext cx="604052" cy="1617838"/>
          </a:xfrm>
          <a:custGeom>
            <a:avLst/>
            <a:gdLst>
              <a:gd name="T0" fmla="*/ 2330 w 2399"/>
              <a:gd name="T1" fmla="*/ 6425 h 6426"/>
              <a:gd name="T2" fmla="*/ 0 w 2399"/>
              <a:gd name="T3" fmla="*/ 25 h 6426"/>
              <a:gd name="T4" fmla="*/ 68 w 2399"/>
              <a:gd name="T5" fmla="*/ 0 h 6426"/>
              <a:gd name="T6" fmla="*/ 2398 w 2399"/>
              <a:gd name="T7" fmla="*/ 6401 h 6426"/>
              <a:gd name="T8" fmla="*/ 2330 w 2399"/>
              <a:gd name="T9" fmla="*/ 6425 h 6426"/>
            </a:gdLst>
            <a:ahLst/>
            <a:cxnLst>
              <a:cxn ang="0">
                <a:pos x="T0" y="T1"/>
              </a:cxn>
              <a:cxn ang="0">
                <a:pos x="T2" y="T3"/>
              </a:cxn>
              <a:cxn ang="0">
                <a:pos x="T4" y="T5"/>
              </a:cxn>
              <a:cxn ang="0">
                <a:pos x="T6" y="T7"/>
              </a:cxn>
              <a:cxn ang="0">
                <a:pos x="T8" y="T9"/>
              </a:cxn>
            </a:cxnLst>
            <a:rect l="0" t="0" r="r" b="b"/>
            <a:pathLst>
              <a:path w="2399" h="6426">
                <a:moveTo>
                  <a:pt x="2330" y="6425"/>
                </a:moveTo>
                <a:lnTo>
                  <a:pt x="0" y="25"/>
                </a:lnTo>
                <a:lnTo>
                  <a:pt x="68" y="0"/>
                </a:lnTo>
                <a:lnTo>
                  <a:pt x="2398" y="6401"/>
                </a:lnTo>
                <a:lnTo>
                  <a:pt x="2330" y="6425"/>
                </a:lnTo>
              </a:path>
            </a:pathLst>
          </a:custGeom>
          <a:solidFill>
            <a:schemeClr val="bg1">
              <a:lumMod val="85000"/>
            </a:schemeClr>
          </a:solidFill>
          <a:ln>
            <a:noFill/>
          </a:ln>
          <a:effectLst/>
        </p:spPr>
        <p:txBody>
          <a:bodyPr wrap="none" anchor="ctr"/>
          <a:lstStyle/>
          <a:p>
            <a:endParaRPr lang="en-US" sz="2800" dirty="0"/>
          </a:p>
        </p:txBody>
      </p:sp>
      <p:sp>
        <p:nvSpPr>
          <p:cNvPr id="16" name="Freeform 10">
            <a:extLst>
              <a:ext uri="{FF2B5EF4-FFF2-40B4-BE49-F238E27FC236}">
                <a16:creationId xmlns:a16="http://schemas.microsoft.com/office/drawing/2014/main" id="{A3FC7139-814A-4879-A9D7-C64729BA1318}"/>
              </a:ext>
            </a:extLst>
          </p:cNvPr>
          <p:cNvSpPr>
            <a:spLocks noChangeArrowheads="1"/>
          </p:cNvSpPr>
          <p:nvPr/>
        </p:nvSpPr>
        <p:spPr bwMode="auto">
          <a:xfrm>
            <a:off x="5252277" y="1913682"/>
            <a:ext cx="730637" cy="730637"/>
          </a:xfrm>
          <a:custGeom>
            <a:avLst/>
            <a:gdLst>
              <a:gd name="T0" fmla="*/ 2902 w 2903"/>
              <a:gd name="T1" fmla="*/ 1450 h 2902"/>
              <a:gd name="T2" fmla="*/ 2902 w 2903"/>
              <a:gd name="T3" fmla="*/ 1450 h 2902"/>
              <a:gd name="T4" fmla="*/ 1452 w 2903"/>
              <a:gd name="T5" fmla="*/ 2901 h 2902"/>
              <a:gd name="T6" fmla="*/ 1452 w 2903"/>
              <a:gd name="T7" fmla="*/ 2901 h 2902"/>
              <a:gd name="T8" fmla="*/ 0 w 2903"/>
              <a:gd name="T9" fmla="*/ 1450 h 2902"/>
              <a:gd name="T10" fmla="*/ 0 w 2903"/>
              <a:gd name="T11" fmla="*/ 1450 h 2902"/>
              <a:gd name="T12" fmla="*/ 1452 w 2903"/>
              <a:gd name="T13" fmla="*/ 0 h 2902"/>
              <a:gd name="T14" fmla="*/ 1452 w 2903"/>
              <a:gd name="T15" fmla="*/ 0 h 2902"/>
              <a:gd name="T16" fmla="*/ 2902 w 2903"/>
              <a:gd name="T17" fmla="*/ 1450 h 2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3" h="2902">
                <a:moveTo>
                  <a:pt x="2902" y="1450"/>
                </a:moveTo>
                <a:lnTo>
                  <a:pt x="2902" y="1450"/>
                </a:lnTo>
                <a:cubicBezTo>
                  <a:pt x="2902" y="2252"/>
                  <a:pt x="2252" y="2901"/>
                  <a:pt x="1452" y="2901"/>
                </a:cubicBezTo>
                <a:lnTo>
                  <a:pt x="1452" y="2901"/>
                </a:lnTo>
                <a:cubicBezTo>
                  <a:pt x="650" y="2901"/>
                  <a:pt x="0" y="2252"/>
                  <a:pt x="0" y="1450"/>
                </a:cubicBezTo>
                <a:lnTo>
                  <a:pt x="0" y="1450"/>
                </a:lnTo>
                <a:cubicBezTo>
                  <a:pt x="0" y="649"/>
                  <a:pt x="650" y="0"/>
                  <a:pt x="1452" y="0"/>
                </a:cubicBezTo>
                <a:lnTo>
                  <a:pt x="1452" y="0"/>
                </a:lnTo>
                <a:cubicBezTo>
                  <a:pt x="2252" y="0"/>
                  <a:pt x="2902" y="649"/>
                  <a:pt x="2902" y="1450"/>
                </a:cubicBezTo>
              </a:path>
            </a:pathLst>
          </a:custGeom>
          <a:solidFill>
            <a:schemeClr val="accent1"/>
          </a:solidFill>
          <a:ln>
            <a:noFill/>
          </a:ln>
          <a:effectLst/>
        </p:spPr>
        <p:txBody>
          <a:bodyPr wrap="none" anchor="ctr"/>
          <a:lstStyle/>
          <a:p>
            <a:endParaRPr lang="en-US" sz="2800" dirty="0"/>
          </a:p>
        </p:txBody>
      </p:sp>
      <p:sp>
        <p:nvSpPr>
          <p:cNvPr id="17" name="Freeform 12">
            <a:extLst>
              <a:ext uri="{FF2B5EF4-FFF2-40B4-BE49-F238E27FC236}">
                <a16:creationId xmlns:a16="http://schemas.microsoft.com/office/drawing/2014/main" id="{C06A2692-F12E-49E9-AFF2-D63990A51708}"/>
              </a:ext>
            </a:extLst>
          </p:cNvPr>
          <p:cNvSpPr>
            <a:spLocks noChangeArrowheads="1"/>
          </p:cNvSpPr>
          <p:nvPr/>
        </p:nvSpPr>
        <p:spPr bwMode="auto">
          <a:xfrm>
            <a:off x="6378212" y="2326747"/>
            <a:ext cx="730637" cy="730637"/>
          </a:xfrm>
          <a:custGeom>
            <a:avLst/>
            <a:gdLst>
              <a:gd name="T0" fmla="*/ 2902 w 2903"/>
              <a:gd name="T1" fmla="*/ 1451 h 2903"/>
              <a:gd name="T2" fmla="*/ 2902 w 2903"/>
              <a:gd name="T3" fmla="*/ 1451 h 2903"/>
              <a:gd name="T4" fmla="*/ 1451 w 2903"/>
              <a:gd name="T5" fmla="*/ 2902 h 2903"/>
              <a:gd name="T6" fmla="*/ 1451 w 2903"/>
              <a:gd name="T7" fmla="*/ 2902 h 2903"/>
              <a:gd name="T8" fmla="*/ 0 w 2903"/>
              <a:gd name="T9" fmla="*/ 1451 h 2903"/>
              <a:gd name="T10" fmla="*/ 0 w 2903"/>
              <a:gd name="T11" fmla="*/ 1451 h 2903"/>
              <a:gd name="T12" fmla="*/ 1451 w 2903"/>
              <a:gd name="T13" fmla="*/ 0 h 2903"/>
              <a:gd name="T14" fmla="*/ 1451 w 2903"/>
              <a:gd name="T15" fmla="*/ 0 h 2903"/>
              <a:gd name="T16" fmla="*/ 2902 w 2903"/>
              <a:gd name="T17" fmla="*/ 1451 h 2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3" h="2903">
                <a:moveTo>
                  <a:pt x="2902" y="1451"/>
                </a:moveTo>
                <a:lnTo>
                  <a:pt x="2902" y="1451"/>
                </a:lnTo>
                <a:cubicBezTo>
                  <a:pt x="2902" y="2252"/>
                  <a:pt x="2252" y="2902"/>
                  <a:pt x="1451" y="2902"/>
                </a:cubicBezTo>
                <a:lnTo>
                  <a:pt x="1451" y="2902"/>
                </a:lnTo>
                <a:cubicBezTo>
                  <a:pt x="649" y="2902"/>
                  <a:pt x="0" y="2252"/>
                  <a:pt x="0" y="1451"/>
                </a:cubicBezTo>
                <a:lnTo>
                  <a:pt x="0" y="1451"/>
                </a:lnTo>
                <a:cubicBezTo>
                  <a:pt x="0" y="649"/>
                  <a:pt x="649" y="0"/>
                  <a:pt x="1451" y="0"/>
                </a:cubicBezTo>
                <a:lnTo>
                  <a:pt x="1451" y="0"/>
                </a:lnTo>
                <a:cubicBezTo>
                  <a:pt x="2252" y="0"/>
                  <a:pt x="2902" y="649"/>
                  <a:pt x="2902" y="1451"/>
                </a:cubicBezTo>
              </a:path>
            </a:pathLst>
          </a:custGeom>
          <a:solidFill>
            <a:schemeClr val="accent2"/>
          </a:solidFill>
          <a:ln>
            <a:noFill/>
          </a:ln>
          <a:effectLst/>
        </p:spPr>
        <p:txBody>
          <a:bodyPr wrap="none" anchor="ctr"/>
          <a:lstStyle/>
          <a:p>
            <a:endParaRPr lang="en-US" sz="2800" dirty="0"/>
          </a:p>
        </p:txBody>
      </p:sp>
      <p:sp>
        <p:nvSpPr>
          <p:cNvPr id="18" name="Freeform 14">
            <a:extLst>
              <a:ext uri="{FF2B5EF4-FFF2-40B4-BE49-F238E27FC236}">
                <a16:creationId xmlns:a16="http://schemas.microsoft.com/office/drawing/2014/main" id="{A6181CB1-4FED-4501-9C47-43A8E337250B}"/>
              </a:ext>
            </a:extLst>
          </p:cNvPr>
          <p:cNvSpPr>
            <a:spLocks noChangeArrowheads="1"/>
          </p:cNvSpPr>
          <p:nvPr/>
        </p:nvSpPr>
        <p:spPr bwMode="auto">
          <a:xfrm>
            <a:off x="3535614" y="3366072"/>
            <a:ext cx="730637" cy="730637"/>
          </a:xfrm>
          <a:custGeom>
            <a:avLst/>
            <a:gdLst>
              <a:gd name="T0" fmla="*/ 2902 w 2903"/>
              <a:gd name="T1" fmla="*/ 1452 h 2902"/>
              <a:gd name="T2" fmla="*/ 2902 w 2903"/>
              <a:gd name="T3" fmla="*/ 1452 h 2902"/>
              <a:gd name="T4" fmla="*/ 1451 w 2903"/>
              <a:gd name="T5" fmla="*/ 2901 h 2902"/>
              <a:gd name="T6" fmla="*/ 1451 w 2903"/>
              <a:gd name="T7" fmla="*/ 2901 h 2902"/>
              <a:gd name="T8" fmla="*/ 0 w 2903"/>
              <a:gd name="T9" fmla="*/ 1452 h 2902"/>
              <a:gd name="T10" fmla="*/ 0 w 2903"/>
              <a:gd name="T11" fmla="*/ 1452 h 2902"/>
              <a:gd name="T12" fmla="*/ 1451 w 2903"/>
              <a:gd name="T13" fmla="*/ 0 h 2902"/>
              <a:gd name="T14" fmla="*/ 1451 w 2903"/>
              <a:gd name="T15" fmla="*/ 0 h 2902"/>
              <a:gd name="T16" fmla="*/ 2902 w 2903"/>
              <a:gd name="T17" fmla="*/ 1452 h 2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3" h="2902">
                <a:moveTo>
                  <a:pt x="2902" y="1452"/>
                </a:moveTo>
                <a:lnTo>
                  <a:pt x="2902" y="1452"/>
                </a:lnTo>
                <a:cubicBezTo>
                  <a:pt x="2902" y="2253"/>
                  <a:pt x="2253" y="2901"/>
                  <a:pt x="1451" y="2901"/>
                </a:cubicBezTo>
                <a:lnTo>
                  <a:pt x="1451" y="2901"/>
                </a:lnTo>
                <a:cubicBezTo>
                  <a:pt x="650" y="2901"/>
                  <a:pt x="0" y="2253"/>
                  <a:pt x="0" y="1452"/>
                </a:cubicBezTo>
                <a:lnTo>
                  <a:pt x="0" y="1452"/>
                </a:lnTo>
                <a:cubicBezTo>
                  <a:pt x="0" y="650"/>
                  <a:pt x="650" y="0"/>
                  <a:pt x="1451" y="0"/>
                </a:cubicBezTo>
                <a:lnTo>
                  <a:pt x="1451" y="0"/>
                </a:lnTo>
                <a:cubicBezTo>
                  <a:pt x="2253" y="0"/>
                  <a:pt x="2902" y="650"/>
                  <a:pt x="2902" y="1452"/>
                </a:cubicBezTo>
              </a:path>
            </a:pathLst>
          </a:custGeom>
          <a:solidFill>
            <a:schemeClr val="accent3"/>
          </a:solidFill>
          <a:ln>
            <a:noFill/>
          </a:ln>
          <a:effectLst/>
        </p:spPr>
        <p:txBody>
          <a:bodyPr wrap="none" anchor="ctr"/>
          <a:lstStyle/>
          <a:p>
            <a:endParaRPr lang="en-US" sz="2800" dirty="0"/>
          </a:p>
        </p:txBody>
      </p:sp>
      <p:sp>
        <p:nvSpPr>
          <p:cNvPr id="19" name="Freeform 16">
            <a:extLst>
              <a:ext uri="{FF2B5EF4-FFF2-40B4-BE49-F238E27FC236}">
                <a16:creationId xmlns:a16="http://schemas.microsoft.com/office/drawing/2014/main" id="{0EB70D44-BDB5-4102-988F-C7F93144102A}"/>
              </a:ext>
            </a:extLst>
          </p:cNvPr>
          <p:cNvSpPr>
            <a:spLocks noChangeArrowheads="1"/>
          </p:cNvSpPr>
          <p:nvPr/>
        </p:nvSpPr>
        <p:spPr bwMode="auto">
          <a:xfrm>
            <a:off x="6968940" y="3366072"/>
            <a:ext cx="730637" cy="730637"/>
          </a:xfrm>
          <a:custGeom>
            <a:avLst/>
            <a:gdLst>
              <a:gd name="T0" fmla="*/ 2902 w 2903"/>
              <a:gd name="T1" fmla="*/ 1452 h 2902"/>
              <a:gd name="T2" fmla="*/ 2902 w 2903"/>
              <a:gd name="T3" fmla="*/ 1452 h 2902"/>
              <a:gd name="T4" fmla="*/ 1451 w 2903"/>
              <a:gd name="T5" fmla="*/ 2901 h 2902"/>
              <a:gd name="T6" fmla="*/ 1451 w 2903"/>
              <a:gd name="T7" fmla="*/ 2901 h 2902"/>
              <a:gd name="T8" fmla="*/ 0 w 2903"/>
              <a:gd name="T9" fmla="*/ 1452 h 2902"/>
              <a:gd name="T10" fmla="*/ 0 w 2903"/>
              <a:gd name="T11" fmla="*/ 1452 h 2902"/>
              <a:gd name="T12" fmla="*/ 1451 w 2903"/>
              <a:gd name="T13" fmla="*/ 0 h 2902"/>
              <a:gd name="T14" fmla="*/ 1451 w 2903"/>
              <a:gd name="T15" fmla="*/ 0 h 2902"/>
              <a:gd name="T16" fmla="*/ 2902 w 2903"/>
              <a:gd name="T17" fmla="*/ 1452 h 2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3" h="2902">
                <a:moveTo>
                  <a:pt x="2902" y="1452"/>
                </a:moveTo>
                <a:lnTo>
                  <a:pt x="2902" y="1452"/>
                </a:lnTo>
                <a:cubicBezTo>
                  <a:pt x="2902" y="2253"/>
                  <a:pt x="2252" y="2901"/>
                  <a:pt x="1451" y="2901"/>
                </a:cubicBezTo>
                <a:lnTo>
                  <a:pt x="1451" y="2901"/>
                </a:lnTo>
                <a:cubicBezTo>
                  <a:pt x="650" y="2901"/>
                  <a:pt x="0" y="2253"/>
                  <a:pt x="0" y="1452"/>
                </a:cubicBezTo>
                <a:lnTo>
                  <a:pt x="0" y="1452"/>
                </a:lnTo>
                <a:cubicBezTo>
                  <a:pt x="0" y="650"/>
                  <a:pt x="650" y="0"/>
                  <a:pt x="1451" y="0"/>
                </a:cubicBezTo>
                <a:lnTo>
                  <a:pt x="1451" y="0"/>
                </a:lnTo>
                <a:cubicBezTo>
                  <a:pt x="2252" y="0"/>
                  <a:pt x="2902" y="650"/>
                  <a:pt x="2902" y="1452"/>
                </a:cubicBezTo>
              </a:path>
            </a:pathLst>
          </a:custGeom>
          <a:solidFill>
            <a:schemeClr val="accent3"/>
          </a:solidFill>
          <a:ln>
            <a:noFill/>
          </a:ln>
          <a:effectLst/>
        </p:spPr>
        <p:txBody>
          <a:bodyPr wrap="none" anchor="ctr"/>
          <a:lstStyle/>
          <a:p>
            <a:endParaRPr lang="en-US" sz="2800" dirty="0"/>
          </a:p>
        </p:txBody>
      </p:sp>
      <p:sp>
        <p:nvSpPr>
          <p:cNvPr id="20" name="Freeform 18">
            <a:extLst>
              <a:ext uri="{FF2B5EF4-FFF2-40B4-BE49-F238E27FC236}">
                <a16:creationId xmlns:a16="http://schemas.microsoft.com/office/drawing/2014/main" id="{29AB3896-CA6E-488E-93BF-64A7305B95B9}"/>
              </a:ext>
            </a:extLst>
          </p:cNvPr>
          <p:cNvSpPr>
            <a:spLocks noChangeArrowheads="1"/>
          </p:cNvSpPr>
          <p:nvPr/>
        </p:nvSpPr>
        <p:spPr bwMode="auto">
          <a:xfrm>
            <a:off x="6754635" y="4526430"/>
            <a:ext cx="731747" cy="730637"/>
          </a:xfrm>
          <a:custGeom>
            <a:avLst/>
            <a:gdLst>
              <a:gd name="T0" fmla="*/ 2903 w 2904"/>
              <a:gd name="T1" fmla="*/ 1451 h 2903"/>
              <a:gd name="T2" fmla="*/ 2903 w 2904"/>
              <a:gd name="T3" fmla="*/ 1451 h 2903"/>
              <a:gd name="T4" fmla="*/ 1451 w 2904"/>
              <a:gd name="T5" fmla="*/ 2902 h 2903"/>
              <a:gd name="T6" fmla="*/ 1451 w 2904"/>
              <a:gd name="T7" fmla="*/ 2902 h 2903"/>
              <a:gd name="T8" fmla="*/ 0 w 2904"/>
              <a:gd name="T9" fmla="*/ 1451 h 2903"/>
              <a:gd name="T10" fmla="*/ 0 w 2904"/>
              <a:gd name="T11" fmla="*/ 1451 h 2903"/>
              <a:gd name="T12" fmla="*/ 1451 w 2904"/>
              <a:gd name="T13" fmla="*/ 0 h 2903"/>
              <a:gd name="T14" fmla="*/ 1451 w 2904"/>
              <a:gd name="T15" fmla="*/ 0 h 2903"/>
              <a:gd name="T16" fmla="*/ 2903 w 2904"/>
              <a:gd name="T17" fmla="*/ 1451 h 2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2903">
                <a:moveTo>
                  <a:pt x="2903" y="1451"/>
                </a:moveTo>
                <a:lnTo>
                  <a:pt x="2903" y="1451"/>
                </a:lnTo>
                <a:cubicBezTo>
                  <a:pt x="2903" y="2253"/>
                  <a:pt x="2252" y="2902"/>
                  <a:pt x="1451" y="2902"/>
                </a:cubicBezTo>
                <a:lnTo>
                  <a:pt x="1451" y="2902"/>
                </a:lnTo>
                <a:cubicBezTo>
                  <a:pt x="650" y="2902"/>
                  <a:pt x="0" y="2253"/>
                  <a:pt x="0" y="1451"/>
                </a:cubicBezTo>
                <a:lnTo>
                  <a:pt x="0" y="1451"/>
                </a:lnTo>
                <a:cubicBezTo>
                  <a:pt x="0" y="650"/>
                  <a:pt x="650" y="0"/>
                  <a:pt x="1451" y="0"/>
                </a:cubicBezTo>
                <a:lnTo>
                  <a:pt x="1451" y="0"/>
                </a:lnTo>
                <a:cubicBezTo>
                  <a:pt x="2252" y="0"/>
                  <a:pt x="2903" y="650"/>
                  <a:pt x="2903" y="1451"/>
                </a:cubicBezTo>
              </a:path>
            </a:pathLst>
          </a:custGeom>
          <a:solidFill>
            <a:schemeClr val="accent4"/>
          </a:solidFill>
          <a:ln>
            <a:noFill/>
          </a:ln>
          <a:effectLst/>
        </p:spPr>
        <p:txBody>
          <a:bodyPr wrap="none" anchor="ctr"/>
          <a:lstStyle/>
          <a:p>
            <a:endParaRPr lang="en-US" sz="2800" dirty="0"/>
          </a:p>
        </p:txBody>
      </p:sp>
      <p:sp>
        <p:nvSpPr>
          <p:cNvPr id="21" name="Freeform 20">
            <a:extLst>
              <a:ext uri="{FF2B5EF4-FFF2-40B4-BE49-F238E27FC236}">
                <a16:creationId xmlns:a16="http://schemas.microsoft.com/office/drawing/2014/main" id="{54D98188-9A4B-471F-979A-50676153C5E1}"/>
              </a:ext>
            </a:extLst>
          </p:cNvPr>
          <p:cNvSpPr>
            <a:spLocks noChangeArrowheads="1"/>
          </p:cNvSpPr>
          <p:nvPr/>
        </p:nvSpPr>
        <p:spPr bwMode="auto">
          <a:xfrm>
            <a:off x="4647114" y="5374124"/>
            <a:ext cx="731747" cy="730637"/>
          </a:xfrm>
          <a:custGeom>
            <a:avLst/>
            <a:gdLst>
              <a:gd name="T0" fmla="*/ 2903 w 2904"/>
              <a:gd name="T1" fmla="*/ 1450 h 2902"/>
              <a:gd name="T2" fmla="*/ 2903 w 2904"/>
              <a:gd name="T3" fmla="*/ 1450 h 2902"/>
              <a:gd name="T4" fmla="*/ 1452 w 2904"/>
              <a:gd name="T5" fmla="*/ 2901 h 2902"/>
              <a:gd name="T6" fmla="*/ 1452 w 2904"/>
              <a:gd name="T7" fmla="*/ 2901 h 2902"/>
              <a:gd name="T8" fmla="*/ 0 w 2904"/>
              <a:gd name="T9" fmla="*/ 1450 h 2902"/>
              <a:gd name="T10" fmla="*/ 0 w 2904"/>
              <a:gd name="T11" fmla="*/ 1450 h 2902"/>
              <a:gd name="T12" fmla="*/ 1452 w 2904"/>
              <a:gd name="T13" fmla="*/ 0 h 2902"/>
              <a:gd name="T14" fmla="*/ 1452 w 2904"/>
              <a:gd name="T15" fmla="*/ 0 h 2902"/>
              <a:gd name="T16" fmla="*/ 2903 w 2904"/>
              <a:gd name="T17" fmla="*/ 1450 h 2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2902">
                <a:moveTo>
                  <a:pt x="2903" y="1450"/>
                </a:moveTo>
                <a:lnTo>
                  <a:pt x="2903" y="1450"/>
                </a:lnTo>
                <a:cubicBezTo>
                  <a:pt x="2903" y="2252"/>
                  <a:pt x="2253" y="2901"/>
                  <a:pt x="1452" y="2901"/>
                </a:cubicBezTo>
                <a:lnTo>
                  <a:pt x="1452" y="2901"/>
                </a:lnTo>
                <a:cubicBezTo>
                  <a:pt x="651" y="2901"/>
                  <a:pt x="0" y="2252"/>
                  <a:pt x="0" y="1450"/>
                </a:cubicBezTo>
                <a:lnTo>
                  <a:pt x="0" y="1450"/>
                </a:lnTo>
                <a:cubicBezTo>
                  <a:pt x="0" y="649"/>
                  <a:pt x="651" y="0"/>
                  <a:pt x="1452" y="0"/>
                </a:cubicBezTo>
                <a:lnTo>
                  <a:pt x="1452" y="0"/>
                </a:lnTo>
                <a:cubicBezTo>
                  <a:pt x="2253" y="0"/>
                  <a:pt x="2903" y="649"/>
                  <a:pt x="2903" y="1450"/>
                </a:cubicBezTo>
              </a:path>
            </a:pathLst>
          </a:custGeom>
          <a:solidFill>
            <a:schemeClr val="accent1"/>
          </a:solidFill>
          <a:ln>
            <a:noFill/>
          </a:ln>
          <a:effectLst/>
        </p:spPr>
        <p:txBody>
          <a:bodyPr wrap="none" anchor="ctr"/>
          <a:lstStyle/>
          <a:p>
            <a:endParaRPr lang="en-US" sz="2800" dirty="0"/>
          </a:p>
        </p:txBody>
      </p:sp>
      <p:sp>
        <p:nvSpPr>
          <p:cNvPr id="22" name="Freeform 22">
            <a:extLst>
              <a:ext uri="{FF2B5EF4-FFF2-40B4-BE49-F238E27FC236}">
                <a16:creationId xmlns:a16="http://schemas.microsoft.com/office/drawing/2014/main" id="{255900BF-37CE-4BC9-BA1E-03620C62D17A}"/>
              </a:ext>
            </a:extLst>
          </p:cNvPr>
          <p:cNvSpPr>
            <a:spLocks noChangeArrowheads="1"/>
          </p:cNvSpPr>
          <p:nvPr/>
        </p:nvSpPr>
        <p:spPr bwMode="auto">
          <a:xfrm>
            <a:off x="3721049" y="4547071"/>
            <a:ext cx="730637" cy="730637"/>
          </a:xfrm>
          <a:custGeom>
            <a:avLst/>
            <a:gdLst>
              <a:gd name="T0" fmla="*/ 2901 w 2902"/>
              <a:gd name="T1" fmla="*/ 1451 h 2903"/>
              <a:gd name="T2" fmla="*/ 2901 w 2902"/>
              <a:gd name="T3" fmla="*/ 1451 h 2903"/>
              <a:gd name="T4" fmla="*/ 1450 w 2902"/>
              <a:gd name="T5" fmla="*/ 2902 h 2903"/>
              <a:gd name="T6" fmla="*/ 1450 w 2902"/>
              <a:gd name="T7" fmla="*/ 2902 h 2903"/>
              <a:gd name="T8" fmla="*/ 0 w 2902"/>
              <a:gd name="T9" fmla="*/ 1451 h 2903"/>
              <a:gd name="T10" fmla="*/ 0 w 2902"/>
              <a:gd name="T11" fmla="*/ 1451 h 2903"/>
              <a:gd name="T12" fmla="*/ 1450 w 2902"/>
              <a:gd name="T13" fmla="*/ 0 h 2903"/>
              <a:gd name="T14" fmla="*/ 1450 w 2902"/>
              <a:gd name="T15" fmla="*/ 0 h 2903"/>
              <a:gd name="T16" fmla="*/ 2901 w 2902"/>
              <a:gd name="T17" fmla="*/ 1451 h 2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2" h="2903">
                <a:moveTo>
                  <a:pt x="2901" y="1451"/>
                </a:moveTo>
                <a:lnTo>
                  <a:pt x="2901" y="1451"/>
                </a:lnTo>
                <a:cubicBezTo>
                  <a:pt x="2901" y="2252"/>
                  <a:pt x="2252" y="2902"/>
                  <a:pt x="1450" y="2902"/>
                </a:cubicBezTo>
                <a:lnTo>
                  <a:pt x="1450" y="2902"/>
                </a:lnTo>
                <a:cubicBezTo>
                  <a:pt x="649" y="2902"/>
                  <a:pt x="0" y="2252"/>
                  <a:pt x="0" y="1451"/>
                </a:cubicBezTo>
                <a:lnTo>
                  <a:pt x="0" y="1451"/>
                </a:lnTo>
                <a:cubicBezTo>
                  <a:pt x="0" y="650"/>
                  <a:pt x="649" y="0"/>
                  <a:pt x="1450" y="0"/>
                </a:cubicBezTo>
                <a:lnTo>
                  <a:pt x="1450" y="0"/>
                </a:lnTo>
                <a:cubicBezTo>
                  <a:pt x="2252" y="0"/>
                  <a:pt x="2901" y="650"/>
                  <a:pt x="2901" y="1451"/>
                </a:cubicBezTo>
              </a:path>
            </a:pathLst>
          </a:custGeom>
          <a:solidFill>
            <a:schemeClr val="accent2"/>
          </a:solidFill>
          <a:ln>
            <a:noFill/>
          </a:ln>
          <a:effectLst/>
        </p:spPr>
        <p:txBody>
          <a:bodyPr wrap="none" anchor="ctr"/>
          <a:lstStyle/>
          <a:p>
            <a:endParaRPr lang="en-US" sz="2800" dirty="0"/>
          </a:p>
        </p:txBody>
      </p:sp>
      <p:sp>
        <p:nvSpPr>
          <p:cNvPr id="23" name="Freeform 24">
            <a:extLst>
              <a:ext uri="{FF2B5EF4-FFF2-40B4-BE49-F238E27FC236}">
                <a16:creationId xmlns:a16="http://schemas.microsoft.com/office/drawing/2014/main" id="{31997BDC-B25B-460A-9CBB-8F81A48E13DA}"/>
              </a:ext>
            </a:extLst>
          </p:cNvPr>
          <p:cNvSpPr>
            <a:spLocks noChangeArrowheads="1"/>
          </p:cNvSpPr>
          <p:nvPr/>
        </p:nvSpPr>
        <p:spPr bwMode="auto">
          <a:xfrm>
            <a:off x="4128562" y="2330078"/>
            <a:ext cx="730637" cy="730637"/>
          </a:xfrm>
          <a:custGeom>
            <a:avLst/>
            <a:gdLst>
              <a:gd name="T0" fmla="*/ 2902 w 2903"/>
              <a:gd name="T1" fmla="*/ 1451 h 2903"/>
              <a:gd name="T2" fmla="*/ 2902 w 2903"/>
              <a:gd name="T3" fmla="*/ 1451 h 2903"/>
              <a:gd name="T4" fmla="*/ 1451 w 2903"/>
              <a:gd name="T5" fmla="*/ 2902 h 2903"/>
              <a:gd name="T6" fmla="*/ 1451 w 2903"/>
              <a:gd name="T7" fmla="*/ 2902 h 2903"/>
              <a:gd name="T8" fmla="*/ 0 w 2903"/>
              <a:gd name="T9" fmla="*/ 1451 h 2903"/>
              <a:gd name="T10" fmla="*/ 0 w 2903"/>
              <a:gd name="T11" fmla="*/ 1451 h 2903"/>
              <a:gd name="T12" fmla="*/ 1451 w 2903"/>
              <a:gd name="T13" fmla="*/ 0 h 2903"/>
              <a:gd name="T14" fmla="*/ 1451 w 2903"/>
              <a:gd name="T15" fmla="*/ 0 h 2903"/>
              <a:gd name="T16" fmla="*/ 2902 w 2903"/>
              <a:gd name="T17" fmla="*/ 1451 h 2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3" h="2903">
                <a:moveTo>
                  <a:pt x="2902" y="1451"/>
                </a:moveTo>
                <a:lnTo>
                  <a:pt x="2902" y="1451"/>
                </a:lnTo>
                <a:cubicBezTo>
                  <a:pt x="2902" y="2252"/>
                  <a:pt x="2252" y="2902"/>
                  <a:pt x="1451" y="2902"/>
                </a:cubicBezTo>
                <a:lnTo>
                  <a:pt x="1451" y="2902"/>
                </a:lnTo>
                <a:cubicBezTo>
                  <a:pt x="649" y="2902"/>
                  <a:pt x="0" y="2252"/>
                  <a:pt x="0" y="1451"/>
                </a:cubicBezTo>
                <a:lnTo>
                  <a:pt x="0" y="1451"/>
                </a:lnTo>
                <a:cubicBezTo>
                  <a:pt x="0" y="650"/>
                  <a:pt x="649" y="0"/>
                  <a:pt x="1451" y="0"/>
                </a:cubicBezTo>
                <a:lnTo>
                  <a:pt x="1451" y="0"/>
                </a:lnTo>
                <a:cubicBezTo>
                  <a:pt x="2252" y="0"/>
                  <a:pt x="2902" y="650"/>
                  <a:pt x="2902" y="1451"/>
                </a:cubicBezTo>
              </a:path>
            </a:pathLst>
          </a:custGeom>
          <a:solidFill>
            <a:schemeClr val="accent6"/>
          </a:solidFill>
          <a:ln>
            <a:noFill/>
          </a:ln>
          <a:effectLst/>
        </p:spPr>
        <p:txBody>
          <a:bodyPr wrap="none" anchor="ctr"/>
          <a:lstStyle/>
          <a:p>
            <a:endParaRPr lang="en-US" sz="2800" dirty="0"/>
          </a:p>
        </p:txBody>
      </p:sp>
      <p:sp>
        <p:nvSpPr>
          <p:cNvPr id="24" name="Freeform 26">
            <a:extLst>
              <a:ext uri="{FF2B5EF4-FFF2-40B4-BE49-F238E27FC236}">
                <a16:creationId xmlns:a16="http://schemas.microsoft.com/office/drawing/2014/main" id="{0F87DB95-51BF-4C24-91F5-9314D359C458}"/>
              </a:ext>
            </a:extLst>
          </p:cNvPr>
          <p:cNvSpPr>
            <a:spLocks noChangeArrowheads="1"/>
          </p:cNvSpPr>
          <p:nvPr/>
        </p:nvSpPr>
        <p:spPr bwMode="auto">
          <a:xfrm>
            <a:off x="5906297" y="5365272"/>
            <a:ext cx="730637" cy="730637"/>
          </a:xfrm>
          <a:custGeom>
            <a:avLst/>
            <a:gdLst>
              <a:gd name="T0" fmla="*/ 2902 w 2903"/>
              <a:gd name="T1" fmla="*/ 1451 h 2903"/>
              <a:gd name="T2" fmla="*/ 2902 w 2903"/>
              <a:gd name="T3" fmla="*/ 1451 h 2903"/>
              <a:gd name="T4" fmla="*/ 1451 w 2903"/>
              <a:gd name="T5" fmla="*/ 2902 h 2903"/>
              <a:gd name="T6" fmla="*/ 1451 w 2903"/>
              <a:gd name="T7" fmla="*/ 2902 h 2903"/>
              <a:gd name="T8" fmla="*/ 0 w 2903"/>
              <a:gd name="T9" fmla="*/ 1451 h 2903"/>
              <a:gd name="T10" fmla="*/ 0 w 2903"/>
              <a:gd name="T11" fmla="*/ 1451 h 2903"/>
              <a:gd name="T12" fmla="*/ 1451 w 2903"/>
              <a:gd name="T13" fmla="*/ 0 h 2903"/>
              <a:gd name="T14" fmla="*/ 1451 w 2903"/>
              <a:gd name="T15" fmla="*/ 0 h 2903"/>
              <a:gd name="T16" fmla="*/ 2902 w 2903"/>
              <a:gd name="T17" fmla="*/ 1451 h 2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3" h="2903">
                <a:moveTo>
                  <a:pt x="2902" y="1451"/>
                </a:moveTo>
                <a:lnTo>
                  <a:pt x="2902" y="1451"/>
                </a:lnTo>
                <a:cubicBezTo>
                  <a:pt x="2902" y="2252"/>
                  <a:pt x="2252" y="2902"/>
                  <a:pt x="1451" y="2902"/>
                </a:cubicBezTo>
                <a:lnTo>
                  <a:pt x="1451" y="2902"/>
                </a:lnTo>
                <a:cubicBezTo>
                  <a:pt x="650" y="2902"/>
                  <a:pt x="0" y="2252"/>
                  <a:pt x="0" y="1451"/>
                </a:cubicBezTo>
                <a:lnTo>
                  <a:pt x="0" y="1451"/>
                </a:lnTo>
                <a:cubicBezTo>
                  <a:pt x="0" y="650"/>
                  <a:pt x="650" y="0"/>
                  <a:pt x="1451" y="0"/>
                </a:cubicBezTo>
                <a:lnTo>
                  <a:pt x="1451" y="0"/>
                </a:lnTo>
                <a:cubicBezTo>
                  <a:pt x="2252" y="0"/>
                  <a:pt x="2902" y="650"/>
                  <a:pt x="2902" y="1451"/>
                </a:cubicBezTo>
              </a:path>
            </a:pathLst>
          </a:custGeom>
          <a:solidFill>
            <a:schemeClr val="accent5"/>
          </a:solidFill>
          <a:ln>
            <a:noFill/>
          </a:ln>
          <a:effectLst/>
        </p:spPr>
        <p:txBody>
          <a:bodyPr wrap="none" anchor="ctr"/>
          <a:lstStyle/>
          <a:p>
            <a:endParaRPr lang="en-US" sz="2800" dirty="0"/>
          </a:p>
        </p:txBody>
      </p:sp>
      <p:sp>
        <p:nvSpPr>
          <p:cNvPr id="50" name="TextBox 49">
            <a:extLst>
              <a:ext uri="{FF2B5EF4-FFF2-40B4-BE49-F238E27FC236}">
                <a16:creationId xmlns:a16="http://schemas.microsoft.com/office/drawing/2014/main" id="{66380D36-4E3A-4CDE-ABF5-C3B774F8043F}"/>
              </a:ext>
            </a:extLst>
          </p:cNvPr>
          <p:cNvSpPr txBox="1"/>
          <p:nvPr/>
        </p:nvSpPr>
        <p:spPr>
          <a:xfrm>
            <a:off x="7914992" y="3571847"/>
            <a:ext cx="729687" cy="307777"/>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LABEL</a:t>
            </a:r>
          </a:p>
        </p:txBody>
      </p:sp>
      <p:sp>
        <p:nvSpPr>
          <p:cNvPr id="53" name="TextBox 52">
            <a:extLst>
              <a:ext uri="{FF2B5EF4-FFF2-40B4-BE49-F238E27FC236}">
                <a16:creationId xmlns:a16="http://schemas.microsoft.com/office/drawing/2014/main" id="{5D65710F-FF54-4C5B-AA90-15FA1E5E1CFB}"/>
              </a:ext>
            </a:extLst>
          </p:cNvPr>
          <p:cNvSpPr txBox="1"/>
          <p:nvPr/>
        </p:nvSpPr>
        <p:spPr>
          <a:xfrm>
            <a:off x="7666746" y="4732205"/>
            <a:ext cx="729687" cy="307777"/>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LABEL</a:t>
            </a:r>
          </a:p>
        </p:txBody>
      </p:sp>
      <p:sp>
        <p:nvSpPr>
          <p:cNvPr id="56" name="TextBox 55">
            <a:extLst>
              <a:ext uri="{FF2B5EF4-FFF2-40B4-BE49-F238E27FC236}">
                <a16:creationId xmlns:a16="http://schemas.microsoft.com/office/drawing/2014/main" id="{8387C888-3379-4C0D-9A1B-979A013BDB12}"/>
              </a:ext>
            </a:extLst>
          </p:cNvPr>
          <p:cNvSpPr txBox="1"/>
          <p:nvPr/>
        </p:nvSpPr>
        <p:spPr>
          <a:xfrm>
            <a:off x="6809558" y="5571047"/>
            <a:ext cx="729687" cy="307777"/>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LABEL</a:t>
            </a:r>
          </a:p>
        </p:txBody>
      </p:sp>
      <p:sp>
        <p:nvSpPr>
          <p:cNvPr id="59" name="TextBox 58">
            <a:extLst>
              <a:ext uri="{FF2B5EF4-FFF2-40B4-BE49-F238E27FC236}">
                <a16:creationId xmlns:a16="http://schemas.microsoft.com/office/drawing/2014/main" id="{FDC62F30-962A-4069-91B7-D968118B7113}"/>
              </a:ext>
            </a:extLst>
          </p:cNvPr>
          <p:cNvSpPr txBox="1"/>
          <p:nvPr/>
        </p:nvSpPr>
        <p:spPr>
          <a:xfrm>
            <a:off x="7292667" y="2533604"/>
            <a:ext cx="729687" cy="307777"/>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LABEL</a:t>
            </a:r>
          </a:p>
        </p:txBody>
      </p:sp>
      <p:sp>
        <p:nvSpPr>
          <p:cNvPr id="62" name="TextBox 61">
            <a:extLst>
              <a:ext uri="{FF2B5EF4-FFF2-40B4-BE49-F238E27FC236}">
                <a16:creationId xmlns:a16="http://schemas.microsoft.com/office/drawing/2014/main" id="{9FB1932D-4D70-4AB2-BBBB-2AEB8C016F3F}"/>
              </a:ext>
            </a:extLst>
          </p:cNvPr>
          <p:cNvSpPr txBox="1"/>
          <p:nvPr/>
        </p:nvSpPr>
        <p:spPr>
          <a:xfrm>
            <a:off x="6023305" y="1825402"/>
            <a:ext cx="729687" cy="307777"/>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LABEL</a:t>
            </a:r>
          </a:p>
        </p:txBody>
      </p:sp>
      <p:sp>
        <p:nvSpPr>
          <p:cNvPr id="65" name="TextBox 64">
            <a:extLst>
              <a:ext uri="{FF2B5EF4-FFF2-40B4-BE49-F238E27FC236}">
                <a16:creationId xmlns:a16="http://schemas.microsoft.com/office/drawing/2014/main" id="{E817F264-C003-4286-A014-9651F9919249}"/>
              </a:ext>
            </a:extLst>
          </p:cNvPr>
          <p:cNvSpPr txBox="1"/>
          <p:nvPr/>
        </p:nvSpPr>
        <p:spPr>
          <a:xfrm>
            <a:off x="2631898" y="3571847"/>
            <a:ext cx="729687" cy="307777"/>
          </a:xfrm>
          <a:prstGeom prst="rect">
            <a:avLst/>
          </a:prstGeom>
          <a:noFill/>
        </p:spPr>
        <p:txBody>
          <a:bodyPr wrap="none" rtlCol="0" anchor="b" anchorCtr="0">
            <a:spAutoFit/>
          </a:bodyPr>
          <a:lstStyle/>
          <a:p>
            <a:pPr algn="r"/>
            <a:r>
              <a:rPr lang="en-US" sz="1400" b="1" dirty="0">
                <a:solidFill>
                  <a:schemeClr val="tx2"/>
                </a:solidFill>
                <a:ea typeface="League Spartan" charset="0"/>
                <a:cs typeface="Poppins" pitchFamily="2" charset="77"/>
              </a:rPr>
              <a:t>LABEL</a:t>
            </a:r>
          </a:p>
        </p:txBody>
      </p:sp>
      <p:sp>
        <p:nvSpPr>
          <p:cNvPr id="68" name="TextBox 67">
            <a:extLst>
              <a:ext uri="{FF2B5EF4-FFF2-40B4-BE49-F238E27FC236}">
                <a16:creationId xmlns:a16="http://schemas.microsoft.com/office/drawing/2014/main" id="{57ED144E-1151-49F2-B6CC-E4D13AD7296F}"/>
              </a:ext>
            </a:extLst>
          </p:cNvPr>
          <p:cNvSpPr txBox="1"/>
          <p:nvPr/>
        </p:nvSpPr>
        <p:spPr>
          <a:xfrm>
            <a:off x="2810997" y="4752846"/>
            <a:ext cx="729687" cy="307777"/>
          </a:xfrm>
          <a:prstGeom prst="rect">
            <a:avLst/>
          </a:prstGeom>
          <a:noFill/>
        </p:spPr>
        <p:txBody>
          <a:bodyPr wrap="none" rtlCol="0" anchor="b" anchorCtr="0">
            <a:spAutoFit/>
          </a:bodyPr>
          <a:lstStyle/>
          <a:p>
            <a:pPr algn="r"/>
            <a:r>
              <a:rPr lang="en-US" sz="1400" b="1" dirty="0">
                <a:solidFill>
                  <a:schemeClr val="tx2"/>
                </a:solidFill>
                <a:ea typeface="League Spartan" charset="0"/>
                <a:cs typeface="Poppins" pitchFamily="2" charset="77"/>
              </a:rPr>
              <a:t>LABEL</a:t>
            </a:r>
          </a:p>
        </p:txBody>
      </p:sp>
      <p:sp>
        <p:nvSpPr>
          <p:cNvPr id="71" name="TextBox 70">
            <a:extLst>
              <a:ext uri="{FF2B5EF4-FFF2-40B4-BE49-F238E27FC236}">
                <a16:creationId xmlns:a16="http://schemas.microsoft.com/office/drawing/2014/main" id="{2440FBA2-D741-43B6-8205-3642CBD9B274}"/>
              </a:ext>
            </a:extLst>
          </p:cNvPr>
          <p:cNvSpPr txBox="1"/>
          <p:nvPr/>
        </p:nvSpPr>
        <p:spPr>
          <a:xfrm>
            <a:off x="3770855" y="5579900"/>
            <a:ext cx="729687" cy="307777"/>
          </a:xfrm>
          <a:prstGeom prst="rect">
            <a:avLst/>
          </a:prstGeom>
          <a:noFill/>
        </p:spPr>
        <p:txBody>
          <a:bodyPr wrap="none" rtlCol="0" anchor="b" anchorCtr="0">
            <a:spAutoFit/>
          </a:bodyPr>
          <a:lstStyle/>
          <a:p>
            <a:pPr algn="r"/>
            <a:r>
              <a:rPr lang="en-US" sz="1400" b="1" dirty="0">
                <a:solidFill>
                  <a:schemeClr val="tx2"/>
                </a:solidFill>
                <a:ea typeface="League Spartan" charset="0"/>
                <a:cs typeface="Poppins" pitchFamily="2" charset="77"/>
              </a:rPr>
              <a:t>LABEL</a:t>
            </a:r>
          </a:p>
        </p:txBody>
      </p:sp>
      <p:sp>
        <p:nvSpPr>
          <p:cNvPr id="74" name="TextBox 73">
            <a:extLst>
              <a:ext uri="{FF2B5EF4-FFF2-40B4-BE49-F238E27FC236}">
                <a16:creationId xmlns:a16="http://schemas.microsoft.com/office/drawing/2014/main" id="{799221C6-874F-4DAA-8667-56419E08222E}"/>
              </a:ext>
            </a:extLst>
          </p:cNvPr>
          <p:cNvSpPr txBox="1"/>
          <p:nvPr/>
        </p:nvSpPr>
        <p:spPr>
          <a:xfrm>
            <a:off x="3235575" y="2535853"/>
            <a:ext cx="729687" cy="307777"/>
          </a:xfrm>
          <a:prstGeom prst="rect">
            <a:avLst/>
          </a:prstGeom>
          <a:noFill/>
        </p:spPr>
        <p:txBody>
          <a:bodyPr wrap="none" rtlCol="0" anchor="b" anchorCtr="0">
            <a:spAutoFit/>
          </a:bodyPr>
          <a:lstStyle/>
          <a:p>
            <a:pPr algn="r"/>
            <a:r>
              <a:rPr lang="en-US" sz="1400" b="1" dirty="0">
                <a:solidFill>
                  <a:schemeClr val="tx2"/>
                </a:solidFill>
                <a:ea typeface="League Spartan" charset="0"/>
                <a:cs typeface="Poppins" pitchFamily="2" charset="77"/>
              </a:rPr>
              <a:t>LABEL</a:t>
            </a:r>
          </a:p>
        </p:txBody>
      </p:sp>
      <p:pic>
        <p:nvPicPr>
          <p:cNvPr id="76" name="Graphic 75">
            <a:extLst>
              <a:ext uri="{FF2B5EF4-FFF2-40B4-BE49-F238E27FC236}">
                <a16:creationId xmlns:a16="http://schemas.microsoft.com/office/drawing/2014/main" id="{01A14966-60B4-4A8C-B7B2-7BD4CEA176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84327" y="2786268"/>
            <a:ext cx="2447660" cy="2447660"/>
          </a:xfrm>
          <a:prstGeom prst="rect">
            <a:avLst/>
          </a:prstGeom>
        </p:spPr>
      </p:pic>
      <p:pic>
        <p:nvPicPr>
          <p:cNvPr id="78" name="Graphic 77" descr="Single gear">
            <a:extLst>
              <a:ext uri="{FF2B5EF4-FFF2-40B4-BE49-F238E27FC236}">
                <a16:creationId xmlns:a16="http://schemas.microsoft.com/office/drawing/2014/main" id="{2CA578E0-3635-4B22-8757-83F5FA60FD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54710" y="5482023"/>
            <a:ext cx="508782" cy="508782"/>
          </a:xfrm>
          <a:prstGeom prst="rect">
            <a:avLst/>
          </a:prstGeom>
        </p:spPr>
      </p:pic>
      <p:pic>
        <p:nvPicPr>
          <p:cNvPr id="80" name="Graphic 79" descr="Unicorn">
            <a:extLst>
              <a:ext uri="{FF2B5EF4-FFF2-40B4-BE49-F238E27FC236}">
                <a16:creationId xmlns:a16="http://schemas.microsoft.com/office/drawing/2014/main" id="{B61008F3-16B2-48B7-A476-939C4BB2155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27839" y="4665631"/>
            <a:ext cx="508782" cy="508782"/>
          </a:xfrm>
          <a:prstGeom prst="rect">
            <a:avLst/>
          </a:prstGeom>
        </p:spPr>
      </p:pic>
      <p:pic>
        <p:nvPicPr>
          <p:cNvPr id="82" name="Graphic 81" descr="Music note">
            <a:extLst>
              <a:ext uri="{FF2B5EF4-FFF2-40B4-BE49-F238E27FC236}">
                <a16:creationId xmlns:a16="http://schemas.microsoft.com/office/drawing/2014/main" id="{80886512-83AF-46B2-8F8B-0EF522BEE59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53827" y="3465606"/>
            <a:ext cx="508782" cy="508782"/>
          </a:xfrm>
          <a:prstGeom prst="rect">
            <a:avLst/>
          </a:prstGeom>
        </p:spPr>
      </p:pic>
      <p:pic>
        <p:nvPicPr>
          <p:cNvPr id="84" name="Graphic 83" descr="Connections">
            <a:extLst>
              <a:ext uri="{FF2B5EF4-FFF2-40B4-BE49-F238E27FC236}">
                <a16:creationId xmlns:a16="http://schemas.microsoft.com/office/drawing/2014/main" id="{44EB1B63-DF1D-4923-8AE4-76393E9EF5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66026" y="2040479"/>
            <a:ext cx="508782" cy="508782"/>
          </a:xfrm>
          <a:prstGeom prst="rect">
            <a:avLst/>
          </a:prstGeom>
        </p:spPr>
      </p:pic>
      <p:pic>
        <p:nvPicPr>
          <p:cNvPr id="86" name="Graphic 85" descr="Star">
            <a:extLst>
              <a:ext uri="{FF2B5EF4-FFF2-40B4-BE49-F238E27FC236}">
                <a16:creationId xmlns:a16="http://schemas.microsoft.com/office/drawing/2014/main" id="{207DD6C8-6D7D-4DB5-9041-C66BE72C7A1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36509" y="2426393"/>
            <a:ext cx="508782" cy="508782"/>
          </a:xfrm>
          <a:prstGeom prst="rect">
            <a:avLst/>
          </a:prstGeom>
        </p:spPr>
      </p:pic>
      <p:pic>
        <p:nvPicPr>
          <p:cNvPr id="88" name="Graphic 87" descr="Shopping cart">
            <a:extLst>
              <a:ext uri="{FF2B5EF4-FFF2-40B4-BE49-F238E27FC236}">
                <a16:creationId xmlns:a16="http://schemas.microsoft.com/office/drawing/2014/main" id="{4DADF09D-0E3A-40A4-AADD-F31A7EABAF7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490859" y="2424904"/>
            <a:ext cx="508782" cy="508782"/>
          </a:xfrm>
          <a:prstGeom prst="rect">
            <a:avLst/>
          </a:prstGeom>
        </p:spPr>
      </p:pic>
      <p:pic>
        <p:nvPicPr>
          <p:cNvPr id="90" name="Graphic 89" descr="Piggy Bank">
            <a:extLst>
              <a:ext uri="{FF2B5EF4-FFF2-40B4-BE49-F238E27FC236}">
                <a16:creationId xmlns:a16="http://schemas.microsoft.com/office/drawing/2014/main" id="{75296BD8-6B77-4709-A322-89F0E9604A1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096227" y="3459092"/>
            <a:ext cx="508782" cy="508782"/>
          </a:xfrm>
          <a:prstGeom prst="rect">
            <a:avLst/>
          </a:prstGeom>
        </p:spPr>
      </p:pic>
      <p:pic>
        <p:nvPicPr>
          <p:cNvPr id="92" name="Graphic 91" descr="Chat RTL">
            <a:extLst>
              <a:ext uri="{FF2B5EF4-FFF2-40B4-BE49-F238E27FC236}">
                <a16:creationId xmlns:a16="http://schemas.microsoft.com/office/drawing/2014/main" id="{2A75B389-2F45-44AA-8B78-1137C99F011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027216" y="5506792"/>
            <a:ext cx="508782" cy="508782"/>
          </a:xfrm>
          <a:prstGeom prst="rect">
            <a:avLst/>
          </a:prstGeom>
        </p:spPr>
      </p:pic>
      <p:pic>
        <p:nvPicPr>
          <p:cNvPr id="94" name="Graphic 93" descr="Burger and drink">
            <a:extLst>
              <a:ext uri="{FF2B5EF4-FFF2-40B4-BE49-F238E27FC236}">
                <a16:creationId xmlns:a16="http://schemas.microsoft.com/office/drawing/2014/main" id="{8AA1BF55-537D-4370-BE45-35385F6593B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879051" y="4623477"/>
            <a:ext cx="508782" cy="508782"/>
          </a:xfrm>
          <a:prstGeom prst="rect">
            <a:avLst/>
          </a:prstGeom>
        </p:spPr>
      </p:pic>
    </p:spTree>
    <p:extLst>
      <p:ext uri="{BB962C8B-B14F-4D97-AF65-F5344CB8AC3E}">
        <p14:creationId xmlns:p14="http://schemas.microsoft.com/office/powerpoint/2010/main" val="378659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7BB950-F840-4A13-9261-C67979452F4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C168FFC1-AFB8-49D4-9A26-65CCADAD40D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F64EFB3-EF3E-41C1-A352-CAA3BACB7B4E}"/>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361307BE-74DC-4426-9F3B-6E686E154FC3}"/>
              </a:ext>
            </a:extLst>
          </p:cNvPr>
          <p:cNvSpPr>
            <a:spLocks noGrp="1"/>
          </p:cNvSpPr>
          <p:nvPr>
            <p:ph type="title"/>
          </p:nvPr>
        </p:nvSpPr>
        <p:spPr/>
        <p:txBody>
          <a:bodyPr/>
          <a:lstStyle/>
          <a:p>
            <a:endParaRPr lang="en-ZA" dirty="0"/>
          </a:p>
        </p:txBody>
      </p:sp>
      <p:sp>
        <p:nvSpPr>
          <p:cNvPr id="6" name="Text Placeholder 5">
            <a:extLst>
              <a:ext uri="{FF2B5EF4-FFF2-40B4-BE49-F238E27FC236}">
                <a16:creationId xmlns:a16="http://schemas.microsoft.com/office/drawing/2014/main" id="{C489E95E-8800-4183-9384-D0042B4647BB}"/>
              </a:ext>
            </a:extLst>
          </p:cNvPr>
          <p:cNvSpPr>
            <a:spLocks noGrp="1"/>
          </p:cNvSpPr>
          <p:nvPr>
            <p:ph type="body" sz="quarter" idx="13"/>
          </p:nvPr>
        </p:nvSpPr>
        <p:spPr/>
        <p:txBody>
          <a:bodyPr/>
          <a:lstStyle/>
          <a:p>
            <a:endParaRPr lang="en-ZA"/>
          </a:p>
        </p:txBody>
      </p:sp>
      <p:sp>
        <p:nvSpPr>
          <p:cNvPr id="7" name="Notched Right Arrow 1">
            <a:extLst>
              <a:ext uri="{FF2B5EF4-FFF2-40B4-BE49-F238E27FC236}">
                <a16:creationId xmlns:a16="http://schemas.microsoft.com/office/drawing/2014/main" id="{DC79D080-B7EB-42CA-8B2E-6A90EFFC5DF6}"/>
              </a:ext>
            </a:extLst>
          </p:cNvPr>
          <p:cNvSpPr/>
          <p:nvPr/>
        </p:nvSpPr>
        <p:spPr>
          <a:xfrm>
            <a:off x="1540069" y="1815067"/>
            <a:ext cx="3148347" cy="1334132"/>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8" name="Notched Right Arrow 4">
            <a:extLst>
              <a:ext uri="{FF2B5EF4-FFF2-40B4-BE49-F238E27FC236}">
                <a16:creationId xmlns:a16="http://schemas.microsoft.com/office/drawing/2014/main" id="{C88D92EF-09CE-48D0-92AB-6AAA47085D87}"/>
              </a:ext>
            </a:extLst>
          </p:cNvPr>
          <p:cNvSpPr/>
          <p:nvPr/>
        </p:nvSpPr>
        <p:spPr>
          <a:xfrm>
            <a:off x="4445468" y="1815067"/>
            <a:ext cx="3148347" cy="1334132"/>
          </a:xfrm>
          <a:prstGeom prst="notch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9" name="Notched Right Arrow 5">
            <a:extLst>
              <a:ext uri="{FF2B5EF4-FFF2-40B4-BE49-F238E27FC236}">
                <a16:creationId xmlns:a16="http://schemas.microsoft.com/office/drawing/2014/main" id="{94D231E1-C2BD-4AAC-B653-41E1A81576C8}"/>
              </a:ext>
            </a:extLst>
          </p:cNvPr>
          <p:cNvSpPr/>
          <p:nvPr/>
        </p:nvSpPr>
        <p:spPr>
          <a:xfrm>
            <a:off x="7350866" y="1815067"/>
            <a:ext cx="3148347" cy="1334132"/>
          </a:xfrm>
          <a:prstGeom prst="notched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10" name="TextBox 9">
            <a:extLst>
              <a:ext uri="{FF2B5EF4-FFF2-40B4-BE49-F238E27FC236}">
                <a16:creationId xmlns:a16="http://schemas.microsoft.com/office/drawing/2014/main" id="{78B722BA-92C2-41B8-926B-6FF2552BD1C2}"/>
              </a:ext>
            </a:extLst>
          </p:cNvPr>
          <p:cNvSpPr txBox="1"/>
          <p:nvPr/>
        </p:nvSpPr>
        <p:spPr>
          <a:xfrm>
            <a:off x="2393439" y="2312857"/>
            <a:ext cx="1422184" cy="338554"/>
          </a:xfrm>
          <a:prstGeom prst="rect">
            <a:avLst/>
          </a:prstGeom>
          <a:noFill/>
        </p:spPr>
        <p:txBody>
          <a:bodyPr wrap="none" rtlCol="0" anchor="ctr" anchorCtr="0">
            <a:spAutoFit/>
          </a:bodyPr>
          <a:lstStyle/>
          <a:p>
            <a:pPr algn="r"/>
            <a:r>
              <a:rPr lang="en-US" sz="1600" b="1" dirty="0">
                <a:solidFill>
                  <a:schemeClr val="bg1"/>
                </a:solidFill>
                <a:ea typeface="League Spartan" charset="0"/>
                <a:cs typeface="Poppins" pitchFamily="2" charset="77"/>
              </a:rPr>
              <a:t>PLATFORM 01</a:t>
            </a:r>
          </a:p>
        </p:txBody>
      </p:sp>
      <p:sp>
        <p:nvSpPr>
          <p:cNvPr id="11" name="TextBox 10">
            <a:extLst>
              <a:ext uri="{FF2B5EF4-FFF2-40B4-BE49-F238E27FC236}">
                <a16:creationId xmlns:a16="http://schemas.microsoft.com/office/drawing/2014/main" id="{70928962-B41D-49C5-AF13-6BA8982BA964}"/>
              </a:ext>
            </a:extLst>
          </p:cNvPr>
          <p:cNvSpPr txBox="1"/>
          <p:nvPr/>
        </p:nvSpPr>
        <p:spPr>
          <a:xfrm>
            <a:off x="8308700" y="2312857"/>
            <a:ext cx="1462259" cy="338554"/>
          </a:xfrm>
          <a:prstGeom prst="rect">
            <a:avLst/>
          </a:prstGeom>
          <a:noFill/>
        </p:spPr>
        <p:txBody>
          <a:bodyPr wrap="none" rtlCol="0" anchor="ctr" anchorCtr="0">
            <a:spAutoFit/>
          </a:bodyPr>
          <a:lstStyle/>
          <a:p>
            <a:pPr algn="r"/>
            <a:r>
              <a:rPr lang="en-US" sz="1600" b="1" dirty="0">
                <a:solidFill>
                  <a:schemeClr val="bg1"/>
                </a:solidFill>
                <a:ea typeface="League Spartan" charset="0"/>
                <a:cs typeface="Poppins" pitchFamily="2" charset="77"/>
              </a:rPr>
              <a:t>PLATFORM 03</a:t>
            </a:r>
          </a:p>
        </p:txBody>
      </p:sp>
      <p:sp>
        <p:nvSpPr>
          <p:cNvPr id="12" name="TextBox 11">
            <a:extLst>
              <a:ext uri="{FF2B5EF4-FFF2-40B4-BE49-F238E27FC236}">
                <a16:creationId xmlns:a16="http://schemas.microsoft.com/office/drawing/2014/main" id="{F6A060C1-561A-4A11-B639-8B130E082DDF}"/>
              </a:ext>
            </a:extLst>
          </p:cNvPr>
          <p:cNvSpPr txBox="1"/>
          <p:nvPr/>
        </p:nvSpPr>
        <p:spPr>
          <a:xfrm>
            <a:off x="5401876" y="2312857"/>
            <a:ext cx="1459053" cy="338554"/>
          </a:xfrm>
          <a:prstGeom prst="rect">
            <a:avLst/>
          </a:prstGeom>
          <a:noFill/>
        </p:spPr>
        <p:txBody>
          <a:bodyPr wrap="none" rtlCol="0" anchor="ctr" anchorCtr="0">
            <a:spAutoFit/>
          </a:bodyPr>
          <a:lstStyle/>
          <a:p>
            <a:pPr algn="r"/>
            <a:r>
              <a:rPr lang="en-US" sz="1600" b="1" dirty="0">
                <a:solidFill>
                  <a:schemeClr val="bg1"/>
                </a:solidFill>
                <a:ea typeface="League Spartan" charset="0"/>
                <a:cs typeface="Poppins" pitchFamily="2" charset="77"/>
              </a:rPr>
              <a:t>PLATFORM 02</a:t>
            </a:r>
          </a:p>
        </p:txBody>
      </p:sp>
      <p:sp>
        <p:nvSpPr>
          <p:cNvPr id="13" name="Rectangle 12">
            <a:extLst>
              <a:ext uri="{FF2B5EF4-FFF2-40B4-BE49-F238E27FC236}">
                <a16:creationId xmlns:a16="http://schemas.microsoft.com/office/drawing/2014/main" id="{31C7302A-29FE-4D46-9074-7096F1CEDC9D}"/>
              </a:ext>
            </a:extLst>
          </p:cNvPr>
          <p:cNvSpPr/>
          <p:nvPr/>
        </p:nvSpPr>
        <p:spPr>
          <a:xfrm>
            <a:off x="1540069" y="2876368"/>
            <a:ext cx="2418880" cy="622770"/>
          </a:xfrm>
          <a:prstGeom prst="rect">
            <a:avLst/>
          </a:prstGeom>
          <a:solidFill>
            <a:schemeClr val="accent1">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Rectangle 13">
            <a:extLst>
              <a:ext uri="{FF2B5EF4-FFF2-40B4-BE49-F238E27FC236}">
                <a16:creationId xmlns:a16="http://schemas.microsoft.com/office/drawing/2014/main" id="{397132C2-EA12-47D3-B9FF-04C5DCC4FA72}"/>
              </a:ext>
            </a:extLst>
          </p:cNvPr>
          <p:cNvSpPr/>
          <p:nvPr/>
        </p:nvSpPr>
        <p:spPr>
          <a:xfrm>
            <a:off x="1540069" y="3499138"/>
            <a:ext cx="2418880" cy="622770"/>
          </a:xfrm>
          <a:prstGeom prst="rect">
            <a:avLst/>
          </a:prstGeom>
          <a:solidFill>
            <a:schemeClr val="accent1">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 name="Rectangle 14">
            <a:extLst>
              <a:ext uri="{FF2B5EF4-FFF2-40B4-BE49-F238E27FC236}">
                <a16:creationId xmlns:a16="http://schemas.microsoft.com/office/drawing/2014/main" id="{0136A85B-2F76-429B-8537-1C78C4C25535}"/>
              </a:ext>
            </a:extLst>
          </p:cNvPr>
          <p:cNvSpPr/>
          <p:nvPr/>
        </p:nvSpPr>
        <p:spPr>
          <a:xfrm>
            <a:off x="1540069" y="4121907"/>
            <a:ext cx="2418880" cy="622770"/>
          </a:xfrm>
          <a:prstGeom prst="rect">
            <a:avLst/>
          </a:prstGeom>
          <a:solidFill>
            <a:schemeClr val="accent1">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 name="Rectangle 15">
            <a:extLst>
              <a:ext uri="{FF2B5EF4-FFF2-40B4-BE49-F238E27FC236}">
                <a16:creationId xmlns:a16="http://schemas.microsoft.com/office/drawing/2014/main" id="{B9150C51-5109-4CEB-A04C-15DAD572B35E}"/>
              </a:ext>
            </a:extLst>
          </p:cNvPr>
          <p:cNvSpPr/>
          <p:nvPr/>
        </p:nvSpPr>
        <p:spPr>
          <a:xfrm>
            <a:off x="1540069" y="4744677"/>
            <a:ext cx="2418880" cy="622770"/>
          </a:xfrm>
          <a:prstGeom prst="rect">
            <a:avLst/>
          </a:prstGeom>
          <a:solidFill>
            <a:schemeClr val="accent1">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 name="Rectangle 16">
            <a:extLst>
              <a:ext uri="{FF2B5EF4-FFF2-40B4-BE49-F238E27FC236}">
                <a16:creationId xmlns:a16="http://schemas.microsoft.com/office/drawing/2014/main" id="{4F330752-0F66-4887-A44A-7F3C651044D4}"/>
              </a:ext>
            </a:extLst>
          </p:cNvPr>
          <p:cNvSpPr/>
          <p:nvPr/>
        </p:nvSpPr>
        <p:spPr>
          <a:xfrm>
            <a:off x="1540069" y="5367447"/>
            <a:ext cx="2418880" cy="622770"/>
          </a:xfrm>
          <a:prstGeom prst="rect">
            <a:avLst/>
          </a:prstGeom>
          <a:solidFill>
            <a:schemeClr val="accent1">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18" name="Rectangle 17">
            <a:extLst>
              <a:ext uri="{FF2B5EF4-FFF2-40B4-BE49-F238E27FC236}">
                <a16:creationId xmlns:a16="http://schemas.microsoft.com/office/drawing/2014/main" id="{EE91AA80-BE5C-42F3-AADF-FB11E295D56E}"/>
              </a:ext>
            </a:extLst>
          </p:cNvPr>
          <p:cNvSpPr/>
          <p:nvPr/>
        </p:nvSpPr>
        <p:spPr>
          <a:xfrm>
            <a:off x="4445467" y="2876368"/>
            <a:ext cx="2418880" cy="622770"/>
          </a:xfrm>
          <a:prstGeom prst="rect">
            <a:avLst/>
          </a:prstGeom>
          <a:solidFill>
            <a:schemeClr val="accent2">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 name="Rectangle 18">
            <a:extLst>
              <a:ext uri="{FF2B5EF4-FFF2-40B4-BE49-F238E27FC236}">
                <a16:creationId xmlns:a16="http://schemas.microsoft.com/office/drawing/2014/main" id="{30AAD3C4-1D86-4F46-AE82-5DB2F9E53C92}"/>
              </a:ext>
            </a:extLst>
          </p:cNvPr>
          <p:cNvSpPr/>
          <p:nvPr/>
        </p:nvSpPr>
        <p:spPr>
          <a:xfrm>
            <a:off x="4445467" y="3499138"/>
            <a:ext cx="2418880" cy="622770"/>
          </a:xfrm>
          <a:prstGeom prst="rect">
            <a:avLst/>
          </a:prstGeom>
          <a:solidFill>
            <a:schemeClr val="accent2">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 name="Rectangle 19">
            <a:extLst>
              <a:ext uri="{FF2B5EF4-FFF2-40B4-BE49-F238E27FC236}">
                <a16:creationId xmlns:a16="http://schemas.microsoft.com/office/drawing/2014/main" id="{B4B6FACD-73D5-43CA-A806-662B376350B2}"/>
              </a:ext>
            </a:extLst>
          </p:cNvPr>
          <p:cNvSpPr/>
          <p:nvPr/>
        </p:nvSpPr>
        <p:spPr>
          <a:xfrm>
            <a:off x="4445467" y="4121907"/>
            <a:ext cx="2418880" cy="622770"/>
          </a:xfrm>
          <a:prstGeom prst="rect">
            <a:avLst/>
          </a:prstGeom>
          <a:solidFill>
            <a:schemeClr val="accent2">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 name="Rectangle 20">
            <a:extLst>
              <a:ext uri="{FF2B5EF4-FFF2-40B4-BE49-F238E27FC236}">
                <a16:creationId xmlns:a16="http://schemas.microsoft.com/office/drawing/2014/main" id="{F1C9881B-8B97-44D0-A0A5-BFE2EE77BA38}"/>
              </a:ext>
            </a:extLst>
          </p:cNvPr>
          <p:cNvSpPr/>
          <p:nvPr/>
        </p:nvSpPr>
        <p:spPr>
          <a:xfrm>
            <a:off x="4445467" y="4744677"/>
            <a:ext cx="2418880" cy="622770"/>
          </a:xfrm>
          <a:prstGeom prst="rect">
            <a:avLst/>
          </a:prstGeom>
          <a:solidFill>
            <a:schemeClr val="accent2">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 name="Rectangle 21">
            <a:extLst>
              <a:ext uri="{FF2B5EF4-FFF2-40B4-BE49-F238E27FC236}">
                <a16:creationId xmlns:a16="http://schemas.microsoft.com/office/drawing/2014/main" id="{97BECD7E-23EF-4C59-9702-451D306C7116}"/>
              </a:ext>
            </a:extLst>
          </p:cNvPr>
          <p:cNvSpPr/>
          <p:nvPr/>
        </p:nvSpPr>
        <p:spPr>
          <a:xfrm>
            <a:off x="4445467" y="5367447"/>
            <a:ext cx="2418880" cy="622770"/>
          </a:xfrm>
          <a:prstGeom prst="rect">
            <a:avLst/>
          </a:prstGeom>
          <a:solidFill>
            <a:schemeClr val="accent2">
              <a:lumMod val="20000"/>
              <a:lumOff val="8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23" name="Rectangle 22">
            <a:extLst>
              <a:ext uri="{FF2B5EF4-FFF2-40B4-BE49-F238E27FC236}">
                <a16:creationId xmlns:a16="http://schemas.microsoft.com/office/drawing/2014/main" id="{FCCB619B-C5F2-46D5-91E3-83C18053F625}"/>
              </a:ext>
            </a:extLst>
          </p:cNvPr>
          <p:cNvSpPr/>
          <p:nvPr/>
        </p:nvSpPr>
        <p:spPr>
          <a:xfrm>
            <a:off x="7350866" y="2876368"/>
            <a:ext cx="2418880" cy="622770"/>
          </a:xfrm>
          <a:prstGeom prst="rect">
            <a:avLst/>
          </a:prstGeom>
          <a:solidFill>
            <a:schemeClr val="accent6">
              <a:lumMod val="20000"/>
              <a:lumOff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4" name="Rectangle 23">
            <a:extLst>
              <a:ext uri="{FF2B5EF4-FFF2-40B4-BE49-F238E27FC236}">
                <a16:creationId xmlns:a16="http://schemas.microsoft.com/office/drawing/2014/main" id="{C92C34D2-C550-46E8-B160-FB61C0C64C5A}"/>
              </a:ext>
            </a:extLst>
          </p:cNvPr>
          <p:cNvSpPr/>
          <p:nvPr/>
        </p:nvSpPr>
        <p:spPr>
          <a:xfrm>
            <a:off x="7350866" y="3499138"/>
            <a:ext cx="2418880" cy="622770"/>
          </a:xfrm>
          <a:prstGeom prst="rect">
            <a:avLst/>
          </a:prstGeom>
          <a:solidFill>
            <a:schemeClr val="accent6">
              <a:lumMod val="20000"/>
              <a:lumOff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5" name="Rectangle 24">
            <a:extLst>
              <a:ext uri="{FF2B5EF4-FFF2-40B4-BE49-F238E27FC236}">
                <a16:creationId xmlns:a16="http://schemas.microsoft.com/office/drawing/2014/main" id="{2ABC4C38-0E70-46F0-BBED-6B9EC73ADD7A}"/>
              </a:ext>
            </a:extLst>
          </p:cNvPr>
          <p:cNvSpPr/>
          <p:nvPr/>
        </p:nvSpPr>
        <p:spPr>
          <a:xfrm>
            <a:off x="7350866" y="4121907"/>
            <a:ext cx="2418880" cy="622770"/>
          </a:xfrm>
          <a:prstGeom prst="rect">
            <a:avLst/>
          </a:prstGeom>
          <a:solidFill>
            <a:schemeClr val="accent6">
              <a:lumMod val="20000"/>
              <a:lumOff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6" name="Rectangle 25">
            <a:extLst>
              <a:ext uri="{FF2B5EF4-FFF2-40B4-BE49-F238E27FC236}">
                <a16:creationId xmlns:a16="http://schemas.microsoft.com/office/drawing/2014/main" id="{747C439A-1590-480E-A1C0-9EA3F1B70CDD}"/>
              </a:ext>
            </a:extLst>
          </p:cNvPr>
          <p:cNvSpPr/>
          <p:nvPr/>
        </p:nvSpPr>
        <p:spPr>
          <a:xfrm>
            <a:off x="7350866" y="4744677"/>
            <a:ext cx="2418880" cy="622770"/>
          </a:xfrm>
          <a:prstGeom prst="rect">
            <a:avLst/>
          </a:prstGeom>
          <a:solidFill>
            <a:schemeClr val="accent6">
              <a:lumMod val="20000"/>
              <a:lumOff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 name="Rectangle 26">
            <a:extLst>
              <a:ext uri="{FF2B5EF4-FFF2-40B4-BE49-F238E27FC236}">
                <a16:creationId xmlns:a16="http://schemas.microsoft.com/office/drawing/2014/main" id="{D1996A51-3064-418B-9BA6-1AFB02BA4CA3}"/>
              </a:ext>
            </a:extLst>
          </p:cNvPr>
          <p:cNvSpPr/>
          <p:nvPr/>
        </p:nvSpPr>
        <p:spPr>
          <a:xfrm>
            <a:off x="7350866" y="5367447"/>
            <a:ext cx="2418880" cy="622770"/>
          </a:xfrm>
          <a:prstGeom prst="rect">
            <a:avLst/>
          </a:prstGeom>
          <a:solidFill>
            <a:schemeClr val="accent6">
              <a:lumMod val="20000"/>
              <a:lumOff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28" name="Subtitle 2">
            <a:extLst>
              <a:ext uri="{FF2B5EF4-FFF2-40B4-BE49-F238E27FC236}">
                <a16:creationId xmlns:a16="http://schemas.microsoft.com/office/drawing/2014/main" id="{C270C63C-F7DC-4239-BD60-6441D065272B}"/>
              </a:ext>
            </a:extLst>
          </p:cNvPr>
          <p:cNvSpPr txBox="1">
            <a:spLocks/>
          </p:cNvSpPr>
          <p:nvPr/>
        </p:nvSpPr>
        <p:spPr>
          <a:xfrm>
            <a:off x="1689703" y="2999091"/>
            <a:ext cx="2119611" cy="37732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9" name="Subtitle 2">
            <a:extLst>
              <a:ext uri="{FF2B5EF4-FFF2-40B4-BE49-F238E27FC236}">
                <a16:creationId xmlns:a16="http://schemas.microsoft.com/office/drawing/2014/main" id="{6878970B-42C3-4595-A867-0075FFA6570A}"/>
              </a:ext>
            </a:extLst>
          </p:cNvPr>
          <p:cNvSpPr txBox="1">
            <a:spLocks/>
          </p:cNvSpPr>
          <p:nvPr/>
        </p:nvSpPr>
        <p:spPr>
          <a:xfrm>
            <a:off x="1689703" y="3621861"/>
            <a:ext cx="2119611" cy="37732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30" name="Subtitle 2">
            <a:extLst>
              <a:ext uri="{FF2B5EF4-FFF2-40B4-BE49-F238E27FC236}">
                <a16:creationId xmlns:a16="http://schemas.microsoft.com/office/drawing/2014/main" id="{2BB80388-6CD0-40D2-BD36-2E36EEA543A9}"/>
              </a:ext>
            </a:extLst>
          </p:cNvPr>
          <p:cNvSpPr txBox="1">
            <a:spLocks/>
          </p:cNvSpPr>
          <p:nvPr/>
        </p:nvSpPr>
        <p:spPr>
          <a:xfrm>
            <a:off x="1689703" y="4244630"/>
            <a:ext cx="2119611" cy="37732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31" name="Subtitle 2">
            <a:extLst>
              <a:ext uri="{FF2B5EF4-FFF2-40B4-BE49-F238E27FC236}">
                <a16:creationId xmlns:a16="http://schemas.microsoft.com/office/drawing/2014/main" id="{E807884A-2C4B-4226-A44F-72CCF749900D}"/>
              </a:ext>
            </a:extLst>
          </p:cNvPr>
          <p:cNvSpPr txBox="1">
            <a:spLocks/>
          </p:cNvSpPr>
          <p:nvPr/>
        </p:nvSpPr>
        <p:spPr>
          <a:xfrm>
            <a:off x="1689703" y="4867400"/>
            <a:ext cx="2119611" cy="37732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32" name="Subtitle 2">
            <a:extLst>
              <a:ext uri="{FF2B5EF4-FFF2-40B4-BE49-F238E27FC236}">
                <a16:creationId xmlns:a16="http://schemas.microsoft.com/office/drawing/2014/main" id="{5DFE731C-9DF8-4DA8-96F0-F2700099E4D9}"/>
              </a:ext>
            </a:extLst>
          </p:cNvPr>
          <p:cNvSpPr txBox="1">
            <a:spLocks/>
          </p:cNvSpPr>
          <p:nvPr/>
        </p:nvSpPr>
        <p:spPr>
          <a:xfrm>
            <a:off x="1689703" y="5490170"/>
            <a:ext cx="2119611" cy="37732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33" name="Subtitle 2">
            <a:extLst>
              <a:ext uri="{FF2B5EF4-FFF2-40B4-BE49-F238E27FC236}">
                <a16:creationId xmlns:a16="http://schemas.microsoft.com/office/drawing/2014/main" id="{ED9ADD86-F29A-4BF7-B82A-8B96EFA20016}"/>
              </a:ext>
            </a:extLst>
          </p:cNvPr>
          <p:cNvSpPr txBox="1">
            <a:spLocks/>
          </p:cNvSpPr>
          <p:nvPr/>
        </p:nvSpPr>
        <p:spPr>
          <a:xfrm>
            <a:off x="4595101" y="2999091"/>
            <a:ext cx="2119611" cy="37732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34" name="Subtitle 2">
            <a:extLst>
              <a:ext uri="{FF2B5EF4-FFF2-40B4-BE49-F238E27FC236}">
                <a16:creationId xmlns:a16="http://schemas.microsoft.com/office/drawing/2014/main" id="{54773ACF-CE95-4A32-AE1F-8A94E3ED6E9E}"/>
              </a:ext>
            </a:extLst>
          </p:cNvPr>
          <p:cNvSpPr txBox="1">
            <a:spLocks/>
          </p:cNvSpPr>
          <p:nvPr/>
        </p:nvSpPr>
        <p:spPr>
          <a:xfrm>
            <a:off x="4595101" y="3621861"/>
            <a:ext cx="2119611" cy="37732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35" name="Subtitle 2">
            <a:extLst>
              <a:ext uri="{FF2B5EF4-FFF2-40B4-BE49-F238E27FC236}">
                <a16:creationId xmlns:a16="http://schemas.microsoft.com/office/drawing/2014/main" id="{7599901B-52B0-4EE1-BC29-5DA7B6FE385F}"/>
              </a:ext>
            </a:extLst>
          </p:cNvPr>
          <p:cNvSpPr txBox="1">
            <a:spLocks/>
          </p:cNvSpPr>
          <p:nvPr/>
        </p:nvSpPr>
        <p:spPr>
          <a:xfrm>
            <a:off x="4595101" y="4244630"/>
            <a:ext cx="2119611" cy="37732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36" name="Subtitle 2">
            <a:extLst>
              <a:ext uri="{FF2B5EF4-FFF2-40B4-BE49-F238E27FC236}">
                <a16:creationId xmlns:a16="http://schemas.microsoft.com/office/drawing/2014/main" id="{85B20767-322C-44A7-B72E-42DDFA67ED99}"/>
              </a:ext>
            </a:extLst>
          </p:cNvPr>
          <p:cNvSpPr txBox="1">
            <a:spLocks/>
          </p:cNvSpPr>
          <p:nvPr/>
        </p:nvSpPr>
        <p:spPr>
          <a:xfrm>
            <a:off x="4595101" y="4867400"/>
            <a:ext cx="2119611" cy="37732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37" name="Subtitle 2">
            <a:extLst>
              <a:ext uri="{FF2B5EF4-FFF2-40B4-BE49-F238E27FC236}">
                <a16:creationId xmlns:a16="http://schemas.microsoft.com/office/drawing/2014/main" id="{7047CB13-59C8-453B-A3A9-4CDE27CCDE74}"/>
              </a:ext>
            </a:extLst>
          </p:cNvPr>
          <p:cNvSpPr txBox="1">
            <a:spLocks/>
          </p:cNvSpPr>
          <p:nvPr/>
        </p:nvSpPr>
        <p:spPr>
          <a:xfrm>
            <a:off x="4595101" y="5490170"/>
            <a:ext cx="2119611" cy="37732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38" name="Subtitle 2">
            <a:extLst>
              <a:ext uri="{FF2B5EF4-FFF2-40B4-BE49-F238E27FC236}">
                <a16:creationId xmlns:a16="http://schemas.microsoft.com/office/drawing/2014/main" id="{69F1B349-CB28-4228-845D-29A5A0D5E7E2}"/>
              </a:ext>
            </a:extLst>
          </p:cNvPr>
          <p:cNvSpPr txBox="1">
            <a:spLocks/>
          </p:cNvSpPr>
          <p:nvPr/>
        </p:nvSpPr>
        <p:spPr>
          <a:xfrm>
            <a:off x="7500500" y="2999091"/>
            <a:ext cx="2119611" cy="37732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39" name="Subtitle 2">
            <a:extLst>
              <a:ext uri="{FF2B5EF4-FFF2-40B4-BE49-F238E27FC236}">
                <a16:creationId xmlns:a16="http://schemas.microsoft.com/office/drawing/2014/main" id="{96D487F9-3843-4494-9029-C2087C8F58CF}"/>
              </a:ext>
            </a:extLst>
          </p:cNvPr>
          <p:cNvSpPr txBox="1">
            <a:spLocks/>
          </p:cNvSpPr>
          <p:nvPr/>
        </p:nvSpPr>
        <p:spPr>
          <a:xfrm>
            <a:off x="7500500" y="3621861"/>
            <a:ext cx="2119611" cy="37732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40" name="Subtitle 2">
            <a:extLst>
              <a:ext uri="{FF2B5EF4-FFF2-40B4-BE49-F238E27FC236}">
                <a16:creationId xmlns:a16="http://schemas.microsoft.com/office/drawing/2014/main" id="{8171D66B-4126-49B6-BC13-6B57C77290C3}"/>
              </a:ext>
            </a:extLst>
          </p:cNvPr>
          <p:cNvSpPr txBox="1">
            <a:spLocks/>
          </p:cNvSpPr>
          <p:nvPr/>
        </p:nvSpPr>
        <p:spPr>
          <a:xfrm>
            <a:off x="7500500" y="4244630"/>
            <a:ext cx="2119611" cy="37732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41" name="Subtitle 2">
            <a:extLst>
              <a:ext uri="{FF2B5EF4-FFF2-40B4-BE49-F238E27FC236}">
                <a16:creationId xmlns:a16="http://schemas.microsoft.com/office/drawing/2014/main" id="{238DBADC-C703-47A5-BE63-034983934842}"/>
              </a:ext>
            </a:extLst>
          </p:cNvPr>
          <p:cNvSpPr txBox="1">
            <a:spLocks/>
          </p:cNvSpPr>
          <p:nvPr/>
        </p:nvSpPr>
        <p:spPr>
          <a:xfrm>
            <a:off x="7500500" y="4867400"/>
            <a:ext cx="2119611" cy="37732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42" name="Subtitle 2">
            <a:extLst>
              <a:ext uri="{FF2B5EF4-FFF2-40B4-BE49-F238E27FC236}">
                <a16:creationId xmlns:a16="http://schemas.microsoft.com/office/drawing/2014/main" id="{5A5F5811-D418-4F0C-A729-BA5ACF043087}"/>
              </a:ext>
            </a:extLst>
          </p:cNvPr>
          <p:cNvSpPr txBox="1">
            <a:spLocks/>
          </p:cNvSpPr>
          <p:nvPr/>
        </p:nvSpPr>
        <p:spPr>
          <a:xfrm>
            <a:off x="7500500" y="5490170"/>
            <a:ext cx="2119611" cy="377325"/>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111463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CD21A0-2E4B-478A-9FCC-C1420A605BD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0618820-4C82-4C99-9460-99C2CF24BFF9}"/>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6495507-D395-4862-896A-CB311E84C1EA}"/>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015EE1B3-4988-439D-82EE-F1AD4410212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3BB22BF8-CE54-4B39-A76E-8AC798F1FDA9}"/>
              </a:ext>
            </a:extLst>
          </p:cNvPr>
          <p:cNvSpPr>
            <a:spLocks noGrp="1"/>
          </p:cNvSpPr>
          <p:nvPr>
            <p:ph type="body" sz="quarter" idx="13"/>
          </p:nvPr>
        </p:nvSpPr>
        <p:spPr/>
        <p:txBody>
          <a:bodyPr/>
          <a:lstStyle/>
          <a:p>
            <a:endParaRPr lang="en-ZA"/>
          </a:p>
        </p:txBody>
      </p:sp>
      <p:sp>
        <p:nvSpPr>
          <p:cNvPr id="7" name="Left Arrow 4">
            <a:extLst>
              <a:ext uri="{FF2B5EF4-FFF2-40B4-BE49-F238E27FC236}">
                <a16:creationId xmlns:a16="http://schemas.microsoft.com/office/drawing/2014/main" id="{ECCB18E7-DCA7-4E41-BF21-78E4FC8BF77E}"/>
              </a:ext>
            </a:extLst>
          </p:cNvPr>
          <p:cNvSpPr/>
          <p:nvPr/>
        </p:nvSpPr>
        <p:spPr>
          <a:xfrm>
            <a:off x="4025270" y="1709052"/>
            <a:ext cx="2482247" cy="839421"/>
          </a:xfrm>
          <a:prstGeom prst="leftArrow">
            <a:avLst>
              <a:gd name="adj1" fmla="val 59604"/>
              <a:gd name="adj2" fmla="val 7977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8" name="Freeform 1">
            <a:extLst>
              <a:ext uri="{FF2B5EF4-FFF2-40B4-BE49-F238E27FC236}">
                <a16:creationId xmlns:a16="http://schemas.microsoft.com/office/drawing/2014/main" id="{4CC4ACBC-8E93-4E5F-A42D-0A628EAFB4BF}"/>
              </a:ext>
            </a:extLst>
          </p:cNvPr>
          <p:cNvSpPr>
            <a:spLocks noChangeArrowheads="1"/>
          </p:cNvSpPr>
          <p:nvPr/>
        </p:nvSpPr>
        <p:spPr bwMode="auto">
          <a:xfrm>
            <a:off x="6313950" y="1712481"/>
            <a:ext cx="846622" cy="833249"/>
          </a:xfrm>
          <a:custGeom>
            <a:avLst/>
            <a:gdLst>
              <a:gd name="T0" fmla="*/ 7050 w 10886"/>
              <a:gd name="T1" fmla="*/ 7186 h 10717"/>
              <a:gd name="T2" fmla="*/ 3610 w 10886"/>
              <a:gd name="T3" fmla="*/ 6964 h 10717"/>
              <a:gd name="T4" fmla="*/ 3835 w 10886"/>
              <a:gd name="T5" fmla="*/ 3526 h 10717"/>
              <a:gd name="T6" fmla="*/ 7271 w 10886"/>
              <a:gd name="T7" fmla="*/ 3745 h 10717"/>
              <a:gd name="T8" fmla="*/ 10877 w 10886"/>
              <a:gd name="T9" fmla="*/ 5184 h 10717"/>
              <a:gd name="T10" fmla="*/ 10821 w 10886"/>
              <a:gd name="T11" fmla="*/ 4566 h 10717"/>
              <a:gd name="T12" fmla="*/ 9380 w 10886"/>
              <a:gd name="T13" fmla="*/ 3369 h 10717"/>
              <a:gd name="T14" fmla="*/ 10097 w 10886"/>
              <a:gd name="T15" fmla="*/ 2547 h 10717"/>
              <a:gd name="T16" fmla="*/ 8352 w 10886"/>
              <a:gd name="T17" fmla="*/ 2042 h 10717"/>
              <a:gd name="T18" fmla="*/ 7554 w 10886"/>
              <a:gd name="T19" fmla="*/ 345 h 10717"/>
              <a:gd name="T20" fmla="*/ 6383 w 10886"/>
              <a:gd name="T21" fmla="*/ 0 h 10717"/>
              <a:gd name="T22" fmla="*/ 4794 w 10886"/>
              <a:gd name="T23" fmla="*/ 994 h 10717"/>
              <a:gd name="T24" fmla="*/ 4238 w 10886"/>
              <a:gd name="T25" fmla="*/ 53 h 10717"/>
              <a:gd name="T26" fmla="*/ 3211 w 10886"/>
              <a:gd name="T27" fmla="*/ 1553 h 10717"/>
              <a:gd name="T28" fmla="*/ 1349 w 10886"/>
              <a:gd name="T29" fmla="*/ 1778 h 10717"/>
              <a:gd name="T30" fmla="*/ 637 w 10886"/>
              <a:gd name="T31" fmla="*/ 2814 h 10717"/>
              <a:gd name="T32" fmla="*/ 1092 w 10886"/>
              <a:gd name="T33" fmla="*/ 4631 h 10717"/>
              <a:gd name="T34" fmla="*/ 27 w 10886"/>
              <a:gd name="T35" fmla="*/ 4871 h 10717"/>
              <a:gd name="T36" fmla="*/ 7 w 10886"/>
              <a:gd name="T37" fmla="*/ 5527 h 10717"/>
              <a:gd name="T38" fmla="*/ 1137 w 10886"/>
              <a:gd name="T39" fmla="*/ 6308 h 10717"/>
              <a:gd name="T40" fmla="*/ 776 w 10886"/>
              <a:gd name="T41" fmla="*/ 8148 h 10717"/>
              <a:gd name="T42" fmla="*/ 1545 w 10886"/>
              <a:gd name="T43" fmla="*/ 9148 h 10717"/>
              <a:gd name="T44" fmla="*/ 3416 w 10886"/>
              <a:gd name="T45" fmla="*/ 9272 h 10717"/>
              <a:gd name="T46" fmla="*/ 3315 w 10886"/>
              <a:gd name="T47" fmla="*/ 10361 h 10717"/>
              <a:gd name="T48" fmla="*/ 5026 w 10886"/>
              <a:gd name="T49" fmla="*/ 9745 h 10717"/>
              <a:gd name="T50" fmla="*/ 6664 w 10886"/>
              <a:gd name="T51" fmla="*/ 10656 h 10717"/>
              <a:gd name="T52" fmla="*/ 7850 w 10886"/>
              <a:gd name="T53" fmla="*/ 10232 h 10717"/>
              <a:gd name="T54" fmla="*/ 8545 w 10886"/>
              <a:gd name="T55" fmla="*/ 8490 h 10717"/>
              <a:gd name="T56" fmla="*/ 9548 w 10886"/>
              <a:gd name="T57" fmla="*/ 8920 h 10717"/>
              <a:gd name="T58" fmla="*/ 9491 w 10886"/>
              <a:gd name="T59" fmla="*/ 7105 h 10717"/>
              <a:gd name="T60" fmla="*/ 10860 w 10886"/>
              <a:gd name="T61" fmla="*/ 5823 h 10717"/>
              <a:gd name="T62" fmla="*/ 10877 w 10886"/>
              <a:gd name="T63" fmla="*/ 5184 h 10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86" h="10717">
                <a:moveTo>
                  <a:pt x="7050" y="7186"/>
                </a:moveTo>
                <a:lnTo>
                  <a:pt x="7050" y="7186"/>
                </a:lnTo>
                <a:cubicBezTo>
                  <a:pt x="6040" y="8073"/>
                  <a:pt x="4501" y="7979"/>
                  <a:pt x="3610" y="6964"/>
                </a:cubicBezTo>
                <a:lnTo>
                  <a:pt x="3610" y="6964"/>
                </a:lnTo>
                <a:cubicBezTo>
                  <a:pt x="2724" y="5949"/>
                  <a:pt x="2822" y="4412"/>
                  <a:pt x="3835" y="3526"/>
                </a:cubicBezTo>
                <a:lnTo>
                  <a:pt x="3835" y="3526"/>
                </a:lnTo>
                <a:cubicBezTo>
                  <a:pt x="4844" y="2634"/>
                  <a:pt x="6384" y="2734"/>
                  <a:pt x="7271" y="3745"/>
                </a:cubicBezTo>
                <a:lnTo>
                  <a:pt x="7271" y="3745"/>
                </a:lnTo>
                <a:cubicBezTo>
                  <a:pt x="8164" y="4758"/>
                  <a:pt x="8062" y="6299"/>
                  <a:pt x="7050" y="7186"/>
                </a:cubicBezTo>
                <a:close/>
                <a:moveTo>
                  <a:pt x="10877" y="5184"/>
                </a:moveTo>
                <a:lnTo>
                  <a:pt x="10877" y="5184"/>
                </a:lnTo>
                <a:cubicBezTo>
                  <a:pt x="10872" y="4975"/>
                  <a:pt x="10852" y="4769"/>
                  <a:pt x="10821" y="4566"/>
                </a:cubicBezTo>
                <a:lnTo>
                  <a:pt x="9744" y="4388"/>
                </a:lnTo>
                <a:lnTo>
                  <a:pt x="9380" y="3369"/>
                </a:lnTo>
                <a:lnTo>
                  <a:pt x="10097" y="2547"/>
                </a:lnTo>
                <a:lnTo>
                  <a:pt x="10097" y="2547"/>
                </a:lnTo>
                <a:cubicBezTo>
                  <a:pt x="9880" y="2185"/>
                  <a:pt x="9620" y="1852"/>
                  <a:pt x="9328" y="1552"/>
                </a:cubicBezTo>
                <a:lnTo>
                  <a:pt x="8352" y="2042"/>
                </a:lnTo>
                <a:lnTo>
                  <a:pt x="7457" y="1433"/>
                </a:lnTo>
                <a:lnTo>
                  <a:pt x="7554" y="345"/>
                </a:lnTo>
                <a:lnTo>
                  <a:pt x="7554" y="345"/>
                </a:lnTo>
                <a:cubicBezTo>
                  <a:pt x="7183" y="189"/>
                  <a:pt x="6790" y="71"/>
                  <a:pt x="6383" y="0"/>
                </a:cubicBezTo>
                <a:lnTo>
                  <a:pt x="5876" y="969"/>
                </a:lnTo>
                <a:lnTo>
                  <a:pt x="4794" y="994"/>
                </a:lnTo>
                <a:lnTo>
                  <a:pt x="4238" y="53"/>
                </a:lnTo>
                <a:lnTo>
                  <a:pt x="4238" y="53"/>
                </a:lnTo>
                <a:cubicBezTo>
                  <a:pt x="3822" y="147"/>
                  <a:pt x="3425" y="288"/>
                  <a:pt x="3052" y="472"/>
                </a:cubicBezTo>
                <a:lnTo>
                  <a:pt x="3211" y="1553"/>
                </a:lnTo>
                <a:lnTo>
                  <a:pt x="2351" y="2211"/>
                </a:lnTo>
                <a:lnTo>
                  <a:pt x="1349" y="1778"/>
                </a:lnTo>
                <a:lnTo>
                  <a:pt x="1349" y="1778"/>
                </a:lnTo>
                <a:cubicBezTo>
                  <a:pt x="1074" y="2093"/>
                  <a:pt x="833" y="2440"/>
                  <a:pt x="637" y="2814"/>
                </a:cubicBezTo>
                <a:lnTo>
                  <a:pt x="1399" y="3594"/>
                </a:lnTo>
                <a:lnTo>
                  <a:pt x="1092" y="4631"/>
                </a:lnTo>
                <a:lnTo>
                  <a:pt x="27" y="4871"/>
                </a:lnTo>
                <a:lnTo>
                  <a:pt x="27" y="4871"/>
                </a:lnTo>
                <a:cubicBezTo>
                  <a:pt x="8" y="5086"/>
                  <a:pt x="0" y="5305"/>
                  <a:pt x="7" y="5527"/>
                </a:cubicBezTo>
                <a:lnTo>
                  <a:pt x="7" y="5527"/>
                </a:lnTo>
                <a:cubicBezTo>
                  <a:pt x="14" y="5731"/>
                  <a:pt x="32" y="5930"/>
                  <a:pt x="60" y="6126"/>
                </a:cubicBezTo>
                <a:lnTo>
                  <a:pt x="1137" y="6308"/>
                </a:lnTo>
                <a:lnTo>
                  <a:pt x="1498" y="7327"/>
                </a:lnTo>
                <a:lnTo>
                  <a:pt x="776" y="8148"/>
                </a:lnTo>
                <a:lnTo>
                  <a:pt x="776" y="8148"/>
                </a:lnTo>
                <a:cubicBezTo>
                  <a:pt x="994" y="8510"/>
                  <a:pt x="1252" y="8847"/>
                  <a:pt x="1545" y="9148"/>
                </a:cubicBezTo>
                <a:lnTo>
                  <a:pt x="2523" y="8661"/>
                </a:lnTo>
                <a:lnTo>
                  <a:pt x="3416" y="9272"/>
                </a:lnTo>
                <a:lnTo>
                  <a:pt x="3315" y="10361"/>
                </a:lnTo>
                <a:lnTo>
                  <a:pt x="3315" y="10361"/>
                </a:lnTo>
                <a:cubicBezTo>
                  <a:pt x="3698" y="10523"/>
                  <a:pt x="4101" y="10645"/>
                  <a:pt x="4521" y="10716"/>
                </a:cubicBezTo>
                <a:lnTo>
                  <a:pt x="5026" y="9745"/>
                </a:lnTo>
                <a:lnTo>
                  <a:pt x="6107" y="9715"/>
                </a:lnTo>
                <a:lnTo>
                  <a:pt x="6664" y="10656"/>
                </a:lnTo>
                <a:lnTo>
                  <a:pt x="6664" y="10656"/>
                </a:lnTo>
                <a:cubicBezTo>
                  <a:pt x="7080" y="10560"/>
                  <a:pt x="7477" y="10416"/>
                  <a:pt x="7850" y="10232"/>
                </a:cubicBezTo>
                <a:lnTo>
                  <a:pt x="7688" y="9152"/>
                </a:lnTo>
                <a:lnTo>
                  <a:pt x="8545" y="8490"/>
                </a:lnTo>
                <a:lnTo>
                  <a:pt x="9548" y="8920"/>
                </a:lnTo>
                <a:lnTo>
                  <a:pt x="9548" y="8920"/>
                </a:lnTo>
                <a:cubicBezTo>
                  <a:pt x="9823" y="8603"/>
                  <a:pt x="10063" y="8255"/>
                  <a:pt x="10258" y="7881"/>
                </a:cubicBezTo>
                <a:lnTo>
                  <a:pt x="9491" y="7105"/>
                </a:lnTo>
                <a:lnTo>
                  <a:pt x="9794" y="6065"/>
                </a:lnTo>
                <a:lnTo>
                  <a:pt x="10860" y="5823"/>
                </a:lnTo>
                <a:lnTo>
                  <a:pt x="10860" y="5823"/>
                </a:lnTo>
                <a:cubicBezTo>
                  <a:pt x="10877" y="5612"/>
                  <a:pt x="10885" y="5398"/>
                  <a:pt x="10877" y="5184"/>
                </a:cubicBezTo>
                <a:close/>
              </a:path>
            </a:pathLst>
          </a:custGeom>
          <a:solidFill>
            <a:schemeClr val="accent1">
              <a:lumMod val="75000"/>
            </a:schemeClr>
          </a:solidFill>
          <a:ln>
            <a:noFill/>
          </a:ln>
          <a:effectLst/>
        </p:spPr>
        <p:txBody>
          <a:bodyPr wrap="none" anchor="ctr"/>
          <a:lstStyle/>
          <a:p>
            <a:endParaRPr lang="en-US" sz="657" dirty="0"/>
          </a:p>
        </p:txBody>
      </p:sp>
      <p:sp>
        <p:nvSpPr>
          <p:cNvPr id="9" name="Left Arrow 29">
            <a:extLst>
              <a:ext uri="{FF2B5EF4-FFF2-40B4-BE49-F238E27FC236}">
                <a16:creationId xmlns:a16="http://schemas.microsoft.com/office/drawing/2014/main" id="{5FF7D271-86FA-4C48-9411-73B879CB9DBB}"/>
              </a:ext>
            </a:extLst>
          </p:cNvPr>
          <p:cNvSpPr/>
          <p:nvPr/>
        </p:nvSpPr>
        <p:spPr>
          <a:xfrm>
            <a:off x="4025270" y="5221195"/>
            <a:ext cx="2482247" cy="839421"/>
          </a:xfrm>
          <a:prstGeom prst="leftArrow">
            <a:avLst>
              <a:gd name="adj1" fmla="val 59604"/>
              <a:gd name="adj2" fmla="val 797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0" name="Freeform 1">
            <a:extLst>
              <a:ext uri="{FF2B5EF4-FFF2-40B4-BE49-F238E27FC236}">
                <a16:creationId xmlns:a16="http://schemas.microsoft.com/office/drawing/2014/main" id="{C9D1893D-A4AC-42F7-A059-7B9DCC65A622}"/>
              </a:ext>
            </a:extLst>
          </p:cNvPr>
          <p:cNvSpPr>
            <a:spLocks noChangeArrowheads="1"/>
          </p:cNvSpPr>
          <p:nvPr/>
        </p:nvSpPr>
        <p:spPr bwMode="auto">
          <a:xfrm>
            <a:off x="6313950" y="5224624"/>
            <a:ext cx="846622" cy="833249"/>
          </a:xfrm>
          <a:custGeom>
            <a:avLst/>
            <a:gdLst>
              <a:gd name="T0" fmla="*/ 7050 w 10886"/>
              <a:gd name="T1" fmla="*/ 7186 h 10717"/>
              <a:gd name="T2" fmla="*/ 3610 w 10886"/>
              <a:gd name="T3" fmla="*/ 6964 h 10717"/>
              <a:gd name="T4" fmla="*/ 3835 w 10886"/>
              <a:gd name="T5" fmla="*/ 3526 h 10717"/>
              <a:gd name="T6" fmla="*/ 7271 w 10886"/>
              <a:gd name="T7" fmla="*/ 3745 h 10717"/>
              <a:gd name="T8" fmla="*/ 10877 w 10886"/>
              <a:gd name="T9" fmla="*/ 5184 h 10717"/>
              <a:gd name="T10" fmla="*/ 10821 w 10886"/>
              <a:gd name="T11" fmla="*/ 4566 h 10717"/>
              <a:gd name="T12" fmla="*/ 9380 w 10886"/>
              <a:gd name="T13" fmla="*/ 3369 h 10717"/>
              <a:gd name="T14" fmla="*/ 10097 w 10886"/>
              <a:gd name="T15" fmla="*/ 2547 h 10717"/>
              <a:gd name="T16" fmla="*/ 8352 w 10886"/>
              <a:gd name="T17" fmla="*/ 2042 h 10717"/>
              <a:gd name="T18" fmla="*/ 7554 w 10886"/>
              <a:gd name="T19" fmla="*/ 345 h 10717"/>
              <a:gd name="T20" fmla="*/ 6383 w 10886"/>
              <a:gd name="T21" fmla="*/ 0 h 10717"/>
              <a:gd name="T22" fmla="*/ 4794 w 10886"/>
              <a:gd name="T23" fmla="*/ 994 h 10717"/>
              <a:gd name="T24" fmla="*/ 4238 w 10886"/>
              <a:gd name="T25" fmla="*/ 53 h 10717"/>
              <a:gd name="T26" fmla="*/ 3211 w 10886"/>
              <a:gd name="T27" fmla="*/ 1553 h 10717"/>
              <a:gd name="T28" fmla="*/ 1349 w 10886"/>
              <a:gd name="T29" fmla="*/ 1778 h 10717"/>
              <a:gd name="T30" fmla="*/ 637 w 10886"/>
              <a:gd name="T31" fmla="*/ 2814 h 10717"/>
              <a:gd name="T32" fmla="*/ 1092 w 10886"/>
              <a:gd name="T33" fmla="*/ 4631 h 10717"/>
              <a:gd name="T34" fmla="*/ 27 w 10886"/>
              <a:gd name="T35" fmla="*/ 4871 h 10717"/>
              <a:gd name="T36" fmla="*/ 7 w 10886"/>
              <a:gd name="T37" fmla="*/ 5527 h 10717"/>
              <a:gd name="T38" fmla="*/ 1137 w 10886"/>
              <a:gd name="T39" fmla="*/ 6308 h 10717"/>
              <a:gd name="T40" fmla="*/ 776 w 10886"/>
              <a:gd name="T41" fmla="*/ 8148 h 10717"/>
              <a:gd name="T42" fmla="*/ 1545 w 10886"/>
              <a:gd name="T43" fmla="*/ 9148 h 10717"/>
              <a:gd name="T44" fmla="*/ 3416 w 10886"/>
              <a:gd name="T45" fmla="*/ 9272 h 10717"/>
              <a:gd name="T46" fmla="*/ 3315 w 10886"/>
              <a:gd name="T47" fmla="*/ 10361 h 10717"/>
              <a:gd name="T48" fmla="*/ 5026 w 10886"/>
              <a:gd name="T49" fmla="*/ 9745 h 10717"/>
              <a:gd name="T50" fmla="*/ 6664 w 10886"/>
              <a:gd name="T51" fmla="*/ 10656 h 10717"/>
              <a:gd name="T52" fmla="*/ 7850 w 10886"/>
              <a:gd name="T53" fmla="*/ 10232 h 10717"/>
              <a:gd name="T54" fmla="*/ 8545 w 10886"/>
              <a:gd name="T55" fmla="*/ 8490 h 10717"/>
              <a:gd name="T56" fmla="*/ 9548 w 10886"/>
              <a:gd name="T57" fmla="*/ 8920 h 10717"/>
              <a:gd name="T58" fmla="*/ 9491 w 10886"/>
              <a:gd name="T59" fmla="*/ 7105 h 10717"/>
              <a:gd name="T60" fmla="*/ 10860 w 10886"/>
              <a:gd name="T61" fmla="*/ 5823 h 10717"/>
              <a:gd name="T62" fmla="*/ 10877 w 10886"/>
              <a:gd name="T63" fmla="*/ 5184 h 10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86" h="10717">
                <a:moveTo>
                  <a:pt x="7050" y="7186"/>
                </a:moveTo>
                <a:lnTo>
                  <a:pt x="7050" y="7186"/>
                </a:lnTo>
                <a:cubicBezTo>
                  <a:pt x="6040" y="8073"/>
                  <a:pt x="4501" y="7979"/>
                  <a:pt x="3610" y="6964"/>
                </a:cubicBezTo>
                <a:lnTo>
                  <a:pt x="3610" y="6964"/>
                </a:lnTo>
                <a:cubicBezTo>
                  <a:pt x="2724" y="5949"/>
                  <a:pt x="2822" y="4412"/>
                  <a:pt x="3835" y="3526"/>
                </a:cubicBezTo>
                <a:lnTo>
                  <a:pt x="3835" y="3526"/>
                </a:lnTo>
                <a:cubicBezTo>
                  <a:pt x="4844" y="2634"/>
                  <a:pt x="6384" y="2734"/>
                  <a:pt x="7271" y="3745"/>
                </a:cubicBezTo>
                <a:lnTo>
                  <a:pt x="7271" y="3745"/>
                </a:lnTo>
                <a:cubicBezTo>
                  <a:pt x="8164" y="4758"/>
                  <a:pt x="8062" y="6299"/>
                  <a:pt x="7050" y="7186"/>
                </a:cubicBezTo>
                <a:close/>
                <a:moveTo>
                  <a:pt x="10877" y="5184"/>
                </a:moveTo>
                <a:lnTo>
                  <a:pt x="10877" y="5184"/>
                </a:lnTo>
                <a:cubicBezTo>
                  <a:pt x="10872" y="4975"/>
                  <a:pt x="10852" y="4769"/>
                  <a:pt x="10821" y="4566"/>
                </a:cubicBezTo>
                <a:lnTo>
                  <a:pt x="9744" y="4388"/>
                </a:lnTo>
                <a:lnTo>
                  <a:pt x="9380" y="3369"/>
                </a:lnTo>
                <a:lnTo>
                  <a:pt x="10097" y="2547"/>
                </a:lnTo>
                <a:lnTo>
                  <a:pt x="10097" y="2547"/>
                </a:lnTo>
                <a:cubicBezTo>
                  <a:pt x="9880" y="2185"/>
                  <a:pt x="9620" y="1852"/>
                  <a:pt x="9328" y="1552"/>
                </a:cubicBezTo>
                <a:lnTo>
                  <a:pt x="8352" y="2042"/>
                </a:lnTo>
                <a:lnTo>
                  <a:pt x="7457" y="1433"/>
                </a:lnTo>
                <a:lnTo>
                  <a:pt x="7554" y="345"/>
                </a:lnTo>
                <a:lnTo>
                  <a:pt x="7554" y="345"/>
                </a:lnTo>
                <a:cubicBezTo>
                  <a:pt x="7183" y="189"/>
                  <a:pt x="6790" y="71"/>
                  <a:pt x="6383" y="0"/>
                </a:cubicBezTo>
                <a:lnTo>
                  <a:pt x="5876" y="969"/>
                </a:lnTo>
                <a:lnTo>
                  <a:pt x="4794" y="994"/>
                </a:lnTo>
                <a:lnTo>
                  <a:pt x="4238" y="53"/>
                </a:lnTo>
                <a:lnTo>
                  <a:pt x="4238" y="53"/>
                </a:lnTo>
                <a:cubicBezTo>
                  <a:pt x="3822" y="147"/>
                  <a:pt x="3425" y="288"/>
                  <a:pt x="3052" y="472"/>
                </a:cubicBezTo>
                <a:lnTo>
                  <a:pt x="3211" y="1553"/>
                </a:lnTo>
                <a:lnTo>
                  <a:pt x="2351" y="2211"/>
                </a:lnTo>
                <a:lnTo>
                  <a:pt x="1349" y="1778"/>
                </a:lnTo>
                <a:lnTo>
                  <a:pt x="1349" y="1778"/>
                </a:lnTo>
                <a:cubicBezTo>
                  <a:pt x="1074" y="2093"/>
                  <a:pt x="833" y="2440"/>
                  <a:pt x="637" y="2814"/>
                </a:cubicBezTo>
                <a:lnTo>
                  <a:pt x="1399" y="3594"/>
                </a:lnTo>
                <a:lnTo>
                  <a:pt x="1092" y="4631"/>
                </a:lnTo>
                <a:lnTo>
                  <a:pt x="27" y="4871"/>
                </a:lnTo>
                <a:lnTo>
                  <a:pt x="27" y="4871"/>
                </a:lnTo>
                <a:cubicBezTo>
                  <a:pt x="8" y="5086"/>
                  <a:pt x="0" y="5305"/>
                  <a:pt x="7" y="5527"/>
                </a:cubicBezTo>
                <a:lnTo>
                  <a:pt x="7" y="5527"/>
                </a:lnTo>
                <a:cubicBezTo>
                  <a:pt x="14" y="5731"/>
                  <a:pt x="32" y="5930"/>
                  <a:pt x="60" y="6126"/>
                </a:cubicBezTo>
                <a:lnTo>
                  <a:pt x="1137" y="6308"/>
                </a:lnTo>
                <a:lnTo>
                  <a:pt x="1498" y="7327"/>
                </a:lnTo>
                <a:lnTo>
                  <a:pt x="776" y="8148"/>
                </a:lnTo>
                <a:lnTo>
                  <a:pt x="776" y="8148"/>
                </a:lnTo>
                <a:cubicBezTo>
                  <a:pt x="994" y="8510"/>
                  <a:pt x="1252" y="8847"/>
                  <a:pt x="1545" y="9148"/>
                </a:cubicBezTo>
                <a:lnTo>
                  <a:pt x="2523" y="8661"/>
                </a:lnTo>
                <a:lnTo>
                  <a:pt x="3416" y="9272"/>
                </a:lnTo>
                <a:lnTo>
                  <a:pt x="3315" y="10361"/>
                </a:lnTo>
                <a:lnTo>
                  <a:pt x="3315" y="10361"/>
                </a:lnTo>
                <a:cubicBezTo>
                  <a:pt x="3698" y="10523"/>
                  <a:pt x="4101" y="10645"/>
                  <a:pt x="4521" y="10716"/>
                </a:cubicBezTo>
                <a:lnTo>
                  <a:pt x="5026" y="9745"/>
                </a:lnTo>
                <a:lnTo>
                  <a:pt x="6107" y="9715"/>
                </a:lnTo>
                <a:lnTo>
                  <a:pt x="6664" y="10656"/>
                </a:lnTo>
                <a:lnTo>
                  <a:pt x="6664" y="10656"/>
                </a:lnTo>
                <a:cubicBezTo>
                  <a:pt x="7080" y="10560"/>
                  <a:pt x="7477" y="10416"/>
                  <a:pt x="7850" y="10232"/>
                </a:cubicBezTo>
                <a:lnTo>
                  <a:pt x="7688" y="9152"/>
                </a:lnTo>
                <a:lnTo>
                  <a:pt x="8545" y="8490"/>
                </a:lnTo>
                <a:lnTo>
                  <a:pt x="9548" y="8920"/>
                </a:lnTo>
                <a:lnTo>
                  <a:pt x="9548" y="8920"/>
                </a:lnTo>
                <a:cubicBezTo>
                  <a:pt x="9823" y="8603"/>
                  <a:pt x="10063" y="8255"/>
                  <a:pt x="10258" y="7881"/>
                </a:cubicBezTo>
                <a:lnTo>
                  <a:pt x="9491" y="7105"/>
                </a:lnTo>
                <a:lnTo>
                  <a:pt x="9794" y="6065"/>
                </a:lnTo>
                <a:lnTo>
                  <a:pt x="10860" y="5823"/>
                </a:lnTo>
                <a:lnTo>
                  <a:pt x="10860" y="5823"/>
                </a:lnTo>
                <a:cubicBezTo>
                  <a:pt x="10877" y="5612"/>
                  <a:pt x="10885" y="5398"/>
                  <a:pt x="10877" y="5184"/>
                </a:cubicBezTo>
                <a:close/>
              </a:path>
            </a:pathLst>
          </a:custGeom>
          <a:solidFill>
            <a:schemeClr val="accent5">
              <a:lumMod val="75000"/>
            </a:schemeClr>
          </a:solidFill>
          <a:ln>
            <a:noFill/>
          </a:ln>
          <a:effectLst/>
        </p:spPr>
        <p:txBody>
          <a:bodyPr wrap="none" anchor="ctr"/>
          <a:lstStyle/>
          <a:p>
            <a:endParaRPr lang="en-US" sz="657" dirty="0"/>
          </a:p>
        </p:txBody>
      </p:sp>
      <p:sp>
        <p:nvSpPr>
          <p:cNvPr id="11" name="Right Arrow 32">
            <a:extLst>
              <a:ext uri="{FF2B5EF4-FFF2-40B4-BE49-F238E27FC236}">
                <a16:creationId xmlns:a16="http://schemas.microsoft.com/office/drawing/2014/main" id="{7A805E31-35AC-4DCE-9CCA-A6C088ED284B}"/>
              </a:ext>
            </a:extLst>
          </p:cNvPr>
          <p:cNvSpPr/>
          <p:nvPr/>
        </p:nvSpPr>
        <p:spPr>
          <a:xfrm>
            <a:off x="4678325" y="4344531"/>
            <a:ext cx="2482247" cy="839421"/>
          </a:xfrm>
          <a:prstGeom prst="rightArrow">
            <a:avLst>
              <a:gd name="adj1" fmla="val 62037"/>
              <a:gd name="adj2" fmla="val 812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2" name="Freeform 1">
            <a:extLst>
              <a:ext uri="{FF2B5EF4-FFF2-40B4-BE49-F238E27FC236}">
                <a16:creationId xmlns:a16="http://schemas.microsoft.com/office/drawing/2014/main" id="{5DA13693-763C-41AB-BE97-D496C876C732}"/>
              </a:ext>
            </a:extLst>
          </p:cNvPr>
          <p:cNvSpPr>
            <a:spLocks noChangeArrowheads="1"/>
          </p:cNvSpPr>
          <p:nvPr/>
        </p:nvSpPr>
        <p:spPr bwMode="auto">
          <a:xfrm>
            <a:off x="4025270" y="4341788"/>
            <a:ext cx="846622" cy="833249"/>
          </a:xfrm>
          <a:custGeom>
            <a:avLst/>
            <a:gdLst>
              <a:gd name="T0" fmla="*/ 7050 w 10886"/>
              <a:gd name="T1" fmla="*/ 7186 h 10717"/>
              <a:gd name="T2" fmla="*/ 3610 w 10886"/>
              <a:gd name="T3" fmla="*/ 6964 h 10717"/>
              <a:gd name="T4" fmla="*/ 3835 w 10886"/>
              <a:gd name="T5" fmla="*/ 3526 h 10717"/>
              <a:gd name="T6" fmla="*/ 7271 w 10886"/>
              <a:gd name="T7" fmla="*/ 3745 h 10717"/>
              <a:gd name="T8" fmla="*/ 10877 w 10886"/>
              <a:gd name="T9" fmla="*/ 5184 h 10717"/>
              <a:gd name="T10" fmla="*/ 10821 w 10886"/>
              <a:gd name="T11" fmla="*/ 4566 h 10717"/>
              <a:gd name="T12" fmla="*/ 9380 w 10886"/>
              <a:gd name="T13" fmla="*/ 3369 h 10717"/>
              <a:gd name="T14" fmla="*/ 10097 w 10886"/>
              <a:gd name="T15" fmla="*/ 2547 h 10717"/>
              <a:gd name="T16" fmla="*/ 8352 w 10886"/>
              <a:gd name="T17" fmla="*/ 2042 h 10717"/>
              <a:gd name="T18" fmla="*/ 7554 w 10886"/>
              <a:gd name="T19" fmla="*/ 345 h 10717"/>
              <a:gd name="T20" fmla="*/ 6383 w 10886"/>
              <a:gd name="T21" fmla="*/ 0 h 10717"/>
              <a:gd name="T22" fmla="*/ 4794 w 10886"/>
              <a:gd name="T23" fmla="*/ 994 h 10717"/>
              <a:gd name="T24" fmla="*/ 4238 w 10886"/>
              <a:gd name="T25" fmla="*/ 53 h 10717"/>
              <a:gd name="T26" fmla="*/ 3211 w 10886"/>
              <a:gd name="T27" fmla="*/ 1553 h 10717"/>
              <a:gd name="T28" fmla="*/ 1349 w 10886"/>
              <a:gd name="T29" fmla="*/ 1778 h 10717"/>
              <a:gd name="T30" fmla="*/ 637 w 10886"/>
              <a:gd name="T31" fmla="*/ 2814 h 10717"/>
              <a:gd name="T32" fmla="*/ 1092 w 10886"/>
              <a:gd name="T33" fmla="*/ 4631 h 10717"/>
              <a:gd name="T34" fmla="*/ 27 w 10886"/>
              <a:gd name="T35" fmla="*/ 4871 h 10717"/>
              <a:gd name="T36" fmla="*/ 7 w 10886"/>
              <a:gd name="T37" fmla="*/ 5527 h 10717"/>
              <a:gd name="T38" fmla="*/ 1137 w 10886"/>
              <a:gd name="T39" fmla="*/ 6308 h 10717"/>
              <a:gd name="T40" fmla="*/ 776 w 10886"/>
              <a:gd name="T41" fmla="*/ 8148 h 10717"/>
              <a:gd name="T42" fmla="*/ 1545 w 10886"/>
              <a:gd name="T43" fmla="*/ 9148 h 10717"/>
              <a:gd name="T44" fmla="*/ 3416 w 10886"/>
              <a:gd name="T45" fmla="*/ 9272 h 10717"/>
              <a:gd name="T46" fmla="*/ 3315 w 10886"/>
              <a:gd name="T47" fmla="*/ 10361 h 10717"/>
              <a:gd name="T48" fmla="*/ 5026 w 10886"/>
              <a:gd name="T49" fmla="*/ 9745 h 10717"/>
              <a:gd name="T50" fmla="*/ 6664 w 10886"/>
              <a:gd name="T51" fmla="*/ 10656 h 10717"/>
              <a:gd name="T52" fmla="*/ 7850 w 10886"/>
              <a:gd name="T53" fmla="*/ 10232 h 10717"/>
              <a:gd name="T54" fmla="*/ 8545 w 10886"/>
              <a:gd name="T55" fmla="*/ 8490 h 10717"/>
              <a:gd name="T56" fmla="*/ 9548 w 10886"/>
              <a:gd name="T57" fmla="*/ 8920 h 10717"/>
              <a:gd name="T58" fmla="*/ 9491 w 10886"/>
              <a:gd name="T59" fmla="*/ 7105 h 10717"/>
              <a:gd name="T60" fmla="*/ 10860 w 10886"/>
              <a:gd name="T61" fmla="*/ 5823 h 10717"/>
              <a:gd name="T62" fmla="*/ 10877 w 10886"/>
              <a:gd name="T63" fmla="*/ 5184 h 10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86" h="10717">
                <a:moveTo>
                  <a:pt x="7050" y="7186"/>
                </a:moveTo>
                <a:lnTo>
                  <a:pt x="7050" y="7186"/>
                </a:lnTo>
                <a:cubicBezTo>
                  <a:pt x="6040" y="8073"/>
                  <a:pt x="4501" y="7979"/>
                  <a:pt x="3610" y="6964"/>
                </a:cubicBezTo>
                <a:lnTo>
                  <a:pt x="3610" y="6964"/>
                </a:lnTo>
                <a:cubicBezTo>
                  <a:pt x="2724" y="5949"/>
                  <a:pt x="2822" y="4412"/>
                  <a:pt x="3835" y="3526"/>
                </a:cubicBezTo>
                <a:lnTo>
                  <a:pt x="3835" y="3526"/>
                </a:lnTo>
                <a:cubicBezTo>
                  <a:pt x="4844" y="2634"/>
                  <a:pt x="6384" y="2734"/>
                  <a:pt x="7271" y="3745"/>
                </a:cubicBezTo>
                <a:lnTo>
                  <a:pt x="7271" y="3745"/>
                </a:lnTo>
                <a:cubicBezTo>
                  <a:pt x="8164" y="4758"/>
                  <a:pt x="8062" y="6299"/>
                  <a:pt x="7050" y="7186"/>
                </a:cubicBezTo>
                <a:close/>
                <a:moveTo>
                  <a:pt x="10877" y="5184"/>
                </a:moveTo>
                <a:lnTo>
                  <a:pt x="10877" y="5184"/>
                </a:lnTo>
                <a:cubicBezTo>
                  <a:pt x="10872" y="4975"/>
                  <a:pt x="10852" y="4769"/>
                  <a:pt x="10821" y="4566"/>
                </a:cubicBezTo>
                <a:lnTo>
                  <a:pt x="9744" y="4388"/>
                </a:lnTo>
                <a:lnTo>
                  <a:pt x="9380" y="3369"/>
                </a:lnTo>
                <a:lnTo>
                  <a:pt x="10097" y="2547"/>
                </a:lnTo>
                <a:lnTo>
                  <a:pt x="10097" y="2547"/>
                </a:lnTo>
                <a:cubicBezTo>
                  <a:pt x="9880" y="2185"/>
                  <a:pt x="9620" y="1852"/>
                  <a:pt x="9328" y="1552"/>
                </a:cubicBezTo>
                <a:lnTo>
                  <a:pt x="8352" y="2042"/>
                </a:lnTo>
                <a:lnTo>
                  <a:pt x="7457" y="1433"/>
                </a:lnTo>
                <a:lnTo>
                  <a:pt x="7554" y="345"/>
                </a:lnTo>
                <a:lnTo>
                  <a:pt x="7554" y="345"/>
                </a:lnTo>
                <a:cubicBezTo>
                  <a:pt x="7183" y="189"/>
                  <a:pt x="6790" y="71"/>
                  <a:pt x="6383" y="0"/>
                </a:cubicBezTo>
                <a:lnTo>
                  <a:pt x="5876" y="969"/>
                </a:lnTo>
                <a:lnTo>
                  <a:pt x="4794" y="994"/>
                </a:lnTo>
                <a:lnTo>
                  <a:pt x="4238" y="53"/>
                </a:lnTo>
                <a:lnTo>
                  <a:pt x="4238" y="53"/>
                </a:lnTo>
                <a:cubicBezTo>
                  <a:pt x="3822" y="147"/>
                  <a:pt x="3425" y="288"/>
                  <a:pt x="3052" y="472"/>
                </a:cubicBezTo>
                <a:lnTo>
                  <a:pt x="3211" y="1553"/>
                </a:lnTo>
                <a:lnTo>
                  <a:pt x="2351" y="2211"/>
                </a:lnTo>
                <a:lnTo>
                  <a:pt x="1349" y="1778"/>
                </a:lnTo>
                <a:lnTo>
                  <a:pt x="1349" y="1778"/>
                </a:lnTo>
                <a:cubicBezTo>
                  <a:pt x="1074" y="2093"/>
                  <a:pt x="833" y="2440"/>
                  <a:pt x="637" y="2814"/>
                </a:cubicBezTo>
                <a:lnTo>
                  <a:pt x="1399" y="3594"/>
                </a:lnTo>
                <a:lnTo>
                  <a:pt x="1092" y="4631"/>
                </a:lnTo>
                <a:lnTo>
                  <a:pt x="27" y="4871"/>
                </a:lnTo>
                <a:lnTo>
                  <a:pt x="27" y="4871"/>
                </a:lnTo>
                <a:cubicBezTo>
                  <a:pt x="8" y="5086"/>
                  <a:pt x="0" y="5305"/>
                  <a:pt x="7" y="5527"/>
                </a:cubicBezTo>
                <a:lnTo>
                  <a:pt x="7" y="5527"/>
                </a:lnTo>
                <a:cubicBezTo>
                  <a:pt x="14" y="5731"/>
                  <a:pt x="32" y="5930"/>
                  <a:pt x="60" y="6126"/>
                </a:cubicBezTo>
                <a:lnTo>
                  <a:pt x="1137" y="6308"/>
                </a:lnTo>
                <a:lnTo>
                  <a:pt x="1498" y="7327"/>
                </a:lnTo>
                <a:lnTo>
                  <a:pt x="776" y="8148"/>
                </a:lnTo>
                <a:lnTo>
                  <a:pt x="776" y="8148"/>
                </a:lnTo>
                <a:cubicBezTo>
                  <a:pt x="994" y="8510"/>
                  <a:pt x="1252" y="8847"/>
                  <a:pt x="1545" y="9148"/>
                </a:cubicBezTo>
                <a:lnTo>
                  <a:pt x="2523" y="8661"/>
                </a:lnTo>
                <a:lnTo>
                  <a:pt x="3416" y="9272"/>
                </a:lnTo>
                <a:lnTo>
                  <a:pt x="3315" y="10361"/>
                </a:lnTo>
                <a:lnTo>
                  <a:pt x="3315" y="10361"/>
                </a:lnTo>
                <a:cubicBezTo>
                  <a:pt x="3698" y="10523"/>
                  <a:pt x="4101" y="10645"/>
                  <a:pt x="4521" y="10716"/>
                </a:cubicBezTo>
                <a:lnTo>
                  <a:pt x="5026" y="9745"/>
                </a:lnTo>
                <a:lnTo>
                  <a:pt x="6107" y="9715"/>
                </a:lnTo>
                <a:lnTo>
                  <a:pt x="6664" y="10656"/>
                </a:lnTo>
                <a:lnTo>
                  <a:pt x="6664" y="10656"/>
                </a:lnTo>
                <a:cubicBezTo>
                  <a:pt x="7080" y="10560"/>
                  <a:pt x="7477" y="10416"/>
                  <a:pt x="7850" y="10232"/>
                </a:cubicBezTo>
                <a:lnTo>
                  <a:pt x="7688" y="9152"/>
                </a:lnTo>
                <a:lnTo>
                  <a:pt x="8545" y="8490"/>
                </a:lnTo>
                <a:lnTo>
                  <a:pt x="9548" y="8920"/>
                </a:lnTo>
                <a:lnTo>
                  <a:pt x="9548" y="8920"/>
                </a:lnTo>
                <a:cubicBezTo>
                  <a:pt x="9823" y="8603"/>
                  <a:pt x="10063" y="8255"/>
                  <a:pt x="10258" y="7881"/>
                </a:cubicBezTo>
                <a:lnTo>
                  <a:pt x="9491" y="7105"/>
                </a:lnTo>
                <a:lnTo>
                  <a:pt x="9794" y="6065"/>
                </a:lnTo>
                <a:lnTo>
                  <a:pt x="10860" y="5823"/>
                </a:lnTo>
                <a:lnTo>
                  <a:pt x="10860" y="5823"/>
                </a:lnTo>
                <a:cubicBezTo>
                  <a:pt x="10877" y="5612"/>
                  <a:pt x="10885" y="5398"/>
                  <a:pt x="10877" y="5184"/>
                </a:cubicBezTo>
                <a:close/>
              </a:path>
            </a:pathLst>
          </a:custGeom>
          <a:solidFill>
            <a:schemeClr val="accent4">
              <a:lumMod val="75000"/>
            </a:schemeClr>
          </a:solidFill>
          <a:ln>
            <a:noFill/>
          </a:ln>
          <a:effectLst/>
        </p:spPr>
        <p:txBody>
          <a:bodyPr wrap="none" anchor="ctr"/>
          <a:lstStyle/>
          <a:p>
            <a:endParaRPr lang="en-US" sz="657" dirty="0"/>
          </a:p>
        </p:txBody>
      </p:sp>
      <p:sp>
        <p:nvSpPr>
          <p:cNvPr id="13" name="Left Arrow 35">
            <a:extLst>
              <a:ext uri="{FF2B5EF4-FFF2-40B4-BE49-F238E27FC236}">
                <a16:creationId xmlns:a16="http://schemas.microsoft.com/office/drawing/2014/main" id="{DFF07465-C748-4AD9-A379-015CCEA1F733}"/>
              </a:ext>
            </a:extLst>
          </p:cNvPr>
          <p:cNvSpPr/>
          <p:nvPr/>
        </p:nvSpPr>
        <p:spPr>
          <a:xfrm>
            <a:off x="4025270" y="3465123"/>
            <a:ext cx="2482247" cy="839421"/>
          </a:xfrm>
          <a:prstGeom prst="leftArrow">
            <a:avLst>
              <a:gd name="adj1" fmla="val 59604"/>
              <a:gd name="adj2" fmla="val 7977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4" name="Freeform 1">
            <a:extLst>
              <a:ext uri="{FF2B5EF4-FFF2-40B4-BE49-F238E27FC236}">
                <a16:creationId xmlns:a16="http://schemas.microsoft.com/office/drawing/2014/main" id="{5A769DD0-F3A7-4EB8-92E4-4031871D5664}"/>
              </a:ext>
            </a:extLst>
          </p:cNvPr>
          <p:cNvSpPr>
            <a:spLocks noChangeArrowheads="1"/>
          </p:cNvSpPr>
          <p:nvPr/>
        </p:nvSpPr>
        <p:spPr bwMode="auto">
          <a:xfrm>
            <a:off x="6313950" y="3468552"/>
            <a:ext cx="846622" cy="833249"/>
          </a:xfrm>
          <a:custGeom>
            <a:avLst/>
            <a:gdLst>
              <a:gd name="T0" fmla="*/ 7050 w 10886"/>
              <a:gd name="T1" fmla="*/ 7186 h 10717"/>
              <a:gd name="T2" fmla="*/ 3610 w 10886"/>
              <a:gd name="T3" fmla="*/ 6964 h 10717"/>
              <a:gd name="T4" fmla="*/ 3835 w 10886"/>
              <a:gd name="T5" fmla="*/ 3526 h 10717"/>
              <a:gd name="T6" fmla="*/ 7271 w 10886"/>
              <a:gd name="T7" fmla="*/ 3745 h 10717"/>
              <a:gd name="T8" fmla="*/ 10877 w 10886"/>
              <a:gd name="T9" fmla="*/ 5184 h 10717"/>
              <a:gd name="T10" fmla="*/ 10821 w 10886"/>
              <a:gd name="T11" fmla="*/ 4566 h 10717"/>
              <a:gd name="T12" fmla="*/ 9380 w 10886"/>
              <a:gd name="T13" fmla="*/ 3369 h 10717"/>
              <a:gd name="T14" fmla="*/ 10097 w 10886"/>
              <a:gd name="T15" fmla="*/ 2547 h 10717"/>
              <a:gd name="T16" fmla="*/ 8352 w 10886"/>
              <a:gd name="T17" fmla="*/ 2042 h 10717"/>
              <a:gd name="T18" fmla="*/ 7554 w 10886"/>
              <a:gd name="T19" fmla="*/ 345 h 10717"/>
              <a:gd name="T20" fmla="*/ 6383 w 10886"/>
              <a:gd name="T21" fmla="*/ 0 h 10717"/>
              <a:gd name="T22" fmla="*/ 4794 w 10886"/>
              <a:gd name="T23" fmla="*/ 994 h 10717"/>
              <a:gd name="T24" fmla="*/ 4238 w 10886"/>
              <a:gd name="T25" fmla="*/ 53 h 10717"/>
              <a:gd name="T26" fmla="*/ 3211 w 10886"/>
              <a:gd name="T27" fmla="*/ 1553 h 10717"/>
              <a:gd name="T28" fmla="*/ 1349 w 10886"/>
              <a:gd name="T29" fmla="*/ 1778 h 10717"/>
              <a:gd name="T30" fmla="*/ 637 w 10886"/>
              <a:gd name="T31" fmla="*/ 2814 h 10717"/>
              <a:gd name="T32" fmla="*/ 1092 w 10886"/>
              <a:gd name="T33" fmla="*/ 4631 h 10717"/>
              <a:gd name="T34" fmla="*/ 27 w 10886"/>
              <a:gd name="T35" fmla="*/ 4871 h 10717"/>
              <a:gd name="T36" fmla="*/ 7 w 10886"/>
              <a:gd name="T37" fmla="*/ 5527 h 10717"/>
              <a:gd name="T38" fmla="*/ 1137 w 10886"/>
              <a:gd name="T39" fmla="*/ 6308 h 10717"/>
              <a:gd name="T40" fmla="*/ 776 w 10886"/>
              <a:gd name="T41" fmla="*/ 8148 h 10717"/>
              <a:gd name="T42" fmla="*/ 1545 w 10886"/>
              <a:gd name="T43" fmla="*/ 9148 h 10717"/>
              <a:gd name="T44" fmla="*/ 3416 w 10886"/>
              <a:gd name="T45" fmla="*/ 9272 h 10717"/>
              <a:gd name="T46" fmla="*/ 3315 w 10886"/>
              <a:gd name="T47" fmla="*/ 10361 h 10717"/>
              <a:gd name="T48" fmla="*/ 5026 w 10886"/>
              <a:gd name="T49" fmla="*/ 9745 h 10717"/>
              <a:gd name="T50" fmla="*/ 6664 w 10886"/>
              <a:gd name="T51" fmla="*/ 10656 h 10717"/>
              <a:gd name="T52" fmla="*/ 7850 w 10886"/>
              <a:gd name="T53" fmla="*/ 10232 h 10717"/>
              <a:gd name="T54" fmla="*/ 8545 w 10886"/>
              <a:gd name="T55" fmla="*/ 8490 h 10717"/>
              <a:gd name="T56" fmla="*/ 9548 w 10886"/>
              <a:gd name="T57" fmla="*/ 8920 h 10717"/>
              <a:gd name="T58" fmla="*/ 9491 w 10886"/>
              <a:gd name="T59" fmla="*/ 7105 h 10717"/>
              <a:gd name="T60" fmla="*/ 10860 w 10886"/>
              <a:gd name="T61" fmla="*/ 5823 h 10717"/>
              <a:gd name="T62" fmla="*/ 10877 w 10886"/>
              <a:gd name="T63" fmla="*/ 5184 h 10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86" h="10717">
                <a:moveTo>
                  <a:pt x="7050" y="7186"/>
                </a:moveTo>
                <a:lnTo>
                  <a:pt x="7050" y="7186"/>
                </a:lnTo>
                <a:cubicBezTo>
                  <a:pt x="6040" y="8073"/>
                  <a:pt x="4501" y="7979"/>
                  <a:pt x="3610" y="6964"/>
                </a:cubicBezTo>
                <a:lnTo>
                  <a:pt x="3610" y="6964"/>
                </a:lnTo>
                <a:cubicBezTo>
                  <a:pt x="2724" y="5949"/>
                  <a:pt x="2822" y="4412"/>
                  <a:pt x="3835" y="3526"/>
                </a:cubicBezTo>
                <a:lnTo>
                  <a:pt x="3835" y="3526"/>
                </a:lnTo>
                <a:cubicBezTo>
                  <a:pt x="4844" y="2634"/>
                  <a:pt x="6384" y="2734"/>
                  <a:pt x="7271" y="3745"/>
                </a:cubicBezTo>
                <a:lnTo>
                  <a:pt x="7271" y="3745"/>
                </a:lnTo>
                <a:cubicBezTo>
                  <a:pt x="8164" y="4758"/>
                  <a:pt x="8062" y="6299"/>
                  <a:pt x="7050" y="7186"/>
                </a:cubicBezTo>
                <a:close/>
                <a:moveTo>
                  <a:pt x="10877" y="5184"/>
                </a:moveTo>
                <a:lnTo>
                  <a:pt x="10877" y="5184"/>
                </a:lnTo>
                <a:cubicBezTo>
                  <a:pt x="10872" y="4975"/>
                  <a:pt x="10852" y="4769"/>
                  <a:pt x="10821" y="4566"/>
                </a:cubicBezTo>
                <a:lnTo>
                  <a:pt x="9744" y="4388"/>
                </a:lnTo>
                <a:lnTo>
                  <a:pt x="9380" y="3369"/>
                </a:lnTo>
                <a:lnTo>
                  <a:pt x="10097" y="2547"/>
                </a:lnTo>
                <a:lnTo>
                  <a:pt x="10097" y="2547"/>
                </a:lnTo>
                <a:cubicBezTo>
                  <a:pt x="9880" y="2185"/>
                  <a:pt x="9620" y="1852"/>
                  <a:pt x="9328" y="1552"/>
                </a:cubicBezTo>
                <a:lnTo>
                  <a:pt x="8352" y="2042"/>
                </a:lnTo>
                <a:lnTo>
                  <a:pt x="7457" y="1433"/>
                </a:lnTo>
                <a:lnTo>
                  <a:pt x="7554" y="345"/>
                </a:lnTo>
                <a:lnTo>
                  <a:pt x="7554" y="345"/>
                </a:lnTo>
                <a:cubicBezTo>
                  <a:pt x="7183" y="189"/>
                  <a:pt x="6790" y="71"/>
                  <a:pt x="6383" y="0"/>
                </a:cubicBezTo>
                <a:lnTo>
                  <a:pt x="5876" y="969"/>
                </a:lnTo>
                <a:lnTo>
                  <a:pt x="4794" y="994"/>
                </a:lnTo>
                <a:lnTo>
                  <a:pt x="4238" y="53"/>
                </a:lnTo>
                <a:lnTo>
                  <a:pt x="4238" y="53"/>
                </a:lnTo>
                <a:cubicBezTo>
                  <a:pt x="3822" y="147"/>
                  <a:pt x="3425" y="288"/>
                  <a:pt x="3052" y="472"/>
                </a:cubicBezTo>
                <a:lnTo>
                  <a:pt x="3211" y="1553"/>
                </a:lnTo>
                <a:lnTo>
                  <a:pt x="2351" y="2211"/>
                </a:lnTo>
                <a:lnTo>
                  <a:pt x="1349" y="1778"/>
                </a:lnTo>
                <a:lnTo>
                  <a:pt x="1349" y="1778"/>
                </a:lnTo>
                <a:cubicBezTo>
                  <a:pt x="1074" y="2093"/>
                  <a:pt x="833" y="2440"/>
                  <a:pt x="637" y="2814"/>
                </a:cubicBezTo>
                <a:lnTo>
                  <a:pt x="1399" y="3594"/>
                </a:lnTo>
                <a:lnTo>
                  <a:pt x="1092" y="4631"/>
                </a:lnTo>
                <a:lnTo>
                  <a:pt x="27" y="4871"/>
                </a:lnTo>
                <a:lnTo>
                  <a:pt x="27" y="4871"/>
                </a:lnTo>
                <a:cubicBezTo>
                  <a:pt x="8" y="5086"/>
                  <a:pt x="0" y="5305"/>
                  <a:pt x="7" y="5527"/>
                </a:cubicBezTo>
                <a:lnTo>
                  <a:pt x="7" y="5527"/>
                </a:lnTo>
                <a:cubicBezTo>
                  <a:pt x="14" y="5731"/>
                  <a:pt x="32" y="5930"/>
                  <a:pt x="60" y="6126"/>
                </a:cubicBezTo>
                <a:lnTo>
                  <a:pt x="1137" y="6308"/>
                </a:lnTo>
                <a:lnTo>
                  <a:pt x="1498" y="7327"/>
                </a:lnTo>
                <a:lnTo>
                  <a:pt x="776" y="8148"/>
                </a:lnTo>
                <a:lnTo>
                  <a:pt x="776" y="8148"/>
                </a:lnTo>
                <a:cubicBezTo>
                  <a:pt x="994" y="8510"/>
                  <a:pt x="1252" y="8847"/>
                  <a:pt x="1545" y="9148"/>
                </a:cubicBezTo>
                <a:lnTo>
                  <a:pt x="2523" y="8661"/>
                </a:lnTo>
                <a:lnTo>
                  <a:pt x="3416" y="9272"/>
                </a:lnTo>
                <a:lnTo>
                  <a:pt x="3315" y="10361"/>
                </a:lnTo>
                <a:lnTo>
                  <a:pt x="3315" y="10361"/>
                </a:lnTo>
                <a:cubicBezTo>
                  <a:pt x="3698" y="10523"/>
                  <a:pt x="4101" y="10645"/>
                  <a:pt x="4521" y="10716"/>
                </a:cubicBezTo>
                <a:lnTo>
                  <a:pt x="5026" y="9745"/>
                </a:lnTo>
                <a:lnTo>
                  <a:pt x="6107" y="9715"/>
                </a:lnTo>
                <a:lnTo>
                  <a:pt x="6664" y="10656"/>
                </a:lnTo>
                <a:lnTo>
                  <a:pt x="6664" y="10656"/>
                </a:lnTo>
                <a:cubicBezTo>
                  <a:pt x="7080" y="10560"/>
                  <a:pt x="7477" y="10416"/>
                  <a:pt x="7850" y="10232"/>
                </a:cubicBezTo>
                <a:lnTo>
                  <a:pt x="7688" y="9152"/>
                </a:lnTo>
                <a:lnTo>
                  <a:pt x="8545" y="8490"/>
                </a:lnTo>
                <a:lnTo>
                  <a:pt x="9548" y="8920"/>
                </a:lnTo>
                <a:lnTo>
                  <a:pt x="9548" y="8920"/>
                </a:lnTo>
                <a:cubicBezTo>
                  <a:pt x="9823" y="8603"/>
                  <a:pt x="10063" y="8255"/>
                  <a:pt x="10258" y="7881"/>
                </a:cubicBezTo>
                <a:lnTo>
                  <a:pt x="9491" y="7105"/>
                </a:lnTo>
                <a:lnTo>
                  <a:pt x="9794" y="6065"/>
                </a:lnTo>
                <a:lnTo>
                  <a:pt x="10860" y="5823"/>
                </a:lnTo>
                <a:lnTo>
                  <a:pt x="10860" y="5823"/>
                </a:lnTo>
                <a:cubicBezTo>
                  <a:pt x="10877" y="5612"/>
                  <a:pt x="10885" y="5398"/>
                  <a:pt x="10877" y="5184"/>
                </a:cubicBezTo>
                <a:close/>
              </a:path>
            </a:pathLst>
          </a:custGeom>
          <a:solidFill>
            <a:schemeClr val="accent3">
              <a:lumMod val="75000"/>
            </a:schemeClr>
          </a:solidFill>
          <a:ln>
            <a:noFill/>
          </a:ln>
          <a:effectLst/>
        </p:spPr>
        <p:txBody>
          <a:bodyPr wrap="none" anchor="ctr"/>
          <a:lstStyle/>
          <a:p>
            <a:endParaRPr lang="en-US" sz="657" dirty="0"/>
          </a:p>
        </p:txBody>
      </p:sp>
      <p:sp>
        <p:nvSpPr>
          <p:cNvPr id="15" name="Right Arrow 41">
            <a:extLst>
              <a:ext uri="{FF2B5EF4-FFF2-40B4-BE49-F238E27FC236}">
                <a16:creationId xmlns:a16="http://schemas.microsoft.com/office/drawing/2014/main" id="{BFD85A81-F5A2-49D7-A1DF-C61D02914608}"/>
              </a:ext>
            </a:extLst>
          </p:cNvPr>
          <p:cNvSpPr/>
          <p:nvPr/>
        </p:nvSpPr>
        <p:spPr>
          <a:xfrm>
            <a:off x="4678325" y="2588459"/>
            <a:ext cx="2482247" cy="839421"/>
          </a:xfrm>
          <a:prstGeom prst="rightArrow">
            <a:avLst>
              <a:gd name="adj1" fmla="val 62037"/>
              <a:gd name="adj2" fmla="val 8129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6" name="Freeform 1">
            <a:extLst>
              <a:ext uri="{FF2B5EF4-FFF2-40B4-BE49-F238E27FC236}">
                <a16:creationId xmlns:a16="http://schemas.microsoft.com/office/drawing/2014/main" id="{6D7736A6-5389-47FC-B677-3C3D35D520EF}"/>
              </a:ext>
            </a:extLst>
          </p:cNvPr>
          <p:cNvSpPr>
            <a:spLocks noChangeArrowheads="1"/>
          </p:cNvSpPr>
          <p:nvPr/>
        </p:nvSpPr>
        <p:spPr bwMode="auto">
          <a:xfrm>
            <a:off x="4025270" y="2585716"/>
            <a:ext cx="846622" cy="833249"/>
          </a:xfrm>
          <a:custGeom>
            <a:avLst/>
            <a:gdLst>
              <a:gd name="T0" fmla="*/ 7050 w 10886"/>
              <a:gd name="T1" fmla="*/ 7186 h 10717"/>
              <a:gd name="T2" fmla="*/ 3610 w 10886"/>
              <a:gd name="T3" fmla="*/ 6964 h 10717"/>
              <a:gd name="T4" fmla="*/ 3835 w 10886"/>
              <a:gd name="T5" fmla="*/ 3526 h 10717"/>
              <a:gd name="T6" fmla="*/ 7271 w 10886"/>
              <a:gd name="T7" fmla="*/ 3745 h 10717"/>
              <a:gd name="T8" fmla="*/ 10877 w 10886"/>
              <a:gd name="T9" fmla="*/ 5184 h 10717"/>
              <a:gd name="T10" fmla="*/ 10821 w 10886"/>
              <a:gd name="T11" fmla="*/ 4566 h 10717"/>
              <a:gd name="T12" fmla="*/ 9380 w 10886"/>
              <a:gd name="T13" fmla="*/ 3369 h 10717"/>
              <a:gd name="T14" fmla="*/ 10097 w 10886"/>
              <a:gd name="T15" fmla="*/ 2547 h 10717"/>
              <a:gd name="T16" fmla="*/ 8352 w 10886"/>
              <a:gd name="T17" fmla="*/ 2042 h 10717"/>
              <a:gd name="T18" fmla="*/ 7554 w 10886"/>
              <a:gd name="T19" fmla="*/ 345 h 10717"/>
              <a:gd name="T20" fmla="*/ 6383 w 10886"/>
              <a:gd name="T21" fmla="*/ 0 h 10717"/>
              <a:gd name="T22" fmla="*/ 4794 w 10886"/>
              <a:gd name="T23" fmla="*/ 994 h 10717"/>
              <a:gd name="T24" fmla="*/ 4238 w 10886"/>
              <a:gd name="T25" fmla="*/ 53 h 10717"/>
              <a:gd name="T26" fmla="*/ 3211 w 10886"/>
              <a:gd name="T27" fmla="*/ 1553 h 10717"/>
              <a:gd name="T28" fmla="*/ 1349 w 10886"/>
              <a:gd name="T29" fmla="*/ 1778 h 10717"/>
              <a:gd name="T30" fmla="*/ 637 w 10886"/>
              <a:gd name="T31" fmla="*/ 2814 h 10717"/>
              <a:gd name="T32" fmla="*/ 1092 w 10886"/>
              <a:gd name="T33" fmla="*/ 4631 h 10717"/>
              <a:gd name="T34" fmla="*/ 27 w 10886"/>
              <a:gd name="T35" fmla="*/ 4871 h 10717"/>
              <a:gd name="T36" fmla="*/ 7 w 10886"/>
              <a:gd name="T37" fmla="*/ 5527 h 10717"/>
              <a:gd name="T38" fmla="*/ 1137 w 10886"/>
              <a:gd name="T39" fmla="*/ 6308 h 10717"/>
              <a:gd name="T40" fmla="*/ 776 w 10886"/>
              <a:gd name="T41" fmla="*/ 8148 h 10717"/>
              <a:gd name="T42" fmla="*/ 1545 w 10886"/>
              <a:gd name="T43" fmla="*/ 9148 h 10717"/>
              <a:gd name="T44" fmla="*/ 3416 w 10886"/>
              <a:gd name="T45" fmla="*/ 9272 h 10717"/>
              <a:gd name="T46" fmla="*/ 3315 w 10886"/>
              <a:gd name="T47" fmla="*/ 10361 h 10717"/>
              <a:gd name="T48" fmla="*/ 5026 w 10886"/>
              <a:gd name="T49" fmla="*/ 9745 h 10717"/>
              <a:gd name="T50" fmla="*/ 6664 w 10886"/>
              <a:gd name="T51" fmla="*/ 10656 h 10717"/>
              <a:gd name="T52" fmla="*/ 7850 w 10886"/>
              <a:gd name="T53" fmla="*/ 10232 h 10717"/>
              <a:gd name="T54" fmla="*/ 8545 w 10886"/>
              <a:gd name="T55" fmla="*/ 8490 h 10717"/>
              <a:gd name="T56" fmla="*/ 9548 w 10886"/>
              <a:gd name="T57" fmla="*/ 8920 h 10717"/>
              <a:gd name="T58" fmla="*/ 9491 w 10886"/>
              <a:gd name="T59" fmla="*/ 7105 h 10717"/>
              <a:gd name="T60" fmla="*/ 10860 w 10886"/>
              <a:gd name="T61" fmla="*/ 5823 h 10717"/>
              <a:gd name="T62" fmla="*/ 10877 w 10886"/>
              <a:gd name="T63" fmla="*/ 5184 h 10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86" h="10717">
                <a:moveTo>
                  <a:pt x="7050" y="7186"/>
                </a:moveTo>
                <a:lnTo>
                  <a:pt x="7050" y="7186"/>
                </a:lnTo>
                <a:cubicBezTo>
                  <a:pt x="6040" y="8073"/>
                  <a:pt x="4501" y="7979"/>
                  <a:pt x="3610" y="6964"/>
                </a:cubicBezTo>
                <a:lnTo>
                  <a:pt x="3610" y="6964"/>
                </a:lnTo>
                <a:cubicBezTo>
                  <a:pt x="2724" y="5949"/>
                  <a:pt x="2822" y="4412"/>
                  <a:pt x="3835" y="3526"/>
                </a:cubicBezTo>
                <a:lnTo>
                  <a:pt x="3835" y="3526"/>
                </a:lnTo>
                <a:cubicBezTo>
                  <a:pt x="4844" y="2634"/>
                  <a:pt x="6384" y="2734"/>
                  <a:pt x="7271" y="3745"/>
                </a:cubicBezTo>
                <a:lnTo>
                  <a:pt x="7271" y="3745"/>
                </a:lnTo>
                <a:cubicBezTo>
                  <a:pt x="8164" y="4758"/>
                  <a:pt x="8062" y="6299"/>
                  <a:pt x="7050" y="7186"/>
                </a:cubicBezTo>
                <a:close/>
                <a:moveTo>
                  <a:pt x="10877" y="5184"/>
                </a:moveTo>
                <a:lnTo>
                  <a:pt x="10877" y="5184"/>
                </a:lnTo>
                <a:cubicBezTo>
                  <a:pt x="10872" y="4975"/>
                  <a:pt x="10852" y="4769"/>
                  <a:pt x="10821" y="4566"/>
                </a:cubicBezTo>
                <a:lnTo>
                  <a:pt x="9744" y="4388"/>
                </a:lnTo>
                <a:lnTo>
                  <a:pt x="9380" y="3369"/>
                </a:lnTo>
                <a:lnTo>
                  <a:pt x="10097" y="2547"/>
                </a:lnTo>
                <a:lnTo>
                  <a:pt x="10097" y="2547"/>
                </a:lnTo>
                <a:cubicBezTo>
                  <a:pt x="9880" y="2185"/>
                  <a:pt x="9620" y="1852"/>
                  <a:pt x="9328" y="1552"/>
                </a:cubicBezTo>
                <a:lnTo>
                  <a:pt x="8352" y="2042"/>
                </a:lnTo>
                <a:lnTo>
                  <a:pt x="7457" y="1433"/>
                </a:lnTo>
                <a:lnTo>
                  <a:pt x="7554" y="345"/>
                </a:lnTo>
                <a:lnTo>
                  <a:pt x="7554" y="345"/>
                </a:lnTo>
                <a:cubicBezTo>
                  <a:pt x="7183" y="189"/>
                  <a:pt x="6790" y="71"/>
                  <a:pt x="6383" y="0"/>
                </a:cubicBezTo>
                <a:lnTo>
                  <a:pt x="5876" y="969"/>
                </a:lnTo>
                <a:lnTo>
                  <a:pt x="4794" y="994"/>
                </a:lnTo>
                <a:lnTo>
                  <a:pt x="4238" y="53"/>
                </a:lnTo>
                <a:lnTo>
                  <a:pt x="4238" y="53"/>
                </a:lnTo>
                <a:cubicBezTo>
                  <a:pt x="3822" y="147"/>
                  <a:pt x="3425" y="288"/>
                  <a:pt x="3052" y="472"/>
                </a:cubicBezTo>
                <a:lnTo>
                  <a:pt x="3211" y="1553"/>
                </a:lnTo>
                <a:lnTo>
                  <a:pt x="2351" y="2211"/>
                </a:lnTo>
                <a:lnTo>
                  <a:pt x="1349" y="1778"/>
                </a:lnTo>
                <a:lnTo>
                  <a:pt x="1349" y="1778"/>
                </a:lnTo>
                <a:cubicBezTo>
                  <a:pt x="1074" y="2093"/>
                  <a:pt x="833" y="2440"/>
                  <a:pt x="637" y="2814"/>
                </a:cubicBezTo>
                <a:lnTo>
                  <a:pt x="1399" y="3594"/>
                </a:lnTo>
                <a:lnTo>
                  <a:pt x="1092" y="4631"/>
                </a:lnTo>
                <a:lnTo>
                  <a:pt x="27" y="4871"/>
                </a:lnTo>
                <a:lnTo>
                  <a:pt x="27" y="4871"/>
                </a:lnTo>
                <a:cubicBezTo>
                  <a:pt x="8" y="5086"/>
                  <a:pt x="0" y="5305"/>
                  <a:pt x="7" y="5527"/>
                </a:cubicBezTo>
                <a:lnTo>
                  <a:pt x="7" y="5527"/>
                </a:lnTo>
                <a:cubicBezTo>
                  <a:pt x="14" y="5731"/>
                  <a:pt x="32" y="5930"/>
                  <a:pt x="60" y="6126"/>
                </a:cubicBezTo>
                <a:lnTo>
                  <a:pt x="1137" y="6308"/>
                </a:lnTo>
                <a:lnTo>
                  <a:pt x="1498" y="7327"/>
                </a:lnTo>
                <a:lnTo>
                  <a:pt x="776" y="8148"/>
                </a:lnTo>
                <a:lnTo>
                  <a:pt x="776" y="8148"/>
                </a:lnTo>
                <a:cubicBezTo>
                  <a:pt x="994" y="8510"/>
                  <a:pt x="1252" y="8847"/>
                  <a:pt x="1545" y="9148"/>
                </a:cubicBezTo>
                <a:lnTo>
                  <a:pt x="2523" y="8661"/>
                </a:lnTo>
                <a:lnTo>
                  <a:pt x="3416" y="9272"/>
                </a:lnTo>
                <a:lnTo>
                  <a:pt x="3315" y="10361"/>
                </a:lnTo>
                <a:lnTo>
                  <a:pt x="3315" y="10361"/>
                </a:lnTo>
                <a:cubicBezTo>
                  <a:pt x="3698" y="10523"/>
                  <a:pt x="4101" y="10645"/>
                  <a:pt x="4521" y="10716"/>
                </a:cubicBezTo>
                <a:lnTo>
                  <a:pt x="5026" y="9745"/>
                </a:lnTo>
                <a:lnTo>
                  <a:pt x="6107" y="9715"/>
                </a:lnTo>
                <a:lnTo>
                  <a:pt x="6664" y="10656"/>
                </a:lnTo>
                <a:lnTo>
                  <a:pt x="6664" y="10656"/>
                </a:lnTo>
                <a:cubicBezTo>
                  <a:pt x="7080" y="10560"/>
                  <a:pt x="7477" y="10416"/>
                  <a:pt x="7850" y="10232"/>
                </a:cubicBezTo>
                <a:lnTo>
                  <a:pt x="7688" y="9152"/>
                </a:lnTo>
                <a:lnTo>
                  <a:pt x="8545" y="8490"/>
                </a:lnTo>
                <a:lnTo>
                  <a:pt x="9548" y="8920"/>
                </a:lnTo>
                <a:lnTo>
                  <a:pt x="9548" y="8920"/>
                </a:lnTo>
                <a:cubicBezTo>
                  <a:pt x="9823" y="8603"/>
                  <a:pt x="10063" y="8255"/>
                  <a:pt x="10258" y="7881"/>
                </a:cubicBezTo>
                <a:lnTo>
                  <a:pt x="9491" y="7105"/>
                </a:lnTo>
                <a:lnTo>
                  <a:pt x="9794" y="6065"/>
                </a:lnTo>
                <a:lnTo>
                  <a:pt x="10860" y="5823"/>
                </a:lnTo>
                <a:lnTo>
                  <a:pt x="10860" y="5823"/>
                </a:lnTo>
                <a:cubicBezTo>
                  <a:pt x="10877" y="5612"/>
                  <a:pt x="10885" y="5398"/>
                  <a:pt x="10877" y="5184"/>
                </a:cubicBezTo>
                <a:close/>
              </a:path>
            </a:pathLst>
          </a:custGeom>
          <a:solidFill>
            <a:schemeClr val="accent2">
              <a:lumMod val="75000"/>
            </a:schemeClr>
          </a:solidFill>
          <a:ln>
            <a:noFill/>
          </a:ln>
          <a:effectLst/>
        </p:spPr>
        <p:txBody>
          <a:bodyPr wrap="none" anchor="ctr"/>
          <a:lstStyle/>
          <a:p>
            <a:endParaRPr lang="en-US" sz="657" dirty="0"/>
          </a:p>
        </p:txBody>
      </p:sp>
      <p:sp>
        <p:nvSpPr>
          <p:cNvPr id="17" name="TextBox 16">
            <a:extLst>
              <a:ext uri="{FF2B5EF4-FFF2-40B4-BE49-F238E27FC236}">
                <a16:creationId xmlns:a16="http://schemas.microsoft.com/office/drawing/2014/main" id="{CCAAF40B-BE99-4BBE-ADA1-DA6E43144FB7}"/>
              </a:ext>
            </a:extLst>
          </p:cNvPr>
          <p:cNvSpPr txBox="1"/>
          <p:nvPr/>
        </p:nvSpPr>
        <p:spPr>
          <a:xfrm>
            <a:off x="5136198" y="1979170"/>
            <a:ext cx="925254"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ANYBODY</a:t>
            </a:r>
          </a:p>
        </p:txBody>
      </p:sp>
      <p:sp>
        <p:nvSpPr>
          <p:cNvPr id="18" name="TextBox 17">
            <a:extLst>
              <a:ext uri="{FF2B5EF4-FFF2-40B4-BE49-F238E27FC236}">
                <a16:creationId xmlns:a16="http://schemas.microsoft.com/office/drawing/2014/main" id="{3906330E-1649-400B-BDD3-BAB0F5B7EABE}"/>
              </a:ext>
            </a:extLst>
          </p:cNvPr>
          <p:cNvSpPr txBox="1"/>
          <p:nvPr/>
        </p:nvSpPr>
        <p:spPr>
          <a:xfrm>
            <a:off x="4920595" y="3631816"/>
            <a:ext cx="1356462" cy="506036"/>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ANYTIME,</a:t>
            </a:r>
          </a:p>
          <a:p>
            <a:pPr algn="ctr"/>
            <a:r>
              <a:rPr lang="en-US" sz="1344" b="1" dirty="0">
                <a:solidFill>
                  <a:schemeClr val="bg1"/>
                </a:solidFill>
                <a:ea typeface="League Spartan" charset="0"/>
                <a:cs typeface="Poppins" pitchFamily="2" charset="77"/>
              </a:rPr>
              <a:t>ANY SITUATION</a:t>
            </a:r>
          </a:p>
        </p:txBody>
      </p:sp>
      <p:sp>
        <p:nvSpPr>
          <p:cNvPr id="19" name="TextBox 18">
            <a:extLst>
              <a:ext uri="{FF2B5EF4-FFF2-40B4-BE49-F238E27FC236}">
                <a16:creationId xmlns:a16="http://schemas.microsoft.com/office/drawing/2014/main" id="{A5016DC1-9265-4A15-9082-7652980BC63F}"/>
              </a:ext>
            </a:extLst>
          </p:cNvPr>
          <p:cNvSpPr txBox="1"/>
          <p:nvPr/>
        </p:nvSpPr>
        <p:spPr>
          <a:xfrm>
            <a:off x="4967083" y="5387887"/>
            <a:ext cx="1263487" cy="506036"/>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ENTIRELY</a:t>
            </a:r>
          </a:p>
          <a:p>
            <a:pPr algn="ctr"/>
            <a:r>
              <a:rPr lang="en-US" sz="1344" b="1" dirty="0">
                <a:solidFill>
                  <a:schemeClr val="bg1"/>
                </a:solidFill>
                <a:ea typeface="League Spartan" charset="0"/>
                <a:cs typeface="Poppins" pitchFamily="2" charset="77"/>
              </a:rPr>
              <a:t>NEW DEVICES</a:t>
            </a:r>
          </a:p>
        </p:txBody>
      </p:sp>
      <p:sp>
        <p:nvSpPr>
          <p:cNvPr id="20" name="TextBox 19">
            <a:extLst>
              <a:ext uri="{FF2B5EF4-FFF2-40B4-BE49-F238E27FC236}">
                <a16:creationId xmlns:a16="http://schemas.microsoft.com/office/drawing/2014/main" id="{B4F80D80-6307-4982-82C2-1C6CA8E44919}"/>
              </a:ext>
            </a:extLst>
          </p:cNvPr>
          <p:cNvSpPr txBox="1"/>
          <p:nvPr/>
        </p:nvSpPr>
        <p:spPr>
          <a:xfrm>
            <a:off x="4962272" y="4511223"/>
            <a:ext cx="1273105" cy="506036"/>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DEVICE WE</a:t>
            </a:r>
          </a:p>
          <a:p>
            <a:pPr algn="ctr"/>
            <a:r>
              <a:rPr lang="en-US" sz="1344" b="1" dirty="0">
                <a:solidFill>
                  <a:schemeClr val="bg1"/>
                </a:solidFill>
                <a:ea typeface="League Spartan" charset="0"/>
                <a:cs typeface="Poppins" pitchFamily="2" charset="77"/>
              </a:rPr>
              <a:t>ALREADY USE</a:t>
            </a:r>
          </a:p>
        </p:txBody>
      </p:sp>
      <p:sp>
        <p:nvSpPr>
          <p:cNvPr id="21" name="TextBox 20">
            <a:extLst>
              <a:ext uri="{FF2B5EF4-FFF2-40B4-BE49-F238E27FC236}">
                <a16:creationId xmlns:a16="http://schemas.microsoft.com/office/drawing/2014/main" id="{73889D84-FDB0-42A9-B40E-AFEE38FB45B3}"/>
              </a:ext>
            </a:extLst>
          </p:cNvPr>
          <p:cNvSpPr txBox="1"/>
          <p:nvPr/>
        </p:nvSpPr>
        <p:spPr>
          <a:xfrm>
            <a:off x="5044827" y="2858577"/>
            <a:ext cx="1107996"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ANY DEVICE</a:t>
            </a:r>
          </a:p>
        </p:txBody>
      </p:sp>
      <p:sp>
        <p:nvSpPr>
          <p:cNvPr id="22" name="Subtitle 2">
            <a:extLst>
              <a:ext uri="{FF2B5EF4-FFF2-40B4-BE49-F238E27FC236}">
                <a16:creationId xmlns:a16="http://schemas.microsoft.com/office/drawing/2014/main" id="{559B9006-E76A-430B-BE83-70F89ABBA1F4}"/>
              </a:ext>
            </a:extLst>
          </p:cNvPr>
          <p:cNvSpPr txBox="1">
            <a:spLocks/>
          </p:cNvSpPr>
          <p:nvPr/>
        </p:nvSpPr>
        <p:spPr>
          <a:xfrm>
            <a:off x="7417987" y="1876715"/>
            <a:ext cx="2451859" cy="50409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08" dirty="0">
                <a:solidFill>
                  <a:schemeClr val="tx1"/>
                </a:solidFill>
                <a:latin typeface="+mn-lt"/>
                <a:ea typeface="Lato Light" panose="020F0502020204030203" pitchFamily="34" charset="0"/>
                <a:cs typeface="Mukta ExtraLight" panose="020B0000000000000000" pitchFamily="34" charset="77"/>
              </a:rPr>
              <a:t>Lorem ipsum </a:t>
            </a:r>
            <a:r>
              <a:rPr lang="en-GB" sz="1008" dirty="0" err="1">
                <a:solidFill>
                  <a:schemeClr val="tx1"/>
                </a:solidFill>
                <a:latin typeface="+mn-lt"/>
                <a:ea typeface="Lato Light" panose="020F0502020204030203" pitchFamily="34" charset="0"/>
                <a:cs typeface="Mukta ExtraLight" panose="020B0000000000000000" pitchFamily="34" charset="77"/>
              </a:rPr>
              <a:t>dolor</a:t>
            </a:r>
            <a:r>
              <a:rPr lang="en-GB" sz="1008" dirty="0">
                <a:solidFill>
                  <a:schemeClr val="tx1"/>
                </a:solidFill>
                <a:latin typeface="+mn-lt"/>
                <a:ea typeface="Lato Light" panose="020F0502020204030203" pitchFamily="34" charset="0"/>
                <a:cs typeface="Mukta ExtraLight" panose="020B0000000000000000" pitchFamily="34" charset="77"/>
              </a:rPr>
              <a:t> sit </a:t>
            </a:r>
            <a:r>
              <a:rPr lang="en-GB" sz="1008" dirty="0" err="1">
                <a:solidFill>
                  <a:schemeClr val="tx1"/>
                </a:solidFill>
                <a:latin typeface="+mn-lt"/>
                <a:ea typeface="Lato Light" panose="020F0502020204030203" pitchFamily="34" charset="0"/>
                <a:cs typeface="Mukta ExtraLight" panose="020B0000000000000000" pitchFamily="34" charset="77"/>
              </a:rPr>
              <a:t>amet</a:t>
            </a:r>
            <a:r>
              <a:rPr lang="en-GB" sz="1008" dirty="0">
                <a:solidFill>
                  <a:schemeClr val="tx1"/>
                </a:solidFill>
                <a:latin typeface="+mn-lt"/>
                <a:ea typeface="Lato Light" panose="020F0502020204030203" pitchFamily="34" charset="0"/>
                <a:cs typeface="Mukta ExtraLight" panose="020B0000000000000000" pitchFamily="34" charset="77"/>
              </a:rPr>
              <a:t>, cum modo </a:t>
            </a:r>
            <a:r>
              <a:rPr lang="en-GB" sz="1008" dirty="0" err="1">
                <a:solidFill>
                  <a:schemeClr val="tx1"/>
                </a:solidFill>
                <a:latin typeface="+mn-lt"/>
                <a:ea typeface="Lato Light" panose="020F0502020204030203" pitchFamily="34" charset="0"/>
                <a:cs typeface="Mukta ExtraLight" panose="020B0000000000000000" pitchFamily="34" charset="77"/>
              </a:rPr>
              <a:t>comprehensam</a:t>
            </a:r>
            <a:r>
              <a:rPr lang="en-GB" sz="1008" dirty="0">
                <a:solidFill>
                  <a:schemeClr val="tx1"/>
                </a:solidFill>
                <a:latin typeface="+mn-lt"/>
                <a:ea typeface="Lato Light" panose="020F0502020204030203" pitchFamily="34" charset="0"/>
                <a:cs typeface="Mukta ExtraLight" panose="020B0000000000000000" pitchFamily="34" charset="77"/>
              </a:rPr>
              <a:t> in. </a:t>
            </a:r>
            <a:r>
              <a:rPr lang="en-GB" sz="1008" dirty="0" err="1">
                <a:solidFill>
                  <a:schemeClr val="tx1"/>
                </a:solidFill>
                <a:latin typeface="+mn-lt"/>
                <a:ea typeface="Lato Light" panose="020F0502020204030203" pitchFamily="34" charset="0"/>
                <a:cs typeface="Mukta ExtraLight" panose="020B0000000000000000" pitchFamily="34" charset="77"/>
              </a:rPr>
              <a:t>Sed</a:t>
            </a:r>
            <a:r>
              <a:rPr lang="en-GB" sz="1008" dirty="0">
                <a:solidFill>
                  <a:schemeClr val="tx1"/>
                </a:solidFill>
                <a:latin typeface="+mn-lt"/>
                <a:ea typeface="Lato Light" panose="020F0502020204030203" pitchFamily="34" charset="0"/>
                <a:cs typeface="Mukta ExtraLight" panose="020B0000000000000000" pitchFamily="34" charset="77"/>
              </a:rPr>
              <a:t> </a:t>
            </a:r>
            <a:r>
              <a:rPr lang="en-GB" sz="1008" dirty="0" err="1">
                <a:solidFill>
                  <a:schemeClr val="tx1"/>
                </a:solidFill>
                <a:latin typeface="+mn-lt"/>
                <a:ea typeface="Lato Light" panose="020F0502020204030203" pitchFamily="34" charset="0"/>
                <a:cs typeface="Mukta ExtraLight" panose="020B0000000000000000" pitchFamily="34" charset="77"/>
              </a:rPr>
              <a:t>nibh</a:t>
            </a:r>
            <a:r>
              <a:rPr lang="en-GB" sz="1008" dirty="0">
                <a:solidFill>
                  <a:schemeClr val="tx1"/>
                </a:solidFill>
                <a:latin typeface="+mn-lt"/>
                <a:ea typeface="Lato Light" panose="020F0502020204030203" pitchFamily="34" charset="0"/>
                <a:cs typeface="Mukta ExtraLight" panose="020B0000000000000000" pitchFamily="34" charset="77"/>
              </a:rPr>
              <a:t> </a:t>
            </a:r>
            <a:r>
              <a:rPr lang="en-GB" sz="1008" dirty="0" err="1">
                <a:solidFill>
                  <a:schemeClr val="tx1"/>
                </a:solidFill>
                <a:latin typeface="+mn-lt"/>
                <a:ea typeface="Lato Light" panose="020F0502020204030203" pitchFamily="34" charset="0"/>
                <a:cs typeface="Mukta ExtraLight" panose="020B0000000000000000" pitchFamily="34" charset="77"/>
              </a:rPr>
              <a:t>theophrastus</a:t>
            </a:r>
            <a:r>
              <a:rPr lang="en-GB" sz="1008" dirty="0">
                <a:solidFill>
                  <a:schemeClr val="tx1"/>
                </a:solidFill>
                <a:latin typeface="+mn-lt"/>
                <a:ea typeface="Lato Light" panose="020F0502020204030203" pitchFamily="34" charset="0"/>
                <a:cs typeface="Mukta ExtraLight" panose="020B0000000000000000" pitchFamily="34" charset="77"/>
              </a:rPr>
              <a:t> in, ex </a:t>
            </a:r>
            <a:r>
              <a:rPr lang="en-GB" sz="1008" dirty="0" err="1">
                <a:solidFill>
                  <a:schemeClr val="tx1"/>
                </a:solidFill>
                <a:latin typeface="+mn-lt"/>
                <a:ea typeface="Lato Light" panose="020F0502020204030203" pitchFamily="34" charset="0"/>
                <a:cs typeface="Mukta ExtraLight" panose="020B0000000000000000" pitchFamily="34" charset="77"/>
              </a:rPr>
              <a:t>dictas</a:t>
            </a:r>
            <a:r>
              <a:rPr lang="en-GB" sz="1008" dirty="0">
                <a:solidFill>
                  <a:schemeClr val="tx1"/>
                </a:solidFill>
                <a:latin typeface="+mn-lt"/>
                <a:ea typeface="Lato Light" panose="020F0502020204030203" pitchFamily="34" charset="0"/>
                <a:cs typeface="Mukta ExtraLight" panose="020B0000000000000000" pitchFamily="34" charset="77"/>
              </a:rPr>
              <a:t> </a:t>
            </a:r>
            <a:r>
              <a:rPr lang="en-GB" sz="1008" dirty="0" err="1">
                <a:solidFill>
                  <a:schemeClr val="tx1"/>
                </a:solidFill>
                <a:latin typeface="+mn-lt"/>
                <a:ea typeface="Lato Light" panose="020F0502020204030203" pitchFamily="34" charset="0"/>
                <a:cs typeface="Mukta ExtraLight" panose="020B0000000000000000" pitchFamily="34" charset="77"/>
              </a:rPr>
              <a:t>conceptam</a:t>
            </a:r>
            <a:r>
              <a:rPr lang="en-GB" sz="1008" dirty="0">
                <a:solidFill>
                  <a:schemeClr val="tx1"/>
                </a:solidFill>
                <a:latin typeface="+mn-lt"/>
                <a:ea typeface="Lato Light" panose="020F0502020204030203" pitchFamily="34" charset="0"/>
                <a:cs typeface="Mukta ExtraLight" panose="020B0000000000000000" pitchFamily="34" charset="77"/>
              </a:rPr>
              <a: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23" name="Subtitle 2">
            <a:extLst>
              <a:ext uri="{FF2B5EF4-FFF2-40B4-BE49-F238E27FC236}">
                <a16:creationId xmlns:a16="http://schemas.microsoft.com/office/drawing/2014/main" id="{46484527-92DE-46D3-A967-CA663C6FDB68}"/>
              </a:ext>
            </a:extLst>
          </p:cNvPr>
          <p:cNvSpPr txBox="1">
            <a:spLocks/>
          </p:cNvSpPr>
          <p:nvPr/>
        </p:nvSpPr>
        <p:spPr>
          <a:xfrm>
            <a:off x="7417987" y="3632788"/>
            <a:ext cx="2451859" cy="50409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08" dirty="0">
                <a:solidFill>
                  <a:schemeClr val="tx1"/>
                </a:solidFill>
                <a:latin typeface="+mn-lt"/>
                <a:ea typeface="Lato Light" panose="020F0502020204030203" pitchFamily="34" charset="0"/>
                <a:cs typeface="Mukta ExtraLight" panose="020B0000000000000000" pitchFamily="34" charset="77"/>
              </a:rPr>
              <a:t>Lorem ipsum </a:t>
            </a:r>
            <a:r>
              <a:rPr lang="en-GB" sz="1008" dirty="0" err="1">
                <a:solidFill>
                  <a:schemeClr val="tx1"/>
                </a:solidFill>
                <a:latin typeface="+mn-lt"/>
                <a:ea typeface="Lato Light" panose="020F0502020204030203" pitchFamily="34" charset="0"/>
                <a:cs typeface="Mukta ExtraLight" panose="020B0000000000000000" pitchFamily="34" charset="77"/>
              </a:rPr>
              <a:t>dolor</a:t>
            </a:r>
            <a:r>
              <a:rPr lang="en-GB" sz="1008" dirty="0">
                <a:solidFill>
                  <a:schemeClr val="tx1"/>
                </a:solidFill>
                <a:latin typeface="+mn-lt"/>
                <a:ea typeface="Lato Light" panose="020F0502020204030203" pitchFamily="34" charset="0"/>
                <a:cs typeface="Mukta ExtraLight" panose="020B0000000000000000" pitchFamily="34" charset="77"/>
              </a:rPr>
              <a:t> sit </a:t>
            </a:r>
            <a:r>
              <a:rPr lang="en-GB" sz="1008" dirty="0" err="1">
                <a:solidFill>
                  <a:schemeClr val="tx1"/>
                </a:solidFill>
                <a:latin typeface="+mn-lt"/>
                <a:ea typeface="Lato Light" panose="020F0502020204030203" pitchFamily="34" charset="0"/>
                <a:cs typeface="Mukta ExtraLight" panose="020B0000000000000000" pitchFamily="34" charset="77"/>
              </a:rPr>
              <a:t>amet</a:t>
            </a:r>
            <a:r>
              <a:rPr lang="en-GB" sz="1008" dirty="0">
                <a:solidFill>
                  <a:schemeClr val="tx1"/>
                </a:solidFill>
                <a:latin typeface="+mn-lt"/>
                <a:ea typeface="Lato Light" panose="020F0502020204030203" pitchFamily="34" charset="0"/>
                <a:cs typeface="Mukta ExtraLight" panose="020B0000000000000000" pitchFamily="34" charset="77"/>
              </a:rPr>
              <a:t>, cum modo </a:t>
            </a:r>
            <a:r>
              <a:rPr lang="en-GB" sz="1008" dirty="0" err="1">
                <a:solidFill>
                  <a:schemeClr val="tx1"/>
                </a:solidFill>
                <a:latin typeface="+mn-lt"/>
                <a:ea typeface="Lato Light" panose="020F0502020204030203" pitchFamily="34" charset="0"/>
                <a:cs typeface="Mukta ExtraLight" panose="020B0000000000000000" pitchFamily="34" charset="77"/>
              </a:rPr>
              <a:t>comprehensam</a:t>
            </a:r>
            <a:r>
              <a:rPr lang="en-GB" sz="1008" dirty="0">
                <a:solidFill>
                  <a:schemeClr val="tx1"/>
                </a:solidFill>
                <a:latin typeface="+mn-lt"/>
                <a:ea typeface="Lato Light" panose="020F0502020204030203" pitchFamily="34" charset="0"/>
                <a:cs typeface="Mukta ExtraLight" panose="020B0000000000000000" pitchFamily="34" charset="77"/>
              </a:rPr>
              <a:t> in. </a:t>
            </a:r>
            <a:r>
              <a:rPr lang="en-GB" sz="1008" dirty="0" err="1">
                <a:solidFill>
                  <a:schemeClr val="tx1"/>
                </a:solidFill>
                <a:latin typeface="+mn-lt"/>
                <a:ea typeface="Lato Light" panose="020F0502020204030203" pitchFamily="34" charset="0"/>
                <a:cs typeface="Mukta ExtraLight" panose="020B0000000000000000" pitchFamily="34" charset="77"/>
              </a:rPr>
              <a:t>Sed</a:t>
            </a:r>
            <a:r>
              <a:rPr lang="en-GB" sz="1008" dirty="0">
                <a:solidFill>
                  <a:schemeClr val="tx1"/>
                </a:solidFill>
                <a:latin typeface="+mn-lt"/>
                <a:ea typeface="Lato Light" panose="020F0502020204030203" pitchFamily="34" charset="0"/>
                <a:cs typeface="Mukta ExtraLight" panose="020B0000000000000000" pitchFamily="34" charset="77"/>
              </a:rPr>
              <a:t> </a:t>
            </a:r>
            <a:r>
              <a:rPr lang="en-GB" sz="1008" dirty="0" err="1">
                <a:solidFill>
                  <a:schemeClr val="tx1"/>
                </a:solidFill>
                <a:latin typeface="+mn-lt"/>
                <a:ea typeface="Lato Light" panose="020F0502020204030203" pitchFamily="34" charset="0"/>
                <a:cs typeface="Mukta ExtraLight" panose="020B0000000000000000" pitchFamily="34" charset="77"/>
              </a:rPr>
              <a:t>nibh</a:t>
            </a:r>
            <a:r>
              <a:rPr lang="en-GB" sz="1008" dirty="0">
                <a:solidFill>
                  <a:schemeClr val="tx1"/>
                </a:solidFill>
                <a:latin typeface="+mn-lt"/>
                <a:ea typeface="Lato Light" panose="020F0502020204030203" pitchFamily="34" charset="0"/>
                <a:cs typeface="Mukta ExtraLight" panose="020B0000000000000000" pitchFamily="34" charset="77"/>
              </a:rPr>
              <a:t> </a:t>
            </a:r>
            <a:r>
              <a:rPr lang="en-GB" sz="1008" dirty="0" err="1">
                <a:solidFill>
                  <a:schemeClr val="tx1"/>
                </a:solidFill>
                <a:latin typeface="+mn-lt"/>
                <a:ea typeface="Lato Light" panose="020F0502020204030203" pitchFamily="34" charset="0"/>
                <a:cs typeface="Mukta ExtraLight" panose="020B0000000000000000" pitchFamily="34" charset="77"/>
              </a:rPr>
              <a:t>theophrastus</a:t>
            </a:r>
            <a:r>
              <a:rPr lang="en-GB" sz="1008" dirty="0">
                <a:solidFill>
                  <a:schemeClr val="tx1"/>
                </a:solidFill>
                <a:latin typeface="+mn-lt"/>
                <a:ea typeface="Lato Light" panose="020F0502020204030203" pitchFamily="34" charset="0"/>
                <a:cs typeface="Mukta ExtraLight" panose="020B0000000000000000" pitchFamily="34" charset="77"/>
              </a:rPr>
              <a:t> in, ex </a:t>
            </a:r>
            <a:r>
              <a:rPr lang="en-GB" sz="1008" dirty="0" err="1">
                <a:solidFill>
                  <a:schemeClr val="tx1"/>
                </a:solidFill>
                <a:latin typeface="+mn-lt"/>
                <a:ea typeface="Lato Light" panose="020F0502020204030203" pitchFamily="34" charset="0"/>
                <a:cs typeface="Mukta ExtraLight" panose="020B0000000000000000" pitchFamily="34" charset="77"/>
              </a:rPr>
              <a:t>dictas</a:t>
            </a:r>
            <a:r>
              <a:rPr lang="en-GB" sz="1008" dirty="0">
                <a:solidFill>
                  <a:schemeClr val="tx1"/>
                </a:solidFill>
                <a:latin typeface="+mn-lt"/>
                <a:ea typeface="Lato Light" panose="020F0502020204030203" pitchFamily="34" charset="0"/>
                <a:cs typeface="Mukta ExtraLight" panose="020B0000000000000000" pitchFamily="34" charset="77"/>
              </a:rPr>
              <a:t> </a:t>
            </a:r>
            <a:r>
              <a:rPr lang="en-GB" sz="1008" dirty="0" err="1">
                <a:solidFill>
                  <a:schemeClr val="tx1"/>
                </a:solidFill>
                <a:latin typeface="+mn-lt"/>
                <a:ea typeface="Lato Light" panose="020F0502020204030203" pitchFamily="34" charset="0"/>
                <a:cs typeface="Mukta ExtraLight" panose="020B0000000000000000" pitchFamily="34" charset="77"/>
              </a:rPr>
              <a:t>conceptam</a:t>
            </a:r>
            <a:r>
              <a:rPr lang="en-GB" sz="1008" dirty="0">
                <a:solidFill>
                  <a:schemeClr val="tx1"/>
                </a:solidFill>
                <a:latin typeface="+mn-lt"/>
                <a:ea typeface="Lato Light" panose="020F0502020204030203" pitchFamily="34" charset="0"/>
                <a:cs typeface="Mukta ExtraLight" panose="020B0000000000000000" pitchFamily="34" charset="77"/>
              </a:rPr>
              <a: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24" name="Subtitle 2">
            <a:extLst>
              <a:ext uri="{FF2B5EF4-FFF2-40B4-BE49-F238E27FC236}">
                <a16:creationId xmlns:a16="http://schemas.microsoft.com/office/drawing/2014/main" id="{3BAD8094-CBA3-426B-BE0F-5B9D5D66F848}"/>
              </a:ext>
            </a:extLst>
          </p:cNvPr>
          <p:cNvSpPr txBox="1">
            <a:spLocks/>
          </p:cNvSpPr>
          <p:nvPr/>
        </p:nvSpPr>
        <p:spPr>
          <a:xfrm>
            <a:off x="7417987" y="5388859"/>
            <a:ext cx="2451859" cy="50409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08" dirty="0">
                <a:solidFill>
                  <a:schemeClr val="tx1"/>
                </a:solidFill>
                <a:latin typeface="+mn-lt"/>
                <a:ea typeface="Lato Light" panose="020F0502020204030203" pitchFamily="34" charset="0"/>
                <a:cs typeface="Mukta ExtraLight" panose="020B0000000000000000" pitchFamily="34" charset="77"/>
              </a:rPr>
              <a:t>Lorem ipsum </a:t>
            </a:r>
            <a:r>
              <a:rPr lang="en-GB" sz="1008" dirty="0" err="1">
                <a:solidFill>
                  <a:schemeClr val="tx1"/>
                </a:solidFill>
                <a:latin typeface="+mn-lt"/>
                <a:ea typeface="Lato Light" panose="020F0502020204030203" pitchFamily="34" charset="0"/>
                <a:cs typeface="Mukta ExtraLight" panose="020B0000000000000000" pitchFamily="34" charset="77"/>
              </a:rPr>
              <a:t>dolor</a:t>
            </a:r>
            <a:r>
              <a:rPr lang="en-GB" sz="1008" dirty="0">
                <a:solidFill>
                  <a:schemeClr val="tx1"/>
                </a:solidFill>
                <a:latin typeface="+mn-lt"/>
                <a:ea typeface="Lato Light" panose="020F0502020204030203" pitchFamily="34" charset="0"/>
                <a:cs typeface="Mukta ExtraLight" panose="020B0000000000000000" pitchFamily="34" charset="77"/>
              </a:rPr>
              <a:t> sit </a:t>
            </a:r>
            <a:r>
              <a:rPr lang="en-GB" sz="1008" dirty="0" err="1">
                <a:solidFill>
                  <a:schemeClr val="tx1"/>
                </a:solidFill>
                <a:latin typeface="+mn-lt"/>
                <a:ea typeface="Lato Light" panose="020F0502020204030203" pitchFamily="34" charset="0"/>
                <a:cs typeface="Mukta ExtraLight" panose="020B0000000000000000" pitchFamily="34" charset="77"/>
              </a:rPr>
              <a:t>amet</a:t>
            </a:r>
            <a:r>
              <a:rPr lang="en-GB" sz="1008" dirty="0">
                <a:solidFill>
                  <a:schemeClr val="tx1"/>
                </a:solidFill>
                <a:latin typeface="+mn-lt"/>
                <a:ea typeface="Lato Light" panose="020F0502020204030203" pitchFamily="34" charset="0"/>
                <a:cs typeface="Mukta ExtraLight" panose="020B0000000000000000" pitchFamily="34" charset="77"/>
              </a:rPr>
              <a:t>, cum modo </a:t>
            </a:r>
            <a:r>
              <a:rPr lang="en-GB" sz="1008" dirty="0" err="1">
                <a:solidFill>
                  <a:schemeClr val="tx1"/>
                </a:solidFill>
                <a:latin typeface="+mn-lt"/>
                <a:ea typeface="Lato Light" panose="020F0502020204030203" pitchFamily="34" charset="0"/>
                <a:cs typeface="Mukta ExtraLight" panose="020B0000000000000000" pitchFamily="34" charset="77"/>
              </a:rPr>
              <a:t>comprehensam</a:t>
            </a:r>
            <a:r>
              <a:rPr lang="en-GB" sz="1008" dirty="0">
                <a:solidFill>
                  <a:schemeClr val="tx1"/>
                </a:solidFill>
                <a:latin typeface="+mn-lt"/>
                <a:ea typeface="Lato Light" panose="020F0502020204030203" pitchFamily="34" charset="0"/>
                <a:cs typeface="Mukta ExtraLight" panose="020B0000000000000000" pitchFamily="34" charset="77"/>
              </a:rPr>
              <a:t> in. </a:t>
            </a:r>
            <a:r>
              <a:rPr lang="en-GB" sz="1008" dirty="0" err="1">
                <a:solidFill>
                  <a:schemeClr val="tx1"/>
                </a:solidFill>
                <a:latin typeface="+mn-lt"/>
                <a:ea typeface="Lato Light" panose="020F0502020204030203" pitchFamily="34" charset="0"/>
                <a:cs typeface="Mukta ExtraLight" panose="020B0000000000000000" pitchFamily="34" charset="77"/>
              </a:rPr>
              <a:t>Sed</a:t>
            </a:r>
            <a:r>
              <a:rPr lang="en-GB" sz="1008" dirty="0">
                <a:solidFill>
                  <a:schemeClr val="tx1"/>
                </a:solidFill>
                <a:latin typeface="+mn-lt"/>
                <a:ea typeface="Lato Light" panose="020F0502020204030203" pitchFamily="34" charset="0"/>
                <a:cs typeface="Mukta ExtraLight" panose="020B0000000000000000" pitchFamily="34" charset="77"/>
              </a:rPr>
              <a:t> </a:t>
            </a:r>
            <a:r>
              <a:rPr lang="en-GB" sz="1008" dirty="0" err="1">
                <a:solidFill>
                  <a:schemeClr val="tx1"/>
                </a:solidFill>
                <a:latin typeface="+mn-lt"/>
                <a:ea typeface="Lato Light" panose="020F0502020204030203" pitchFamily="34" charset="0"/>
                <a:cs typeface="Mukta ExtraLight" panose="020B0000000000000000" pitchFamily="34" charset="77"/>
              </a:rPr>
              <a:t>nibh</a:t>
            </a:r>
            <a:r>
              <a:rPr lang="en-GB" sz="1008" dirty="0">
                <a:solidFill>
                  <a:schemeClr val="tx1"/>
                </a:solidFill>
                <a:latin typeface="+mn-lt"/>
                <a:ea typeface="Lato Light" panose="020F0502020204030203" pitchFamily="34" charset="0"/>
                <a:cs typeface="Mukta ExtraLight" panose="020B0000000000000000" pitchFamily="34" charset="77"/>
              </a:rPr>
              <a:t> </a:t>
            </a:r>
            <a:r>
              <a:rPr lang="en-GB" sz="1008" dirty="0" err="1">
                <a:solidFill>
                  <a:schemeClr val="tx1"/>
                </a:solidFill>
                <a:latin typeface="+mn-lt"/>
                <a:ea typeface="Lato Light" panose="020F0502020204030203" pitchFamily="34" charset="0"/>
                <a:cs typeface="Mukta ExtraLight" panose="020B0000000000000000" pitchFamily="34" charset="77"/>
              </a:rPr>
              <a:t>theophrastus</a:t>
            </a:r>
            <a:r>
              <a:rPr lang="en-GB" sz="1008" dirty="0">
                <a:solidFill>
                  <a:schemeClr val="tx1"/>
                </a:solidFill>
                <a:latin typeface="+mn-lt"/>
                <a:ea typeface="Lato Light" panose="020F0502020204030203" pitchFamily="34" charset="0"/>
                <a:cs typeface="Mukta ExtraLight" panose="020B0000000000000000" pitchFamily="34" charset="77"/>
              </a:rPr>
              <a:t> in, ex </a:t>
            </a:r>
            <a:r>
              <a:rPr lang="en-GB" sz="1008" dirty="0" err="1">
                <a:solidFill>
                  <a:schemeClr val="tx1"/>
                </a:solidFill>
                <a:latin typeface="+mn-lt"/>
                <a:ea typeface="Lato Light" panose="020F0502020204030203" pitchFamily="34" charset="0"/>
                <a:cs typeface="Mukta ExtraLight" panose="020B0000000000000000" pitchFamily="34" charset="77"/>
              </a:rPr>
              <a:t>dictas</a:t>
            </a:r>
            <a:r>
              <a:rPr lang="en-GB" sz="1008" dirty="0">
                <a:solidFill>
                  <a:schemeClr val="tx1"/>
                </a:solidFill>
                <a:latin typeface="+mn-lt"/>
                <a:ea typeface="Lato Light" panose="020F0502020204030203" pitchFamily="34" charset="0"/>
                <a:cs typeface="Mukta ExtraLight" panose="020B0000000000000000" pitchFamily="34" charset="77"/>
              </a:rPr>
              <a:t> </a:t>
            </a:r>
            <a:r>
              <a:rPr lang="en-GB" sz="1008" dirty="0" err="1">
                <a:solidFill>
                  <a:schemeClr val="tx1"/>
                </a:solidFill>
                <a:latin typeface="+mn-lt"/>
                <a:ea typeface="Lato Light" panose="020F0502020204030203" pitchFamily="34" charset="0"/>
                <a:cs typeface="Mukta ExtraLight" panose="020B0000000000000000" pitchFamily="34" charset="77"/>
              </a:rPr>
              <a:t>conceptam</a:t>
            </a:r>
            <a:r>
              <a:rPr lang="en-GB" sz="1008" dirty="0">
                <a:solidFill>
                  <a:schemeClr val="tx1"/>
                </a:solidFill>
                <a:latin typeface="+mn-lt"/>
                <a:ea typeface="Lato Light" panose="020F0502020204030203" pitchFamily="34" charset="0"/>
                <a:cs typeface="Mukta ExtraLight" panose="020B0000000000000000" pitchFamily="34" charset="77"/>
              </a:rPr>
              <a: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25" name="Subtitle 2">
            <a:extLst>
              <a:ext uri="{FF2B5EF4-FFF2-40B4-BE49-F238E27FC236}">
                <a16:creationId xmlns:a16="http://schemas.microsoft.com/office/drawing/2014/main" id="{EF064155-E7CF-44C7-820D-5493F8FBB617}"/>
              </a:ext>
            </a:extLst>
          </p:cNvPr>
          <p:cNvSpPr txBox="1">
            <a:spLocks/>
          </p:cNvSpPr>
          <p:nvPr/>
        </p:nvSpPr>
        <p:spPr>
          <a:xfrm>
            <a:off x="1315996" y="2756123"/>
            <a:ext cx="2451859" cy="50409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008" dirty="0">
                <a:solidFill>
                  <a:schemeClr val="tx1"/>
                </a:solidFill>
                <a:latin typeface="+mn-lt"/>
                <a:ea typeface="Lato Light" panose="020F0502020204030203" pitchFamily="34" charset="0"/>
                <a:cs typeface="Mukta ExtraLight" panose="020B0000000000000000" pitchFamily="34" charset="77"/>
              </a:rPr>
              <a:t>Lorem ipsum </a:t>
            </a:r>
            <a:r>
              <a:rPr lang="en-GB" sz="1008" dirty="0" err="1">
                <a:solidFill>
                  <a:schemeClr val="tx1"/>
                </a:solidFill>
                <a:latin typeface="+mn-lt"/>
                <a:ea typeface="Lato Light" panose="020F0502020204030203" pitchFamily="34" charset="0"/>
                <a:cs typeface="Mukta ExtraLight" panose="020B0000000000000000" pitchFamily="34" charset="77"/>
              </a:rPr>
              <a:t>dolor</a:t>
            </a:r>
            <a:r>
              <a:rPr lang="en-GB" sz="1008" dirty="0">
                <a:solidFill>
                  <a:schemeClr val="tx1"/>
                </a:solidFill>
                <a:latin typeface="+mn-lt"/>
                <a:ea typeface="Lato Light" panose="020F0502020204030203" pitchFamily="34" charset="0"/>
                <a:cs typeface="Mukta ExtraLight" panose="020B0000000000000000" pitchFamily="34" charset="77"/>
              </a:rPr>
              <a:t> sit </a:t>
            </a:r>
            <a:r>
              <a:rPr lang="en-GB" sz="1008" dirty="0" err="1">
                <a:solidFill>
                  <a:schemeClr val="tx1"/>
                </a:solidFill>
                <a:latin typeface="+mn-lt"/>
                <a:ea typeface="Lato Light" panose="020F0502020204030203" pitchFamily="34" charset="0"/>
                <a:cs typeface="Mukta ExtraLight" panose="020B0000000000000000" pitchFamily="34" charset="77"/>
              </a:rPr>
              <a:t>amet</a:t>
            </a:r>
            <a:r>
              <a:rPr lang="en-GB" sz="1008" dirty="0">
                <a:solidFill>
                  <a:schemeClr val="tx1"/>
                </a:solidFill>
                <a:latin typeface="+mn-lt"/>
                <a:ea typeface="Lato Light" panose="020F0502020204030203" pitchFamily="34" charset="0"/>
                <a:cs typeface="Mukta ExtraLight" panose="020B0000000000000000" pitchFamily="34" charset="77"/>
              </a:rPr>
              <a:t>, cum modo </a:t>
            </a:r>
            <a:r>
              <a:rPr lang="en-GB" sz="1008" dirty="0" err="1">
                <a:solidFill>
                  <a:schemeClr val="tx1"/>
                </a:solidFill>
                <a:latin typeface="+mn-lt"/>
                <a:ea typeface="Lato Light" panose="020F0502020204030203" pitchFamily="34" charset="0"/>
                <a:cs typeface="Mukta ExtraLight" panose="020B0000000000000000" pitchFamily="34" charset="77"/>
              </a:rPr>
              <a:t>comprehensam</a:t>
            </a:r>
            <a:r>
              <a:rPr lang="en-GB" sz="1008" dirty="0">
                <a:solidFill>
                  <a:schemeClr val="tx1"/>
                </a:solidFill>
                <a:latin typeface="+mn-lt"/>
                <a:ea typeface="Lato Light" panose="020F0502020204030203" pitchFamily="34" charset="0"/>
                <a:cs typeface="Mukta ExtraLight" panose="020B0000000000000000" pitchFamily="34" charset="77"/>
              </a:rPr>
              <a:t> in. </a:t>
            </a:r>
            <a:r>
              <a:rPr lang="en-GB" sz="1008" dirty="0" err="1">
                <a:solidFill>
                  <a:schemeClr val="tx1"/>
                </a:solidFill>
                <a:latin typeface="+mn-lt"/>
                <a:ea typeface="Lato Light" panose="020F0502020204030203" pitchFamily="34" charset="0"/>
                <a:cs typeface="Mukta ExtraLight" panose="020B0000000000000000" pitchFamily="34" charset="77"/>
              </a:rPr>
              <a:t>Sed</a:t>
            </a:r>
            <a:r>
              <a:rPr lang="en-GB" sz="1008" dirty="0">
                <a:solidFill>
                  <a:schemeClr val="tx1"/>
                </a:solidFill>
                <a:latin typeface="+mn-lt"/>
                <a:ea typeface="Lato Light" panose="020F0502020204030203" pitchFamily="34" charset="0"/>
                <a:cs typeface="Mukta ExtraLight" panose="020B0000000000000000" pitchFamily="34" charset="77"/>
              </a:rPr>
              <a:t> </a:t>
            </a:r>
            <a:r>
              <a:rPr lang="en-GB" sz="1008" dirty="0" err="1">
                <a:solidFill>
                  <a:schemeClr val="tx1"/>
                </a:solidFill>
                <a:latin typeface="+mn-lt"/>
                <a:ea typeface="Lato Light" panose="020F0502020204030203" pitchFamily="34" charset="0"/>
                <a:cs typeface="Mukta ExtraLight" panose="020B0000000000000000" pitchFamily="34" charset="77"/>
              </a:rPr>
              <a:t>nibh</a:t>
            </a:r>
            <a:r>
              <a:rPr lang="en-GB" sz="1008" dirty="0">
                <a:solidFill>
                  <a:schemeClr val="tx1"/>
                </a:solidFill>
                <a:latin typeface="+mn-lt"/>
                <a:ea typeface="Lato Light" panose="020F0502020204030203" pitchFamily="34" charset="0"/>
                <a:cs typeface="Mukta ExtraLight" panose="020B0000000000000000" pitchFamily="34" charset="77"/>
              </a:rPr>
              <a:t> </a:t>
            </a:r>
            <a:r>
              <a:rPr lang="en-GB" sz="1008" dirty="0" err="1">
                <a:solidFill>
                  <a:schemeClr val="tx1"/>
                </a:solidFill>
                <a:latin typeface="+mn-lt"/>
                <a:ea typeface="Lato Light" panose="020F0502020204030203" pitchFamily="34" charset="0"/>
                <a:cs typeface="Mukta ExtraLight" panose="020B0000000000000000" pitchFamily="34" charset="77"/>
              </a:rPr>
              <a:t>theophrastus</a:t>
            </a:r>
            <a:r>
              <a:rPr lang="en-GB" sz="1008" dirty="0">
                <a:solidFill>
                  <a:schemeClr val="tx1"/>
                </a:solidFill>
                <a:latin typeface="+mn-lt"/>
                <a:ea typeface="Lato Light" panose="020F0502020204030203" pitchFamily="34" charset="0"/>
                <a:cs typeface="Mukta ExtraLight" panose="020B0000000000000000" pitchFamily="34" charset="77"/>
              </a:rPr>
              <a:t> in, ex </a:t>
            </a:r>
            <a:r>
              <a:rPr lang="en-GB" sz="1008" dirty="0" err="1">
                <a:solidFill>
                  <a:schemeClr val="tx1"/>
                </a:solidFill>
                <a:latin typeface="+mn-lt"/>
                <a:ea typeface="Lato Light" panose="020F0502020204030203" pitchFamily="34" charset="0"/>
                <a:cs typeface="Mukta ExtraLight" panose="020B0000000000000000" pitchFamily="34" charset="77"/>
              </a:rPr>
              <a:t>dictas</a:t>
            </a:r>
            <a:r>
              <a:rPr lang="en-GB" sz="1008" dirty="0">
                <a:solidFill>
                  <a:schemeClr val="tx1"/>
                </a:solidFill>
                <a:latin typeface="+mn-lt"/>
                <a:ea typeface="Lato Light" panose="020F0502020204030203" pitchFamily="34" charset="0"/>
                <a:cs typeface="Mukta ExtraLight" panose="020B0000000000000000" pitchFamily="34" charset="77"/>
              </a:rPr>
              <a:t> </a:t>
            </a:r>
            <a:r>
              <a:rPr lang="en-GB" sz="1008" dirty="0" err="1">
                <a:solidFill>
                  <a:schemeClr val="tx1"/>
                </a:solidFill>
                <a:latin typeface="+mn-lt"/>
                <a:ea typeface="Lato Light" panose="020F0502020204030203" pitchFamily="34" charset="0"/>
                <a:cs typeface="Mukta ExtraLight" panose="020B0000000000000000" pitchFamily="34" charset="77"/>
              </a:rPr>
              <a:t>conceptam</a:t>
            </a:r>
            <a:r>
              <a:rPr lang="en-GB" sz="1008" dirty="0">
                <a:solidFill>
                  <a:schemeClr val="tx1"/>
                </a:solidFill>
                <a:latin typeface="+mn-lt"/>
                <a:ea typeface="Lato Light" panose="020F0502020204030203" pitchFamily="34" charset="0"/>
                <a:cs typeface="Mukta ExtraLight" panose="020B0000000000000000" pitchFamily="34" charset="77"/>
              </a:rPr>
              <a: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26" name="Subtitle 2">
            <a:extLst>
              <a:ext uri="{FF2B5EF4-FFF2-40B4-BE49-F238E27FC236}">
                <a16:creationId xmlns:a16="http://schemas.microsoft.com/office/drawing/2014/main" id="{F5199F9B-DAE5-48BB-8705-55967C39DF48}"/>
              </a:ext>
            </a:extLst>
          </p:cNvPr>
          <p:cNvSpPr txBox="1">
            <a:spLocks/>
          </p:cNvSpPr>
          <p:nvPr/>
        </p:nvSpPr>
        <p:spPr>
          <a:xfrm>
            <a:off x="1315996" y="4512195"/>
            <a:ext cx="2451859" cy="504091"/>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008" dirty="0">
                <a:solidFill>
                  <a:schemeClr val="tx1"/>
                </a:solidFill>
                <a:latin typeface="+mn-lt"/>
                <a:ea typeface="Lato Light" panose="020F0502020204030203" pitchFamily="34" charset="0"/>
                <a:cs typeface="Mukta ExtraLight" panose="020B0000000000000000" pitchFamily="34" charset="77"/>
              </a:rPr>
              <a:t>Lorem ipsum </a:t>
            </a:r>
            <a:r>
              <a:rPr lang="en-GB" sz="1008" dirty="0" err="1">
                <a:solidFill>
                  <a:schemeClr val="tx1"/>
                </a:solidFill>
                <a:latin typeface="+mn-lt"/>
                <a:ea typeface="Lato Light" panose="020F0502020204030203" pitchFamily="34" charset="0"/>
                <a:cs typeface="Mukta ExtraLight" panose="020B0000000000000000" pitchFamily="34" charset="77"/>
              </a:rPr>
              <a:t>dolor</a:t>
            </a:r>
            <a:r>
              <a:rPr lang="en-GB" sz="1008" dirty="0">
                <a:solidFill>
                  <a:schemeClr val="tx1"/>
                </a:solidFill>
                <a:latin typeface="+mn-lt"/>
                <a:ea typeface="Lato Light" panose="020F0502020204030203" pitchFamily="34" charset="0"/>
                <a:cs typeface="Mukta ExtraLight" panose="020B0000000000000000" pitchFamily="34" charset="77"/>
              </a:rPr>
              <a:t> sit </a:t>
            </a:r>
            <a:r>
              <a:rPr lang="en-GB" sz="1008" dirty="0" err="1">
                <a:solidFill>
                  <a:schemeClr val="tx1"/>
                </a:solidFill>
                <a:latin typeface="+mn-lt"/>
                <a:ea typeface="Lato Light" panose="020F0502020204030203" pitchFamily="34" charset="0"/>
                <a:cs typeface="Mukta ExtraLight" panose="020B0000000000000000" pitchFamily="34" charset="77"/>
              </a:rPr>
              <a:t>amet</a:t>
            </a:r>
            <a:r>
              <a:rPr lang="en-GB" sz="1008" dirty="0">
                <a:solidFill>
                  <a:schemeClr val="tx1"/>
                </a:solidFill>
                <a:latin typeface="+mn-lt"/>
                <a:ea typeface="Lato Light" panose="020F0502020204030203" pitchFamily="34" charset="0"/>
                <a:cs typeface="Mukta ExtraLight" panose="020B0000000000000000" pitchFamily="34" charset="77"/>
              </a:rPr>
              <a:t>, cum modo </a:t>
            </a:r>
            <a:r>
              <a:rPr lang="en-GB" sz="1008" dirty="0" err="1">
                <a:solidFill>
                  <a:schemeClr val="tx1"/>
                </a:solidFill>
                <a:latin typeface="+mn-lt"/>
                <a:ea typeface="Lato Light" panose="020F0502020204030203" pitchFamily="34" charset="0"/>
                <a:cs typeface="Mukta ExtraLight" panose="020B0000000000000000" pitchFamily="34" charset="77"/>
              </a:rPr>
              <a:t>comprehensam</a:t>
            </a:r>
            <a:r>
              <a:rPr lang="en-GB" sz="1008" dirty="0">
                <a:solidFill>
                  <a:schemeClr val="tx1"/>
                </a:solidFill>
                <a:latin typeface="+mn-lt"/>
                <a:ea typeface="Lato Light" panose="020F0502020204030203" pitchFamily="34" charset="0"/>
                <a:cs typeface="Mukta ExtraLight" panose="020B0000000000000000" pitchFamily="34" charset="77"/>
              </a:rPr>
              <a:t> in. </a:t>
            </a:r>
            <a:r>
              <a:rPr lang="en-GB" sz="1008" dirty="0" err="1">
                <a:solidFill>
                  <a:schemeClr val="tx1"/>
                </a:solidFill>
                <a:latin typeface="+mn-lt"/>
                <a:ea typeface="Lato Light" panose="020F0502020204030203" pitchFamily="34" charset="0"/>
                <a:cs typeface="Mukta ExtraLight" panose="020B0000000000000000" pitchFamily="34" charset="77"/>
              </a:rPr>
              <a:t>Sed</a:t>
            </a:r>
            <a:r>
              <a:rPr lang="en-GB" sz="1008" dirty="0">
                <a:solidFill>
                  <a:schemeClr val="tx1"/>
                </a:solidFill>
                <a:latin typeface="+mn-lt"/>
                <a:ea typeface="Lato Light" panose="020F0502020204030203" pitchFamily="34" charset="0"/>
                <a:cs typeface="Mukta ExtraLight" panose="020B0000000000000000" pitchFamily="34" charset="77"/>
              </a:rPr>
              <a:t> </a:t>
            </a:r>
            <a:r>
              <a:rPr lang="en-GB" sz="1008" dirty="0" err="1">
                <a:solidFill>
                  <a:schemeClr val="tx1"/>
                </a:solidFill>
                <a:latin typeface="+mn-lt"/>
                <a:ea typeface="Lato Light" panose="020F0502020204030203" pitchFamily="34" charset="0"/>
                <a:cs typeface="Mukta ExtraLight" panose="020B0000000000000000" pitchFamily="34" charset="77"/>
              </a:rPr>
              <a:t>nibh</a:t>
            </a:r>
            <a:r>
              <a:rPr lang="en-GB" sz="1008" dirty="0">
                <a:solidFill>
                  <a:schemeClr val="tx1"/>
                </a:solidFill>
                <a:latin typeface="+mn-lt"/>
                <a:ea typeface="Lato Light" panose="020F0502020204030203" pitchFamily="34" charset="0"/>
                <a:cs typeface="Mukta ExtraLight" panose="020B0000000000000000" pitchFamily="34" charset="77"/>
              </a:rPr>
              <a:t> </a:t>
            </a:r>
            <a:r>
              <a:rPr lang="en-GB" sz="1008" dirty="0" err="1">
                <a:solidFill>
                  <a:schemeClr val="tx1"/>
                </a:solidFill>
                <a:latin typeface="+mn-lt"/>
                <a:ea typeface="Lato Light" panose="020F0502020204030203" pitchFamily="34" charset="0"/>
                <a:cs typeface="Mukta ExtraLight" panose="020B0000000000000000" pitchFamily="34" charset="77"/>
              </a:rPr>
              <a:t>theophrastus</a:t>
            </a:r>
            <a:r>
              <a:rPr lang="en-GB" sz="1008" dirty="0">
                <a:solidFill>
                  <a:schemeClr val="tx1"/>
                </a:solidFill>
                <a:latin typeface="+mn-lt"/>
                <a:ea typeface="Lato Light" panose="020F0502020204030203" pitchFamily="34" charset="0"/>
                <a:cs typeface="Mukta ExtraLight" panose="020B0000000000000000" pitchFamily="34" charset="77"/>
              </a:rPr>
              <a:t> in, ex </a:t>
            </a:r>
            <a:r>
              <a:rPr lang="en-GB" sz="1008" dirty="0" err="1">
                <a:solidFill>
                  <a:schemeClr val="tx1"/>
                </a:solidFill>
                <a:latin typeface="+mn-lt"/>
                <a:ea typeface="Lato Light" panose="020F0502020204030203" pitchFamily="34" charset="0"/>
                <a:cs typeface="Mukta ExtraLight" panose="020B0000000000000000" pitchFamily="34" charset="77"/>
              </a:rPr>
              <a:t>dictas</a:t>
            </a:r>
            <a:r>
              <a:rPr lang="en-GB" sz="1008" dirty="0">
                <a:solidFill>
                  <a:schemeClr val="tx1"/>
                </a:solidFill>
                <a:latin typeface="+mn-lt"/>
                <a:ea typeface="Lato Light" panose="020F0502020204030203" pitchFamily="34" charset="0"/>
                <a:cs typeface="Mukta ExtraLight" panose="020B0000000000000000" pitchFamily="34" charset="77"/>
              </a:rPr>
              <a:t> </a:t>
            </a:r>
            <a:r>
              <a:rPr lang="en-GB" sz="1008" dirty="0" err="1">
                <a:solidFill>
                  <a:schemeClr val="tx1"/>
                </a:solidFill>
                <a:latin typeface="+mn-lt"/>
                <a:ea typeface="Lato Light" panose="020F0502020204030203" pitchFamily="34" charset="0"/>
                <a:cs typeface="Mukta ExtraLight" panose="020B0000000000000000" pitchFamily="34" charset="77"/>
              </a:rPr>
              <a:t>conceptam</a:t>
            </a:r>
            <a:r>
              <a:rPr lang="en-GB" sz="1008" dirty="0">
                <a:solidFill>
                  <a:schemeClr val="tx1"/>
                </a:solidFill>
                <a:latin typeface="+mn-lt"/>
                <a:ea typeface="Lato Light" panose="020F0502020204030203" pitchFamily="34" charset="0"/>
                <a:cs typeface="Mukta ExtraLight" panose="020B0000000000000000" pitchFamily="34" charset="77"/>
              </a:rPr>
              <a: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123583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961298-9957-47F2-B988-F884D9C9321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D8479A2-3420-464E-9C59-531BAC1EAA1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2F298E4-2F5B-4AFE-9FCC-A856986965FF}"/>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59D701F5-794F-47E8-9EA1-DB839E8C18C5}"/>
              </a:ext>
            </a:extLst>
          </p:cNvPr>
          <p:cNvSpPr>
            <a:spLocks noGrp="1"/>
          </p:cNvSpPr>
          <p:nvPr>
            <p:ph type="title"/>
          </p:nvPr>
        </p:nvSpPr>
        <p:spPr/>
        <p:txBody>
          <a:bodyPr/>
          <a:lstStyle/>
          <a:p>
            <a:r>
              <a:rPr lang="en-ZA" dirty="0"/>
              <a:t>Differentiators Infographic</a:t>
            </a:r>
          </a:p>
        </p:txBody>
      </p:sp>
      <p:sp>
        <p:nvSpPr>
          <p:cNvPr id="6" name="Text Placeholder 5">
            <a:extLst>
              <a:ext uri="{FF2B5EF4-FFF2-40B4-BE49-F238E27FC236}">
                <a16:creationId xmlns:a16="http://schemas.microsoft.com/office/drawing/2014/main" id="{5C2F49F7-AF60-4F0B-9B79-ACD8785266A6}"/>
              </a:ext>
            </a:extLst>
          </p:cNvPr>
          <p:cNvSpPr>
            <a:spLocks noGrp="1"/>
          </p:cNvSpPr>
          <p:nvPr>
            <p:ph type="body" sz="quarter" idx="13"/>
          </p:nvPr>
        </p:nvSpPr>
        <p:spPr>
          <a:xfrm>
            <a:off x="424545" y="1338938"/>
            <a:ext cx="10205356" cy="370114"/>
          </a:xfrm>
        </p:spPr>
        <p:txBody>
          <a:bodyPr/>
          <a:lstStyle/>
          <a:p>
            <a:endParaRPr lang="en-ZA"/>
          </a:p>
        </p:txBody>
      </p:sp>
      <p:sp>
        <p:nvSpPr>
          <p:cNvPr id="7" name="Notched Right Arrow 3">
            <a:extLst>
              <a:ext uri="{FF2B5EF4-FFF2-40B4-BE49-F238E27FC236}">
                <a16:creationId xmlns:a16="http://schemas.microsoft.com/office/drawing/2014/main" id="{06155C6A-F662-4472-AC5F-D1E327C8EF0B}"/>
              </a:ext>
            </a:extLst>
          </p:cNvPr>
          <p:cNvSpPr/>
          <p:nvPr/>
        </p:nvSpPr>
        <p:spPr>
          <a:xfrm>
            <a:off x="1402401" y="1822065"/>
            <a:ext cx="4479572" cy="781506"/>
          </a:xfrm>
          <a:prstGeom prst="notchedRightArrow">
            <a:avLst>
              <a:gd name="adj1" fmla="val 65091"/>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8" name="Oval 7">
            <a:extLst>
              <a:ext uri="{FF2B5EF4-FFF2-40B4-BE49-F238E27FC236}">
                <a16:creationId xmlns:a16="http://schemas.microsoft.com/office/drawing/2014/main" id="{CD41C750-9B52-4F74-B355-C246008D4E76}"/>
              </a:ext>
            </a:extLst>
          </p:cNvPr>
          <p:cNvSpPr/>
          <p:nvPr/>
        </p:nvSpPr>
        <p:spPr>
          <a:xfrm>
            <a:off x="4647794" y="1807209"/>
            <a:ext cx="811217" cy="811217"/>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latin typeface="Lato Light" panose="020F0502020204030203" pitchFamily="34" charset="0"/>
            </a:endParaRPr>
          </a:p>
        </p:txBody>
      </p:sp>
      <p:sp>
        <p:nvSpPr>
          <p:cNvPr id="9" name="TextBox 8">
            <a:extLst>
              <a:ext uri="{FF2B5EF4-FFF2-40B4-BE49-F238E27FC236}">
                <a16:creationId xmlns:a16="http://schemas.microsoft.com/office/drawing/2014/main" id="{6EB882ED-3444-46D2-A5A3-4845CCD7EFCD}"/>
              </a:ext>
            </a:extLst>
          </p:cNvPr>
          <p:cNvSpPr txBox="1"/>
          <p:nvPr/>
        </p:nvSpPr>
        <p:spPr>
          <a:xfrm>
            <a:off x="1765327" y="2063226"/>
            <a:ext cx="2111475" cy="299184"/>
          </a:xfrm>
          <a:prstGeom prst="rect">
            <a:avLst/>
          </a:prstGeom>
          <a:noFill/>
        </p:spPr>
        <p:txBody>
          <a:bodyPr wrap="none" rtlCol="0" anchor="ctr" anchorCtr="0">
            <a:spAutoFit/>
          </a:bodyPr>
          <a:lstStyle/>
          <a:p>
            <a:r>
              <a:rPr lang="en-US" sz="1344" b="1" dirty="0">
                <a:solidFill>
                  <a:schemeClr val="bg1"/>
                </a:solidFill>
                <a:ea typeface="League Spartan" charset="0"/>
                <a:cs typeface="Poppins" pitchFamily="2" charset="77"/>
              </a:rPr>
              <a:t>LEVERAGING THE CLOUD</a:t>
            </a:r>
          </a:p>
        </p:txBody>
      </p:sp>
      <p:sp>
        <p:nvSpPr>
          <p:cNvPr id="10" name="Notched Right Arrow 16">
            <a:extLst>
              <a:ext uri="{FF2B5EF4-FFF2-40B4-BE49-F238E27FC236}">
                <a16:creationId xmlns:a16="http://schemas.microsoft.com/office/drawing/2014/main" id="{615764BF-C34F-4C4A-AE12-B7BA184B91B7}"/>
              </a:ext>
            </a:extLst>
          </p:cNvPr>
          <p:cNvSpPr/>
          <p:nvPr/>
        </p:nvSpPr>
        <p:spPr>
          <a:xfrm>
            <a:off x="1402401" y="2684990"/>
            <a:ext cx="3670316" cy="781506"/>
          </a:xfrm>
          <a:prstGeom prst="notchedRightArrow">
            <a:avLst>
              <a:gd name="adj1" fmla="val 65091"/>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1" name="Oval 10">
            <a:extLst>
              <a:ext uri="{FF2B5EF4-FFF2-40B4-BE49-F238E27FC236}">
                <a16:creationId xmlns:a16="http://schemas.microsoft.com/office/drawing/2014/main" id="{CE273B0A-A73E-4536-B3A0-0BDA65EE494D}"/>
              </a:ext>
            </a:extLst>
          </p:cNvPr>
          <p:cNvSpPr/>
          <p:nvPr/>
        </p:nvSpPr>
        <p:spPr>
          <a:xfrm>
            <a:off x="3809151" y="2670134"/>
            <a:ext cx="811217" cy="811217"/>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2" name="TextBox 11">
            <a:extLst>
              <a:ext uri="{FF2B5EF4-FFF2-40B4-BE49-F238E27FC236}">
                <a16:creationId xmlns:a16="http://schemas.microsoft.com/office/drawing/2014/main" id="{EF85A4F8-5495-4B3A-8B2A-58C5A0737C1D}"/>
              </a:ext>
            </a:extLst>
          </p:cNvPr>
          <p:cNvSpPr txBox="1"/>
          <p:nvPr/>
        </p:nvSpPr>
        <p:spPr>
          <a:xfrm>
            <a:off x="1765327" y="2926151"/>
            <a:ext cx="1271502" cy="299184"/>
          </a:xfrm>
          <a:prstGeom prst="rect">
            <a:avLst/>
          </a:prstGeom>
          <a:noFill/>
        </p:spPr>
        <p:txBody>
          <a:bodyPr wrap="none" rtlCol="0" anchor="ctr" anchorCtr="0">
            <a:spAutoFit/>
          </a:bodyPr>
          <a:lstStyle/>
          <a:p>
            <a:r>
              <a:rPr lang="en-US" sz="1344" b="1" dirty="0">
                <a:solidFill>
                  <a:schemeClr val="bg1"/>
                </a:solidFill>
                <a:ea typeface="League Spartan" charset="0"/>
                <a:cs typeface="Poppins" pitchFamily="2" charset="77"/>
              </a:rPr>
              <a:t>TRACTABILITY</a:t>
            </a:r>
          </a:p>
        </p:txBody>
      </p:sp>
      <p:sp>
        <p:nvSpPr>
          <p:cNvPr id="13" name="Notched Right Arrow 13">
            <a:extLst>
              <a:ext uri="{FF2B5EF4-FFF2-40B4-BE49-F238E27FC236}">
                <a16:creationId xmlns:a16="http://schemas.microsoft.com/office/drawing/2014/main" id="{B3E1ABE1-D605-429F-BD64-A9E4D5250047}"/>
              </a:ext>
            </a:extLst>
          </p:cNvPr>
          <p:cNvSpPr/>
          <p:nvPr/>
        </p:nvSpPr>
        <p:spPr>
          <a:xfrm>
            <a:off x="1402402" y="3547915"/>
            <a:ext cx="2803351" cy="781506"/>
          </a:xfrm>
          <a:prstGeom prst="notchedRightArrow">
            <a:avLst>
              <a:gd name="adj1" fmla="val 65091"/>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4" name="Oval 13">
            <a:extLst>
              <a:ext uri="{FF2B5EF4-FFF2-40B4-BE49-F238E27FC236}">
                <a16:creationId xmlns:a16="http://schemas.microsoft.com/office/drawing/2014/main" id="{D6788703-7330-44A4-AD04-945D315C3D35}"/>
              </a:ext>
            </a:extLst>
          </p:cNvPr>
          <p:cNvSpPr/>
          <p:nvPr/>
        </p:nvSpPr>
        <p:spPr>
          <a:xfrm>
            <a:off x="2970508" y="3533060"/>
            <a:ext cx="811217" cy="811217"/>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5" name="TextBox 14">
            <a:extLst>
              <a:ext uri="{FF2B5EF4-FFF2-40B4-BE49-F238E27FC236}">
                <a16:creationId xmlns:a16="http://schemas.microsoft.com/office/drawing/2014/main" id="{9E48B144-40ED-4975-9FE8-E9768FDA4C0F}"/>
              </a:ext>
            </a:extLst>
          </p:cNvPr>
          <p:cNvSpPr txBox="1"/>
          <p:nvPr/>
        </p:nvSpPr>
        <p:spPr>
          <a:xfrm>
            <a:off x="1765327" y="3789076"/>
            <a:ext cx="1059906" cy="299184"/>
          </a:xfrm>
          <a:prstGeom prst="rect">
            <a:avLst/>
          </a:prstGeom>
          <a:noFill/>
        </p:spPr>
        <p:txBody>
          <a:bodyPr wrap="none" rtlCol="0" anchor="ctr" anchorCtr="0">
            <a:spAutoFit/>
          </a:bodyPr>
          <a:lstStyle/>
          <a:p>
            <a:r>
              <a:rPr lang="en-US" sz="1344" b="1" dirty="0">
                <a:solidFill>
                  <a:schemeClr val="bg1"/>
                </a:solidFill>
                <a:ea typeface="League Spartan" charset="0"/>
                <a:cs typeface="Poppins" pitchFamily="2" charset="77"/>
              </a:rPr>
              <a:t>ANALYTICS</a:t>
            </a:r>
          </a:p>
        </p:txBody>
      </p:sp>
      <p:sp>
        <p:nvSpPr>
          <p:cNvPr id="16" name="Notched Right Arrow 10">
            <a:extLst>
              <a:ext uri="{FF2B5EF4-FFF2-40B4-BE49-F238E27FC236}">
                <a16:creationId xmlns:a16="http://schemas.microsoft.com/office/drawing/2014/main" id="{4D588BDD-BDB0-417B-9572-E908163F7059}"/>
              </a:ext>
            </a:extLst>
          </p:cNvPr>
          <p:cNvSpPr/>
          <p:nvPr/>
        </p:nvSpPr>
        <p:spPr>
          <a:xfrm>
            <a:off x="1402401" y="4410841"/>
            <a:ext cx="3670316" cy="781506"/>
          </a:xfrm>
          <a:prstGeom prst="notchedRightArrow">
            <a:avLst>
              <a:gd name="adj1" fmla="val 65091"/>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7" name="Oval 16">
            <a:extLst>
              <a:ext uri="{FF2B5EF4-FFF2-40B4-BE49-F238E27FC236}">
                <a16:creationId xmlns:a16="http://schemas.microsoft.com/office/drawing/2014/main" id="{DCE909FE-0781-456D-8C74-7AF797CF6137}"/>
              </a:ext>
            </a:extLst>
          </p:cNvPr>
          <p:cNvSpPr/>
          <p:nvPr/>
        </p:nvSpPr>
        <p:spPr>
          <a:xfrm>
            <a:off x="3809151" y="4395985"/>
            <a:ext cx="811217" cy="811217"/>
          </a:xfrm>
          <a:prstGeom prst="ellipse">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8" name="TextBox 17">
            <a:extLst>
              <a:ext uri="{FF2B5EF4-FFF2-40B4-BE49-F238E27FC236}">
                <a16:creationId xmlns:a16="http://schemas.microsoft.com/office/drawing/2014/main" id="{7B7A910D-62C2-4549-87A2-D53334887337}"/>
              </a:ext>
            </a:extLst>
          </p:cNvPr>
          <p:cNvSpPr txBox="1"/>
          <p:nvPr/>
        </p:nvSpPr>
        <p:spPr>
          <a:xfrm>
            <a:off x="1765327" y="4652001"/>
            <a:ext cx="1521570" cy="299184"/>
          </a:xfrm>
          <a:prstGeom prst="rect">
            <a:avLst/>
          </a:prstGeom>
          <a:noFill/>
        </p:spPr>
        <p:txBody>
          <a:bodyPr wrap="none" rtlCol="0" anchor="ctr" anchorCtr="0">
            <a:spAutoFit/>
          </a:bodyPr>
          <a:lstStyle/>
          <a:p>
            <a:r>
              <a:rPr lang="en-US" sz="1344" b="1" dirty="0">
                <a:solidFill>
                  <a:schemeClr val="bg1"/>
                </a:solidFill>
                <a:ea typeface="League Spartan" charset="0"/>
                <a:cs typeface="Poppins" pitchFamily="2" charset="77"/>
              </a:rPr>
              <a:t>COLLABORATION</a:t>
            </a:r>
          </a:p>
        </p:txBody>
      </p:sp>
      <p:sp>
        <p:nvSpPr>
          <p:cNvPr id="19" name="Notched Right Arrow 7">
            <a:extLst>
              <a:ext uri="{FF2B5EF4-FFF2-40B4-BE49-F238E27FC236}">
                <a16:creationId xmlns:a16="http://schemas.microsoft.com/office/drawing/2014/main" id="{800FE85A-007A-4007-BFEF-A0AC86E9EFD3}"/>
              </a:ext>
            </a:extLst>
          </p:cNvPr>
          <p:cNvSpPr/>
          <p:nvPr/>
        </p:nvSpPr>
        <p:spPr>
          <a:xfrm>
            <a:off x="1402402" y="5273765"/>
            <a:ext cx="4479571" cy="781506"/>
          </a:xfrm>
          <a:prstGeom prst="notchedRightArrow">
            <a:avLst>
              <a:gd name="adj1" fmla="val 65091"/>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20" name="Oval 19">
            <a:extLst>
              <a:ext uri="{FF2B5EF4-FFF2-40B4-BE49-F238E27FC236}">
                <a16:creationId xmlns:a16="http://schemas.microsoft.com/office/drawing/2014/main" id="{9BA1AFC3-4D36-46EF-8258-EAEACCB33782}"/>
              </a:ext>
            </a:extLst>
          </p:cNvPr>
          <p:cNvSpPr/>
          <p:nvPr/>
        </p:nvSpPr>
        <p:spPr>
          <a:xfrm>
            <a:off x="4647794" y="5258910"/>
            <a:ext cx="811217" cy="811217"/>
          </a:xfrm>
          <a:prstGeom prst="ellipse">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21" name="TextBox 20">
            <a:extLst>
              <a:ext uri="{FF2B5EF4-FFF2-40B4-BE49-F238E27FC236}">
                <a16:creationId xmlns:a16="http://schemas.microsoft.com/office/drawing/2014/main" id="{663733DB-A074-4124-8463-33479ECBF39A}"/>
              </a:ext>
            </a:extLst>
          </p:cNvPr>
          <p:cNvSpPr txBox="1"/>
          <p:nvPr/>
        </p:nvSpPr>
        <p:spPr>
          <a:xfrm>
            <a:off x="1765327" y="5514926"/>
            <a:ext cx="1754006" cy="299184"/>
          </a:xfrm>
          <a:prstGeom prst="rect">
            <a:avLst/>
          </a:prstGeom>
          <a:noFill/>
        </p:spPr>
        <p:txBody>
          <a:bodyPr wrap="none" rtlCol="0" anchor="ctr" anchorCtr="0">
            <a:spAutoFit/>
          </a:bodyPr>
          <a:lstStyle/>
          <a:p>
            <a:r>
              <a:rPr lang="en-US" sz="1344" b="1" dirty="0">
                <a:solidFill>
                  <a:schemeClr val="bg1"/>
                </a:solidFill>
                <a:ea typeface="League Spartan" charset="0"/>
                <a:cs typeface="Poppins" pitchFamily="2" charset="77"/>
              </a:rPr>
              <a:t>ACCESS WHEREVER</a:t>
            </a:r>
          </a:p>
        </p:txBody>
      </p:sp>
      <p:sp>
        <p:nvSpPr>
          <p:cNvPr id="27" name="Subtitle 2">
            <a:extLst>
              <a:ext uri="{FF2B5EF4-FFF2-40B4-BE49-F238E27FC236}">
                <a16:creationId xmlns:a16="http://schemas.microsoft.com/office/drawing/2014/main" id="{9A5DF6CF-F51F-4E01-8201-646BDFFABDB7}"/>
              </a:ext>
            </a:extLst>
          </p:cNvPr>
          <p:cNvSpPr txBox="1">
            <a:spLocks/>
          </p:cNvSpPr>
          <p:nvPr/>
        </p:nvSpPr>
        <p:spPr>
          <a:xfrm>
            <a:off x="6198826" y="2031849"/>
            <a:ext cx="4510102"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cum modo </a:t>
            </a:r>
            <a:r>
              <a:rPr lang="en-GB" sz="1050" dirty="0" err="1">
                <a:solidFill>
                  <a:schemeClr val="tx1"/>
                </a:solidFill>
                <a:latin typeface="+mn-lt"/>
                <a:ea typeface="Lato Light" panose="020F0502020204030203" pitchFamily="34" charset="0"/>
                <a:cs typeface="Mukta ExtraLight" panose="020B0000000000000000" pitchFamily="34" charset="77"/>
              </a:rPr>
              <a:t>comprehensam</a:t>
            </a:r>
            <a:r>
              <a:rPr lang="en-GB" sz="1050" dirty="0">
                <a:solidFill>
                  <a:schemeClr val="tx1"/>
                </a:solidFill>
                <a:latin typeface="+mn-lt"/>
                <a:ea typeface="Lato Light" panose="020F0502020204030203" pitchFamily="34" charset="0"/>
                <a:cs typeface="Mukta ExtraLight" panose="020B0000000000000000" pitchFamily="34" charset="77"/>
              </a:rPr>
              <a:t> in.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nibh</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theophrastus</a:t>
            </a:r>
            <a:r>
              <a:rPr lang="en-GB" sz="1050" dirty="0">
                <a:solidFill>
                  <a:schemeClr val="tx1"/>
                </a:solidFill>
                <a:latin typeface="+mn-lt"/>
                <a:ea typeface="Lato Light" panose="020F0502020204030203" pitchFamily="34" charset="0"/>
                <a:cs typeface="Mukta ExtraLight" panose="020B0000000000000000" pitchFamily="34" charset="77"/>
              </a:rPr>
              <a:t> in, ex </a:t>
            </a:r>
            <a:r>
              <a:rPr lang="en-GB" sz="1050" dirty="0" err="1">
                <a:solidFill>
                  <a:schemeClr val="tx1"/>
                </a:solidFill>
                <a:latin typeface="+mn-lt"/>
                <a:ea typeface="Lato Light" panose="020F0502020204030203" pitchFamily="34" charset="0"/>
                <a:cs typeface="Mukta ExtraLight" panose="020B0000000000000000" pitchFamily="34" charset="77"/>
              </a:rPr>
              <a:t>dictas</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conceptam</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28" name="Subtitle 2">
            <a:extLst>
              <a:ext uri="{FF2B5EF4-FFF2-40B4-BE49-F238E27FC236}">
                <a16:creationId xmlns:a16="http://schemas.microsoft.com/office/drawing/2014/main" id="{16E10705-C48D-49C9-ABDB-FD39B5EC5698}"/>
              </a:ext>
            </a:extLst>
          </p:cNvPr>
          <p:cNvSpPr txBox="1">
            <a:spLocks/>
          </p:cNvSpPr>
          <p:nvPr/>
        </p:nvSpPr>
        <p:spPr>
          <a:xfrm>
            <a:off x="6198826" y="5482770"/>
            <a:ext cx="4510102"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cum modo </a:t>
            </a:r>
            <a:r>
              <a:rPr lang="en-GB" sz="1050" dirty="0" err="1">
                <a:solidFill>
                  <a:schemeClr val="tx1"/>
                </a:solidFill>
                <a:latin typeface="+mn-lt"/>
                <a:ea typeface="Lato Light" panose="020F0502020204030203" pitchFamily="34" charset="0"/>
                <a:cs typeface="Mukta ExtraLight" panose="020B0000000000000000" pitchFamily="34" charset="77"/>
              </a:rPr>
              <a:t>comprehensam</a:t>
            </a:r>
            <a:r>
              <a:rPr lang="en-GB" sz="1050" dirty="0">
                <a:solidFill>
                  <a:schemeClr val="tx1"/>
                </a:solidFill>
                <a:latin typeface="+mn-lt"/>
                <a:ea typeface="Lato Light" panose="020F0502020204030203" pitchFamily="34" charset="0"/>
                <a:cs typeface="Mukta ExtraLight" panose="020B0000000000000000" pitchFamily="34" charset="77"/>
              </a:rPr>
              <a:t> in.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nibh</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theophrastus</a:t>
            </a:r>
            <a:r>
              <a:rPr lang="en-GB" sz="1050" dirty="0">
                <a:solidFill>
                  <a:schemeClr val="tx1"/>
                </a:solidFill>
                <a:latin typeface="+mn-lt"/>
                <a:ea typeface="Lato Light" panose="020F0502020204030203" pitchFamily="34" charset="0"/>
                <a:cs typeface="Mukta ExtraLight" panose="020B0000000000000000" pitchFamily="34" charset="77"/>
              </a:rPr>
              <a:t> in, ex </a:t>
            </a:r>
            <a:r>
              <a:rPr lang="en-GB" sz="1050" dirty="0" err="1">
                <a:solidFill>
                  <a:schemeClr val="tx1"/>
                </a:solidFill>
                <a:latin typeface="+mn-lt"/>
                <a:ea typeface="Lato Light" panose="020F0502020204030203" pitchFamily="34" charset="0"/>
                <a:cs typeface="Mukta ExtraLight" panose="020B0000000000000000" pitchFamily="34" charset="77"/>
              </a:rPr>
              <a:t>dictas</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conceptam</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29" name="Subtitle 2">
            <a:extLst>
              <a:ext uri="{FF2B5EF4-FFF2-40B4-BE49-F238E27FC236}">
                <a16:creationId xmlns:a16="http://schemas.microsoft.com/office/drawing/2014/main" id="{78AAF240-D39D-4569-8DA3-4C4236A2C32C}"/>
              </a:ext>
            </a:extLst>
          </p:cNvPr>
          <p:cNvSpPr txBox="1">
            <a:spLocks/>
          </p:cNvSpPr>
          <p:nvPr/>
        </p:nvSpPr>
        <p:spPr>
          <a:xfrm>
            <a:off x="5377050" y="4621762"/>
            <a:ext cx="4510102"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cum modo </a:t>
            </a:r>
            <a:r>
              <a:rPr lang="en-GB" sz="1050" dirty="0" err="1">
                <a:solidFill>
                  <a:schemeClr val="tx1"/>
                </a:solidFill>
                <a:latin typeface="+mn-lt"/>
                <a:ea typeface="Lato Light" panose="020F0502020204030203" pitchFamily="34" charset="0"/>
                <a:cs typeface="Mukta ExtraLight" panose="020B0000000000000000" pitchFamily="34" charset="77"/>
              </a:rPr>
              <a:t>comprehensam</a:t>
            </a:r>
            <a:r>
              <a:rPr lang="en-GB" sz="1050" dirty="0">
                <a:solidFill>
                  <a:schemeClr val="tx1"/>
                </a:solidFill>
                <a:latin typeface="+mn-lt"/>
                <a:ea typeface="Lato Light" panose="020F0502020204030203" pitchFamily="34" charset="0"/>
                <a:cs typeface="Mukta ExtraLight" panose="020B0000000000000000" pitchFamily="34" charset="77"/>
              </a:rPr>
              <a:t> in.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nibh</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theophrastus</a:t>
            </a:r>
            <a:r>
              <a:rPr lang="en-GB" sz="1050" dirty="0">
                <a:solidFill>
                  <a:schemeClr val="tx1"/>
                </a:solidFill>
                <a:latin typeface="+mn-lt"/>
                <a:ea typeface="Lato Light" panose="020F0502020204030203" pitchFamily="34" charset="0"/>
                <a:cs typeface="Mukta ExtraLight" panose="020B0000000000000000" pitchFamily="34" charset="77"/>
              </a:rPr>
              <a:t> in, ex </a:t>
            </a:r>
            <a:r>
              <a:rPr lang="en-GB" sz="1050" dirty="0" err="1">
                <a:solidFill>
                  <a:schemeClr val="tx1"/>
                </a:solidFill>
                <a:latin typeface="+mn-lt"/>
                <a:ea typeface="Lato Light" panose="020F0502020204030203" pitchFamily="34" charset="0"/>
                <a:cs typeface="Mukta ExtraLight" panose="020B0000000000000000" pitchFamily="34" charset="77"/>
              </a:rPr>
              <a:t>dictas</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conceptam</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30" name="Subtitle 2">
            <a:extLst>
              <a:ext uri="{FF2B5EF4-FFF2-40B4-BE49-F238E27FC236}">
                <a16:creationId xmlns:a16="http://schemas.microsoft.com/office/drawing/2014/main" id="{991DD4E4-DEE6-4612-AFAC-FF608F6C1D6F}"/>
              </a:ext>
            </a:extLst>
          </p:cNvPr>
          <p:cNvSpPr txBox="1">
            <a:spLocks/>
          </p:cNvSpPr>
          <p:nvPr/>
        </p:nvSpPr>
        <p:spPr>
          <a:xfrm>
            <a:off x="5377050" y="2893283"/>
            <a:ext cx="4510102"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cum modo </a:t>
            </a:r>
            <a:r>
              <a:rPr lang="en-GB" sz="1050" dirty="0" err="1">
                <a:solidFill>
                  <a:schemeClr val="tx1"/>
                </a:solidFill>
                <a:latin typeface="+mn-lt"/>
                <a:ea typeface="Lato Light" panose="020F0502020204030203" pitchFamily="34" charset="0"/>
                <a:cs typeface="Mukta ExtraLight" panose="020B0000000000000000" pitchFamily="34" charset="77"/>
              </a:rPr>
              <a:t>comprehensam</a:t>
            </a:r>
            <a:r>
              <a:rPr lang="en-GB" sz="1050" dirty="0">
                <a:solidFill>
                  <a:schemeClr val="tx1"/>
                </a:solidFill>
                <a:latin typeface="+mn-lt"/>
                <a:ea typeface="Lato Light" panose="020F0502020204030203" pitchFamily="34" charset="0"/>
                <a:cs typeface="Mukta ExtraLight" panose="020B0000000000000000" pitchFamily="34" charset="77"/>
              </a:rPr>
              <a:t> in.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nibh</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theophrastus</a:t>
            </a:r>
            <a:r>
              <a:rPr lang="en-GB" sz="1050" dirty="0">
                <a:solidFill>
                  <a:schemeClr val="tx1"/>
                </a:solidFill>
                <a:latin typeface="+mn-lt"/>
                <a:ea typeface="Lato Light" panose="020F0502020204030203" pitchFamily="34" charset="0"/>
                <a:cs typeface="Mukta ExtraLight" panose="020B0000000000000000" pitchFamily="34" charset="77"/>
              </a:rPr>
              <a:t> in, ex </a:t>
            </a:r>
            <a:r>
              <a:rPr lang="en-GB" sz="1050" dirty="0" err="1">
                <a:solidFill>
                  <a:schemeClr val="tx1"/>
                </a:solidFill>
                <a:latin typeface="+mn-lt"/>
                <a:ea typeface="Lato Light" panose="020F0502020204030203" pitchFamily="34" charset="0"/>
                <a:cs typeface="Mukta ExtraLight" panose="020B0000000000000000" pitchFamily="34" charset="77"/>
              </a:rPr>
              <a:t>dictas</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conceptam</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31" name="Subtitle 2">
            <a:extLst>
              <a:ext uri="{FF2B5EF4-FFF2-40B4-BE49-F238E27FC236}">
                <a16:creationId xmlns:a16="http://schemas.microsoft.com/office/drawing/2014/main" id="{2BC0990A-CDCB-4FDB-9F9F-5E207DC4DAA7}"/>
              </a:ext>
            </a:extLst>
          </p:cNvPr>
          <p:cNvSpPr txBox="1">
            <a:spLocks/>
          </p:cNvSpPr>
          <p:nvPr/>
        </p:nvSpPr>
        <p:spPr>
          <a:xfrm>
            <a:off x="4548758" y="3758837"/>
            <a:ext cx="4510102" cy="361936"/>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cum modo </a:t>
            </a:r>
            <a:r>
              <a:rPr lang="en-GB" sz="1050" dirty="0" err="1">
                <a:solidFill>
                  <a:schemeClr val="tx1"/>
                </a:solidFill>
                <a:latin typeface="+mn-lt"/>
                <a:ea typeface="Lato Light" panose="020F0502020204030203" pitchFamily="34" charset="0"/>
                <a:cs typeface="Mukta ExtraLight" panose="020B0000000000000000" pitchFamily="34" charset="77"/>
              </a:rPr>
              <a:t>comprehensam</a:t>
            </a:r>
            <a:r>
              <a:rPr lang="en-GB" sz="1050" dirty="0">
                <a:solidFill>
                  <a:schemeClr val="tx1"/>
                </a:solidFill>
                <a:latin typeface="+mn-lt"/>
                <a:ea typeface="Lato Light" panose="020F0502020204030203" pitchFamily="34" charset="0"/>
                <a:cs typeface="Mukta ExtraLight" panose="020B0000000000000000" pitchFamily="34" charset="77"/>
              </a:rPr>
              <a:t> in.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nibh</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theophrastus</a:t>
            </a:r>
            <a:r>
              <a:rPr lang="en-GB" sz="1050" dirty="0">
                <a:solidFill>
                  <a:schemeClr val="tx1"/>
                </a:solidFill>
                <a:latin typeface="+mn-lt"/>
                <a:ea typeface="Lato Light" panose="020F0502020204030203" pitchFamily="34" charset="0"/>
                <a:cs typeface="Mukta ExtraLight" panose="020B0000000000000000" pitchFamily="34" charset="77"/>
              </a:rPr>
              <a:t> in, ex </a:t>
            </a:r>
            <a:r>
              <a:rPr lang="en-GB" sz="1050" dirty="0" err="1">
                <a:solidFill>
                  <a:schemeClr val="tx1"/>
                </a:solidFill>
                <a:latin typeface="+mn-lt"/>
                <a:ea typeface="Lato Light" panose="020F0502020204030203" pitchFamily="34" charset="0"/>
                <a:cs typeface="Mukta ExtraLight" panose="020B0000000000000000" pitchFamily="34" charset="77"/>
              </a:rPr>
              <a:t>dictas</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conceptam</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pic>
        <p:nvPicPr>
          <p:cNvPr id="33" name="Graphic 32" descr="Download from cloud">
            <a:extLst>
              <a:ext uri="{FF2B5EF4-FFF2-40B4-BE49-F238E27FC236}">
                <a16:creationId xmlns:a16="http://schemas.microsoft.com/office/drawing/2014/main" id="{B91CA51E-B333-46F0-8532-E05C526AC4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13877" y="1927145"/>
            <a:ext cx="517679" cy="517679"/>
          </a:xfrm>
          <a:prstGeom prst="rect">
            <a:avLst/>
          </a:prstGeom>
        </p:spPr>
      </p:pic>
      <p:pic>
        <p:nvPicPr>
          <p:cNvPr id="35" name="Graphic 34" descr="Cloud Computing">
            <a:extLst>
              <a:ext uri="{FF2B5EF4-FFF2-40B4-BE49-F238E27FC236}">
                <a16:creationId xmlns:a16="http://schemas.microsoft.com/office/drawing/2014/main" id="{84985EA7-3C6E-49DB-8E81-7B1385829F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55919" y="2815411"/>
            <a:ext cx="517679" cy="517679"/>
          </a:xfrm>
          <a:prstGeom prst="rect">
            <a:avLst/>
          </a:prstGeom>
        </p:spPr>
      </p:pic>
      <p:pic>
        <p:nvPicPr>
          <p:cNvPr id="37" name="Graphic 36" descr="Venn diagram">
            <a:extLst>
              <a:ext uri="{FF2B5EF4-FFF2-40B4-BE49-F238E27FC236}">
                <a16:creationId xmlns:a16="http://schemas.microsoft.com/office/drawing/2014/main" id="{4FC5B36A-9049-4DA8-AA97-C9B15AA1020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17276" y="3652844"/>
            <a:ext cx="517679" cy="517679"/>
          </a:xfrm>
          <a:prstGeom prst="rect">
            <a:avLst/>
          </a:prstGeom>
        </p:spPr>
      </p:pic>
      <p:pic>
        <p:nvPicPr>
          <p:cNvPr id="39" name="Graphic 38" descr="Users">
            <a:extLst>
              <a:ext uri="{FF2B5EF4-FFF2-40B4-BE49-F238E27FC236}">
                <a16:creationId xmlns:a16="http://schemas.microsoft.com/office/drawing/2014/main" id="{5E84DA73-D28D-47B7-9006-284EED6F56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55919" y="4542753"/>
            <a:ext cx="517679" cy="517679"/>
          </a:xfrm>
          <a:prstGeom prst="rect">
            <a:avLst/>
          </a:prstGeom>
        </p:spPr>
      </p:pic>
      <p:pic>
        <p:nvPicPr>
          <p:cNvPr id="41" name="Graphic 40" descr="World">
            <a:extLst>
              <a:ext uri="{FF2B5EF4-FFF2-40B4-BE49-F238E27FC236}">
                <a16:creationId xmlns:a16="http://schemas.microsoft.com/office/drawing/2014/main" id="{6A6769EB-3E16-451F-BCA3-668B00C5714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94562" y="5404898"/>
            <a:ext cx="517679" cy="517679"/>
          </a:xfrm>
          <a:prstGeom prst="rect">
            <a:avLst/>
          </a:prstGeom>
        </p:spPr>
      </p:pic>
    </p:spTree>
    <p:extLst>
      <p:ext uri="{BB962C8B-B14F-4D97-AF65-F5344CB8AC3E}">
        <p14:creationId xmlns:p14="http://schemas.microsoft.com/office/powerpoint/2010/main" val="326883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9434C-AE92-4A1D-B2FF-E0264D118B2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C9151961-F0BA-4BB4-AEF0-E1C36F625089}"/>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B99A3BF6-766D-4DDE-8042-C76BE05FEF42}"/>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51DDD040-56C9-4188-BF80-922811826881}"/>
              </a:ext>
            </a:extLst>
          </p:cNvPr>
          <p:cNvSpPr>
            <a:spLocks noGrp="1"/>
          </p:cNvSpPr>
          <p:nvPr>
            <p:ph type="title"/>
          </p:nvPr>
        </p:nvSpPr>
        <p:spPr/>
        <p:txBody>
          <a:bodyPr/>
          <a:lstStyle/>
          <a:p>
            <a:r>
              <a:rPr lang="en-ZA" dirty="0"/>
              <a:t>Computer Software Infographic</a:t>
            </a:r>
          </a:p>
        </p:txBody>
      </p:sp>
      <p:sp>
        <p:nvSpPr>
          <p:cNvPr id="6" name="Text Placeholder 5">
            <a:extLst>
              <a:ext uri="{FF2B5EF4-FFF2-40B4-BE49-F238E27FC236}">
                <a16:creationId xmlns:a16="http://schemas.microsoft.com/office/drawing/2014/main" id="{2F5C6C5E-82B9-476B-8079-02FF94D34ED8}"/>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4992F0A3-15FF-4616-A3CA-CF25A2DE5747}"/>
              </a:ext>
            </a:extLst>
          </p:cNvPr>
          <p:cNvGrpSpPr/>
          <p:nvPr/>
        </p:nvGrpSpPr>
        <p:grpSpPr>
          <a:xfrm>
            <a:off x="3726312" y="2262585"/>
            <a:ext cx="3574684" cy="3736815"/>
            <a:chOff x="7669632" y="1854915"/>
            <a:chExt cx="8905242" cy="9309138"/>
          </a:xfrm>
        </p:grpSpPr>
        <p:sp>
          <p:nvSpPr>
            <p:cNvPr id="8" name="Freeform 2">
              <a:extLst>
                <a:ext uri="{FF2B5EF4-FFF2-40B4-BE49-F238E27FC236}">
                  <a16:creationId xmlns:a16="http://schemas.microsoft.com/office/drawing/2014/main" id="{3C548576-9D1E-4102-9154-413D7C61A34A}"/>
                </a:ext>
              </a:extLst>
            </p:cNvPr>
            <p:cNvSpPr>
              <a:spLocks noChangeArrowheads="1"/>
            </p:cNvSpPr>
            <p:nvPr/>
          </p:nvSpPr>
          <p:spPr bwMode="auto">
            <a:xfrm>
              <a:off x="7686914" y="6235857"/>
              <a:ext cx="8591943" cy="4928196"/>
            </a:xfrm>
            <a:custGeom>
              <a:avLst/>
              <a:gdLst>
                <a:gd name="T0" fmla="*/ 13069 w 13153"/>
                <a:gd name="T1" fmla="*/ 4175 h 7545"/>
                <a:gd name="T2" fmla="*/ 13069 w 13153"/>
                <a:gd name="T3" fmla="*/ 4175 h 7545"/>
                <a:gd name="T4" fmla="*/ 12863 w 13153"/>
                <a:gd name="T5" fmla="*/ 4295 h 7545"/>
                <a:gd name="T6" fmla="*/ 5575 w 13153"/>
                <a:gd name="T7" fmla="*/ 88 h 7545"/>
                <a:gd name="T8" fmla="*/ 5575 w 13153"/>
                <a:gd name="T9" fmla="*/ 88 h 7545"/>
                <a:gd name="T10" fmla="*/ 4985 w 13153"/>
                <a:gd name="T11" fmla="*/ 112 h 7545"/>
                <a:gd name="T12" fmla="*/ 358 w 13153"/>
                <a:gd name="T13" fmla="*/ 2782 h 7545"/>
                <a:gd name="T14" fmla="*/ 358 w 13153"/>
                <a:gd name="T15" fmla="*/ 2782 h 7545"/>
                <a:gd name="T16" fmla="*/ 216 w 13153"/>
                <a:gd name="T17" fmla="*/ 2608 h 7545"/>
                <a:gd name="T18" fmla="*/ 216 w 13153"/>
                <a:gd name="T19" fmla="*/ 2608 h 7545"/>
                <a:gd name="T20" fmla="*/ 134 w 13153"/>
                <a:gd name="T21" fmla="*/ 3071 h 7545"/>
                <a:gd name="T22" fmla="*/ 134 w 13153"/>
                <a:gd name="T23" fmla="*/ 3071 h 7545"/>
                <a:gd name="T24" fmla="*/ 140 w 13153"/>
                <a:gd name="T25" fmla="*/ 3084 h 7545"/>
                <a:gd name="T26" fmla="*/ 140 w 13153"/>
                <a:gd name="T27" fmla="*/ 3084 h 7545"/>
                <a:gd name="T28" fmla="*/ 228 w 13153"/>
                <a:gd name="T29" fmla="*/ 3174 h 7545"/>
                <a:gd name="T30" fmla="*/ 358 w 13153"/>
                <a:gd name="T31" fmla="*/ 3248 h 7545"/>
                <a:gd name="T32" fmla="*/ 358 w 13153"/>
                <a:gd name="T33" fmla="*/ 3248 h 7545"/>
                <a:gd name="T34" fmla="*/ 7646 w 13153"/>
                <a:gd name="T35" fmla="*/ 7456 h 7545"/>
                <a:gd name="T36" fmla="*/ 7646 w 13153"/>
                <a:gd name="T37" fmla="*/ 7456 h 7545"/>
                <a:gd name="T38" fmla="*/ 8236 w 13153"/>
                <a:gd name="T39" fmla="*/ 7432 h 7545"/>
                <a:gd name="T40" fmla="*/ 12891 w 13153"/>
                <a:gd name="T41" fmla="*/ 4745 h 7545"/>
                <a:gd name="T42" fmla="*/ 12891 w 13153"/>
                <a:gd name="T43" fmla="*/ 4745 h 7545"/>
                <a:gd name="T44" fmla="*/ 12959 w 13153"/>
                <a:gd name="T45" fmla="*/ 4705 h 7545"/>
                <a:gd name="T46" fmla="*/ 12959 w 13153"/>
                <a:gd name="T47" fmla="*/ 4705 h 7545"/>
                <a:gd name="T48" fmla="*/ 13092 w 13153"/>
                <a:gd name="T49" fmla="*/ 4541 h 7545"/>
                <a:gd name="T50" fmla="*/ 13092 w 13153"/>
                <a:gd name="T51" fmla="*/ 4541 h 7545"/>
                <a:gd name="T52" fmla="*/ 13094 w 13153"/>
                <a:gd name="T53" fmla="*/ 4535 h 7545"/>
                <a:gd name="T54" fmla="*/ 13094 w 13153"/>
                <a:gd name="T55" fmla="*/ 4535 h 7545"/>
                <a:gd name="T56" fmla="*/ 13069 w 13153"/>
                <a:gd name="T57" fmla="*/ 4175 h 7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53" h="7545">
                  <a:moveTo>
                    <a:pt x="13069" y="4175"/>
                  </a:moveTo>
                  <a:lnTo>
                    <a:pt x="13069" y="4175"/>
                  </a:lnTo>
                  <a:cubicBezTo>
                    <a:pt x="12993" y="4135"/>
                    <a:pt x="12923" y="4197"/>
                    <a:pt x="12863" y="4295"/>
                  </a:cubicBezTo>
                  <a:lnTo>
                    <a:pt x="5575" y="88"/>
                  </a:lnTo>
                  <a:lnTo>
                    <a:pt x="5575" y="88"/>
                  </a:lnTo>
                  <a:cubicBezTo>
                    <a:pt x="5424" y="0"/>
                    <a:pt x="5159" y="11"/>
                    <a:pt x="4985" y="112"/>
                  </a:cubicBezTo>
                  <a:lnTo>
                    <a:pt x="358" y="2782"/>
                  </a:lnTo>
                  <a:lnTo>
                    <a:pt x="358" y="2782"/>
                  </a:lnTo>
                  <a:cubicBezTo>
                    <a:pt x="313" y="2680"/>
                    <a:pt x="261" y="2603"/>
                    <a:pt x="216" y="2608"/>
                  </a:cubicBezTo>
                  <a:lnTo>
                    <a:pt x="216" y="2608"/>
                  </a:lnTo>
                  <a:cubicBezTo>
                    <a:pt x="216" y="2608"/>
                    <a:pt x="0" y="2774"/>
                    <a:pt x="134" y="3071"/>
                  </a:cubicBezTo>
                  <a:lnTo>
                    <a:pt x="134" y="3071"/>
                  </a:lnTo>
                  <a:cubicBezTo>
                    <a:pt x="134" y="3071"/>
                    <a:pt x="134" y="3076"/>
                    <a:pt x="140" y="3084"/>
                  </a:cubicBezTo>
                  <a:lnTo>
                    <a:pt x="140" y="3084"/>
                  </a:lnTo>
                  <a:cubicBezTo>
                    <a:pt x="156" y="3118"/>
                    <a:pt x="185" y="3148"/>
                    <a:pt x="228" y="3174"/>
                  </a:cubicBezTo>
                  <a:lnTo>
                    <a:pt x="358" y="3248"/>
                  </a:lnTo>
                  <a:lnTo>
                    <a:pt x="358" y="3248"/>
                  </a:lnTo>
                  <a:lnTo>
                    <a:pt x="7646" y="7456"/>
                  </a:lnTo>
                  <a:lnTo>
                    <a:pt x="7646" y="7456"/>
                  </a:lnTo>
                  <a:cubicBezTo>
                    <a:pt x="7797" y="7544"/>
                    <a:pt x="8062" y="7533"/>
                    <a:pt x="8236" y="7432"/>
                  </a:cubicBezTo>
                  <a:lnTo>
                    <a:pt x="12891" y="4745"/>
                  </a:lnTo>
                  <a:lnTo>
                    <a:pt x="12891" y="4745"/>
                  </a:lnTo>
                  <a:cubicBezTo>
                    <a:pt x="12914" y="4733"/>
                    <a:pt x="12937" y="4719"/>
                    <a:pt x="12959" y="4705"/>
                  </a:cubicBezTo>
                  <a:lnTo>
                    <a:pt x="12959" y="4705"/>
                  </a:lnTo>
                  <a:cubicBezTo>
                    <a:pt x="13037" y="4657"/>
                    <a:pt x="13082" y="4599"/>
                    <a:pt x="13092" y="4541"/>
                  </a:cubicBezTo>
                  <a:lnTo>
                    <a:pt x="13092" y="4541"/>
                  </a:lnTo>
                  <a:cubicBezTo>
                    <a:pt x="13093" y="4539"/>
                    <a:pt x="13094" y="4537"/>
                    <a:pt x="13094" y="4535"/>
                  </a:cubicBezTo>
                  <a:lnTo>
                    <a:pt x="13094" y="4535"/>
                  </a:lnTo>
                  <a:cubicBezTo>
                    <a:pt x="13152" y="4318"/>
                    <a:pt x="13077" y="4180"/>
                    <a:pt x="13069" y="417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9" name="Freeform 3">
              <a:extLst>
                <a:ext uri="{FF2B5EF4-FFF2-40B4-BE49-F238E27FC236}">
                  <a16:creationId xmlns:a16="http://schemas.microsoft.com/office/drawing/2014/main" id="{C741AD26-42EF-43E0-A20E-E4D4C49F93EC}"/>
                </a:ext>
              </a:extLst>
            </p:cNvPr>
            <p:cNvSpPr>
              <a:spLocks noChangeArrowheads="1"/>
            </p:cNvSpPr>
            <p:nvPr/>
          </p:nvSpPr>
          <p:spPr bwMode="auto">
            <a:xfrm>
              <a:off x="7669632" y="6256019"/>
              <a:ext cx="8591943" cy="4890753"/>
            </a:xfrm>
            <a:custGeom>
              <a:avLst/>
              <a:gdLst>
                <a:gd name="T0" fmla="*/ 5319 w 13153"/>
                <a:gd name="T1" fmla="*/ 0 h 7487"/>
                <a:gd name="T2" fmla="*/ 5575 w 13153"/>
                <a:gd name="T3" fmla="*/ 59 h 7487"/>
                <a:gd name="T4" fmla="*/ 12863 w 13153"/>
                <a:gd name="T5" fmla="*/ 4266 h 7487"/>
                <a:gd name="T6" fmla="*/ 13069 w 13153"/>
                <a:gd name="T7" fmla="*/ 4146 h 7487"/>
                <a:gd name="T8" fmla="*/ 13094 w 13153"/>
                <a:gd name="T9" fmla="*/ 4506 h 7487"/>
                <a:gd name="T10" fmla="*/ 13092 w 13153"/>
                <a:gd name="T11" fmla="*/ 4512 h 7487"/>
                <a:gd name="T12" fmla="*/ 12959 w 13153"/>
                <a:gd name="T13" fmla="*/ 4676 h 7487"/>
                <a:gd name="T14" fmla="*/ 12891 w 13153"/>
                <a:gd name="T15" fmla="*/ 4716 h 7487"/>
                <a:gd name="T16" fmla="*/ 8236 w 13153"/>
                <a:gd name="T17" fmla="*/ 7403 h 7487"/>
                <a:gd name="T18" fmla="*/ 7929 w 13153"/>
                <a:gd name="T19" fmla="*/ 7486 h 7487"/>
                <a:gd name="T20" fmla="*/ 7877 w 13153"/>
                <a:gd name="T21" fmla="*/ 7486 h 7487"/>
                <a:gd name="T22" fmla="*/ 7646 w 13153"/>
                <a:gd name="T23" fmla="*/ 7427 h 7487"/>
                <a:gd name="T24" fmla="*/ 358 w 13153"/>
                <a:gd name="T25" fmla="*/ 3219 h 7487"/>
                <a:gd name="T26" fmla="*/ 228 w 13153"/>
                <a:gd name="T27" fmla="*/ 3145 h 7487"/>
                <a:gd name="T28" fmla="*/ 140 w 13153"/>
                <a:gd name="T29" fmla="*/ 3055 h 7487"/>
                <a:gd name="T30" fmla="*/ 134 w 13153"/>
                <a:gd name="T31" fmla="*/ 3042 h 7487"/>
                <a:gd name="T32" fmla="*/ 216 w 13153"/>
                <a:gd name="T33" fmla="*/ 2579 h 7487"/>
                <a:gd name="T34" fmla="*/ 358 w 13153"/>
                <a:gd name="T35" fmla="*/ 2753 h 7487"/>
                <a:gd name="T36" fmla="*/ 4984 w 13153"/>
                <a:gd name="T37" fmla="*/ 83 h 7487"/>
                <a:gd name="T38" fmla="*/ 5308 w 13153"/>
                <a:gd name="T39" fmla="*/ 0 h 7487"/>
                <a:gd name="T40" fmla="*/ 5319 w 13153"/>
                <a:gd name="T41" fmla="*/ 0 h 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53" h="7487">
                  <a:moveTo>
                    <a:pt x="5319" y="0"/>
                  </a:moveTo>
                  <a:cubicBezTo>
                    <a:pt x="5415" y="0"/>
                    <a:pt x="5507" y="19"/>
                    <a:pt x="5575" y="59"/>
                  </a:cubicBezTo>
                  <a:lnTo>
                    <a:pt x="12863" y="4266"/>
                  </a:lnTo>
                  <a:cubicBezTo>
                    <a:pt x="12923" y="4168"/>
                    <a:pt x="12993" y="4106"/>
                    <a:pt x="13069" y="4146"/>
                  </a:cubicBezTo>
                  <a:cubicBezTo>
                    <a:pt x="13077" y="4151"/>
                    <a:pt x="13152" y="4289"/>
                    <a:pt x="13094" y="4506"/>
                  </a:cubicBezTo>
                  <a:cubicBezTo>
                    <a:pt x="13094" y="4508"/>
                    <a:pt x="13092" y="4510"/>
                    <a:pt x="13092" y="4512"/>
                  </a:cubicBezTo>
                  <a:cubicBezTo>
                    <a:pt x="13082" y="4570"/>
                    <a:pt x="13037" y="4628"/>
                    <a:pt x="12959" y="4676"/>
                  </a:cubicBezTo>
                  <a:cubicBezTo>
                    <a:pt x="12937" y="4690"/>
                    <a:pt x="12914" y="4704"/>
                    <a:pt x="12891" y="4716"/>
                  </a:cubicBezTo>
                  <a:lnTo>
                    <a:pt x="8236" y="7403"/>
                  </a:lnTo>
                  <a:cubicBezTo>
                    <a:pt x="8148" y="7454"/>
                    <a:pt x="8037" y="7482"/>
                    <a:pt x="7929" y="7486"/>
                  </a:cubicBezTo>
                  <a:lnTo>
                    <a:pt x="7877" y="7486"/>
                  </a:lnTo>
                  <a:cubicBezTo>
                    <a:pt x="7790" y="7483"/>
                    <a:pt x="7709" y="7464"/>
                    <a:pt x="7646" y="7427"/>
                  </a:cubicBezTo>
                  <a:lnTo>
                    <a:pt x="358" y="3219"/>
                  </a:lnTo>
                  <a:lnTo>
                    <a:pt x="228" y="3145"/>
                  </a:lnTo>
                  <a:cubicBezTo>
                    <a:pt x="185" y="3119"/>
                    <a:pt x="155" y="3089"/>
                    <a:pt x="140" y="3055"/>
                  </a:cubicBezTo>
                  <a:cubicBezTo>
                    <a:pt x="134" y="3047"/>
                    <a:pt x="134" y="3042"/>
                    <a:pt x="134" y="3042"/>
                  </a:cubicBezTo>
                  <a:cubicBezTo>
                    <a:pt x="0" y="2745"/>
                    <a:pt x="216" y="2579"/>
                    <a:pt x="216" y="2579"/>
                  </a:cubicBezTo>
                  <a:cubicBezTo>
                    <a:pt x="260" y="2574"/>
                    <a:pt x="314" y="2651"/>
                    <a:pt x="358" y="2753"/>
                  </a:cubicBezTo>
                  <a:lnTo>
                    <a:pt x="4984" y="83"/>
                  </a:lnTo>
                  <a:cubicBezTo>
                    <a:pt x="5077" y="29"/>
                    <a:pt x="5194" y="0"/>
                    <a:pt x="5308" y="0"/>
                  </a:cubicBezTo>
                  <a:lnTo>
                    <a:pt x="5319" y="0"/>
                  </a:lnTo>
                </a:path>
              </a:pathLst>
            </a:custGeom>
            <a:solidFill>
              <a:schemeClr val="bg1">
                <a:lumMod val="95000"/>
              </a:schemeClr>
            </a:solidFill>
            <a:ln>
              <a:noFill/>
            </a:ln>
            <a:effectLst/>
          </p:spPr>
          <p:txBody>
            <a:bodyPr wrap="none" anchor="ctr"/>
            <a:lstStyle/>
            <a:p>
              <a:endParaRPr lang="en-US" sz="2743" dirty="0"/>
            </a:p>
          </p:txBody>
        </p:sp>
        <p:sp>
          <p:nvSpPr>
            <p:cNvPr id="10" name="Freeform 4">
              <a:extLst>
                <a:ext uri="{FF2B5EF4-FFF2-40B4-BE49-F238E27FC236}">
                  <a16:creationId xmlns:a16="http://schemas.microsoft.com/office/drawing/2014/main" id="{06166404-D62A-435E-A025-7C492A077DA1}"/>
                </a:ext>
              </a:extLst>
            </p:cNvPr>
            <p:cNvSpPr>
              <a:spLocks noChangeArrowheads="1"/>
            </p:cNvSpPr>
            <p:nvPr/>
          </p:nvSpPr>
          <p:spPr bwMode="auto">
            <a:xfrm>
              <a:off x="11702056" y="6256017"/>
              <a:ext cx="4536477" cy="2615315"/>
            </a:xfrm>
            <a:custGeom>
              <a:avLst/>
              <a:gdLst>
                <a:gd name="T0" fmla="*/ 513 w 6945"/>
                <a:gd name="T1" fmla="*/ 0 h 4004"/>
                <a:gd name="T2" fmla="*/ 6944 w 6945"/>
                <a:gd name="T3" fmla="*/ 3712 h 4004"/>
                <a:gd name="T4" fmla="*/ 6944 w 6945"/>
                <a:gd name="T5" fmla="*/ 4003 h 4004"/>
                <a:gd name="T6" fmla="*/ 0 w 6945"/>
                <a:gd name="T7" fmla="*/ 0 h 4004"/>
                <a:gd name="T8" fmla="*/ 513 w 6945"/>
                <a:gd name="T9" fmla="*/ 0 h 4004"/>
              </a:gdLst>
              <a:ahLst/>
              <a:cxnLst>
                <a:cxn ang="0">
                  <a:pos x="T0" y="T1"/>
                </a:cxn>
                <a:cxn ang="0">
                  <a:pos x="T2" y="T3"/>
                </a:cxn>
                <a:cxn ang="0">
                  <a:pos x="T4" y="T5"/>
                </a:cxn>
                <a:cxn ang="0">
                  <a:pos x="T6" y="T7"/>
                </a:cxn>
                <a:cxn ang="0">
                  <a:pos x="T8" y="T9"/>
                </a:cxn>
              </a:cxnLst>
              <a:rect l="0" t="0" r="r" b="b"/>
              <a:pathLst>
                <a:path w="6945" h="4004">
                  <a:moveTo>
                    <a:pt x="513" y="0"/>
                  </a:moveTo>
                  <a:lnTo>
                    <a:pt x="6944" y="3712"/>
                  </a:lnTo>
                  <a:lnTo>
                    <a:pt x="6944" y="4003"/>
                  </a:lnTo>
                  <a:lnTo>
                    <a:pt x="0" y="0"/>
                  </a:lnTo>
                  <a:lnTo>
                    <a:pt x="51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11" name="Freeform 6">
              <a:extLst>
                <a:ext uri="{FF2B5EF4-FFF2-40B4-BE49-F238E27FC236}">
                  <a16:creationId xmlns:a16="http://schemas.microsoft.com/office/drawing/2014/main" id="{48326B1C-B847-4903-92B8-21AE1CA19F4E}"/>
                </a:ext>
              </a:extLst>
            </p:cNvPr>
            <p:cNvSpPr>
              <a:spLocks noChangeArrowheads="1"/>
            </p:cNvSpPr>
            <p:nvPr/>
          </p:nvSpPr>
          <p:spPr bwMode="auto">
            <a:xfrm>
              <a:off x="11232566" y="1993171"/>
              <a:ext cx="5204706" cy="6909846"/>
            </a:xfrm>
            <a:custGeom>
              <a:avLst/>
              <a:gdLst>
                <a:gd name="T0" fmla="*/ 0 w 7967"/>
                <a:gd name="T1" fmla="*/ 240 h 10577"/>
                <a:gd name="T2" fmla="*/ 166 w 7967"/>
                <a:gd name="T3" fmla="*/ 0 h 10577"/>
                <a:gd name="T4" fmla="*/ 166 w 7967"/>
                <a:gd name="T5" fmla="*/ 0 h 10577"/>
                <a:gd name="T6" fmla="*/ 166 w 7967"/>
                <a:gd name="T7" fmla="*/ 0 h 10577"/>
                <a:gd name="T8" fmla="*/ 275 w 7967"/>
                <a:gd name="T9" fmla="*/ 33 h 10577"/>
                <a:gd name="T10" fmla="*/ 275 w 7967"/>
                <a:gd name="T11" fmla="*/ 33 h 10577"/>
                <a:gd name="T12" fmla="*/ 7692 w 7967"/>
                <a:gd name="T13" fmla="*/ 4316 h 10577"/>
                <a:gd name="T14" fmla="*/ 7692 w 7967"/>
                <a:gd name="T15" fmla="*/ 4316 h 10577"/>
                <a:gd name="T16" fmla="*/ 7966 w 7967"/>
                <a:gd name="T17" fmla="*/ 4840 h 10577"/>
                <a:gd name="T18" fmla="*/ 7966 w 7967"/>
                <a:gd name="T19" fmla="*/ 4840 h 10577"/>
                <a:gd name="T20" fmla="*/ 7966 w 7967"/>
                <a:gd name="T21" fmla="*/ 10282 h 10577"/>
                <a:gd name="T22" fmla="*/ 7966 w 7967"/>
                <a:gd name="T23" fmla="*/ 10282 h 10577"/>
                <a:gd name="T24" fmla="*/ 7692 w 7967"/>
                <a:gd name="T25" fmla="*/ 10489 h 10577"/>
                <a:gd name="T26" fmla="*/ 7692 w 7967"/>
                <a:gd name="T27" fmla="*/ 10489 h 10577"/>
                <a:gd name="T28" fmla="*/ 275 w 7967"/>
                <a:gd name="T29" fmla="*/ 6207 h 10577"/>
                <a:gd name="T30" fmla="*/ 275 w 7967"/>
                <a:gd name="T31" fmla="*/ 6207 h 10577"/>
                <a:gd name="T32" fmla="*/ 0 w 7967"/>
                <a:gd name="T33" fmla="*/ 5684 h 10577"/>
                <a:gd name="T34" fmla="*/ 0 w 7967"/>
                <a:gd name="T35" fmla="*/ 5684 h 10577"/>
                <a:gd name="T36" fmla="*/ 0 w 7967"/>
                <a:gd name="T37" fmla="*/ 240 h 10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67" h="10577">
                  <a:moveTo>
                    <a:pt x="0" y="240"/>
                  </a:moveTo>
                  <a:cubicBezTo>
                    <a:pt x="0" y="90"/>
                    <a:pt x="69" y="0"/>
                    <a:pt x="166" y="0"/>
                  </a:cubicBezTo>
                  <a:lnTo>
                    <a:pt x="166" y="0"/>
                  </a:lnTo>
                  <a:lnTo>
                    <a:pt x="166" y="0"/>
                  </a:lnTo>
                  <a:cubicBezTo>
                    <a:pt x="199" y="0"/>
                    <a:pt x="236" y="11"/>
                    <a:pt x="275" y="33"/>
                  </a:cubicBezTo>
                  <a:lnTo>
                    <a:pt x="275" y="33"/>
                  </a:lnTo>
                  <a:lnTo>
                    <a:pt x="7692" y="4316"/>
                  </a:lnTo>
                  <a:lnTo>
                    <a:pt x="7692" y="4316"/>
                  </a:lnTo>
                  <a:cubicBezTo>
                    <a:pt x="7843" y="4404"/>
                    <a:pt x="7966" y="4638"/>
                    <a:pt x="7966" y="4840"/>
                  </a:cubicBezTo>
                  <a:lnTo>
                    <a:pt x="7966" y="4840"/>
                  </a:lnTo>
                  <a:lnTo>
                    <a:pt x="7966" y="10282"/>
                  </a:lnTo>
                  <a:lnTo>
                    <a:pt x="7966" y="10282"/>
                  </a:lnTo>
                  <a:cubicBezTo>
                    <a:pt x="7966" y="10484"/>
                    <a:pt x="7843" y="10576"/>
                    <a:pt x="7692" y="10489"/>
                  </a:cubicBezTo>
                  <a:lnTo>
                    <a:pt x="7692" y="10489"/>
                  </a:lnTo>
                  <a:lnTo>
                    <a:pt x="275" y="6207"/>
                  </a:lnTo>
                  <a:lnTo>
                    <a:pt x="275" y="6207"/>
                  </a:lnTo>
                  <a:cubicBezTo>
                    <a:pt x="123" y="6120"/>
                    <a:pt x="0" y="5885"/>
                    <a:pt x="0" y="5684"/>
                  </a:cubicBezTo>
                  <a:lnTo>
                    <a:pt x="0" y="5684"/>
                  </a:lnTo>
                  <a:lnTo>
                    <a:pt x="0" y="240"/>
                  </a:lnTo>
                </a:path>
              </a:pathLst>
            </a:custGeom>
            <a:solidFill>
              <a:schemeClr val="bg1">
                <a:lumMod val="95000"/>
              </a:schemeClr>
            </a:solidFill>
            <a:ln>
              <a:noFill/>
            </a:ln>
            <a:effectLst/>
          </p:spPr>
          <p:txBody>
            <a:bodyPr wrap="none" anchor="ctr"/>
            <a:lstStyle/>
            <a:p>
              <a:endParaRPr lang="en-US" sz="2743" dirty="0"/>
            </a:p>
          </p:txBody>
        </p:sp>
        <p:sp>
          <p:nvSpPr>
            <p:cNvPr id="12" name="Freeform 8">
              <a:extLst>
                <a:ext uri="{FF2B5EF4-FFF2-40B4-BE49-F238E27FC236}">
                  <a16:creationId xmlns:a16="http://schemas.microsoft.com/office/drawing/2014/main" id="{68F575EE-2D9F-4AA0-B7B4-F2BD58489480}"/>
                </a:ext>
              </a:extLst>
            </p:cNvPr>
            <p:cNvSpPr>
              <a:spLocks noChangeArrowheads="1"/>
            </p:cNvSpPr>
            <p:nvPr/>
          </p:nvSpPr>
          <p:spPr bwMode="auto">
            <a:xfrm>
              <a:off x="11149037" y="1854915"/>
              <a:ext cx="5425837" cy="7116576"/>
            </a:xfrm>
            <a:custGeom>
              <a:avLst/>
              <a:gdLst>
                <a:gd name="connsiteX0" fmla="*/ 242359 w 5425837"/>
                <a:gd name="connsiteY0" fmla="*/ 253221 h 7116576"/>
                <a:gd name="connsiteX1" fmla="*/ 231738 w 5425837"/>
                <a:gd name="connsiteY1" fmla="*/ 265248 h 7116576"/>
                <a:gd name="connsiteX2" fmla="*/ 223042 w 5425837"/>
                <a:gd name="connsiteY2" fmla="*/ 309591 h 7116576"/>
                <a:gd name="connsiteX3" fmla="*/ 223042 w 5425837"/>
                <a:gd name="connsiteY3" fmla="*/ 462426 h 7116576"/>
                <a:gd name="connsiteX4" fmla="*/ 223042 w 5425837"/>
                <a:gd name="connsiteY4" fmla="*/ 3898618 h 7116576"/>
                <a:gd name="connsiteX5" fmla="*/ 332781 w 5425837"/>
                <a:gd name="connsiteY5" fmla="*/ 4089336 h 7116576"/>
                <a:gd name="connsiteX6" fmla="*/ 5150183 w 5425837"/>
                <a:gd name="connsiteY6" fmla="*/ 6869771 h 7116576"/>
                <a:gd name="connsiteX7" fmla="*/ 5187162 w 5425837"/>
                <a:gd name="connsiteY7" fmla="*/ 6881603 h 7116576"/>
                <a:gd name="connsiteX8" fmla="*/ 5198443 w 5425837"/>
                <a:gd name="connsiteY8" fmla="*/ 6859707 h 7116576"/>
                <a:gd name="connsiteX9" fmla="*/ 5202984 w 5425837"/>
                <a:gd name="connsiteY9" fmla="*/ 6826512 h 7116576"/>
                <a:gd name="connsiteX10" fmla="*/ 5202984 w 5425837"/>
                <a:gd name="connsiteY10" fmla="*/ 3237296 h 7116576"/>
                <a:gd name="connsiteX11" fmla="*/ 5091949 w 5425837"/>
                <a:gd name="connsiteY11" fmla="*/ 3046534 h 7116576"/>
                <a:gd name="connsiteX12" fmla="*/ 275629 w 5425837"/>
                <a:gd name="connsiteY12" fmla="*/ 264794 h 7116576"/>
                <a:gd name="connsiteX13" fmla="*/ 170132 w 5425837"/>
                <a:gd name="connsiteY13" fmla="*/ 0 h 7116576"/>
                <a:gd name="connsiteX14" fmla="*/ 292935 w 5425837"/>
                <a:gd name="connsiteY14" fmla="*/ 37883 h 7116576"/>
                <a:gd name="connsiteX15" fmla="*/ 5150183 w 5425837"/>
                <a:gd name="connsiteY15" fmla="*/ 2837912 h 7116576"/>
                <a:gd name="connsiteX16" fmla="*/ 5425837 w 5425837"/>
                <a:gd name="connsiteY16" fmla="*/ 3313401 h 7116576"/>
                <a:gd name="connsiteX17" fmla="*/ 5425837 w 5425837"/>
                <a:gd name="connsiteY17" fmla="*/ 6902428 h 7116576"/>
                <a:gd name="connsiteX18" fmla="*/ 5291276 w 5425837"/>
                <a:gd name="connsiteY18" fmla="*/ 7096412 h 7116576"/>
                <a:gd name="connsiteX19" fmla="*/ 5290669 w 5425837"/>
                <a:gd name="connsiteY19" fmla="*/ 7096412 h 7116576"/>
                <a:gd name="connsiteX20" fmla="*/ 5287496 w 5425837"/>
                <a:gd name="connsiteY20" fmla="*/ 7099294 h 7116576"/>
                <a:gd name="connsiteX21" fmla="*/ 5231723 w 5425837"/>
                <a:gd name="connsiteY21" fmla="*/ 7116576 h 7116576"/>
                <a:gd name="connsiteX22" fmla="*/ 5199719 w 5425837"/>
                <a:gd name="connsiteY22" fmla="*/ 7116576 h 7116576"/>
                <a:gd name="connsiteX23" fmla="*/ 5091949 w 5425837"/>
                <a:gd name="connsiteY23" fmla="*/ 7079338 h 7116576"/>
                <a:gd name="connsiteX24" fmla="*/ 275629 w 5425837"/>
                <a:gd name="connsiteY24" fmla="*/ 4298251 h 7116576"/>
                <a:gd name="connsiteX25" fmla="*/ 0 w 5425837"/>
                <a:gd name="connsiteY25" fmla="*/ 3822651 h 7116576"/>
                <a:gd name="connsiteX26" fmla="*/ 0 w 5425837"/>
                <a:gd name="connsiteY26" fmla="*/ 232129 h 7116576"/>
                <a:gd name="connsiteX27" fmla="*/ 11104 w 5425837"/>
                <a:gd name="connsiteY27" fmla="*/ 149619 h 7116576"/>
                <a:gd name="connsiteX28" fmla="*/ 27860 w 5425837"/>
                <a:gd name="connsiteY28" fmla="*/ 116773 h 7116576"/>
                <a:gd name="connsiteX29" fmla="*/ 28489 w 5425837"/>
                <a:gd name="connsiteY29" fmla="*/ 112147 h 7116576"/>
                <a:gd name="connsiteX30" fmla="*/ 170132 w 5425837"/>
                <a:gd name="connsiteY30" fmla="*/ 0 h 711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25837" h="7116576">
                  <a:moveTo>
                    <a:pt x="242359" y="253221"/>
                  </a:moveTo>
                  <a:lnTo>
                    <a:pt x="231738" y="265248"/>
                  </a:lnTo>
                  <a:cubicBezTo>
                    <a:pt x="226145" y="277219"/>
                    <a:pt x="223042" y="292119"/>
                    <a:pt x="223042" y="309591"/>
                  </a:cubicBezTo>
                  <a:lnTo>
                    <a:pt x="223042" y="462426"/>
                  </a:lnTo>
                  <a:lnTo>
                    <a:pt x="223042" y="3898618"/>
                  </a:lnTo>
                  <a:cubicBezTo>
                    <a:pt x="223042" y="3968504"/>
                    <a:pt x="272686" y="4054066"/>
                    <a:pt x="332781" y="4089336"/>
                  </a:cubicBezTo>
                  <a:lnTo>
                    <a:pt x="5150183" y="6869771"/>
                  </a:lnTo>
                  <a:lnTo>
                    <a:pt x="5187162" y="6881603"/>
                  </a:lnTo>
                  <a:lnTo>
                    <a:pt x="5198443" y="6859707"/>
                  </a:lnTo>
                  <a:cubicBezTo>
                    <a:pt x="5201392" y="6850030"/>
                    <a:pt x="5202984" y="6838924"/>
                    <a:pt x="5202984" y="6826512"/>
                  </a:cubicBezTo>
                  <a:lnTo>
                    <a:pt x="5202984" y="3237296"/>
                  </a:lnTo>
                  <a:cubicBezTo>
                    <a:pt x="5202984" y="3166740"/>
                    <a:pt x="5153345" y="3081812"/>
                    <a:pt x="5091949" y="3046534"/>
                  </a:cubicBezTo>
                  <a:lnTo>
                    <a:pt x="275629" y="264794"/>
                  </a:lnTo>
                  <a:close/>
                  <a:moveTo>
                    <a:pt x="170132" y="0"/>
                  </a:moveTo>
                  <a:cubicBezTo>
                    <a:pt x="206712" y="0"/>
                    <a:pt x="248517" y="12410"/>
                    <a:pt x="292935" y="37883"/>
                  </a:cubicBezTo>
                  <a:lnTo>
                    <a:pt x="5150183" y="2837912"/>
                  </a:lnTo>
                  <a:cubicBezTo>
                    <a:pt x="5301727" y="2925433"/>
                    <a:pt x="5425837" y="3139011"/>
                    <a:pt x="5425837" y="3313401"/>
                  </a:cubicBezTo>
                  <a:lnTo>
                    <a:pt x="5425837" y="6902428"/>
                  </a:lnTo>
                  <a:cubicBezTo>
                    <a:pt x="5425837" y="7018034"/>
                    <a:pt x="5371621" y="7087921"/>
                    <a:pt x="5291276" y="7096412"/>
                  </a:cubicBezTo>
                  <a:lnTo>
                    <a:pt x="5290669" y="7096412"/>
                  </a:lnTo>
                  <a:lnTo>
                    <a:pt x="5287496" y="7099294"/>
                  </a:lnTo>
                  <a:cubicBezTo>
                    <a:pt x="5270871" y="7108777"/>
                    <a:pt x="5252134" y="7114616"/>
                    <a:pt x="5231723" y="7116576"/>
                  </a:cubicBezTo>
                  <a:lnTo>
                    <a:pt x="5199719" y="7116576"/>
                  </a:lnTo>
                  <a:cubicBezTo>
                    <a:pt x="5166408" y="7113962"/>
                    <a:pt x="5130485" y="7101550"/>
                    <a:pt x="5091949" y="7079338"/>
                  </a:cubicBezTo>
                  <a:lnTo>
                    <a:pt x="275629" y="4298251"/>
                  </a:lnTo>
                  <a:cubicBezTo>
                    <a:pt x="123445" y="4210709"/>
                    <a:pt x="0" y="3997081"/>
                    <a:pt x="0" y="3822651"/>
                  </a:cubicBezTo>
                  <a:lnTo>
                    <a:pt x="0" y="232129"/>
                  </a:lnTo>
                  <a:cubicBezTo>
                    <a:pt x="0" y="201261"/>
                    <a:pt x="3878" y="173659"/>
                    <a:pt x="11104" y="149619"/>
                  </a:cubicBezTo>
                  <a:lnTo>
                    <a:pt x="27860" y="116773"/>
                  </a:lnTo>
                  <a:lnTo>
                    <a:pt x="28489" y="112147"/>
                  </a:lnTo>
                  <a:cubicBezTo>
                    <a:pt x="50351" y="40046"/>
                    <a:pt x="102526" y="0"/>
                    <a:pt x="170132" y="0"/>
                  </a:cubicBezTo>
                  <a:close/>
                </a:path>
              </a:pathLst>
            </a:custGeom>
            <a:solidFill>
              <a:schemeClr val="bg1">
                <a:lumMod val="50000"/>
              </a:schemeClr>
            </a:solidFill>
            <a:ln>
              <a:noFill/>
            </a:ln>
            <a:effectLst/>
          </p:spPr>
          <p:txBody>
            <a:bodyPr wrap="square" anchor="ctr">
              <a:noAutofit/>
            </a:bodyPr>
            <a:lstStyle/>
            <a:p>
              <a:endParaRPr lang="en-US" sz="2743" dirty="0"/>
            </a:p>
          </p:txBody>
        </p:sp>
        <p:sp>
          <p:nvSpPr>
            <p:cNvPr id="13" name="Freeform 8">
              <a:extLst>
                <a:ext uri="{FF2B5EF4-FFF2-40B4-BE49-F238E27FC236}">
                  <a16:creationId xmlns:a16="http://schemas.microsoft.com/office/drawing/2014/main" id="{EE39EE83-1156-4218-B473-CDD70AC75B04}"/>
                </a:ext>
              </a:extLst>
            </p:cNvPr>
            <p:cNvSpPr>
              <a:spLocks noChangeArrowheads="1"/>
            </p:cNvSpPr>
            <p:nvPr/>
          </p:nvSpPr>
          <p:spPr bwMode="auto">
            <a:xfrm>
              <a:off x="7770444" y="6083201"/>
              <a:ext cx="8470968" cy="4890753"/>
            </a:xfrm>
            <a:custGeom>
              <a:avLst/>
              <a:gdLst>
                <a:gd name="T0" fmla="*/ 12966 w 12967"/>
                <a:gd name="T1" fmla="*/ 4512 h 7487"/>
                <a:gd name="T2" fmla="*/ 12823 w 12967"/>
                <a:gd name="T3" fmla="*/ 4682 h 7487"/>
                <a:gd name="T4" fmla="*/ 8109 w 12967"/>
                <a:gd name="T5" fmla="*/ 7403 h 7487"/>
                <a:gd name="T6" fmla="*/ 7805 w 12967"/>
                <a:gd name="T7" fmla="*/ 7486 h 7487"/>
                <a:gd name="T8" fmla="*/ 7746 w 12967"/>
                <a:gd name="T9" fmla="*/ 7486 h 7487"/>
                <a:gd name="T10" fmla="*/ 7519 w 12967"/>
                <a:gd name="T11" fmla="*/ 7428 h 7487"/>
                <a:gd name="T12" fmla="*/ 101 w 12967"/>
                <a:gd name="T13" fmla="*/ 3145 h 7487"/>
                <a:gd name="T14" fmla="*/ 0 w 12967"/>
                <a:gd name="T15" fmla="*/ 3012 h 7487"/>
                <a:gd name="T16" fmla="*/ 0 w 12967"/>
                <a:gd name="T17" fmla="*/ 2982 h 7487"/>
                <a:gd name="T18" fmla="*/ 144 w 12967"/>
                <a:gd name="T19" fmla="*/ 2804 h 7487"/>
                <a:gd name="T20" fmla="*/ 4858 w 12967"/>
                <a:gd name="T21" fmla="*/ 83 h 7487"/>
                <a:gd name="T22" fmla="*/ 5192 w 12967"/>
                <a:gd name="T23" fmla="*/ 0 h 7487"/>
                <a:gd name="T24" fmla="*/ 5448 w 12967"/>
                <a:gd name="T25" fmla="*/ 59 h 7487"/>
                <a:gd name="T26" fmla="*/ 12866 w 12967"/>
                <a:gd name="T27" fmla="*/ 4341 h 7487"/>
                <a:gd name="T28" fmla="*/ 12966 w 12967"/>
                <a:gd name="T29" fmla="*/ 4467 h 7487"/>
                <a:gd name="T30" fmla="*/ 12966 w 12967"/>
                <a:gd name="T31" fmla="*/ 4512 h 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67" h="7487">
                  <a:moveTo>
                    <a:pt x="12966" y="4512"/>
                  </a:moveTo>
                  <a:cubicBezTo>
                    <a:pt x="12956" y="4572"/>
                    <a:pt x="12908" y="4633"/>
                    <a:pt x="12823" y="4682"/>
                  </a:cubicBezTo>
                  <a:lnTo>
                    <a:pt x="8109" y="7403"/>
                  </a:lnTo>
                  <a:cubicBezTo>
                    <a:pt x="8022" y="7454"/>
                    <a:pt x="7912" y="7482"/>
                    <a:pt x="7805" y="7486"/>
                  </a:cubicBezTo>
                  <a:lnTo>
                    <a:pt x="7746" y="7486"/>
                  </a:lnTo>
                  <a:cubicBezTo>
                    <a:pt x="7661" y="7483"/>
                    <a:pt x="7581" y="7463"/>
                    <a:pt x="7519" y="7428"/>
                  </a:cubicBezTo>
                  <a:lnTo>
                    <a:pt x="101" y="3145"/>
                  </a:lnTo>
                  <a:cubicBezTo>
                    <a:pt x="39" y="3109"/>
                    <a:pt x="5" y="3062"/>
                    <a:pt x="0" y="3012"/>
                  </a:cubicBezTo>
                  <a:lnTo>
                    <a:pt x="0" y="2982"/>
                  </a:lnTo>
                  <a:cubicBezTo>
                    <a:pt x="7" y="2920"/>
                    <a:pt x="55" y="2856"/>
                    <a:pt x="144" y="2804"/>
                  </a:cubicBezTo>
                  <a:lnTo>
                    <a:pt x="4858" y="83"/>
                  </a:lnTo>
                  <a:cubicBezTo>
                    <a:pt x="4953" y="28"/>
                    <a:pt x="5076" y="0"/>
                    <a:pt x="5192" y="0"/>
                  </a:cubicBezTo>
                  <a:cubicBezTo>
                    <a:pt x="5288" y="0"/>
                    <a:pt x="5379" y="19"/>
                    <a:pt x="5448" y="59"/>
                  </a:cubicBezTo>
                  <a:lnTo>
                    <a:pt x="12866" y="4341"/>
                  </a:lnTo>
                  <a:cubicBezTo>
                    <a:pt x="12925" y="4375"/>
                    <a:pt x="12958" y="4420"/>
                    <a:pt x="12966" y="4467"/>
                  </a:cubicBezTo>
                  <a:lnTo>
                    <a:pt x="12966" y="4512"/>
                  </a:lnTo>
                </a:path>
              </a:pathLst>
            </a:custGeom>
            <a:solidFill>
              <a:schemeClr val="bg1">
                <a:lumMod val="85000"/>
              </a:schemeClr>
            </a:solidFill>
            <a:ln>
              <a:noFill/>
            </a:ln>
            <a:effectLst/>
          </p:spPr>
          <p:txBody>
            <a:bodyPr wrap="none" anchor="ctr"/>
            <a:lstStyle/>
            <a:p>
              <a:endParaRPr lang="en-US" sz="2743" dirty="0"/>
            </a:p>
          </p:txBody>
        </p:sp>
        <p:sp>
          <p:nvSpPr>
            <p:cNvPr id="14" name="Freeform 9">
              <a:extLst>
                <a:ext uri="{FF2B5EF4-FFF2-40B4-BE49-F238E27FC236}">
                  <a16:creationId xmlns:a16="http://schemas.microsoft.com/office/drawing/2014/main" id="{4DB70A17-57DF-4BB4-84BB-80293158C408}"/>
                </a:ext>
              </a:extLst>
            </p:cNvPr>
            <p:cNvSpPr>
              <a:spLocks noChangeArrowheads="1"/>
            </p:cNvSpPr>
            <p:nvPr/>
          </p:nvSpPr>
          <p:spPr bwMode="auto">
            <a:xfrm>
              <a:off x="7770444" y="6083201"/>
              <a:ext cx="8470968" cy="4890753"/>
            </a:xfrm>
            <a:custGeom>
              <a:avLst/>
              <a:gdLst>
                <a:gd name="T0" fmla="*/ 5217 w 12967"/>
                <a:gd name="T1" fmla="*/ 0 h 7487"/>
                <a:gd name="T2" fmla="*/ 5448 w 12967"/>
                <a:gd name="T3" fmla="*/ 59 h 7487"/>
                <a:gd name="T4" fmla="*/ 12866 w 12967"/>
                <a:gd name="T5" fmla="*/ 4341 h 7487"/>
                <a:gd name="T6" fmla="*/ 12966 w 12967"/>
                <a:gd name="T7" fmla="*/ 4467 h 7487"/>
                <a:gd name="T8" fmla="*/ 12966 w 12967"/>
                <a:gd name="T9" fmla="*/ 4512 h 7487"/>
                <a:gd name="T10" fmla="*/ 12823 w 12967"/>
                <a:gd name="T11" fmla="*/ 4682 h 7487"/>
                <a:gd name="T12" fmla="*/ 8109 w 12967"/>
                <a:gd name="T13" fmla="*/ 7403 h 7487"/>
                <a:gd name="T14" fmla="*/ 7805 w 12967"/>
                <a:gd name="T15" fmla="*/ 7486 h 7487"/>
                <a:gd name="T16" fmla="*/ 7746 w 12967"/>
                <a:gd name="T17" fmla="*/ 7486 h 7487"/>
                <a:gd name="T18" fmla="*/ 7519 w 12967"/>
                <a:gd name="T19" fmla="*/ 7428 h 7487"/>
                <a:gd name="T20" fmla="*/ 101 w 12967"/>
                <a:gd name="T21" fmla="*/ 3145 h 7487"/>
                <a:gd name="T22" fmla="*/ 0 w 12967"/>
                <a:gd name="T23" fmla="*/ 3012 h 7487"/>
                <a:gd name="T24" fmla="*/ 0 w 12967"/>
                <a:gd name="T25" fmla="*/ 2982 h 7487"/>
                <a:gd name="T26" fmla="*/ 144 w 12967"/>
                <a:gd name="T27" fmla="*/ 2804 h 7487"/>
                <a:gd name="T28" fmla="*/ 4858 w 12967"/>
                <a:gd name="T29" fmla="*/ 83 h 7487"/>
                <a:gd name="T30" fmla="*/ 5165 w 12967"/>
                <a:gd name="T31" fmla="*/ 0 h 7487"/>
                <a:gd name="T32" fmla="*/ 5217 w 12967"/>
                <a:gd name="T33" fmla="*/ 0 h 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67" h="7487">
                  <a:moveTo>
                    <a:pt x="5217" y="0"/>
                  </a:moveTo>
                  <a:cubicBezTo>
                    <a:pt x="5303" y="3"/>
                    <a:pt x="5385" y="22"/>
                    <a:pt x="5448" y="59"/>
                  </a:cubicBezTo>
                  <a:lnTo>
                    <a:pt x="12866" y="4341"/>
                  </a:lnTo>
                  <a:cubicBezTo>
                    <a:pt x="12925" y="4375"/>
                    <a:pt x="12958" y="4420"/>
                    <a:pt x="12966" y="4467"/>
                  </a:cubicBezTo>
                  <a:lnTo>
                    <a:pt x="12966" y="4512"/>
                  </a:lnTo>
                  <a:cubicBezTo>
                    <a:pt x="12956" y="4572"/>
                    <a:pt x="12908" y="4633"/>
                    <a:pt x="12823" y="4682"/>
                  </a:cubicBezTo>
                  <a:lnTo>
                    <a:pt x="8109" y="7403"/>
                  </a:lnTo>
                  <a:cubicBezTo>
                    <a:pt x="8022" y="7454"/>
                    <a:pt x="7912" y="7482"/>
                    <a:pt x="7805" y="7486"/>
                  </a:cubicBezTo>
                  <a:lnTo>
                    <a:pt x="7746" y="7486"/>
                  </a:lnTo>
                  <a:cubicBezTo>
                    <a:pt x="7661" y="7483"/>
                    <a:pt x="7581" y="7463"/>
                    <a:pt x="7519" y="7428"/>
                  </a:cubicBezTo>
                  <a:lnTo>
                    <a:pt x="101" y="3145"/>
                  </a:lnTo>
                  <a:cubicBezTo>
                    <a:pt x="39" y="3109"/>
                    <a:pt x="5" y="3062"/>
                    <a:pt x="0" y="3012"/>
                  </a:cubicBezTo>
                  <a:lnTo>
                    <a:pt x="0" y="2982"/>
                  </a:lnTo>
                  <a:cubicBezTo>
                    <a:pt x="7" y="2920"/>
                    <a:pt x="55" y="2856"/>
                    <a:pt x="144" y="2804"/>
                  </a:cubicBezTo>
                  <a:lnTo>
                    <a:pt x="4858" y="83"/>
                  </a:lnTo>
                  <a:cubicBezTo>
                    <a:pt x="4946" y="31"/>
                    <a:pt x="5057" y="3"/>
                    <a:pt x="5165" y="0"/>
                  </a:cubicBezTo>
                  <a:lnTo>
                    <a:pt x="5217" y="0"/>
                  </a:lnTo>
                </a:path>
              </a:pathLst>
            </a:custGeom>
            <a:noFill/>
            <a:ln w="1800" cap="flat">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15" name="Freeform 10">
              <a:extLst>
                <a:ext uri="{FF2B5EF4-FFF2-40B4-BE49-F238E27FC236}">
                  <a16:creationId xmlns:a16="http://schemas.microsoft.com/office/drawing/2014/main" id="{0E93E883-1162-4C40-991C-B38836E65547}"/>
                </a:ext>
              </a:extLst>
            </p:cNvPr>
            <p:cNvSpPr>
              <a:spLocks noChangeArrowheads="1"/>
            </p:cNvSpPr>
            <p:nvPr/>
          </p:nvSpPr>
          <p:spPr bwMode="auto">
            <a:xfrm>
              <a:off x="9766491" y="6604535"/>
              <a:ext cx="5579147" cy="3223057"/>
            </a:xfrm>
            <a:custGeom>
              <a:avLst/>
              <a:gdLst>
                <a:gd name="T0" fmla="*/ 8542 w 8543"/>
                <a:gd name="T1" fmla="*/ 3557 h 4933"/>
                <a:gd name="T2" fmla="*/ 8497 w 8543"/>
                <a:gd name="T3" fmla="*/ 3611 h 4933"/>
                <a:gd name="T4" fmla="*/ 6253 w 8543"/>
                <a:gd name="T5" fmla="*/ 4906 h 4933"/>
                <a:gd name="T6" fmla="*/ 6166 w 8543"/>
                <a:gd name="T7" fmla="*/ 4932 h 4933"/>
                <a:gd name="T8" fmla="*/ 6130 w 8543"/>
                <a:gd name="T9" fmla="*/ 4932 h 4933"/>
                <a:gd name="T10" fmla="*/ 6066 w 8543"/>
                <a:gd name="T11" fmla="*/ 4914 h 4933"/>
                <a:gd name="T12" fmla="*/ 32 w 8543"/>
                <a:gd name="T13" fmla="*/ 1429 h 4933"/>
                <a:gd name="T14" fmla="*/ 0 w 8543"/>
                <a:gd name="T15" fmla="*/ 1389 h 4933"/>
                <a:gd name="T16" fmla="*/ 0 w 8543"/>
                <a:gd name="T17" fmla="*/ 1376 h 4933"/>
                <a:gd name="T18" fmla="*/ 45 w 8543"/>
                <a:gd name="T19" fmla="*/ 1321 h 4933"/>
                <a:gd name="T20" fmla="*/ 2289 w 8543"/>
                <a:gd name="T21" fmla="*/ 27 h 4933"/>
                <a:gd name="T22" fmla="*/ 2395 w 8543"/>
                <a:gd name="T23" fmla="*/ 0 h 4933"/>
                <a:gd name="T24" fmla="*/ 2476 w 8543"/>
                <a:gd name="T25" fmla="*/ 19 h 4933"/>
                <a:gd name="T26" fmla="*/ 8511 w 8543"/>
                <a:gd name="T27" fmla="*/ 3503 h 4933"/>
                <a:gd name="T28" fmla="*/ 8542 w 8543"/>
                <a:gd name="T29" fmla="*/ 3542 h 4933"/>
                <a:gd name="T30" fmla="*/ 8542 w 8543"/>
                <a:gd name="T31" fmla="*/ 3557 h 4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43" h="4933">
                  <a:moveTo>
                    <a:pt x="8542" y="3557"/>
                  </a:moveTo>
                  <a:cubicBezTo>
                    <a:pt x="8539" y="3576"/>
                    <a:pt x="8524" y="3596"/>
                    <a:pt x="8497" y="3611"/>
                  </a:cubicBezTo>
                  <a:lnTo>
                    <a:pt x="6253" y="4906"/>
                  </a:lnTo>
                  <a:cubicBezTo>
                    <a:pt x="6228" y="4921"/>
                    <a:pt x="6197" y="4930"/>
                    <a:pt x="6166" y="4932"/>
                  </a:cubicBezTo>
                  <a:lnTo>
                    <a:pt x="6130" y="4932"/>
                  </a:lnTo>
                  <a:cubicBezTo>
                    <a:pt x="6106" y="4930"/>
                    <a:pt x="6084" y="4924"/>
                    <a:pt x="6066" y="4914"/>
                  </a:cubicBezTo>
                  <a:lnTo>
                    <a:pt x="32" y="1429"/>
                  </a:lnTo>
                  <a:cubicBezTo>
                    <a:pt x="12" y="1419"/>
                    <a:pt x="2" y="1404"/>
                    <a:pt x="0" y="1389"/>
                  </a:cubicBezTo>
                  <a:lnTo>
                    <a:pt x="0" y="1376"/>
                  </a:lnTo>
                  <a:cubicBezTo>
                    <a:pt x="2" y="1357"/>
                    <a:pt x="18" y="1337"/>
                    <a:pt x="45" y="1321"/>
                  </a:cubicBezTo>
                  <a:lnTo>
                    <a:pt x="2289" y="27"/>
                  </a:lnTo>
                  <a:cubicBezTo>
                    <a:pt x="2319" y="9"/>
                    <a:pt x="2358" y="0"/>
                    <a:pt x="2395" y="0"/>
                  </a:cubicBezTo>
                  <a:cubicBezTo>
                    <a:pt x="2425" y="0"/>
                    <a:pt x="2454" y="7"/>
                    <a:pt x="2476" y="19"/>
                  </a:cubicBezTo>
                  <a:lnTo>
                    <a:pt x="8511" y="3503"/>
                  </a:lnTo>
                  <a:cubicBezTo>
                    <a:pt x="8529" y="3514"/>
                    <a:pt x="8540" y="3528"/>
                    <a:pt x="8542" y="3542"/>
                  </a:cubicBezTo>
                  <a:lnTo>
                    <a:pt x="8542" y="3557"/>
                  </a:lnTo>
                </a:path>
              </a:pathLst>
            </a:custGeom>
            <a:solidFill>
              <a:schemeClr val="bg1">
                <a:lumMod val="95000"/>
              </a:schemeClr>
            </a:solidFill>
            <a:ln>
              <a:noFill/>
            </a:ln>
            <a:effectLst/>
          </p:spPr>
          <p:txBody>
            <a:bodyPr wrap="none" anchor="ctr"/>
            <a:lstStyle/>
            <a:p>
              <a:endParaRPr lang="en-US" sz="2743" dirty="0"/>
            </a:p>
          </p:txBody>
        </p:sp>
        <p:sp>
          <p:nvSpPr>
            <p:cNvPr id="16" name="Freeform 11">
              <a:extLst>
                <a:ext uri="{FF2B5EF4-FFF2-40B4-BE49-F238E27FC236}">
                  <a16:creationId xmlns:a16="http://schemas.microsoft.com/office/drawing/2014/main" id="{69CF281D-F766-4DD0-98E1-A718D06CAD43}"/>
                </a:ext>
              </a:extLst>
            </p:cNvPr>
            <p:cNvSpPr>
              <a:spLocks noChangeArrowheads="1"/>
            </p:cNvSpPr>
            <p:nvPr/>
          </p:nvSpPr>
          <p:spPr bwMode="auto">
            <a:xfrm>
              <a:off x="9766492" y="8367281"/>
              <a:ext cx="2523145" cy="1457433"/>
            </a:xfrm>
            <a:custGeom>
              <a:avLst/>
              <a:gdLst>
                <a:gd name="T0" fmla="*/ 2096 w 3862"/>
                <a:gd name="T1" fmla="*/ 2232 h 2233"/>
                <a:gd name="T2" fmla="*/ 0 w 3862"/>
                <a:gd name="T3" fmla="*/ 1022 h 2233"/>
                <a:gd name="T4" fmla="*/ 0 w 3862"/>
                <a:gd name="T5" fmla="*/ 903 h 2233"/>
                <a:gd name="T6" fmla="*/ 1563 w 3862"/>
                <a:gd name="T7" fmla="*/ 0 h 2233"/>
                <a:gd name="T8" fmla="*/ 3861 w 3862"/>
                <a:gd name="T9" fmla="*/ 1328 h 2233"/>
                <a:gd name="T10" fmla="*/ 2297 w 3862"/>
                <a:gd name="T11" fmla="*/ 2232 h 2233"/>
                <a:gd name="T12" fmla="*/ 2096 w 3862"/>
                <a:gd name="T13" fmla="*/ 2232 h 2233"/>
              </a:gdLst>
              <a:ahLst/>
              <a:cxnLst>
                <a:cxn ang="0">
                  <a:pos x="T0" y="T1"/>
                </a:cxn>
                <a:cxn ang="0">
                  <a:pos x="T2" y="T3"/>
                </a:cxn>
                <a:cxn ang="0">
                  <a:pos x="T4" y="T5"/>
                </a:cxn>
                <a:cxn ang="0">
                  <a:pos x="T6" y="T7"/>
                </a:cxn>
                <a:cxn ang="0">
                  <a:pos x="T8" y="T9"/>
                </a:cxn>
                <a:cxn ang="0">
                  <a:pos x="T10" y="T11"/>
                </a:cxn>
                <a:cxn ang="0">
                  <a:pos x="T12" y="T13"/>
                </a:cxn>
              </a:cxnLst>
              <a:rect l="0" t="0" r="r" b="b"/>
              <a:pathLst>
                <a:path w="3862" h="2233">
                  <a:moveTo>
                    <a:pt x="2096" y="2232"/>
                  </a:moveTo>
                  <a:lnTo>
                    <a:pt x="0" y="1022"/>
                  </a:lnTo>
                  <a:lnTo>
                    <a:pt x="0" y="903"/>
                  </a:lnTo>
                  <a:lnTo>
                    <a:pt x="1563" y="0"/>
                  </a:lnTo>
                  <a:lnTo>
                    <a:pt x="3861" y="1328"/>
                  </a:lnTo>
                  <a:lnTo>
                    <a:pt x="2297" y="2232"/>
                  </a:lnTo>
                  <a:lnTo>
                    <a:pt x="2096" y="2232"/>
                  </a:lnTo>
                </a:path>
              </a:pathLst>
            </a:custGeom>
            <a:solidFill>
              <a:schemeClr val="bg1">
                <a:lumMod val="95000"/>
              </a:schemeClr>
            </a:solidFill>
            <a:ln>
              <a:noFill/>
            </a:ln>
            <a:effectLst/>
          </p:spPr>
          <p:txBody>
            <a:bodyPr wrap="none" anchor="ctr"/>
            <a:lstStyle/>
            <a:p>
              <a:endParaRPr lang="en-US" sz="2743" dirty="0"/>
            </a:p>
          </p:txBody>
        </p:sp>
        <p:sp>
          <p:nvSpPr>
            <p:cNvPr id="17" name="Freeform 12">
              <a:extLst>
                <a:ext uri="{FF2B5EF4-FFF2-40B4-BE49-F238E27FC236}">
                  <a16:creationId xmlns:a16="http://schemas.microsoft.com/office/drawing/2014/main" id="{9010A7B3-331B-4307-B4DC-030105B6348F}"/>
                </a:ext>
              </a:extLst>
            </p:cNvPr>
            <p:cNvSpPr>
              <a:spLocks noChangeArrowheads="1"/>
            </p:cNvSpPr>
            <p:nvPr/>
          </p:nvSpPr>
          <p:spPr bwMode="auto">
            <a:xfrm>
              <a:off x="11909436" y="6604536"/>
              <a:ext cx="3436202" cy="1984527"/>
            </a:xfrm>
            <a:custGeom>
              <a:avLst/>
              <a:gdLst>
                <a:gd name="T0" fmla="*/ 492 w 5263"/>
                <a:gd name="T1" fmla="*/ 0 h 3038"/>
                <a:gd name="T2" fmla="*/ 5262 w 5263"/>
                <a:gd name="T3" fmla="*/ 2754 h 3038"/>
                <a:gd name="T4" fmla="*/ 5262 w 5263"/>
                <a:gd name="T5" fmla="*/ 3037 h 3038"/>
                <a:gd name="T6" fmla="*/ 0 w 5263"/>
                <a:gd name="T7" fmla="*/ 0 h 3038"/>
                <a:gd name="T8" fmla="*/ 492 w 5263"/>
                <a:gd name="T9" fmla="*/ 0 h 3038"/>
              </a:gdLst>
              <a:ahLst/>
              <a:cxnLst>
                <a:cxn ang="0">
                  <a:pos x="T0" y="T1"/>
                </a:cxn>
                <a:cxn ang="0">
                  <a:pos x="T2" y="T3"/>
                </a:cxn>
                <a:cxn ang="0">
                  <a:pos x="T4" y="T5"/>
                </a:cxn>
                <a:cxn ang="0">
                  <a:pos x="T6" y="T7"/>
                </a:cxn>
                <a:cxn ang="0">
                  <a:pos x="T8" y="T9"/>
                </a:cxn>
              </a:cxnLst>
              <a:rect l="0" t="0" r="r" b="b"/>
              <a:pathLst>
                <a:path w="5263" h="3038">
                  <a:moveTo>
                    <a:pt x="492" y="0"/>
                  </a:moveTo>
                  <a:lnTo>
                    <a:pt x="5262" y="2754"/>
                  </a:lnTo>
                  <a:lnTo>
                    <a:pt x="5262" y="3037"/>
                  </a:lnTo>
                  <a:lnTo>
                    <a:pt x="0" y="0"/>
                  </a:lnTo>
                  <a:lnTo>
                    <a:pt x="492" y="0"/>
                  </a:lnTo>
                </a:path>
              </a:pathLst>
            </a:custGeom>
            <a:solidFill>
              <a:schemeClr val="bg1">
                <a:lumMod val="50000"/>
              </a:schemeClr>
            </a:solidFill>
            <a:ln>
              <a:noFill/>
            </a:ln>
            <a:effectLst/>
          </p:spPr>
          <p:txBody>
            <a:bodyPr wrap="none" anchor="ctr"/>
            <a:lstStyle/>
            <a:p>
              <a:endParaRPr lang="en-US" sz="2743" dirty="0"/>
            </a:p>
          </p:txBody>
        </p:sp>
        <p:sp>
          <p:nvSpPr>
            <p:cNvPr id="18" name="Freeform 14">
              <a:extLst>
                <a:ext uri="{FF2B5EF4-FFF2-40B4-BE49-F238E27FC236}">
                  <a16:creationId xmlns:a16="http://schemas.microsoft.com/office/drawing/2014/main" id="{AE7CE37D-2346-4971-AC1A-B07175586B2E}"/>
                </a:ext>
              </a:extLst>
            </p:cNvPr>
            <p:cNvSpPr>
              <a:spLocks noChangeArrowheads="1"/>
            </p:cNvSpPr>
            <p:nvPr/>
          </p:nvSpPr>
          <p:spPr bwMode="auto">
            <a:xfrm>
              <a:off x="9907628" y="6650619"/>
              <a:ext cx="5352225" cy="3098548"/>
            </a:xfrm>
            <a:custGeom>
              <a:avLst/>
              <a:gdLst>
                <a:gd name="connsiteX0" fmla="*/ 3747381 w 5352225"/>
                <a:gd name="connsiteY0" fmla="*/ 2935027 h 3098548"/>
                <a:gd name="connsiteX1" fmla="*/ 3764336 w 5352225"/>
                <a:gd name="connsiteY1" fmla="*/ 2938967 h 3098548"/>
                <a:gd name="connsiteX2" fmla="*/ 3948241 w 5352225"/>
                <a:gd name="connsiteY2" fmla="*/ 3045355 h 3098548"/>
                <a:gd name="connsiteX3" fmla="*/ 3948241 w 5352225"/>
                <a:gd name="connsiteY3" fmla="*/ 3066369 h 3098548"/>
                <a:gd name="connsiteX4" fmla="*/ 3945632 w 5352225"/>
                <a:gd name="connsiteY4" fmla="*/ 3067683 h 3098548"/>
                <a:gd name="connsiteX5" fmla="*/ 3894113 w 5352225"/>
                <a:gd name="connsiteY5" fmla="*/ 3097235 h 3098548"/>
                <a:gd name="connsiteX6" fmla="*/ 3892156 w 5352225"/>
                <a:gd name="connsiteY6" fmla="*/ 3098548 h 3098548"/>
                <a:gd name="connsiteX7" fmla="*/ 3856289 w 5352225"/>
                <a:gd name="connsiteY7" fmla="*/ 3098548 h 3098548"/>
                <a:gd name="connsiteX8" fmla="*/ 3672384 w 5352225"/>
                <a:gd name="connsiteY8" fmla="*/ 2992161 h 3098548"/>
                <a:gd name="connsiteX9" fmla="*/ 3672384 w 5352225"/>
                <a:gd name="connsiteY9" fmla="*/ 2971803 h 3098548"/>
                <a:gd name="connsiteX10" fmla="*/ 3674993 w 5352225"/>
                <a:gd name="connsiteY10" fmla="*/ 2969833 h 3098548"/>
                <a:gd name="connsiteX11" fmla="*/ 3726512 w 5352225"/>
                <a:gd name="connsiteY11" fmla="*/ 2940281 h 3098548"/>
                <a:gd name="connsiteX12" fmla="*/ 3747381 w 5352225"/>
                <a:gd name="connsiteY12" fmla="*/ 2935027 h 3098548"/>
                <a:gd name="connsiteX13" fmla="*/ 3471049 w 5352225"/>
                <a:gd name="connsiteY13" fmla="*/ 2773730 h 3098548"/>
                <a:gd name="connsiteX14" fmla="*/ 3487391 w 5352225"/>
                <a:gd name="connsiteY14" fmla="*/ 2777670 h 3098548"/>
                <a:gd name="connsiteX15" fmla="*/ 3671730 w 5352225"/>
                <a:gd name="connsiteY15" fmla="*/ 2884058 h 3098548"/>
                <a:gd name="connsiteX16" fmla="*/ 3671730 w 5352225"/>
                <a:gd name="connsiteY16" fmla="*/ 2905072 h 3098548"/>
                <a:gd name="connsiteX17" fmla="*/ 3669116 w 5352225"/>
                <a:gd name="connsiteY17" fmla="*/ 2906386 h 3098548"/>
                <a:gd name="connsiteX18" fmla="*/ 3618128 w 5352225"/>
                <a:gd name="connsiteY18" fmla="*/ 2935938 h 3098548"/>
                <a:gd name="connsiteX19" fmla="*/ 3615513 w 5352225"/>
                <a:gd name="connsiteY19" fmla="*/ 2937251 h 3098548"/>
                <a:gd name="connsiteX20" fmla="*/ 3579561 w 5352225"/>
                <a:gd name="connsiteY20" fmla="*/ 2937251 h 3098548"/>
                <a:gd name="connsiteX21" fmla="*/ 3395875 w 5352225"/>
                <a:gd name="connsiteY21" fmla="*/ 2830864 h 3098548"/>
                <a:gd name="connsiteX22" fmla="*/ 3395875 w 5352225"/>
                <a:gd name="connsiteY22" fmla="*/ 2810506 h 3098548"/>
                <a:gd name="connsiteX23" fmla="*/ 3398490 w 5352225"/>
                <a:gd name="connsiteY23" fmla="*/ 2808536 h 3098548"/>
                <a:gd name="connsiteX24" fmla="*/ 3449477 w 5352225"/>
                <a:gd name="connsiteY24" fmla="*/ 2778984 h 3098548"/>
                <a:gd name="connsiteX25" fmla="*/ 3471049 w 5352225"/>
                <a:gd name="connsiteY25" fmla="*/ 2773730 h 3098548"/>
                <a:gd name="connsiteX26" fmla="*/ 3604018 w 5352225"/>
                <a:gd name="connsiteY26" fmla="*/ 2695964 h 3098548"/>
                <a:gd name="connsiteX27" fmla="*/ 3620321 w 5352225"/>
                <a:gd name="connsiteY27" fmla="*/ 2699889 h 3098548"/>
                <a:gd name="connsiteX28" fmla="*/ 3804226 w 5352225"/>
                <a:gd name="connsiteY28" fmla="*/ 2806505 h 3098548"/>
                <a:gd name="connsiteX29" fmla="*/ 3804226 w 5352225"/>
                <a:gd name="connsiteY29" fmla="*/ 2826127 h 3098548"/>
                <a:gd name="connsiteX30" fmla="*/ 3800965 w 5352225"/>
                <a:gd name="connsiteY30" fmla="*/ 2828090 h 3098548"/>
                <a:gd name="connsiteX31" fmla="*/ 3750750 w 5352225"/>
                <a:gd name="connsiteY31" fmla="*/ 2858178 h 3098548"/>
                <a:gd name="connsiteX32" fmla="*/ 3748141 w 5352225"/>
                <a:gd name="connsiteY32" fmla="*/ 2859486 h 3098548"/>
                <a:gd name="connsiteX33" fmla="*/ 3712274 w 5352225"/>
                <a:gd name="connsiteY33" fmla="*/ 2859486 h 3098548"/>
                <a:gd name="connsiteX34" fmla="*/ 3528369 w 5352225"/>
                <a:gd name="connsiteY34" fmla="*/ 2753524 h 3098548"/>
                <a:gd name="connsiteX35" fmla="*/ 3528369 w 5352225"/>
                <a:gd name="connsiteY35" fmla="*/ 2733247 h 3098548"/>
                <a:gd name="connsiteX36" fmla="*/ 3531630 w 5352225"/>
                <a:gd name="connsiteY36" fmla="*/ 2730631 h 3098548"/>
                <a:gd name="connsiteX37" fmla="*/ 3581845 w 5352225"/>
                <a:gd name="connsiteY37" fmla="*/ 2701851 h 3098548"/>
                <a:gd name="connsiteX38" fmla="*/ 3604018 w 5352225"/>
                <a:gd name="connsiteY38" fmla="*/ 2695964 h 3098548"/>
                <a:gd name="connsiteX39" fmla="*/ 3200124 w 5352225"/>
                <a:gd name="connsiteY39" fmla="*/ 2618194 h 3098548"/>
                <a:gd name="connsiteX40" fmla="*/ 3217079 w 5352225"/>
                <a:gd name="connsiteY40" fmla="*/ 2622119 h 3098548"/>
                <a:gd name="connsiteX41" fmla="*/ 3400984 w 5352225"/>
                <a:gd name="connsiteY41" fmla="*/ 2728082 h 3098548"/>
                <a:gd name="connsiteX42" fmla="*/ 3400984 w 5352225"/>
                <a:gd name="connsiteY42" fmla="*/ 2748359 h 3098548"/>
                <a:gd name="connsiteX43" fmla="*/ 3397723 w 5352225"/>
                <a:gd name="connsiteY43" fmla="*/ 2750321 h 3098548"/>
                <a:gd name="connsiteX44" fmla="*/ 3346856 w 5352225"/>
                <a:gd name="connsiteY44" fmla="*/ 2779756 h 3098548"/>
                <a:gd name="connsiteX45" fmla="*/ 3343595 w 5352225"/>
                <a:gd name="connsiteY45" fmla="*/ 2781718 h 3098548"/>
                <a:gd name="connsiteX46" fmla="*/ 3309032 w 5352225"/>
                <a:gd name="connsiteY46" fmla="*/ 2781718 h 3098548"/>
                <a:gd name="connsiteX47" fmla="*/ 3125127 w 5352225"/>
                <a:gd name="connsiteY47" fmla="*/ 2675100 h 3098548"/>
                <a:gd name="connsiteX48" fmla="*/ 3125127 w 5352225"/>
                <a:gd name="connsiteY48" fmla="*/ 2654823 h 3098548"/>
                <a:gd name="connsiteX49" fmla="*/ 3127736 w 5352225"/>
                <a:gd name="connsiteY49" fmla="*/ 2652861 h 3098548"/>
                <a:gd name="connsiteX50" fmla="*/ 3178603 w 5352225"/>
                <a:gd name="connsiteY50" fmla="*/ 2624081 h 3098548"/>
                <a:gd name="connsiteX51" fmla="*/ 3200124 w 5352225"/>
                <a:gd name="connsiteY51" fmla="*/ 2618194 h 3098548"/>
                <a:gd name="connsiteX52" fmla="*/ 3886932 w 5352225"/>
                <a:gd name="connsiteY52" fmla="*/ 2540427 h 3098548"/>
                <a:gd name="connsiteX53" fmla="*/ 3926856 w 5352225"/>
                <a:gd name="connsiteY53" fmla="*/ 2549552 h 3098548"/>
                <a:gd name="connsiteX54" fmla="*/ 4373219 w 5352225"/>
                <a:gd name="connsiteY54" fmla="*/ 2805702 h 3098548"/>
                <a:gd name="connsiteX55" fmla="*/ 4388926 w 5352225"/>
                <a:gd name="connsiteY55" fmla="*/ 2826559 h 3098548"/>
                <a:gd name="connsiteX56" fmla="*/ 4388926 w 5352225"/>
                <a:gd name="connsiteY56" fmla="*/ 2830470 h 3098548"/>
                <a:gd name="connsiteX57" fmla="*/ 4366674 w 5352225"/>
                <a:gd name="connsiteY57" fmla="*/ 2858497 h 3098548"/>
                <a:gd name="connsiteX58" fmla="*/ 4246247 w 5352225"/>
                <a:gd name="connsiteY58" fmla="*/ 2927586 h 3098548"/>
                <a:gd name="connsiteX59" fmla="*/ 4239048 w 5352225"/>
                <a:gd name="connsiteY59" fmla="*/ 2931496 h 3098548"/>
                <a:gd name="connsiteX60" fmla="*/ 4153964 w 5352225"/>
                <a:gd name="connsiteY60" fmla="*/ 2931496 h 3098548"/>
                <a:gd name="connsiteX61" fmla="*/ 3708256 w 5352225"/>
                <a:gd name="connsiteY61" fmla="*/ 2674694 h 3098548"/>
                <a:gd name="connsiteX62" fmla="*/ 3692548 w 5352225"/>
                <a:gd name="connsiteY62" fmla="*/ 2654489 h 3098548"/>
                <a:gd name="connsiteX63" fmla="*/ 3692548 w 5352225"/>
                <a:gd name="connsiteY63" fmla="*/ 2650578 h 3098548"/>
                <a:gd name="connsiteX64" fmla="*/ 3714801 w 5352225"/>
                <a:gd name="connsiteY64" fmla="*/ 2621900 h 3098548"/>
                <a:gd name="connsiteX65" fmla="*/ 3834573 w 5352225"/>
                <a:gd name="connsiteY65" fmla="*/ 2553463 h 3098548"/>
                <a:gd name="connsiteX66" fmla="*/ 3886932 w 5352225"/>
                <a:gd name="connsiteY66" fmla="*/ 2540427 h 3098548"/>
                <a:gd name="connsiteX67" fmla="*/ 4192605 w 5352225"/>
                <a:gd name="connsiteY67" fmla="*/ 2410813 h 3098548"/>
                <a:gd name="connsiteX68" fmla="*/ 4218709 w 5352225"/>
                <a:gd name="connsiteY68" fmla="*/ 2416698 h 3098548"/>
                <a:gd name="connsiteX69" fmla="*/ 4383166 w 5352225"/>
                <a:gd name="connsiteY69" fmla="*/ 2511508 h 3098548"/>
                <a:gd name="connsiteX70" fmla="*/ 4383166 w 5352225"/>
                <a:gd name="connsiteY70" fmla="*/ 2543548 h 3098548"/>
                <a:gd name="connsiteX71" fmla="*/ 4378598 w 5352225"/>
                <a:gd name="connsiteY71" fmla="*/ 2546163 h 3098548"/>
                <a:gd name="connsiteX72" fmla="*/ 4224583 w 5352225"/>
                <a:gd name="connsiteY72" fmla="*/ 2635743 h 3098548"/>
                <a:gd name="connsiteX73" fmla="*/ 4220667 w 5352225"/>
                <a:gd name="connsiteY73" fmla="*/ 2637704 h 3098548"/>
                <a:gd name="connsiteX74" fmla="*/ 4165195 w 5352225"/>
                <a:gd name="connsiteY74" fmla="*/ 2637704 h 3098548"/>
                <a:gd name="connsiteX75" fmla="*/ 4000738 w 5352225"/>
                <a:gd name="connsiteY75" fmla="*/ 2542894 h 3098548"/>
                <a:gd name="connsiteX76" fmla="*/ 4000738 w 5352225"/>
                <a:gd name="connsiteY76" fmla="*/ 2511508 h 3098548"/>
                <a:gd name="connsiteX77" fmla="*/ 4004654 w 5352225"/>
                <a:gd name="connsiteY77" fmla="*/ 2508893 h 3098548"/>
                <a:gd name="connsiteX78" fmla="*/ 4159322 w 5352225"/>
                <a:gd name="connsiteY78" fmla="*/ 2419313 h 3098548"/>
                <a:gd name="connsiteX79" fmla="*/ 4192605 w 5352225"/>
                <a:gd name="connsiteY79" fmla="*/ 2410813 h 3098548"/>
                <a:gd name="connsiteX80" fmla="*/ 3058418 w 5352225"/>
                <a:gd name="connsiteY80" fmla="*/ 2382010 h 3098548"/>
                <a:gd name="connsiteX81" fmla="*/ 3083870 w 5352225"/>
                <a:gd name="connsiteY81" fmla="*/ 2387895 h 3098548"/>
                <a:gd name="connsiteX82" fmla="*/ 3248327 w 5352225"/>
                <a:gd name="connsiteY82" fmla="*/ 2483359 h 3098548"/>
                <a:gd name="connsiteX83" fmla="*/ 3248327 w 5352225"/>
                <a:gd name="connsiteY83" fmla="*/ 2514745 h 3098548"/>
                <a:gd name="connsiteX84" fmla="*/ 3244412 w 5352225"/>
                <a:gd name="connsiteY84" fmla="*/ 2517360 h 3098548"/>
                <a:gd name="connsiteX85" fmla="*/ 3089744 w 5352225"/>
                <a:gd name="connsiteY85" fmla="*/ 2606940 h 3098548"/>
                <a:gd name="connsiteX86" fmla="*/ 3085828 w 5352225"/>
                <a:gd name="connsiteY86" fmla="*/ 2608901 h 3098548"/>
                <a:gd name="connsiteX87" fmla="*/ 3031009 w 5352225"/>
                <a:gd name="connsiteY87" fmla="*/ 2608901 h 3098548"/>
                <a:gd name="connsiteX88" fmla="*/ 2865899 w 5352225"/>
                <a:gd name="connsiteY88" fmla="*/ 2514091 h 3098548"/>
                <a:gd name="connsiteX89" fmla="*/ 2865899 w 5352225"/>
                <a:gd name="connsiteY89" fmla="*/ 2482705 h 3098548"/>
                <a:gd name="connsiteX90" fmla="*/ 2870467 w 5352225"/>
                <a:gd name="connsiteY90" fmla="*/ 2479436 h 3098548"/>
                <a:gd name="connsiteX91" fmla="*/ 3025135 w 5352225"/>
                <a:gd name="connsiteY91" fmla="*/ 2390510 h 3098548"/>
                <a:gd name="connsiteX92" fmla="*/ 3058418 w 5352225"/>
                <a:gd name="connsiteY92" fmla="*/ 2382010 h 3098548"/>
                <a:gd name="connsiteX93" fmla="*/ 3611109 w 5352225"/>
                <a:gd name="connsiteY93" fmla="*/ 2376249 h 3098548"/>
                <a:gd name="connsiteX94" fmla="*/ 3636517 w 5352225"/>
                <a:gd name="connsiteY94" fmla="*/ 2382134 h 3098548"/>
                <a:gd name="connsiteX95" fmla="*/ 3801346 w 5352225"/>
                <a:gd name="connsiteY95" fmla="*/ 2477598 h 3098548"/>
                <a:gd name="connsiteX96" fmla="*/ 3801346 w 5352225"/>
                <a:gd name="connsiteY96" fmla="*/ 2508330 h 3098548"/>
                <a:gd name="connsiteX97" fmla="*/ 3796786 w 5352225"/>
                <a:gd name="connsiteY97" fmla="*/ 2510945 h 3098548"/>
                <a:gd name="connsiteX98" fmla="*/ 3642381 w 5352225"/>
                <a:gd name="connsiteY98" fmla="*/ 2601179 h 3098548"/>
                <a:gd name="connsiteX99" fmla="*/ 3638472 w 5352225"/>
                <a:gd name="connsiteY99" fmla="*/ 2603140 h 3098548"/>
                <a:gd name="connsiteX100" fmla="*/ 3583095 w 5352225"/>
                <a:gd name="connsiteY100" fmla="*/ 2603140 h 3098548"/>
                <a:gd name="connsiteX101" fmla="*/ 3418917 w 5352225"/>
                <a:gd name="connsiteY101" fmla="*/ 2508330 h 3098548"/>
                <a:gd name="connsiteX102" fmla="*/ 3418917 w 5352225"/>
                <a:gd name="connsiteY102" fmla="*/ 2476944 h 3098548"/>
                <a:gd name="connsiteX103" fmla="*/ 3423477 w 5352225"/>
                <a:gd name="connsiteY103" fmla="*/ 2473675 h 3098548"/>
                <a:gd name="connsiteX104" fmla="*/ 3577883 w 5352225"/>
                <a:gd name="connsiteY104" fmla="*/ 2384095 h 3098548"/>
                <a:gd name="connsiteX105" fmla="*/ 3611109 w 5352225"/>
                <a:gd name="connsiteY105" fmla="*/ 2376249 h 3098548"/>
                <a:gd name="connsiteX106" fmla="*/ 4442372 w 5352225"/>
                <a:gd name="connsiteY106" fmla="*/ 2255276 h 3098548"/>
                <a:gd name="connsiteX107" fmla="*/ 4478988 w 5352225"/>
                <a:gd name="connsiteY107" fmla="*/ 2263776 h 3098548"/>
                <a:gd name="connsiteX108" fmla="*/ 4894834 w 5352225"/>
                <a:gd name="connsiteY108" fmla="*/ 2503725 h 3098548"/>
                <a:gd name="connsiteX109" fmla="*/ 4913141 w 5352225"/>
                <a:gd name="connsiteY109" fmla="*/ 2527916 h 3098548"/>
                <a:gd name="connsiteX110" fmla="*/ 4913141 w 5352225"/>
                <a:gd name="connsiteY110" fmla="*/ 2531839 h 3098548"/>
                <a:gd name="connsiteX111" fmla="*/ 4894834 w 5352225"/>
                <a:gd name="connsiteY111" fmla="*/ 2554722 h 3098548"/>
                <a:gd name="connsiteX112" fmla="*/ 4492719 w 5352225"/>
                <a:gd name="connsiteY112" fmla="*/ 2787479 h 3098548"/>
                <a:gd name="connsiteX113" fmla="*/ 4404449 w 5352225"/>
                <a:gd name="connsiteY113" fmla="*/ 2787479 h 3098548"/>
                <a:gd name="connsiteX114" fmla="*/ 4273027 w 5352225"/>
                <a:gd name="connsiteY114" fmla="*/ 2711637 h 3098548"/>
                <a:gd name="connsiteX115" fmla="*/ 4272373 w 5352225"/>
                <a:gd name="connsiteY115" fmla="*/ 2660640 h 3098548"/>
                <a:gd name="connsiteX116" fmla="*/ 4456103 w 5352225"/>
                <a:gd name="connsiteY116" fmla="*/ 2554722 h 3098548"/>
                <a:gd name="connsiteX117" fmla="*/ 4456103 w 5352225"/>
                <a:gd name="connsiteY117" fmla="*/ 2503071 h 3098548"/>
                <a:gd name="connsiteX118" fmla="*/ 4260603 w 5352225"/>
                <a:gd name="connsiteY118" fmla="*/ 2389961 h 3098548"/>
                <a:gd name="connsiteX119" fmla="*/ 4245565 w 5352225"/>
                <a:gd name="connsiteY119" fmla="*/ 2371655 h 3098548"/>
                <a:gd name="connsiteX120" fmla="*/ 4245565 w 5352225"/>
                <a:gd name="connsiteY120" fmla="*/ 2365770 h 3098548"/>
                <a:gd name="connsiteX121" fmla="*/ 4259950 w 5352225"/>
                <a:gd name="connsiteY121" fmla="*/ 2348117 h 3098548"/>
                <a:gd name="connsiteX122" fmla="*/ 4406411 w 5352225"/>
                <a:gd name="connsiteY122" fmla="*/ 2263776 h 3098548"/>
                <a:gd name="connsiteX123" fmla="*/ 4442372 w 5352225"/>
                <a:gd name="connsiteY123" fmla="*/ 2255276 h 3098548"/>
                <a:gd name="connsiteX124" fmla="*/ 3905227 w 5352225"/>
                <a:gd name="connsiteY124" fmla="*/ 2243756 h 3098548"/>
                <a:gd name="connsiteX125" fmla="*/ 3930679 w 5352225"/>
                <a:gd name="connsiteY125" fmla="*/ 2250276 h 3098548"/>
                <a:gd name="connsiteX126" fmla="*/ 4095136 w 5352225"/>
                <a:gd name="connsiteY126" fmla="*/ 2344815 h 3098548"/>
                <a:gd name="connsiteX127" fmla="*/ 4095136 w 5352225"/>
                <a:gd name="connsiteY127" fmla="*/ 2376110 h 3098548"/>
                <a:gd name="connsiteX128" fmla="*/ 4091221 w 5352225"/>
                <a:gd name="connsiteY128" fmla="*/ 2378718 h 3098548"/>
                <a:gd name="connsiteX129" fmla="*/ 3936553 w 5352225"/>
                <a:gd name="connsiteY129" fmla="*/ 2468041 h 3098548"/>
                <a:gd name="connsiteX130" fmla="*/ 3931984 w 5352225"/>
                <a:gd name="connsiteY130" fmla="*/ 2470649 h 3098548"/>
                <a:gd name="connsiteX131" fmla="*/ 3877165 w 5352225"/>
                <a:gd name="connsiteY131" fmla="*/ 2470649 h 3098548"/>
                <a:gd name="connsiteX132" fmla="*/ 3712708 w 5352225"/>
                <a:gd name="connsiteY132" fmla="*/ 2375458 h 3098548"/>
                <a:gd name="connsiteX133" fmla="*/ 3712708 w 5352225"/>
                <a:gd name="connsiteY133" fmla="*/ 2344815 h 3098548"/>
                <a:gd name="connsiteX134" fmla="*/ 3717276 w 5352225"/>
                <a:gd name="connsiteY134" fmla="*/ 2341555 h 3098548"/>
                <a:gd name="connsiteX135" fmla="*/ 3871944 w 5352225"/>
                <a:gd name="connsiteY135" fmla="*/ 2252232 h 3098548"/>
                <a:gd name="connsiteX136" fmla="*/ 3905227 w 5352225"/>
                <a:gd name="connsiteY136" fmla="*/ 2243756 h 3098548"/>
                <a:gd name="connsiteX137" fmla="*/ 3337809 w 5352225"/>
                <a:gd name="connsiteY137" fmla="*/ 2220713 h 3098548"/>
                <a:gd name="connsiteX138" fmla="*/ 3363261 w 5352225"/>
                <a:gd name="connsiteY138" fmla="*/ 2226581 h 3098548"/>
                <a:gd name="connsiteX139" fmla="*/ 3527717 w 5352225"/>
                <a:gd name="connsiteY139" fmla="*/ 2321772 h 3098548"/>
                <a:gd name="connsiteX140" fmla="*/ 3527717 w 5352225"/>
                <a:gd name="connsiteY140" fmla="*/ 2353067 h 3098548"/>
                <a:gd name="connsiteX141" fmla="*/ 3523149 w 5352225"/>
                <a:gd name="connsiteY141" fmla="*/ 2355675 h 3098548"/>
                <a:gd name="connsiteX142" fmla="*/ 3369134 w 5352225"/>
                <a:gd name="connsiteY142" fmla="*/ 2444998 h 3098548"/>
                <a:gd name="connsiteX143" fmla="*/ 3364566 w 5352225"/>
                <a:gd name="connsiteY143" fmla="*/ 2447606 h 3098548"/>
                <a:gd name="connsiteX144" fmla="*/ 3309747 w 5352225"/>
                <a:gd name="connsiteY144" fmla="*/ 2447606 h 3098548"/>
                <a:gd name="connsiteX145" fmla="*/ 3145291 w 5352225"/>
                <a:gd name="connsiteY145" fmla="*/ 2352415 h 3098548"/>
                <a:gd name="connsiteX146" fmla="*/ 3145291 w 5352225"/>
                <a:gd name="connsiteY146" fmla="*/ 2321120 h 3098548"/>
                <a:gd name="connsiteX147" fmla="*/ 3149207 w 5352225"/>
                <a:gd name="connsiteY147" fmla="*/ 2318512 h 3098548"/>
                <a:gd name="connsiteX148" fmla="*/ 3304527 w 5352225"/>
                <a:gd name="connsiteY148" fmla="*/ 2229189 h 3098548"/>
                <a:gd name="connsiteX149" fmla="*/ 3337809 w 5352225"/>
                <a:gd name="connsiteY149" fmla="*/ 2220713 h 3098548"/>
                <a:gd name="connsiteX150" fmla="*/ 2752454 w 5352225"/>
                <a:gd name="connsiteY150" fmla="*/ 2206312 h 3098548"/>
                <a:gd name="connsiteX151" fmla="*/ 2777906 w 5352225"/>
                <a:gd name="connsiteY151" fmla="*/ 2212832 h 3098548"/>
                <a:gd name="connsiteX152" fmla="*/ 2943015 w 5352225"/>
                <a:gd name="connsiteY152" fmla="*/ 2307370 h 3098548"/>
                <a:gd name="connsiteX153" fmla="*/ 2943015 w 5352225"/>
                <a:gd name="connsiteY153" fmla="*/ 2339317 h 3098548"/>
                <a:gd name="connsiteX154" fmla="*/ 2939100 w 5352225"/>
                <a:gd name="connsiteY154" fmla="*/ 2341925 h 3098548"/>
                <a:gd name="connsiteX155" fmla="*/ 2783779 w 5352225"/>
                <a:gd name="connsiteY155" fmla="*/ 2430595 h 3098548"/>
                <a:gd name="connsiteX156" fmla="*/ 2779211 w 5352225"/>
                <a:gd name="connsiteY156" fmla="*/ 2433203 h 3098548"/>
                <a:gd name="connsiteX157" fmla="*/ 2725044 w 5352225"/>
                <a:gd name="connsiteY157" fmla="*/ 2433203 h 3098548"/>
                <a:gd name="connsiteX158" fmla="*/ 2560587 w 5352225"/>
                <a:gd name="connsiteY158" fmla="*/ 2338013 h 3098548"/>
                <a:gd name="connsiteX159" fmla="*/ 2560587 w 5352225"/>
                <a:gd name="connsiteY159" fmla="*/ 2306718 h 3098548"/>
                <a:gd name="connsiteX160" fmla="*/ 2564503 w 5352225"/>
                <a:gd name="connsiteY160" fmla="*/ 2304110 h 3098548"/>
                <a:gd name="connsiteX161" fmla="*/ 2719171 w 5352225"/>
                <a:gd name="connsiteY161" fmla="*/ 2214788 h 3098548"/>
                <a:gd name="connsiteX162" fmla="*/ 2752454 w 5352225"/>
                <a:gd name="connsiteY162" fmla="*/ 2206312 h 3098548"/>
                <a:gd name="connsiteX163" fmla="*/ 5120912 w 5352225"/>
                <a:gd name="connsiteY163" fmla="*/ 2137184 h 3098548"/>
                <a:gd name="connsiteX164" fmla="*/ 5159493 w 5352225"/>
                <a:gd name="connsiteY164" fmla="*/ 2146264 h 3098548"/>
                <a:gd name="connsiteX165" fmla="*/ 5336701 w 5352225"/>
                <a:gd name="connsiteY165" fmla="*/ 2248085 h 3098548"/>
                <a:gd name="connsiteX166" fmla="*/ 5330162 w 5352225"/>
                <a:gd name="connsiteY166" fmla="*/ 2298672 h 3098548"/>
                <a:gd name="connsiteX167" fmla="*/ 5278504 w 5352225"/>
                <a:gd name="connsiteY167" fmla="*/ 2328505 h 3098548"/>
                <a:gd name="connsiteX168" fmla="*/ 5270657 w 5352225"/>
                <a:gd name="connsiteY168" fmla="*/ 2332396 h 3098548"/>
                <a:gd name="connsiteX169" fmla="*/ 5190226 w 5352225"/>
                <a:gd name="connsiteY169" fmla="*/ 2332396 h 3098548"/>
                <a:gd name="connsiteX170" fmla="*/ 5012364 w 5352225"/>
                <a:gd name="connsiteY170" fmla="*/ 2230575 h 3098548"/>
                <a:gd name="connsiteX171" fmla="*/ 4997324 w 5352225"/>
                <a:gd name="connsiteY171" fmla="*/ 2211767 h 3098548"/>
                <a:gd name="connsiteX172" fmla="*/ 4997324 w 5352225"/>
                <a:gd name="connsiteY172" fmla="*/ 2205281 h 3098548"/>
                <a:gd name="connsiteX173" fmla="*/ 5018903 w 5352225"/>
                <a:gd name="connsiteY173" fmla="*/ 2179340 h 3098548"/>
                <a:gd name="connsiteX174" fmla="*/ 5070562 w 5352225"/>
                <a:gd name="connsiteY174" fmla="*/ 2150155 h 3098548"/>
                <a:gd name="connsiteX175" fmla="*/ 5120912 w 5352225"/>
                <a:gd name="connsiteY175" fmla="*/ 2137184 h 3098548"/>
                <a:gd name="connsiteX176" fmla="*/ 4167336 w 5352225"/>
                <a:gd name="connsiteY176" fmla="*/ 2093980 h 3098548"/>
                <a:gd name="connsiteX177" fmla="*/ 4192788 w 5352225"/>
                <a:gd name="connsiteY177" fmla="*/ 2099865 h 3098548"/>
                <a:gd name="connsiteX178" fmla="*/ 4357244 w 5352225"/>
                <a:gd name="connsiteY178" fmla="*/ 2194675 h 3098548"/>
                <a:gd name="connsiteX179" fmla="*/ 4357244 w 5352225"/>
                <a:gd name="connsiteY179" fmla="*/ 2226715 h 3098548"/>
                <a:gd name="connsiteX180" fmla="*/ 4353329 w 5352225"/>
                <a:gd name="connsiteY180" fmla="*/ 2229330 h 3098548"/>
                <a:gd name="connsiteX181" fmla="*/ 4198661 w 5352225"/>
                <a:gd name="connsiteY181" fmla="*/ 2318256 h 3098548"/>
                <a:gd name="connsiteX182" fmla="*/ 4194093 w 5352225"/>
                <a:gd name="connsiteY182" fmla="*/ 2320871 h 3098548"/>
                <a:gd name="connsiteX183" fmla="*/ 4139927 w 5352225"/>
                <a:gd name="connsiteY183" fmla="*/ 2320871 h 3098548"/>
                <a:gd name="connsiteX184" fmla="*/ 3974818 w 5352225"/>
                <a:gd name="connsiteY184" fmla="*/ 2226061 h 3098548"/>
                <a:gd name="connsiteX185" fmla="*/ 3974818 w 5352225"/>
                <a:gd name="connsiteY185" fmla="*/ 2195329 h 3098548"/>
                <a:gd name="connsiteX186" fmla="*/ 3979386 w 5352225"/>
                <a:gd name="connsiteY186" fmla="*/ 2192060 h 3098548"/>
                <a:gd name="connsiteX187" fmla="*/ 4134054 w 5352225"/>
                <a:gd name="connsiteY187" fmla="*/ 2102480 h 3098548"/>
                <a:gd name="connsiteX188" fmla="*/ 4167336 w 5352225"/>
                <a:gd name="connsiteY188" fmla="*/ 2093980 h 3098548"/>
                <a:gd name="connsiteX189" fmla="*/ 3628718 w 5352225"/>
                <a:gd name="connsiteY189" fmla="*/ 2085339 h 3098548"/>
                <a:gd name="connsiteX190" fmla="*/ 3654170 w 5352225"/>
                <a:gd name="connsiteY190" fmla="*/ 2091207 h 3098548"/>
                <a:gd name="connsiteX191" fmla="*/ 3818627 w 5352225"/>
                <a:gd name="connsiteY191" fmla="*/ 2185745 h 3098548"/>
                <a:gd name="connsiteX192" fmla="*/ 3818627 w 5352225"/>
                <a:gd name="connsiteY192" fmla="*/ 2217040 h 3098548"/>
                <a:gd name="connsiteX193" fmla="*/ 3814059 w 5352225"/>
                <a:gd name="connsiteY193" fmla="*/ 2219648 h 3098548"/>
                <a:gd name="connsiteX194" fmla="*/ 3659391 w 5352225"/>
                <a:gd name="connsiteY194" fmla="*/ 2309622 h 3098548"/>
                <a:gd name="connsiteX195" fmla="*/ 3654170 w 5352225"/>
                <a:gd name="connsiteY195" fmla="*/ 2312230 h 3098548"/>
                <a:gd name="connsiteX196" fmla="*/ 3600656 w 5352225"/>
                <a:gd name="connsiteY196" fmla="*/ 2312230 h 3098548"/>
                <a:gd name="connsiteX197" fmla="*/ 3436199 w 5352225"/>
                <a:gd name="connsiteY197" fmla="*/ 2217040 h 3098548"/>
                <a:gd name="connsiteX198" fmla="*/ 3436199 w 5352225"/>
                <a:gd name="connsiteY198" fmla="*/ 2185745 h 3098548"/>
                <a:gd name="connsiteX199" fmla="*/ 3440115 w 5352225"/>
                <a:gd name="connsiteY199" fmla="*/ 2183137 h 3098548"/>
                <a:gd name="connsiteX200" fmla="*/ 3594783 w 5352225"/>
                <a:gd name="connsiteY200" fmla="*/ 2093815 h 3098548"/>
                <a:gd name="connsiteX201" fmla="*/ 3628718 w 5352225"/>
                <a:gd name="connsiteY201" fmla="*/ 2085339 h 3098548"/>
                <a:gd name="connsiteX202" fmla="*/ 4652227 w 5352225"/>
                <a:gd name="connsiteY202" fmla="*/ 2079578 h 3098548"/>
                <a:gd name="connsiteX203" fmla="*/ 4692761 w 5352225"/>
                <a:gd name="connsiteY203" fmla="*/ 2089375 h 3098548"/>
                <a:gd name="connsiteX204" fmla="*/ 5151059 w 5352225"/>
                <a:gd name="connsiteY204" fmla="*/ 2353887 h 3098548"/>
                <a:gd name="connsiteX205" fmla="*/ 5144522 w 5352225"/>
                <a:gd name="connsiteY205" fmla="*/ 2407443 h 3098548"/>
                <a:gd name="connsiteX206" fmla="*/ 5025534 w 5352225"/>
                <a:gd name="connsiteY206" fmla="*/ 2475367 h 3098548"/>
                <a:gd name="connsiteX207" fmla="*/ 5018343 w 5352225"/>
                <a:gd name="connsiteY207" fmla="*/ 2479286 h 3098548"/>
                <a:gd name="connsiteX208" fmla="*/ 4932698 w 5352225"/>
                <a:gd name="connsiteY208" fmla="*/ 2479286 h 3098548"/>
                <a:gd name="connsiteX209" fmla="*/ 4474400 w 5352225"/>
                <a:gd name="connsiteY209" fmla="*/ 2215426 h 3098548"/>
                <a:gd name="connsiteX210" fmla="*/ 4458709 w 5352225"/>
                <a:gd name="connsiteY210" fmla="*/ 2195833 h 3098548"/>
                <a:gd name="connsiteX211" fmla="*/ 4458709 w 5352225"/>
                <a:gd name="connsiteY211" fmla="*/ 2187996 h 3098548"/>
                <a:gd name="connsiteX212" fmla="*/ 4480937 w 5352225"/>
                <a:gd name="connsiteY212" fmla="*/ 2161218 h 3098548"/>
                <a:gd name="connsiteX213" fmla="*/ 4599925 w 5352225"/>
                <a:gd name="connsiteY213" fmla="*/ 2093293 h 3098548"/>
                <a:gd name="connsiteX214" fmla="*/ 4652227 w 5352225"/>
                <a:gd name="connsiteY214" fmla="*/ 2079578 h 3098548"/>
                <a:gd name="connsiteX215" fmla="*/ 3064179 w 5352225"/>
                <a:gd name="connsiteY215" fmla="*/ 2062297 h 3098548"/>
                <a:gd name="connsiteX216" fmla="*/ 3089631 w 5352225"/>
                <a:gd name="connsiteY216" fmla="*/ 2068165 h 3098548"/>
                <a:gd name="connsiteX217" fmla="*/ 3254088 w 5352225"/>
                <a:gd name="connsiteY217" fmla="*/ 2162703 h 3098548"/>
                <a:gd name="connsiteX218" fmla="*/ 3254088 w 5352225"/>
                <a:gd name="connsiteY218" fmla="*/ 2194650 h 3098548"/>
                <a:gd name="connsiteX219" fmla="*/ 3249520 w 5352225"/>
                <a:gd name="connsiteY219" fmla="*/ 2197258 h 3098548"/>
                <a:gd name="connsiteX220" fmla="*/ 3095505 w 5352225"/>
                <a:gd name="connsiteY220" fmla="*/ 2285928 h 3098548"/>
                <a:gd name="connsiteX221" fmla="*/ 3088979 w 5352225"/>
                <a:gd name="connsiteY221" fmla="*/ 2289188 h 3098548"/>
                <a:gd name="connsiteX222" fmla="*/ 3036117 w 5352225"/>
                <a:gd name="connsiteY222" fmla="*/ 2289188 h 3098548"/>
                <a:gd name="connsiteX223" fmla="*/ 2871660 w 5352225"/>
                <a:gd name="connsiteY223" fmla="*/ 2193998 h 3098548"/>
                <a:gd name="connsiteX224" fmla="*/ 2871660 w 5352225"/>
                <a:gd name="connsiteY224" fmla="*/ 2162051 h 3098548"/>
                <a:gd name="connsiteX225" fmla="*/ 2875576 w 5352225"/>
                <a:gd name="connsiteY225" fmla="*/ 2159443 h 3098548"/>
                <a:gd name="connsiteX226" fmla="*/ 3030244 w 5352225"/>
                <a:gd name="connsiteY226" fmla="*/ 2070773 h 3098548"/>
                <a:gd name="connsiteX227" fmla="*/ 3064179 w 5352225"/>
                <a:gd name="connsiteY227" fmla="*/ 2062297 h 3098548"/>
                <a:gd name="connsiteX228" fmla="*/ 4837195 w 5352225"/>
                <a:gd name="connsiteY228" fmla="*/ 1973006 h 3098548"/>
                <a:gd name="connsiteX229" fmla="*/ 4875776 w 5352225"/>
                <a:gd name="connsiteY229" fmla="*/ 1981465 h 3098548"/>
                <a:gd name="connsiteX230" fmla="*/ 5053638 w 5352225"/>
                <a:gd name="connsiteY230" fmla="*/ 2084276 h 3098548"/>
                <a:gd name="connsiteX231" fmla="*/ 5068678 w 5352225"/>
                <a:gd name="connsiteY231" fmla="*/ 2103146 h 3098548"/>
                <a:gd name="connsiteX232" fmla="*/ 5068678 w 5352225"/>
                <a:gd name="connsiteY232" fmla="*/ 2109653 h 3098548"/>
                <a:gd name="connsiteX233" fmla="*/ 5047099 w 5352225"/>
                <a:gd name="connsiteY233" fmla="*/ 2135031 h 3098548"/>
                <a:gd name="connsiteX234" fmla="*/ 4995441 w 5352225"/>
                <a:gd name="connsiteY234" fmla="*/ 2164963 h 3098548"/>
                <a:gd name="connsiteX235" fmla="*/ 4988902 w 5352225"/>
                <a:gd name="connsiteY235" fmla="*/ 2168216 h 3098548"/>
                <a:gd name="connsiteX236" fmla="*/ 4906509 w 5352225"/>
                <a:gd name="connsiteY236" fmla="*/ 2168216 h 3098548"/>
                <a:gd name="connsiteX237" fmla="*/ 4728647 w 5352225"/>
                <a:gd name="connsiteY237" fmla="*/ 2066056 h 3098548"/>
                <a:gd name="connsiteX238" fmla="*/ 4735186 w 5352225"/>
                <a:gd name="connsiteY238" fmla="*/ 2015302 h 3098548"/>
                <a:gd name="connsiteX239" fmla="*/ 4786844 w 5352225"/>
                <a:gd name="connsiteY239" fmla="*/ 1985369 h 3098548"/>
                <a:gd name="connsiteX240" fmla="*/ 4837195 w 5352225"/>
                <a:gd name="connsiteY240" fmla="*/ 1973006 h 3098548"/>
                <a:gd name="connsiteX241" fmla="*/ 3890827 w 5352225"/>
                <a:gd name="connsiteY241" fmla="*/ 1932683 h 3098548"/>
                <a:gd name="connsiteX242" fmla="*/ 3916279 w 5352225"/>
                <a:gd name="connsiteY242" fmla="*/ 1938568 h 3098548"/>
                <a:gd name="connsiteX243" fmla="*/ 4080735 w 5352225"/>
                <a:gd name="connsiteY243" fmla="*/ 2034032 h 3098548"/>
                <a:gd name="connsiteX244" fmla="*/ 4080735 w 5352225"/>
                <a:gd name="connsiteY244" fmla="*/ 2065418 h 3098548"/>
                <a:gd name="connsiteX245" fmla="*/ 4076820 w 5352225"/>
                <a:gd name="connsiteY245" fmla="*/ 2068033 h 3098548"/>
                <a:gd name="connsiteX246" fmla="*/ 3921500 w 5352225"/>
                <a:gd name="connsiteY246" fmla="*/ 2157613 h 3098548"/>
                <a:gd name="connsiteX247" fmla="*/ 3918237 w 5352225"/>
                <a:gd name="connsiteY247" fmla="*/ 2159574 h 3098548"/>
                <a:gd name="connsiteX248" fmla="*/ 3862765 w 5352225"/>
                <a:gd name="connsiteY248" fmla="*/ 2159574 h 3098548"/>
                <a:gd name="connsiteX249" fmla="*/ 3698309 w 5352225"/>
                <a:gd name="connsiteY249" fmla="*/ 2064764 h 3098548"/>
                <a:gd name="connsiteX250" fmla="*/ 3698309 w 5352225"/>
                <a:gd name="connsiteY250" fmla="*/ 2033378 h 3098548"/>
                <a:gd name="connsiteX251" fmla="*/ 3702225 w 5352225"/>
                <a:gd name="connsiteY251" fmla="*/ 2030763 h 3098548"/>
                <a:gd name="connsiteX252" fmla="*/ 3857545 w 5352225"/>
                <a:gd name="connsiteY252" fmla="*/ 1941183 h 3098548"/>
                <a:gd name="connsiteX253" fmla="*/ 3890827 w 5352225"/>
                <a:gd name="connsiteY253" fmla="*/ 1932683 h 3098548"/>
                <a:gd name="connsiteX254" fmla="*/ 3351882 w 5352225"/>
                <a:gd name="connsiteY254" fmla="*/ 1924042 h 3098548"/>
                <a:gd name="connsiteX255" fmla="*/ 3377290 w 5352225"/>
                <a:gd name="connsiteY255" fmla="*/ 1929273 h 3098548"/>
                <a:gd name="connsiteX256" fmla="*/ 3542120 w 5352225"/>
                <a:gd name="connsiteY256" fmla="*/ 2024736 h 3098548"/>
                <a:gd name="connsiteX257" fmla="*/ 3542120 w 5352225"/>
                <a:gd name="connsiteY257" fmla="*/ 2056122 h 3098548"/>
                <a:gd name="connsiteX258" fmla="*/ 3537559 w 5352225"/>
                <a:gd name="connsiteY258" fmla="*/ 2058737 h 3098548"/>
                <a:gd name="connsiteX259" fmla="*/ 3383154 w 5352225"/>
                <a:gd name="connsiteY259" fmla="*/ 2148316 h 3098548"/>
                <a:gd name="connsiteX260" fmla="*/ 3377942 w 5352225"/>
                <a:gd name="connsiteY260" fmla="*/ 2150931 h 3098548"/>
                <a:gd name="connsiteX261" fmla="*/ 3323868 w 5352225"/>
                <a:gd name="connsiteY261" fmla="*/ 2150931 h 3098548"/>
                <a:gd name="connsiteX262" fmla="*/ 3159690 w 5352225"/>
                <a:gd name="connsiteY262" fmla="*/ 2056122 h 3098548"/>
                <a:gd name="connsiteX263" fmla="*/ 3159690 w 5352225"/>
                <a:gd name="connsiteY263" fmla="*/ 2024736 h 3098548"/>
                <a:gd name="connsiteX264" fmla="*/ 3164250 w 5352225"/>
                <a:gd name="connsiteY264" fmla="*/ 2021467 h 3098548"/>
                <a:gd name="connsiteX265" fmla="*/ 3318656 w 5352225"/>
                <a:gd name="connsiteY265" fmla="*/ 1931888 h 3098548"/>
                <a:gd name="connsiteX266" fmla="*/ 3351882 w 5352225"/>
                <a:gd name="connsiteY266" fmla="*/ 1924042 h 3098548"/>
                <a:gd name="connsiteX267" fmla="*/ 4366076 w 5352225"/>
                <a:gd name="connsiteY267" fmla="*/ 1909640 h 3098548"/>
                <a:gd name="connsiteX268" fmla="*/ 4391528 w 5352225"/>
                <a:gd name="connsiteY268" fmla="*/ 1915525 h 3098548"/>
                <a:gd name="connsiteX269" fmla="*/ 4555985 w 5352225"/>
                <a:gd name="connsiteY269" fmla="*/ 2010989 h 3098548"/>
                <a:gd name="connsiteX270" fmla="*/ 4555985 w 5352225"/>
                <a:gd name="connsiteY270" fmla="*/ 2042375 h 3098548"/>
                <a:gd name="connsiteX271" fmla="*/ 4552070 w 5352225"/>
                <a:gd name="connsiteY271" fmla="*/ 2044990 h 3098548"/>
                <a:gd name="connsiteX272" fmla="*/ 4396749 w 5352225"/>
                <a:gd name="connsiteY272" fmla="*/ 2134570 h 3098548"/>
                <a:gd name="connsiteX273" fmla="*/ 4393486 w 5352225"/>
                <a:gd name="connsiteY273" fmla="*/ 2136531 h 3098548"/>
                <a:gd name="connsiteX274" fmla="*/ 4338014 w 5352225"/>
                <a:gd name="connsiteY274" fmla="*/ 2136531 h 3098548"/>
                <a:gd name="connsiteX275" fmla="*/ 4173557 w 5352225"/>
                <a:gd name="connsiteY275" fmla="*/ 2041721 h 3098548"/>
                <a:gd name="connsiteX276" fmla="*/ 4173557 w 5352225"/>
                <a:gd name="connsiteY276" fmla="*/ 2010335 h 3098548"/>
                <a:gd name="connsiteX277" fmla="*/ 4177473 w 5352225"/>
                <a:gd name="connsiteY277" fmla="*/ 2007720 h 3098548"/>
                <a:gd name="connsiteX278" fmla="*/ 4332793 w 5352225"/>
                <a:gd name="connsiteY278" fmla="*/ 1918140 h 3098548"/>
                <a:gd name="connsiteX279" fmla="*/ 4366076 w 5352225"/>
                <a:gd name="connsiteY279" fmla="*/ 1909640 h 3098548"/>
                <a:gd name="connsiteX280" fmla="*/ 2790224 w 5352225"/>
                <a:gd name="connsiteY280" fmla="*/ 1903880 h 3098548"/>
                <a:gd name="connsiteX281" fmla="*/ 2816284 w 5352225"/>
                <a:gd name="connsiteY281" fmla="*/ 1909748 h 3098548"/>
                <a:gd name="connsiteX282" fmla="*/ 2980460 w 5352225"/>
                <a:gd name="connsiteY282" fmla="*/ 2004939 h 3098548"/>
                <a:gd name="connsiteX283" fmla="*/ 2980460 w 5352225"/>
                <a:gd name="connsiteY283" fmla="*/ 2036234 h 3098548"/>
                <a:gd name="connsiteX284" fmla="*/ 2975900 w 5352225"/>
                <a:gd name="connsiteY284" fmla="*/ 2038842 h 3098548"/>
                <a:gd name="connsiteX285" fmla="*/ 2821496 w 5352225"/>
                <a:gd name="connsiteY285" fmla="*/ 2128165 h 3098548"/>
                <a:gd name="connsiteX286" fmla="*/ 2816935 w 5352225"/>
                <a:gd name="connsiteY286" fmla="*/ 2130773 h 3098548"/>
                <a:gd name="connsiteX287" fmla="*/ 2762861 w 5352225"/>
                <a:gd name="connsiteY287" fmla="*/ 2130773 h 3098548"/>
                <a:gd name="connsiteX288" fmla="*/ 2598033 w 5352225"/>
                <a:gd name="connsiteY288" fmla="*/ 2035582 h 3098548"/>
                <a:gd name="connsiteX289" fmla="*/ 2598033 w 5352225"/>
                <a:gd name="connsiteY289" fmla="*/ 2004939 h 3098548"/>
                <a:gd name="connsiteX290" fmla="*/ 2602593 w 5352225"/>
                <a:gd name="connsiteY290" fmla="*/ 2001679 h 3098548"/>
                <a:gd name="connsiteX291" fmla="*/ 2756998 w 5352225"/>
                <a:gd name="connsiteY291" fmla="*/ 1912356 h 3098548"/>
                <a:gd name="connsiteX292" fmla="*/ 2790224 w 5352225"/>
                <a:gd name="connsiteY292" fmla="*/ 1903880 h 3098548"/>
                <a:gd name="connsiteX293" fmla="*/ 4552325 w 5352225"/>
                <a:gd name="connsiteY293" fmla="*/ 1805949 h 3098548"/>
                <a:gd name="connsiteX294" fmla="*/ 4591643 w 5352225"/>
                <a:gd name="connsiteY294" fmla="*/ 1815029 h 3098548"/>
                <a:gd name="connsiteX295" fmla="*/ 4769232 w 5352225"/>
                <a:gd name="connsiteY295" fmla="*/ 1916850 h 3098548"/>
                <a:gd name="connsiteX296" fmla="*/ 4762679 w 5352225"/>
                <a:gd name="connsiteY296" fmla="*/ 1967437 h 3098548"/>
                <a:gd name="connsiteX297" fmla="*/ 4710909 w 5352225"/>
                <a:gd name="connsiteY297" fmla="*/ 1997270 h 3098548"/>
                <a:gd name="connsiteX298" fmla="*/ 4703046 w 5352225"/>
                <a:gd name="connsiteY298" fmla="*/ 2001161 h 3098548"/>
                <a:gd name="connsiteX299" fmla="*/ 4622443 w 5352225"/>
                <a:gd name="connsiteY299" fmla="*/ 2001161 h 3098548"/>
                <a:gd name="connsiteX300" fmla="*/ 4444199 w 5352225"/>
                <a:gd name="connsiteY300" fmla="*/ 1899340 h 3098548"/>
                <a:gd name="connsiteX301" fmla="*/ 4450752 w 5352225"/>
                <a:gd name="connsiteY301" fmla="*/ 1848753 h 3098548"/>
                <a:gd name="connsiteX302" fmla="*/ 4502521 w 5352225"/>
                <a:gd name="connsiteY302" fmla="*/ 1818920 h 3098548"/>
                <a:gd name="connsiteX303" fmla="*/ 4552325 w 5352225"/>
                <a:gd name="connsiteY303" fmla="*/ 1805949 h 3098548"/>
                <a:gd name="connsiteX304" fmla="*/ 3613666 w 5352225"/>
                <a:gd name="connsiteY304" fmla="*/ 1774266 h 3098548"/>
                <a:gd name="connsiteX305" fmla="*/ 3639770 w 5352225"/>
                <a:gd name="connsiteY305" fmla="*/ 1780151 h 3098548"/>
                <a:gd name="connsiteX306" fmla="*/ 3804226 w 5352225"/>
                <a:gd name="connsiteY306" fmla="*/ 1875614 h 3098548"/>
                <a:gd name="connsiteX307" fmla="*/ 3804226 w 5352225"/>
                <a:gd name="connsiteY307" fmla="*/ 1906346 h 3098548"/>
                <a:gd name="connsiteX308" fmla="*/ 3799658 w 5352225"/>
                <a:gd name="connsiteY308" fmla="*/ 1908961 h 3098548"/>
                <a:gd name="connsiteX309" fmla="*/ 3644991 w 5352225"/>
                <a:gd name="connsiteY309" fmla="*/ 1999194 h 3098548"/>
                <a:gd name="connsiteX310" fmla="*/ 3641728 w 5352225"/>
                <a:gd name="connsiteY310" fmla="*/ 2001155 h 3098548"/>
                <a:gd name="connsiteX311" fmla="*/ 3585604 w 5352225"/>
                <a:gd name="connsiteY311" fmla="*/ 2001155 h 3098548"/>
                <a:gd name="connsiteX312" fmla="*/ 3421800 w 5352225"/>
                <a:gd name="connsiteY312" fmla="*/ 1906346 h 3098548"/>
                <a:gd name="connsiteX313" fmla="*/ 3421800 w 5352225"/>
                <a:gd name="connsiteY313" fmla="*/ 1874960 h 3098548"/>
                <a:gd name="connsiteX314" fmla="*/ 3425716 w 5352225"/>
                <a:gd name="connsiteY314" fmla="*/ 1871691 h 3098548"/>
                <a:gd name="connsiteX315" fmla="*/ 3580383 w 5352225"/>
                <a:gd name="connsiteY315" fmla="*/ 1782112 h 3098548"/>
                <a:gd name="connsiteX316" fmla="*/ 3613666 w 5352225"/>
                <a:gd name="connsiteY316" fmla="*/ 1774266 h 3098548"/>
                <a:gd name="connsiteX317" fmla="*/ 3075048 w 5352225"/>
                <a:gd name="connsiteY317" fmla="*/ 1765625 h 3098548"/>
                <a:gd name="connsiteX318" fmla="*/ 3100500 w 5352225"/>
                <a:gd name="connsiteY318" fmla="*/ 1771510 h 3098548"/>
                <a:gd name="connsiteX319" fmla="*/ 3265609 w 5352225"/>
                <a:gd name="connsiteY319" fmla="*/ 1866974 h 3098548"/>
                <a:gd name="connsiteX320" fmla="*/ 3265609 w 5352225"/>
                <a:gd name="connsiteY320" fmla="*/ 1898360 h 3098548"/>
                <a:gd name="connsiteX321" fmla="*/ 3261694 w 5352225"/>
                <a:gd name="connsiteY321" fmla="*/ 1900975 h 3098548"/>
                <a:gd name="connsiteX322" fmla="*/ 3106373 w 5352225"/>
                <a:gd name="connsiteY322" fmla="*/ 1990555 h 3098548"/>
                <a:gd name="connsiteX323" fmla="*/ 3102457 w 5352225"/>
                <a:gd name="connsiteY323" fmla="*/ 1992516 h 3098548"/>
                <a:gd name="connsiteX324" fmla="*/ 3047638 w 5352225"/>
                <a:gd name="connsiteY324" fmla="*/ 1992516 h 3098548"/>
                <a:gd name="connsiteX325" fmla="*/ 2883181 w 5352225"/>
                <a:gd name="connsiteY325" fmla="*/ 1897706 h 3098548"/>
                <a:gd name="connsiteX326" fmla="*/ 2883181 w 5352225"/>
                <a:gd name="connsiteY326" fmla="*/ 1865666 h 3098548"/>
                <a:gd name="connsiteX327" fmla="*/ 2887097 w 5352225"/>
                <a:gd name="connsiteY327" fmla="*/ 1863051 h 3098548"/>
                <a:gd name="connsiteX328" fmla="*/ 3041765 w 5352225"/>
                <a:gd name="connsiteY328" fmla="*/ 1774125 h 3098548"/>
                <a:gd name="connsiteX329" fmla="*/ 3075048 w 5352225"/>
                <a:gd name="connsiteY329" fmla="*/ 1765625 h 3098548"/>
                <a:gd name="connsiteX330" fmla="*/ 4083806 w 5352225"/>
                <a:gd name="connsiteY330" fmla="*/ 1745463 h 3098548"/>
                <a:gd name="connsiteX331" fmla="*/ 4109258 w 5352225"/>
                <a:gd name="connsiteY331" fmla="*/ 1751348 h 3098548"/>
                <a:gd name="connsiteX332" fmla="*/ 4273715 w 5352225"/>
                <a:gd name="connsiteY332" fmla="*/ 1846157 h 3098548"/>
                <a:gd name="connsiteX333" fmla="*/ 4273715 w 5352225"/>
                <a:gd name="connsiteY333" fmla="*/ 1877543 h 3098548"/>
                <a:gd name="connsiteX334" fmla="*/ 4269800 w 5352225"/>
                <a:gd name="connsiteY334" fmla="*/ 1880158 h 3098548"/>
                <a:gd name="connsiteX335" fmla="*/ 4114479 w 5352225"/>
                <a:gd name="connsiteY335" fmla="*/ 1969737 h 3098548"/>
                <a:gd name="connsiteX336" fmla="*/ 4109911 w 5352225"/>
                <a:gd name="connsiteY336" fmla="*/ 1972352 h 3098548"/>
                <a:gd name="connsiteX337" fmla="*/ 4055744 w 5352225"/>
                <a:gd name="connsiteY337" fmla="*/ 1972352 h 3098548"/>
                <a:gd name="connsiteX338" fmla="*/ 3891287 w 5352225"/>
                <a:gd name="connsiteY338" fmla="*/ 1877543 h 3098548"/>
                <a:gd name="connsiteX339" fmla="*/ 3891287 w 5352225"/>
                <a:gd name="connsiteY339" fmla="*/ 1845503 h 3098548"/>
                <a:gd name="connsiteX340" fmla="*/ 3895203 w 5352225"/>
                <a:gd name="connsiteY340" fmla="*/ 1842888 h 3098548"/>
                <a:gd name="connsiteX341" fmla="*/ 4050523 w 5352225"/>
                <a:gd name="connsiteY341" fmla="*/ 1753309 h 3098548"/>
                <a:gd name="connsiteX342" fmla="*/ 4083806 w 5352225"/>
                <a:gd name="connsiteY342" fmla="*/ 1745463 h 3098548"/>
                <a:gd name="connsiteX343" fmla="*/ 2519803 w 5352225"/>
                <a:gd name="connsiteY343" fmla="*/ 1745463 h 3098548"/>
                <a:gd name="connsiteX344" fmla="*/ 2545255 w 5352225"/>
                <a:gd name="connsiteY344" fmla="*/ 1751331 h 3098548"/>
                <a:gd name="connsiteX345" fmla="*/ 2709711 w 5352225"/>
                <a:gd name="connsiteY345" fmla="*/ 1845869 h 3098548"/>
                <a:gd name="connsiteX346" fmla="*/ 2709711 w 5352225"/>
                <a:gd name="connsiteY346" fmla="*/ 1878468 h 3098548"/>
                <a:gd name="connsiteX347" fmla="*/ 2705796 w 5352225"/>
                <a:gd name="connsiteY347" fmla="*/ 1880424 h 3098548"/>
                <a:gd name="connsiteX348" fmla="*/ 2551128 w 5352225"/>
                <a:gd name="connsiteY348" fmla="*/ 1969746 h 3098548"/>
                <a:gd name="connsiteX349" fmla="*/ 2545908 w 5352225"/>
                <a:gd name="connsiteY349" fmla="*/ 1972354 h 3098548"/>
                <a:gd name="connsiteX350" fmla="*/ 2492394 w 5352225"/>
                <a:gd name="connsiteY350" fmla="*/ 1972354 h 3098548"/>
                <a:gd name="connsiteX351" fmla="*/ 2327285 w 5352225"/>
                <a:gd name="connsiteY351" fmla="*/ 1877164 h 3098548"/>
                <a:gd name="connsiteX352" fmla="*/ 2327285 w 5352225"/>
                <a:gd name="connsiteY352" fmla="*/ 1846521 h 3098548"/>
                <a:gd name="connsiteX353" fmla="*/ 2331853 w 5352225"/>
                <a:gd name="connsiteY353" fmla="*/ 1843261 h 3098548"/>
                <a:gd name="connsiteX354" fmla="*/ 2486521 w 5352225"/>
                <a:gd name="connsiteY354" fmla="*/ 1753939 h 3098548"/>
                <a:gd name="connsiteX355" fmla="*/ 2519803 w 5352225"/>
                <a:gd name="connsiteY355" fmla="*/ 1745463 h 3098548"/>
                <a:gd name="connsiteX356" fmla="*/ 4267841 w 5352225"/>
                <a:gd name="connsiteY356" fmla="*/ 1644652 h 3098548"/>
                <a:gd name="connsiteX357" fmla="*/ 4306264 w 5352225"/>
                <a:gd name="connsiteY357" fmla="*/ 1653762 h 3098548"/>
                <a:gd name="connsiteX358" fmla="*/ 4483403 w 5352225"/>
                <a:gd name="connsiteY358" fmla="*/ 1755271 h 3098548"/>
                <a:gd name="connsiteX359" fmla="*/ 4498382 w 5352225"/>
                <a:gd name="connsiteY359" fmla="*/ 1774792 h 3098548"/>
                <a:gd name="connsiteX360" fmla="*/ 4498382 w 5352225"/>
                <a:gd name="connsiteY360" fmla="*/ 1781299 h 3098548"/>
                <a:gd name="connsiteX361" fmla="*/ 4476891 w 5352225"/>
                <a:gd name="connsiteY361" fmla="*/ 1806677 h 3098548"/>
                <a:gd name="connsiteX362" fmla="*/ 4425442 w 5352225"/>
                <a:gd name="connsiteY362" fmla="*/ 1836609 h 3098548"/>
                <a:gd name="connsiteX363" fmla="*/ 4419581 w 5352225"/>
                <a:gd name="connsiteY363" fmla="*/ 1839862 h 3098548"/>
                <a:gd name="connsiteX364" fmla="*/ 4336873 w 5352225"/>
                <a:gd name="connsiteY364" fmla="*/ 1839862 h 3098548"/>
                <a:gd name="connsiteX365" fmla="*/ 4159734 w 5352225"/>
                <a:gd name="connsiteY365" fmla="*/ 1737702 h 3098548"/>
                <a:gd name="connsiteX366" fmla="*/ 4144755 w 5352225"/>
                <a:gd name="connsiteY366" fmla="*/ 1719482 h 3098548"/>
                <a:gd name="connsiteX367" fmla="*/ 4144755 w 5352225"/>
                <a:gd name="connsiteY367" fmla="*/ 1712975 h 3098548"/>
                <a:gd name="connsiteX368" fmla="*/ 4166246 w 5352225"/>
                <a:gd name="connsiteY368" fmla="*/ 1686947 h 3098548"/>
                <a:gd name="connsiteX369" fmla="*/ 4217695 w 5352225"/>
                <a:gd name="connsiteY369" fmla="*/ 1657015 h 3098548"/>
                <a:gd name="connsiteX370" fmla="*/ 4267841 w 5352225"/>
                <a:gd name="connsiteY370" fmla="*/ 1644652 h 3098548"/>
                <a:gd name="connsiteX371" fmla="*/ 3337809 w 5352225"/>
                <a:gd name="connsiteY371" fmla="*/ 1612969 h 3098548"/>
                <a:gd name="connsiteX372" fmla="*/ 3363261 w 5352225"/>
                <a:gd name="connsiteY372" fmla="*/ 1618837 h 3098548"/>
                <a:gd name="connsiteX373" fmla="*/ 3527717 w 5352225"/>
                <a:gd name="connsiteY373" fmla="*/ 1714027 h 3098548"/>
                <a:gd name="connsiteX374" fmla="*/ 3527717 w 5352225"/>
                <a:gd name="connsiteY374" fmla="*/ 1745974 h 3098548"/>
                <a:gd name="connsiteX375" fmla="*/ 3523802 w 5352225"/>
                <a:gd name="connsiteY375" fmla="*/ 1747930 h 3098548"/>
                <a:gd name="connsiteX376" fmla="*/ 3368482 w 5352225"/>
                <a:gd name="connsiteY376" fmla="*/ 1837252 h 3098548"/>
                <a:gd name="connsiteX377" fmla="*/ 3363914 w 5352225"/>
                <a:gd name="connsiteY377" fmla="*/ 1839860 h 3098548"/>
                <a:gd name="connsiteX378" fmla="*/ 3309747 w 5352225"/>
                <a:gd name="connsiteY378" fmla="*/ 1839860 h 3098548"/>
                <a:gd name="connsiteX379" fmla="*/ 3145291 w 5352225"/>
                <a:gd name="connsiteY379" fmla="*/ 1744670 h 3098548"/>
                <a:gd name="connsiteX380" fmla="*/ 3145291 w 5352225"/>
                <a:gd name="connsiteY380" fmla="*/ 1713375 h 3098548"/>
                <a:gd name="connsiteX381" fmla="*/ 3149207 w 5352225"/>
                <a:gd name="connsiteY381" fmla="*/ 1710767 h 3098548"/>
                <a:gd name="connsiteX382" fmla="*/ 3304527 w 5352225"/>
                <a:gd name="connsiteY382" fmla="*/ 1621445 h 3098548"/>
                <a:gd name="connsiteX383" fmla="*/ 3337809 w 5352225"/>
                <a:gd name="connsiteY383" fmla="*/ 1612969 h 3098548"/>
                <a:gd name="connsiteX384" fmla="*/ 2798864 w 5352225"/>
                <a:gd name="connsiteY384" fmla="*/ 1604328 h 3098548"/>
                <a:gd name="connsiteX385" fmla="*/ 2824272 w 5352225"/>
                <a:gd name="connsiteY385" fmla="*/ 1610848 h 3098548"/>
                <a:gd name="connsiteX386" fmla="*/ 2989102 w 5352225"/>
                <a:gd name="connsiteY386" fmla="*/ 1705386 h 3098548"/>
                <a:gd name="connsiteX387" fmla="*/ 2989102 w 5352225"/>
                <a:gd name="connsiteY387" fmla="*/ 1736682 h 3098548"/>
                <a:gd name="connsiteX388" fmla="*/ 2984541 w 5352225"/>
                <a:gd name="connsiteY388" fmla="*/ 1739290 h 3098548"/>
                <a:gd name="connsiteX389" fmla="*/ 2830136 w 5352225"/>
                <a:gd name="connsiteY389" fmla="*/ 1828613 h 3098548"/>
                <a:gd name="connsiteX390" fmla="*/ 2825575 w 5352225"/>
                <a:gd name="connsiteY390" fmla="*/ 1831221 h 3098548"/>
                <a:gd name="connsiteX391" fmla="*/ 2770850 w 5352225"/>
                <a:gd name="connsiteY391" fmla="*/ 1831221 h 3098548"/>
                <a:gd name="connsiteX392" fmla="*/ 2606672 w 5352225"/>
                <a:gd name="connsiteY392" fmla="*/ 1736030 h 3098548"/>
                <a:gd name="connsiteX393" fmla="*/ 2606672 w 5352225"/>
                <a:gd name="connsiteY393" fmla="*/ 1705386 h 3098548"/>
                <a:gd name="connsiteX394" fmla="*/ 2611232 w 5352225"/>
                <a:gd name="connsiteY394" fmla="*/ 1702126 h 3098548"/>
                <a:gd name="connsiteX395" fmla="*/ 2764986 w 5352225"/>
                <a:gd name="connsiteY395" fmla="*/ 1612804 h 3098548"/>
                <a:gd name="connsiteX396" fmla="*/ 2798864 w 5352225"/>
                <a:gd name="connsiteY396" fmla="*/ 1604328 h 3098548"/>
                <a:gd name="connsiteX397" fmla="*/ 2246173 w 5352225"/>
                <a:gd name="connsiteY397" fmla="*/ 1589927 h 3098548"/>
                <a:gd name="connsiteX398" fmla="*/ 2271625 w 5352225"/>
                <a:gd name="connsiteY398" fmla="*/ 1595811 h 3098548"/>
                <a:gd name="connsiteX399" fmla="*/ 2436082 w 5352225"/>
                <a:gd name="connsiteY399" fmla="*/ 1690621 h 3098548"/>
                <a:gd name="connsiteX400" fmla="*/ 2436082 w 5352225"/>
                <a:gd name="connsiteY400" fmla="*/ 1722660 h 3098548"/>
                <a:gd name="connsiteX401" fmla="*/ 2432167 w 5352225"/>
                <a:gd name="connsiteY401" fmla="*/ 1724622 h 3098548"/>
                <a:gd name="connsiteX402" fmla="*/ 2277499 w 5352225"/>
                <a:gd name="connsiteY402" fmla="*/ 1814201 h 3098548"/>
                <a:gd name="connsiteX403" fmla="*/ 2272278 w 5352225"/>
                <a:gd name="connsiteY403" fmla="*/ 1816816 h 3098548"/>
                <a:gd name="connsiteX404" fmla="*/ 2218764 w 5352225"/>
                <a:gd name="connsiteY404" fmla="*/ 1816816 h 3098548"/>
                <a:gd name="connsiteX405" fmla="*/ 2053654 w 5352225"/>
                <a:gd name="connsiteY405" fmla="*/ 1722006 h 3098548"/>
                <a:gd name="connsiteX406" fmla="*/ 2053654 w 5352225"/>
                <a:gd name="connsiteY406" fmla="*/ 1690621 h 3098548"/>
                <a:gd name="connsiteX407" fmla="*/ 2057570 w 5352225"/>
                <a:gd name="connsiteY407" fmla="*/ 1688006 h 3098548"/>
                <a:gd name="connsiteX408" fmla="*/ 2212890 w 5352225"/>
                <a:gd name="connsiteY408" fmla="*/ 1597773 h 3098548"/>
                <a:gd name="connsiteX409" fmla="*/ 2246173 w 5352225"/>
                <a:gd name="connsiteY409" fmla="*/ 1589927 h 3098548"/>
                <a:gd name="connsiteX410" fmla="*/ 3801536 w 5352225"/>
                <a:gd name="connsiteY410" fmla="*/ 1581286 h 3098548"/>
                <a:gd name="connsiteX411" fmla="*/ 3826988 w 5352225"/>
                <a:gd name="connsiteY411" fmla="*/ 1587171 h 3098548"/>
                <a:gd name="connsiteX412" fmla="*/ 3991445 w 5352225"/>
                <a:gd name="connsiteY412" fmla="*/ 1682635 h 3098548"/>
                <a:gd name="connsiteX413" fmla="*/ 3991445 w 5352225"/>
                <a:gd name="connsiteY413" fmla="*/ 1714020 h 3098548"/>
                <a:gd name="connsiteX414" fmla="*/ 3987530 w 5352225"/>
                <a:gd name="connsiteY414" fmla="*/ 1716636 h 3098548"/>
                <a:gd name="connsiteX415" fmla="*/ 3832209 w 5352225"/>
                <a:gd name="connsiteY415" fmla="*/ 1806216 h 3098548"/>
                <a:gd name="connsiteX416" fmla="*/ 3828946 w 5352225"/>
                <a:gd name="connsiteY416" fmla="*/ 1808177 h 3098548"/>
                <a:gd name="connsiteX417" fmla="*/ 3773474 w 5352225"/>
                <a:gd name="connsiteY417" fmla="*/ 1808177 h 3098548"/>
                <a:gd name="connsiteX418" fmla="*/ 3609017 w 5352225"/>
                <a:gd name="connsiteY418" fmla="*/ 1713366 h 3098548"/>
                <a:gd name="connsiteX419" fmla="*/ 3609017 w 5352225"/>
                <a:gd name="connsiteY419" fmla="*/ 1681981 h 3098548"/>
                <a:gd name="connsiteX420" fmla="*/ 3612933 w 5352225"/>
                <a:gd name="connsiteY420" fmla="*/ 1679365 h 3098548"/>
                <a:gd name="connsiteX421" fmla="*/ 3768253 w 5352225"/>
                <a:gd name="connsiteY421" fmla="*/ 1589132 h 3098548"/>
                <a:gd name="connsiteX422" fmla="*/ 3801536 w 5352225"/>
                <a:gd name="connsiteY422" fmla="*/ 1581286 h 3098548"/>
                <a:gd name="connsiteX423" fmla="*/ 3981745 w 5352225"/>
                <a:gd name="connsiteY423" fmla="*/ 1480475 h 3098548"/>
                <a:gd name="connsiteX424" fmla="*/ 4020980 w 5352225"/>
                <a:gd name="connsiteY424" fmla="*/ 1488934 h 3098548"/>
                <a:gd name="connsiteX425" fmla="*/ 4198188 w 5352225"/>
                <a:gd name="connsiteY425" fmla="*/ 1591094 h 3098548"/>
                <a:gd name="connsiteX426" fmla="*/ 4213228 w 5352225"/>
                <a:gd name="connsiteY426" fmla="*/ 1609964 h 3098548"/>
                <a:gd name="connsiteX427" fmla="*/ 4213228 w 5352225"/>
                <a:gd name="connsiteY427" fmla="*/ 1616471 h 3098548"/>
                <a:gd name="connsiteX428" fmla="*/ 4191649 w 5352225"/>
                <a:gd name="connsiteY428" fmla="*/ 1641849 h 3098548"/>
                <a:gd name="connsiteX429" fmla="*/ 4139991 w 5352225"/>
                <a:gd name="connsiteY429" fmla="*/ 1671781 h 3098548"/>
                <a:gd name="connsiteX430" fmla="*/ 4132798 w 5352225"/>
                <a:gd name="connsiteY430" fmla="*/ 1675685 h 3098548"/>
                <a:gd name="connsiteX431" fmla="*/ 4051713 w 5352225"/>
                <a:gd name="connsiteY431" fmla="*/ 1675685 h 3098548"/>
                <a:gd name="connsiteX432" fmla="*/ 3873851 w 5352225"/>
                <a:gd name="connsiteY432" fmla="*/ 1573525 h 3098548"/>
                <a:gd name="connsiteX433" fmla="*/ 3880390 w 5352225"/>
                <a:gd name="connsiteY433" fmla="*/ 1522120 h 3098548"/>
                <a:gd name="connsiteX434" fmla="*/ 3932048 w 5352225"/>
                <a:gd name="connsiteY434" fmla="*/ 1492187 h 3098548"/>
                <a:gd name="connsiteX435" fmla="*/ 3981745 w 5352225"/>
                <a:gd name="connsiteY435" fmla="*/ 1480475 h 3098548"/>
                <a:gd name="connsiteX436" fmla="*/ 3060648 w 5352225"/>
                <a:gd name="connsiteY436" fmla="*/ 1454553 h 3098548"/>
                <a:gd name="connsiteX437" fmla="*/ 3086752 w 5352225"/>
                <a:gd name="connsiteY437" fmla="*/ 1460438 h 3098548"/>
                <a:gd name="connsiteX438" fmla="*/ 3251208 w 5352225"/>
                <a:gd name="connsiteY438" fmla="*/ 1555248 h 3098548"/>
                <a:gd name="connsiteX439" fmla="*/ 3251208 w 5352225"/>
                <a:gd name="connsiteY439" fmla="*/ 1587287 h 3098548"/>
                <a:gd name="connsiteX440" fmla="*/ 3246640 w 5352225"/>
                <a:gd name="connsiteY440" fmla="*/ 1589903 h 3098548"/>
                <a:gd name="connsiteX441" fmla="*/ 3091973 w 5352225"/>
                <a:gd name="connsiteY441" fmla="*/ 1678828 h 3098548"/>
                <a:gd name="connsiteX442" fmla="*/ 3087405 w 5352225"/>
                <a:gd name="connsiteY442" fmla="*/ 1681444 h 3098548"/>
                <a:gd name="connsiteX443" fmla="*/ 3033238 w 5352225"/>
                <a:gd name="connsiteY443" fmla="*/ 1681444 h 3098548"/>
                <a:gd name="connsiteX444" fmla="*/ 2868782 w 5352225"/>
                <a:gd name="connsiteY444" fmla="*/ 1585980 h 3098548"/>
                <a:gd name="connsiteX445" fmla="*/ 2868782 w 5352225"/>
                <a:gd name="connsiteY445" fmla="*/ 1555248 h 3098548"/>
                <a:gd name="connsiteX446" fmla="*/ 2872698 w 5352225"/>
                <a:gd name="connsiteY446" fmla="*/ 1552632 h 3098548"/>
                <a:gd name="connsiteX447" fmla="*/ 3027365 w 5352225"/>
                <a:gd name="connsiteY447" fmla="*/ 1462399 h 3098548"/>
                <a:gd name="connsiteX448" fmla="*/ 3060648 w 5352225"/>
                <a:gd name="connsiteY448" fmla="*/ 1454553 h 3098548"/>
                <a:gd name="connsiteX449" fmla="*/ 2522355 w 5352225"/>
                <a:gd name="connsiteY449" fmla="*/ 1445912 h 3098548"/>
                <a:gd name="connsiteX450" fmla="*/ 2548415 w 5352225"/>
                <a:gd name="connsiteY450" fmla="*/ 1451780 h 3098548"/>
                <a:gd name="connsiteX451" fmla="*/ 2712592 w 5352225"/>
                <a:gd name="connsiteY451" fmla="*/ 1546318 h 3098548"/>
                <a:gd name="connsiteX452" fmla="*/ 2712592 w 5352225"/>
                <a:gd name="connsiteY452" fmla="*/ 1578265 h 3098548"/>
                <a:gd name="connsiteX453" fmla="*/ 2708032 w 5352225"/>
                <a:gd name="connsiteY453" fmla="*/ 1580873 h 3098548"/>
                <a:gd name="connsiteX454" fmla="*/ 2553627 w 5352225"/>
                <a:gd name="connsiteY454" fmla="*/ 1669543 h 3098548"/>
                <a:gd name="connsiteX455" fmla="*/ 2547763 w 5352225"/>
                <a:gd name="connsiteY455" fmla="*/ 1672803 h 3098548"/>
                <a:gd name="connsiteX456" fmla="*/ 2494992 w 5352225"/>
                <a:gd name="connsiteY456" fmla="*/ 1672803 h 3098548"/>
                <a:gd name="connsiteX457" fmla="*/ 2330163 w 5352225"/>
                <a:gd name="connsiteY457" fmla="*/ 1577613 h 3098548"/>
                <a:gd name="connsiteX458" fmla="*/ 2330163 w 5352225"/>
                <a:gd name="connsiteY458" fmla="*/ 1546970 h 3098548"/>
                <a:gd name="connsiteX459" fmla="*/ 2334723 w 5352225"/>
                <a:gd name="connsiteY459" fmla="*/ 1543710 h 3098548"/>
                <a:gd name="connsiteX460" fmla="*/ 2489129 w 5352225"/>
                <a:gd name="connsiteY460" fmla="*/ 1454388 h 3098548"/>
                <a:gd name="connsiteX461" fmla="*/ 2522355 w 5352225"/>
                <a:gd name="connsiteY461" fmla="*/ 1445912 h 3098548"/>
                <a:gd name="connsiteX462" fmla="*/ 1972220 w 5352225"/>
                <a:gd name="connsiteY462" fmla="*/ 1431510 h 3098548"/>
                <a:gd name="connsiteX463" fmla="*/ 1997715 w 5352225"/>
                <a:gd name="connsiteY463" fmla="*/ 1437395 h 3098548"/>
                <a:gd name="connsiteX464" fmla="*/ 2162452 w 5352225"/>
                <a:gd name="connsiteY464" fmla="*/ 1532859 h 3098548"/>
                <a:gd name="connsiteX465" fmla="*/ 2162452 w 5352225"/>
                <a:gd name="connsiteY465" fmla="*/ 1564898 h 3098548"/>
                <a:gd name="connsiteX466" fmla="*/ 2158530 w 5352225"/>
                <a:gd name="connsiteY466" fmla="*/ 1566860 h 3098548"/>
                <a:gd name="connsiteX467" fmla="*/ 2002945 w 5352225"/>
                <a:gd name="connsiteY467" fmla="*/ 1656439 h 3098548"/>
                <a:gd name="connsiteX468" fmla="*/ 1999676 w 5352225"/>
                <a:gd name="connsiteY468" fmla="*/ 1658401 h 3098548"/>
                <a:gd name="connsiteX469" fmla="*/ 1944110 w 5352225"/>
                <a:gd name="connsiteY469" fmla="*/ 1658401 h 3098548"/>
                <a:gd name="connsiteX470" fmla="*/ 1780027 w 5352225"/>
                <a:gd name="connsiteY470" fmla="*/ 1563590 h 3098548"/>
                <a:gd name="connsiteX471" fmla="*/ 1780027 w 5352225"/>
                <a:gd name="connsiteY471" fmla="*/ 1532205 h 3098548"/>
                <a:gd name="connsiteX472" fmla="*/ 1783949 w 5352225"/>
                <a:gd name="connsiteY472" fmla="*/ 1529589 h 3098548"/>
                <a:gd name="connsiteX473" fmla="*/ 1938881 w 5352225"/>
                <a:gd name="connsiteY473" fmla="*/ 1439356 h 3098548"/>
                <a:gd name="connsiteX474" fmla="*/ 1972220 w 5352225"/>
                <a:gd name="connsiteY474" fmla="*/ 1431510 h 3098548"/>
                <a:gd name="connsiteX475" fmla="*/ 3516387 w 5352225"/>
                <a:gd name="connsiteY475" fmla="*/ 1419989 h 3098548"/>
                <a:gd name="connsiteX476" fmla="*/ 3541839 w 5352225"/>
                <a:gd name="connsiteY476" fmla="*/ 1425857 h 3098548"/>
                <a:gd name="connsiteX477" fmla="*/ 3706295 w 5352225"/>
                <a:gd name="connsiteY477" fmla="*/ 1521047 h 3098548"/>
                <a:gd name="connsiteX478" fmla="*/ 3706295 w 5352225"/>
                <a:gd name="connsiteY478" fmla="*/ 1552343 h 3098548"/>
                <a:gd name="connsiteX479" fmla="*/ 3702380 w 5352225"/>
                <a:gd name="connsiteY479" fmla="*/ 1554951 h 3098548"/>
                <a:gd name="connsiteX480" fmla="*/ 3547060 w 5352225"/>
                <a:gd name="connsiteY480" fmla="*/ 1644274 h 3098548"/>
                <a:gd name="connsiteX481" fmla="*/ 3541839 w 5352225"/>
                <a:gd name="connsiteY481" fmla="*/ 1646882 h 3098548"/>
                <a:gd name="connsiteX482" fmla="*/ 3488325 w 5352225"/>
                <a:gd name="connsiteY482" fmla="*/ 1646882 h 3098548"/>
                <a:gd name="connsiteX483" fmla="*/ 3323869 w 5352225"/>
                <a:gd name="connsiteY483" fmla="*/ 1551691 h 3098548"/>
                <a:gd name="connsiteX484" fmla="*/ 3323869 w 5352225"/>
                <a:gd name="connsiteY484" fmla="*/ 1520395 h 3098548"/>
                <a:gd name="connsiteX485" fmla="*/ 3327785 w 5352225"/>
                <a:gd name="connsiteY485" fmla="*/ 1517787 h 3098548"/>
                <a:gd name="connsiteX486" fmla="*/ 3483105 w 5352225"/>
                <a:gd name="connsiteY486" fmla="*/ 1428465 h 3098548"/>
                <a:gd name="connsiteX487" fmla="*/ 3516387 w 5352225"/>
                <a:gd name="connsiteY487" fmla="*/ 1419989 h 3098548"/>
                <a:gd name="connsiteX488" fmla="*/ 1366911 w 5352225"/>
                <a:gd name="connsiteY488" fmla="*/ 1419989 h 3098548"/>
                <a:gd name="connsiteX489" fmla="*/ 1428945 w 5352225"/>
                <a:gd name="connsiteY489" fmla="*/ 1434346 h 3098548"/>
                <a:gd name="connsiteX490" fmla="*/ 2572334 w 5352225"/>
                <a:gd name="connsiteY490" fmla="*/ 2094148 h 3098548"/>
                <a:gd name="connsiteX491" fmla="*/ 2562539 w 5352225"/>
                <a:gd name="connsiteY491" fmla="*/ 2177032 h 3098548"/>
                <a:gd name="connsiteX492" fmla="*/ 2497239 w 5352225"/>
                <a:gd name="connsiteY492" fmla="*/ 2214231 h 3098548"/>
                <a:gd name="connsiteX493" fmla="*/ 2427369 w 5352225"/>
                <a:gd name="connsiteY493" fmla="*/ 2234462 h 3098548"/>
                <a:gd name="connsiteX494" fmla="*/ 2405821 w 5352225"/>
                <a:gd name="connsiteY494" fmla="*/ 2234462 h 3098548"/>
                <a:gd name="connsiteX495" fmla="*/ 2354887 w 5352225"/>
                <a:gd name="connsiteY495" fmla="*/ 2220757 h 3098548"/>
                <a:gd name="connsiteX496" fmla="*/ 1210846 w 5352225"/>
                <a:gd name="connsiteY496" fmla="*/ 1560303 h 3098548"/>
                <a:gd name="connsiteX497" fmla="*/ 1186685 w 5352225"/>
                <a:gd name="connsiteY497" fmla="*/ 1525714 h 3098548"/>
                <a:gd name="connsiteX498" fmla="*/ 1186685 w 5352225"/>
                <a:gd name="connsiteY498" fmla="*/ 1523756 h 3098548"/>
                <a:gd name="connsiteX499" fmla="*/ 1221294 w 5352225"/>
                <a:gd name="connsiteY499" fmla="*/ 1478072 h 3098548"/>
                <a:gd name="connsiteX500" fmla="*/ 1286593 w 5352225"/>
                <a:gd name="connsiteY500" fmla="*/ 1440220 h 3098548"/>
                <a:gd name="connsiteX501" fmla="*/ 1366911 w 5352225"/>
                <a:gd name="connsiteY501" fmla="*/ 1419989 h 3098548"/>
                <a:gd name="connsiteX502" fmla="*/ 3697541 w 5352225"/>
                <a:gd name="connsiteY502" fmla="*/ 1313418 h 3098548"/>
                <a:gd name="connsiteX503" fmla="*/ 3735964 w 5352225"/>
                <a:gd name="connsiteY503" fmla="*/ 1322528 h 3098548"/>
                <a:gd name="connsiteX504" fmla="*/ 3913103 w 5352225"/>
                <a:gd name="connsiteY504" fmla="*/ 1424037 h 3098548"/>
                <a:gd name="connsiteX505" fmla="*/ 3928082 w 5352225"/>
                <a:gd name="connsiteY505" fmla="*/ 1442907 h 3098548"/>
                <a:gd name="connsiteX506" fmla="*/ 3928082 w 5352225"/>
                <a:gd name="connsiteY506" fmla="*/ 1450065 h 3098548"/>
                <a:gd name="connsiteX507" fmla="*/ 3906591 w 5352225"/>
                <a:gd name="connsiteY507" fmla="*/ 1475442 h 3098548"/>
                <a:gd name="connsiteX508" fmla="*/ 3854491 w 5352225"/>
                <a:gd name="connsiteY508" fmla="*/ 1505375 h 3098548"/>
                <a:gd name="connsiteX509" fmla="*/ 3848630 w 5352225"/>
                <a:gd name="connsiteY509" fmla="*/ 1508628 h 3098548"/>
                <a:gd name="connsiteX510" fmla="*/ 3766573 w 5352225"/>
                <a:gd name="connsiteY510" fmla="*/ 1508628 h 3098548"/>
                <a:gd name="connsiteX511" fmla="*/ 3589434 w 5352225"/>
                <a:gd name="connsiteY511" fmla="*/ 1406468 h 3098548"/>
                <a:gd name="connsiteX512" fmla="*/ 3574455 w 5352225"/>
                <a:gd name="connsiteY512" fmla="*/ 1388248 h 3098548"/>
                <a:gd name="connsiteX513" fmla="*/ 3574455 w 5352225"/>
                <a:gd name="connsiteY513" fmla="*/ 1381741 h 3098548"/>
                <a:gd name="connsiteX514" fmla="*/ 3595946 w 5352225"/>
                <a:gd name="connsiteY514" fmla="*/ 1355713 h 3098548"/>
                <a:gd name="connsiteX515" fmla="*/ 3647395 w 5352225"/>
                <a:gd name="connsiteY515" fmla="*/ 1325781 h 3098548"/>
                <a:gd name="connsiteX516" fmla="*/ 3697541 w 5352225"/>
                <a:gd name="connsiteY516" fmla="*/ 1313418 h 3098548"/>
                <a:gd name="connsiteX517" fmla="*/ 2784791 w 5352225"/>
                <a:gd name="connsiteY517" fmla="*/ 1293256 h 3098548"/>
                <a:gd name="connsiteX518" fmla="*/ 2810243 w 5352225"/>
                <a:gd name="connsiteY518" fmla="*/ 1299124 h 3098548"/>
                <a:gd name="connsiteX519" fmla="*/ 2974699 w 5352225"/>
                <a:gd name="connsiteY519" fmla="*/ 1394314 h 3098548"/>
                <a:gd name="connsiteX520" fmla="*/ 2974699 w 5352225"/>
                <a:gd name="connsiteY520" fmla="*/ 1425610 h 3098548"/>
                <a:gd name="connsiteX521" fmla="*/ 2970784 w 5352225"/>
                <a:gd name="connsiteY521" fmla="*/ 1428218 h 3098548"/>
                <a:gd name="connsiteX522" fmla="*/ 2816116 w 5352225"/>
                <a:gd name="connsiteY522" fmla="*/ 1517541 h 3098548"/>
                <a:gd name="connsiteX523" fmla="*/ 2810896 w 5352225"/>
                <a:gd name="connsiteY523" fmla="*/ 1520149 h 3098548"/>
                <a:gd name="connsiteX524" fmla="*/ 2756729 w 5352225"/>
                <a:gd name="connsiteY524" fmla="*/ 1520149 h 3098548"/>
                <a:gd name="connsiteX525" fmla="*/ 2592273 w 5352225"/>
                <a:gd name="connsiteY525" fmla="*/ 1424958 h 3098548"/>
                <a:gd name="connsiteX526" fmla="*/ 2592273 w 5352225"/>
                <a:gd name="connsiteY526" fmla="*/ 1394314 h 3098548"/>
                <a:gd name="connsiteX527" fmla="*/ 2596841 w 5352225"/>
                <a:gd name="connsiteY527" fmla="*/ 1391054 h 3098548"/>
                <a:gd name="connsiteX528" fmla="*/ 2751509 w 5352225"/>
                <a:gd name="connsiteY528" fmla="*/ 1301732 h 3098548"/>
                <a:gd name="connsiteX529" fmla="*/ 2784791 w 5352225"/>
                <a:gd name="connsiteY529" fmla="*/ 1293256 h 3098548"/>
                <a:gd name="connsiteX530" fmla="*/ 2246173 w 5352225"/>
                <a:gd name="connsiteY530" fmla="*/ 1287495 h 3098548"/>
                <a:gd name="connsiteX531" fmla="*/ 2271625 w 5352225"/>
                <a:gd name="connsiteY531" fmla="*/ 1292726 h 3098548"/>
                <a:gd name="connsiteX532" fmla="*/ 2436082 w 5352225"/>
                <a:gd name="connsiteY532" fmla="*/ 1388190 h 3098548"/>
                <a:gd name="connsiteX533" fmla="*/ 2436082 w 5352225"/>
                <a:gd name="connsiteY533" fmla="*/ 1420229 h 3098548"/>
                <a:gd name="connsiteX534" fmla="*/ 2432167 w 5352225"/>
                <a:gd name="connsiteY534" fmla="*/ 1422191 h 3098548"/>
                <a:gd name="connsiteX535" fmla="*/ 2277499 w 5352225"/>
                <a:gd name="connsiteY535" fmla="*/ 1511770 h 3098548"/>
                <a:gd name="connsiteX536" fmla="*/ 2272930 w 5352225"/>
                <a:gd name="connsiteY536" fmla="*/ 1514386 h 3098548"/>
                <a:gd name="connsiteX537" fmla="*/ 2218764 w 5352225"/>
                <a:gd name="connsiteY537" fmla="*/ 1514386 h 3098548"/>
                <a:gd name="connsiteX538" fmla="*/ 2053654 w 5352225"/>
                <a:gd name="connsiteY538" fmla="*/ 1418922 h 3098548"/>
                <a:gd name="connsiteX539" fmla="*/ 2053654 w 5352225"/>
                <a:gd name="connsiteY539" fmla="*/ 1388190 h 3098548"/>
                <a:gd name="connsiteX540" fmla="*/ 2057570 w 5352225"/>
                <a:gd name="connsiteY540" fmla="*/ 1384921 h 3098548"/>
                <a:gd name="connsiteX541" fmla="*/ 2212890 w 5352225"/>
                <a:gd name="connsiteY541" fmla="*/ 1295341 h 3098548"/>
                <a:gd name="connsiteX542" fmla="*/ 2246173 w 5352225"/>
                <a:gd name="connsiteY542" fmla="*/ 1287495 h 3098548"/>
                <a:gd name="connsiteX543" fmla="*/ 1701797 w 5352225"/>
                <a:gd name="connsiteY543" fmla="*/ 1273094 h 3098548"/>
                <a:gd name="connsiteX544" fmla="*/ 1727249 w 5352225"/>
                <a:gd name="connsiteY544" fmla="*/ 1278978 h 3098548"/>
                <a:gd name="connsiteX545" fmla="*/ 1891705 w 5352225"/>
                <a:gd name="connsiteY545" fmla="*/ 1373788 h 3098548"/>
                <a:gd name="connsiteX546" fmla="*/ 1891705 w 5352225"/>
                <a:gd name="connsiteY546" fmla="*/ 1405827 h 3098548"/>
                <a:gd name="connsiteX547" fmla="*/ 1887137 w 5352225"/>
                <a:gd name="connsiteY547" fmla="*/ 1408443 h 3098548"/>
                <a:gd name="connsiteX548" fmla="*/ 1732470 w 5352225"/>
                <a:gd name="connsiteY548" fmla="*/ 1497367 h 3098548"/>
                <a:gd name="connsiteX549" fmla="*/ 1727249 w 5352225"/>
                <a:gd name="connsiteY549" fmla="*/ 1499983 h 3098548"/>
                <a:gd name="connsiteX550" fmla="*/ 1673735 w 5352225"/>
                <a:gd name="connsiteY550" fmla="*/ 1499983 h 3098548"/>
                <a:gd name="connsiteX551" fmla="*/ 1509279 w 5352225"/>
                <a:gd name="connsiteY551" fmla="*/ 1404519 h 3098548"/>
                <a:gd name="connsiteX552" fmla="*/ 1509279 w 5352225"/>
                <a:gd name="connsiteY552" fmla="*/ 1373788 h 3098548"/>
                <a:gd name="connsiteX553" fmla="*/ 1513195 w 5352225"/>
                <a:gd name="connsiteY553" fmla="*/ 1370519 h 3098548"/>
                <a:gd name="connsiteX554" fmla="*/ 1667862 w 5352225"/>
                <a:gd name="connsiteY554" fmla="*/ 1280940 h 3098548"/>
                <a:gd name="connsiteX555" fmla="*/ 1701797 w 5352225"/>
                <a:gd name="connsiteY555" fmla="*/ 1273094 h 3098548"/>
                <a:gd name="connsiteX556" fmla="*/ 3234118 w 5352225"/>
                <a:gd name="connsiteY556" fmla="*/ 1255812 h 3098548"/>
                <a:gd name="connsiteX557" fmla="*/ 3259570 w 5352225"/>
                <a:gd name="connsiteY557" fmla="*/ 1261696 h 3098548"/>
                <a:gd name="connsiteX558" fmla="*/ 3424026 w 5352225"/>
                <a:gd name="connsiteY558" fmla="*/ 1356506 h 3098548"/>
                <a:gd name="connsiteX559" fmla="*/ 3424026 w 5352225"/>
                <a:gd name="connsiteY559" fmla="*/ 1387891 h 3098548"/>
                <a:gd name="connsiteX560" fmla="*/ 3419458 w 5352225"/>
                <a:gd name="connsiteY560" fmla="*/ 1390507 h 3098548"/>
                <a:gd name="connsiteX561" fmla="*/ 3264791 w 5352225"/>
                <a:gd name="connsiteY561" fmla="*/ 1480085 h 3098548"/>
                <a:gd name="connsiteX562" fmla="*/ 3260223 w 5352225"/>
                <a:gd name="connsiteY562" fmla="*/ 1482701 h 3098548"/>
                <a:gd name="connsiteX563" fmla="*/ 3206056 w 5352225"/>
                <a:gd name="connsiteY563" fmla="*/ 1482701 h 3098548"/>
                <a:gd name="connsiteX564" fmla="*/ 3041600 w 5352225"/>
                <a:gd name="connsiteY564" fmla="*/ 1387891 h 3098548"/>
                <a:gd name="connsiteX565" fmla="*/ 3041600 w 5352225"/>
                <a:gd name="connsiteY565" fmla="*/ 1355852 h 3098548"/>
                <a:gd name="connsiteX566" fmla="*/ 3045516 w 5352225"/>
                <a:gd name="connsiteY566" fmla="*/ 1353237 h 3098548"/>
                <a:gd name="connsiteX567" fmla="*/ 3200836 w 5352225"/>
                <a:gd name="connsiteY567" fmla="*/ 1264312 h 3098548"/>
                <a:gd name="connsiteX568" fmla="*/ 3234118 w 5352225"/>
                <a:gd name="connsiteY568" fmla="*/ 1255812 h 3098548"/>
                <a:gd name="connsiteX569" fmla="*/ 1032264 w 5352225"/>
                <a:gd name="connsiteY569" fmla="*/ 1212606 h 3098548"/>
                <a:gd name="connsiteX570" fmla="*/ 1061638 w 5352225"/>
                <a:gd name="connsiteY570" fmla="*/ 1219112 h 3098548"/>
                <a:gd name="connsiteX571" fmla="*/ 1275743 w 5352225"/>
                <a:gd name="connsiteY571" fmla="*/ 1342081 h 3098548"/>
                <a:gd name="connsiteX572" fmla="*/ 1286840 w 5352225"/>
                <a:gd name="connsiteY572" fmla="*/ 1355744 h 3098548"/>
                <a:gd name="connsiteX573" fmla="*/ 1286840 w 5352225"/>
                <a:gd name="connsiteY573" fmla="*/ 1362901 h 3098548"/>
                <a:gd name="connsiteX574" fmla="*/ 1271174 w 5352225"/>
                <a:gd name="connsiteY574" fmla="*/ 1380468 h 3098548"/>
                <a:gd name="connsiteX575" fmla="*/ 1123650 w 5352225"/>
                <a:gd name="connsiteY575" fmla="*/ 1465050 h 3098548"/>
                <a:gd name="connsiteX576" fmla="*/ 1116470 w 5352225"/>
                <a:gd name="connsiteY576" fmla="*/ 1468303 h 3098548"/>
                <a:gd name="connsiteX577" fmla="*/ 1057722 w 5352225"/>
                <a:gd name="connsiteY577" fmla="*/ 1468303 h 3098548"/>
                <a:gd name="connsiteX578" fmla="*/ 842964 w 5352225"/>
                <a:gd name="connsiteY578" fmla="*/ 1344684 h 3098548"/>
                <a:gd name="connsiteX579" fmla="*/ 848186 w 5352225"/>
                <a:gd name="connsiteY579" fmla="*/ 1306296 h 3098548"/>
                <a:gd name="connsiteX580" fmla="*/ 995710 w 5352225"/>
                <a:gd name="connsiteY580" fmla="*/ 1221715 h 3098548"/>
                <a:gd name="connsiteX581" fmla="*/ 1032264 w 5352225"/>
                <a:gd name="connsiteY581" fmla="*/ 1212606 h 3098548"/>
                <a:gd name="connsiteX582" fmla="*/ 3414326 w 5352225"/>
                <a:gd name="connsiteY582" fmla="*/ 1149240 h 3098548"/>
                <a:gd name="connsiteX583" fmla="*/ 3452907 w 5352225"/>
                <a:gd name="connsiteY583" fmla="*/ 1158319 h 3098548"/>
                <a:gd name="connsiteX584" fmla="*/ 3630769 w 5352225"/>
                <a:gd name="connsiteY584" fmla="*/ 1260141 h 3098548"/>
                <a:gd name="connsiteX585" fmla="*/ 3645809 w 5352225"/>
                <a:gd name="connsiteY585" fmla="*/ 1278949 h 3098548"/>
                <a:gd name="connsiteX586" fmla="*/ 3645809 w 5352225"/>
                <a:gd name="connsiteY586" fmla="*/ 1285434 h 3098548"/>
                <a:gd name="connsiteX587" fmla="*/ 3624230 w 5352225"/>
                <a:gd name="connsiteY587" fmla="*/ 1310728 h 3098548"/>
                <a:gd name="connsiteX588" fmla="*/ 3572572 w 5352225"/>
                <a:gd name="connsiteY588" fmla="*/ 1340561 h 3098548"/>
                <a:gd name="connsiteX589" fmla="*/ 3565379 w 5352225"/>
                <a:gd name="connsiteY589" fmla="*/ 1344452 h 3098548"/>
                <a:gd name="connsiteX590" fmla="*/ 3484294 w 5352225"/>
                <a:gd name="connsiteY590" fmla="*/ 1344452 h 3098548"/>
                <a:gd name="connsiteX591" fmla="*/ 3306432 w 5352225"/>
                <a:gd name="connsiteY591" fmla="*/ 1242630 h 3098548"/>
                <a:gd name="connsiteX592" fmla="*/ 3312317 w 5352225"/>
                <a:gd name="connsiteY592" fmla="*/ 1191395 h 3098548"/>
                <a:gd name="connsiteX593" fmla="*/ 3364629 w 5352225"/>
                <a:gd name="connsiteY593" fmla="*/ 1162211 h 3098548"/>
                <a:gd name="connsiteX594" fmla="*/ 3414326 w 5352225"/>
                <a:gd name="connsiteY594" fmla="*/ 1149240 h 3098548"/>
                <a:gd name="connsiteX595" fmla="*/ 2507630 w 5352225"/>
                <a:gd name="connsiteY595" fmla="*/ 1134839 h 3098548"/>
                <a:gd name="connsiteX596" fmla="*/ 2533081 w 5352225"/>
                <a:gd name="connsiteY596" fmla="*/ 1140723 h 3098548"/>
                <a:gd name="connsiteX597" fmla="*/ 2698190 w 5352225"/>
                <a:gd name="connsiteY597" fmla="*/ 1235533 h 3098548"/>
                <a:gd name="connsiteX598" fmla="*/ 2698190 w 5352225"/>
                <a:gd name="connsiteY598" fmla="*/ 1266918 h 3098548"/>
                <a:gd name="connsiteX599" fmla="*/ 2693622 w 5352225"/>
                <a:gd name="connsiteY599" fmla="*/ 1269534 h 3098548"/>
                <a:gd name="connsiteX600" fmla="*/ 2538955 w 5352225"/>
                <a:gd name="connsiteY600" fmla="*/ 1359112 h 3098548"/>
                <a:gd name="connsiteX601" fmla="*/ 2534387 w 5352225"/>
                <a:gd name="connsiteY601" fmla="*/ 1361728 h 3098548"/>
                <a:gd name="connsiteX602" fmla="*/ 2480220 w 5352225"/>
                <a:gd name="connsiteY602" fmla="*/ 1361728 h 3098548"/>
                <a:gd name="connsiteX603" fmla="*/ 2315764 w 5352225"/>
                <a:gd name="connsiteY603" fmla="*/ 1266918 h 3098548"/>
                <a:gd name="connsiteX604" fmla="*/ 2315764 w 5352225"/>
                <a:gd name="connsiteY604" fmla="*/ 1234879 h 3098548"/>
                <a:gd name="connsiteX605" fmla="*/ 2319680 w 5352225"/>
                <a:gd name="connsiteY605" fmla="*/ 1232264 h 3098548"/>
                <a:gd name="connsiteX606" fmla="*/ 2474347 w 5352225"/>
                <a:gd name="connsiteY606" fmla="*/ 1143339 h 3098548"/>
                <a:gd name="connsiteX607" fmla="*/ 2507630 w 5352225"/>
                <a:gd name="connsiteY607" fmla="*/ 1134839 h 3098548"/>
                <a:gd name="connsiteX608" fmla="*/ 1968686 w 5352225"/>
                <a:gd name="connsiteY608" fmla="*/ 1126198 h 3098548"/>
                <a:gd name="connsiteX609" fmla="*/ 1994834 w 5352225"/>
                <a:gd name="connsiteY609" fmla="*/ 1132083 h 3098548"/>
                <a:gd name="connsiteX610" fmla="*/ 2159572 w 5352225"/>
                <a:gd name="connsiteY610" fmla="*/ 1227547 h 3098548"/>
                <a:gd name="connsiteX611" fmla="*/ 2159572 w 5352225"/>
                <a:gd name="connsiteY611" fmla="*/ 1258932 h 3098548"/>
                <a:gd name="connsiteX612" fmla="*/ 2154996 w 5352225"/>
                <a:gd name="connsiteY612" fmla="*/ 1261548 h 3098548"/>
                <a:gd name="connsiteX613" fmla="*/ 2000718 w 5352225"/>
                <a:gd name="connsiteY613" fmla="*/ 1351127 h 3098548"/>
                <a:gd name="connsiteX614" fmla="*/ 1997449 w 5352225"/>
                <a:gd name="connsiteY614" fmla="*/ 1353089 h 3098548"/>
                <a:gd name="connsiteX615" fmla="*/ 1941229 w 5352225"/>
                <a:gd name="connsiteY615" fmla="*/ 1353089 h 3098548"/>
                <a:gd name="connsiteX616" fmla="*/ 1777145 w 5352225"/>
                <a:gd name="connsiteY616" fmla="*/ 1258278 h 3098548"/>
                <a:gd name="connsiteX617" fmla="*/ 1777145 w 5352225"/>
                <a:gd name="connsiteY617" fmla="*/ 1226893 h 3098548"/>
                <a:gd name="connsiteX618" fmla="*/ 1781067 w 5352225"/>
                <a:gd name="connsiteY618" fmla="*/ 1224277 h 3098548"/>
                <a:gd name="connsiteX619" fmla="*/ 1935346 w 5352225"/>
                <a:gd name="connsiteY619" fmla="*/ 1134698 h 3098548"/>
                <a:gd name="connsiteX620" fmla="*/ 1968686 w 5352225"/>
                <a:gd name="connsiteY620" fmla="*/ 1126198 h 3098548"/>
                <a:gd name="connsiteX621" fmla="*/ 1428167 w 5352225"/>
                <a:gd name="connsiteY621" fmla="*/ 1114677 h 3098548"/>
                <a:gd name="connsiteX622" fmla="*/ 1453619 w 5352225"/>
                <a:gd name="connsiteY622" fmla="*/ 1120545 h 3098548"/>
                <a:gd name="connsiteX623" fmla="*/ 1618076 w 5352225"/>
                <a:gd name="connsiteY623" fmla="*/ 1215735 h 3098548"/>
                <a:gd name="connsiteX624" fmla="*/ 1618076 w 5352225"/>
                <a:gd name="connsiteY624" fmla="*/ 1247031 h 3098548"/>
                <a:gd name="connsiteX625" fmla="*/ 1613508 w 5352225"/>
                <a:gd name="connsiteY625" fmla="*/ 1249639 h 3098548"/>
                <a:gd name="connsiteX626" fmla="*/ 1458840 w 5352225"/>
                <a:gd name="connsiteY626" fmla="*/ 1338962 h 3098548"/>
                <a:gd name="connsiteX627" fmla="*/ 1453619 w 5352225"/>
                <a:gd name="connsiteY627" fmla="*/ 1341570 h 3098548"/>
                <a:gd name="connsiteX628" fmla="*/ 1400105 w 5352225"/>
                <a:gd name="connsiteY628" fmla="*/ 1341570 h 3098548"/>
                <a:gd name="connsiteX629" fmla="*/ 1235648 w 5352225"/>
                <a:gd name="connsiteY629" fmla="*/ 1246379 h 3098548"/>
                <a:gd name="connsiteX630" fmla="*/ 1235648 w 5352225"/>
                <a:gd name="connsiteY630" fmla="*/ 1215083 h 3098548"/>
                <a:gd name="connsiteX631" fmla="*/ 1239564 w 5352225"/>
                <a:gd name="connsiteY631" fmla="*/ 1212475 h 3098548"/>
                <a:gd name="connsiteX632" fmla="*/ 1394232 w 5352225"/>
                <a:gd name="connsiteY632" fmla="*/ 1123153 h 3098548"/>
                <a:gd name="connsiteX633" fmla="*/ 1428167 w 5352225"/>
                <a:gd name="connsiteY633" fmla="*/ 1114677 h 3098548"/>
                <a:gd name="connsiteX634" fmla="*/ 2948967 w 5352225"/>
                <a:gd name="connsiteY634" fmla="*/ 1091635 h 3098548"/>
                <a:gd name="connsiteX635" fmla="*/ 2974419 w 5352225"/>
                <a:gd name="connsiteY635" fmla="*/ 1097503 h 3098548"/>
                <a:gd name="connsiteX636" fmla="*/ 3138876 w 5352225"/>
                <a:gd name="connsiteY636" fmla="*/ 1192693 h 3098548"/>
                <a:gd name="connsiteX637" fmla="*/ 3138876 w 5352225"/>
                <a:gd name="connsiteY637" fmla="*/ 1223989 h 3098548"/>
                <a:gd name="connsiteX638" fmla="*/ 3134308 w 5352225"/>
                <a:gd name="connsiteY638" fmla="*/ 1226597 h 3098548"/>
                <a:gd name="connsiteX639" fmla="*/ 2979640 w 5352225"/>
                <a:gd name="connsiteY639" fmla="*/ 1315920 h 3098548"/>
                <a:gd name="connsiteX640" fmla="*/ 2974419 w 5352225"/>
                <a:gd name="connsiteY640" fmla="*/ 1318528 h 3098548"/>
                <a:gd name="connsiteX641" fmla="*/ 2920905 w 5352225"/>
                <a:gd name="connsiteY641" fmla="*/ 1318528 h 3098548"/>
                <a:gd name="connsiteX642" fmla="*/ 2756448 w 5352225"/>
                <a:gd name="connsiteY642" fmla="*/ 1223337 h 3098548"/>
                <a:gd name="connsiteX643" fmla="*/ 2756448 w 5352225"/>
                <a:gd name="connsiteY643" fmla="*/ 1192041 h 3098548"/>
                <a:gd name="connsiteX644" fmla="*/ 2760364 w 5352225"/>
                <a:gd name="connsiteY644" fmla="*/ 1189433 h 3098548"/>
                <a:gd name="connsiteX645" fmla="*/ 2915032 w 5352225"/>
                <a:gd name="connsiteY645" fmla="*/ 1100111 h 3098548"/>
                <a:gd name="connsiteX646" fmla="*/ 2948967 w 5352225"/>
                <a:gd name="connsiteY646" fmla="*/ 1091635 h 3098548"/>
                <a:gd name="connsiteX647" fmla="*/ 751297 w 5352225"/>
                <a:gd name="connsiteY647" fmla="*/ 1051310 h 3098548"/>
                <a:gd name="connsiteX648" fmla="*/ 776749 w 5352225"/>
                <a:gd name="connsiteY648" fmla="*/ 1057195 h 3098548"/>
                <a:gd name="connsiteX649" fmla="*/ 941205 w 5352225"/>
                <a:gd name="connsiteY649" fmla="*/ 1152659 h 3098548"/>
                <a:gd name="connsiteX650" fmla="*/ 941205 w 5352225"/>
                <a:gd name="connsiteY650" fmla="*/ 1184698 h 3098548"/>
                <a:gd name="connsiteX651" fmla="*/ 937290 w 5352225"/>
                <a:gd name="connsiteY651" fmla="*/ 1186660 h 3098548"/>
                <a:gd name="connsiteX652" fmla="*/ 782622 w 5352225"/>
                <a:gd name="connsiteY652" fmla="*/ 1276239 h 3098548"/>
                <a:gd name="connsiteX653" fmla="*/ 778707 w 5352225"/>
                <a:gd name="connsiteY653" fmla="*/ 1278201 h 3098548"/>
                <a:gd name="connsiteX654" fmla="*/ 723235 w 5352225"/>
                <a:gd name="connsiteY654" fmla="*/ 1278201 h 3098548"/>
                <a:gd name="connsiteX655" fmla="*/ 558779 w 5352225"/>
                <a:gd name="connsiteY655" fmla="*/ 1183390 h 3098548"/>
                <a:gd name="connsiteX656" fmla="*/ 558779 w 5352225"/>
                <a:gd name="connsiteY656" fmla="*/ 1152659 h 3098548"/>
                <a:gd name="connsiteX657" fmla="*/ 563347 w 5352225"/>
                <a:gd name="connsiteY657" fmla="*/ 1149389 h 3098548"/>
                <a:gd name="connsiteX658" fmla="*/ 717362 w 5352225"/>
                <a:gd name="connsiteY658" fmla="*/ 1059810 h 3098548"/>
                <a:gd name="connsiteX659" fmla="*/ 751297 w 5352225"/>
                <a:gd name="connsiteY659" fmla="*/ 1051310 h 3098548"/>
                <a:gd name="connsiteX660" fmla="*/ 3130624 w 5352225"/>
                <a:gd name="connsiteY660" fmla="*/ 985063 h 3098548"/>
                <a:gd name="connsiteX661" fmla="*/ 3169205 w 5352225"/>
                <a:gd name="connsiteY661" fmla="*/ 993494 h 3098548"/>
                <a:gd name="connsiteX662" fmla="*/ 3347067 w 5352225"/>
                <a:gd name="connsiteY662" fmla="*/ 1095964 h 3098548"/>
                <a:gd name="connsiteX663" fmla="*/ 3340528 w 5352225"/>
                <a:gd name="connsiteY663" fmla="*/ 1146551 h 3098548"/>
                <a:gd name="connsiteX664" fmla="*/ 3288216 w 5352225"/>
                <a:gd name="connsiteY664" fmla="*/ 1176384 h 3098548"/>
                <a:gd name="connsiteX665" fmla="*/ 3281023 w 5352225"/>
                <a:gd name="connsiteY665" fmla="*/ 1180275 h 3098548"/>
                <a:gd name="connsiteX666" fmla="*/ 3199938 w 5352225"/>
                <a:gd name="connsiteY666" fmla="*/ 1180275 h 3098548"/>
                <a:gd name="connsiteX667" fmla="*/ 3022076 w 5352225"/>
                <a:gd name="connsiteY667" fmla="*/ 1077805 h 3098548"/>
                <a:gd name="connsiteX668" fmla="*/ 3007036 w 5352225"/>
                <a:gd name="connsiteY668" fmla="*/ 1059646 h 3098548"/>
                <a:gd name="connsiteX669" fmla="*/ 3007036 w 5352225"/>
                <a:gd name="connsiteY669" fmla="*/ 1053160 h 3098548"/>
                <a:gd name="connsiteX670" fmla="*/ 3028615 w 5352225"/>
                <a:gd name="connsiteY670" fmla="*/ 1027218 h 3098548"/>
                <a:gd name="connsiteX671" fmla="*/ 3080274 w 5352225"/>
                <a:gd name="connsiteY671" fmla="*/ 997385 h 3098548"/>
                <a:gd name="connsiteX672" fmla="*/ 3130624 w 5352225"/>
                <a:gd name="connsiteY672" fmla="*/ 985063 h 3098548"/>
                <a:gd name="connsiteX673" fmla="*/ 2231772 w 5352225"/>
                <a:gd name="connsiteY673" fmla="*/ 973542 h 3098548"/>
                <a:gd name="connsiteX674" fmla="*/ 2257224 w 5352225"/>
                <a:gd name="connsiteY674" fmla="*/ 979426 h 3098548"/>
                <a:gd name="connsiteX675" fmla="*/ 2421680 w 5352225"/>
                <a:gd name="connsiteY675" fmla="*/ 1074890 h 3098548"/>
                <a:gd name="connsiteX676" fmla="*/ 2421680 w 5352225"/>
                <a:gd name="connsiteY676" fmla="*/ 1106929 h 3098548"/>
                <a:gd name="connsiteX677" fmla="*/ 2417765 w 5352225"/>
                <a:gd name="connsiteY677" fmla="*/ 1108891 h 3098548"/>
                <a:gd name="connsiteX678" fmla="*/ 2263097 w 5352225"/>
                <a:gd name="connsiteY678" fmla="*/ 1198469 h 3098548"/>
                <a:gd name="connsiteX679" fmla="*/ 2259834 w 5352225"/>
                <a:gd name="connsiteY679" fmla="*/ 1200431 h 3098548"/>
                <a:gd name="connsiteX680" fmla="*/ 2203710 w 5352225"/>
                <a:gd name="connsiteY680" fmla="*/ 1200431 h 3098548"/>
                <a:gd name="connsiteX681" fmla="*/ 2039254 w 5352225"/>
                <a:gd name="connsiteY681" fmla="*/ 1105621 h 3098548"/>
                <a:gd name="connsiteX682" fmla="*/ 2039254 w 5352225"/>
                <a:gd name="connsiteY682" fmla="*/ 1074890 h 3098548"/>
                <a:gd name="connsiteX683" fmla="*/ 2043822 w 5352225"/>
                <a:gd name="connsiteY683" fmla="*/ 1071621 h 3098548"/>
                <a:gd name="connsiteX684" fmla="*/ 2198490 w 5352225"/>
                <a:gd name="connsiteY684" fmla="*/ 982042 h 3098548"/>
                <a:gd name="connsiteX685" fmla="*/ 2231772 w 5352225"/>
                <a:gd name="connsiteY685" fmla="*/ 973542 h 3098548"/>
                <a:gd name="connsiteX686" fmla="*/ 1693155 w 5352225"/>
                <a:gd name="connsiteY686" fmla="*/ 964901 h 3098548"/>
                <a:gd name="connsiteX687" fmla="*/ 1718607 w 5352225"/>
                <a:gd name="connsiteY687" fmla="*/ 970769 h 3098548"/>
                <a:gd name="connsiteX688" fmla="*/ 1883064 w 5352225"/>
                <a:gd name="connsiteY688" fmla="*/ 1065959 h 3098548"/>
                <a:gd name="connsiteX689" fmla="*/ 1883064 w 5352225"/>
                <a:gd name="connsiteY689" fmla="*/ 1097907 h 3098548"/>
                <a:gd name="connsiteX690" fmla="*/ 1879149 w 5352225"/>
                <a:gd name="connsiteY690" fmla="*/ 1099863 h 3098548"/>
                <a:gd name="connsiteX691" fmla="*/ 1724481 w 5352225"/>
                <a:gd name="connsiteY691" fmla="*/ 1189186 h 3098548"/>
                <a:gd name="connsiteX692" fmla="*/ 1719260 w 5352225"/>
                <a:gd name="connsiteY692" fmla="*/ 1191794 h 3098548"/>
                <a:gd name="connsiteX693" fmla="*/ 1665746 w 5352225"/>
                <a:gd name="connsiteY693" fmla="*/ 1191794 h 3098548"/>
                <a:gd name="connsiteX694" fmla="*/ 1500636 w 5352225"/>
                <a:gd name="connsiteY694" fmla="*/ 1097255 h 3098548"/>
                <a:gd name="connsiteX695" fmla="*/ 1500636 w 5352225"/>
                <a:gd name="connsiteY695" fmla="*/ 1065959 h 3098548"/>
                <a:gd name="connsiteX696" fmla="*/ 1505204 w 5352225"/>
                <a:gd name="connsiteY696" fmla="*/ 1062699 h 3098548"/>
                <a:gd name="connsiteX697" fmla="*/ 1659872 w 5352225"/>
                <a:gd name="connsiteY697" fmla="*/ 973377 h 3098548"/>
                <a:gd name="connsiteX698" fmla="*/ 1693155 w 5352225"/>
                <a:gd name="connsiteY698" fmla="*/ 964901 h 3098548"/>
                <a:gd name="connsiteX699" fmla="*/ 1154212 w 5352225"/>
                <a:gd name="connsiteY699" fmla="*/ 956260 h 3098548"/>
                <a:gd name="connsiteX700" fmla="*/ 1180272 w 5352225"/>
                <a:gd name="connsiteY700" fmla="*/ 962780 h 3098548"/>
                <a:gd name="connsiteX701" fmla="*/ 1344448 w 5352225"/>
                <a:gd name="connsiteY701" fmla="*/ 1057970 h 3098548"/>
                <a:gd name="connsiteX702" fmla="*/ 1344448 w 5352225"/>
                <a:gd name="connsiteY702" fmla="*/ 1088613 h 3098548"/>
                <a:gd name="connsiteX703" fmla="*/ 1339888 w 5352225"/>
                <a:gd name="connsiteY703" fmla="*/ 1091221 h 3098548"/>
                <a:gd name="connsiteX704" fmla="*/ 1185484 w 5352225"/>
                <a:gd name="connsiteY704" fmla="*/ 1181195 h 3098548"/>
                <a:gd name="connsiteX705" fmla="*/ 1181575 w 5352225"/>
                <a:gd name="connsiteY705" fmla="*/ 1183151 h 3098548"/>
                <a:gd name="connsiteX706" fmla="*/ 1126198 w 5352225"/>
                <a:gd name="connsiteY706" fmla="*/ 1183151 h 3098548"/>
                <a:gd name="connsiteX707" fmla="*/ 962021 w 5352225"/>
                <a:gd name="connsiteY707" fmla="*/ 1087961 h 3098548"/>
                <a:gd name="connsiteX708" fmla="*/ 962021 w 5352225"/>
                <a:gd name="connsiteY708" fmla="*/ 1057318 h 3098548"/>
                <a:gd name="connsiteX709" fmla="*/ 966581 w 5352225"/>
                <a:gd name="connsiteY709" fmla="*/ 1054058 h 3098548"/>
                <a:gd name="connsiteX710" fmla="*/ 1120986 w 5352225"/>
                <a:gd name="connsiteY710" fmla="*/ 964736 h 3098548"/>
                <a:gd name="connsiteX711" fmla="*/ 1154212 w 5352225"/>
                <a:gd name="connsiteY711" fmla="*/ 956260 h 3098548"/>
                <a:gd name="connsiteX712" fmla="*/ 2666697 w 5352225"/>
                <a:gd name="connsiteY712" fmla="*/ 927457 h 3098548"/>
                <a:gd name="connsiteX713" fmla="*/ 2692149 w 5352225"/>
                <a:gd name="connsiteY713" fmla="*/ 932688 h 3098548"/>
                <a:gd name="connsiteX714" fmla="*/ 2856606 w 5352225"/>
                <a:gd name="connsiteY714" fmla="*/ 1028151 h 3098548"/>
                <a:gd name="connsiteX715" fmla="*/ 2856606 w 5352225"/>
                <a:gd name="connsiteY715" fmla="*/ 1060190 h 3098548"/>
                <a:gd name="connsiteX716" fmla="*/ 2852691 w 5352225"/>
                <a:gd name="connsiteY716" fmla="*/ 1062152 h 3098548"/>
                <a:gd name="connsiteX717" fmla="*/ 2697370 w 5352225"/>
                <a:gd name="connsiteY717" fmla="*/ 1151730 h 3098548"/>
                <a:gd name="connsiteX718" fmla="*/ 2692149 w 5352225"/>
                <a:gd name="connsiteY718" fmla="*/ 1154346 h 3098548"/>
                <a:gd name="connsiteX719" fmla="*/ 2638635 w 5352225"/>
                <a:gd name="connsiteY719" fmla="*/ 1154346 h 3098548"/>
                <a:gd name="connsiteX720" fmla="*/ 2474178 w 5352225"/>
                <a:gd name="connsiteY720" fmla="*/ 1058882 h 3098548"/>
                <a:gd name="connsiteX721" fmla="*/ 2474178 w 5352225"/>
                <a:gd name="connsiteY721" fmla="*/ 1027497 h 3098548"/>
                <a:gd name="connsiteX722" fmla="*/ 2478094 w 5352225"/>
                <a:gd name="connsiteY722" fmla="*/ 1024882 h 3098548"/>
                <a:gd name="connsiteX723" fmla="*/ 2632762 w 5352225"/>
                <a:gd name="connsiteY723" fmla="*/ 935303 h 3098548"/>
                <a:gd name="connsiteX724" fmla="*/ 2666697 w 5352225"/>
                <a:gd name="connsiteY724" fmla="*/ 927457 h 3098548"/>
                <a:gd name="connsiteX725" fmla="*/ 474136 w 5352225"/>
                <a:gd name="connsiteY725" fmla="*/ 890013 h 3098548"/>
                <a:gd name="connsiteX726" fmla="*/ 499587 w 5352225"/>
                <a:gd name="connsiteY726" fmla="*/ 895881 h 3098548"/>
                <a:gd name="connsiteX727" fmla="*/ 664696 w 5352225"/>
                <a:gd name="connsiteY727" fmla="*/ 991071 h 3098548"/>
                <a:gd name="connsiteX728" fmla="*/ 664696 w 5352225"/>
                <a:gd name="connsiteY728" fmla="*/ 1022367 h 3098548"/>
                <a:gd name="connsiteX729" fmla="*/ 660128 w 5352225"/>
                <a:gd name="connsiteY729" fmla="*/ 1024975 h 3098548"/>
                <a:gd name="connsiteX730" fmla="*/ 505461 w 5352225"/>
                <a:gd name="connsiteY730" fmla="*/ 1114298 h 3098548"/>
                <a:gd name="connsiteX731" fmla="*/ 499587 w 5352225"/>
                <a:gd name="connsiteY731" fmla="*/ 1116906 h 3098548"/>
                <a:gd name="connsiteX732" fmla="*/ 446074 w 5352225"/>
                <a:gd name="connsiteY732" fmla="*/ 1116906 h 3098548"/>
                <a:gd name="connsiteX733" fmla="*/ 282270 w 5352225"/>
                <a:gd name="connsiteY733" fmla="*/ 1021715 h 3098548"/>
                <a:gd name="connsiteX734" fmla="*/ 282270 w 5352225"/>
                <a:gd name="connsiteY734" fmla="*/ 990419 h 3098548"/>
                <a:gd name="connsiteX735" fmla="*/ 286186 w 5352225"/>
                <a:gd name="connsiteY735" fmla="*/ 987811 h 3098548"/>
                <a:gd name="connsiteX736" fmla="*/ 440853 w 5352225"/>
                <a:gd name="connsiteY736" fmla="*/ 898489 h 3098548"/>
                <a:gd name="connsiteX737" fmla="*/ 474136 w 5352225"/>
                <a:gd name="connsiteY737" fmla="*/ 890013 h 3098548"/>
                <a:gd name="connsiteX738" fmla="*/ 2844026 w 5352225"/>
                <a:gd name="connsiteY738" fmla="*/ 820885 h 3098548"/>
                <a:gd name="connsiteX739" fmla="*/ 2882607 w 5352225"/>
                <a:gd name="connsiteY739" fmla="*/ 829344 h 3098548"/>
                <a:gd name="connsiteX740" fmla="*/ 3060469 w 5352225"/>
                <a:gd name="connsiteY740" fmla="*/ 931504 h 3098548"/>
                <a:gd name="connsiteX741" fmla="*/ 3075509 w 5352225"/>
                <a:gd name="connsiteY741" fmla="*/ 950374 h 3098548"/>
                <a:gd name="connsiteX742" fmla="*/ 3075509 w 5352225"/>
                <a:gd name="connsiteY742" fmla="*/ 957532 h 3098548"/>
                <a:gd name="connsiteX743" fmla="*/ 3054584 w 5352225"/>
                <a:gd name="connsiteY743" fmla="*/ 982909 h 3098548"/>
                <a:gd name="connsiteX744" fmla="*/ 3002272 w 5352225"/>
                <a:gd name="connsiteY744" fmla="*/ 1012191 h 3098548"/>
                <a:gd name="connsiteX745" fmla="*/ 2995079 w 5352225"/>
                <a:gd name="connsiteY745" fmla="*/ 1016095 h 3098548"/>
                <a:gd name="connsiteX746" fmla="*/ 2913994 w 5352225"/>
                <a:gd name="connsiteY746" fmla="*/ 1016095 h 3098548"/>
                <a:gd name="connsiteX747" fmla="*/ 2736132 w 5352225"/>
                <a:gd name="connsiteY747" fmla="*/ 913935 h 3098548"/>
                <a:gd name="connsiteX748" fmla="*/ 2742017 w 5352225"/>
                <a:gd name="connsiteY748" fmla="*/ 863180 h 3098548"/>
                <a:gd name="connsiteX749" fmla="*/ 2793675 w 5352225"/>
                <a:gd name="connsiteY749" fmla="*/ 833248 h 3098548"/>
                <a:gd name="connsiteX750" fmla="*/ 2844026 w 5352225"/>
                <a:gd name="connsiteY750" fmla="*/ 820885 h 3098548"/>
                <a:gd name="connsiteX751" fmla="*/ 1954938 w 5352225"/>
                <a:gd name="connsiteY751" fmla="*/ 815126 h 3098548"/>
                <a:gd name="connsiteX752" fmla="*/ 1979780 w 5352225"/>
                <a:gd name="connsiteY752" fmla="*/ 821011 h 3098548"/>
                <a:gd name="connsiteX753" fmla="*/ 2145170 w 5352225"/>
                <a:gd name="connsiteY753" fmla="*/ 915821 h 3098548"/>
                <a:gd name="connsiteX754" fmla="*/ 2145170 w 5352225"/>
                <a:gd name="connsiteY754" fmla="*/ 947860 h 3098548"/>
                <a:gd name="connsiteX755" fmla="*/ 2141248 w 5352225"/>
                <a:gd name="connsiteY755" fmla="*/ 950476 h 3098548"/>
                <a:gd name="connsiteX756" fmla="*/ 1985663 w 5352225"/>
                <a:gd name="connsiteY756" fmla="*/ 1040055 h 3098548"/>
                <a:gd name="connsiteX757" fmla="*/ 1982394 w 5352225"/>
                <a:gd name="connsiteY757" fmla="*/ 1042017 h 3098548"/>
                <a:gd name="connsiteX758" fmla="*/ 1926828 w 5352225"/>
                <a:gd name="connsiteY758" fmla="*/ 1042017 h 3098548"/>
                <a:gd name="connsiteX759" fmla="*/ 1762745 w 5352225"/>
                <a:gd name="connsiteY759" fmla="*/ 946553 h 3098548"/>
                <a:gd name="connsiteX760" fmla="*/ 1762745 w 5352225"/>
                <a:gd name="connsiteY760" fmla="*/ 915167 h 3098548"/>
                <a:gd name="connsiteX761" fmla="*/ 1766667 w 5352225"/>
                <a:gd name="connsiteY761" fmla="*/ 912552 h 3098548"/>
                <a:gd name="connsiteX762" fmla="*/ 1921599 w 5352225"/>
                <a:gd name="connsiteY762" fmla="*/ 822972 h 3098548"/>
                <a:gd name="connsiteX763" fmla="*/ 1954938 w 5352225"/>
                <a:gd name="connsiteY763" fmla="*/ 815126 h 3098548"/>
                <a:gd name="connsiteX764" fmla="*/ 1415994 w 5352225"/>
                <a:gd name="connsiteY764" fmla="*/ 806485 h 3098548"/>
                <a:gd name="connsiteX765" fmla="*/ 1442098 w 5352225"/>
                <a:gd name="connsiteY765" fmla="*/ 812369 h 3098548"/>
                <a:gd name="connsiteX766" fmla="*/ 1606555 w 5352225"/>
                <a:gd name="connsiteY766" fmla="*/ 907833 h 3098548"/>
                <a:gd name="connsiteX767" fmla="*/ 1606555 w 5352225"/>
                <a:gd name="connsiteY767" fmla="*/ 939218 h 3098548"/>
                <a:gd name="connsiteX768" fmla="*/ 1601987 w 5352225"/>
                <a:gd name="connsiteY768" fmla="*/ 941834 h 3098548"/>
                <a:gd name="connsiteX769" fmla="*/ 1447972 w 5352225"/>
                <a:gd name="connsiteY769" fmla="*/ 1031412 h 3098548"/>
                <a:gd name="connsiteX770" fmla="*/ 1443403 w 5352225"/>
                <a:gd name="connsiteY770" fmla="*/ 1033374 h 3098548"/>
                <a:gd name="connsiteX771" fmla="*/ 1388584 w 5352225"/>
                <a:gd name="connsiteY771" fmla="*/ 1033374 h 3098548"/>
                <a:gd name="connsiteX772" fmla="*/ 1224127 w 5352225"/>
                <a:gd name="connsiteY772" fmla="*/ 938564 h 3098548"/>
                <a:gd name="connsiteX773" fmla="*/ 1224127 w 5352225"/>
                <a:gd name="connsiteY773" fmla="*/ 907179 h 3098548"/>
                <a:gd name="connsiteX774" fmla="*/ 1228043 w 5352225"/>
                <a:gd name="connsiteY774" fmla="*/ 904564 h 3098548"/>
                <a:gd name="connsiteX775" fmla="*/ 1382711 w 5352225"/>
                <a:gd name="connsiteY775" fmla="*/ 814985 h 3098548"/>
                <a:gd name="connsiteX776" fmla="*/ 1415994 w 5352225"/>
                <a:gd name="connsiteY776" fmla="*/ 806485 h 3098548"/>
                <a:gd name="connsiteX777" fmla="*/ 2384428 w 5352225"/>
                <a:gd name="connsiteY777" fmla="*/ 763280 h 3098548"/>
                <a:gd name="connsiteX778" fmla="*/ 2409228 w 5352225"/>
                <a:gd name="connsiteY778" fmla="*/ 769148 h 3098548"/>
                <a:gd name="connsiteX779" fmla="*/ 2574337 w 5352225"/>
                <a:gd name="connsiteY779" fmla="*/ 863686 h 3098548"/>
                <a:gd name="connsiteX780" fmla="*/ 2574337 w 5352225"/>
                <a:gd name="connsiteY780" fmla="*/ 895634 h 3098548"/>
                <a:gd name="connsiteX781" fmla="*/ 2570422 w 5352225"/>
                <a:gd name="connsiteY781" fmla="*/ 898242 h 3098548"/>
                <a:gd name="connsiteX782" fmla="*/ 2415101 w 5352225"/>
                <a:gd name="connsiteY782" fmla="*/ 986913 h 3098548"/>
                <a:gd name="connsiteX783" fmla="*/ 2409228 w 5352225"/>
                <a:gd name="connsiteY783" fmla="*/ 990173 h 3098548"/>
                <a:gd name="connsiteX784" fmla="*/ 2356366 w 5352225"/>
                <a:gd name="connsiteY784" fmla="*/ 990173 h 3098548"/>
                <a:gd name="connsiteX785" fmla="*/ 2191909 w 5352225"/>
                <a:gd name="connsiteY785" fmla="*/ 894982 h 3098548"/>
                <a:gd name="connsiteX786" fmla="*/ 2191909 w 5352225"/>
                <a:gd name="connsiteY786" fmla="*/ 863686 h 3098548"/>
                <a:gd name="connsiteX787" fmla="*/ 2195825 w 5352225"/>
                <a:gd name="connsiteY787" fmla="*/ 861078 h 3098548"/>
                <a:gd name="connsiteX788" fmla="*/ 2351145 w 5352225"/>
                <a:gd name="connsiteY788" fmla="*/ 771756 h 3098548"/>
                <a:gd name="connsiteX789" fmla="*/ 2384428 w 5352225"/>
                <a:gd name="connsiteY789" fmla="*/ 763280 h 3098548"/>
                <a:gd name="connsiteX790" fmla="*/ 192191 w 5352225"/>
                <a:gd name="connsiteY790" fmla="*/ 728716 h 3098548"/>
                <a:gd name="connsiteX791" fmla="*/ 217599 w 5352225"/>
                <a:gd name="connsiteY791" fmla="*/ 735236 h 3098548"/>
                <a:gd name="connsiteX792" fmla="*/ 382428 w 5352225"/>
                <a:gd name="connsiteY792" fmla="*/ 829774 h 3098548"/>
                <a:gd name="connsiteX793" fmla="*/ 382428 w 5352225"/>
                <a:gd name="connsiteY793" fmla="*/ 861070 h 3098548"/>
                <a:gd name="connsiteX794" fmla="*/ 377867 w 5352225"/>
                <a:gd name="connsiteY794" fmla="*/ 863678 h 3098548"/>
                <a:gd name="connsiteX795" fmla="*/ 223463 w 5352225"/>
                <a:gd name="connsiteY795" fmla="*/ 953001 h 3098548"/>
                <a:gd name="connsiteX796" fmla="*/ 218251 w 5352225"/>
                <a:gd name="connsiteY796" fmla="*/ 955609 h 3098548"/>
                <a:gd name="connsiteX797" fmla="*/ 164828 w 5352225"/>
                <a:gd name="connsiteY797" fmla="*/ 955609 h 3098548"/>
                <a:gd name="connsiteX798" fmla="*/ 0 w 5352225"/>
                <a:gd name="connsiteY798" fmla="*/ 860418 h 3098548"/>
                <a:gd name="connsiteX799" fmla="*/ 0 w 5352225"/>
                <a:gd name="connsiteY799" fmla="*/ 830426 h 3098548"/>
                <a:gd name="connsiteX800" fmla="*/ 5212 w 5352225"/>
                <a:gd name="connsiteY800" fmla="*/ 826514 h 3098548"/>
                <a:gd name="connsiteX801" fmla="*/ 158965 w 5352225"/>
                <a:gd name="connsiteY801" fmla="*/ 737192 h 3098548"/>
                <a:gd name="connsiteX802" fmla="*/ 192191 w 5352225"/>
                <a:gd name="connsiteY802" fmla="*/ 728716 h 3098548"/>
                <a:gd name="connsiteX803" fmla="*/ 2559670 w 5352225"/>
                <a:gd name="connsiteY803" fmla="*/ 656709 h 3098548"/>
                <a:gd name="connsiteX804" fmla="*/ 2598905 w 5352225"/>
                <a:gd name="connsiteY804" fmla="*/ 665819 h 3098548"/>
                <a:gd name="connsiteX805" fmla="*/ 2776767 w 5352225"/>
                <a:gd name="connsiteY805" fmla="*/ 767328 h 3098548"/>
                <a:gd name="connsiteX806" fmla="*/ 2770228 w 5352225"/>
                <a:gd name="connsiteY806" fmla="*/ 818733 h 3098548"/>
                <a:gd name="connsiteX807" fmla="*/ 2717916 w 5352225"/>
                <a:gd name="connsiteY807" fmla="*/ 848666 h 3098548"/>
                <a:gd name="connsiteX808" fmla="*/ 2712031 w 5352225"/>
                <a:gd name="connsiteY808" fmla="*/ 851919 h 3098548"/>
                <a:gd name="connsiteX809" fmla="*/ 2629638 w 5352225"/>
                <a:gd name="connsiteY809" fmla="*/ 851919 h 3098548"/>
                <a:gd name="connsiteX810" fmla="*/ 2451776 w 5352225"/>
                <a:gd name="connsiteY810" fmla="*/ 749759 h 3098548"/>
                <a:gd name="connsiteX811" fmla="*/ 2436736 w 5352225"/>
                <a:gd name="connsiteY811" fmla="*/ 732190 h 3098548"/>
                <a:gd name="connsiteX812" fmla="*/ 2436736 w 5352225"/>
                <a:gd name="connsiteY812" fmla="*/ 723731 h 3098548"/>
                <a:gd name="connsiteX813" fmla="*/ 2458315 w 5352225"/>
                <a:gd name="connsiteY813" fmla="*/ 699004 h 3098548"/>
                <a:gd name="connsiteX814" fmla="*/ 2509974 w 5352225"/>
                <a:gd name="connsiteY814" fmla="*/ 669072 h 3098548"/>
                <a:gd name="connsiteX815" fmla="*/ 2559670 w 5352225"/>
                <a:gd name="connsiteY815" fmla="*/ 656709 h 3098548"/>
                <a:gd name="connsiteX816" fmla="*/ 1678427 w 5352225"/>
                <a:gd name="connsiteY816" fmla="*/ 653829 h 3098548"/>
                <a:gd name="connsiteX817" fmla="*/ 1703835 w 5352225"/>
                <a:gd name="connsiteY817" fmla="*/ 660349 h 3098548"/>
                <a:gd name="connsiteX818" fmla="*/ 1868664 w 5352225"/>
                <a:gd name="connsiteY818" fmla="*/ 754887 h 3098548"/>
                <a:gd name="connsiteX819" fmla="*/ 1868664 w 5352225"/>
                <a:gd name="connsiteY819" fmla="*/ 786183 h 3098548"/>
                <a:gd name="connsiteX820" fmla="*/ 1864103 w 5352225"/>
                <a:gd name="connsiteY820" fmla="*/ 788791 h 3098548"/>
                <a:gd name="connsiteX821" fmla="*/ 1709699 w 5352225"/>
                <a:gd name="connsiteY821" fmla="*/ 878114 h 3098548"/>
                <a:gd name="connsiteX822" fmla="*/ 1703835 w 5352225"/>
                <a:gd name="connsiteY822" fmla="*/ 880722 h 3098548"/>
                <a:gd name="connsiteX823" fmla="*/ 1650413 w 5352225"/>
                <a:gd name="connsiteY823" fmla="*/ 880722 h 3098548"/>
                <a:gd name="connsiteX824" fmla="*/ 1486236 w 5352225"/>
                <a:gd name="connsiteY824" fmla="*/ 785531 h 3098548"/>
                <a:gd name="connsiteX825" fmla="*/ 1486236 w 5352225"/>
                <a:gd name="connsiteY825" fmla="*/ 754887 h 3098548"/>
                <a:gd name="connsiteX826" fmla="*/ 1490796 w 5352225"/>
                <a:gd name="connsiteY826" fmla="*/ 751627 h 3098548"/>
                <a:gd name="connsiteX827" fmla="*/ 1645201 w 5352225"/>
                <a:gd name="connsiteY827" fmla="*/ 662305 h 3098548"/>
                <a:gd name="connsiteX828" fmla="*/ 1678427 w 5352225"/>
                <a:gd name="connsiteY828" fmla="*/ 653829 h 3098548"/>
                <a:gd name="connsiteX829" fmla="*/ 1140137 w 5352225"/>
                <a:gd name="connsiteY829" fmla="*/ 645188 h 3098548"/>
                <a:gd name="connsiteX830" fmla="*/ 1165589 w 5352225"/>
                <a:gd name="connsiteY830" fmla="*/ 651056 h 3098548"/>
                <a:gd name="connsiteX831" fmla="*/ 1330046 w 5352225"/>
                <a:gd name="connsiteY831" fmla="*/ 746246 h 3098548"/>
                <a:gd name="connsiteX832" fmla="*/ 1330046 w 5352225"/>
                <a:gd name="connsiteY832" fmla="*/ 778193 h 3098548"/>
                <a:gd name="connsiteX833" fmla="*/ 1326131 w 5352225"/>
                <a:gd name="connsiteY833" fmla="*/ 780149 h 3098548"/>
                <a:gd name="connsiteX834" fmla="*/ 1171463 w 5352225"/>
                <a:gd name="connsiteY834" fmla="*/ 869471 h 3098548"/>
                <a:gd name="connsiteX835" fmla="*/ 1166242 w 5352225"/>
                <a:gd name="connsiteY835" fmla="*/ 872079 h 3098548"/>
                <a:gd name="connsiteX836" fmla="*/ 1112728 w 5352225"/>
                <a:gd name="connsiteY836" fmla="*/ 872079 h 3098548"/>
                <a:gd name="connsiteX837" fmla="*/ 947618 w 5352225"/>
                <a:gd name="connsiteY837" fmla="*/ 776889 h 3098548"/>
                <a:gd name="connsiteX838" fmla="*/ 947618 w 5352225"/>
                <a:gd name="connsiteY838" fmla="*/ 746246 h 3098548"/>
                <a:gd name="connsiteX839" fmla="*/ 952186 w 5352225"/>
                <a:gd name="connsiteY839" fmla="*/ 742986 h 3098548"/>
                <a:gd name="connsiteX840" fmla="*/ 1106854 w 5352225"/>
                <a:gd name="connsiteY840" fmla="*/ 653664 h 3098548"/>
                <a:gd name="connsiteX841" fmla="*/ 1140137 w 5352225"/>
                <a:gd name="connsiteY841" fmla="*/ 645188 h 3098548"/>
                <a:gd name="connsiteX842" fmla="*/ 2098954 w 5352225"/>
                <a:gd name="connsiteY842" fmla="*/ 599103 h 3098548"/>
                <a:gd name="connsiteX843" fmla="*/ 2123796 w 5352225"/>
                <a:gd name="connsiteY843" fmla="*/ 604971 h 3098548"/>
                <a:gd name="connsiteX844" fmla="*/ 2289186 w 5352225"/>
                <a:gd name="connsiteY844" fmla="*/ 700161 h 3098548"/>
                <a:gd name="connsiteX845" fmla="*/ 2289186 w 5352225"/>
                <a:gd name="connsiteY845" fmla="*/ 731456 h 3098548"/>
                <a:gd name="connsiteX846" fmla="*/ 2285264 w 5352225"/>
                <a:gd name="connsiteY846" fmla="*/ 734064 h 3098548"/>
                <a:gd name="connsiteX847" fmla="*/ 2129679 w 5352225"/>
                <a:gd name="connsiteY847" fmla="*/ 823386 h 3098548"/>
                <a:gd name="connsiteX848" fmla="*/ 2125103 w 5352225"/>
                <a:gd name="connsiteY848" fmla="*/ 825994 h 3098548"/>
                <a:gd name="connsiteX849" fmla="*/ 2070844 w 5352225"/>
                <a:gd name="connsiteY849" fmla="*/ 825994 h 3098548"/>
                <a:gd name="connsiteX850" fmla="*/ 1906761 w 5352225"/>
                <a:gd name="connsiteY850" fmla="*/ 730804 h 3098548"/>
                <a:gd name="connsiteX851" fmla="*/ 1906761 w 5352225"/>
                <a:gd name="connsiteY851" fmla="*/ 699509 h 3098548"/>
                <a:gd name="connsiteX852" fmla="*/ 1910683 w 5352225"/>
                <a:gd name="connsiteY852" fmla="*/ 696901 h 3098548"/>
                <a:gd name="connsiteX853" fmla="*/ 2065615 w 5352225"/>
                <a:gd name="connsiteY853" fmla="*/ 607579 h 3098548"/>
                <a:gd name="connsiteX854" fmla="*/ 2098954 w 5352225"/>
                <a:gd name="connsiteY854" fmla="*/ 599103 h 3098548"/>
                <a:gd name="connsiteX855" fmla="*/ 474744 w 5352225"/>
                <a:gd name="connsiteY855" fmla="*/ 570301 h 3098548"/>
                <a:gd name="connsiteX856" fmla="*/ 515848 w 5352225"/>
                <a:gd name="connsiteY856" fmla="*/ 580071 h 3098548"/>
                <a:gd name="connsiteX857" fmla="*/ 1049558 w 5352225"/>
                <a:gd name="connsiteY857" fmla="*/ 887507 h 3098548"/>
                <a:gd name="connsiteX858" fmla="*/ 1043033 w 5352225"/>
                <a:gd name="connsiteY858" fmla="*/ 942220 h 3098548"/>
                <a:gd name="connsiteX859" fmla="*/ 925591 w 5352225"/>
                <a:gd name="connsiteY859" fmla="*/ 1009308 h 3098548"/>
                <a:gd name="connsiteX860" fmla="*/ 917762 w 5352225"/>
                <a:gd name="connsiteY860" fmla="*/ 1013216 h 3098548"/>
                <a:gd name="connsiteX861" fmla="*/ 831637 w 5352225"/>
                <a:gd name="connsiteY861" fmla="*/ 1013216 h 3098548"/>
                <a:gd name="connsiteX862" fmla="*/ 297928 w 5352225"/>
                <a:gd name="connsiteY862" fmla="*/ 705781 h 3098548"/>
                <a:gd name="connsiteX863" fmla="*/ 282269 w 5352225"/>
                <a:gd name="connsiteY863" fmla="*/ 687543 h 3098548"/>
                <a:gd name="connsiteX864" fmla="*/ 282269 w 5352225"/>
                <a:gd name="connsiteY864" fmla="*/ 677773 h 3098548"/>
                <a:gd name="connsiteX865" fmla="*/ 305105 w 5352225"/>
                <a:gd name="connsiteY865" fmla="*/ 651068 h 3098548"/>
                <a:gd name="connsiteX866" fmla="*/ 421895 w 5352225"/>
                <a:gd name="connsiteY866" fmla="*/ 583979 h 3098548"/>
                <a:gd name="connsiteX867" fmla="*/ 474744 w 5352225"/>
                <a:gd name="connsiteY867" fmla="*/ 570301 h 3098548"/>
                <a:gd name="connsiteX868" fmla="*/ 1401593 w 5352225"/>
                <a:gd name="connsiteY868" fmla="*/ 495412 h 3098548"/>
                <a:gd name="connsiteX869" fmla="*/ 1427697 w 5352225"/>
                <a:gd name="connsiteY869" fmla="*/ 501296 h 3098548"/>
                <a:gd name="connsiteX870" fmla="*/ 1592153 w 5352225"/>
                <a:gd name="connsiteY870" fmla="*/ 596106 h 3098548"/>
                <a:gd name="connsiteX871" fmla="*/ 1592153 w 5352225"/>
                <a:gd name="connsiteY871" fmla="*/ 627491 h 3098548"/>
                <a:gd name="connsiteX872" fmla="*/ 1587585 w 5352225"/>
                <a:gd name="connsiteY872" fmla="*/ 630107 h 3098548"/>
                <a:gd name="connsiteX873" fmla="*/ 1432918 w 5352225"/>
                <a:gd name="connsiteY873" fmla="*/ 719685 h 3098548"/>
                <a:gd name="connsiteX874" fmla="*/ 1427697 w 5352225"/>
                <a:gd name="connsiteY874" fmla="*/ 722301 h 3098548"/>
                <a:gd name="connsiteX875" fmla="*/ 1374183 w 5352225"/>
                <a:gd name="connsiteY875" fmla="*/ 722301 h 3098548"/>
                <a:gd name="connsiteX876" fmla="*/ 1209727 w 5352225"/>
                <a:gd name="connsiteY876" fmla="*/ 627491 h 3098548"/>
                <a:gd name="connsiteX877" fmla="*/ 1209727 w 5352225"/>
                <a:gd name="connsiteY877" fmla="*/ 595452 h 3098548"/>
                <a:gd name="connsiteX878" fmla="*/ 1213643 w 5352225"/>
                <a:gd name="connsiteY878" fmla="*/ 592837 h 3098548"/>
                <a:gd name="connsiteX879" fmla="*/ 1368310 w 5352225"/>
                <a:gd name="connsiteY879" fmla="*/ 503912 h 3098548"/>
                <a:gd name="connsiteX880" fmla="*/ 1401593 w 5352225"/>
                <a:gd name="connsiteY880" fmla="*/ 495412 h 3098548"/>
                <a:gd name="connsiteX881" fmla="*/ 2276606 w 5352225"/>
                <a:gd name="connsiteY881" fmla="*/ 492531 h 3098548"/>
                <a:gd name="connsiteX882" fmla="*/ 2315187 w 5352225"/>
                <a:gd name="connsiteY882" fmla="*/ 500990 h 3098548"/>
                <a:gd name="connsiteX883" fmla="*/ 2493049 w 5352225"/>
                <a:gd name="connsiteY883" fmla="*/ 603150 h 3098548"/>
                <a:gd name="connsiteX884" fmla="*/ 2508089 w 5352225"/>
                <a:gd name="connsiteY884" fmla="*/ 621370 h 3098548"/>
                <a:gd name="connsiteX885" fmla="*/ 2508089 w 5352225"/>
                <a:gd name="connsiteY885" fmla="*/ 630479 h 3098548"/>
                <a:gd name="connsiteX886" fmla="*/ 2487164 w 5352225"/>
                <a:gd name="connsiteY886" fmla="*/ 654555 h 3098548"/>
                <a:gd name="connsiteX887" fmla="*/ 2434852 w 5352225"/>
                <a:gd name="connsiteY887" fmla="*/ 684488 h 3098548"/>
                <a:gd name="connsiteX888" fmla="*/ 2428966 w 5352225"/>
                <a:gd name="connsiteY888" fmla="*/ 687741 h 3098548"/>
                <a:gd name="connsiteX889" fmla="*/ 2346574 w 5352225"/>
                <a:gd name="connsiteY889" fmla="*/ 687741 h 3098548"/>
                <a:gd name="connsiteX890" fmla="*/ 2168712 w 5352225"/>
                <a:gd name="connsiteY890" fmla="*/ 585581 h 3098548"/>
                <a:gd name="connsiteX891" fmla="*/ 2174597 w 5352225"/>
                <a:gd name="connsiteY891" fmla="*/ 534176 h 3098548"/>
                <a:gd name="connsiteX892" fmla="*/ 2226909 w 5352225"/>
                <a:gd name="connsiteY892" fmla="*/ 504243 h 3098548"/>
                <a:gd name="connsiteX893" fmla="*/ 2276606 w 5352225"/>
                <a:gd name="connsiteY893" fmla="*/ 492531 h 3098548"/>
                <a:gd name="connsiteX894" fmla="*/ 1817338 w 5352225"/>
                <a:gd name="connsiteY894" fmla="*/ 437806 h 3098548"/>
                <a:gd name="connsiteX895" fmla="*/ 1842179 w 5352225"/>
                <a:gd name="connsiteY895" fmla="*/ 443707 h 3098548"/>
                <a:gd name="connsiteX896" fmla="*/ 2006916 w 5352225"/>
                <a:gd name="connsiteY896" fmla="*/ 538135 h 3098548"/>
                <a:gd name="connsiteX897" fmla="*/ 2006916 w 5352225"/>
                <a:gd name="connsiteY897" fmla="*/ 569610 h 3098548"/>
                <a:gd name="connsiteX898" fmla="*/ 2002340 w 5352225"/>
                <a:gd name="connsiteY898" fmla="*/ 572233 h 3098548"/>
                <a:gd name="connsiteX899" fmla="*/ 1848063 w 5352225"/>
                <a:gd name="connsiteY899" fmla="*/ 662726 h 3098548"/>
                <a:gd name="connsiteX900" fmla="*/ 1844140 w 5352225"/>
                <a:gd name="connsiteY900" fmla="*/ 664693 h 3098548"/>
                <a:gd name="connsiteX901" fmla="*/ 1789228 w 5352225"/>
                <a:gd name="connsiteY901" fmla="*/ 664693 h 3098548"/>
                <a:gd name="connsiteX902" fmla="*/ 1624491 w 5352225"/>
                <a:gd name="connsiteY902" fmla="*/ 569610 h 3098548"/>
                <a:gd name="connsiteX903" fmla="*/ 1624491 w 5352225"/>
                <a:gd name="connsiteY903" fmla="*/ 538135 h 3098548"/>
                <a:gd name="connsiteX904" fmla="*/ 1628413 w 5352225"/>
                <a:gd name="connsiteY904" fmla="*/ 535512 h 3098548"/>
                <a:gd name="connsiteX905" fmla="*/ 1783998 w 5352225"/>
                <a:gd name="connsiteY905" fmla="*/ 446330 h 3098548"/>
                <a:gd name="connsiteX906" fmla="*/ 1817338 w 5352225"/>
                <a:gd name="connsiteY906" fmla="*/ 437806 h 3098548"/>
                <a:gd name="connsiteX907" fmla="*/ 736852 w 5352225"/>
                <a:gd name="connsiteY907" fmla="*/ 417643 h 3098548"/>
                <a:gd name="connsiteX908" fmla="*/ 769439 w 5352225"/>
                <a:gd name="connsiteY908" fmla="*/ 425508 h 3098548"/>
                <a:gd name="connsiteX909" fmla="*/ 1054904 w 5352225"/>
                <a:gd name="connsiteY909" fmla="*/ 590688 h 3098548"/>
                <a:gd name="connsiteX910" fmla="*/ 1067939 w 5352225"/>
                <a:gd name="connsiteY910" fmla="*/ 607074 h 3098548"/>
                <a:gd name="connsiteX911" fmla="*/ 1067939 w 5352225"/>
                <a:gd name="connsiteY911" fmla="*/ 611663 h 3098548"/>
                <a:gd name="connsiteX912" fmla="*/ 1049690 w 5352225"/>
                <a:gd name="connsiteY912" fmla="*/ 633949 h 3098548"/>
                <a:gd name="connsiteX913" fmla="*/ 912172 w 5352225"/>
                <a:gd name="connsiteY913" fmla="*/ 713916 h 3098548"/>
                <a:gd name="connsiteX914" fmla="*/ 906958 w 5352225"/>
                <a:gd name="connsiteY914" fmla="*/ 716538 h 3098548"/>
                <a:gd name="connsiteX915" fmla="*/ 837221 w 5352225"/>
                <a:gd name="connsiteY915" fmla="*/ 716538 h 3098548"/>
                <a:gd name="connsiteX916" fmla="*/ 551756 w 5352225"/>
                <a:gd name="connsiteY916" fmla="*/ 550704 h 3098548"/>
                <a:gd name="connsiteX917" fmla="*/ 557621 w 5352225"/>
                <a:gd name="connsiteY917" fmla="*/ 507443 h 3098548"/>
                <a:gd name="connsiteX918" fmla="*/ 694488 w 5352225"/>
                <a:gd name="connsiteY918" fmla="*/ 428130 h 3098548"/>
                <a:gd name="connsiteX919" fmla="*/ 736852 w 5352225"/>
                <a:gd name="connsiteY919" fmla="*/ 417643 h 3098548"/>
                <a:gd name="connsiteX920" fmla="*/ 1991817 w 5352225"/>
                <a:gd name="connsiteY920" fmla="*/ 331234 h 3098548"/>
                <a:gd name="connsiteX921" fmla="*/ 2030467 w 5352225"/>
                <a:gd name="connsiteY921" fmla="*/ 340374 h 3098548"/>
                <a:gd name="connsiteX922" fmla="*/ 2209306 w 5352225"/>
                <a:gd name="connsiteY922" fmla="*/ 442875 h 3098548"/>
                <a:gd name="connsiteX923" fmla="*/ 2202755 w 5352225"/>
                <a:gd name="connsiteY923" fmla="*/ 493146 h 3098548"/>
                <a:gd name="connsiteX924" fmla="*/ 2150348 w 5352225"/>
                <a:gd name="connsiteY924" fmla="*/ 523178 h 3098548"/>
                <a:gd name="connsiteX925" fmla="*/ 2144452 w 5352225"/>
                <a:gd name="connsiteY925" fmla="*/ 526442 h 3098548"/>
                <a:gd name="connsiteX926" fmla="*/ 2061911 w 5352225"/>
                <a:gd name="connsiteY926" fmla="*/ 526442 h 3098548"/>
                <a:gd name="connsiteX927" fmla="*/ 1884383 w 5352225"/>
                <a:gd name="connsiteY927" fmla="*/ 425247 h 3098548"/>
                <a:gd name="connsiteX928" fmla="*/ 1869316 w 5352225"/>
                <a:gd name="connsiteY928" fmla="*/ 406314 h 3098548"/>
                <a:gd name="connsiteX929" fmla="*/ 1869316 w 5352225"/>
                <a:gd name="connsiteY929" fmla="*/ 397826 h 3098548"/>
                <a:gd name="connsiteX930" fmla="*/ 1890934 w 5352225"/>
                <a:gd name="connsiteY930" fmla="*/ 373670 h 3098548"/>
                <a:gd name="connsiteX931" fmla="*/ 1942031 w 5352225"/>
                <a:gd name="connsiteY931" fmla="*/ 343638 h 3098548"/>
                <a:gd name="connsiteX932" fmla="*/ 1991817 w 5352225"/>
                <a:gd name="connsiteY932" fmla="*/ 331234 h 3098548"/>
                <a:gd name="connsiteX933" fmla="*/ 1531858 w 5352225"/>
                <a:gd name="connsiteY933" fmla="*/ 273629 h 3098548"/>
                <a:gd name="connsiteX934" fmla="*/ 1556658 w 5352225"/>
                <a:gd name="connsiteY934" fmla="*/ 279514 h 3098548"/>
                <a:gd name="connsiteX935" fmla="*/ 1721767 w 5352225"/>
                <a:gd name="connsiteY935" fmla="*/ 374324 h 3098548"/>
                <a:gd name="connsiteX936" fmla="*/ 1721767 w 5352225"/>
                <a:gd name="connsiteY936" fmla="*/ 405709 h 3098548"/>
                <a:gd name="connsiteX937" fmla="*/ 1717199 w 5352225"/>
                <a:gd name="connsiteY937" fmla="*/ 408979 h 3098548"/>
                <a:gd name="connsiteX938" fmla="*/ 1562531 w 5352225"/>
                <a:gd name="connsiteY938" fmla="*/ 497904 h 3098548"/>
                <a:gd name="connsiteX939" fmla="*/ 1557310 w 5352225"/>
                <a:gd name="connsiteY939" fmla="*/ 500520 h 3098548"/>
                <a:gd name="connsiteX940" fmla="*/ 1503796 w 5352225"/>
                <a:gd name="connsiteY940" fmla="*/ 500520 h 3098548"/>
                <a:gd name="connsiteX941" fmla="*/ 1339339 w 5352225"/>
                <a:gd name="connsiteY941" fmla="*/ 405709 h 3098548"/>
                <a:gd name="connsiteX942" fmla="*/ 1339339 w 5352225"/>
                <a:gd name="connsiteY942" fmla="*/ 373670 h 3098548"/>
                <a:gd name="connsiteX943" fmla="*/ 1343255 w 5352225"/>
                <a:gd name="connsiteY943" fmla="*/ 371708 h 3098548"/>
                <a:gd name="connsiteX944" fmla="*/ 1498575 w 5352225"/>
                <a:gd name="connsiteY944" fmla="*/ 282129 h 3098548"/>
                <a:gd name="connsiteX945" fmla="*/ 1531858 w 5352225"/>
                <a:gd name="connsiteY945" fmla="*/ 273629 h 3098548"/>
                <a:gd name="connsiteX946" fmla="*/ 990555 w 5352225"/>
                <a:gd name="connsiteY946" fmla="*/ 262106 h 3098548"/>
                <a:gd name="connsiteX947" fmla="*/ 1023199 w 5352225"/>
                <a:gd name="connsiteY947" fmla="*/ 269927 h 3098548"/>
                <a:gd name="connsiteX948" fmla="*/ 1316990 w 5352225"/>
                <a:gd name="connsiteY948" fmla="*/ 438742 h 3098548"/>
                <a:gd name="connsiteX949" fmla="*/ 1330047 w 5352225"/>
                <a:gd name="connsiteY949" fmla="*/ 456341 h 3098548"/>
                <a:gd name="connsiteX950" fmla="*/ 1330047 w 5352225"/>
                <a:gd name="connsiteY950" fmla="*/ 459600 h 3098548"/>
                <a:gd name="connsiteX951" fmla="*/ 1311114 w 5352225"/>
                <a:gd name="connsiteY951" fmla="*/ 482413 h 3098548"/>
                <a:gd name="connsiteX952" fmla="*/ 1174664 w 5352225"/>
                <a:gd name="connsiteY952" fmla="*/ 560628 h 3098548"/>
                <a:gd name="connsiteX953" fmla="*/ 1168136 w 5352225"/>
                <a:gd name="connsiteY953" fmla="*/ 563887 h 3098548"/>
                <a:gd name="connsiteX954" fmla="*/ 1098931 w 5352225"/>
                <a:gd name="connsiteY954" fmla="*/ 563887 h 3098548"/>
                <a:gd name="connsiteX955" fmla="*/ 805140 w 5352225"/>
                <a:gd name="connsiteY955" fmla="*/ 395724 h 3098548"/>
                <a:gd name="connsiteX956" fmla="*/ 792083 w 5352225"/>
                <a:gd name="connsiteY956" fmla="*/ 377474 h 3098548"/>
                <a:gd name="connsiteX957" fmla="*/ 792083 w 5352225"/>
                <a:gd name="connsiteY957" fmla="*/ 374215 h 3098548"/>
                <a:gd name="connsiteX958" fmla="*/ 811016 w 5352225"/>
                <a:gd name="connsiteY958" fmla="*/ 351402 h 3098548"/>
                <a:gd name="connsiteX959" fmla="*/ 947466 w 5352225"/>
                <a:gd name="connsiteY959" fmla="*/ 273186 h 3098548"/>
                <a:gd name="connsiteX960" fmla="*/ 990555 w 5352225"/>
                <a:gd name="connsiteY960" fmla="*/ 262106 h 3098548"/>
                <a:gd name="connsiteX961" fmla="*/ 1709423 w 5352225"/>
                <a:gd name="connsiteY961" fmla="*/ 167057 h 3098548"/>
                <a:gd name="connsiteX962" fmla="*/ 1748073 w 5352225"/>
                <a:gd name="connsiteY962" fmla="*/ 175516 h 3098548"/>
                <a:gd name="connsiteX963" fmla="*/ 1925602 w 5352225"/>
                <a:gd name="connsiteY963" fmla="*/ 277676 h 3098548"/>
                <a:gd name="connsiteX964" fmla="*/ 1940669 w 5352225"/>
                <a:gd name="connsiteY964" fmla="*/ 295245 h 3098548"/>
                <a:gd name="connsiteX965" fmla="*/ 1940669 w 5352225"/>
                <a:gd name="connsiteY965" fmla="*/ 304355 h 3098548"/>
                <a:gd name="connsiteX966" fmla="*/ 1919706 w 5352225"/>
                <a:gd name="connsiteY966" fmla="*/ 328431 h 3098548"/>
                <a:gd name="connsiteX967" fmla="*/ 1867954 w 5352225"/>
                <a:gd name="connsiteY967" fmla="*/ 358363 h 3098548"/>
                <a:gd name="connsiteX968" fmla="*/ 1860093 w 5352225"/>
                <a:gd name="connsiteY968" fmla="*/ 362267 h 3098548"/>
                <a:gd name="connsiteX969" fmla="*/ 1779518 w 5352225"/>
                <a:gd name="connsiteY969" fmla="*/ 362267 h 3098548"/>
                <a:gd name="connsiteX970" fmla="*/ 1600679 w 5352225"/>
                <a:gd name="connsiteY970" fmla="*/ 260107 h 3098548"/>
                <a:gd name="connsiteX971" fmla="*/ 1607230 w 5352225"/>
                <a:gd name="connsiteY971" fmla="*/ 209352 h 3098548"/>
                <a:gd name="connsiteX972" fmla="*/ 1659637 w 5352225"/>
                <a:gd name="connsiteY972" fmla="*/ 179420 h 3098548"/>
                <a:gd name="connsiteX973" fmla="*/ 1709423 w 5352225"/>
                <a:gd name="connsiteY973" fmla="*/ 167057 h 3098548"/>
                <a:gd name="connsiteX974" fmla="*/ 1249588 w 5352225"/>
                <a:gd name="connsiteY974" fmla="*/ 109452 h 3098548"/>
                <a:gd name="connsiteX975" fmla="*/ 1274388 w 5352225"/>
                <a:gd name="connsiteY975" fmla="*/ 115972 h 3098548"/>
                <a:gd name="connsiteX976" fmla="*/ 1439497 w 5352225"/>
                <a:gd name="connsiteY976" fmla="*/ 210510 h 3098548"/>
                <a:gd name="connsiteX977" fmla="*/ 1439497 w 5352225"/>
                <a:gd name="connsiteY977" fmla="*/ 241805 h 3098548"/>
                <a:gd name="connsiteX978" fmla="*/ 1434929 w 5352225"/>
                <a:gd name="connsiteY978" fmla="*/ 245065 h 3098548"/>
                <a:gd name="connsiteX979" fmla="*/ 1280261 w 5352225"/>
                <a:gd name="connsiteY979" fmla="*/ 333735 h 3098548"/>
                <a:gd name="connsiteX980" fmla="*/ 1275040 w 5352225"/>
                <a:gd name="connsiteY980" fmla="*/ 336343 h 3098548"/>
                <a:gd name="connsiteX981" fmla="*/ 1221526 w 5352225"/>
                <a:gd name="connsiteY981" fmla="*/ 336343 h 3098548"/>
                <a:gd name="connsiteX982" fmla="*/ 1057069 w 5352225"/>
                <a:gd name="connsiteY982" fmla="*/ 241153 h 3098548"/>
                <a:gd name="connsiteX983" fmla="*/ 1057069 w 5352225"/>
                <a:gd name="connsiteY983" fmla="*/ 209206 h 3098548"/>
                <a:gd name="connsiteX984" fmla="*/ 1060985 w 5352225"/>
                <a:gd name="connsiteY984" fmla="*/ 207250 h 3098548"/>
                <a:gd name="connsiteX985" fmla="*/ 1215653 w 5352225"/>
                <a:gd name="connsiteY985" fmla="*/ 117928 h 3098548"/>
                <a:gd name="connsiteX986" fmla="*/ 1249588 w 5352225"/>
                <a:gd name="connsiteY986" fmla="*/ 109452 h 3098548"/>
                <a:gd name="connsiteX987" fmla="*/ 1421950 w 5352225"/>
                <a:gd name="connsiteY987" fmla="*/ 0 h 3098548"/>
                <a:gd name="connsiteX988" fmla="*/ 1460531 w 5352225"/>
                <a:gd name="connsiteY988" fmla="*/ 8431 h 3098548"/>
                <a:gd name="connsiteX989" fmla="*/ 1638393 w 5352225"/>
                <a:gd name="connsiteY989" fmla="*/ 110901 h 3098548"/>
                <a:gd name="connsiteX990" fmla="*/ 1632508 w 5352225"/>
                <a:gd name="connsiteY990" fmla="*/ 161488 h 3098548"/>
                <a:gd name="connsiteX991" fmla="*/ 1580196 w 5352225"/>
                <a:gd name="connsiteY991" fmla="*/ 191321 h 3098548"/>
                <a:gd name="connsiteX992" fmla="*/ 1572349 w 5352225"/>
                <a:gd name="connsiteY992" fmla="*/ 195212 h 3098548"/>
                <a:gd name="connsiteX993" fmla="*/ 1491918 w 5352225"/>
                <a:gd name="connsiteY993" fmla="*/ 195212 h 3098548"/>
                <a:gd name="connsiteX994" fmla="*/ 1314056 w 5352225"/>
                <a:gd name="connsiteY994" fmla="*/ 92742 h 3098548"/>
                <a:gd name="connsiteX995" fmla="*/ 1299016 w 5352225"/>
                <a:gd name="connsiteY995" fmla="*/ 74583 h 3098548"/>
                <a:gd name="connsiteX996" fmla="*/ 1299016 w 5352225"/>
                <a:gd name="connsiteY996" fmla="*/ 65503 h 3098548"/>
                <a:gd name="connsiteX997" fmla="*/ 1319941 w 5352225"/>
                <a:gd name="connsiteY997" fmla="*/ 42155 h 3098548"/>
                <a:gd name="connsiteX998" fmla="*/ 1372254 w 5352225"/>
                <a:gd name="connsiteY998" fmla="*/ 12971 h 3098548"/>
                <a:gd name="connsiteX999" fmla="*/ 1421950 w 5352225"/>
                <a:gd name="connsiteY999" fmla="*/ 0 h 309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Lst>
              <a:rect l="l" t="t" r="r" b="b"/>
              <a:pathLst>
                <a:path w="5352225" h="3098548">
                  <a:moveTo>
                    <a:pt x="3747381" y="2935027"/>
                  </a:moveTo>
                  <a:cubicBezTo>
                    <a:pt x="3753902" y="2935027"/>
                    <a:pt x="3759771" y="2936340"/>
                    <a:pt x="3764336" y="2938967"/>
                  </a:cubicBezTo>
                  <a:lnTo>
                    <a:pt x="3948241" y="3045355"/>
                  </a:lnTo>
                  <a:lnTo>
                    <a:pt x="3948241" y="3066369"/>
                  </a:lnTo>
                  <a:cubicBezTo>
                    <a:pt x="3947589" y="3067026"/>
                    <a:pt x="3946937" y="3067026"/>
                    <a:pt x="3945632" y="3067683"/>
                  </a:cubicBezTo>
                  <a:lnTo>
                    <a:pt x="3894113" y="3097235"/>
                  </a:lnTo>
                  <a:cubicBezTo>
                    <a:pt x="3893461" y="3097892"/>
                    <a:pt x="3892809" y="3098548"/>
                    <a:pt x="3892156" y="3098548"/>
                  </a:cubicBezTo>
                  <a:lnTo>
                    <a:pt x="3856289" y="3098548"/>
                  </a:lnTo>
                  <a:lnTo>
                    <a:pt x="3672384" y="2992161"/>
                  </a:lnTo>
                  <a:lnTo>
                    <a:pt x="3672384" y="2971803"/>
                  </a:lnTo>
                  <a:cubicBezTo>
                    <a:pt x="3673688" y="2971146"/>
                    <a:pt x="3674340" y="2970489"/>
                    <a:pt x="3674993" y="2969833"/>
                  </a:cubicBezTo>
                  <a:lnTo>
                    <a:pt x="3726512" y="2940281"/>
                  </a:lnTo>
                  <a:cubicBezTo>
                    <a:pt x="3732381" y="2936997"/>
                    <a:pt x="3740207" y="2935027"/>
                    <a:pt x="3747381" y="2935027"/>
                  </a:cubicBezTo>
                  <a:close/>
                  <a:moveTo>
                    <a:pt x="3471049" y="2773730"/>
                  </a:moveTo>
                  <a:cubicBezTo>
                    <a:pt x="3477586" y="2773730"/>
                    <a:pt x="3483469" y="2774387"/>
                    <a:pt x="3487391" y="2777670"/>
                  </a:cubicBezTo>
                  <a:lnTo>
                    <a:pt x="3671730" y="2884058"/>
                  </a:lnTo>
                  <a:lnTo>
                    <a:pt x="3671730" y="2905072"/>
                  </a:lnTo>
                  <a:cubicBezTo>
                    <a:pt x="3671077" y="2905729"/>
                    <a:pt x="3670423" y="2905729"/>
                    <a:pt x="3669116" y="2906386"/>
                  </a:cubicBezTo>
                  <a:lnTo>
                    <a:pt x="3618128" y="2935938"/>
                  </a:lnTo>
                  <a:cubicBezTo>
                    <a:pt x="3617474" y="2936595"/>
                    <a:pt x="3616821" y="2937251"/>
                    <a:pt x="3615513" y="2937251"/>
                  </a:cubicBezTo>
                  <a:lnTo>
                    <a:pt x="3579561" y="2937251"/>
                  </a:lnTo>
                  <a:lnTo>
                    <a:pt x="3395875" y="2830864"/>
                  </a:lnTo>
                  <a:lnTo>
                    <a:pt x="3395875" y="2810506"/>
                  </a:lnTo>
                  <a:cubicBezTo>
                    <a:pt x="3397182" y="2809849"/>
                    <a:pt x="3397836" y="2809192"/>
                    <a:pt x="3398490" y="2808536"/>
                  </a:cubicBezTo>
                  <a:lnTo>
                    <a:pt x="3449477" y="2778984"/>
                  </a:lnTo>
                  <a:cubicBezTo>
                    <a:pt x="3456014" y="2775700"/>
                    <a:pt x="3463205" y="2773730"/>
                    <a:pt x="3471049" y="2773730"/>
                  </a:cubicBezTo>
                  <a:close/>
                  <a:moveTo>
                    <a:pt x="3604018" y="2695964"/>
                  </a:moveTo>
                  <a:cubicBezTo>
                    <a:pt x="3609887" y="2695964"/>
                    <a:pt x="3616408" y="2697272"/>
                    <a:pt x="3620321" y="2699889"/>
                  </a:cubicBezTo>
                  <a:lnTo>
                    <a:pt x="3804226" y="2806505"/>
                  </a:lnTo>
                  <a:lnTo>
                    <a:pt x="3804226" y="2826127"/>
                  </a:lnTo>
                  <a:cubicBezTo>
                    <a:pt x="3803574" y="2826782"/>
                    <a:pt x="3802269" y="2827436"/>
                    <a:pt x="3800965" y="2828090"/>
                  </a:cubicBezTo>
                  <a:lnTo>
                    <a:pt x="3750750" y="2858178"/>
                  </a:lnTo>
                  <a:cubicBezTo>
                    <a:pt x="3750098" y="2858832"/>
                    <a:pt x="3749446" y="2859486"/>
                    <a:pt x="3748141" y="2859486"/>
                  </a:cubicBezTo>
                  <a:lnTo>
                    <a:pt x="3712274" y="2859486"/>
                  </a:lnTo>
                  <a:lnTo>
                    <a:pt x="3528369" y="2753524"/>
                  </a:lnTo>
                  <a:lnTo>
                    <a:pt x="3528369" y="2733247"/>
                  </a:lnTo>
                  <a:cubicBezTo>
                    <a:pt x="3529673" y="2731939"/>
                    <a:pt x="3530978" y="2731285"/>
                    <a:pt x="3531630" y="2730631"/>
                  </a:cubicBezTo>
                  <a:lnTo>
                    <a:pt x="3581845" y="2701851"/>
                  </a:lnTo>
                  <a:cubicBezTo>
                    <a:pt x="3588366" y="2697926"/>
                    <a:pt x="3596192" y="2695964"/>
                    <a:pt x="3604018" y="2695964"/>
                  </a:cubicBezTo>
                  <a:close/>
                  <a:moveTo>
                    <a:pt x="3200124" y="2618194"/>
                  </a:moveTo>
                  <a:cubicBezTo>
                    <a:pt x="3206645" y="2618194"/>
                    <a:pt x="3212514" y="2619502"/>
                    <a:pt x="3217079" y="2622119"/>
                  </a:cubicBezTo>
                  <a:lnTo>
                    <a:pt x="3400984" y="2728082"/>
                  </a:lnTo>
                  <a:lnTo>
                    <a:pt x="3400984" y="2748359"/>
                  </a:lnTo>
                  <a:cubicBezTo>
                    <a:pt x="3400332" y="2749013"/>
                    <a:pt x="3399027" y="2749667"/>
                    <a:pt x="3397723" y="2750321"/>
                  </a:cubicBezTo>
                  <a:lnTo>
                    <a:pt x="3346856" y="2779756"/>
                  </a:lnTo>
                  <a:cubicBezTo>
                    <a:pt x="3346204" y="2780410"/>
                    <a:pt x="3344899" y="2781064"/>
                    <a:pt x="3343595" y="2781718"/>
                  </a:cubicBezTo>
                  <a:lnTo>
                    <a:pt x="3309032" y="2781718"/>
                  </a:lnTo>
                  <a:lnTo>
                    <a:pt x="3125127" y="2675100"/>
                  </a:lnTo>
                  <a:lnTo>
                    <a:pt x="3125127" y="2654823"/>
                  </a:lnTo>
                  <a:cubicBezTo>
                    <a:pt x="3126431" y="2654169"/>
                    <a:pt x="3127083" y="2653515"/>
                    <a:pt x="3127736" y="2652861"/>
                  </a:cubicBezTo>
                  <a:lnTo>
                    <a:pt x="3178603" y="2624081"/>
                  </a:lnTo>
                  <a:cubicBezTo>
                    <a:pt x="3185124" y="2620156"/>
                    <a:pt x="3192950" y="2618194"/>
                    <a:pt x="3200124" y="2618194"/>
                  </a:cubicBezTo>
                  <a:close/>
                  <a:moveTo>
                    <a:pt x="3886932" y="2540427"/>
                  </a:moveTo>
                  <a:cubicBezTo>
                    <a:pt x="3901985" y="2540427"/>
                    <a:pt x="3915729" y="2543034"/>
                    <a:pt x="3926856" y="2549552"/>
                  </a:cubicBezTo>
                  <a:lnTo>
                    <a:pt x="4373219" y="2805702"/>
                  </a:lnTo>
                  <a:cubicBezTo>
                    <a:pt x="4383036" y="2811568"/>
                    <a:pt x="4388272" y="2818738"/>
                    <a:pt x="4388926" y="2826559"/>
                  </a:cubicBezTo>
                  <a:lnTo>
                    <a:pt x="4388926" y="2830470"/>
                  </a:lnTo>
                  <a:cubicBezTo>
                    <a:pt x="4388272" y="2840247"/>
                    <a:pt x="4380418" y="2850675"/>
                    <a:pt x="4366674" y="2858497"/>
                  </a:cubicBezTo>
                  <a:lnTo>
                    <a:pt x="4246247" y="2927586"/>
                  </a:lnTo>
                  <a:cubicBezTo>
                    <a:pt x="4244284" y="2928889"/>
                    <a:pt x="4241666" y="2930193"/>
                    <a:pt x="4239048" y="2931496"/>
                  </a:cubicBezTo>
                  <a:lnTo>
                    <a:pt x="4153964" y="2931496"/>
                  </a:lnTo>
                  <a:lnTo>
                    <a:pt x="3708256" y="2674694"/>
                  </a:lnTo>
                  <a:cubicBezTo>
                    <a:pt x="3698438" y="2669480"/>
                    <a:pt x="3693202" y="2662310"/>
                    <a:pt x="3692548" y="2654489"/>
                  </a:cubicBezTo>
                  <a:lnTo>
                    <a:pt x="3692548" y="2650578"/>
                  </a:lnTo>
                  <a:cubicBezTo>
                    <a:pt x="3693857" y="2640801"/>
                    <a:pt x="3701056" y="2630373"/>
                    <a:pt x="3714801" y="2621900"/>
                  </a:cubicBezTo>
                  <a:lnTo>
                    <a:pt x="3834573" y="2553463"/>
                  </a:lnTo>
                  <a:cubicBezTo>
                    <a:pt x="3849626" y="2544338"/>
                    <a:pt x="3868606" y="2540427"/>
                    <a:pt x="3886932" y="2540427"/>
                  </a:cubicBezTo>
                  <a:close/>
                  <a:moveTo>
                    <a:pt x="4192605" y="2410813"/>
                  </a:moveTo>
                  <a:cubicBezTo>
                    <a:pt x="4202394" y="2410813"/>
                    <a:pt x="4211530" y="2412775"/>
                    <a:pt x="4218709" y="2416698"/>
                  </a:cubicBezTo>
                  <a:lnTo>
                    <a:pt x="4383166" y="2511508"/>
                  </a:lnTo>
                  <a:lnTo>
                    <a:pt x="4383166" y="2543548"/>
                  </a:lnTo>
                  <a:cubicBezTo>
                    <a:pt x="4381861" y="2544201"/>
                    <a:pt x="4380556" y="2545509"/>
                    <a:pt x="4378598" y="2546163"/>
                  </a:cubicBezTo>
                  <a:lnTo>
                    <a:pt x="4224583" y="2635743"/>
                  </a:lnTo>
                  <a:cubicBezTo>
                    <a:pt x="4223277" y="2636396"/>
                    <a:pt x="4221972" y="2637050"/>
                    <a:pt x="4220667" y="2637704"/>
                  </a:cubicBezTo>
                  <a:lnTo>
                    <a:pt x="4165195" y="2637704"/>
                  </a:lnTo>
                  <a:lnTo>
                    <a:pt x="4000738" y="2542894"/>
                  </a:lnTo>
                  <a:lnTo>
                    <a:pt x="4000738" y="2511508"/>
                  </a:lnTo>
                  <a:cubicBezTo>
                    <a:pt x="4002043" y="2510854"/>
                    <a:pt x="4003348" y="2510200"/>
                    <a:pt x="4004654" y="2508893"/>
                  </a:cubicBezTo>
                  <a:lnTo>
                    <a:pt x="4159322" y="2419313"/>
                  </a:lnTo>
                  <a:cubicBezTo>
                    <a:pt x="4169111" y="2413428"/>
                    <a:pt x="4181510" y="2410813"/>
                    <a:pt x="4192605" y="2410813"/>
                  </a:cubicBezTo>
                  <a:close/>
                  <a:moveTo>
                    <a:pt x="3058418" y="2382010"/>
                  </a:moveTo>
                  <a:cubicBezTo>
                    <a:pt x="3068208" y="2382010"/>
                    <a:pt x="3077344" y="2383972"/>
                    <a:pt x="3083870" y="2387895"/>
                  </a:cubicBezTo>
                  <a:lnTo>
                    <a:pt x="3248327" y="2483359"/>
                  </a:lnTo>
                  <a:lnTo>
                    <a:pt x="3248327" y="2514745"/>
                  </a:lnTo>
                  <a:cubicBezTo>
                    <a:pt x="3247675" y="2516052"/>
                    <a:pt x="3246370" y="2516706"/>
                    <a:pt x="3244412" y="2517360"/>
                  </a:cubicBezTo>
                  <a:lnTo>
                    <a:pt x="3089744" y="2606940"/>
                  </a:lnTo>
                  <a:cubicBezTo>
                    <a:pt x="3088438" y="2607593"/>
                    <a:pt x="3087786" y="2608247"/>
                    <a:pt x="3085828" y="2608901"/>
                  </a:cubicBezTo>
                  <a:lnTo>
                    <a:pt x="3031009" y="2608901"/>
                  </a:lnTo>
                  <a:lnTo>
                    <a:pt x="2865899" y="2514091"/>
                  </a:lnTo>
                  <a:lnTo>
                    <a:pt x="2865899" y="2482705"/>
                  </a:lnTo>
                  <a:cubicBezTo>
                    <a:pt x="2867857" y="2481397"/>
                    <a:pt x="2869162" y="2480744"/>
                    <a:pt x="2870467" y="2479436"/>
                  </a:cubicBezTo>
                  <a:lnTo>
                    <a:pt x="3025135" y="2390510"/>
                  </a:lnTo>
                  <a:cubicBezTo>
                    <a:pt x="3034925" y="2384625"/>
                    <a:pt x="3047324" y="2382010"/>
                    <a:pt x="3058418" y="2382010"/>
                  </a:cubicBezTo>
                  <a:close/>
                  <a:moveTo>
                    <a:pt x="3611109" y="2376249"/>
                  </a:moveTo>
                  <a:cubicBezTo>
                    <a:pt x="3620881" y="2376249"/>
                    <a:pt x="3629351" y="2377557"/>
                    <a:pt x="3636517" y="2382134"/>
                  </a:cubicBezTo>
                  <a:lnTo>
                    <a:pt x="3801346" y="2477598"/>
                  </a:lnTo>
                  <a:lnTo>
                    <a:pt x="3801346" y="2508330"/>
                  </a:lnTo>
                  <a:cubicBezTo>
                    <a:pt x="3800044" y="2508984"/>
                    <a:pt x="3798740" y="2510291"/>
                    <a:pt x="3796786" y="2510945"/>
                  </a:cubicBezTo>
                  <a:lnTo>
                    <a:pt x="3642381" y="2601179"/>
                  </a:lnTo>
                  <a:cubicBezTo>
                    <a:pt x="3641078" y="2601832"/>
                    <a:pt x="3639775" y="2602486"/>
                    <a:pt x="3638472" y="2603140"/>
                  </a:cubicBezTo>
                  <a:lnTo>
                    <a:pt x="3583095" y="2603140"/>
                  </a:lnTo>
                  <a:lnTo>
                    <a:pt x="3418917" y="2508330"/>
                  </a:lnTo>
                  <a:lnTo>
                    <a:pt x="3418917" y="2476944"/>
                  </a:lnTo>
                  <a:cubicBezTo>
                    <a:pt x="3420220" y="2475636"/>
                    <a:pt x="3422174" y="2474983"/>
                    <a:pt x="3423477" y="2473675"/>
                  </a:cubicBezTo>
                  <a:lnTo>
                    <a:pt x="3577883" y="2384095"/>
                  </a:lnTo>
                  <a:cubicBezTo>
                    <a:pt x="3587655" y="2378864"/>
                    <a:pt x="3599382" y="2376249"/>
                    <a:pt x="3611109" y="2376249"/>
                  </a:cubicBezTo>
                  <a:close/>
                  <a:moveTo>
                    <a:pt x="4442372" y="2255276"/>
                  </a:moveTo>
                  <a:cubicBezTo>
                    <a:pt x="4455449" y="2255276"/>
                    <a:pt x="4469180" y="2257891"/>
                    <a:pt x="4478988" y="2263776"/>
                  </a:cubicBezTo>
                  <a:lnTo>
                    <a:pt x="4894834" y="2503725"/>
                  </a:lnTo>
                  <a:cubicBezTo>
                    <a:pt x="4906603" y="2510917"/>
                    <a:pt x="4912487" y="2519416"/>
                    <a:pt x="4913141" y="2527916"/>
                  </a:cubicBezTo>
                  <a:lnTo>
                    <a:pt x="4913141" y="2531839"/>
                  </a:lnTo>
                  <a:cubicBezTo>
                    <a:pt x="4912487" y="2540338"/>
                    <a:pt x="4906603" y="2548838"/>
                    <a:pt x="4894834" y="2554722"/>
                  </a:cubicBezTo>
                  <a:lnTo>
                    <a:pt x="4492719" y="2787479"/>
                  </a:lnTo>
                  <a:lnTo>
                    <a:pt x="4404449" y="2787479"/>
                  </a:lnTo>
                  <a:lnTo>
                    <a:pt x="4273027" y="2711637"/>
                  </a:lnTo>
                  <a:cubicBezTo>
                    <a:pt x="4248834" y="2697253"/>
                    <a:pt x="4248834" y="2675023"/>
                    <a:pt x="4272373" y="2660640"/>
                  </a:cubicBezTo>
                  <a:lnTo>
                    <a:pt x="4456103" y="2554722"/>
                  </a:lnTo>
                  <a:cubicBezTo>
                    <a:pt x="4480949" y="2540338"/>
                    <a:pt x="4480949" y="2517455"/>
                    <a:pt x="4456103" y="2503071"/>
                  </a:cubicBezTo>
                  <a:lnTo>
                    <a:pt x="4260603" y="2389961"/>
                  </a:lnTo>
                  <a:cubicBezTo>
                    <a:pt x="4252103" y="2384731"/>
                    <a:pt x="4246873" y="2378193"/>
                    <a:pt x="4245565" y="2371655"/>
                  </a:cubicBezTo>
                  <a:lnTo>
                    <a:pt x="4245565" y="2365770"/>
                  </a:lnTo>
                  <a:cubicBezTo>
                    <a:pt x="4246873" y="2359232"/>
                    <a:pt x="4251450" y="2353348"/>
                    <a:pt x="4259950" y="2348117"/>
                  </a:cubicBezTo>
                  <a:lnTo>
                    <a:pt x="4406411" y="2263776"/>
                  </a:lnTo>
                  <a:cubicBezTo>
                    <a:pt x="4416219" y="2257891"/>
                    <a:pt x="4429296" y="2255276"/>
                    <a:pt x="4442372" y="2255276"/>
                  </a:cubicBezTo>
                  <a:close/>
                  <a:moveTo>
                    <a:pt x="3905227" y="2243756"/>
                  </a:moveTo>
                  <a:cubicBezTo>
                    <a:pt x="3915017" y="2243756"/>
                    <a:pt x="3924153" y="2246364"/>
                    <a:pt x="3930679" y="2250276"/>
                  </a:cubicBezTo>
                  <a:lnTo>
                    <a:pt x="4095136" y="2344815"/>
                  </a:lnTo>
                  <a:lnTo>
                    <a:pt x="4095136" y="2376110"/>
                  </a:lnTo>
                  <a:cubicBezTo>
                    <a:pt x="4093831" y="2377414"/>
                    <a:pt x="4092526" y="2378066"/>
                    <a:pt x="4091221" y="2378718"/>
                  </a:cubicBezTo>
                  <a:lnTo>
                    <a:pt x="3936553" y="2468041"/>
                  </a:lnTo>
                  <a:cubicBezTo>
                    <a:pt x="3935247" y="2469345"/>
                    <a:pt x="3933290" y="2469997"/>
                    <a:pt x="3931984" y="2470649"/>
                  </a:cubicBezTo>
                  <a:lnTo>
                    <a:pt x="3877165" y="2470649"/>
                  </a:lnTo>
                  <a:lnTo>
                    <a:pt x="3712708" y="2375458"/>
                  </a:lnTo>
                  <a:lnTo>
                    <a:pt x="3712708" y="2344815"/>
                  </a:lnTo>
                  <a:cubicBezTo>
                    <a:pt x="3714013" y="2343511"/>
                    <a:pt x="3715971" y="2342859"/>
                    <a:pt x="3717276" y="2341555"/>
                  </a:cubicBezTo>
                  <a:lnTo>
                    <a:pt x="3871944" y="2252232"/>
                  </a:lnTo>
                  <a:cubicBezTo>
                    <a:pt x="3881081" y="2247016"/>
                    <a:pt x="3893480" y="2243756"/>
                    <a:pt x="3905227" y="2243756"/>
                  </a:cubicBezTo>
                  <a:close/>
                  <a:moveTo>
                    <a:pt x="3337809" y="2220713"/>
                  </a:moveTo>
                  <a:cubicBezTo>
                    <a:pt x="3346946" y="2220713"/>
                    <a:pt x="3356082" y="2222669"/>
                    <a:pt x="3363261" y="2226581"/>
                  </a:cubicBezTo>
                  <a:lnTo>
                    <a:pt x="3527717" y="2321772"/>
                  </a:lnTo>
                  <a:lnTo>
                    <a:pt x="3527717" y="2353067"/>
                  </a:lnTo>
                  <a:cubicBezTo>
                    <a:pt x="3526412" y="2354371"/>
                    <a:pt x="3525107" y="2355023"/>
                    <a:pt x="3523149" y="2355675"/>
                  </a:cubicBezTo>
                  <a:lnTo>
                    <a:pt x="3369134" y="2444998"/>
                  </a:lnTo>
                  <a:cubicBezTo>
                    <a:pt x="3367829" y="2446302"/>
                    <a:pt x="3365871" y="2446954"/>
                    <a:pt x="3364566" y="2447606"/>
                  </a:cubicBezTo>
                  <a:lnTo>
                    <a:pt x="3309747" y="2447606"/>
                  </a:lnTo>
                  <a:lnTo>
                    <a:pt x="3145291" y="2352415"/>
                  </a:lnTo>
                  <a:lnTo>
                    <a:pt x="3145291" y="2321120"/>
                  </a:lnTo>
                  <a:cubicBezTo>
                    <a:pt x="3146596" y="2320468"/>
                    <a:pt x="3147901" y="2319816"/>
                    <a:pt x="3149207" y="2318512"/>
                  </a:cubicBezTo>
                  <a:lnTo>
                    <a:pt x="3304527" y="2229189"/>
                  </a:lnTo>
                  <a:cubicBezTo>
                    <a:pt x="3313663" y="2223973"/>
                    <a:pt x="3326063" y="2220713"/>
                    <a:pt x="3337809" y="2220713"/>
                  </a:cubicBezTo>
                  <a:close/>
                  <a:moveTo>
                    <a:pt x="2752454" y="2206312"/>
                  </a:moveTo>
                  <a:cubicBezTo>
                    <a:pt x="2762243" y="2206312"/>
                    <a:pt x="2771379" y="2208920"/>
                    <a:pt x="2777906" y="2212832"/>
                  </a:cubicBezTo>
                  <a:lnTo>
                    <a:pt x="2943015" y="2307370"/>
                  </a:lnTo>
                  <a:lnTo>
                    <a:pt x="2943015" y="2339317"/>
                  </a:lnTo>
                  <a:cubicBezTo>
                    <a:pt x="2942363" y="2340621"/>
                    <a:pt x="2941058" y="2341273"/>
                    <a:pt x="2939100" y="2341925"/>
                  </a:cubicBezTo>
                  <a:lnTo>
                    <a:pt x="2783779" y="2430595"/>
                  </a:lnTo>
                  <a:cubicBezTo>
                    <a:pt x="2782474" y="2431899"/>
                    <a:pt x="2780516" y="2432551"/>
                    <a:pt x="2779211" y="2433203"/>
                  </a:cubicBezTo>
                  <a:lnTo>
                    <a:pt x="2725044" y="2433203"/>
                  </a:lnTo>
                  <a:lnTo>
                    <a:pt x="2560587" y="2338013"/>
                  </a:lnTo>
                  <a:lnTo>
                    <a:pt x="2560587" y="2306718"/>
                  </a:lnTo>
                  <a:cubicBezTo>
                    <a:pt x="2561892" y="2306066"/>
                    <a:pt x="2563197" y="2305414"/>
                    <a:pt x="2564503" y="2304110"/>
                  </a:cubicBezTo>
                  <a:lnTo>
                    <a:pt x="2719171" y="2214788"/>
                  </a:lnTo>
                  <a:cubicBezTo>
                    <a:pt x="2728960" y="2209572"/>
                    <a:pt x="2740707" y="2206312"/>
                    <a:pt x="2752454" y="2206312"/>
                  </a:cubicBezTo>
                  <a:close/>
                  <a:moveTo>
                    <a:pt x="5120912" y="2137184"/>
                  </a:moveTo>
                  <a:cubicBezTo>
                    <a:pt x="5135298" y="2137184"/>
                    <a:pt x="5149030" y="2140427"/>
                    <a:pt x="5159493" y="2146264"/>
                  </a:cubicBezTo>
                  <a:lnTo>
                    <a:pt x="5336701" y="2248085"/>
                  </a:lnTo>
                  <a:cubicBezTo>
                    <a:pt x="5359588" y="2261056"/>
                    <a:pt x="5356972" y="2283755"/>
                    <a:pt x="5330162" y="2298672"/>
                  </a:cubicBezTo>
                  <a:lnTo>
                    <a:pt x="5278504" y="2328505"/>
                  </a:lnTo>
                  <a:cubicBezTo>
                    <a:pt x="5275888" y="2330451"/>
                    <a:pt x="5273272" y="2331748"/>
                    <a:pt x="5270657" y="2332396"/>
                  </a:cubicBezTo>
                  <a:lnTo>
                    <a:pt x="5190226" y="2332396"/>
                  </a:lnTo>
                  <a:lnTo>
                    <a:pt x="5012364" y="2230575"/>
                  </a:lnTo>
                  <a:cubicBezTo>
                    <a:pt x="5003863" y="2226035"/>
                    <a:pt x="4998632" y="2218901"/>
                    <a:pt x="4997324" y="2211767"/>
                  </a:cubicBezTo>
                  <a:lnTo>
                    <a:pt x="4997324" y="2205281"/>
                  </a:lnTo>
                  <a:cubicBezTo>
                    <a:pt x="4998632" y="2196202"/>
                    <a:pt x="5006479" y="2187122"/>
                    <a:pt x="5018903" y="2179340"/>
                  </a:cubicBezTo>
                  <a:lnTo>
                    <a:pt x="5070562" y="2150155"/>
                  </a:lnTo>
                  <a:cubicBezTo>
                    <a:pt x="5084947" y="2141075"/>
                    <a:pt x="5103257" y="2137184"/>
                    <a:pt x="5120912" y="2137184"/>
                  </a:cubicBezTo>
                  <a:close/>
                  <a:moveTo>
                    <a:pt x="4167336" y="2093980"/>
                  </a:moveTo>
                  <a:cubicBezTo>
                    <a:pt x="4177125" y="2093980"/>
                    <a:pt x="4186262" y="2095942"/>
                    <a:pt x="4192788" y="2099865"/>
                  </a:cubicBezTo>
                  <a:lnTo>
                    <a:pt x="4357244" y="2194675"/>
                  </a:lnTo>
                  <a:lnTo>
                    <a:pt x="4357244" y="2226715"/>
                  </a:lnTo>
                  <a:cubicBezTo>
                    <a:pt x="4355939" y="2228022"/>
                    <a:pt x="4354634" y="2228676"/>
                    <a:pt x="4353329" y="2229330"/>
                  </a:cubicBezTo>
                  <a:lnTo>
                    <a:pt x="4198661" y="2318256"/>
                  </a:lnTo>
                  <a:cubicBezTo>
                    <a:pt x="4197356" y="2319563"/>
                    <a:pt x="4195398" y="2320217"/>
                    <a:pt x="4194093" y="2320871"/>
                  </a:cubicBezTo>
                  <a:lnTo>
                    <a:pt x="4139927" y="2320871"/>
                  </a:lnTo>
                  <a:lnTo>
                    <a:pt x="3974818" y="2226061"/>
                  </a:lnTo>
                  <a:lnTo>
                    <a:pt x="3974818" y="2195329"/>
                  </a:lnTo>
                  <a:cubicBezTo>
                    <a:pt x="3976123" y="2194021"/>
                    <a:pt x="3978081" y="2193367"/>
                    <a:pt x="3979386" y="2192060"/>
                  </a:cubicBezTo>
                  <a:lnTo>
                    <a:pt x="4134054" y="2102480"/>
                  </a:lnTo>
                  <a:cubicBezTo>
                    <a:pt x="4143843" y="2096595"/>
                    <a:pt x="4156242" y="2093980"/>
                    <a:pt x="4167336" y="2093980"/>
                  </a:cubicBezTo>
                  <a:close/>
                  <a:moveTo>
                    <a:pt x="3628718" y="2085339"/>
                  </a:moveTo>
                  <a:cubicBezTo>
                    <a:pt x="3637855" y="2085339"/>
                    <a:pt x="3646991" y="2087295"/>
                    <a:pt x="3654170" y="2091207"/>
                  </a:cubicBezTo>
                  <a:lnTo>
                    <a:pt x="3818627" y="2185745"/>
                  </a:lnTo>
                  <a:lnTo>
                    <a:pt x="3818627" y="2217040"/>
                  </a:lnTo>
                  <a:cubicBezTo>
                    <a:pt x="3817322" y="2217692"/>
                    <a:pt x="3816017" y="2218996"/>
                    <a:pt x="3814059" y="2219648"/>
                  </a:cubicBezTo>
                  <a:lnTo>
                    <a:pt x="3659391" y="2309622"/>
                  </a:lnTo>
                  <a:cubicBezTo>
                    <a:pt x="3658086" y="2310926"/>
                    <a:pt x="3656128" y="2311578"/>
                    <a:pt x="3654170" y="2312230"/>
                  </a:cubicBezTo>
                  <a:lnTo>
                    <a:pt x="3600656" y="2312230"/>
                  </a:lnTo>
                  <a:lnTo>
                    <a:pt x="3436199" y="2217040"/>
                  </a:lnTo>
                  <a:lnTo>
                    <a:pt x="3436199" y="2185745"/>
                  </a:lnTo>
                  <a:cubicBezTo>
                    <a:pt x="3437504" y="2185093"/>
                    <a:pt x="3438809" y="2184441"/>
                    <a:pt x="3440115" y="2183137"/>
                  </a:cubicBezTo>
                  <a:lnTo>
                    <a:pt x="3594783" y="2093815"/>
                  </a:lnTo>
                  <a:cubicBezTo>
                    <a:pt x="3604572" y="2087947"/>
                    <a:pt x="3616319" y="2085339"/>
                    <a:pt x="3628718" y="2085339"/>
                  </a:cubicBezTo>
                  <a:close/>
                  <a:moveTo>
                    <a:pt x="4652227" y="2079578"/>
                  </a:moveTo>
                  <a:cubicBezTo>
                    <a:pt x="4667918" y="2079578"/>
                    <a:pt x="4681647" y="2082844"/>
                    <a:pt x="4692761" y="2089375"/>
                  </a:cubicBezTo>
                  <a:lnTo>
                    <a:pt x="5151059" y="2353887"/>
                  </a:lnTo>
                  <a:cubicBezTo>
                    <a:pt x="5175249" y="2367603"/>
                    <a:pt x="5171980" y="2391115"/>
                    <a:pt x="5144522" y="2407443"/>
                  </a:cubicBezTo>
                  <a:lnTo>
                    <a:pt x="5025534" y="2475367"/>
                  </a:lnTo>
                  <a:cubicBezTo>
                    <a:pt x="5023573" y="2477327"/>
                    <a:pt x="5020958" y="2478633"/>
                    <a:pt x="5018343" y="2479286"/>
                  </a:cubicBezTo>
                  <a:lnTo>
                    <a:pt x="4932698" y="2479286"/>
                  </a:lnTo>
                  <a:lnTo>
                    <a:pt x="4474400" y="2215426"/>
                  </a:lnTo>
                  <a:cubicBezTo>
                    <a:pt x="4465247" y="2210201"/>
                    <a:pt x="4460017" y="2203017"/>
                    <a:pt x="4458709" y="2195833"/>
                  </a:cubicBezTo>
                  <a:lnTo>
                    <a:pt x="4458709" y="2187996"/>
                  </a:lnTo>
                  <a:cubicBezTo>
                    <a:pt x="4460670" y="2178852"/>
                    <a:pt x="4467862" y="2169055"/>
                    <a:pt x="4480937" y="2161218"/>
                  </a:cubicBezTo>
                  <a:lnTo>
                    <a:pt x="4599925" y="2093293"/>
                  </a:lnTo>
                  <a:cubicBezTo>
                    <a:pt x="4614962" y="2084150"/>
                    <a:pt x="4633921" y="2079578"/>
                    <a:pt x="4652227" y="2079578"/>
                  </a:cubicBezTo>
                  <a:close/>
                  <a:moveTo>
                    <a:pt x="3064179" y="2062297"/>
                  </a:moveTo>
                  <a:cubicBezTo>
                    <a:pt x="3073316" y="2062297"/>
                    <a:pt x="3082452" y="2064253"/>
                    <a:pt x="3089631" y="2068165"/>
                  </a:cubicBezTo>
                  <a:lnTo>
                    <a:pt x="3254088" y="2162703"/>
                  </a:lnTo>
                  <a:lnTo>
                    <a:pt x="3254088" y="2194650"/>
                  </a:lnTo>
                  <a:cubicBezTo>
                    <a:pt x="3252783" y="2195302"/>
                    <a:pt x="3251478" y="2196606"/>
                    <a:pt x="3249520" y="2197258"/>
                  </a:cubicBezTo>
                  <a:lnTo>
                    <a:pt x="3095505" y="2285928"/>
                  </a:lnTo>
                  <a:cubicBezTo>
                    <a:pt x="3093547" y="2287232"/>
                    <a:pt x="3091589" y="2288536"/>
                    <a:pt x="3088979" y="2289188"/>
                  </a:cubicBezTo>
                  <a:lnTo>
                    <a:pt x="3036117" y="2289188"/>
                  </a:lnTo>
                  <a:lnTo>
                    <a:pt x="2871660" y="2193998"/>
                  </a:lnTo>
                  <a:lnTo>
                    <a:pt x="2871660" y="2162051"/>
                  </a:lnTo>
                  <a:cubicBezTo>
                    <a:pt x="2872965" y="2161399"/>
                    <a:pt x="2874270" y="2160747"/>
                    <a:pt x="2875576" y="2159443"/>
                  </a:cubicBezTo>
                  <a:lnTo>
                    <a:pt x="3030244" y="2070773"/>
                  </a:lnTo>
                  <a:cubicBezTo>
                    <a:pt x="3040033" y="2065557"/>
                    <a:pt x="3052432" y="2062297"/>
                    <a:pt x="3064179" y="2062297"/>
                  </a:cubicBezTo>
                  <a:close/>
                  <a:moveTo>
                    <a:pt x="4837195" y="1973006"/>
                  </a:moveTo>
                  <a:cubicBezTo>
                    <a:pt x="4852235" y="1973006"/>
                    <a:pt x="4865313" y="1975609"/>
                    <a:pt x="4875776" y="1981465"/>
                  </a:cubicBezTo>
                  <a:lnTo>
                    <a:pt x="5053638" y="2084276"/>
                  </a:lnTo>
                  <a:cubicBezTo>
                    <a:pt x="5062793" y="2089481"/>
                    <a:pt x="5067370" y="2095988"/>
                    <a:pt x="5068678" y="2103146"/>
                  </a:cubicBezTo>
                  <a:lnTo>
                    <a:pt x="5068678" y="2109653"/>
                  </a:lnTo>
                  <a:cubicBezTo>
                    <a:pt x="5067370" y="2118112"/>
                    <a:pt x="5060177" y="2127873"/>
                    <a:pt x="5047099" y="2135031"/>
                  </a:cubicBezTo>
                  <a:lnTo>
                    <a:pt x="4995441" y="2164963"/>
                  </a:lnTo>
                  <a:cubicBezTo>
                    <a:pt x="4993479" y="2166264"/>
                    <a:pt x="4991517" y="2167566"/>
                    <a:pt x="4988902" y="2168216"/>
                  </a:cubicBezTo>
                  <a:lnTo>
                    <a:pt x="4906509" y="2168216"/>
                  </a:lnTo>
                  <a:lnTo>
                    <a:pt x="4728647" y="2066056"/>
                  </a:lnTo>
                  <a:cubicBezTo>
                    <a:pt x="4706414" y="2053042"/>
                    <a:pt x="4709030" y="2030268"/>
                    <a:pt x="4735186" y="2015302"/>
                  </a:cubicBezTo>
                  <a:lnTo>
                    <a:pt x="4786844" y="1985369"/>
                  </a:lnTo>
                  <a:cubicBezTo>
                    <a:pt x="4801230" y="1976910"/>
                    <a:pt x="4820194" y="1973006"/>
                    <a:pt x="4837195" y="1973006"/>
                  </a:cubicBezTo>
                  <a:close/>
                  <a:moveTo>
                    <a:pt x="3890827" y="1932683"/>
                  </a:moveTo>
                  <a:cubicBezTo>
                    <a:pt x="3899964" y="1932683"/>
                    <a:pt x="3909100" y="1934645"/>
                    <a:pt x="3916279" y="1938568"/>
                  </a:cubicBezTo>
                  <a:lnTo>
                    <a:pt x="4080735" y="2034032"/>
                  </a:lnTo>
                  <a:lnTo>
                    <a:pt x="4080735" y="2065418"/>
                  </a:lnTo>
                  <a:cubicBezTo>
                    <a:pt x="4079430" y="2066725"/>
                    <a:pt x="4078125" y="2067379"/>
                    <a:pt x="4076820" y="2068033"/>
                  </a:cubicBezTo>
                  <a:lnTo>
                    <a:pt x="3921500" y="2157613"/>
                  </a:lnTo>
                  <a:cubicBezTo>
                    <a:pt x="3920195" y="2158266"/>
                    <a:pt x="3919542" y="2158920"/>
                    <a:pt x="3918237" y="2159574"/>
                  </a:cubicBezTo>
                  <a:lnTo>
                    <a:pt x="3862765" y="2159574"/>
                  </a:lnTo>
                  <a:lnTo>
                    <a:pt x="3698309" y="2064764"/>
                  </a:lnTo>
                  <a:lnTo>
                    <a:pt x="3698309" y="2033378"/>
                  </a:lnTo>
                  <a:cubicBezTo>
                    <a:pt x="3699614" y="2032724"/>
                    <a:pt x="3700919" y="2032070"/>
                    <a:pt x="3702225" y="2030763"/>
                  </a:cubicBezTo>
                  <a:lnTo>
                    <a:pt x="3857545" y="1941183"/>
                  </a:lnTo>
                  <a:cubicBezTo>
                    <a:pt x="3866681" y="1935298"/>
                    <a:pt x="3879081" y="1932683"/>
                    <a:pt x="3890827" y="1932683"/>
                  </a:cubicBezTo>
                  <a:close/>
                  <a:moveTo>
                    <a:pt x="3351882" y="1924042"/>
                  </a:moveTo>
                  <a:cubicBezTo>
                    <a:pt x="3361003" y="1924042"/>
                    <a:pt x="3370124" y="1925350"/>
                    <a:pt x="3377290" y="1929273"/>
                  </a:cubicBezTo>
                  <a:lnTo>
                    <a:pt x="3542120" y="2024736"/>
                  </a:lnTo>
                  <a:lnTo>
                    <a:pt x="3542120" y="2056122"/>
                  </a:lnTo>
                  <a:cubicBezTo>
                    <a:pt x="3540816" y="2056775"/>
                    <a:pt x="3539514" y="2058083"/>
                    <a:pt x="3537559" y="2058737"/>
                  </a:cubicBezTo>
                  <a:lnTo>
                    <a:pt x="3383154" y="2148316"/>
                  </a:lnTo>
                  <a:cubicBezTo>
                    <a:pt x="3381851" y="2149623"/>
                    <a:pt x="3379896" y="2150277"/>
                    <a:pt x="3377942" y="2150931"/>
                  </a:cubicBezTo>
                  <a:lnTo>
                    <a:pt x="3323868" y="2150931"/>
                  </a:lnTo>
                  <a:lnTo>
                    <a:pt x="3159690" y="2056122"/>
                  </a:lnTo>
                  <a:lnTo>
                    <a:pt x="3159690" y="2024736"/>
                  </a:lnTo>
                  <a:cubicBezTo>
                    <a:pt x="3161644" y="2023429"/>
                    <a:pt x="3162947" y="2022775"/>
                    <a:pt x="3164250" y="2021467"/>
                  </a:cubicBezTo>
                  <a:lnTo>
                    <a:pt x="3318656" y="1931888"/>
                  </a:lnTo>
                  <a:cubicBezTo>
                    <a:pt x="3327777" y="1926657"/>
                    <a:pt x="3340155" y="1924042"/>
                    <a:pt x="3351882" y="1924042"/>
                  </a:cubicBezTo>
                  <a:close/>
                  <a:moveTo>
                    <a:pt x="4366076" y="1909640"/>
                  </a:moveTo>
                  <a:cubicBezTo>
                    <a:pt x="4375213" y="1909640"/>
                    <a:pt x="4385002" y="1911602"/>
                    <a:pt x="4391528" y="1915525"/>
                  </a:cubicBezTo>
                  <a:lnTo>
                    <a:pt x="4555985" y="2010989"/>
                  </a:lnTo>
                  <a:lnTo>
                    <a:pt x="4555985" y="2042375"/>
                  </a:lnTo>
                  <a:cubicBezTo>
                    <a:pt x="4554680" y="2043682"/>
                    <a:pt x="4553375" y="2044336"/>
                    <a:pt x="4552070" y="2044990"/>
                  </a:cubicBezTo>
                  <a:lnTo>
                    <a:pt x="4396749" y="2134570"/>
                  </a:lnTo>
                  <a:cubicBezTo>
                    <a:pt x="4395444" y="2135223"/>
                    <a:pt x="4394791" y="2135877"/>
                    <a:pt x="4393486" y="2136531"/>
                  </a:cubicBezTo>
                  <a:lnTo>
                    <a:pt x="4338014" y="2136531"/>
                  </a:lnTo>
                  <a:lnTo>
                    <a:pt x="4173557" y="2041721"/>
                  </a:lnTo>
                  <a:lnTo>
                    <a:pt x="4173557" y="2010335"/>
                  </a:lnTo>
                  <a:cubicBezTo>
                    <a:pt x="4174862" y="2009681"/>
                    <a:pt x="4176167" y="2009027"/>
                    <a:pt x="4177473" y="2007720"/>
                  </a:cubicBezTo>
                  <a:lnTo>
                    <a:pt x="4332793" y="1918140"/>
                  </a:lnTo>
                  <a:cubicBezTo>
                    <a:pt x="4341930" y="1912255"/>
                    <a:pt x="4354329" y="1909640"/>
                    <a:pt x="4366076" y="1909640"/>
                  </a:cubicBezTo>
                  <a:close/>
                  <a:moveTo>
                    <a:pt x="2790224" y="1903880"/>
                  </a:moveTo>
                  <a:cubicBezTo>
                    <a:pt x="2799996" y="1903880"/>
                    <a:pt x="2809117" y="1905836"/>
                    <a:pt x="2816284" y="1909748"/>
                  </a:cubicBezTo>
                  <a:lnTo>
                    <a:pt x="2980460" y="2004939"/>
                  </a:lnTo>
                  <a:lnTo>
                    <a:pt x="2980460" y="2036234"/>
                  </a:lnTo>
                  <a:cubicBezTo>
                    <a:pt x="2979158" y="2036886"/>
                    <a:pt x="2977855" y="2038190"/>
                    <a:pt x="2975900" y="2038842"/>
                  </a:cubicBezTo>
                  <a:lnTo>
                    <a:pt x="2821496" y="2128165"/>
                  </a:lnTo>
                  <a:cubicBezTo>
                    <a:pt x="2820193" y="2129469"/>
                    <a:pt x="2818238" y="2130121"/>
                    <a:pt x="2816935" y="2130773"/>
                  </a:cubicBezTo>
                  <a:lnTo>
                    <a:pt x="2762861" y="2130773"/>
                  </a:lnTo>
                  <a:lnTo>
                    <a:pt x="2598033" y="2035582"/>
                  </a:lnTo>
                  <a:lnTo>
                    <a:pt x="2598033" y="2004939"/>
                  </a:lnTo>
                  <a:cubicBezTo>
                    <a:pt x="2599987" y="2003635"/>
                    <a:pt x="2601290" y="2002983"/>
                    <a:pt x="2602593" y="2001679"/>
                  </a:cubicBezTo>
                  <a:lnTo>
                    <a:pt x="2756998" y="1912356"/>
                  </a:lnTo>
                  <a:cubicBezTo>
                    <a:pt x="2766770" y="1907140"/>
                    <a:pt x="2779149" y="1903880"/>
                    <a:pt x="2790224" y="1903880"/>
                  </a:cubicBezTo>
                  <a:close/>
                  <a:moveTo>
                    <a:pt x="4552325" y="1805949"/>
                  </a:moveTo>
                  <a:cubicBezTo>
                    <a:pt x="4567397" y="1805949"/>
                    <a:pt x="4581158" y="1809192"/>
                    <a:pt x="4591643" y="1815029"/>
                  </a:cubicBezTo>
                  <a:lnTo>
                    <a:pt x="4769232" y="1916850"/>
                  </a:lnTo>
                  <a:cubicBezTo>
                    <a:pt x="4792168" y="1929821"/>
                    <a:pt x="4789546" y="1952520"/>
                    <a:pt x="4762679" y="1967437"/>
                  </a:cubicBezTo>
                  <a:lnTo>
                    <a:pt x="4710909" y="1997270"/>
                  </a:lnTo>
                  <a:cubicBezTo>
                    <a:pt x="4708288" y="1999216"/>
                    <a:pt x="4706322" y="2000513"/>
                    <a:pt x="4703046" y="2001161"/>
                  </a:cubicBezTo>
                  <a:lnTo>
                    <a:pt x="4622443" y="2001161"/>
                  </a:lnTo>
                  <a:lnTo>
                    <a:pt x="4444199" y="1899340"/>
                  </a:lnTo>
                  <a:cubicBezTo>
                    <a:pt x="4421263" y="1886369"/>
                    <a:pt x="4423884" y="1863670"/>
                    <a:pt x="4450752" y="1848753"/>
                  </a:cubicBezTo>
                  <a:lnTo>
                    <a:pt x="4502521" y="1818920"/>
                  </a:lnTo>
                  <a:cubicBezTo>
                    <a:pt x="4516938" y="1810489"/>
                    <a:pt x="4535287" y="1805949"/>
                    <a:pt x="4552325" y="1805949"/>
                  </a:cubicBezTo>
                  <a:close/>
                  <a:moveTo>
                    <a:pt x="3613666" y="1774266"/>
                  </a:moveTo>
                  <a:cubicBezTo>
                    <a:pt x="3623455" y="1774266"/>
                    <a:pt x="3632591" y="1775574"/>
                    <a:pt x="3639770" y="1780151"/>
                  </a:cubicBezTo>
                  <a:lnTo>
                    <a:pt x="3804226" y="1875614"/>
                  </a:lnTo>
                  <a:lnTo>
                    <a:pt x="3804226" y="1906346"/>
                  </a:lnTo>
                  <a:cubicBezTo>
                    <a:pt x="3802921" y="1906999"/>
                    <a:pt x="3801616" y="1908307"/>
                    <a:pt x="3799658" y="1908961"/>
                  </a:cubicBezTo>
                  <a:lnTo>
                    <a:pt x="3644991" y="1999194"/>
                  </a:lnTo>
                  <a:cubicBezTo>
                    <a:pt x="3644338" y="1999847"/>
                    <a:pt x="3643033" y="2000501"/>
                    <a:pt x="3641728" y="2001155"/>
                  </a:cubicBezTo>
                  <a:lnTo>
                    <a:pt x="3585604" y="2001155"/>
                  </a:lnTo>
                  <a:lnTo>
                    <a:pt x="3421800" y="1906346"/>
                  </a:lnTo>
                  <a:lnTo>
                    <a:pt x="3421800" y="1874960"/>
                  </a:lnTo>
                  <a:cubicBezTo>
                    <a:pt x="3423105" y="1873653"/>
                    <a:pt x="3424410" y="1872999"/>
                    <a:pt x="3425716" y="1871691"/>
                  </a:cubicBezTo>
                  <a:lnTo>
                    <a:pt x="3580383" y="1782112"/>
                  </a:lnTo>
                  <a:cubicBezTo>
                    <a:pt x="3590172" y="1776881"/>
                    <a:pt x="3602572" y="1774266"/>
                    <a:pt x="3613666" y="1774266"/>
                  </a:cubicBezTo>
                  <a:close/>
                  <a:moveTo>
                    <a:pt x="3075048" y="1765625"/>
                  </a:moveTo>
                  <a:cubicBezTo>
                    <a:pt x="3084837" y="1765625"/>
                    <a:pt x="3093973" y="1767587"/>
                    <a:pt x="3100500" y="1771510"/>
                  </a:cubicBezTo>
                  <a:lnTo>
                    <a:pt x="3265609" y="1866974"/>
                  </a:lnTo>
                  <a:lnTo>
                    <a:pt x="3265609" y="1898360"/>
                  </a:lnTo>
                  <a:cubicBezTo>
                    <a:pt x="3264957" y="1899667"/>
                    <a:pt x="3263652" y="1900321"/>
                    <a:pt x="3261694" y="1900975"/>
                  </a:cubicBezTo>
                  <a:lnTo>
                    <a:pt x="3106373" y="1990555"/>
                  </a:lnTo>
                  <a:cubicBezTo>
                    <a:pt x="3105068" y="1991208"/>
                    <a:pt x="3103763" y="1991862"/>
                    <a:pt x="3102457" y="1992516"/>
                  </a:cubicBezTo>
                  <a:lnTo>
                    <a:pt x="3047638" y="1992516"/>
                  </a:lnTo>
                  <a:lnTo>
                    <a:pt x="2883181" y="1897706"/>
                  </a:lnTo>
                  <a:lnTo>
                    <a:pt x="2883181" y="1865666"/>
                  </a:lnTo>
                  <a:cubicBezTo>
                    <a:pt x="2884486" y="1865012"/>
                    <a:pt x="2885791" y="1864359"/>
                    <a:pt x="2887097" y="1863051"/>
                  </a:cubicBezTo>
                  <a:lnTo>
                    <a:pt x="3041765" y="1774125"/>
                  </a:lnTo>
                  <a:cubicBezTo>
                    <a:pt x="3051554" y="1768240"/>
                    <a:pt x="3063301" y="1765625"/>
                    <a:pt x="3075048" y="1765625"/>
                  </a:cubicBezTo>
                  <a:close/>
                  <a:moveTo>
                    <a:pt x="4083806" y="1745463"/>
                  </a:moveTo>
                  <a:cubicBezTo>
                    <a:pt x="4092943" y="1745463"/>
                    <a:pt x="4102732" y="1746771"/>
                    <a:pt x="4109258" y="1751348"/>
                  </a:cubicBezTo>
                  <a:lnTo>
                    <a:pt x="4273715" y="1846157"/>
                  </a:lnTo>
                  <a:lnTo>
                    <a:pt x="4273715" y="1877543"/>
                  </a:lnTo>
                  <a:cubicBezTo>
                    <a:pt x="4272410" y="1878850"/>
                    <a:pt x="4271105" y="1879504"/>
                    <a:pt x="4269800" y="1880158"/>
                  </a:cubicBezTo>
                  <a:lnTo>
                    <a:pt x="4114479" y="1969737"/>
                  </a:lnTo>
                  <a:cubicBezTo>
                    <a:pt x="4113174" y="1971044"/>
                    <a:pt x="4111216" y="1971698"/>
                    <a:pt x="4109911" y="1972352"/>
                  </a:cubicBezTo>
                  <a:lnTo>
                    <a:pt x="4055744" y="1972352"/>
                  </a:lnTo>
                  <a:lnTo>
                    <a:pt x="3891287" y="1877543"/>
                  </a:lnTo>
                  <a:lnTo>
                    <a:pt x="3891287" y="1845503"/>
                  </a:lnTo>
                  <a:cubicBezTo>
                    <a:pt x="3892592" y="1844850"/>
                    <a:pt x="3893897" y="1844196"/>
                    <a:pt x="3895203" y="1842888"/>
                  </a:cubicBezTo>
                  <a:lnTo>
                    <a:pt x="4050523" y="1753309"/>
                  </a:lnTo>
                  <a:cubicBezTo>
                    <a:pt x="4059660" y="1748078"/>
                    <a:pt x="4072059" y="1745463"/>
                    <a:pt x="4083806" y="1745463"/>
                  </a:cubicBezTo>
                  <a:close/>
                  <a:moveTo>
                    <a:pt x="2519803" y="1745463"/>
                  </a:moveTo>
                  <a:cubicBezTo>
                    <a:pt x="2529592" y="1745463"/>
                    <a:pt x="2538729" y="1747419"/>
                    <a:pt x="2545255" y="1751331"/>
                  </a:cubicBezTo>
                  <a:lnTo>
                    <a:pt x="2709711" y="1845869"/>
                  </a:lnTo>
                  <a:lnTo>
                    <a:pt x="2709711" y="1878468"/>
                  </a:lnTo>
                  <a:cubicBezTo>
                    <a:pt x="2709059" y="1879120"/>
                    <a:pt x="2707754" y="1879772"/>
                    <a:pt x="2705796" y="1880424"/>
                  </a:cubicBezTo>
                  <a:lnTo>
                    <a:pt x="2551128" y="1969746"/>
                  </a:lnTo>
                  <a:cubicBezTo>
                    <a:pt x="2549823" y="1971050"/>
                    <a:pt x="2547865" y="1971702"/>
                    <a:pt x="2545908" y="1972354"/>
                  </a:cubicBezTo>
                  <a:lnTo>
                    <a:pt x="2492394" y="1972354"/>
                  </a:lnTo>
                  <a:lnTo>
                    <a:pt x="2327285" y="1877164"/>
                  </a:lnTo>
                  <a:lnTo>
                    <a:pt x="2327285" y="1846521"/>
                  </a:lnTo>
                  <a:cubicBezTo>
                    <a:pt x="2329243" y="1845217"/>
                    <a:pt x="2330548" y="1844565"/>
                    <a:pt x="2331853" y="1843261"/>
                  </a:cubicBezTo>
                  <a:lnTo>
                    <a:pt x="2486521" y="1753939"/>
                  </a:lnTo>
                  <a:cubicBezTo>
                    <a:pt x="2496310" y="1748071"/>
                    <a:pt x="2508057" y="1745463"/>
                    <a:pt x="2519803" y="1745463"/>
                  </a:cubicBezTo>
                  <a:close/>
                  <a:moveTo>
                    <a:pt x="4267841" y="1644652"/>
                  </a:moveTo>
                  <a:cubicBezTo>
                    <a:pt x="4282168" y="1644652"/>
                    <a:pt x="4295844" y="1647255"/>
                    <a:pt x="4306264" y="1653762"/>
                  </a:cubicBezTo>
                  <a:lnTo>
                    <a:pt x="4483403" y="1755271"/>
                  </a:lnTo>
                  <a:cubicBezTo>
                    <a:pt x="4492521" y="1761127"/>
                    <a:pt x="4497730" y="1767634"/>
                    <a:pt x="4498382" y="1774792"/>
                  </a:cubicBezTo>
                  <a:lnTo>
                    <a:pt x="4498382" y="1781299"/>
                  </a:lnTo>
                  <a:cubicBezTo>
                    <a:pt x="4497079" y="1790409"/>
                    <a:pt x="4489916" y="1799519"/>
                    <a:pt x="4476891" y="1806677"/>
                  </a:cubicBezTo>
                  <a:lnTo>
                    <a:pt x="4425442" y="1836609"/>
                  </a:lnTo>
                  <a:cubicBezTo>
                    <a:pt x="4423488" y="1837910"/>
                    <a:pt x="4421535" y="1839212"/>
                    <a:pt x="4419581" y="1839862"/>
                  </a:cubicBezTo>
                  <a:lnTo>
                    <a:pt x="4336873" y="1839862"/>
                  </a:lnTo>
                  <a:lnTo>
                    <a:pt x="4159734" y="1737702"/>
                  </a:lnTo>
                  <a:cubicBezTo>
                    <a:pt x="4151267" y="1733147"/>
                    <a:pt x="4146057" y="1725989"/>
                    <a:pt x="4144755" y="1719482"/>
                  </a:cubicBezTo>
                  <a:lnTo>
                    <a:pt x="4144755" y="1712975"/>
                  </a:lnTo>
                  <a:cubicBezTo>
                    <a:pt x="4146709" y="1703866"/>
                    <a:pt x="4153872" y="1694756"/>
                    <a:pt x="4166246" y="1686947"/>
                  </a:cubicBezTo>
                  <a:lnTo>
                    <a:pt x="4217695" y="1657015"/>
                  </a:lnTo>
                  <a:cubicBezTo>
                    <a:pt x="4232022" y="1649207"/>
                    <a:pt x="4250257" y="1644652"/>
                    <a:pt x="4267841" y="1644652"/>
                  </a:cubicBezTo>
                  <a:close/>
                  <a:moveTo>
                    <a:pt x="3337809" y="1612969"/>
                  </a:moveTo>
                  <a:cubicBezTo>
                    <a:pt x="3346946" y="1612969"/>
                    <a:pt x="3356735" y="1614925"/>
                    <a:pt x="3363261" y="1618837"/>
                  </a:cubicBezTo>
                  <a:lnTo>
                    <a:pt x="3527717" y="1714027"/>
                  </a:lnTo>
                  <a:lnTo>
                    <a:pt x="3527717" y="1745974"/>
                  </a:lnTo>
                  <a:cubicBezTo>
                    <a:pt x="3527065" y="1746626"/>
                    <a:pt x="3525760" y="1747278"/>
                    <a:pt x="3523802" y="1747930"/>
                  </a:cubicBezTo>
                  <a:lnTo>
                    <a:pt x="3368482" y="1837252"/>
                  </a:lnTo>
                  <a:cubicBezTo>
                    <a:pt x="3367177" y="1838556"/>
                    <a:pt x="3365871" y="1839208"/>
                    <a:pt x="3363914" y="1839860"/>
                  </a:cubicBezTo>
                  <a:lnTo>
                    <a:pt x="3309747" y="1839860"/>
                  </a:lnTo>
                  <a:lnTo>
                    <a:pt x="3145291" y="1744670"/>
                  </a:lnTo>
                  <a:lnTo>
                    <a:pt x="3145291" y="1713375"/>
                  </a:lnTo>
                  <a:cubicBezTo>
                    <a:pt x="3146596" y="1712723"/>
                    <a:pt x="3147901" y="1712071"/>
                    <a:pt x="3149207" y="1710767"/>
                  </a:cubicBezTo>
                  <a:lnTo>
                    <a:pt x="3304527" y="1621445"/>
                  </a:lnTo>
                  <a:cubicBezTo>
                    <a:pt x="3313663" y="1615577"/>
                    <a:pt x="3326063" y="1612969"/>
                    <a:pt x="3337809" y="1612969"/>
                  </a:cubicBezTo>
                  <a:close/>
                  <a:moveTo>
                    <a:pt x="2798864" y="1604328"/>
                  </a:moveTo>
                  <a:cubicBezTo>
                    <a:pt x="2807985" y="1604328"/>
                    <a:pt x="2817106" y="1606284"/>
                    <a:pt x="2824272" y="1610848"/>
                  </a:cubicBezTo>
                  <a:lnTo>
                    <a:pt x="2989102" y="1705386"/>
                  </a:lnTo>
                  <a:lnTo>
                    <a:pt x="2989102" y="1736682"/>
                  </a:lnTo>
                  <a:cubicBezTo>
                    <a:pt x="2987798" y="1737334"/>
                    <a:pt x="2986496" y="1738638"/>
                    <a:pt x="2984541" y="1739290"/>
                  </a:cubicBezTo>
                  <a:lnTo>
                    <a:pt x="2830136" y="1828613"/>
                  </a:lnTo>
                  <a:cubicBezTo>
                    <a:pt x="2828833" y="1829917"/>
                    <a:pt x="2826878" y="1830569"/>
                    <a:pt x="2825575" y="1831221"/>
                  </a:cubicBezTo>
                  <a:lnTo>
                    <a:pt x="2770850" y="1831221"/>
                  </a:lnTo>
                  <a:lnTo>
                    <a:pt x="2606672" y="1736030"/>
                  </a:lnTo>
                  <a:lnTo>
                    <a:pt x="2606672" y="1705386"/>
                  </a:lnTo>
                  <a:cubicBezTo>
                    <a:pt x="2608626" y="1704082"/>
                    <a:pt x="2609929" y="1703430"/>
                    <a:pt x="2611232" y="1702126"/>
                  </a:cubicBezTo>
                  <a:lnTo>
                    <a:pt x="2764986" y="1612804"/>
                  </a:lnTo>
                  <a:cubicBezTo>
                    <a:pt x="2774759" y="1607588"/>
                    <a:pt x="2787137" y="1604328"/>
                    <a:pt x="2798864" y="1604328"/>
                  </a:cubicBezTo>
                  <a:close/>
                  <a:moveTo>
                    <a:pt x="2246173" y="1589927"/>
                  </a:moveTo>
                  <a:cubicBezTo>
                    <a:pt x="2255963" y="1589927"/>
                    <a:pt x="2265099" y="1591234"/>
                    <a:pt x="2271625" y="1595811"/>
                  </a:cubicBezTo>
                  <a:lnTo>
                    <a:pt x="2436082" y="1690621"/>
                  </a:lnTo>
                  <a:lnTo>
                    <a:pt x="2436082" y="1722660"/>
                  </a:lnTo>
                  <a:cubicBezTo>
                    <a:pt x="2435430" y="1723314"/>
                    <a:pt x="2434125" y="1723968"/>
                    <a:pt x="2432167" y="1724622"/>
                  </a:cubicBezTo>
                  <a:lnTo>
                    <a:pt x="2277499" y="1814201"/>
                  </a:lnTo>
                  <a:cubicBezTo>
                    <a:pt x="2276193" y="1815508"/>
                    <a:pt x="2274236" y="1816162"/>
                    <a:pt x="2272278" y="1816816"/>
                  </a:cubicBezTo>
                  <a:lnTo>
                    <a:pt x="2218764" y="1816816"/>
                  </a:lnTo>
                  <a:lnTo>
                    <a:pt x="2053654" y="1722006"/>
                  </a:lnTo>
                  <a:lnTo>
                    <a:pt x="2053654" y="1690621"/>
                  </a:lnTo>
                  <a:cubicBezTo>
                    <a:pt x="2054959" y="1689967"/>
                    <a:pt x="2056264" y="1689313"/>
                    <a:pt x="2057570" y="1688006"/>
                  </a:cubicBezTo>
                  <a:lnTo>
                    <a:pt x="2212890" y="1597773"/>
                  </a:lnTo>
                  <a:cubicBezTo>
                    <a:pt x="2222027" y="1592542"/>
                    <a:pt x="2234426" y="1589927"/>
                    <a:pt x="2246173" y="1589927"/>
                  </a:cubicBezTo>
                  <a:close/>
                  <a:moveTo>
                    <a:pt x="3801536" y="1581286"/>
                  </a:moveTo>
                  <a:cubicBezTo>
                    <a:pt x="3810673" y="1581286"/>
                    <a:pt x="3820462" y="1583247"/>
                    <a:pt x="3826988" y="1587171"/>
                  </a:cubicBezTo>
                  <a:lnTo>
                    <a:pt x="3991445" y="1682635"/>
                  </a:lnTo>
                  <a:lnTo>
                    <a:pt x="3991445" y="1714020"/>
                  </a:lnTo>
                  <a:cubicBezTo>
                    <a:pt x="3990793" y="1715328"/>
                    <a:pt x="3988835" y="1715982"/>
                    <a:pt x="3987530" y="1716636"/>
                  </a:cubicBezTo>
                  <a:lnTo>
                    <a:pt x="3832209" y="1806216"/>
                  </a:lnTo>
                  <a:cubicBezTo>
                    <a:pt x="3831556" y="1806869"/>
                    <a:pt x="3830251" y="1807523"/>
                    <a:pt x="3828946" y="1808177"/>
                  </a:cubicBezTo>
                  <a:lnTo>
                    <a:pt x="3773474" y="1808177"/>
                  </a:lnTo>
                  <a:lnTo>
                    <a:pt x="3609017" y="1713366"/>
                  </a:lnTo>
                  <a:lnTo>
                    <a:pt x="3609017" y="1681981"/>
                  </a:lnTo>
                  <a:cubicBezTo>
                    <a:pt x="3610322" y="1681327"/>
                    <a:pt x="3611627" y="1680673"/>
                    <a:pt x="3612933" y="1679365"/>
                  </a:cubicBezTo>
                  <a:lnTo>
                    <a:pt x="3768253" y="1589132"/>
                  </a:lnTo>
                  <a:cubicBezTo>
                    <a:pt x="3777390" y="1583901"/>
                    <a:pt x="3789789" y="1581286"/>
                    <a:pt x="3801536" y="1581286"/>
                  </a:cubicBezTo>
                  <a:close/>
                  <a:moveTo>
                    <a:pt x="3981745" y="1480475"/>
                  </a:moveTo>
                  <a:cubicBezTo>
                    <a:pt x="3996785" y="1480475"/>
                    <a:pt x="4010517" y="1483078"/>
                    <a:pt x="4020980" y="1488934"/>
                  </a:cubicBezTo>
                  <a:lnTo>
                    <a:pt x="4198188" y="1591094"/>
                  </a:lnTo>
                  <a:cubicBezTo>
                    <a:pt x="4207343" y="1596300"/>
                    <a:pt x="4212574" y="1602807"/>
                    <a:pt x="4213228" y="1609964"/>
                  </a:cubicBezTo>
                  <a:lnTo>
                    <a:pt x="4213228" y="1616471"/>
                  </a:lnTo>
                  <a:cubicBezTo>
                    <a:pt x="4211920" y="1625581"/>
                    <a:pt x="4204727" y="1634691"/>
                    <a:pt x="4191649" y="1641849"/>
                  </a:cubicBezTo>
                  <a:lnTo>
                    <a:pt x="4139991" y="1671781"/>
                  </a:lnTo>
                  <a:cubicBezTo>
                    <a:pt x="4138029" y="1673733"/>
                    <a:pt x="4135413" y="1675034"/>
                    <a:pt x="4132798" y="1675685"/>
                  </a:cubicBezTo>
                  <a:lnTo>
                    <a:pt x="4051713" y="1675685"/>
                  </a:lnTo>
                  <a:lnTo>
                    <a:pt x="3873851" y="1573525"/>
                  </a:lnTo>
                  <a:cubicBezTo>
                    <a:pt x="3850964" y="1559860"/>
                    <a:pt x="3853580" y="1537736"/>
                    <a:pt x="3880390" y="1522120"/>
                  </a:cubicBezTo>
                  <a:lnTo>
                    <a:pt x="3932048" y="1492187"/>
                  </a:lnTo>
                  <a:cubicBezTo>
                    <a:pt x="3946434" y="1484379"/>
                    <a:pt x="3964744" y="1480475"/>
                    <a:pt x="3981745" y="1480475"/>
                  </a:cubicBezTo>
                  <a:close/>
                  <a:moveTo>
                    <a:pt x="3060648" y="1454553"/>
                  </a:moveTo>
                  <a:cubicBezTo>
                    <a:pt x="3070437" y="1454553"/>
                    <a:pt x="3079573" y="1456514"/>
                    <a:pt x="3086752" y="1460438"/>
                  </a:cubicBezTo>
                  <a:lnTo>
                    <a:pt x="3251208" y="1555248"/>
                  </a:lnTo>
                  <a:lnTo>
                    <a:pt x="3251208" y="1587287"/>
                  </a:lnTo>
                  <a:cubicBezTo>
                    <a:pt x="3249903" y="1587941"/>
                    <a:pt x="3248598" y="1589249"/>
                    <a:pt x="3246640" y="1589903"/>
                  </a:cubicBezTo>
                  <a:lnTo>
                    <a:pt x="3091973" y="1678828"/>
                  </a:lnTo>
                  <a:cubicBezTo>
                    <a:pt x="3090668" y="1680136"/>
                    <a:pt x="3089362" y="1680790"/>
                    <a:pt x="3087405" y="1681444"/>
                  </a:cubicBezTo>
                  <a:lnTo>
                    <a:pt x="3033238" y="1681444"/>
                  </a:lnTo>
                  <a:lnTo>
                    <a:pt x="2868782" y="1585980"/>
                  </a:lnTo>
                  <a:lnTo>
                    <a:pt x="2868782" y="1555248"/>
                  </a:lnTo>
                  <a:cubicBezTo>
                    <a:pt x="2870087" y="1554594"/>
                    <a:pt x="2871392" y="1553940"/>
                    <a:pt x="2872698" y="1552632"/>
                  </a:cubicBezTo>
                  <a:lnTo>
                    <a:pt x="3027365" y="1462399"/>
                  </a:lnTo>
                  <a:cubicBezTo>
                    <a:pt x="3037154" y="1457168"/>
                    <a:pt x="3049554" y="1454553"/>
                    <a:pt x="3060648" y="1454553"/>
                  </a:cubicBezTo>
                  <a:close/>
                  <a:moveTo>
                    <a:pt x="2522355" y="1445912"/>
                  </a:moveTo>
                  <a:cubicBezTo>
                    <a:pt x="2532127" y="1445912"/>
                    <a:pt x="2541248" y="1447868"/>
                    <a:pt x="2548415" y="1451780"/>
                  </a:cubicBezTo>
                  <a:lnTo>
                    <a:pt x="2712592" y="1546318"/>
                  </a:lnTo>
                  <a:lnTo>
                    <a:pt x="2712592" y="1578265"/>
                  </a:lnTo>
                  <a:cubicBezTo>
                    <a:pt x="2711290" y="1578917"/>
                    <a:pt x="2709986" y="1580221"/>
                    <a:pt x="2708032" y="1580873"/>
                  </a:cubicBezTo>
                  <a:lnTo>
                    <a:pt x="2553627" y="1669543"/>
                  </a:lnTo>
                  <a:cubicBezTo>
                    <a:pt x="2551672" y="1670847"/>
                    <a:pt x="2549718" y="1672151"/>
                    <a:pt x="2547763" y="1672803"/>
                  </a:cubicBezTo>
                  <a:lnTo>
                    <a:pt x="2494992" y="1672803"/>
                  </a:lnTo>
                  <a:lnTo>
                    <a:pt x="2330163" y="1577613"/>
                  </a:lnTo>
                  <a:lnTo>
                    <a:pt x="2330163" y="1546970"/>
                  </a:lnTo>
                  <a:cubicBezTo>
                    <a:pt x="2332117" y="1545666"/>
                    <a:pt x="2333420" y="1545014"/>
                    <a:pt x="2334723" y="1543710"/>
                  </a:cubicBezTo>
                  <a:lnTo>
                    <a:pt x="2489129" y="1454388"/>
                  </a:lnTo>
                  <a:cubicBezTo>
                    <a:pt x="2498901" y="1448520"/>
                    <a:pt x="2511280" y="1445912"/>
                    <a:pt x="2522355" y="1445912"/>
                  </a:cubicBezTo>
                  <a:close/>
                  <a:moveTo>
                    <a:pt x="1972220" y="1431510"/>
                  </a:moveTo>
                  <a:cubicBezTo>
                    <a:pt x="1982026" y="1431510"/>
                    <a:pt x="1990524" y="1433471"/>
                    <a:pt x="1997715" y="1437395"/>
                  </a:cubicBezTo>
                  <a:lnTo>
                    <a:pt x="2162452" y="1532859"/>
                  </a:lnTo>
                  <a:lnTo>
                    <a:pt x="2162452" y="1564898"/>
                  </a:lnTo>
                  <a:cubicBezTo>
                    <a:pt x="2161799" y="1565552"/>
                    <a:pt x="2160491" y="1566206"/>
                    <a:pt x="2158530" y="1566860"/>
                  </a:cubicBezTo>
                  <a:lnTo>
                    <a:pt x="2002945" y="1656439"/>
                  </a:lnTo>
                  <a:cubicBezTo>
                    <a:pt x="2002291" y="1657093"/>
                    <a:pt x="2000984" y="1657747"/>
                    <a:pt x="1999676" y="1658401"/>
                  </a:cubicBezTo>
                  <a:lnTo>
                    <a:pt x="1944110" y="1658401"/>
                  </a:lnTo>
                  <a:lnTo>
                    <a:pt x="1780027" y="1563590"/>
                  </a:lnTo>
                  <a:lnTo>
                    <a:pt x="1780027" y="1532205"/>
                  </a:lnTo>
                  <a:cubicBezTo>
                    <a:pt x="1780681" y="1531551"/>
                    <a:pt x="1781988" y="1530897"/>
                    <a:pt x="1783949" y="1529589"/>
                  </a:cubicBezTo>
                  <a:lnTo>
                    <a:pt x="1938881" y="1439356"/>
                  </a:lnTo>
                  <a:cubicBezTo>
                    <a:pt x="1948033" y="1434125"/>
                    <a:pt x="1960453" y="1431510"/>
                    <a:pt x="1972220" y="1431510"/>
                  </a:cubicBezTo>
                  <a:close/>
                  <a:moveTo>
                    <a:pt x="3516387" y="1419989"/>
                  </a:moveTo>
                  <a:cubicBezTo>
                    <a:pt x="3525524" y="1419989"/>
                    <a:pt x="3535313" y="1421945"/>
                    <a:pt x="3541839" y="1425857"/>
                  </a:cubicBezTo>
                  <a:lnTo>
                    <a:pt x="3706295" y="1521047"/>
                  </a:lnTo>
                  <a:lnTo>
                    <a:pt x="3706295" y="1552343"/>
                  </a:lnTo>
                  <a:cubicBezTo>
                    <a:pt x="3705643" y="1553647"/>
                    <a:pt x="3704338" y="1554299"/>
                    <a:pt x="3702380" y="1554951"/>
                  </a:cubicBezTo>
                  <a:lnTo>
                    <a:pt x="3547060" y="1644274"/>
                  </a:lnTo>
                  <a:cubicBezTo>
                    <a:pt x="3545755" y="1645578"/>
                    <a:pt x="3543797" y="1646230"/>
                    <a:pt x="3541839" y="1646882"/>
                  </a:cubicBezTo>
                  <a:lnTo>
                    <a:pt x="3488325" y="1646882"/>
                  </a:lnTo>
                  <a:lnTo>
                    <a:pt x="3323869" y="1551691"/>
                  </a:lnTo>
                  <a:lnTo>
                    <a:pt x="3323869" y="1520395"/>
                  </a:lnTo>
                  <a:cubicBezTo>
                    <a:pt x="3325174" y="1519743"/>
                    <a:pt x="3326479" y="1519091"/>
                    <a:pt x="3327785" y="1517787"/>
                  </a:cubicBezTo>
                  <a:lnTo>
                    <a:pt x="3483105" y="1428465"/>
                  </a:lnTo>
                  <a:cubicBezTo>
                    <a:pt x="3492241" y="1423249"/>
                    <a:pt x="3503988" y="1419989"/>
                    <a:pt x="3516387" y="1419989"/>
                  </a:cubicBezTo>
                  <a:close/>
                  <a:moveTo>
                    <a:pt x="1366911" y="1419989"/>
                  </a:moveTo>
                  <a:cubicBezTo>
                    <a:pt x="1390418" y="1419989"/>
                    <a:pt x="1412620" y="1424557"/>
                    <a:pt x="1428945" y="1434346"/>
                  </a:cubicBezTo>
                  <a:lnTo>
                    <a:pt x="2572334" y="2094148"/>
                  </a:lnTo>
                  <a:cubicBezTo>
                    <a:pt x="2608901" y="2115685"/>
                    <a:pt x="2604330" y="2152232"/>
                    <a:pt x="2562539" y="2177032"/>
                  </a:cubicBezTo>
                  <a:lnTo>
                    <a:pt x="2497239" y="2214231"/>
                  </a:lnTo>
                  <a:cubicBezTo>
                    <a:pt x="2476997" y="2226631"/>
                    <a:pt x="2452183" y="2233157"/>
                    <a:pt x="2427369" y="2234462"/>
                  </a:cubicBezTo>
                  <a:lnTo>
                    <a:pt x="2405821" y="2234462"/>
                  </a:lnTo>
                  <a:cubicBezTo>
                    <a:pt x="2386884" y="2233810"/>
                    <a:pt x="2369253" y="2229241"/>
                    <a:pt x="2354887" y="2220757"/>
                  </a:cubicBezTo>
                  <a:lnTo>
                    <a:pt x="1210846" y="1560303"/>
                  </a:lnTo>
                  <a:cubicBezTo>
                    <a:pt x="1194521" y="1551166"/>
                    <a:pt x="1186685" y="1538766"/>
                    <a:pt x="1186685" y="1525714"/>
                  </a:cubicBezTo>
                  <a:lnTo>
                    <a:pt x="1186685" y="1523756"/>
                  </a:lnTo>
                  <a:cubicBezTo>
                    <a:pt x="1186685" y="1508093"/>
                    <a:pt x="1198439" y="1491125"/>
                    <a:pt x="1221294" y="1478072"/>
                  </a:cubicBezTo>
                  <a:lnTo>
                    <a:pt x="1286593" y="1440220"/>
                  </a:lnTo>
                  <a:cubicBezTo>
                    <a:pt x="1309447" y="1426515"/>
                    <a:pt x="1339485" y="1419989"/>
                    <a:pt x="1366911" y="1419989"/>
                  </a:cubicBezTo>
                  <a:close/>
                  <a:moveTo>
                    <a:pt x="3697541" y="1313418"/>
                  </a:moveTo>
                  <a:cubicBezTo>
                    <a:pt x="3711868" y="1313418"/>
                    <a:pt x="3725544" y="1316021"/>
                    <a:pt x="3735964" y="1322528"/>
                  </a:cubicBezTo>
                  <a:lnTo>
                    <a:pt x="3913103" y="1424037"/>
                  </a:lnTo>
                  <a:cubicBezTo>
                    <a:pt x="3922221" y="1429243"/>
                    <a:pt x="3927430" y="1435750"/>
                    <a:pt x="3928082" y="1442907"/>
                  </a:cubicBezTo>
                  <a:lnTo>
                    <a:pt x="3928082" y="1450065"/>
                  </a:lnTo>
                  <a:cubicBezTo>
                    <a:pt x="3926779" y="1459175"/>
                    <a:pt x="3919616" y="1468285"/>
                    <a:pt x="3906591" y="1475442"/>
                  </a:cubicBezTo>
                  <a:lnTo>
                    <a:pt x="3854491" y="1505375"/>
                  </a:lnTo>
                  <a:cubicBezTo>
                    <a:pt x="3852537" y="1506676"/>
                    <a:pt x="3850583" y="1507977"/>
                    <a:pt x="3848630" y="1508628"/>
                  </a:cubicBezTo>
                  <a:lnTo>
                    <a:pt x="3766573" y="1508628"/>
                  </a:lnTo>
                  <a:lnTo>
                    <a:pt x="3589434" y="1406468"/>
                  </a:lnTo>
                  <a:cubicBezTo>
                    <a:pt x="3580967" y="1401913"/>
                    <a:pt x="3575757" y="1395406"/>
                    <a:pt x="3574455" y="1388248"/>
                  </a:cubicBezTo>
                  <a:lnTo>
                    <a:pt x="3574455" y="1381741"/>
                  </a:lnTo>
                  <a:cubicBezTo>
                    <a:pt x="3576409" y="1372632"/>
                    <a:pt x="3583572" y="1363522"/>
                    <a:pt x="3595946" y="1355713"/>
                  </a:cubicBezTo>
                  <a:lnTo>
                    <a:pt x="3647395" y="1325781"/>
                  </a:lnTo>
                  <a:cubicBezTo>
                    <a:pt x="3661722" y="1317973"/>
                    <a:pt x="3679957" y="1313418"/>
                    <a:pt x="3697541" y="1313418"/>
                  </a:cubicBezTo>
                  <a:close/>
                  <a:moveTo>
                    <a:pt x="2784791" y="1293256"/>
                  </a:moveTo>
                  <a:cubicBezTo>
                    <a:pt x="2794580" y="1293256"/>
                    <a:pt x="2803717" y="1295212"/>
                    <a:pt x="2810243" y="1299124"/>
                  </a:cubicBezTo>
                  <a:lnTo>
                    <a:pt x="2974699" y="1394314"/>
                  </a:lnTo>
                  <a:lnTo>
                    <a:pt x="2974699" y="1425610"/>
                  </a:lnTo>
                  <a:cubicBezTo>
                    <a:pt x="2974047" y="1426914"/>
                    <a:pt x="2972742" y="1427566"/>
                    <a:pt x="2970784" y="1428218"/>
                  </a:cubicBezTo>
                  <a:lnTo>
                    <a:pt x="2816116" y="1517541"/>
                  </a:lnTo>
                  <a:cubicBezTo>
                    <a:pt x="2814811" y="1518845"/>
                    <a:pt x="2812853" y="1519497"/>
                    <a:pt x="2810896" y="1520149"/>
                  </a:cubicBezTo>
                  <a:lnTo>
                    <a:pt x="2756729" y="1520149"/>
                  </a:lnTo>
                  <a:lnTo>
                    <a:pt x="2592273" y="1424958"/>
                  </a:lnTo>
                  <a:lnTo>
                    <a:pt x="2592273" y="1394314"/>
                  </a:lnTo>
                  <a:cubicBezTo>
                    <a:pt x="2594231" y="1393662"/>
                    <a:pt x="2595536" y="1392358"/>
                    <a:pt x="2596841" y="1391054"/>
                  </a:cubicBezTo>
                  <a:lnTo>
                    <a:pt x="2751509" y="1301732"/>
                  </a:lnTo>
                  <a:cubicBezTo>
                    <a:pt x="2761298" y="1296516"/>
                    <a:pt x="2773045" y="1293256"/>
                    <a:pt x="2784791" y="1293256"/>
                  </a:cubicBezTo>
                  <a:close/>
                  <a:moveTo>
                    <a:pt x="2246173" y="1287495"/>
                  </a:moveTo>
                  <a:cubicBezTo>
                    <a:pt x="2255310" y="1287495"/>
                    <a:pt x="2265099" y="1289456"/>
                    <a:pt x="2271625" y="1292726"/>
                  </a:cubicBezTo>
                  <a:lnTo>
                    <a:pt x="2436082" y="1388190"/>
                  </a:lnTo>
                  <a:lnTo>
                    <a:pt x="2436082" y="1420229"/>
                  </a:lnTo>
                  <a:cubicBezTo>
                    <a:pt x="2435430" y="1420883"/>
                    <a:pt x="2434125" y="1421537"/>
                    <a:pt x="2432167" y="1422191"/>
                  </a:cubicBezTo>
                  <a:lnTo>
                    <a:pt x="2277499" y="1511770"/>
                  </a:lnTo>
                  <a:cubicBezTo>
                    <a:pt x="2276193" y="1513078"/>
                    <a:pt x="2274236" y="1513732"/>
                    <a:pt x="2272930" y="1514386"/>
                  </a:cubicBezTo>
                  <a:lnTo>
                    <a:pt x="2218764" y="1514386"/>
                  </a:lnTo>
                  <a:lnTo>
                    <a:pt x="2053654" y="1418922"/>
                  </a:lnTo>
                  <a:lnTo>
                    <a:pt x="2053654" y="1388190"/>
                  </a:lnTo>
                  <a:cubicBezTo>
                    <a:pt x="2054959" y="1386882"/>
                    <a:pt x="2056264" y="1386228"/>
                    <a:pt x="2057570" y="1384921"/>
                  </a:cubicBezTo>
                  <a:lnTo>
                    <a:pt x="2212890" y="1295341"/>
                  </a:lnTo>
                  <a:cubicBezTo>
                    <a:pt x="2222027" y="1290110"/>
                    <a:pt x="2234426" y="1287495"/>
                    <a:pt x="2246173" y="1287495"/>
                  </a:cubicBezTo>
                  <a:close/>
                  <a:moveTo>
                    <a:pt x="1701797" y="1273094"/>
                  </a:moveTo>
                  <a:cubicBezTo>
                    <a:pt x="1710934" y="1273094"/>
                    <a:pt x="1720070" y="1275055"/>
                    <a:pt x="1727249" y="1278978"/>
                  </a:cubicBezTo>
                  <a:lnTo>
                    <a:pt x="1891705" y="1373788"/>
                  </a:lnTo>
                  <a:lnTo>
                    <a:pt x="1891705" y="1405827"/>
                  </a:lnTo>
                  <a:cubicBezTo>
                    <a:pt x="1889748" y="1406481"/>
                    <a:pt x="1888442" y="1407789"/>
                    <a:pt x="1887137" y="1408443"/>
                  </a:cubicBezTo>
                  <a:lnTo>
                    <a:pt x="1732470" y="1497367"/>
                  </a:lnTo>
                  <a:cubicBezTo>
                    <a:pt x="1730512" y="1498675"/>
                    <a:pt x="1729207" y="1499329"/>
                    <a:pt x="1727249" y="1499983"/>
                  </a:cubicBezTo>
                  <a:lnTo>
                    <a:pt x="1673735" y="1499983"/>
                  </a:lnTo>
                  <a:lnTo>
                    <a:pt x="1509279" y="1404519"/>
                  </a:lnTo>
                  <a:lnTo>
                    <a:pt x="1509279" y="1373788"/>
                  </a:lnTo>
                  <a:cubicBezTo>
                    <a:pt x="1509932" y="1372480"/>
                    <a:pt x="1511237" y="1371826"/>
                    <a:pt x="1513195" y="1370519"/>
                  </a:cubicBezTo>
                  <a:lnTo>
                    <a:pt x="1667862" y="1280940"/>
                  </a:lnTo>
                  <a:cubicBezTo>
                    <a:pt x="1677651" y="1275709"/>
                    <a:pt x="1690051" y="1273094"/>
                    <a:pt x="1701797" y="1273094"/>
                  </a:cubicBezTo>
                  <a:close/>
                  <a:moveTo>
                    <a:pt x="3234118" y="1255812"/>
                  </a:moveTo>
                  <a:cubicBezTo>
                    <a:pt x="3243255" y="1255812"/>
                    <a:pt x="3252391" y="1257773"/>
                    <a:pt x="3259570" y="1261696"/>
                  </a:cubicBezTo>
                  <a:lnTo>
                    <a:pt x="3424026" y="1356506"/>
                  </a:lnTo>
                  <a:lnTo>
                    <a:pt x="3424026" y="1387891"/>
                  </a:lnTo>
                  <a:cubicBezTo>
                    <a:pt x="3422721" y="1389199"/>
                    <a:pt x="3421416" y="1389853"/>
                    <a:pt x="3419458" y="1390507"/>
                  </a:cubicBezTo>
                  <a:lnTo>
                    <a:pt x="3264791" y="1480085"/>
                  </a:lnTo>
                  <a:cubicBezTo>
                    <a:pt x="3263486" y="1481393"/>
                    <a:pt x="3262180" y="1482047"/>
                    <a:pt x="3260223" y="1482701"/>
                  </a:cubicBezTo>
                  <a:lnTo>
                    <a:pt x="3206056" y="1482701"/>
                  </a:lnTo>
                  <a:lnTo>
                    <a:pt x="3041600" y="1387891"/>
                  </a:lnTo>
                  <a:lnTo>
                    <a:pt x="3041600" y="1355852"/>
                  </a:lnTo>
                  <a:cubicBezTo>
                    <a:pt x="3042905" y="1355198"/>
                    <a:pt x="3044210" y="1354544"/>
                    <a:pt x="3045516" y="1353237"/>
                  </a:cubicBezTo>
                  <a:lnTo>
                    <a:pt x="3200836" y="1264312"/>
                  </a:lnTo>
                  <a:cubicBezTo>
                    <a:pt x="3209972" y="1258427"/>
                    <a:pt x="3221719" y="1255812"/>
                    <a:pt x="3234118" y="1255812"/>
                  </a:cubicBezTo>
                  <a:close/>
                  <a:moveTo>
                    <a:pt x="1032264" y="1212606"/>
                  </a:moveTo>
                  <a:cubicBezTo>
                    <a:pt x="1043361" y="1212606"/>
                    <a:pt x="1053805" y="1214558"/>
                    <a:pt x="1061638" y="1219112"/>
                  </a:cubicBezTo>
                  <a:lnTo>
                    <a:pt x="1275743" y="1342081"/>
                  </a:lnTo>
                  <a:cubicBezTo>
                    <a:pt x="1281618" y="1345985"/>
                    <a:pt x="1285535" y="1350539"/>
                    <a:pt x="1286840" y="1355744"/>
                  </a:cubicBezTo>
                  <a:lnTo>
                    <a:pt x="1286840" y="1362901"/>
                  </a:lnTo>
                  <a:cubicBezTo>
                    <a:pt x="1284882" y="1369407"/>
                    <a:pt x="1279660" y="1375263"/>
                    <a:pt x="1271174" y="1380468"/>
                  </a:cubicBezTo>
                  <a:lnTo>
                    <a:pt x="1123650" y="1465050"/>
                  </a:lnTo>
                  <a:cubicBezTo>
                    <a:pt x="1121039" y="1466351"/>
                    <a:pt x="1119081" y="1467652"/>
                    <a:pt x="1116470" y="1468303"/>
                  </a:cubicBezTo>
                  <a:lnTo>
                    <a:pt x="1057722" y="1468303"/>
                  </a:lnTo>
                  <a:lnTo>
                    <a:pt x="842964" y="1344684"/>
                  </a:lnTo>
                  <a:cubicBezTo>
                    <a:pt x="826645" y="1334924"/>
                    <a:pt x="828603" y="1318008"/>
                    <a:pt x="848186" y="1306296"/>
                  </a:cubicBezTo>
                  <a:lnTo>
                    <a:pt x="995710" y="1221715"/>
                  </a:lnTo>
                  <a:cubicBezTo>
                    <a:pt x="1006154" y="1215859"/>
                    <a:pt x="1019209" y="1212606"/>
                    <a:pt x="1032264" y="1212606"/>
                  </a:cubicBezTo>
                  <a:close/>
                  <a:moveTo>
                    <a:pt x="3414326" y="1149240"/>
                  </a:moveTo>
                  <a:cubicBezTo>
                    <a:pt x="3429366" y="1149240"/>
                    <a:pt x="3443098" y="1152482"/>
                    <a:pt x="3452907" y="1158319"/>
                  </a:cubicBezTo>
                  <a:lnTo>
                    <a:pt x="3630769" y="1260141"/>
                  </a:lnTo>
                  <a:cubicBezTo>
                    <a:pt x="3639924" y="1265330"/>
                    <a:pt x="3645155" y="1271815"/>
                    <a:pt x="3645809" y="1278949"/>
                  </a:cubicBezTo>
                  <a:lnTo>
                    <a:pt x="3645809" y="1285434"/>
                  </a:lnTo>
                  <a:cubicBezTo>
                    <a:pt x="3644501" y="1294514"/>
                    <a:pt x="3637308" y="1303594"/>
                    <a:pt x="3624230" y="1310728"/>
                  </a:cubicBezTo>
                  <a:lnTo>
                    <a:pt x="3572572" y="1340561"/>
                  </a:lnTo>
                  <a:cubicBezTo>
                    <a:pt x="3570610" y="1342507"/>
                    <a:pt x="3567994" y="1343804"/>
                    <a:pt x="3565379" y="1344452"/>
                  </a:cubicBezTo>
                  <a:lnTo>
                    <a:pt x="3484294" y="1344452"/>
                  </a:lnTo>
                  <a:lnTo>
                    <a:pt x="3306432" y="1242630"/>
                  </a:lnTo>
                  <a:cubicBezTo>
                    <a:pt x="3283545" y="1229660"/>
                    <a:pt x="3286161" y="1206312"/>
                    <a:pt x="3312317" y="1191395"/>
                  </a:cubicBezTo>
                  <a:lnTo>
                    <a:pt x="3364629" y="1162211"/>
                  </a:lnTo>
                  <a:cubicBezTo>
                    <a:pt x="3379015" y="1153780"/>
                    <a:pt x="3397325" y="1149240"/>
                    <a:pt x="3414326" y="1149240"/>
                  </a:cubicBezTo>
                  <a:close/>
                  <a:moveTo>
                    <a:pt x="2507630" y="1134839"/>
                  </a:moveTo>
                  <a:cubicBezTo>
                    <a:pt x="2517419" y="1134839"/>
                    <a:pt x="2526555" y="1136800"/>
                    <a:pt x="2533081" y="1140723"/>
                  </a:cubicBezTo>
                  <a:lnTo>
                    <a:pt x="2698190" y="1235533"/>
                  </a:lnTo>
                  <a:lnTo>
                    <a:pt x="2698190" y="1266918"/>
                  </a:lnTo>
                  <a:cubicBezTo>
                    <a:pt x="2696885" y="1268226"/>
                    <a:pt x="2695580" y="1268880"/>
                    <a:pt x="2693622" y="1269534"/>
                  </a:cubicBezTo>
                  <a:lnTo>
                    <a:pt x="2538955" y="1359112"/>
                  </a:lnTo>
                  <a:cubicBezTo>
                    <a:pt x="2537650" y="1360420"/>
                    <a:pt x="2536344" y="1361074"/>
                    <a:pt x="2534387" y="1361728"/>
                  </a:cubicBezTo>
                  <a:lnTo>
                    <a:pt x="2480220" y="1361728"/>
                  </a:lnTo>
                  <a:lnTo>
                    <a:pt x="2315764" y="1266918"/>
                  </a:lnTo>
                  <a:lnTo>
                    <a:pt x="2315764" y="1234879"/>
                  </a:lnTo>
                  <a:cubicBezTo>
                    <a:pt x="2317069" y="1234225"/>
                    <a:pt x="2318374" y="1233571"/>
                    <a:pt x="2319680" y="1232264"/>
                  </a:cubicBezTo>
                  <a:lnTo>
                    <a:pt x="2474347" y="1143339"/>
                  </a:lnTo>
                  <a:cubicBezTo>
                    <a:pt x="2484136" y="1137454"/>
                    <a:pt x="2495883" y="1134839"/>
                    <a:pt x="2507630" y="1134839"/>
                  </a:cubicBezTo>
                  <a:close/>
                  <a:moveTo>
                    <a:pt x="1968686" y="1126198"/>
                  </a:moveTo>
                  <a:cubicBezTo>
                    <a:pt x="1978491" y="1126198"/>
                    <a:pt x="1987643" y="1128159"/>
                    <a:pt x="1994834" y="1132083"/>
                  </a:cubicBezTo>
                  <a:lnTo>
                    <a:pt x="2159572" y="1227547"/>
                  </a:lnTo>
                  <a:lnTo>
                    <a:pt x="2159572" y="1258932"/>
                  </a:lnTo>
                  <a:cubicBezTo>
                    <a:pt x="2158265" y="1259586"/>
                    <a:pt x="2156957" y="1260894"/>
                    <a:pt x="2154996" y="1261548"/>
                  </a:cubicBezTo>
                  <a:lnTo>
                    <a:pt x="2000718" y="1351127"/>
                  </a:lnTo>
                  <a:cubicBezTo>
                    <a:pt x="2000064" y="1351781"/>
                    <a:pt x="1998757" y="1353089"/>
                    <a:pt x="1997449" y="1353089"/>
                  </a:cubicBezTo>
                  <a:lnTo>
                    <a:pt x="1941229" y="1353089"/>
                  </a:lnTo>
                  <a:lnTo>
                    <a:pt x="1777145" y="1258278"/>
                  </a:lnTo>
                  <a:lnTo>
                    <a:pt x="1777145" y="1226893"/>
                  </a:lnTo>
                  <a:cubicBezTo>
                    <a:pt x="1777799" y="1226239"/>
                    <a:pt x="1779106" y="1225585"/>
                    <a:pt x="1781067" y="1224277"/>
                  </a:cubicBezTo>
                  <a:lnTo>
                    <a:pt x="1935346" y="1134698"/>
                  </a:lnTo>
                  <a:cubicBezTo>
                    <a:pt x="1945152" y="1128813"/>
                    <a:pt x="1957572" y="1126198"/>
                    <a:pt x="1968686" y="1126198"/>
                  </a:cubicBezTo>
                  <a:close/>
                  <a:moveTo>
                    <a:pt x="1428167" y="1114677"/>
                  </a:moveTo>
                  <a:cubicBezTo>
                    <a:pt x="1437304" y="1114677"/>
                    <a:pt x="1446440" y="1117285"/>
                    <a:pt x="1453619" y="1120545"/>
                  </a:cubicBezTo>
                  <a:lnTo>
                    <a:pt x="1618076" y="1215735"/>
                  </a:lnTo>
                  <a:lnTo>
                    <a:pt x="1618076" y="1247031"/>
                  </a:lnTo>
                  <a:cubicBezTo>
                    <a:pt x="1616119" y="1247683"/>
                    <a:pt x="1614813" y="1248987"/>
                    <a:pt x="1613508" y="1249639"/>
                  </a:cubicBezTo>
                  <a:lnTo>
                    <a:pt x="1458840" y="1338962"/>
                  </a:lnTo>
                  <a:cubicBezTo>
                    <a:pt x="1456882" y="1340266"/>
                    <a:pt x="1454924" y="1340918"/>
                    <a:pt x="1453619" y="1341570"/>
                  </a:cubicBezTo>
                  <a:lnTo>
                    <a:pt x="1400105" y="1341570"/>
                  </a:lnTo>
                  <a:lnTo>
                    <a:pt x="1235648" y="1246379"/>
                  </a:lnTo>
                  <a:lnTo>
                    <a:pt x="1235648" y="1215083"/>
                  </a:lnTo>
                  <a:cubicBezTo>
                    <a:pt x="1236301" y="1214431"/>
                    <a:pt x="1237606" y="1213779"/>
                    <a:pt x="1239564" y="1212475"/>
                  </a:cubicBezTo>
                  <a:lnTo>
                    <a:pt x="1394232" y="1123153"/>
                  </a:lnTo>
                  <a:cubicBezTo>
                    <a:pt x="1404021" y="1117937"/>
                    <a:pt x="1416420" y="1114677"/>
                    <a:pt x="1428167" y="1114677"/>
                  </a:cubicBezTo>
                  <a:close/>
                  <a:moveTo>
                    <a:pt x="2948967" y="1091635"/>
                  </a:moveTo>
                  <a:cubicBezTo>
                    <a:pt x="2958757" y="1091635"/>
                    <a:pt x="2967240" y="1093591"/>
                    <a:pt x="2974419" y="1097503"/>
                  </a:cubicBezTo>
                  <a:lnTo>
                    <a:pt x="3138876" y="1192693"/>
                  </a:lnTo>
                  <a:lnTo>
                    <a:pt x="3138876" y="1223989"/>
                  </a:lnTo>
                  <a:cubicBezTo>
                    <a:pt x="3137571" y="1224641"/>
                    <a:pt x="3136266" y="1225945"/>
                    <a:pt x="3134308" y="1226597"/>
                  </a:cubicBezTo>
                  <a:lnTo>
                    <a:pt x="2979640" y="1315920"/>
                  </a:lnTo>
                  <a:cubicBezTo>
                    <a:pt x="2978335" y="1317224"/>
                    <a:pt x="2976377" y="1317876"/>
                    <a:pt x="2974419" y="1318528"/>
                  </a:cubicBezTo>
                  <a:lnTo>
                    <a:pt x="2920905" y="1318528"/>
                  </a:lnTo>
                  <a:lnTo>
                    <a:pt x="2756448" y="1223337"/>
                  </a:lnTo>
                  <a:lnTo>
                    <a:pt x="2756448" y="1192041"/>
                  </a:lnTo>
                  <a:cubicBezTo>
                    <a:pt x="2757753" y="1191389"/>
                    <a:pt x="2759058" y="1190737"/>
                    <a:pt x="2760364" y="1189433"/>
                  </a:cubicBezTo>
                  <a:lnTo>
                    <a:pt x="2915032" y="1100111"/>
                  </a:lnTo>
                  <a:cubicBezTo>
                    <a:pt x="2924821" y="1094243"/>
                    <a:pt x="2936568" y="1091635"/>
                    <a:pt x="2948967" y="1091635"/>
                  </a:cubicBezTo>
                  <a:close/>
                  <a:moveTo>
                    <a:pt x="751297" y="1051310"/>
                  </a:moveTo>
                  <a:cubicBezTo>
                    <a:pt x="761086" y="1051310"/>
                    <a:pt x="769570" y="1053271"/>
                    <a:pt x="776749" y="1057195"/>
                  </a:cubicBezTo>
                  <a:lnTo>
                    <a:pt x="941205" y="1152659"/>
                  </a:lnTo>
                  <a:lnTo>
                    <a:pt x="941205" y="1184698"/>
                  </a:lnTo>
                  <a:cubicBezTo>
                    <a:pt x="939900" y="1185352"/>
                    <a:pt x="938595" y="1186006"/>
                    <a:pt x="937290" y="1186660"/>
                  </a:cubicBezTo>
                  <a:lnTo>
                    <a:pt x="782622" y="1276239"/>
                  </a:lnTo>
                  <a:cubicBezTo>
                    <a:pt x="781317" y="1277547"/>
                    <a:pt x="780012" y="1278201"/>
                    <a:pt x="778707" y="1278201"/>
                  </a:cubicBezTo>
                  <a:lnTo>
                    <a:pt x="723235" y="1278201"/>
                  </a:lnTo>
                  <a:lnTo>
                    <a:pt x="558779" y="1183390"/>
                  </a:lnTo>
                  <a:lnTo>
                    <a:pt x="558779" y="1152659"/>
                  </a:lnTo>
                  <a:cubicBezTo>
                    <a:pt x="560084" y="1151351"/>
                    <a:pt x="561389" y="1150697"/>
                    <a:pt x="563347" y="1149389"/>
                  </a:cubicBezTo>
                  <a:lnTo>
                    <a:pt x="717362" y="1059810"/>
                  </a:lnTo>
                  <a:cubicBezTo>
                    <a:pt x="727151" y="1053925"/>
                    <a:pt x="739551" y="1051310"/>
                    <a:pt x="751297" y="1051310"/>
                  </a:cubicBezTo>
                  <a:close/>
                  <a:moveTo>
                    <a:pt x="3130624" y="985063"/>
                  </a:moveTo>
                  <a:cubicBezTo>
                    <a:pt x="3145010" y="985063"/>
                    <a:pt x="3158742" y="987657"/>
                    <a:pt x="3169205" y="993494"/>
                  </a:cubicBezTo>
                  <a:lnTo>
                    <a:pt x="3347067" y="1095964"/>
                  </a:lnTo>
                  <a:cubicBezTo>
                    <a:pt x="3369300" y="1108935"/>
                    <a:pt x="3366684" y="1131634"/>
                    <a:pt x="3340528" y="1146551"/>
                  </a:cubicBezTo>
                  <a:lnTo>
                    <a:pt x="3288216" y="1176384"/>
                  </a:lnTo>
                  <a:cubicBezTo>
                    <a:pt x="3286254" y="1178330"/>
                    <a:pt x="3283638" y="1179627"/>
                    <a:pt x="3281023" y="1180275"/>
                  </a:cubicBezTo>
                  <a:lnTo>
                    <a:pt x="3199938" y="1180275"/>
                  </a:lnTo>
                  <a:lnTo>
                    <a:pt x="3022076" y="1077805"/>
                  </a:lnTo>
                  <a:cubicBezTo>
                    <a:pt x="3013575" y="1073265"/>
                    <a:pt x="3008344" y="1066780"/>
                    <a:pt x="3007036" y="1059646"/>
                  </a:cubicBezTo>
                  <a:lnTo>
                    <a:pt x="3007036" y="1053160"/>
                  </a:lnTo>
                  <a:cubicBezTo>
                    <a:pt x="3008998" y="1044080"/>
                    <a:pt x="3016191" y="1035001"/>
                    <a:pt x="3028615" y="1027218"/>
                  </a:cubicBezTo>
                  <a:lnTo>
                    <a:pt x="3080274" y="997385"/>
                  </a:lnTo>
                  <a:cubicBezTo>
                    <a:pt x="3094659" y="988954"/>
                    <a:pt x="3112969" y="985063"/>
                    <a:pt x="3130624" y="985063"/>
                  </a:cubicBezTo>
                  <a:close/>
                  <a:moveTo>
                    <a:pt x="2231772" y="973542"/>
                  </a:moveTo>
                  <a:cubicBezTo>
                    <a:pt x="2241561" y="973542"/>
                    <a:pt x="2250698" y="975503"/>
                    <a:pt x="2257224" y="979426"/>
                  </a:cubicBezTo>
                  <a:lnTo>
                    <a:pt x="2421680" y="1074890"/>
                  </a:lnTo>
                  <a:lnTo>
                    <a:pt x="2421680" y="1106929"/>
                  </a:lnTo>
                  <a:cubicBezTo>
                    <a:pt x="2421028" y="1107583"/>
                    <a:pt x="2419723" y="1108237"/>
                    <a:pt x="2417765" y="1108891"/>
                  </a:cubicBezTo>
                  <a:lnTo>
                    <a:pt x="2263097" y="1198469"/>
                  </a:lnTo>
                  <a:cubicBezTo>
                    <a:pt x="2262445" y="1199777"/>
                    <a:pt x="2261140" y="1200431"/>
                    <a:pt x="2259834" y="1200431"/>
                  </a:cubicBezTo>
                  <a:lnTo>
                    <a:pt x="2203710" y="1200431"/>
                  </a:lnTo>
                  <a:lnTo>
                    <a:pt x="2039254" y="1105621"/>
                  </a:lnTo>
                  <a:lnTo>
                    <a:pt x="2039254" y="1074890"/>
                  </a:lnTo>
                  <a:cubicBezTo>
                    <a:pt x="2041212" y="1073582"/>
                    <a:pt x="2042517" y="1072928"/>
                    <a:pt x="2043822" y="1071621"/>
                  </a:cubicBezTo>
                  <a:lnTo>
                    <a:pt x="2198490" y="982042"/>
                  </a:lnTo>
                  <a:cubicBezTo>
                    <a:pt x="2207626" y="976157"/>
                    <a:pt x="2220026" y="973542"/>
                    <a:pt x="2231772" y="973542"/>
                  </a:cubicBezTo>
                  <a:close/>
                  <a:moveTo>
                    <a:pt x="1693155" y="964901"/>
                  </a:moveTo>
                  <a:cubicBezTo>
                    <a:pt x="1702945" y="964901"/>
                    <a:pt x="1712081" y="966857"/>
                    <a:pt x="1718607" y="970769"/>
                  </a:cubicBezTo>
                  <a:lnTo>
                    <a:pt x="1883064" y="1065959"/>
                  </a:lnTo>
                  <a:lnTo>
                    <a:pt x="1883064" y="1097907"/>
                  </a:lnTo>
                  <a:cubicBezTo>
                    <a:pt x="1881759" y="1098559"/>
                    <a:pt x="1880454" y="1099211"/>
                    <a:pt x="1879149" y="1099863"/>
                  </a:cubicBezTo>
                  <a:lnTo>
                    <a:pt x="1724481" y="1189186"/>
                  </a:lnTo>
                  <a:cubicBezTo>
                    <a:pt x="1722523" y="1190490"/>
                    <a:pt x="1720565" y="1191142"/>
                    <a:pt x="1719260" y="1191794"/>
                  </a:cubicBezTo>
                  <a:lnTo>
                    <a:pt x="1665746" y="1191794"/>
                  </a:lnTo>
                  <a:lnTo>
                    <a:pt x="1500636" y="1097255"/>
                  </a:lnTo>
                  <a:lnTo>
                    <a:pt x="1500636" y="1065959"/>
                  </a:lnTo>
                  <a:cubicBezTo>
                    <a:pt x="1501941" y="1064655"/>
                    <a:pt x="1503246" y="1064003"/>
                    <a:pt x="1505204" y="1062699"/>
                  </a:cubicBezTo>
                  <a:lnTo>
                    <a:pt x="1659872" y="973377"/>
                  </a:lnTo>
                  <a:cubicBezTo>
                    <a:pt x="1669009" y="967509"/>
                    <a:pt x="1681408" y="964901"/>
                    <a:pt x="1693155" y="964901"/>
                  </a:cubicBezTo>
                  <a:close/>
                  <a:moveTo>
                    <a:pt x="1154212" y="956260"/>
                  </a:moveTo>
                  <a:cubicBezTo>
                    <a:pt x="1163984" y="956260"/>
                    <a:pt x="1173105" y="958216"/>
                    <a:pt x="1180272" y="962780"/>
                  </a:cubicBezTo>
                  <a:lnTo>
                    <a:pt x="1344448" y="1057970"/>
                  </a:lnTo>
                  <a:lnTo>
                    <a:pt x="1344448" y="1088613"/>
                  </a:lnTo>
                  <a:cubicBezTo>
                    <a:pt x="1342494" y="1089265"/>
                    <a:pt x="1341191" y="1090569"/>
                    <a:pt x="1339888" y="1091221"/>
                  </a:cubicBezTo>
                  <a:lnTo>
                    <a:pt x="1185484" y="1181195"/>
                  </a:lnTo>
                  <a:cubicBezTo>
                    <a:pt x="1184181" y="1182499"/>
                    <a:pt x="1182878" y="1183151"/>
                    <a:pt x="1181575" y="1183151"/>
                  </a:cubicBezTo>
                  <a:lnTo>
                    <a:pt x="1126198" y="1183151"/>
                  </a:lnTo>
                  <a:lnTo>
                    <a:pt x="962021" y="1087961"/>
                  </a:lnTo>
                  <a:lnTo>
                    <a:pt x="962021" y="1057318"/>
                  </a:lnTo>
                  <a:cubicBezTo>
                    <a:pt x="963324" y="1056666"/>
                    <a:pt x="964627" y="1055362"/>
                    <a:pt x="966581" y="1054058"/>
                  </a:cubicBezTo>
                  <a:lnTo>
                    <a:pt x="1120986" y="964736"/>
                  </a:lnTo>
                  <a:cubicBezTo>
                    <a:pt x="1130758" y="959520"/>
                    <a:pt x="1142485" y="956260"/>
                    <a:pt x="1154212" y="956260"/>
                  </a:cubicBezTo>
                  <a:close/>
                  <a:moveTo>
                    <a:pt x="2666697" y="927457"/>
                  </a:moveTo>
                  <a:cubicBezTo>
                    <a:pt x="2675834" y="927457"/>
                    <a:pt x="2684970" y="928764"/>
                    <a:pt x="2692149" y="932688"/>
                  </a:cubicBezTo>
                  <a:lnTo>
                    <a:pt x="2856606" y="1028151"/>
                  </a:lnTo>
                  <a:lnTo>
                    <a:pt x="2856606" y="1060190"/>
                  </a:lnTo>
                  <a:cubicBezTo>
                    <a:pt x="2855954" y="1060844"/>
                    <a:pt x="2854649" y="1061498"/>
                    <a:pt x="2852691" y="1062152"/>
                  </a:cubicBezTo>
                  <a:lnTo>
                    <a:pt x="2697370" y="1151730"/>
                  </a:lnTo>
                  <a:cubicBezTo>
                    <a:pt x="2696065" y="1153038"/>
                    <a:pt x="2694107" y="1153692"/>
                    <a:pt x="2692149" y="1154346"/>
                  </a:cubicBezTo>
                  <a:lnTo>
                    <a:pt x="2638635" y="1154346"/>
                  </a:lnTo>
                  <a:lnTo>
                    <a:pt x="2474178" y="1058882"/>
                  </a:lnTo>
                  <a:lnTo>
                    <a:pt x="2474178" y="1027497"/>
                  </a:lnTo>
                  <a:cubicBezTo>
                    <a:pt x="2475483" y="1026843"/>
                    <a:pt x="2476788" y="1026189"/>
                    <a:pt x="2478094" y="1024882"/>
                  </a:cubicBezTo>
                  <a:lnTo>
                    <a:pt x="2632762" y="935303"/>
                  </a:lnTo>
                  <a:cubicBezTo>
                    <a:pt x="2642551" y="930072"/>
                    <a:pt x="2654950" y="927457"/>
                    <a:pt x="2666697" y="927457"/>
                  </a:cubicBezTo>
                  <a:close/>
                  <a:moveTo>
                    <a:pt x="474136" y="890013"/>
                  </a:moveTo>
                  <a:cubicBezTo>
                    <a:pt x="483272" y="890013"/>
                    <a:pt x="493061" y="891969"/>
                    <a:pt x="499587" y="895881"/>
                  </a:cubicBezTo>
                  <a:lnTo>
                    <a:pt x="664696" y="991071"/>
                  </a:lnTo>
                  <a:lnTo>
                    <a:pt x="664696" y="1022367"/>
                  </a:lnTo>
                  <a:cubicBezTo>
                    <a:pt x="662739" y="1023019"/>
                    <a:pt x="661433" y="1024323"/>
                    <a:pt x="660128" y="1024975"/>
                  </a:cubicBezTo>
                  <a:lnTo>
                    <a:pt x="505461" y="1114298"/>
                  </a:lnTo>
                  <a:cubicBezTo>
                    <a:pt x="503503" y="1115602"/>
                    <a:pt x="501545" y="1116254"/>
                    <a:pt x="499587" y="1116906"/>
                  </a:cubicBezTo>
                  <a:lnTo>
                    <a:pt x="446074" y="1116906"/>
                  </a:lnTo>
                  <a:lnTo>
                    <a:pt x="282270" y="1021715"/>
                  </a:lnTo>
                  <a:lnTo>
                    <a:pt x="282270" y="990419"/>
                  </a:lnTo>
                  <a:cubicBezTo>
                    <a:pt x="282923" y="989767"/>
                    <a:pt x="284228" y="989115"/>
                    <a:pt x="286186" y="987811"/>
                  </a:cubicBezTo>
                  <a:lnTo>
                    <a:pt x="440853" y="898489"/>
                  </a:lnTo>
                  <a:cubicBezTo>
                    <a:pt x="449989" y="893273"/>
                    <a:pt x="462389" y="890013"/>
                    <a:pt x="474136" y="890013"/>
                  </a:cubicBezTo>
                  <a:close/>
                  <a:moveTo>
                    <a:pt x="2844026" y="820885"/>
                  </a:moveTo>
                  <a:cubicBezTo>
                    <a:pt x="2859066" y="820885"/>
                    <a:pt x="2872144" y="823488"/>
                    <a:pt x="2882607" y="829344"/>
                  </a:cubicBezTo>
                  <a:lnTo>
                    <a:pt x="3060469" y="931504"/>
                  </a:lnTo>
                  <a:cubicBezTo>
                    <a:pt x="3069624" y="936710"/>
                    <a:pt x="3074855" y="943217"/>
                    <a:pt x="3075509" y="950374"/>
                  </a:cubicBezTo>
                  <a:lnTo>
                    <a:pt x="3075509" y="957532"/>
                  </a:lnTo>
                  <a:cubicBezTo>
                    <a:pt x="3074201" y="966642"/>
                    <a:pt x="3067008" y="975752"/>
                    <a:pt x="3054584" y="982909"/>
                  </a:cubicBezTo>
                  <a:lnTo>
                    <a:pt x="3002272" y="1012191"/>
                  </a:lnTo>
                  <a:cubicBezTo>
                    <a:pt x="3000310" y="1014143"/>
                    <a:pt x="2997694" y="1015444"/>
                    <a:pt x="2995079" y="1016095"/>
                  </a:cubicBezTo>
                  <a:lnTo>
                    <a:pt x="2913994" y="1016095"/>
                  </a:lnTo>
                  <a:lnTo>
                    <a:pt x="2736132" y="913935"/>
                  </a:lnTo>
                  <a:cubicBezTo>
                    <a:pt x="2713245" y="900921"/>
                    <a:pt x="2715861" y="878146"/>
                    <a:pt x="2742017" y="863180"/>
                  </a:cubicBezTo>
                  <a:lnTo>
                    <a:pt x="2793675" y="833248"/>
                  </a:lnTo>
                  <a:cubicBezTo>
                    <a:pt x="2808715" y="824789"/>
                    <a:pt x="2827025" y="820885"/>
                    <a:pt x="2844026" y="820885"/>
                  </a:cubicBezTo>
                  <a:close/>
                  <a:moveTo>
                    <a:pt x="1954938" y="815126"/>
                  </a:moveTo>
                  <a:cubicBezTo>
                    <a:pt x="1964090" y="815126"/>
                    <a:pt x="1973242" y="817087"/>
                    <a:pt x="1979780" y="821011"/>
                  </a:cubicBezTo>
                  <a:lnTo>
                    <a:pt x="2145170" y="915821"/>
                  </a:lnTo>
                  <a:lnTo>
                    <a:pt x="2145170" y="947860"/>
                  </a:lnTo>
                  <a:cubicBezTo>
                    <a:pt x="2144517" y="949168"/>
                    <a:pt x="2143209" y="949822"/>
                    <a:pt x="2141248" y="950476"/>
                  </a:cubicBezTo>
                  <a:lnTo>
                    <a:pt x="1985663" y="1040055"/>
                  </a:lnTo>
                  <a:cubicBezTo>
                    <a:pt x="1985009" y="1041363"/>
                    <a:pt x="1983702" y="1042017"/>
                    <a:pt x="1982394" y="1042017"/>
                  </a:cubicBezTo>
                  <a:lnTo>
                    <a:pt x="1926828" y="1042017"/>
                  </a:lnTo>
                  <a:lnTo>
                    <a:pt x="1762745" y="946553"/>
                  </a:lnTo>
                  <a:lnTo>
                    <a:pt x="1762745" y="915167"/>
                  </a:lnTo>
                  <a:cubicBezTo>
                    <a:pt x="1763399" y="914513"/>
                    <a:pt x="1764706" y="913859"/>
                    <a:pt x="1766667" y="912552"/>
                  </a:cubicBezTo>
                  <a:lnTo>
                    <a:pt x="1921599" y="822972"/>
                  </a:lnTo>
                  <a:cubicBezTo>
                    <a:pt x="1930751" y="817741"/>
                    <a:pt x="1942518" y="815126"/>
                    <a:pt x="1954938" y="815126"/>
                  </a:cubicBezTo>
                  <a:close/>
                  <a:moveTo>
                    <a:pt x="1415994" y="806485"/>
                  </a:moveTo>
                  <a:cubicBezTo>
                    <a:pt x="1425783" y="806485"/>
                    <a:pt x="1434919" y="808446"/>
                    <a:pt x="1442098" y="812369"/>
                  </a:cubicBezTo>
                  <a:lnTo>
                    <a:pt x="1606555" y="907833"/>
                  </a:lnTo>
                  <a:lnTo>
                    <a:pt x="1606555" y="939218"/>
                  </a:lnTo>
                  <a:cubicBezTo>
                    <a:pt x="1604598" y="940526"/>
                    <a:pt x="1603292" y="941180"/>
                    <a:pt x="1601987" y="941834"/>
                  </a:cubicBezTo>
                  <a:lnTo>
                    <a:pt x="1447972" y="1031412"/>
                  </a:lnTo>
                  <a:cubicBezTo>
                    <a:pt x="1446666" y="1032720"/>
                    <a:pt x="1444709" y="1033374"/>
                    <a:pt x="1443403" y="1033374"/>
                  </a:cubicBezTo>
                  <a:lnTo>
                    <a:pt x="1388584" y="1033374"/>
                  </a:lnTo>
                  <a:lnTo>
                    <a:pt x="1224127" y="938564"/>
                  </a:lnTo>
                  <a:lnTo>
                    <a:pt x="1224127" y="907179"/>
                  </a:lnTo>
                  <a:cubicBezTo>
                    <a:pt x="1224780" y="906525"/>
                    <a:pt x="1226085" y="905871"/>
                    <a:pt x="1228043" y="904564"/>
                  </a:cubicBezTo>
                  <a:lnTo>
                    <a:pt x="1382711" y="814985"/>
                  </a:lnTo>
                  <a:cubicBezTo>
                    <a:pt x="1392500" y="809100"/>
                    <a:pt x="1404899" y="806485"/>
                    <a:pt x="1415994" y="806485"/>
                  </a:cubicBezTo>
                  <a:close/>
                  <a:moveTo>
                    <a:pt x="2384428" y="763280"/>
                  </a:moveTo>
                  <a:cubicBezTo>
                    <a:pt x="2393565" y="763280"/>
                    <a:pt x="2402701" y="765236"/>
                    <a:pt x="2409228" y="769148"/>
                  </a:cubicBezTo>
                  <a:lnTo>
                    <a:pt x="2574337" y="863686"/>
                  </a:lnTo>
                  <a:lnTo>
                    <a:pt x="2574337" y="895634"/>
                  </a:lnTo>
                  <a:cubicBezTo>
                    <a:pt x="2573685" y="896938"/>
                    <a:pt x="2572380" y="897590"/>
                    <a:pt x="2570422" y="898242"/>
                  </a:cubicBezTo>
                  <a:lnTo>
                    <a:pt x="2415101" y="986913"/>
                  </a:lnTo>
                  <a:cubicBezTo>
                    <a:pt x="2413143" y="988217"/>
                    <a:pt x="2411185" y="989521"/>
                    <a:pt x="2409228" y="990173"/>
                  </a:cubicBezTo>
                  <a:lnTo>
                    <a:pt x="2356366" y="990173"/>
                  </a:lnTo>
                  <a:lnTo>
                    <a:pt x="2191909" y="894982"/>
                  </a:lnTo>
                  <a:lnTo>
                    <a:pt x="2191909" y="863686"/>
                  </a:lnTo>
                  <a:cubicBezTo>
                    <a:pt x="2193214" y="863034"/>
                    <a:pt x="2194519" y="862382"/>
                    <a:pt x="2195825" y="861078"/>
                  </a:cubicBezTo>
                  <a:lnTo>
                    <a:pt x="2351145" y="771756"/>
                  </a:lnTo>
                  <a:cubicBezTo>
                    <a:pt x="2360282" y="766540"/>
                    <a:pt x="2372681" y="763280"/>
                    <a:pt x="2384428" y="763280"/>
                  </a:cubicBezTo>
                  <a:close/>
                  <a:moveTo>
                    <a:pt x="192191" y="728716"/>
                  </a:moveTo>
                  <a:cubicBezTo>
                    <a:pt x="201963" y="728716"/>
                    <a:pt x="211084" y="730672"/>
                    <a:pt x="217599" y="735236"/>
                  </a:cubicBezTo>
                  <a:lnTo>
                    <a:pt x="382428" y="829774"/>
                  </a:lnTo>
                  <a:lnTo>
                    <a:pt x="382428" y="861070"/>
                  </a:lnTo>
                  <a:cubicBezTo>
                    <a:pt x="381124" y="862374"/>
                    <a:pt x="379170" y="863026"/>
                    <a:pt x="377867" y="863678"/>
                  </a:cubicBezTo>
                  <a:lnTo>
                    <a:pt x="223463" y="953001"/>
                  </a:lnTo>
                  <a:cubicBezTo>
                    <a:pt x="221508" y="954305"/>
                    <a:pt x="220205" y="954957"/>
                    <a:pt x="218251" y="955609"/>
                  </a:cubicBezTo>
                  <a:lnTo>
                    <a:pt x="164828" y="955609"/>
                  </a:lnTo>
                  <a:lnTo>
                    <a:pt x="0" y="860418"/>
                  </a:lnTo>
                  <a:lnTo>
                    <a:pt x="0" y="830426"/>
                  </a:lnTo>
                  <a:cubicBezTo>
                    <a:pt x="1303" y="829122"/>
                    <a:pt x="3257" y="827818"/>
                    <a:pt x="5212" y="826514"/>
                  </a:cubicBezTo>
                  <a:lnTo>
                    <a:pt x="158965" y="737192"/>
                  </a:lnTo>
                  <a:cubicBezTo>
                    <a:pt x="168737" y="731976"/>
                    <a:pt x="181116" y="728716"/>
                    <a:pt x="192191" y="728716"/>
                  </a:cubicBezTo>
                  <a:close/>
                  <a:moveTo>
                    <a:pt x="2559670" y="656709"/>
                  </a:moveTo>
                  <a:cubicBezTo>
                    <a:pt x="2574710" y="656709"/>
                    <a:pt x="2588442" y="659962"/>
                    <a:pt x="2598905" y="665819"/>
                  </a:cubicBezTo>
                  <a:lnTo>
                    <a:pt x="2776767" y="767328"/>
                  </a:lnTo>
                  <a:cubicBezTo>
                    <a:pt x="2799000" y="780993"/>
                    <a:pt x="2796384" y="803767"/>
                    <a:pt x="2770228" y="818733"/>
                  </a:cubicBezTo>
                  <a:lnTo>
                    <a:pt x="2717916" y="848666"/>
                  </a:lnTo>
                  <a:cubicBezTo>
                    <a:pt x="2715954" y="849967"/>
                    <a:pt x="2713992" y="851268"/>
                    <a:pt x="2712031" y="851919"/>
                  </a:cubicBezTo>
                  <a:lnTo>
                    <a:pt x="2629638" y="851919"/>
                  </a:lnTo>
                  <a:lnTo>
                    <a:pt x="2451776" y="749759"/>
                  </a:lnTo>
                  <a:cubicBezTo>
                    <a:pt x="2443275" y="745204"/>
                    <a:pt x="2438698" y="738697"/>
                    <a:pt x="2436736" y="732190"/>
                  </a:cubicBezTo>
                  <a:lnTo>
                    <a:pt x="2436736" y="723731"/>
                  </a:lnTo>
                  <a:cubicBezTo>
                    <a:pt x="2438698" y="715272"/>
                    <a:pt x="2445891" y="706162"/>
                    <a:pt x="2458315" y="699004"/>
                  </a:cubicBezTo>
                  <a:lnTo>
                    <a:pt x="2509974" y="669072"/>
                  </a:lnTo>
                  <a:cubicBezTo>
                    <a:pt x="2524359" y="661264"/>
                    <a:pt x="2542669" y="656709"/>
                    <a:pt x="2559670" y="656709"/>
                  </a:cubicBezTo>
                  <a:close/>
                  <a:moveTo>
                    <a:pt x="1678427" y="653829"/>
                  </a:moveTo>
                  <a:cubicBezTo>
                    <a:pt x="1688199" y="653829"/>
                    <a:pt x="1696669" y="655785"/>
                    <a:pt x="1703835" y="660349"/>
                  </a:cubicBezTo>
                  <a:lnTo>
                    <a:pt x="1868664" y="754887"/>
                  </a:lnTo>
                  <a:lnTo>
                    <a:pt x="1868664" y="786183"/>
                  </a:lnTo>
                  <a:cubicBezTo>
                    <a:pt x="1866709" y="787487"/>
                    <a:pt x="1865406" y="788139"/>
                    <a:pt x="1864103" y="788791"/>
                  </a:cubicBezTo>
                  <a:lnTo>
                    <a:pt x="1709699" y="878114"/>
                  </a:lnTo>
                  <a:cubicBezTo>
                    <a:pt x="1707744" y="879418"/>
                    <a:pt x="1705790" y="880070"/>
                    <a:pt x="1703835" y="880722"/>
                  </a:cubicBezTo>
                  <a:lnTo>
                    <a:pt x="1650413" y="880722"/>
                  </a:lnTo>
                  <a:lnTo>
                    <a:pt x="1486236" y="785531"/>
                  </a:lnTo>
                  <a:lnTo>
                    <a:pt x="1486236" y="754887"/>
                  </a:lnTo>
                  <a:cubicBezTo>
                    <a:pt x="1487539" y="753583"/>
                    <a:pt x="1488842" y="752931"/>
                    <a:pt x="1490796" y="751627"/>
                  </a:cubicBezTo>
                  <a:lnTo>
                    <a:pt x="1645201" y="662305"/>
                  </a:lnTo>
                  <a:cubicBezTo>
                    <a:pt x="1654322" y="657089"/>
                    <a:pt x="1666700" y="653829"/>
                    <a:pt x="1678427" y="653829"/>
                  </a:cubicBezTo>
                  <a:close/>
                  <a:moveTo>
                    <a:pt x="1140137" y="645188"/>
                  </a:moveTo>
                  <a:cubicBezTo>
                    <a:pt x="1149927" y="645188"/>
                    <a:pt x="1159063" y="647796"/>
                    <a:pt x="1165589" y="651056"/>
                  </a:cubicBezTo>
                  <a:lnTo>
                    <a:pt x="1330046" y="746246"/>
                  </a:lnTo>
                  <a:lnTo>
                    <a:pt x="1330046" y="778193"/>
                  </a:lnTo>
                  <a:cubicBezTo>
                    <a:pt x="1328741" y="778845"/>
                    <a:pt x="1327436" y="779497"/>
                    <a:pt x="1326131" y="780149"/>
                  </a:cubicBezTo>
                  <a:lnTo>
                    <a:pt x="1171463" y="869471"/>
                  </a:lnTo>
                  <a:cubicBezTo>
                    <a:pt x="1169505" y="870775"/>
                    <a:pt x="1168200" y="871427"/>
                    <a:pt x="1166242" y="872079"/>
                  </a:cubicBezTo>
                  <a:lnTo>
                    <a:pt x="1112728" y="872079"/>
                  </a:lnTo>
                  <a:lnTo>
                    <a:pt x="947618" y="776889"/>
                  </a:lnTo>
                  <a:lnTo>
                    <a:pt x="947618" y="746246"/>
                  </a:lnTo>
                  <a:cubicBezTo>
                    <a:pt x="948923" y="745594"/>
                    <a:pt x="950228" y="744290"/>
                    <a:pt x="952186" y="742986"/>
                  </a:cubicBezTo>
                  <a:lnTo>
                    <a:pt x="1106854" y="653664"/>
                  </a:lnTo>
                  <a:cubicBezTo>
                    <a:pt x="1116644" y="648448"/>
                    <a:pt x="1128390" y="645188"/>
                    <a:pt x="1140137" y="645188"/>
                  </a:cubicBezTo>
                  <a:close/>
                  <a:moveTo>
                    <a:pt x="2098954" y="599103"/>
                  </a:moveTo>
                  <a:cubicBezTo>
                    <a:pt x="2108106" y="599103"/>
                    <a:pt x="2117258" y="601711"/>
                    <a:pt x="2123796" y="604971"/>
                  </a:cubicBezTo>
                  <a:lnTo>
                    <a:pt x="2289186" y="700161"/>
                  </a:lnTo>
                  <a:lnTo>
                    <a:pt x="2289186" y="731456"/>
                  </a:lnTo>
                  <a:cubicBezTo>
                    <a:pt x="2288533" y="732760"/>
                    <a:pt x="2287225" y="733412"/>
                    <a:pt x="2285264" y="734064"/>
                  </a:cubicBezTo>
                  <a:lnTo>
                    <a:pt x="2129679" y="823386"/>
                  </a:lnTo>
                  <a:cubicBezTo>
                    <a:pt x="2128372" y="824690"/>
                    <a:pt x="2127064" y="825342"/>
                    <a:pt x="2125103" y="825994"/>
                  </a:cubicBezTo>
                  <a:lnTo>
                    <a:pt x="2070844" y="825994"/>
                  </a:lnTo>
                  <a:lnTo>
                    <a:pt x="1906761" y="730804"/>
                  </a:lnTo>
                  <a:lnTo>
                    <a:pt x="1906761" y="699509"/>
                  </a:lnTo>
                  <a:cubicBezTo>
                    <a:pt x="1907415" y="698857"/>
                    <a:pt x="1908722" y="698205"/>
                    <a:pt x="1910683" y="696901"/>
                  </a:cubicBezTo>
                  <a:lnTo>
                    <a:pt x="2065615" y="607579"/>
                  </a:lnTo>
                  <a:cubicBezTo>
                    <a:pt x="2074767" y="602363"/>
                    <a:pt x="2086534" y="599103"/>
                    <a:pt x="2098954" y="599103"/>
                  </a:cubicBezTo>
                  <a:close/>
                  <a:moveTo>
                    <a:pt x="474744" y="570301"/>
                  </a:moveTo>
                  <a:cubicBezTo>
                    <a:pt x="490403" y="570301"/>
                    <a:pt x="504757" y="573557"/>
                    <a:pt x="515848" y="580071"/>
                  </a:cubicBezTo>
                  <a:lnTo>
                    <a:pt x="1049558" y="887507"/>
                  </a:lnTo>
                  <a:cubicBezTo>
                    <a:pt x="1073699" y="901836"/>
                    <a:pt x="1070436" y="925936"/>
                    <a:pt x="1043033" y="942220"/>
                  </a:cubicBezTo>
                  <a:lnTo>
                    <a:pt x="925591" y="1009308"/>
                  </a:lnTo>
                  <a:cubicBezTo>
                    <a:pt x="922981" y="1011262"/>
                    <a:pt x="920371" y="1012565"/>
                    <a:pt x="917762" y="1013216"/>
                  </a:cubicBezTo>
                  <a:lnTo>
                    <a:pt x="831637" y="1013216"/>
                  </a:lnTo>
                  <a:lnTo>
                    <a:pt x="297928" y="705781"/>
                  </a:lnTo>
                  <a:cubicBezTo>
                    <a:pt x="288794" y="701221"/>
                    <a:pt x="283574" y="694708"/>
                    <a:pt x="282269" y="687543"/>
                  </a:cubicBezTo>
                  <a:lnTo>
                    <a:pt x="282269" y="677773"/>
                  </a:lnTo>
                  <a:cubicBezTo>
                    <a:pt x="284226" y="668654"/>
                    <a:pt x="291403" y="658884"/>
                    <a:pt x="305105" y="651068"/>
                  </a:cubicBezTo>
                  <a:lnTo>
                    <a:pt x="421895" y="583979"/>
                  </a:lnTo>
                  <a:cubicBezTo>
                    <a:pt x="436901" y="575512"/>
                    <a:pt x="456475" y="570301"/>
                    <a:pt x="474744" y="570301"/>
                  </a:cubicBezTo>
                  <a:close/>
                  <a:moveTo>
                    <a:pt x="1401593" y="495412"/>
                  </a:moveTo>
                  <a:cubicBezTo>
                    <a:pt x="1411382" y="495412"/>
                    <a:pt x="1420518" y="497373"/>
                    <a:pt x="1427697" y="501296"/>
                  </a:cubicBezTo>
                  <a:lnTo>
                    <a:pt x="1592153" y="596106"/>
                  </a:lnTo>
                  <a:lnTo>
                    <a:pt x="1592153" y="627491"/>
                  </a:lnTo>
                  <a:cubicBezTo>
                    <a:pt x="1590196" y="628799"/>
                    <a:pt x="1588890" y="629453"/>
                    <a:pt x="1587585" y="630107"/>
                  </a:cubicBezTo>
                  <a:lnTo>
                    <a:pt x="1432918" y="719685"/>
                  </a:lnTo>
                  <a:cubicBezTo>
                    <a:pt x="1430960" y="720993"/>
                    <a:pt x="1429655" y="721647"/>
                    <a:pt x="1427697" y="722301"/>
                  </a:cubicBezTo>
                  <a:lnTo>
                    <a:pt x="1374183" y="722301"/>
                  </a:lnTo>
                  <a:lnTo>
                    <a:pt x="1209727" y="627491"/>
                  </a:lnTo>
                  <a:lnTo>
                    <a:pt x="1209727" y="595452"/>
                  </a:lnTo>
                  <a:cubicBezTo>
                    <a:pt x="1210380" y="594798"/>
                    <a:pt x="1211685" y="594144"/>
                    <a:pt x="1213643" y="592837"/>
                  </a:cubicBezTo>
                  <a:lnTo>
                    <a:pt x="1368310" y="503912"/>
                  </a:lnTo>
                  <a:cubicBezTo>
                    <a:pt x="1378099" y="498027"/>
                    <a:pt x="1389846" y="495412"/>
                    <a:pt x="1401593" y="495412"/>
                  </a:cubicBezTo>
                  <a:close/>
                  <a:moveTo>
                    <a:pt x="2276606" y="492531"/>
                  </a:moveTo>
                  <a:cubicBezTo>
                    <a:pt x="2290992" y="492531"/>
                    <a:pt x="2304724" y="495134"/>
                    <a:pt x="2315187" y="500990"/>
                  </a:cubicBezTo>
                  <a:lnTo>
                    <a:pt x="2493049" y="603150"/>
                  </a:lnTo>
                  <a:cubicBezTo>
                    <a:pt x="2501550" y="608356"/>
                    <a:pt x="2506781" y="614212"/>
                    <a:pt x="2508089" y="621370"/>
                  </a:cubicBezTo>
                  <a:lnTo>
                    <a:pt x="2508089" y="630479"/>
                  </a:lnTo>
                  <a:cubicBezTo>
                    <a:pt x="2506781" y="638938"/>
                    <a:pt x="2499588" y="648048"/>
                    <a:pt x="2487164" y="654555"/>
                  </a:cubicBezTo>
                  <a:lnTo>
                    <a:pt x="2434852" y="684488"/>
                  </a:lnTo>
                  <a:cubicBezTo>
                    <a:pt x="2432890" y="685789"/>
                    <a:pt x="2430928" y="687090"/>
                    <a:pt x="2428966" y="687741"/>
                  </a:cubicBezTo>
                  <a:lnTo>
                    <a:pt x="2346574" y="687741"/>
                  </a:lnTo>
                  <a:lnTo>
                    <a:pt x="2168712" y="585581"/>
                  </a:lnTo>
                  <a:cubicBezTo>
                    <a:pt x="2145825" y="572567"/>
                    <a:pt x="2148441" y="549792"/>
                    <a:pt x="2174597" y="534176"/>
                  </a:cubicBezTo>
                  <a:lnTo>
                    <a:pt x="2226909" y="504243"/>
                  </a:lnTo>
                  <a:cubicBezTo>
                    <a:pt x="2241295" y="496435"/>
                    <a:pt x="2258951" y="492531"/>
                    <a:pt x="2276606" y="492531"/>
                  </a:cubicBezTo>
                  <a:close/>
                  <a:moveTo>
                    <a:pt x="1817338" y="437806"/>
                  </a:moveTo>
                  <a:cubicBezTo>
                    <a:pt x="1826490" y="437806"/>
                    <a:pt x="1835642" y="439773"/>
                    <a:pt x="1842179" y="443707"/>
                  </a:cubicBezTo>
                  <a:lnTo>
                    <a:pt x="2006916" y="538135"/>
                  </a:lnTo>
                  <a:lnTo>
                    <a:pt x="2006916" y="569610"/>
                  </a:lnTo>
                  <a:cubicBezTo>
                    <a:pt x="2005609" y="570922"/>
                    <a:pt x="2004301" y="571577"/>
                    <a:pt x="2002340" y="572233"/>
                  </a:cubicBezTo>
                  <a:lnTo>
                    <a:pt x="1848063" y="662726"/>
                  </a:lnTo>
                  <a:cubicBezTo>
                    <a:pt x="1846755" y="664037"/>
                    <a:pt x="1845448" y="664693"/>
                    <a:pt x="1844140" y="664693"/>
                  </a:cubicBezTo>
                  <a:lnTo>
                    <a:pt x="1789228" y="664693"/>
                  </a:lnTo>
                  <a:lnTo>
                    <a:pt x="1624491" y="569610"/>
                  </a:lnTo>
                  <a:lnTo>
                    <a:pt x="1624491" y="538135"/>
                  </a:lnTo>
                  <a:cubicBezTo>
                    <a:pt x="1625145" y="537479"/>
                    <a:pt x="1626452" y="536823"/>
                    <a:pt x="1628413" y="535512"/>
                  </a:cubicBezTo>
                  <a:lnTo>
                    <a:pt x="1783998" y="446330"/>
                  </a:lnTo>
                  <a:cubicBezTo>
                    <a:pt x="1793150" y="440429"/>
                    <a:pt x="1804917" y="437806"/>
                    <a:pt x="1817338" y="437806"/>
                  </a:cubicBezTo>
                  <a:close/>
                  <a:moveTo>
                    <a:pt x="736852" y="417643"/>
                  </a:moveTo>
                  <a:cubicBezTo>
                    <a:pt x="749235" y="417643"/>
                    <a:pt x="760315" y="420265"/>
                    <a:pt x="769439" y="425508"/>
                  </a:cubicBezTo>
                  <a:lnTo>
                    <a:pt x="1054904" y="590688"/>
                  </a:lnTo>
                  <a:cubicBezTo>
                    <a:pt x="1062725" y="595276"/>
                    <a:pt x="1066636" y="601175"/>
                    <a:pt x="1067939" y="607074"/>
                  </a:cubicBezTo>
                  <a:lnTo>
                    <a:pt x="1067939" y="611663"/>
                  </a:lnTo>
                  <a:cubicBezTo>
                    <a:pt x="1066636" y="619528"/>
                    <a:pt x="1060770" y="627394"/>
                    <a:pt x="1049690" y="633949"/>
                  </a:cubicBezTo>
                  <a:lnTo>
                    <a:pt x="912172" y="713916"/>
                  </a:lnTo>
                  <a:cubicBezTo>
                    <a:pt x="910216" y="715227"/>
                    <a:pt x="908261" y="715883"/>
                    <a:pt x="906958" y="716538"/>
                  </a:cubicBezTo>
                  <a:lnTo>
                    <a:pt x="837221" y="716538"/>
                  </a:lnTo>
                  <a:lnTo>
                    <a:pt x="551756" y="550704"/>
                  </a:lnTo>
                  <a:cubicBezTo>
                    <a:pt x="532855" y="539561"/>
                    <a:pt x="535462" y="520552"/>
                    <a:pt x="557621" y="507443"/>
                  </a:cubicBezTo>
                  <a:lnTo>
                    <a:pt x="694488" y="428130"/>
                  </a:lnTo>
                  <a:cubicBezTo>
                    <a:pt x="706871" y="421576"/>
                    <a:pt x="722513" y="417643"/>
                    <a:pt x="736852" y="417643"/>
                  </a:cubicBezTo>
                  <a:close/>
                  <a:moveTo>
                    <a:pt x="1991817" y="331234"/>
                  </a:moveTo>
                  <a:cubicBezTo>
                    <a:pt x="2006884" y="331234"/>
                    <a:pt x="2020641" y="334498"/>
                    <a:pt x="2030467" y="340374"/>
                  </a:cubicBezTo>
                  <a:lnTo>
                    <a:pt x="2209306" y="442875"/>
                  </a:lnTo>
                  <a:cubicBezTo>
                    <a:pt x="2231579" y="455932"/>
                    <a:pt x="2228959" y="478782"/>
                    <a:pt x="2202755" y="493146"/>
                  </a:cubicBezTo>
                  <a:lnTo>
                    <a:pt x="2150348" y="523178"/>
                  </a:lnTo>
                  <a:cubicBezTo>
                    <a:pt x="2148383" y="524483"/>
                    <a:pt x="2146418" y="525789"/>
                    <a:pt x="2144452" y="526442"/>
                  </a:cubicBezTo>
                  <a:lnTo>
                    <a:pt x="2061911" y="526442"/>
                  </a:lnTo>
                  <a:lnTo>
                    <a:pt x="1884383" y="425247"/>
                  </a:lnTo>
                  <a:cubicBezTo>
                    <a:pt x="1875212" y="420024"/>
                    <a:pt x="1870626" y="413495"/>
                    <a:pt x="1869316" y="406314"/>
                  </a:cubicBezTo>
                  <a:lnTo>
                    <a:pt x="1869316" y="397826"/>
                  </a:lnTo>
                  <a:cubicBezTo>
                    <a:pt x="1870626" y="389339"/>
                    <a:pt x="1877832" y="380199"/>
                    <a:pt x="1890934" y="373670"/>
                  </a:cubicBezTo>
                  <a:lnTo>
                    <a:pt x="1942031" y="343638"/>
                  </a:lnTo>
                  <a:cubicBezTo>
                    <a:pt x="1956443" y="335804"/>
                    <a:pt x="1974785" y="331234"/>
                    <a:pt x="1991817" y="331234"/>
                  </a:cubicBezTo>
                  <a:close/>
                  <a:moveTo>
                    <a:pt x="1531858" y="273629"/>
                  </a:moveTo>
                  <a:cubicBezTo>
                    <a:pt x="1540995" y="273629"/>
                    <a:pt x="1550131" y="275590"/>
                    <a:pt x="1556658" y="279514"/>
                  </a:cubicBezTo>
                  <a:lnTo>
                    <a:pt x="1721767" y="374324"/>
                  </a:lnTo>
                  <a:lnTo>
                    <a:pt x="1721767" y="405709"/>
                  </a:lnTo>
                  <a:cubicBezTo>
                    <a:pt x="1719810" y="407017"/>
                    <a:pt x="1718504" y="407671"/>
                    <a:pt x="1717199" y="408979"/>
                  </a:cubicBezTo>
                  <a:lnTo>
                    <a:pt x="1562531" y="497904"/>
                  </a:lnTo>
                  <a:cubicBezTo>
                    <a:pt x="1560573" y="499212"/>
                    <a:pt x="1559268" y="499866"/>
                    <a:pt x="1557310" y="500520"/>
                  </a:cubicBezTo>
                  <a:lnTo>
                    <a:pt x="1503796" y="500520"/>
                  </a:lnTo>
                  <a:lnTo>
                    <a:pt x="1339339" y="405709"/>
                  </a:lnTo>
                  <a:lnTo>
                    <a:pt x="1339339" y="373670"/>
                  </a:lnTo>
                  <a:cubicBezTo>
                    <a:pt x="1339992" y="373016"/>
                    <a:pt x="1341297" y="372362"/>
                    <a:pt x="1343255" y="371708"/>
                  </a:cubicBezTo>
                  <a:lnTo>
                    <a:pt x="1498575" y="282129"/>
                  </a:lnTo>
                  <a:cubicBezTo>
                    <a:pt x="1507059" y="276898"/>
                    <a:pt x="1519459" y="273629"/>
                    <a:pt x="1531858" y="273629"/>
                  </a:cubicBezTo>
                  <a:close/>
                  <a:moveTo>
                    <a:pt x="990555" y="262106"/>
                  </a:moveTo>
                  <a:cubicBezTo>
                    <a:pt x="1002960" y="262106"/>
                    <a:pt x="1014711" y="264713"/>
                    <a:pt x="1023199" y="269927"/>
                  </a:cubicBezTo>
                  <a:lnTo>
                    <a:pt x="1316990" y="438742"/>
                  </a:lnTo>
                  <a:cubicBezTo>
                    <a:pt x="1324824" y="443305"/>
                    <a:pt x="1329394" y="449823"/>
                    <a:pt x="1330047" y="456341"/>
                  </a:cubicBezTo>
                  <a:lnTo>
                    <a:pt x="1330047" y="459600"/>
                  </a:lnTo>
                  <a:cubicBezTo>
                    <a:pt x="1328741" y="467421"/>
                    <a:pt x="1322866" y="475895"/>
                    <a:pt x="1311114" y="482413"/>
                  </a:cubicBezTo>
                  <a:lnTo>
                    <a:pt x="1174664" y="560628"/>
                  </a:lnTo>
                  <a:cubicBezTo>
                    <a:pt x="1172053" y="561932"/>
                    <a:pt x="1170094" y="563235"/>
                    <a:pt x="1168136" y="563887"/>
                  </a:cubicBezTo>
                  <a:lnTo>
                    <a:pt x="1098931" y="563887"/>
                  </a:lnTo>
                  <a:lnTo>
                    <a:pt x="805140" y="395724"/>
                  </a:lnTo>
                  <a:cubicBezTo>
                    <a:pt x="796653" y="390509"/>
                    <a:pt x="792083" y="383991"/>
                    <a:pt x="792083" y="377474"/>
                  </a:cubicBezTo>
                  <a:lnTo>
                    <a:pt x="792083" y="374215"/>
                  </a:lnTo>
                  <a:cubicBezTo>
                    <a:pt x="792736" y="366393"/>
                    <a:pt x="799265" y="357920"/>
                    <a:pt x="811016" y="351402"/>
                  </a:cubicBezTo>
                  <a:lnTo>
                    <a:pt x="947466" y="273186"/>
                  </a:lnTo>
                  <a:cubicBezTo>
                    <a:pt x="959870" y="266017"/>
                    <a:pt x="975539" y="262106"/>
                    <a:pt x="990555" y="262106"/>
                  </a:cubicBezTo>
                  <a:close/>
                  <a:moveTo>
                    <a:pt x="1709423" y="167057"/>
                  </a:moveTo>
                  <a:cubicBezTo>
                    <a:pt x="1723835" y="167057"/>
                    <a:pt x="1737592" y="169660"/>
                    <a:pt x="1748073" y="175516"/>
                  </a:cubicBezTo>
                  <a:lnTo>
                    <a:pt x="1925602" y="277676"/>
                  </a:lnTo>
                  <a:cubicBezTo>
                    <a:pt x="1934773" y="282231"/>
                    <a:pt x="1939359" y="288738"/>
                    <a:pt x="1940669" y="295245"/>
                  </a:cubicBezTo>
                  <a:lnTo>
                    <a:pt x="1940669" y="304355"/>
                  </a:lnTo>
                  <a:cubicBezTo>
                    <a:pt x="1939359" y="312814"/>
                    <a:pt x="1932153" y="321273"/>
                    <a:pt x="1919706" y="328431"/>
                  </a:cubicBezTo>
                  <a:lnTo>
                    <a:pt x="1867954" y="358363"/>
                  </a:lnTo>
                  <a:cubicBezTo>
                    <a:pt x="1865334" y="359664"/>
                    <a:pt x="1862714" y="360966"/>
                    <a:pt x="1860093" y="362267"/>
                  </a:cubicBezTo>
                  <a:lnTo>
                    <a:pt x="1779518" y="362267"/>
                  </a:lnTo>
                  <a:lnTo>
                    <a:pt x="1600679" y="260107"/>
                  </a:lnTo>
                  <a:cubicBezTo>
                    <a:pt x="1578406" y="247093"/>
                    <a:pt x="1581026" y="224318"/>
                    <a:pt x="1607230" y="209352"/>
                  </a:cubicBezTo>
                  <a:lnTo>
                    <a:pt x="1659637" y="179420"/>
                  </a:lnTo>
                  <a:cubicBezTo>
                    <a:pt x="1673394" y="170961"/>
                    <a:pt x="1691736" y="167057"/>
                    <a:pt x="1709423" y="167057"/>
                  </a:cubicBezTo>
                  <a:close/>
                  <a:moveTo>
                    <a:pt x="1249588" y="109452"/>
                  </a:moveTo>
                  <a:cubicBezTo>
                    <a:pt x="1258725" y="109452"/>
                    <a:pt x="1267861" y="112060"/>
                    <a:pt x="1274388" y="115972"/>
                  </a:cubicBezTo>
                  <a:lnTo>
                    <a:pt x="1439497" y="210510"/>
                  </a:lnTo>
                  <a:lnTo>
                    <a:pt x="1439497" y="241805"/>
                  </a:lnTo>
                  <a:cubicBezTo>
                    <a:pt x="1437540" y="242457"/>
                    <a:pt x="1436234" y="243761"/>
                    <a:pt x="1434929" y="245065"/>
                  </a:cubicBezTo>
                  <a:lnTo>
                    <a:pt x="1280261" y="333735"/>
                  </a:lnTo>
                  <a:cubicBezTo>
                    <a:pt x="1278303" y="334387"/>
                    <a:pt x="1276998" y="335039"/>
                    <a:pt x="1275040" y="336343"/>
                  </a:cubicBezTo>
                  <a:lnTo>
                    <a:pt x="1221526" y="336343"/>
                  </a:lnTo>
                  <a:lnTo>
                    <a:pt x="1057069" y="241153"/>
                  </a:lnTo>
                  <a:lnTo>
                    <a:pt x="1057069" y="209206"/>
                  </a:lnTo>
                  <a:cubicBezTo>
                    <a:pt x="1057722" y="208554"/>
                    <a:pt x="1059027" y="207902"/>
                    <a:pt x="1060985" y="207250"/>
                  </a:cubicBezTo>
                  <a:lnTo>
                    <a:pt x="1215653" y="117928"/>
                  </a:lnTo>
                  <a:cubicBezTo>
                    <a:pt x="1224789" y="112712"/>
                    <a:pt x="1237189" y="109452"/>
                    <a:pt x="1249588" y="109452"/>
                  </a:cubicBezTo>
                  <a:close/>
                  <a:moveTo>
                    <a:pt x="1421950" y="0"/>
                  </a:moveTo>
                  <a:cubicBezTo>
                    <a:pt x="1436990" y="0"/>
                    <a:pt x="1450068" y="3242"/>
                    <a:pt x="1460531" y="8431"/>
                  </a:cubicBezTo>
                  <a:lnTo>
                    <a:pt x="1638393" y="110901"/>
                  </a:lnTo>
                  <a:cubicBezTo>
                    <a:pt x="1661280" y="123872"/>
                    <a:pt x="1658664" y="146571"/>
                    <a:pt x="1632508" y="161488"/>
                  </a:cubicBezTo>
                  <a:lnTo>
                    <a:pt x="1580196" y="191321"/>
                  </a:lnTo>
                  <a:cubicBezTo>
                    <a:pt x="1577580" y="192618"/>
                    <a:pt x="1574964" y="193915"/>
                    <a:pt x="1572349" y="195212"/>
                  </a:cubicBezTo>
                  <a:lnTo>
                    <a:pt x="1491918" y="195212"/>
                  </a:lnTo>
                  <a:lnTo>
                    <a:pt x="1314056" y="92742"/>
                  </a:lnTo>
                  <a:cubicBezTo>
                    <a:pt x="1305555" y="87554"/>
                    <a:pt x="1300324" y="81717"/>
                    <a:pt x="1299016" y="74583"/>
                  </a:cubicBezTo>
                  <a:lnTo>
                    <a:pt x="1299016" y="65503"/>
                  </a:lnTo>
                  <a:cubicBezTo>
                    <a:pt x="1300324" y="57072"/>
                    <a:pt x="1307517" y="48641"/>
                    <a:pt x="1319941" y="42155"/>
                  </a:cubicBezTo>
                  <a:lnTo>
                    <a:pt x="1372254" y="12971"/>
                  </a:lnTo>
                  <a:cubicBezTo>
                    <a:pt x="1386639" y="4540"/>
                    <a:pt x="1404949" y="0"/>
                    <a:pt x="1421950" y="0"/>
                  </a:cubicBezTo>
                  <a:close/>
                </a:path>
              </a:pathLst>
            </a:custGeom>
            <a:solidFill>
              <a:schemeClr val="bg1">
                <a:lumMod val="50000"/>
              </a:schemeClr>
            </a:solidFill>
            <a:ln>
              <a:noFill/>
            </a:ln>
            <a:effectLst/>
          </p:spPr>
          <p:txBody>
            <a:bodyPr wrap="square" anchor="ctr">
              <a:noAutofit/>
            </a:bodyPr>
            <a:lstStyle/>
            <a:p>
              <a:endParaRPr lang="en-US" sz="2743" dirty="0"/>
            </a:p>
          </p:txBody>
        </p:sp>
        <p:grpSp>
          <p:nvGrpSpPr>
            <p:cNvPr id="19" name="Group 18">
              <a:extLst>
                <a:ext uri="{FF2B5EF4-FFF2-40B4-BE49-F238E27FC236}">
                  <a16:creationId xmlns:a16="http://schemas.microsoft.com/office/drawing/2014/main" id="{198830B1-CE51-428A-9A52-47B918851E16}"/>
                </a:ext>
              </a:extLst>
            </p:cNvPr>
            <p:cNvGrpSpPr/>
            <p:nvPr/>
          </p:nvGrpSpPr>
          <p:grpSpPr>
            <a:xfrm>
              <a:off x="11318976" y="2214954"/>
              <a:ext cx="4982923" cy="6267538"/>
              <a:chOff x="11318976" y="2214954"/>
              <a:chExt cx="4982923" cy="6267538"/>
            </a:xfrm>
          </p:grpSpPr>
          <p:sp>
            <p:nvSpPr>
              <p:cNvPr id="29" name="Freeform 89">
                <a:extLst>
                  <a:ext uri="{FF2B5EF4-FFF2-40B4-BE49-F238E27FC236}">
                    <a16:creationId xmlns:a16="http://schemas.microsoft.com/office/drawing/2014/main" id="{9582CE71-034F-4B9B-BDC4-6FFC5517C26C}"/>
                  </a:ext>
                </a:extLst>
              </p:cNvPr>
              <p:cNvSpPr>
                <a:spLocks noChangeArrowheads="1"/>
              </p:cNvSpPr>
              <p:nvPr/>
            </p:nvSpPr>
            <p:spPr bwMode="auto">
              <a:xfrm>
                <a:off x="11318976" y="2214954"/>
                <a:ext cx="4982923" cy="6267538"/>
              </a:xfrm>
              <a:custGeom>
                <a:avLst/>
                <a:gdLst>
                  <a:gd name="T0" fmla="*/ 188 w 7631"/>
                  <a:gd name="T1" fmla="*/ 0 h 9597"/>
                  <a:gd name="T2" fmla="*/ 319 w 7631"/>
                  <a:gd name="T3" fmla="*/ 43 h 9597"/>
                  <a:gd name="T4" fmla="*/ 7310 w 7631"/>
                  <a:gd name="T5" fmla="*/ 4081 h 9597"/>
                  <a:gd name="T6" fmla="*/ 7630 w 7631"/>
                  <a:gd name="T7" fmla="*/ 4631 h 9597"/>
                  <a:gd name="T8" fmla="*/ 7630 w 7631"/>
                  <a:gd name="T9" fmla="*/ 9371 h 9597"/>
                  <a:gd name="T10" fmla="*/ 7466 w 7631"/>
                  <a:gd name="T11" fmla="*/ 9596 h 9597"/>
                  <a:gd name="T12" fmla="*/ 7441 w 7631"/>
                  <a:gd name="T13" fmla="*/ 9596 h 9597"/>
                  <a:gd name="T14" fmla="*/ 7310 w 7631"/>
                  <a:gd name="T15" fmla="*/ 9553 h 9597"/>
                  <a:gd name="T16" fmla="*/ 319 w 7631"/>
                  <a:gd name="T17" fmla="*/ 5517 h 9597"/>
                  <a:gd name="T18" fmla="*/ 0 w 7631"/>
                  <a:gd name="T19" fmla="*/ 4966 h 9597"/>
                  <a:gd name="T20" fmla="*/ 0 w 7631"/>
                  <a:gd name="T21" fmla="*/ 225 h 9597"/>
                  <a:gd name="T22" fmla="*/ 163 w 7631"/>
                  <a:gd name="T23" fmla="*/ 0 h 9597"/>
                  <a:gd name="T24" fmla="*/ 188 w 7631"/>
                  <a:gd name="T25" fmla="*/ 0 h 9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31" h="9597">
                    <a:moveTo>
                      <a:pt x="188" y="0"/>
                    </a:moveTo>
                    <a:cubicBezTo>
                      <a:pt x="228" y="2"/>
                      <a:pt x="272" y="16"/>
                      <a:pt x="319" y="43"/>
                    </a:cubicBezTo>
                    <a:lnTo>
                      <a:pt x="7310" y="4081"/>
                    </a:lnTo>
                    <a:cubicBezTo>
                      <a:pt x="7487" y="4182"/>
                      <a:pt x="7630" y="4429"/>
                      <a:pt x="7630" y="4631"/>
                    </a:cubicBezTo>
                    <a:lnTo>
                      <a:pt x="7630" y="9371"/>
                    </a:lnTo>
                    <a:cubicBezTo>
                      <a:pt x="7630" y="9509"/>
                      <a:pt x="7564" y="9590"/>
                      <a:pt x="7466" y="9596"/>
                    </a:cubicBezTo>
                    <a:lnTo>
                      <a:pt x="7441" y="9596"/>
                    </a:lnTo>
                    <a:cubicBezTo>
                      <a:pt x="7401" y="9594"/>
                      <a:pt x="7357" y="9580"/>
                      <a:pt x="7310" y="9553"/>
                    </a:cubicBezTo>
                    <a:lnTo>
                      <a:pt x="319" y="5517"/>
                    </a:lnTo>
                    <a:cubicBezTo>
                      <a:pt x="143" y="5415"/>
                      <a:pt x="0" y="5169"/>
                      <a:pt x="0" y="4966"/>
                    </a:cubicBezTo>
                    <a:lnTo>
                      <a:pt x="0" y="225"/>
                    </a:lnTo>
                    <a:cubicBezTo>
                      <a:pt x="0" y="88"/>
                      <a:pt x="66" y="6"/>
                      <a:pt x="163" y="0"/>
                    </a:cubicBezTo>
                    <a:lnTo>
                      <a:pt x="188" y="0"/>
                    </a:lnTo>
                  </a:path>
                </a:pathLst>
              </a:custGeom>
              <a:solidFill>
                <a:schemeClr val="accent3"/>
              </a:solidFill>
              <a:ln>
                <a:noFill/>
              </a:ln>
              <a:effectLst/>
            </p:spPr>
            <p:txBody>
              <a:bodyPr wrap="none" anchor="ctr"/>
              <a:lstStyle/>
              <a:p>
                <a:endParaRPr lang="en-US" sz="2743" dirty="0"/>
              </a:p>
            </p:txBody>
          </p:sp>
          <p:sp>
            <p:nvSpPr>
              <p:cNvPr id="30" name="Freeform 90">
                <a:extLst>
                  <a:ext uri="{FF2B5EF4-FFF2-40B4-BE49-F238E27FC236}">
                    <a16:creationId xmlns:a16="http://schemas.microsoft.com/office/drawing/2014/main" id="{A49AAC85-EBA5-4045-8E02-192C7B1F1427}"/>
                  </a:ext>
                </a:extLst>
              </p:cNvPr>
              <p:cNvSpPr>
                <a:spLocks noChangeArrowheads="1"/>
              </p:cNvSpPr>
              <p:nvPr/>
            </p:nvSpPr>
            <p:spPr bwMode="auto">
              <a:xfrm>
                <a:off x="11318976" y="2214955"/>
                <a:ext cx="4982923" cy="3228818"/>
              </a:xfrm>
              <a:custGeom>
                <a:avLst/>
                <a:gdLst>
                  <a:gd name="T0" fmla="*/ 188 w 7631"/>
                  <a:gd name="T1" fmla="*/ 0 h 4945"/>
                  <a:gd name="T2" fmla="*/ 319 w 7631"/>
                  <a:gd name="T3" fmla="*/ 43 h 4945"/>
                  <a:gd name="T4" fmla="*/ 7310 w 7631"/>
                  <a:gd name="T5" fmla="*/ 4081 h 4945"/>
                  <a:gd name="T6" fmla="*/ 7630 w 7631"/>
                  <a:gd name="T7" fmla="*/ 4631 h 4945"/>
                  <a:gd name="T8" fmla="*/ 7630 w 7631"/>
                  <a:gd name="T9" fmla="*/ 4944 h 4945"/>
                  <a:gd name="T10" fmla="*/ 0 w 7631"/>
                  <a:gd name="T11" fmla="*/ 538 h 4945"/>
                  <a:gd name="T12" fmla="*/ 0 w 7631"/>
                  <a:gd name="T13" fmla="*/ 225 h 4945"/>
                  <a:gd name="T14" fmla="*/ 163 w 7631"/>
                  <a:gd name="T15" fmla="*/ 0 h 4945"/>
                  <a:gd name="T16" fmla="*/ 188 w 7631"/>
                  <a:gd name="T17" fmla="*/ 0 h 4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31" h="4945">
                    <a:moveTo>
                      <a:pt x="188" y="0"/>
                    </a:moveTo>
                    <a:cubicBezTo>
                      <a:pt x="228" y="2"/>
                      <a:pt x="272" y="16"/>
                      <a:pt x="319" y="43"/>
                    </a:cubicBezTo>
                    <a:lnTo>
                      <a:pt x="7310" y="4081"/>
                    </a:lnTo>
                    <a:cubicBezTo>
                      <a:pt x="7487" y="4182"/>
                      <a:pt x="7630" y="4429"/>
                      <a:pt x="7630" y="4631"/>
                    </a:cubicBezTo>
                    <a:lnTo>
                      <a:pt x="7630" y="4944"/>
                    </a:lnTo>
                    <a:lnTo>
                      <a:pt x="0" y="538"/>
                    </a:lnTo>
                    <a:lnTo>
                      <a:pt x="0" y="225"/>
                    </a:lnTo>
                    <a:cubicBezTo>
                      <a:pt x="0" y="88"/>
                      <a:pt x="66" y="6"/>
                      <a:pt x="163" y="0"/>
                    </a:cubicBezTo>
                    <a:lnTo>
                      <a:pt x="188" y="0"/>
                    </a:lnTo>
                  </a:path>
                </a:pathLst>
              </a:custGeom>
              <a:solidFill>
                <a:schemeClr val="accent3">
                  <a:lumMod val="60000"/>
                  <a:lumOff val="40000"/>
                </a:schemeClr>
              </a:solidFill>
              <a:ln>
                <a:noFill/>
              </a:ln>
              <a:effectLst/>
            </p:spPr>
            <p:txBody>
              <a:bodyPr wrap="none" anchor="ctr"/>
              <a:lstStyle/>
              <a:p>
                <a:endParaRPr lang="en-US" sz="2743" dirty="0"/>
              </a:p>
            </p:txBody>
          </p:sp>
          <p:sp>
            <p:nvSpPr>
              <p:cNvPr id="31" name="Freeform 93">
                <a:extLst>
                  <a:ext uri="{FF2B5EF4-FFF2-40B4-BE49-F238E27FC236}">
                    <a16:creationId xmlns:a16="http://schemas.microsoft.com/office/drawing/2014/main" id="{D4C74C04-12B4-4C4F-817C-51ED54BA6A07}"/>
                  </a:ext>
                </a:extLst>
              </p:cNvPr>
              <p:cNvSpPr>
                <a:spLocks noChangeArrowheads="1"/>
              </p:cNvSpPr>
              <p:nvPr/>
            </p:nvSpPr>
            <p:spPr bwMode="auto">
              <a:xfrm>
                <a:off x="12353003" y="2909107"/>
                <a:ext cx="2546187" cy="1572645"/>
              </a:xfrm>
              <a:custGeom>
                <a:avLst/>
                <a:gdLst>
                  <a:gd name="T0" fmla="*/ 99 w 3900"/>
                  <a:gd name="T1" fmla="*/ 0 h 2406"/>
                  <a:gd name="T2" fmla="*/ 100 w 3900"/>
                  <a:gd name="T3" fmla="*/ 1 h 2406"/>
                  <a:gd name="T4" fmla="*/ 3800 w 3900"/>
                  <a:gd name="T5" fmla="*/ 2138 h 2406"/>
                  <a:gd name="T6" fmla="*/ 3899 w 3900"/>
                  <a:gd name="T7" fmla="*/ 2328 h 2406"/>
                  <a:gd name="T8" fmla="*/ 3870 w 3900"/>
                  <a:gd name="T9" fmla="*/ 2405 h 2406"/>
                  <a:gd name="T10" fmla="*/ 3804 w 3900"/>
                  <a:gd name="T11" fmla="*/ 2405 h 2406"/>
                  <a:gd name="T12" fmla="*/ 3800 w 3900"/>
                  <a:gd name="T13" fmla="*/ 2403 h 2406"/>
                  <a:gd name="T14" fmla="*/ 100 w 3900"/>
                  <a:gd name="T15" fmla="*/ 267 h 2406"/>
                  <a:gd name="T16" fmla="*/ 0 w 3900"/>
                  <a:gd name="T17" fmla="*/ 77 h 2406"/>
                  <a:gd name="T18" fmla="*/ 29 w 3900"/>
                  <a:gd name="T19" fmla="*/ 0 h 2406"/>
                  <a:gd name="T20" fmla="*/ 99 w 3900"/>
                  <a:gd name="T21" fmla="*/ 0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0" h="2406">
                    <a:moveTo>
                      <a:pt x="99" y="0"/>
                    </a:moveTo>
                    <a:cubicBezTo>
                      <a:pt x="99" y="0"/>
                      <a:pt x="100" y="0"/>
                      <a:pt x="100" y="1"/>
                    </a:cubicBezTo>
                    <a:lnTo>
                      <a:pt x="3800" y="2138"/>
                    </a:lnTo>
                    <a:cubicBezTo>
                      <a:pt x="3855" y="2170"/>
                      <a:pt x="3899" y="2255"/>
                      <a:pt x="3899" y="2328"/>
                    </a:cubicBezTo>
                    <a:cubicBezTo>
                      <a:pt x="3899" y="2364"/>
                      <a:pt x="3888" y="2391"/>
                      <a:pt x="3870" y="2405"/>
                    </a:cubicBezTo>
                    <a:lnTo>
                      <a:pt x="3804" y="2405"/>
                    </a:lnTo>
                    <a:cubicBezTo>
                      <a:pt x="3803" y="2404"/>
                      <a:pt x="3801" y="2403"/>
                      <a:pt x="3800" y="2403"/>
                    </a:cubicBezTo>
                    <a:lnTo>
                      <a:pt x="100" y="267"/>
                    </a:lnTo>
                    <a:cubicBezTo>
                      <a:pt x="44" y="235"/>
                      <a:pt x="0" y="150"/>
                      <a:pt x="0" y="77"/>
                    </a:cubicBezTo>
                    <a:cubicBezTo>
                      <a:pt x="0" y="40"/>
                      <a:pt x="11" y="14"/>
                      <a:pt x="29" y="0"/>
                    </a:cubicBezTo>
                    <a:lnTo>
                      <a:pt x="99" y="0"/>
                    </a:lnTo>
                  </a:path>
                </a:pathLst>
              </a:custGeom>
              <a:solidFill>
                <a:schemeClr val="accent3">
                  <a:lumMod val="20000"/>
                  <a:lumOff val="80000"/>
                </a:schemeClr>
              </a:solidFill>
              <a:ln>
                <a:noFill/>
              </a:ln>
              <a:effectLst/>
            </p:spPr>
            <p:txBody>
              <a:bodyPr wrap="none" anchor="ctr"/>
              <a:lstStyle/>
              <a:p>
                <a:endParaRPr lang="en-US" sz="2743" dirty="0"/>
              </a:p>
            </p:txBody>
          </p:sp>
        </p:grpSp>
        <p:grpSp>
          <p:nvGrpSpPr>
            <p:cNvPr id="20" name="Group 19">
              <a:extLst>
                <a:ext uri="{FF2B5EF4-FFF2-40B4-BE49-F238E27FC236}">
                  <a16:creationId xmlns:a16="http://schemas.microsoft.com/office/drawing/2014/main" id="{66A704DA-2CC7-453E-B12E-ABDB4781107A}"/>
                </a:ext>
              </a:extLst>
            </p:cNvPr>
            <p:cNvGrpSpPr/>
            <p:nvPr/>
          </p:nvGrpSpPr>
          <p:grpSpPr>
            <a:xfrm>
              <a:off x="10123649" y="1892360"/>
              <a:ext cx="4980044" cy="6264657"/>
              <a:chOff x="10123649" y="1892360"/>
              <a:chExt cx="4980044" cy="6264657"/>
            </a:xfrm>
          </p:grpSpPr>
          <p:sp>
            <p:nvSpPr>
              <p:cNvPr id="26" name="Freeform 108">
                <a:extLst>
                  <a:ext uri="{FF2B5EF4-FFF2-40B4-BE49-F238E27FC236}">
                    <a16:creationId xmlns:a16="http://schemas.microsoft.com/office/drawing/2014/main" id="{C779D22F-1EC3-416F-8AF0-1A0BA8512187}"/>
                  </a:ext>
                </a:extLst>
              </p:cNvPr>
              <p:cNvSpPr>
                <a:spLocks noChangeArrowheads="1"/>
              </p:cNvSpPr>
              <p:nvPr/>
            </p:nvSpPr>
            <p:spPr bwMode="auto">
              <a:xfrm>
                <a:off x="10123649" y="1892360"/>
                <a:ext cx="4980044" cy="6264657"/>
              </a:xfrm>
              <a:custGeom>
                <a:avLst/>
                <a:gdLst>
                  <a:gd name="T0" fmla="*/ 7431 w 7626"/>
                  <a:gd name="T1" fmla="*/ 9592 h 9593"/>
                  <a:gd name="T2" fmla="*/ 7306 w 7626"/>
                  <a:gd name="T3" fmla="*/ 9549 h 9593"/>
                  <a:gd name="T4" fmla="*/ 319 w 7626"/>
                  <a:gd name="T5" fmla="*/ 5516 h 9593"/>
                  <a:gd name="T6" fmla="*/ 0 w 7626"/>
                  <a:gd name="T7" fmla="*/ 4965 h 9593"/>
                  <a:gd name="T8" fmla="*/ 0 w 7626"/>
                  <a:gd name="T9" fmla="*/ 227 h 9593"/>
                  <a:gd name="T10" fmla="*/ 175 w 7626"/>
                  <a:gd name="T11" fmla="*/ 0 h 9593"/>
                  <a:gd name="T12" fmla="*/ 319 w 7626"/>
                  <a:gd name="T13" fmla="*/ 45 h 9593"/>
                  <a:gd name="T14" fmla="*/ 7306 w 7626"/>
                  <a:gd name="T15" fmla="*/ 4079 h 9593"/>
                  <a:gd name="T16" fmla="*/ 7625 w 7626"/>
                  <a:gd name="T17" fmla="*/ 4630 h 9593"/>
                  <a:gd name="T18" fmla="*/ 7625 w 7626"/>
                  <a:gd name="T19" fmla="*/ 9367 h 9593"/>
                  <a:gd name="T20" fmla="*/ 7467 w 7626"/>
                  <a:gd name="T21" fmla="*/ 9592 h 9593"/>
                  <a:gd name="T22" fmla="*/ 7431 w 7626"/>
                  <a:gd name="T23" fmla="*/ 9592 h 9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26" h="9593">
                    <a:moveTo>
                      <a:pt x="7431" y="9592"/>
                    </a:moveTo>
                    <a:cubicBezTo>
                      <a:pt x="7392" y="9589"/>
                      <a:pt x="7350" y="9575"/>
                      <a:pt x="7306" y="9549"/>
                    </a:cubicBezTo>
                    <a:lnTo>
                      <a:pt x="319" y="5516"/>
                    </a:lnTo>
                    <a:cubicBezTo>
                      <a:pt x="143" y="5413"/>
                      <a:pt x="0" y="5167"/>
                      <a:pt x="0" y="4965"/>
                    </a:cubicBezTo>
                    <a:lnTo>
                      <a:pt x="0" y="227"/>
                    </a:lnTo>
                    <a:cubicBezTo>
                      <a:pt x="0" y="83"/>
                      <a:pt x="71" y="0"/>
                      <a:pt x="175" y="0"/>
                    </a:cubicBezTo>
                    <a:cubicBezTo>
                      <a:pt x="218" y="0"/>
                      <a:pt x="267" y="15"/>
                      <a:pt x="319" y="45"/>
                    </a:cubicBezTo>
                    <a:lnTo>
                      <a:pt x="7306" y="4079"/>
                    </a:lnTo>
                    <a:cubicBezTo>
                      <a:pt x="7482" y="4181"/>
                      <a:pt x="7625" y="4428"/>
                      <a:pt x="7625" y="4630"/>
                    </a:cubicBezTo>
                    <a:lnTo>
                      <a:pt x="7625" y="9367"/>
                    </a:lnTo>
                    <a:cubicBezTo>
                      <a:pt x="7625" y="9502"/>
                      <a:pt x="7562" y="9583"/>
                      <a:pt x="7467" y="9592"/>
                    </a:cubicBezTo>
                    <a:lnTo>
                      <a:pt x="7431" y="9592"/>
                    </a:lnTo>
                  </a:path>
                </a:pathLst>
              </a:custGeom>
              <a:solidFill>
                <a:schemeClr val="accent2"/>
              </a:solidFill>
              <a:ln>
                <a:noFill/>
              </a:ln>
              <a:effectLst/>
            </p:spPr>
            <p:txBody>
              <a:bodyPr wrap="none" anchor="ctr"/>
              <a:lstStyle/>
              <a:p>
                <a:endParaRPr lang="en-US" sz="2743" dirty="0"/>
              </a:p>
            </p:txBody>
          </p:sp>
          <p:sp>
            <p:nvSpPr>
              <p:cNvPr id="27" name="Freeform 109">
                <a:extLst>
                  <a:ext uri="{FF2B5EF4-FFF2-40B4-BE49-F238E27FC236}">
                    <a16:creationId xmlns:a16="http://schemas.microsoft.com/office/drawing/2014/main" id="{9EDFE772-D1F8-4E9E-ABB6-3BF8CA331D46}"/>
                  </a:ext>
                </a:extLst>
              </p:cNvPr>
              <p:cNvSpPr>
                <a:spLocks noChangeArrowheads="1"/>
              </p:cNvSpPr>
              <p:nvPr/>
            </p:nvSpPr>
            <p:spPr bwMode="auto">
              <a:xfrm>
                <a:off x="10123649" y="1892361"/>
                <a:ext cx="4980044" cy="3228818"/>
              </a:xfrm>
              <a:custGeom>
                <a:avLst/>
                <a:gdLst>
                  <a:gd name="T0" fmla="*/ 0 w 7626"/>
                  <a:gd name="T1" fmla="*/ 227 h 4944"/>
                  <a:gd name="T2" fmla="*/ 175 w 7626"/>
                  <a:gd name="T3" fmla="*/ 0 h 4944"/>
                  <a:gd name="T4" fmla="*/ 175 w 7626"/>
                  <a:gd name="T5" fmla="*/ 0 h 4944"/>
                  <a:gd name="T6" fmla="*/ 175 w 7626"/>
                  <a:gd name="T7" fmla="*/ 0 h 4944"/>
                  <a:gd name="T8" fmla="*/ 319 w 7626"/>
                  <a:gd name="T9" fmla="*/ 45 h 4944"/>
                  <a:gd name="T10" fmla="*/ 319 w 7626"/>
                  <a:gd name="T11" fmla="*/ 45 h 4944"/>
                  <a:gd name="T12" fmla="*/ 7306 w 7626"/>
                  <a:gd name="T13" fmla="*/ 4079 h 4944"/>
                  <a:gd name="T14" fmla="*/ 7306 w 7626"/>
                  <a:gd name="T15" fmla="*/ 4079 h 4944"/>
                  <a:gd name="T16" fmla="*/ 7625 w 7626"/>
                  <a:gd name="T17" fmla="*/ 4630 h 4944"/>
                  <a:gd name="T18" fmla="*/ 7625 w 7626"/>
                  <a:gd name="T19" fmla="*/ 4630 h 4944"/>
                  <a:gd name="T20" fmla="*/ 7625 w 7626"/>
                  <a:gd name="T21" fmla="*/ 4943 h 4944"/>
                  <a:gd name="T22" fmla="*/ 0 w 7626"/>
                  <a:gd name="T23" fmla="*/ 539 h 4944"/>
                  <a:gd name="T24" fmla="*/ 0 w 7626"/>
                  <a:gd name="T25" fmla="*/ 227 h 4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26" h="4944">
                    <a:moveTo>
                      <a:pt x="0" y="227"/>
                    </a:moveTo>
                    <a:cubicBezTo>
                      <a:pt x="0" y="83"/>
                      <a:pt x="71" y="0"/>
                      <a:pt x="175" y="0"/>
                    </a:cubicBezTo>
                    <a:lnTo>
                      <a:pt x="175" y="0"/>
                    </a:lnTo>
                    <a:lnTo>
                      <a:pt x="175" y="0"/>
                    </a:lnTo>
                    <a:cubicBezTo>
                      <a:pt x="218" y="0"/>
                      <a:pt x="267" y="15"/>
                      <a:pt x="319" y="45"/>
                    </a:cubicBezTo>
                    <a:lnTo>
                      <a:pt x="319" y="45"/>
                    </a:lnTo>
                    <a:lnTo>
                      <a:pt x="7306" y="4079"/>
                    </a:lnTo>
                    <a:lnTo>
                      <a:pt x="7306" y="4079"/>
                    </a:lnTo>
                    <a:cubicBezTo>
                      <a:pt x="7482" y="4181"/>
                      <a:pt x="7625" y="4428"/>
                      <a:pt x="7625" y="4630"/>
                    </a:cubicBezTo>
                    <a:lnTo>
                      <a:pt x="7625" y="4630"/>
                    </a:lnTo>
                    <a:lnTo>
                      <a:pt x="7625" y="4943"/>
                    </a:lnTo>
                    <a:lnTo>
                      <a:pt x="0" y="539"/>
                    </a:lnTo>
                    <a:lnTo>
                      <a:pt x="0" y="227"/>
                    </a:lnTo>
                  </a:path>
                </a:pathLst>
              </a:custGeom>
              <a:solidFill>
                <a:schemeClr val="accent2">
                  <a:lumMod val="60000"/>
                  <a:lumOff val="40000"/>
                </a:schemeClr>
              </a:solidFill>
              <a:ln>
                <a:noFill/>
              </a:ln>
              <a:effectLst/>
            </p:spPr>
            <p:txBody>
              <a:bodyPr wrap="none" anchor="ctr"/>
              <a:lstStyle/>
              <a:p>
                <a:endParaRPr lang="en-US" sz="2743" dirty="0"/>
              </a:p>
            </p:txBody>
          </p:sp>
          <p:sp>
            <p:nvSpPr>
              <p:cNvPr id="28" name="Freeform 112">
                <a:extLst>
                  <a:ext uri="{FF2B5EF4-FFF2-40B4-BE49-F238E27FC236}">
                    <a16:creationId xmlns:a16="http://schemas.microsoft.com/office/drawing/2014/main" id="{B079F7C2-17D2-4BC1-A680-ABA709838AA0}"/>
                  </a:ext>
                </a:extLst>
              </p:cNvPr>
              <p:cNvSpPr>
                <a:spLocks noChangeArrowheads="1"/>
              </p:cNvSpPr>
              <p:nvPr/>
            </p:nvSpPr>
            <p:spPr bwMode="auto">
              <a:xfrm>
                <a:off x="11183601" y="2580752"/>
                <a:ext cx="2546187" cy="1578406"/>
              </a:xfrm>
              <a:custGeom>
                <a:avLst/>
                <a:gdLst>
                  <a:gd name="T0" fmla="*/ 3799 w 3897"/>
                  <a:gd name="T1" fmla="*/ 2414 h 2415"/>
                  <a:gd name="T2" fmla="*/ 3797 w 3897"/>
                  <a:gd name="T3" fmla="*/ 2413 h 2415"/>
                  <a:gd name="T4" fmla="*/ 99 w 3897"/>
                  <a:gd name="T5" fmla="*/ 277 h 2415"/>
                  <a:gd name="T6" fmla="*/ 0 w 3897"/>
                  <a:gd name="T7" fmla="*/ 87 h 2415"/>
                  <a:gd name="T8" fmla="*/ 60 w 3897"/>
                  <a:gd name="T9" fmla="*/ 0 h 2415"/>
                  <a:gd name="T10" fmla="*/ 99 w 3897"/>
                  <a:gd name="T11" fmla="*/ 12 h 2415"/>
                  <a:gd name="T12" fmla="*/ 3797 w 3897"/>
                  <a:gd name="T13" fmla="*/ 2148 h 2415"/>
                  <a:gd name="T14" fmla="*/ 3896 w 3897"/>
                  <a:gd name="T15" fmla="*/ 2337 h 2415"/>
                  <a:gd name="T16" fmla="*/ 3868 w 3897"/>
                  <a:gd name="T17" fmla="*/ 2414 h 2415"/>
                  <a:gd name="T18" fmla="*/ 3799 w 3897"/>
                  <a:gd name="T19" fmla="*/ 2414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7" h="2415">
                    <a:moveTo>
                      <a:pt x="3799" y="2414"/>
                    </a:moveTo>
                    <a:cubicBezTo>
                      <a:pt x="3799" y="2413"/>
                      <a:pt x="3798" y="2413"/>
                      <a:pt x="3797" y="2413"/>
                    </a:cubicBezTo>
                    <a:lnTo>
                      <a:pt x="99" y="277"/>
                    </a:lnTo>
                    <a:cubicBezTo>
                      <a:pt x="44" y="245"/>
                      <a:pt x="0" y="161"/>
                      <a:pt x="0" y="87"/>
                    </a:cubicBezTo>
                    <a:cubicBezTo>
                      <a:pt x="0" y="33"/>
                      <a:pt x="24" y="0"/>
                      <a:pt x="60" y="0"/>
                    </a:cubicBezTo>
                    <a:cubicBezTo>
                      <a:pt x="72" y="0"/>
                      <a:pt x="85" y="4"/>
                      <a:pt x="99" y="12"/>
                    </a:cubicBezTo>
                    <a:lnTo>
                      <a:pt x="3797" y="2148"/>
                    </a:lnTo>
                    <a:cubicBezTo>
                      <a:pt x="3852" y="2179"/>
                      <a:pt x="3896" y="2264"/>
                      <a:pt x="3896" y="2337"/>
                    </a:cubicBezTo>
                    <a:cubicBezTo>
                      <a:pt x="3896" y="2373"/>
                      <a:pt x="3886" y="2400"/>
                      <a:pt x="3868" y="2414"/>
                    </a:cubicBezTo>
                    <a:lnTo>
                      <a:pt x="3799" y="2414"/>
                    </a:lnTo>
                  </a:path>
                </a:pathLst>
              </a:custGeom>
              <a:solidFill>
                <a:schemeClr val="accent2">
                  <a:lumMod val="20000"/>
                  <a:lumOff val="80000"/>
                </a:schemeClr>
              </a:solidFill>
              <a:ln>
                <a:noFill/>
              </a:ln>
              <a:effectLst/>
            </p:spPr>
            <p:txBody>
              <a:bodyPr wrap="none" anchor="ctr"/>
              <a:lstStyle/>
              <a:p>
                <a:endParaRPr lang="en-US" sz="2743" dirty="0"/>
              </a:p>
            </p:txBody>
          </p:sp>
        </p:grpSp>
        <p:sp>
          <p:nvSpPr>
            <p:cNvPr id="21" name="Freeform 17">
              <a:extLst>
                <a:ext uri="{FF2B5EF4-FFF2-40B4-BE49-F238E27FC236}">
                  <a16:creationId xmlns:a16="http://schemas.microsoft.com/office/drawing/2014/main" id="{19CADDFF-F1EA-41EB-A491-EF46E63390DB}"/>
                </a:ext>
              </a:extLst>
            </p:cNvPr>
            <p:cNvSpPr>
              <a:spLocks noChangeArrowheads="1"/>
            </p:cNvSpPr>
            <p:nvPr/>
          </p:nvSpPr>
          <p:spPr bwMode="auto">
            <a:xfrm>
              <a:off x="13294864" y="4290857"/>
              <a:ext cx="2384237" cy="611561"/>
            </a:xfrm>
            <a:custGeom>
              <a:avLst/>
              <a:gdLst>
                <a:gd name="connsiteX0" fmla="*/ 2302579 w 2384237"/>
                <a:gd name="connsiteY0" fmla="*/ 460750 h 611561"/>
                <a:gd name="connsiteX1" fmla="*/ 2325516 w 2384237"/>
                <a:gd name="connsiteY1" fmla="*/ 468382 h 611561"/>
                <a:gd name="connsiteX2" fmla="*/ 2384237 w 2384237"/>
                <a:gd name="connsiteY2" fmla="*/ 570117 h 611561"/>
                <a:gd name="connsiteX3" fmla="*/ 2325516 w 2384237"/>
                <a:gd name="connsiteY3" fmla="*/ 603376 h 611561"/>
                <a:gd name="connsiteX4" fmla="*/ 2266796 w 2384237"/>
                <a:gd name="connsiteY4" fmla="*/ 502294 h 611561"/>
                <a:gd name="connsiteX5" fmla="*/ 2302579 w 2384237"/>
                <a:gd name="connsiteY5" fmla="*/ 460750 h 611561"/>
                <a:gd name="connsiteX6" fmla="*/ 2063713 w 2384237"/>
                <a:gd name="connsiteY6" fmla="*/ 322770 h 611561"/>
                <a:gd name="connsiteX7" fmla="*/ 2086778 w 2384237"/>
                <a:gd name="connsiteY7" fmla="*/ 330779 h 611561"/>
                <a:gd name="connsiteX8" fmla="*/ 2145168 w 2384237"/>
                <a:gd name="connsiteY8" fmla="*/ 431862 h 611561"/>
                <a:gd name="connsiteX9" fmla="*/ 2086778 w 2384237"/>
                <a:gd name="connsiteY9" fmla="*/ 465773 h 611561"/>
                <a:gd name="connsiteX10" fmla="*/ 2027733 w 2384237"/>
                <a:gd name="connsiteY10" fmla="*/ 364039 h 611561"/>
                <a:gd name="connsiteX11" fmla="*/ 2063713 w 2384237"/>
                <a:gd name="connsiteY11" fmla="*/ 322770 h 611561"/>
                <a:gd name="connsiteX12" fmla="*/ 274846 w 2384237"/>
                <a:gd name="connsiteY12" fmla="*/ 164119 h 611561"/>
                <a:gd name="connsiteX13" fmla="*/ 297783 w 2384237"/>
                <a:gd name="connsiteY13" fmla="*/ 171780 h 611561"/>
                <a:gd name="connsiteX14" fmla="*/ 356504 w 2384237"/>
                <a:gd name="connsiteY14" fmla="*/ 273246 h 611561"/>
                <a:gd name="connsiteX15" fmla="*/ 297783 w 2384237"/>
                <a:gd name="connsiteY15" fmla="*/ 307285 h 611561"/>
                <a:gd name="connsiteX16" fmla="*/ 239063 w 2384237"/>
                <a:gd name="connsiteY16" fmla="*/ 205820 h 611561"/>
                <a:gd name="connsiteX17" fmla="*/ 274846 w 2384237"/>
                <a:gd name="connsiteY17" fmla="*/ 164119 h 611561"/>
                <a:gd name="connsiteX18" fmla="*/ 1130297 w 2384237"/>
                <a:gd name="connsiteY18" fmla="*/ 138472 h 611561"/>
                <a:gd name="connsiteX19" fmla="*/ 1153234 w 2384237"/>
                <a:gd name="connsiteY19" fmla="*/ 146512 h 611561"/>
                <a:gd name="connsiteX20" fmla="*/ 1211954 w 2384237"/>
                <a:gd name="connsiteY20" fmla="*/ 247977 h 611561"/>
                <a:gd name="connsiteX21" fmla="*/ 1153234 w 2384237"/>
                <a:gd name="connsiteY21" fmla="*/ 281362 h 611561"/>
                <a:gd name="connsiteX22" fmla="*/ 1094515 w 2384237"/>
                <a:gd name="connsiteY22" fmla="*/ 179897 h 611561"/>
                <a:gd name="connsiteX23" fmla="*/ 1130297 w 2384237"/>
                <a:gd name="connsiteY23" fmla="*/ 138472 h 611561"/>
                <a:gd name="connsiteX24" fmla="*/ 36057 w 2384237"/>
                <a:gd name="connsiteY24" fmla="*/ 26100 h 611561"/>
                <a:gd name="connsiteX25" fmla="*/ 58719 w 2384237"/>
                <a:gd name="connsiteY25" fmla="*/ 34109 h 611561"/>
                <a:gd name="connsiteX26" fmla="*/ 117439 w 2384237"/>
                <a:gd name="connsiteY26" fmla="*/ 135191 h 611561"/>
                <a:gd name="connsiteX27" fmla="*/ 58719 w 2384237"/>
                <a:gd name="connsiteY27" fmla="*/ 169103 h 611561"/>
                <a:gd name="connsiteX28" fmla="*/ 0 w 2384237"/>
                <a:gd name="connsiteY28" fmla="*/ 67368 h 611561"/>
                <a:gd name="connsiteX29" fmla="*/ 36057 w 2384237"/>
                <a:gd name="connsiteY29" fmla="*/ 26100 h 611561"/>
                <a:gd name="connsiteX30" fmla="*/ 891231 w 2384237"/>
                <a:gd name="connsiteY30" fmla="*/ 176 h 611561"/>
                <a:gd name="connsiteX31" fmla="*/ 914168 w 2384237"/>
                <a:gd name="connsiteY31" fmla="*/ 8185 h 611561"/>
                <a:gd name="connsiteX32" fmla="*/ 972889 w 2384237"/>
                <a:gd name="connsiteY32" fmla="*/ 109267 h 611561"/>
                <a:gd name="connsiteX33" fmla="*/ 914168 w 2384237"/>
                <a:gd name="connsiteY33" fmla="*/ 142526 h 611561"/>
                <a:gd name="connsiteX34" fmla="*/ 855448 w 2384237"/>
                <a:gd name="connsiteY34" fmla="*/ 41444 h 611561"/>
                <a:gd name="connsiteX35" fmla="*/ 891231 w 2384237"/>
                <a:gd name="connsiteY35" fmla="*/ 176 h 61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84237" h="611561">
                  <a:moveTo>
                    <a:pt x="2302579" y="460750"/>
                  </a:moveTo>
                  <a:cubicBezTo>
                    <a:pt x="2309613" y="461331"/>
                    <a:pt x="2317360" y="463817"/>
                    <a:pt x="2325516" y="468382"/>
                  </a:cubicBezTo>
                  <a:cubicBezTo>
                    <a:pt x="2358139" y="487294"/>
                    <a:pt x="2384237" y="532944"/>
                    <a:pt x="2384237" y="570117"/>
                  </a:cubicBezTo>
                  <a:cubicBezTo>
                    <a:pt x="2384237" y="607289"/>
                    <a:pt x="2358139" y="622288"/>
                    <a:pt x="2325516" y="603376"/>
                  </a:cubicBezTo>
                  <a:cubicBezTo>
                    <a:pt x="2292894" y="584464"/>
                    <a:pt x="2266796" y="539466"/>
                    <a:pt x="2266796" y="502294"/>
                  </a:cubicBezTo>
                  <a:cubicBezTo>
                    <a:pt x="2266796" y="474415"/>
                    <a:pt x="2281476" y="459008"/>
                    <a:pt x="2302579" y="460750"/>
                  </a:cubicBezTo>
                  <a:close/>
                  <a:moveTo>
                    <a:pt x="2063713" y="322770"/>
                  </a:moveTo>
                  <a:cubicBezTo>
                    <a:pt x="2070787" y="323443"/>
                    <a:pt x="2078577" y="326051"/>
                    <a:pt x="2086778" y="330779"/>
                  </a:cubicBezTo>
                  <a:cubicBezTo>
                    <a:pt x="2118925" y="349692"/>
                    <a:pt x="2145168" y="394689"/>
                    <a:pt x="2145168" y="431862"/>
                  </a:cubicBezTo>
                  <a:cubicBezTo>
                    <a:pt x="2145168" y="469034"/>
                    <a:pt x="2118925" y="484033"/>
                    <a:pt x="2086778" y="465773"/>
                  </a:cubicBezTo>
                  <a:cubicBezTo>
                    <a:pt x="2053975" y="446861"/>
                    <a:pt x="2027733" y="401211"/>
                    <a:pt x="2027733" y="364039"/>
                  </a:cubicBezTo>
                  <a:cubicBezTo>
                    <a:pt x="2027733" y="336160"/>
                    <a:pt x="2042494" y="320753"/>
                    <a:pt x="2063713" y="322770"/>
                  </a:cubicBezTo>
                  <a:close/>
                  <a:moveTo>
                    <a:pt x="274846" y="164119"/>
                  </a:moveTo>
                  <a:cubicBezTo>
                    <a:pt x="281880" y="164702"/>
                    <a:pt x="289628" y="167198"/>
                    <a:pt x="297783" y="171780"/>
                  </a:cubicBezTo>
                  <a:cubicBezTo>
                    <a:pt x="330406" y="190764"/>
                    <a:pt x="356504" y="236587"/>
                    <a:pt x="356504" y="273246"/>
                  </a:cubicBezTo>
                  <a:cubicBezTo>
                    <a:pt x="356504" y="311213"/>
                    <a:pt x="330406" y="325615"/>
                    <a:pt x="297783" y="307285"/>
                  </a:cubicBezTo>
                  <a:cubicBezTo>
                    <a:pt x="265161" y="288302"/>
                    <a:pt x="239063" y="243133"/>
                    <a:pt x="239063" y="205820"/>
                  </a:cubicBezTo>
                  <a:cubicBezTo>
                    <a:pt x="239063" y="177836"/>
                    <a:pt x="253743" y="162370"/>
                    <a:pt x="274846" y="164119"/>
                  </a:cubicBezTo>
                  <a:close/>
                  <a:moveTo>
                    <a:pt x="1130297" y="138472"/>
                  </a:moveTo>
                  <a:cubicBezTo>
                    <a:pt x="1137331" y="139147"/>
                    <a:pt x="1145079" y="141766"/>
                    <a:pt x="1153234" y="146512"/>
                  </a:cubicBezTo>
                  <a:cubicBezTo>
                    <a:pt x="1185856" y="164841"/>
                    <a:pt x="1211954" y="210664"/>
                    <a:pt x="1211954" y="247977"/>
                  </a:cubicBezTo>
                  <a:cubicBezTo>
                    <a:pt x="1211954" y="285290"/>
                    <a:pt x="1185856" y="299692"/>
                    <a:pt x="1153234" y="281362"/>
                  </a:cubicBezTo>
                  <a:cubicBezTo>
                    <a:pt x="1120612" y="262379"/>
                    <a:pt x="1094515" y="217210"/>
                    <a:pt x="1094515" y="179897"/>
                  </a:cubicBezTo>
                  <a:cubicBezTo>
                    <a:pt x="1094515" y="151912"/>
                    <a:pt x="1109195" y="136447"/>
                    <a:pt x="1130297" y="138472"/>
                  </a:cubicBezTo>
                  <a:close/>
                  <a:moveTo>
                    <a:pt x="36057" y="26100"/>
                  </a:moveTo>
                  <a:cubicBezTo>
                    <a:pt x="43061" y="26772"/>
                    <a:pt x="50727" y="29381"/>
                    <a:pt x="58719" y="34109"/>
                  </a:cubicBezTo>
                  <a:cubicBezTo>
                    <a:pt x="91341" y="53021"/>
                    <a:pt x="117439" y="98019"/>
                    <a:pt x="117439" y="135191"/>
                  </a:cubicBezTo>
                  <a:cubicBezTo>
                    <a:pt x="117439" y="172364"/>
                    <a:pt x="91341" y="187363"/>
                    <a:pt x="58719" y="169103"/>
                  </a:cubicBezTo>
                  <a:cubicBezTo>
                    <a:pt x="26750" y="150190"/>
                    <a:pt x="0" y="104540"/>
                    <a:pt x="0" y="67368"/>
                  </a:cubicBezTo>
                  <a:cubicBezTo>
                    <a:pt x="0" y="39489"/>
                    <a:pt x="15047" y="24082"/>
                    <a:pt x="36057" y="26100"/>
                  </a:cubicBezTo>
                  <a:close/>
                  <a:moveTo>
                    <a:pt x="891231" y="176"/>
                  </a:moveTo>
                  <a:cubicBezTo>
                    <a:pt x="898265" y="848"/>
                    <a:pt x="906013" y="3457"/>
                    <a:pt x="914168" y="8185"/>
                  </a:cubicBezTo>
                  <a:cubicBezTo>
                    <a:pt x="946138" y="27097"/>
                    <a:pt x="972889" y="72095"/>
                    <a:pt x="972889" y="109267"/>
                  </a:cubicBezTo>
                  <a:cubicBezTo>
                    <a:pt x="972889" y="146439"/>
                    <a:pt x="946138" y="161439"/>
                    <a:pt x="914168" y="142526"/>
                  </a:cubicBezTo>
                  <a:cubicBezTo>
                    <a:pt x="881546" y="123614"/>
                    <a:pt x="855448" y="78616"/>
                    <a:pt x="855448" y="41444"/>
                  </a:cubicBezTo>
                  <a:cubicBezTo>
                    <a:pt x="855448" y="13565"/>
                    <a:pt x="870128" y="-1842"/>
                    <a:pt x="891231" y="176"/>
                  </a:cubicBezTo>
                  <a:close/>
                </a:path>
              </a:pathLst>
            </a:custGeom>
            <a:solidFill>
              <a:schemeClr val="bg1"/>
            </a:solidFill>
            <a:ln>
              <a:noFill/>
            </a:ln>
            <a:effectLst/>
          </p:spPr>
          <p:txBody>
            <a:bodyPr wrap="square" anchor="ctr">
              <a:noAutofit/>
            </a:bodyPr>
            <a:lstStyle/>
            <a:p>
              <a:endParaRPr lang="en-US" sz="2743" dirty="0"/>
            </a:p>
          </p:txBody>
        </p:sp>
        <p:grpSp>
          <p:nvGrpSpPr>
            <p:cNvPr id="22" name="Group 21">
              <a:extLst>
                <a:ext uri="{FF2B5EF4-FFF2-40B4-BE49-F238E27FC236}">
                  <a16:creationId xmlns:a16="http://schemas.microsoft.com/office/drawing/2014/main" id="{A2440CE2-7111-4A0F-BB8C-28AF8A95C1FE}"/>
                </a:ext>
              </a:extLst>
            </p:cNvPr>
            <p:cNvGrpSpPr/>
            <p:nvPr/>
          </p:nvGrpSpPr>
          <p:grpSpPr>
            <a:xfrm>
              <a:off x="9294123" y="1918282"/>
              <a:ext cx="4982923" cy="6267538"/>
              <a:chOff x="9294123" y="1918282"/>
              <a:chExt cx="4982923" cy="6267538"/>
            </a:xfrm>
          </p:grpSpPr>
          <p:sp>
            <p:nvSpPr>
              <p:cNvPr id="23" name="Freeform 117">
                <a:extLst>
                  <a:ext uri="{FF2B5EF4-FFF2-40B4-BE49-F238E27FC236}">
                    <a16:creationId xmlns:a16="http://schemas.microsoft.com/office/drawing/2014/main" id="{0789ADBC-6795-433B-B013-ED04C4F0D396}"/>
                  </a:ext>
                </a:extLst>
              </p:cNvPr>
              <p:cNvSpPr>
                <a:spLocks noChangeArrowheads="1"/>
              </p:cNvSpPr>
              <p:nvPr/>
            </p:nvSpPr>
            <p:spPr bwMode="auto">
              <a:xfrm>
                <a:off x="9294123" y="1918282"/>
                <a:ext cx="4982923" cy="6267538"/>
              </a:xfrm>
              <a:custGeom>
                <a:avLst/>
                <a:gdLst>
                  <a:gd name="T0" fmla="*/ 195 w 7631"/>
                  <a:gd name="T1" fmla="*/ 0 h 9597"/>
                  <a:gd name="T2" fmla="*/ 320 w 7631"/>
                  <a:gd name="T3" fmla="*/ 43 h 9597"/>
                  <a:gd name="T4" fmla="*/ 7311 w 7631"/>
                  <a:gd name="T5" fmla="*/ 4080 h 9597"/>
                  <a:gd name="T6" fmla="*/ 7630 w 7631"/>
                  <a:gd name="T7" fmla="*/ 4631 h 9597"/>
                  <a:gd name="T8" fmla="*/ 7630 w 7631"/>
                  <a:gd name="T9" fmla="*/ 9371 h 9597"/>
                  <a:gd name="T10" fmla="*/ 7467 w 7631"/>
                  <a:gd name="T11" fmla="*/ 9596 h 9597"/>
                  <a:gd name="T12" fmla="*/ 7442 w 7631"/>
                  <a:gd name="T13" fmla="*/ 9596 h 9597"/>
                  <a:gd name="T14" fmla="*/ 7311 w 7631"/>
                  <a:gd name="T15" fmla="*/ 9553 h 9597"/>
                  <a:gd name="T16" fmla="*/ 320 w 7631"/>
                  <a:gd name="T17" fmla="*/ 5517 h 9597"/>
                  <a:gd name="T18" fmla="*/ 0 w 7631"/>
                  <a:gd name="T19" fmla="*/ 4966 h 9597"/>
                  <a:gd name="T20" fmla="*/ 0 w 7631"/>
                  <a:gd name="T21" fmla="*/ 225 h 9597"/>
                  <a:gd name="T22" fmla="*/ 158 w 7631"/>
                  <a:gd name="T23" fmla="*/ 0 h 9597"/>
                  <a:gd name="T24" fmla="*/ 195 w 7631"/>
                  <a:gd name="T25" fmla="*/ 0 h 9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31" h="9597">
                    <a:moveTo>
                      <a:pt x="195" y="0"/>
                    </a:moveTo>
                    <a:cubicBezTo>
                      <a:pt x="233" y="3"/>
                      <a:pt x="276" y="17"/>
                      <a:pt x="320" y="43"/>
                    </a:cubicBezTo>
                    <a:lnTo>
                      <a:pt x="7311" y="4080"/>
                    </a:lnTo>
                    <a:cubicBezTo>
                      <a:pt x="7487" y="4182"/>
                      <a:pt x="7630" y="4429"/>
                      <a:pt x="7630" y="4631"/>
                    </a:cubicBezTo>
                    <a:lnTo>
                      <a:pt x="7630" y="9371"/>
                    </a:lnTo>
                    <a:cubicBezTo>
                      <a:pt x="7630" y="9509"/>
                      <a:pt x="7564" y="9590"/>
                      <a:pt x="7467" y="9596"/>
                    </a:cubicBezTo>
                    <a:lnTo>
                      <a:pt x="7442" y="9596"/>
                    </a:lnTo>
                    <a:cubicBezTo>
                      <a:pt x="7402" y="9594"/>
                      <a:pt x="7358" y="9580"/>
                      <a:pt x="7311" y="9553"/>
                    </a:cubicBezTo>
                    <a:lnTo>
                      <a:pt x="320" y="5517"/>
                    </a:lnTo>
                    <a:cubicBezTo>
                      <a:pt x="144" y="5415"/>
                      <a:pt x="0" y="5169"/>
                      <a:pt x="0" y="4966"/>
                    </a:cubicBezTo>
                    <a:lnTo>
                      <a:pt x="0" y="225"/>
                    </a:lnTo>
                    <a:cubicBezTo>
                      <a:pt x="0" y="90"/>
                      <a:pt x="64" y="9"/>
                      <a:pt x="158" y="0"/>
                    </a:cubicBezTo>
                    <a:lnTo>
                      <a:pt x="195" y="0"/>
                    </a:lnTo>
                  </a:path>
                </a:pathLst>
              </a:custGeom>
              <a:solidFill>
                <a:schemeClr val="accent1">
                  <a:lumMod val="75000"/>
                </a:schemeClr>
              </a:solidFill>
              <a:ln>
                <a:noFill/>
              </a:ln>
              <a:effectLst/>
            </p:spPr>
            <p:txBody>
              <a:bodyPr wrap="none" anchor="ctr"/>
              <a:lstStyle/>
              <a:p>
                <a:endParaRPr lang="en-US" sz="2743" dirty="0"/>
              </a:p>
            </p:txBody>
          </p:sp>
          <p:sp>
            <p:nvSpPr>
              <p:cNvPr id="24" name="Freeform 118">
                <a:extLst>
                  <a:ext uri="{FF2B5EF4-FFF2-40B4-BE49-F238E27FC236}">
                    <a16:creationId xmlns:a16="http://schemas.microsoft.com/office/drawing/2014/main" id="{B9073377-A4E0-4200-8500-023C10E50601}"/>
                  </a:ext>
                </a:extLst>
              </p:cNvPr>
              <p:cNvSpPr>
                <a:spLocks noChangeArrowheads="1"/>
              </p:cNvSpPr>
              <p:nvPr/>
            </p:nvSpPr>
            <p:spPr bwMode="auto">
              <a:xfrm>
                <a:off x="9294123" y="1918282"/>
                <a:ext cx="4982923" cy="3228820"/>
              </a:xfrm>
              <a:custGeom>
                <a:avLst/>
                <a:gdLst>
                  <a:gd name="T0" fmla="*/ 195 w 7631"/>
                  <a:gd name="T1" fmla="*/ 0 h 4945"/>
                  <a:gd name="T2" fmla="*/ 320 w 7631"/>
                  <a:gd name="T3" fmla="*/ 43 h 4945"/>
                  <a:gd name="T4" fmla="*/ 7311 w 7631"/>
                  <a:gd name="T5" fmla="*/ 4080 h 4945"/>
                  <a:gd name="T6" fmla="*/ 7630 w 7631"/>
                  <a:gd name="T7" fmla="*/ 4631 h 4945"/>
                  <a:gd name="T8" fmla="*/ 7630 w 7631"/>
                  <a:gd name="T9" fmla="*/ 4944 h 4945"/>
                  <a:gd name="T10" fmla="*/ 0 w 7631"/>
                  <a:gd name="T11" fmla="*/ 538 h 4945"/>
                  <a:gd name="T12" fmla="*/ 0 w 7631"/>
                  <a:gd name="T13" fmla="*/ 225 h 4945"/>
                  <a:gd name="T14" fmla="*/ 158 w 7631"/>
                  <a:gd name="T15" fmla="*/ 0 h 4945"/>
                  <a:gd name="T16" fmla="*/ 195 w 7631"/>
                  <a:gd name="T17" fmla="*/ 0 h 4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31" h="4945">
                    <a:moveTo>
                      <a:pt x="195" y="0"/>
                    </a:moveTo>
                    <a:cubicBezTo>
                      <a:pt x="233" y="3"/>
                      <a:pt x="276" y="17"/>
                      <a:pt x="320" y="43"/>
                    </a:cubicBezTo>
                    <a:lnTo>
                      <a:pt x="7311" y="4080"/>
                    </a:lnTo>
                    <a:cubicBezTo>
                      <a:pt x="7487" y="4182"/>
                      <a:pt x="7630" y="4429"/>
                      <a:pt x="7630" y="4631"/>
                    </a:cubicBezTo>
                    <a:lnTo>
                      <a:pt x="7630" y="4944"/>
                    </a:lnTo>
                    <a:lnTo>
                      <a:pt x="0" y="538"/>
                    </a:lnTo>
                    <a:lnTo>
                      <a:pt x="0" y="225"/>
                    </a:lnTo>
                    <a:cubicBezTo>
                      <a:pt x="0" y="90"/>
                      <a:pt x="64" y="9"/>
                      <a:pt x="158" y="0"/>
                    </a:cubicBezTo>
                    <a:lnTo>
                      <a:pt x="195" y="0"/>
                    </a:lnTo>
                  </a:path>
                </a:pathLst>
              </a:custGeom>
              <a:solidFill>
                <a:schemeClr val="accent1">
                  <a:lumMod val="60000"/>
                  <a:lumOff val="40000"/>
                </a:schemeClr>
              </a:solidFill>
              <a:ln>
                <a:noFill/>
              </a:ln>
              <a:effectLst/>
            </p:spPr>
            <p:txBody>
              <a:bodyPr wrap="none" anchor="ctr"/>
              <a:lstStyle/>
              <a:p>
                <a:endParaRPr lang="en-US" sz="2743" dirty="0"/>
              </a:p>
            </p:txBody>
          </p:sp>
          <p:sp>
            <p:nvSpPr>
              <p:cNvPr id="25" name="Freeform 112">
                <a:extLst>
                  <a:ext uri="{FF2B5EF4-FFF2-40B4-BE49-F238E27FC236}">
                    <a16:creationId xmlns:a16="http://schemas.microsoft.com/office/drawing/2014/main" id="{4B8829DC-E216-4BD4-A415-A52D6F2C9023}"/>
                  </a:ext>
                </a:extLst>
              </p:cNvPr>
              <p:cNvSpPr>
                <a:spLocks noChangeArrowheads="1"/>
              </p:cNvSpPr>
              <p:nvPr/>
            </p:nvSpPr>
            <p:spPr bwMode="auto">
              <a:xfrm>
                <a:off x="10032811" y="2422336"/>
                <a:ext cx="2546187" cy="1578406"/>
              </a:xfrm>
              <a:custGeom>
                <a:avLst/>
                <a:gdLst>
                  <a:gd name="T0" fmla="*/ 3799 w 3897"/>
                  <a:gd name="T1" fmla="*/ 2414 h 2415"/>
                  <a:gd name="T2" fmla="*/ 3797 w 3897"/>
                  <a:gd name="T3" fmla="*/ 2413 h 2415"/>
                  <a:gd name="T4" fmla="*/ 99 w 3897"/>
                  <a:gd name="T5" fmla="*/ 277 h 2415"/>
                  <a:gd name="T6" fmla="*/ 0 w 3897"/>
                  <a:gd name="T7" fmla="*/ 87 h 2415"/>
                  <a:gd name="T8" fmla="*/ 60 w 3897"/>
                  <a:gd name="T9" fmla="*/ 0 h 2415"/>
                  <a:gd name="T10" fmla="*/ 99 w 3897"/>
                  <a:gd name="T11" fmla="*/ 12 h 2415"/>
                  <a:gd name="T12" fmla="*/ 3797 w 3897"/>
                  <a:gd name="T13" fmla="*/ 2148 h 2415"/>
                  <a:gd name="T14" fmla="*/ 3896 w 3897"/>
                  <a:gd name="T15" fmla="*/ 2337 h 2415"/>
                  <a:gd name="T16" fmla="*/ 3868 w 3897"/>
                  <a:gd name="T17" fmla="*/ 2414 h 2415"/>
                  <a:gd name="T18" fmla="*/ 3799 w 3897"/>
                  <a:gd name="T19" fmla="*/ 2414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7" h="2415">
                    <a:moveTo>
                      <a:pt x="3799" y="2414"/>
                    </a:moveTo>
                    <a:cubicBezTo>
                      <a:pt x="3799" y="2413"/>
                      <a:pt x="3798" y="2413"/>
                      <a:pt x="3797" y="2413"/>
                    </a:cubicBezTo>
                    <a:lnTo>
                      <a:pt x="99" y="277"/>
                    </a:lnTo>
                    <a:cubicBezTo>
                      <a:pt x="44" y="245"/>
                      <a:pt x="0" y="161"/>
                      <a:pt x="0" y="87"/>
                    </a:cubicBezTo>
                    <a:cubicBezTo>
                      <a:pt x="0" y="33"/>
                      <a:pt x="24" y="0"/>
                      <a:pt x="60" y="0"/>
                    </a:cubicBezTo>
                    <a:cubicBezTo>
                      <a:pt x="72" y="0"/>
                      <a:pt x="85" y="4"/>
                      <a:pt x="99" y="12"/>
                    </a:cubicBezTo>
                    <a:lnTo>
                      <a:pt x="3797" y="2148"/>
                    </a:lnTo>
                    <a:cubicBezTo>
                      <a:pt x="3852" y="2179"/>
                      <a:pt x="3896" y="2264"/>
                      <a:pt x="3896" y="2337"/>
                    </a:cubicBezTo>
                    <a:cubicBezTo>
                      <a:pt x="3896" y="2373"/>
                      <a:pt x="3886" y="2400"/>
                      <a:pt x="3868" y="2414"/>
                    </a:cubicBezTo>
                    <a:lnTo>
                      <a:pt x="3799" y="2414"/>
                    </a:lnTo>
                  </a:path>
                </a:pathLst>
              </a:custGeom>
              <a:solidFill>
                <a:schemeClr val="accent1">
                  <a:lumMod val="20000"/>
                  <a:lumOff val="80000"/>
                </a:schemeClr>
              </a:solidFill>
              <a:ln>
                <a:noFill/>
              </a:ln>
              <a:effectLst/>
            </p:spPr>
            <p:txBody>
              <a:bodyPr wrap="none" anchor="ctr"/>
              <a:lstStyle/>
              <a:p>
                <a:endParaRPr lang="en-US" sz="2743" dirty="0"/>
              </a:p>
            </p:txBody>
          </p:sp>
        </p:grpSp>
      </p:grpSp>
      <p:sp>
        <p:nvSpPr>
          <p:cNvPr id="32" name="TextBox 31">
            <a:extLst>
              <a:ext uri="{FF2B5EF4-FFF2-40B4-BE49-F238E27FC236}">
                <a16:creationId xmlns:a16="http://schemas.microsoft.com/office/drawing/2014/main" id="{80B95787-E5DE-435B-BC47-8ED837B12029}"/>
              </a:ext>
            </a:extLst>
          </p:cNvPr>
          <p:cNvSpPr txBox="1"/>
          <p:nvPr/>
        </p:nvSpPr>
        <p:spPr>
          <a:xfrm>
            <a:off x="1630006" y="5029468"/>
            <a:ext cx="954107" cy="307777"/>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LABEL 03</a:t>
            </a:r>
          </a:p>
        </p:txBody>
      </p:sp>
      <p:sp>
        <p:nvSpPr>
          <p:cNvPr id="33" name="Subtitle 2">
            <a:extLst>
              <a:ext uri="{FF2B5EF4-FFF2-40B4-BE49-F238E27FC236}">
                <a16:creationId xmlns:a16="http://schemas.microsoft.com/office/drawing/2014/main" id="{A5542EC2-4D27-46B3-8856-340477CC4366}"/>
              </a:ext>
            </a:extLst>
          </p:cNvPr>
          <p:cNvSpPr txBox="1">
            <a:spLocks/>
          </p:cNvSpPr>
          <p:nvPr/>
        </p:nvSpPr>
        <p:spPr>
          <a:xfrm>
            <a:off x="1660486" y="5313119"/>
            <a:ext cx="1999057" cy="659197"/>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08" dirty="0">
                <a:solidFill>
                  <a:schemeClr val="tx1"/>
                </a:solidFill>
                <a:latin typeface="+mn-lt"/>
                <a:ea typeface="Lato Light" panose="020F0502020204030203" pitchFamily="34" charset="0"/>
                <a:cs typeface="Mukta ExtraLight" panose="020B0000000000000000" pitchFamily="34" charset="77"/>
              </a:rPr>
              <a:t>Lorem ipsum </a:t>
            </a:r>
            <a:r>
              <a:rPr lang="en-GB" sz="1008" dirty="0" err="1">
                <a:solidFill>
                  <a:schemeClr val="tx1"/>
                </a:solidFill>
                <a:latin typeface="+mn-lt"/>
                <a:ea typeface="Lato Light" panose="020F0502020204030203" pitchFamily="34" charset="0"/>
                <a:cs typeface="Mukta ExtraLight" panose="020B0000000000000000" pitchFamily="34" charset="77"/>
              </a:rPr>
              <a:t>dolor</a:t>
            </a:r>
            <a:r>
              <a:rPr lang="en-GB" sz="1008" dirty="0">
                <a:solidFill>
                  <a:schemeClr val="tx1"/>
                </a:solidFill>
                <a:latin typeface="+mn-lt"/>
                <a:ea typeface="Lato Light" panose="020F0502020204030203" pitchFamily="34" charset="0"/>
                <a:cs typeface="Mukta ExtraLight" panose="020B0000000000000000" pitchFamily="34" charset="77"/>
              </a:rPr>
              <a:t> sit </a:t>
            </a:r>
            <a:r>
              <a:rPr lang="en-GB" sz="1008" dirty="0" err="1">
                <a:solidFill>
                  <a:schemeClr val="tx1"/>
                </a:solidFill>
                <a:latin typeface="+mn-lt"/>
                <a:ea typeface="Lato Light" panose="020F0502020204030203" pitchFamily="34" charset="0"/>
                <a:cs typeface="Mukta ExtraLight" panose="020B0000000000000000" pitchFamily="34" charset="77"/>
              </a:rPr>
              <a:t>amet</a:t>
            </a:r>
            <a:r>
              <a:rPr lang="en-GB" sz="1008" dirty="0">
                <a:solidFill>
                  <a:schemeClr val="tx1"/>
                </a:solidFill>
                <a:latin typeface="+mn-lt"/>
                <a:ea typeface="Lato Light" panose="020F0502020204030203" pitchFamily="34" charset="0"/>
                <a:cs typeface="Mukta ExtraLight" panose="020B0000000000000000" pitchFamily="34" charset="77"/>
              </a:rPr>
              <a:t>, cum modo </a:t>
            </a:r>
            <a:r>
              <a:rPr lang="en-GB" sz="1008" dirty="0" err="1">
                <a:solidFill>
                  <a:schemeClr val="tx1"/>
                </a:solidFill>
                <a:latin typeface="+mn-lt"/>
                <a:ea typeface="Lato Light" panose="020F0502020204030203" pitchFamily="34" charset="0"/>
                <a:cs typeface="Mukta ExtraLight" panose="020B0000000000000000" pitchFamily="34" charset="77"/>
              </a:rPr>
              <a:t>comprehensam</a:t>
            </a:r>
            <a:r>
              <a:rPr lang="en-GB" sz="1008" dirty="0">
                <a:solidFill>
                  <a:schemeClr val="tx1"/>
                </a:solidFill>
                <a:latin typeface="+mn-lt"/>
                <a:ea typeface="Lato Light" panose="020F0502020204030203" pitchFamily="34" charset="0"/>
                <a:cs typeface="Mukta ExtraLight" panose="020B0000000000000000" pitchFamily="34" charset="77"/>
              </a:rPr>
              <a:t> in. </a:t>
            </a:r>
            <a:r>
              <a:rPr lang="en-GB" sz="1008" dirty="0" err="1">
                <a:solidFill>
                  <a:schemeClr val="tx1"/>
                </a:solidFill>
                <a:latin typeface="+mn-lt"/>
                <a:ea typeface="Lato Light" panose="020F0502020204030203" pitchFamily="34" charset="0"/>
                <a:cs typeface="Mukta ExtraLight" panose="020B0000000000000000" pitchFamily="34" charset="77"/>
              </a:rPr>
              <a:t>Sed</a:t>
            </a:r>
            <a:r>
              <a:rPr lang="en-GB" sz="1008" dirty="0">
                <a:solidFill>
                  <a:schemeClr val="tx1"/>
                </a:solidFill>
                <a:latin typeface="+mn-lt"/>
                <a:ea typeface="Lato Light" panose="020F0502020204030203" pitchFamily="34" charset="0"/>
                <a:cs typeface="Mukta ExtraLight" panose="020B0000000000000000" pitchFamily="34" charset="77"/>
              </a:rPr>
              <a:t> </a:t>
            </a:r>
            <a:r>
              <a:rPr lang="en-GB" sz="1008" dirty="0" err="1">
                <a:solidFill>
                  <a:schemeClr val="tx1"/>
                </a:solidFill>
                <a:latin typeface="+mn-lt"/>
                <a:ea typeface="Lato Light" panose="020F0502020204030203" pitchFamily="34" charset="0"/>
                <a:cs typeface="Mukta ExtraLight" panose="020B0000000000000000" pitchFamily="34" charset="77"/>
              </a:rPr>
              <a:t>nibh</a:t>
            </a:r>
            <a:r>
              <a:rPr lang="en-GB" sz="1008" dirty="0">
                <a:solidFill>
                  <a:schemeClr val="tx1"/>
                </a:solidFill>
                <a:latin typeface="+mn-lt"/>
                <a:ea typeface="Lato Light" panose="020F0502020204030203" pitchFamily="34" charset="0"/>
                <a:cs typeface="Mukta ExtraLight" panose="020B0000000000000000" pitchFamily="34" charset="77"/>
              </a:rPr>
              <a:t> </a:t>
            </a:r>
            <a:r>
              <a:rPr lang="en-GB" sz="1008" dirty="0" err="1">
                <a:solidFill>
                  <a:schemeClr val="tx1"/>
                </a:solidFill>
                <a:latin typeface="+mn-lt"/>
                <a:ea typeface="Lato Light" panose="020F0502020204030203" pitchFamily="34" charset="0"/>
                <a:cs typeface="Mukta ExtraLight" panose="020B0000000000000000" pitchFamily="34" charset="77"/>
              </a:rPr>
              <a:t>theophrastus</a:t>
            </a:r>
            <a:r>
              <a:rPr lang="en-GB" sz="1008" dirty="0">
                <a:solidFill>
                  <a:schemeClr val="tx1"/>
                </a:solidFill>
                <a:latin typeface="+mn-lt"/>
                <a:ea typeface="Lato Light" panose="020F0502020204030203" pitchFamily="34" charset="0"/>
                <a:cs typeface="Mukta ExtraLight" panose="020B0000000000000000" pitchFamily="34" charset="77"/>
              </a:rPr>
              <a:t> in, ex </a:t>
            </a:r>
            <a:r>
              <a:rPr lang="en-GB" sz="1008" dirty="0" err="1">
                <a:solidFill>
                  <a:schemeClr val="tx1"/>
                </a:solidFill>
                <a:latin typeface="+mn-lt"/>
                <a:ea typeface="Lato Light" panose="020F0502020204030203" pitchFamily="34" charset="0"/>
                <a:cs typeface="Mukta ExtraLight" panose="020B0000000000000000" pitchFamily="34" charset="77"/>
              </a:rPr>
              <a:t>dictas</a:t>
            </a:r>
            <a:r>
              <a:rPr lang="en-GB" sz="1008" dirty="0">
                <a:solidFill>
                  <a:schemeClr val="tx1"/>
                </a:solidFill>
                <a:latin typeface="+mn-lt"/>
                <a:ea typeface="Lato Light" panose="020F0502020204030203" pitchFamily="34" charset="0"/>
                <a:cs typeface="Mukta ExtraLight" panose="020B0000000000000000" pitchFamily="34" charset="77"/>
              </a:rPr>
              <a:t> </a:t>
            </a:r>
            <a:r>
              <a:rPr lang="en-GB" sz="1008" dirty="0" err="1">
                <a:solidFill>
                  <a:schemeClr val="tx1"/>
                </a:solidFill>
                <a:latin typeface="+mn-lt"/>
                <a:ea typeface="Lato Light" panose="020F0502020204030203" pitchFamily="34" charset="0"/>
                <a:cs typeface="Mukta ExtraLight" panose="020B0000000000000000" pitchFamily="34" charset="77"/>
              </a:rPr>
              <a:t>conceptam</a:t>
            </a:r>
            <a:r>
              <a:rPr lang="en-GB" sz="1008" dirty="0">
                <a:solidFill>
                  <a:schemeClr val="tx1"/>
                </a:solidFill>
                <a:latin typeface="+mn-lt"/>
                <a:ea typeface="Lato Light" panose="020F0502020204030203" pitchFamily="34" charset="0"/>
                <a:cs typeface="Mukta ExtraLight" panose="020B0000000000000000" pitchFamily="34" charset="77"/>
              </a:rPr>
              <a: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34" name="TextBox 33">
            <a:extLst>
              <a:ext uri="{FF2B5EF4-FFF2-40B4-BE49-F238E27FC236}">
                <a16:creationId xmlns:a16="http://schemas.microsoft.com/office/drawing/2014/main" id="{17FF2DBC-1CB5-462B-95C2-EF8472871E7B}"/>
              </a:ext>
            </a:extLst>
          </p:cNvPr>
          <p:cNvSpPr txBox="1"/>
          <p:nvPr/>
        </p:nvSpPr>
        <p:spPr>
          <a:xfrm>
            <a:off x="1630006" y="2123416"/>
            <a:ext cx="918841" cy="307777"/>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LABEL 01</a:t>
            </a:r>
          </a:p>
        </p:txBody>
      </p:sp>
      <p:sp>
        <p:nvSpPr>
          <p:cNvPr id="35" name="Subtitle 2">
            <a:extLst>
              <a:ext uri="{FF2B5EF4-FFF2-40B4-BE49-F238E27FC236}">
                <a16:creationId xmlns:a16="http://schemas.microsoft.com/office/drawing/2014/main" id="{AEC9AA40-ADF3-4990-84F6-6AEF105ED856}"/>
              </a:ext>
            </a:extLst>
          </p:cNvPr>
          <p:cNvSpPr txBox="1">
            <a:spLocks/>
          </p:cNvSpPr>
          <p:nvPr/>
        </p:nvSpPr>
        <p:spPr>
          <a:xfrm>
            <a:off x="1660486" y="2407061"/>
            <a:ext cx="1999057" cy="659197"/>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08" dirty="0">
                <a:solidFill>
                  <a:schemeClr val="tx1"/>
                </a:solidFill>
                <a:latin typeface="+mn-lt"/>
                <a:ea typeface="Lato Light" panose="020F0502020204030203" pitchFamily="34" charset="0"/>
                <a:cs typeface="Mukta ExtraLight" panose="020B0000000000000000" pitchFamily="34" charset="77"/>
              </a:rPr>
              <a:t>Lorem ipsum </a:t>
            </a:r>
            <a:r>
              <a:rPr lang="en-GB" sz="1008" dirty="0" err="1">
                <a:solidFill>
                  <a:schemeClr val="tx1"/>
                </a:solidFill>
                <a:latin typeface="+mn-lt"/>
                <a:ea typeface="Lato Light" panose="020F0502020204030203" pitchFamily="34" charset="0"/>
                <a:cs typeface="Mukta ExtraLight" panose="020B0000000000000000" pitchFamily="34" charset="77"/>
              </a:rPr>
              <a:t>dolor</a:t>
            </a:r>
            <a:r>
              <a:rPr lang="en-GB" sz="1008" dirty="0">
                <a:solidFill>
                  <a:schemeClr val="tx1"/>
                </a:solidFill>
                <a:latin typeface="+mn-lt"/>
                <a:ea typeface="Lato Light" panose="020F0502020204030203" pitchFamily="34" charset="0"/>
                <a:cs typeface="Mukta ExtraLight" panose="020B0000000000000000" pitchFamily="34" charset="77"/>
              </a:rPr>
              <a:t> sit </a:t>
            </a:r>
            <a:r>
              <a:rPr lang="en-GB" sz="1008" dirty="0" err="1">
                <a:solidFill>
                  <a:schemeClr val="tx1"/>
                </a:solidFill>
                <a:latin typeface="+mn-lt"/>
                <a:ea typeface="Lato Light" panose="020F0502020204030203" pitchFamily="34" charset="0"/>
                <a:cs typeface="Mukta ExtraLight" panose="020B0000000000000000" pitchFamily="34" charset="77"/>
              </a:rPr>
              <a:t>amet</a:t>
            </a:r>
            <a:r>
              <a:rPr lang="en-GB" sz="1008" dirty="0">
                <a:solidFill>
                  <a:schemeClr val="tx1"/>
                </a:solidFill>
                <a:latin typeface="+mn-lt"/>
                <a:ea typeface="Lato Light" panose="020F0502020204030203" pitchFamily="34" charset="0"/>
                <a:cs typeface="Mukta ExtraLight" panose="020B0000000000000000" pitchFamily="34" charset="77"/>
              </a:rPr>
              <a:t>, cum modo </a:t>
            </a:r>
            <a:r>
              <a:rPr lang="en-GB" sz="1008" dirty="0" err="1">
                <a:solidFill>
                  <a:schemeClr val="tx1"/>
                </a:solidFill>
                <a:latin typeface="+mn-lt"/>
                <a:ea typeface="Lato Light" panose="020F0502020204030203" pitchFamily="34" charset="0"/>
                <a:cs typeface="Mukta ExtraLight" panose="020B0000000000000000" pitchFamily="34" charset="77"/>
              </a:rPr>
              <a:t>comprehensam</a:t>
            </a:r>
            <a:r>
              <a:rPr lang="en-GB" sz="1008" dirty="0">
                <a:solidFill>
                  <a:schemeClr val="tx1"/>
                </a:solidFill>
                <a:latin typeface="+mn-lt"/>
                <a:ea typeface="Lato Light" panose="020F0502020204030203" pitchFamily="34" charset="0"/>
                <a:cs typeface="Mukta ExtraLight" panose="020B0000000000000000" pitchFamily="34" charset="77"/>
              </a:rPr>
              <a:t> in. </a:t>
            </a:r>
            <a:r>
              <a:rPr lang="en-GB" sz="1008" dirty="0" err="1">
                <a:solidFill>
                  <a:schemeClr val="tx1"/>
                </a:solidFill>
                <a:latin typeface="+mn-lt"/>
                <a:ea typeface="Lato Light" panose="020F0502020204030203" pitchFamily="34" charset="0"/>
                <a:cs typeface="Mukta ExtraLight" panose="020B0000000000000000" pitchFamily="34" charset="77"/>
              </a:rPr>
              <a:t>Sed</a:t>
            </a:r>
            <a:r>
              <a:rPr lang="en-GB" sz="1008" dirty="0">
                <a:solidFill>
                  <a:schemeClr val="tx1"/>
                </a:solidFill>
                <a:latin typeface="+mn-lt"/>
                <a:ea typeface="Lato Light" panose="020F0502020204030203" pitchFamily="34" charset="0"/>
                <a:cs typeface="Mukta ExtraLight" panose="020B0000000000000000" pitchFamily="34" charset="77"/>
              </a:rPr>
              <a:t> </a:t>
            </a:r>
            <a:r>
              <a:rPr lang="en-GB" sz="1008" dirty="0" err="1">
                <a:solidFill>
                  <a:schemeClr val="tx1"/>
                </a:solidFill>
                <a:latin typeface="+mn-lt"/>
                <a:ea typeface="Lato Light" panose="020F0502020204030203" pitchFamily="34" charset="0"/>
                <a:cs typeface="Mukta ExtraLight" panose="020B0000000000000000" pitchFamily="34" charset="77"/>
              </a:rPr>
              <a:t>nibh</a:t>
            </a:r>
            <a:r>
              <a:rPr lang="en-GB" sz="1008" dirty="0">
                <a:solidFill>
                  <a:schemeClr val="tx1"/>
                </a:solidFill>
                <a:latin typeface="+mn-lt"/>
                <a:ea typeface="Lato Light" panose="020F0502020204030203" pitchFamily="34" charset="0"/>
                <a:cs typeface="Mukta ExtraLight" panose="020B0000000000000000" pitchFamily="34" charset="77"/>
              </a:rPr>
              <a:t> </a:t>
            </a:r>
            <a:r>
              <a:rPr lang="en-GB" sz="1008" dirty="0" err="1">
                <a:solidFill>
                  <a:schemeClr val="tx1"/>
                </a:solidFill>
                <a:latin typeface="+mn-lt"/>
                <a:ea typeface="Lato Light" panose="020F0502020204030203" pitchFamily="34" charset="0"/>
                <a:cs typeface="Mukta ExtraLight" panose="020B0000000000000000" pitchFamily="34" charset="77"/>
              </a:rPr>
              <a:t>theophrastus</a:t>
            </a:r>
            <a:r>
              <a:rPr lang="en-GB" sz="1008" dirty="0">
                <a:solidFill>
                  <a:schemeClr val="tx1"/>
                </a:solidFill>
                <a:latin typeface="+mn-lt"/>
                <a:ea typeface="Lato Light" panose="020F0502020204030203" pitchFamily="34" charset="0"/>
                <a:cs typeface="Mukta ExtraLight" panose="020B0000000000000000" pitchFamily="34" charset="77"/>
              </a:rPr>
              <a:t> in, ex </a:t>
            </a:r>
            <a:r>
              <a:rPr lang="en-GB" sz="1008" dirty="0" err="1">
                <a:solidFill>
                  <a:schemeClr val="tx1"/>
                </a:solidFill>
                <a:latin typeface="+mn-lt"/>
                <a:ea typeface="Lato Light" panose="020F0502020204030203" pitchFamily="34" charset="0"/>
                <a:cs typeface="Mukta ExtraLight" panose="020B0000000000000000" pitchFamily="34" charset="77"/>
              </a:rPr>
              <a:t>dictas</a:t>
            </a:r>
            <a:r>
              <a:rPr lang="en-GB" sz="1008" dirty="0">
                <a:solidFill>
                  <a:schemeClr val="tx1"/>
                </a:solidFill>
                <a:latin typeface="+mn-lt"/>
                <a:ea typeface="Lato Light" panose="020F0502020204030203" pitchFamily="34" charset="0"/>
                <a:cs typeface="Mukta ExtraLight" panose="020B0000000000000000" pitchFamily="34" charset="77"/>
              </a:rPr>
              <a:t> </a:t>
            </a:r>
            <a:r>
              <a:rPr lang="en-GB" sz="1008" dirty="0" err="1">
                <a:solidFill>
                  <a:schemeClr val="tx1"/>
                </a:solidFill>
                <a:latin typeface="+mn-lt"/>
                <a:ea typeface="Lato Light" panose="020F0502020204030203" pitchFamily="34" charset="0"/>
                <a:cs typeface="Mukta ExtraLight" panose="020B0000000000000000" pitchFamily="34" charset="77"/>
              </a:rPr>
              <a:t>conceptam</a:t>
            </a:r>
            <a:r>
              <a:rPr lang="en-GB" sz="1008" dirty="0">
                <a:solidFill>
                  <a:schemeClr val="tx1"/>
                </a:solidFill>
                <a:latin typeface="+mn-lt"/>
                <a:ea typeface="Lato Light" panose="020F0502020204030203" pitchFamily="34" charset="0"/>
                <a:cs typeface="Mukta ExtraLight" panose="020B0000000000000000" pitchFamily="34" charset="77"/>
              </a:rPr>
              <a: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36" name="TextBox 35">
            <a:extLst>
              <a:ext uri="{FF2B5EF4-FFF2-40B4-BE49-F238E27FC236}">
                <a16:creationId xmlns:a16="http://schemas.microsoft.com/office/drawing/2014/main" id="{62CCFE72-909E-4268-8C18-A988FB0642A6}"/>
              </a:ext>
            </a:extLst>
          </p:cNvPr>
          <p:cNvSpPr txBox="1"/>
          <p:nvPr/>
        </p:nvSpPr>
        <p:spPr>
          <a:xfrm>
            <a:off x="1630006" y="3576437"/>
            <a:ext cx="952505" cy="307777"/>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LABEL 02</a:t>
            </a:r>
          </a:p>
        </p:txBody>
      </p:sp>
      <p:sp>
        <p:nvSpPr>
          <p:cNvPr id="37" name="Subtitle 2">
            <a:extLst>
              <a:ext uri="{FF2B5EF4-FFF2-40B4-BE49-F238E27FC236}">
                <a16:creationId xmlns:a16="http://schemas.microsoft.com/office/drawing/2014/main" id="{965F8575-2A98-4CED-84BE-077AE0A1719E}"/>
              </a:ext>
            </a:extLst>
          </p:cNvPr>
          <p:cNvSpPr txBox="1">
            <a:spLocks/>
          </p:cNvSpPr>
          <p:nvPr/>
        </p:nvSpPr>
        <p:spPr>
          <a:xfrm>
            <a:off x="1660486" y="3860089"/>
            <a:ext cx="1999057" cy="659197"/>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08" dirty="0">
                <a:solidFill>
                  <a:schemeClr val="tx1"/>
                </a:solidFill>
                <a:latin typeface="+mn-lt"/>
                <a:ea typeface="Lato Light" panose="020F0502020204030203" pitchFamily="34" charset="0"/>
                <a:cs typeface="Mukta ExtraLight" panose="020B0000000000000000" pitchFamily="34" charset="77"/>
              </a:rPr>
              <a:t>Lorem ipsum </a:t>
            </a:r>
            <a:r>
              <a:rPr lang="en-GB" sz="1008" dirty="0" err="1">
                <a:solidFill>
                  <a:schemeClr val="tx1"/>
                </a:solidFill>
                <a:latin typeface="+mn-lt"/>
                <a:ea typeface="Lato Light" panose="020F0502020204030203" pitchFamily="34" charset="0"/>
                <a:cs typeface="Mukta ExtraLight" panose="020B0000000000000000" pitchFamily="34" charset="77"/>
              </a:rPr>
              <a:t>dolor</a:t>
            </a:r>
            <a:r>
              <a:rPr lang="en-GB" sz="1008" dirty="0">
                <a:solidFill>
                  <a:schemeClr val="tx1"/>
                </a:solidFill>
                <a:latin typeface="+mn-lt"/>
                <a:ea typeface="Lato Light" panose="020F0502020204030203" pitchFamily="34" charset="0"/>
                <a:cs typeface="Mukta ExtraLight" panose="020B0000000000000000" pitchFamily="34" charset="77"/>
              </a:rPr>
              <a:t> sit </a:t>
            </a:r>
            <a:r>
              <a:rPr lang="en-GB" sz="1008" dirty="0" err="1">
                <a:solidFill>
                  <a:schemeClr val="tx1"/>
                </a:solidFill>
                <a:latin typeface="+mn-lt"/>
                <a:ea typeface="Lato Light" panose="020F0502020204030203" pitchFamily="34" charset="0"/>
                <a:cs typeface="Mukta ExtraLight" panose="020B0000000000000000" pitchFamily="34" charset="77"/>
              </a:rPr>
              <a:t>amet</a:t>
            </a:r>
            <a:r>
              <a:rPr lang="en-GB" sz="1008" dirty="0">
                <a:solidFill>
                  <a:schemeClr val="tx1"/>
                </a:solidFill>
                <a:latin typeface="+mn-lt"/>
                <a:ea typeface="Lato Light" panose="020F0502020204030203" pitchFamily="34" charset="0"/>
                <a:cs typeface="Mukta ExtraLight" panose="020B0000000000000000" pitchFamily="34" charset="77"/>
              </a:rPr>
              <a:t>, cum modo </a:t>
            </a:r>
            <a:r>
              <a:rPr lang="en-GB" sz="1008" dirty="0" err="1">
                <a:solidFill>
                  <a:schemeClr val="tx1"/>
                </a:solidFill>
                <a:latin typeface="+mn-lt"/>
                <a:ea typeface="Lato Light" panose="020F0502020204030203" pitchFamily="34" charset="0"/>
                <a:cs typeface="Mukta ExtraLight" panose="020B0000000000000000" pitchFamily="34" charset="77"/>
              </a:rPr>
              <a:t>comprehensam</a:t>
            </a:r>
            <a:r>
              <a:rPr lang="en-GB" sz="1008" dirty="0">
                <a:solidFill>
                  <a:schemeClr val="tx1"/>
                </a:solidFill>
                <a:latin typeface="+mn-lt"/>
                <a:ea typeface="Lato Light" panose="020F0502020204030203" pitchFamily="34" charset="0"/>
                <a:cs typeface="Mukta ExtraLight" panose="020B0000000000000000" pitchFamily="34" charset="77"/>
              </a:rPr>
              <a:t> in. </a:t>
            </a:r>
            <a:r>
              <a:rPr lang="en-GB" sz="1008" dirty="0" err="1">
                <a:solidFill>
                  <a:schemeClr val="tx1"/>
                </a:solidFill>
                <a:latin typeface="+mn-lt"/>
                <a:ea typeface="Lato Light" panose="020F0502020204030203" pitchFamily="34" charset="0"/>
                <a:cs typeface="Mukta ExtraLight" panose="020B0000000000000000" pitchFamily="34" charset="77"/>
              </a:rPr>
              <a:t>Sed</a:t>
            </a:r>
            <a:r>
              <a:rPr lang="en-GB" sz="1008" dirty="0">
                <a:solidFill>
                  <a:schemeClr val="tx1"/>
                </a:solidFill>
                <a:latin typeface="+mn-lt"/>
                <a:ea typeface="Lato Light" panose="020F0502020204030203" pitchFamily="34" charset="0"/>
                <a:cs typeface="Mukta ExtraLight" panose="020B0000000000000000" pitchFamily="34" charset="77"/>
              </a:rPr>
              <a:t> </a:t>
            </a:r>
            <a:r>
              <a:rPr lang="en-GB" sz="1008" dirty="0" err="1">
                <a:solidFill>
                  <a:schemeClr val="tx1"/>
                </a:solidFill>
                <a:latin typeface="+mn-lt"/>
                <a:ea typeface="Lato Light" panose="020F0502020204030203" pitchFamily="34" charset="0"/>
                <a:cs typeface="Mukta ExtraLight" panose="020B0000000000000000" pitchFamily="34" charset="77"/>
              </a:rPr>
              <a:t>nibh</a:t>
            </a:r>
            <a:r>
              <a:rPr lang="en-GB" sz="1008" dirty="0">
                <a:solidFill>
                  <a:schemeClr val="tx1"/>
                </a:solidFill>
                <a:latin typeface="+mn-lt"/>
                <a:ea typeface="Lato Light" panose="020F0502020204030203" pitchFamily="34" charset="0"/>
                <a:cs typeface="Mukta ExtraLight" panose="020B0000000000000000" pitchFamily="34" charset="77"/>
              </a:rPr>
              <a:t> </a:t>
            </a:r>
            <a:r>
              <a:rPr lang="en-GB" sz="1008" dirty="0" err="1">
                <a:solidFill>
                  <a:schemeClr val="tx1"/>
                </a:solidFill>
                <a:latin typeface="+mn-lt"/>
                <a:ea typeface="Lato Light" panose="020F0502020204030203" pitchFamily="34" charset="0"/>
                <a:cs typeface="Mukta ExtraLight" panose="020B0000000000000000" pitchFamily="34" charset="77"/>
              </a:rPr>
              <a:t>theophrastus</a:t>
            </a:r>
            <a:r>
              <a:rPr lang="en-GB" sz="1008" dirty="0">
                <a:solidFill>
                  <a:schemeClr val="tx1"/>
                </a:solidFill>
                <a:latin typeface="+mn-lt"/>
                <a:ea typeface="Lato Light" panose="020F0502020204030203" pitchFamily="34" charset="0"/>
                <a:cs typeface="Mukta ExtraLight" panose="020B0000000000000000" pitchFamily="34" charset="77"/>
              </a:rPr>
              <a:t> in, ex </a:t>
            </a:r>
            <a:r>
              <a:rPr lang="en-GB" sz="1008" dirty="0" err="1">
                <a:solidFill>
                  <a:schemeClr val="tx1"/>
                </a:solidFill>
                <a:latin typeface="+mn-lt"/>
                <a:ea typeface="Lato Light" panose="020F0502020204030203" pitchFamily="34" charset="0"/>
                <a:cs typeface="Mukta ExtraLight" panose="020B0000000000000000" pitchFamily="34" charset="77"/>
              </a:rPr>
              <a:t>dictas</a:t>
            </a:r>
            <a:r>
              <a:rPr lang="en-GB" sz="1008" dirty="0">
                <a:solidFill>
                  <a:schemeClr val="tx1"/>
                </a:solidFill>
                <a:latin typeface="+mn-lt"/>
                <a:ea typeface="Lato Light" panose="020F0502020204030203" pitchFamily="34" charset="0"/>
                <a:cs typeface="Mukta ExtraLight" panose="020B0000000000000000" pitchFamily="34" charset="77"/>
              </a:rPr>
              <a:t> </a:t>
            </a:r>
            <a:r>
              <a:rPr lang="en-GB" sz="1008" dirty="0" err="1">
                <a:solidFill>
                  <a:schemeClr val="tx1"/>
                </a:solidFill>
                <a:latin typeface="+mn-lt"/>
                <a:ea typeface="Lato Light" panose="020F0502020204030203" pitchFamily="34" charset="0"/>
                <a:cs typeface="Mukta ExtraLight" panose="020B0000000000000000" pitchFamily="34" charset="77"/>
              </a:rPr>
              <a:t>conceptam</a:t>
            </a:r>
            <a:r>
              <a:rPr lang="en-GB" sz="1008" dirty="0">
                <a:solidFill>
                  <a:schemeClr val="tx1"/>
                </a:solidFill>
                <a:latin typeface="+mn-lt"/>
                <a:ea typeface="Lato Light" panose="020F0502020204030203" pitchFamily="34" charset="0"/>
                <a:cs typeface="Mukta ExtraLight" panose="020B0000000000000000" pitchFamily="34" charset="77"/>
              </a:rPr>
              <a: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38" name="Oval 37">
            <a:extLst>
              <a:ext uri="{FF2B5EF4-FFF2-40B4-BE49-F238E27FC236}">
                <a16:creationId xmlns:a16="http://schemas.microsoft.com/office/drawing/2014/main" id="{ED3CF097-2C21-48AA-8832-415423B1C6B7}"/>
              </a:ext>
            </a:extLst>
          </p:cNvPr>
          <p:cNvSpPr>
            <a:spLocks noChangeAspect="1"/>
          </p:cNvSpPr>
          <p:nvPr/>
        </p:nvSpPr>
        <p:spPr>
          <a:xfrm>
            <a:off x="638656" y="5108071"/>
            <a:ext cx="746147" cy="7461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9" name="Oval 38">
            <a:extLst>
              <a:ext uri="{FF2B5EF4-FFF2-40B4-BE49-F238E27FC236}">
                <a16:creationId xmlns:a16="http://schemas.microsoft.com/office/drawing/2014/main" id="{23B67314-C88B-48F9-B586-56DD6559758D}"/>
              </a:ext>
            </a:extLst>
          </p:cNvPr>
          <p:cNvSpPr>
            <a:spLocks noChangeAspect="1"/>
          </p:cNvSpPr>
          <p:nvPr/>
        </p:nvSpPr>
        <p:spPr>
          <a:xfrm>
            <a:off x="638656" y="2202014"/>
            <a:ext cx="746147" cy="7461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40" name="Oval 39">
            <a:extLst>
              <a:ext uri="{FF2B5EF4-FFF2-40B4-BE49-F238E27FC236}">
                <a16:creationId xmlns:a16="http://schemas.microsoft.com/office/drawing/2014/main" id="{B0BBC3F6-F867-4D5E-A128-4C040F948F96}"/>
              </a:ext>
            </a:extLst>
          </p:cNvPr>
          <p:cNvSpPr>
            <a:spLocks noChangeAspect="1"/>
          </p:cNvSpPr>
          <p:nvPr/>
        </p:nvSpPr>
        <p:spPr>
          <a:xfrm>
            <a:off x="638656" y="3655042"/>
            <a:ext cx="746147" cy="7461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44" name="TextBox 43">
            <a:extLst>
              <a:ext uri="{FF2B5EF4-FFF2-40B4-BE49-F238E27FC236}">
                <a16:creationId xmlns:a16="http://schemas.microsoft.com/office/drawing/2014/main" id="{DC36FE04-967E-4105-9545-4A10BFA5BBB0}"/>
              </a:ext>
            </a:extLst>
          </p:cNvPr>
          <p:cNvSpPr txBox="1"/>
          <p:nvPr/>
        </p:nvSpPr>
        <p:spPr>
          <a:xfrm>
            <a:off x="8755354" y="5029468"/>
            <a:ext cx="950901" cy="307777"/>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LABEL 06</a:t>
            </a:r>
          </a:p>
        </p:txBody>
      </p:sp>
      <p:sp>
        <p:nvSpPr>
          <p:cNvPr id="45" name="Subtitle 2">
            <a:extLst>
              <a:ext uri="{FF2B5EF4-FFF2-40B4-BE49-F238E27FC236}">
                <a16:creationId xmlns:a16="http://schemas.microsoft.com/office/drawing/2014/main" id="{FB9B7175-D2A0-4E3D-93F1-BF7405D5EFBC}"/>
              </a:ext>
            </a:extLst>
          </p:cNvPr>
          <p:cNvSpPr txBox="1">
            <a:spLocks/>
          </p:cNvSpPr>
          <p:nvPr/>
        </p:nvSpPr>
        <p:spPr>
          <a:xfrm>
            <a:off x="8785834" y="5313119"/>
            <a:ext cx="1999057" cy="659197"/>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08" dirty="0">
                <a:solidFill>
                  <a:schemeClr val="tx1"/>
                </a:solidFill>
                <a:latin typeface="+mn-lt"/>
                <a:ea typeface="Lato Light" panose="020F0502020204030203" pitchFamily="34" charset="0"/>
                <a:cs typeface="Mukta ExtraLight" panose="020B0000000000000000" pitchFamily="34" charset="77"/>
              </a:rPr>
              <a:t>Lorem ipsum </a:t>
            </a:r>
            <a:r>
              <a:rPr lang="en-GB" sz="1008" dirty="0" err="1">
                <a:solidFill>
                  <a:schemeClr val="tx1"/>
                </a:solidFill>
                <a:latin typeface="+mn-lt"/>
                <a:ea typeface="Lato Light" panose="020F0502020204030203" pitchFamily="34" charset="0"/>
                <a:cs typeface="Mukta ExtraLight" panose="020B0000000000000000" pitchFamily="34" charset="77"/>
              </a:rPr>
              <a:t>dolor</a:t>
            </a:r>
            <a:r>
              <a:rPr lang="en-GB" sz="1008" dirty="0">
                <a:solidFill>
                  <a:schemeClr val="tx1"/>
                </a:solidFill>
                <a:latin typeface="+mn-lt"/>
                <a:ea typeface="Lato Light" panose="020F0502020204030203" pitchFamily="34" charset="0"/>
                <a:cs typeface="Mukta ExtraLight" panose="020B0000000000000000" pitchFamily="34" charset="77"/>
              </a:rPr>
              <a:t> sit </a:t>
            </a:r>
            <a:r>
              <a:rPr lang="en-GB" sz="1008" dirty="0" err="1">
                <a:solidFill>
                  <a:schemeClr val="tx1"/>
                </a:solidFill>
                <a:latin typeface="+mn-lt"/>
                <a:ea typeface="Lato Light" panose="020F0502020204030203" pitchFamily="34" charset="0"/>
                <a:cs typeface="Mukta ExtraLight" panose="020B0000000000000000" pitchFamily="34" charset="77"/>
              </a:rPr>
              <a:t>amet</a:t>
            </a:r>
            <a:r>
              <a:rPr lang="en-GB" sz="1008" dirty="0">
                <a:solidFill>
                  <a:schemeClr val="tx1"/>
                </a:solidFill>
                <a:latin typeface="+mn-lt"/>
                <a:ea typeface="Lato Light" panose="020F0502020204030203" pitchFamily="34" charset="0"/>
                <a:cs typeface="Mukta ExtraLight" panose="020B0000000000000000" pitchFamily="34" charset="77"/>
              </a:rPr>
              <a:t>, cum modo </a:t>
            </a:r>
            <a:r>
              <a:rPr lang="en-GB" sz="1008" dirty="0" err="1">
                <a:solidFill>
                  <a:schemeClr val="tx1"/>
                </a:solidFill>
                <a:latin typeface="+mn-lt"/>
                <a:ea typeface="Lato Light" panose="020F0502020204030203" pitchFamily="34" charset="0"/>
                <a:cs typeface="Mukta ExtraLight" panose="020B0000000000000000" pitchFamily="34" charset="77"/>
              </a:rPr>
              <a:t>comprehensam</a:t>
            </a:r>
            <a:r>
              <a:rPr lang="en-GB" sz="1008" dirty="0">
                <a:solidFill>
                  <a:schemeClr val="tx1"/>
                </a:solidFill>
                <a:latin typeface="+mn-lt"/>
                <a:ea typeface="Lato Light" panose="020F0502020204030203" pitchFamily="34" charset="0"/>
                <a:cs typeface="Mukta ExtraLight" panose="020B0000000000000000" pitchFamily="34" charset="77"/>
              </a:rPr>
              <a:t> in. </a:t>
            </a:r>
            <a:r>
              <a:rPr lang="en-GB" sz="1008" dirty="0" err="1">
                <a:solidFill>
                  <a:schemeClr val="tx1"/>
                </a:solidFill>
                <a:latin typeface="+mn-lt"/>
                <a:ea typeface="Lato Light" panose="020F0502020204030203" pitchFamily="34" charset="0"/>
                <a:cs typeface="Mukta ExtraLight" panose="020B0000000000000000" pitchFamily="34" charset="77"/>
              </a:rPr>
              <a:t>Sed</a:t>
            </a:r>
            <a:r>
              <a:rPr lang="en-GB" sz="1008" dirty="0">
                <a:solidFill>
                  <a:schemeClr val="tx1"/>
                </a:solidFill>
                <a:latin typeface="+mn-lt"/>
                <a:ea typeface="Lato Light" panose="020F0502020204030203" pitchFamily="34" charset="0"/>
                <a:cs typeface="Mukta ExtraLight" panose="020B0000000000000000" pitchFamily="34" charset="77"/>
              </a:rPr>
              <a:t> </a:t>
            </a:r>
            <a:r>
              <a:rPr lang="en-GB" sz="1008" dirty="0" err="1">
                <a:solidFill>
                  <a:schemeClr val="tx1"/>
                </a:solidFill>
                <a:latin typeface="+mn-lt"/>
                <a:ea typeface="Lato Light" panose="020F0502020204030203" pitchFamily="34" charset="0"/>
                <a:cs typeface="Mukta ExtraLight" panose="020B0000000000000000" pitchFamily="34" charset="77"/>
              </a:rPr>
              <a:t>nibh</a:t>
            </a:r>
            <a:r>
              <a:rPr lang="en-GB" sz="1008" dirty="0">
                <a:solidFill>
                  <a:schemeClr val="tx1"/>
                </a:solidFill>
                <a:latin typeface="+mn-lt"/>
                <a:ea typeface="Lato Light" panose="020F0502020204030203" pitchFamily="34" charset="0"/>
                <a:cs typeface="Mukta ExtraLight" panose="020B0000000000000000" pitchFamily="34" charset="77"/>
              </a:rPr>
              <a:t> </a:t>
            </a:r>
            <a:r>
              <a:rPr lang="en-GB" sz="1008" dirty="0" err="1">
                <a:solidFill>
                  <a:schemeClr val="tx1"/>
                </a:solidFill>
                <a:latin typeface="+mn-lt"/>
                <a:ea typeface="Lato Light" panose="020F0502020204030203" pitchFamily="34" charset="0"/>
                <a:cs typeface="Mukta ExtraLight" panose="020B0000000000000000" pitchFamily="34" charset="77"/>
              </a:rPr>
              <a:t>theophrastus</a:t>
            </a:r>
            <a:r>
              <a:rPr lang="en-GB" sz="1008" dirty="0">
                <a:solidFill>
                  <a:schemeClr val="tx1"/>
                </a:solidFill>
                <a:latin typeface="+mn-lt"/>
                <a:ea typeface="Lato Light" panose="020F0502020204030203" pitchFamily="34" charset="0"/>
                <a:cs typeface="Mukta ExtraLight" panose="020B0000000000000000" pitchFamily="34" charset="77"/>
              </a:rPr>
              <a:t> in, ex </a:t>
            </a:r>
            <a:r>
              <a:rPr lang="en-GB" sz="1008" dirty="0" err="1">
                <a:solidFill>
                  <a:schemeClr val="tx1"/>
                </a:solidFill>
                <a:latin typeface="+mn-lt"/>
                <a:ea typeface="Lato Light" panose="020F0502020204030203" pitchFamily="34" charset="0"/>
                <a:cs typeface="Mukta ExtraLight" panose="020B0000000000000000" pitchFamily="34" charset="77"/>
              </a:rPr>
              <a:t>dictas</a:t>
            </a:r>
            <a:r>
              <a:rPr lang="en-GB" sz="1008" dirty="0">
                <a:solidFill>
                  <a:schemeClr val="tx1"/>
                </a:solidFill>
                <a:latin typeface="+mn-lt"/>
                <a:ea typeface="Lato Light" panose="020F0502020204030203" pitchFamily="34" charset="0"/>
                <a:cs typeface="Mukta ExtraLight" panose="020B0000000000000000" pitchFamily="34" charset="77"/>
              </a:rPr>
              <a:t> </a:t>
            </a:r>
            <a:r>
              <a:rPr lang="en-GB" sz="1008" dirty="0" err="1">
                <a:solidFill>
                  <a:schemeClr val="tx1"/>
                </a:solidFill>
                <a:latin typeface="+mn-lt"/>
                <a:ea typeface="Lato Light" panose="020F0502020204030203" pitchFamily="34" charset="0"/>
                <a:cs typeface="Mukta ExtraLight" panose="020B0000000000000000" pitchFamily="34" charset="77"/>
              </a:rPr>
              <a:t>conceptam</a:t>
            </a:r>
            <a:r>
              <a:rPr lang="en-GB" sz="1008" dirty="0">
                <a:solidFill>
                  <a:schemeClr val="tx1"/>
                </a:solidFill>
                <a:latin typeface="+mn-lt"/>
                <a:ea typeface="Lato Light" panose="020F0502020204030203" pitchFamily="34" charset="0"/>
                <a:cs typeface="Mukta ExtraLight" panose="020B0000000000000000" pitchFamily="34" charset="77"/>
              </a:rPr>
              <a: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46" name="TextBox 45">
            <a:extLst>
              <a:ext uri="{FF2B5EF4-FFF2-40B4-BE49-F238E27FC236}">
                <a16:creationId xmlns:a16="http://schemas.microsoft.com/office/drawing/2014/main" id="{8937BA24-4CCC-4C71-9F3D-DDF34D4582E6}"/>
              </a:ext>
            </a:extLst>
          </p:cNvPr>
          <p:cNvSpPr txBox="1"/>
          <p:nvPr/>
        </p:nvSpPr>
        <p:spPr>
          <a:xfrm>
            <a:off x="8755354" y="2123416"/>
            <a:ext cx="962123" cy="307777"/>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LABEL 04</a:t>
            </a:r>
          </a:p>
        </p:txBody>
      </p:sp>
      <p:sp>
        <p:nvSpPr>
          <p:cNvPr id="47" name="Subtitle 2">
            <a:extLst>
              <a:ext uri="{FF2B5EF4-FFF2-40B4-BE49-F238E27FC236}">
                <a16:creationId xmlns:a16="http://schemas.microsoft.com/office/drawing/2014/main" id="{2299AE80-0412-4B2E-92FD-920113624CBB}"/>
              </a:ext>
            </a:extLst>
          </p:cNvPr>
          <p:cNvSpPr txBox="1">
            <a:spLocks/>
          </p:cNvSpPr>
          <p:nvPr/>
        </p:nvSpPr>
        <p:spPr>
          <a:xfrm>
            <a:off x="8785834" y="2407061"/>
            <a:ext cx="1999057" cy="659197"/>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08" dirty="0">
                <a:solidFill>
                  <a:schemeClr val="tx1"/>
                </a:solidFill>
                <a:latin typeface="+mn-lt"/>
                <a:ea typeface="Lato Light" panose="020F0502020204030203" pitchFamily="34" charset="0"/>
                <a:cs typeface="Mukta ExtraLight" panose="020B0000000000000000" pitchFamily="34" charset="77"/>
              </a:rPr>
              <a:t>Lorem ipsum </a:t>
            </a:r>
            <a:r>
              <a:rPr lang="en-GB" sz="1008" dirty="0" err="1">
                <a:solidFill>
                  <a:schemeClr val="tx1"/>
                </a:solidFill>
                <a:latin typeface="+mn-lt"/>
                <a:ea typeface="Lato Light" panose="020F0502020204030203" pitchFamily="34" charset="0"/>
                <a:cs typeface="Mukta ExtraLight" panose="020B0000000000000000" pitchFamily="34" charset="77"/>
              </a:rPr>
              <a:t>dolor</a:t>
            </a:r>
            <a:r>
              <a:rPr lang="en-GB" sz="1008" dirty="0">
                <a:solidFill>
                  <a:schemeClr val="tx1"/>
                </a:solidFill>
                <a:latin typeface="+mn-lt"/>
                <a:ea typeface="Lato Light" panose="020F0502020204030203" pitchFamily="34" charset="0"/>
                <a:cs typeface="Mukta ExtraLight" panose="020B0000000000000000" pitchFamily="34" charset="77"/>
              </a:rPr>
              <a:t> sit </a:t>
            </a:r>
            <a:r>
              <a:rPr lang="en-GB" sz="1008" dirty="0" err="1">
                <a:solidFill>
                  <a:schemeClr val="tx1"/>
                </a:solidFill>
                <a:latin typeface="+mn-lt"/>
                <a:ea typeface="Lato Light" panose="020F0502020204030203" pitchFamily="34" charset="0"/>
                <a:cs typeface="Mukta ExtraLight" panose="020B0000000000000000" pitchFamily="34" charset="77"/>
              </a:rPr>
              <a:t>amet</a:t>
            </a:r>
            <a:r>
              <a:rPr lang="en-GB" sz="1008" dirty="0">
                <a:solidFill>
                  <a:schemeClr val="tx1"/>
                </a:solidFill>
                <a:latin typeface="+mn-lt"/>
                <a:ea typeface="Lato Light" panose="020F0502020204030203" pitchFamily="34" charset="0"/>
                <a:cs typeface="Mukta ExtraLight" panose="020B0000000000000000" pitchFamily="34" charset="77"/>
              </a:rPr>
              <a:t>, cum modo </a:t>
            </a:r>
            <a:r>
              <a:rPr lang="en-GB" sz="1008" dirty="0" err="1">
                <a:solidFill>
                  <a:schemeClr val="tx1"/>
                </a:solidFill>
                <a:latin typeface="+mn-lt"/>
                <a:ea typeface="Lato Light" panose="020F0502020204030203" pitchFamily="34" charset="0"/>
                <a:cs typeface="Mukta ExtraLight" panose="020B0000000000000000" pitchFamily="34" charset="77"/>
              </a:rPr>
              <a:t>comprehensam</a:t>
            </a:r>
            <a:r>
              <a:rPr lang="en-GB" sz="1008" dirty="0">
                <a:solidFill>
                  <a:schemeClr val="tx1"/>
                </a:solidFill>
                <a:latin typeface="+mn-lt"/>
                <a:ea typeface="Lato Light" panose="020F0502020204030203" pitchFamily="34" charset="0"/>
                <a:cs typeface="Mukta ExtraLight" panose="020B0000000000000000" pitchFamily="34" charset="77"/>
              </a:rPr>
              <a:t> in. </a:t>
            </a:r>
            <a:r>
              <a:rPr lang="en-GB" sz="1008" dirty="0" err="1">
                <a:solidFill>
                  <a:schemeClr val="tx1"/>
                </a:solidFill>
                <a:latin typeface="+mn-lt"/>
                <a:ea typeface="Lato Light" panose="020F0502020204030203" pitchFamily="34" charset="0"/>
                <a:cs typeface="Mukta ExtraLight" panose="020B0000000000000000" pitchFamily="34" charset="77"/>
              </a:rPr>
              <a:t>Sed</a:t>
            </a:r>
            <a:r>
              <a:rPr lang="en-GB" sz="1008" dirty="0">
                <a:solidFill>
                  <a:schemeClr val="tx1"/>
                </a:solidFill>
                <a:latin typeface="+mn-lt"/>
                <a:ea typeface="Lato Light" panose="020F0502020204030203" pitchFamily="34" charset="0"/>
                <a:cs typeface="Mukta ExtraLight" panose="020B0000000000000000" pitchFamily="34" charset="77"/>
              </a:rPr>
              <a:t> </a:t>
            </a:r>
            <a:r>
              <a:rPr lang="en-GB" sz="1008" dirty="0" err="1">
                <a:solidFill>
                  <a:schemeClr val="tx1"/>
                </a:solidFill>
                <a:latin typeface="+mn-lt"/>
                <a:ea typeface="Lato Light" panose="020F0502020204030203" pitchFamily="34" charset="0"/>
                <a:cs typeface="Mukta ExtraLight" panose="020B0000000000000000" pitchFamily="34" charset="77"/>
              </a:rPr>
              <a:t>nibh</a:t>
            </a:r>
            <a:r>
              <a:rPr lang="en-GB" sz="1008" dirty="0">
                <a:solidFill>
                  <a:schemeClr val="tx1"/>
                </a:solidFill>
                <a:latin typeface="+mn-lt"/>
                <a:ea typeface="Lato Light" panose="020F0502020204030203" pitchFamily="34" charset="0"/>
                <a:cs typeface="Mukta ExtraLight" panose="020B0000000000000000" pitchFamily="34" charset="77"/>
              </a:rPr>
              <a:t> </a:t>
            </a:r>
            <a:r>
              <a:rPr lang="en-GB" sz="1008" dirty="0" err="1">
                <a:solidFill>
                  <a:schemeClr val="tx1"/>
                </a:solidFill>
                <a:latin typeface="+mn-lt"/>
                <a:ea typeface="Lato Light" panose="020F0502020204030203" pitchFamily="34" charset="0"/>
                <a:cs typeface="Mukta ExtraLight" panose="020B0000000000000000" pitchFamily="34" charset="77"/>
              </a:rPr>
              <a:t>theophrastus</a:t>
            </a:r>
            <a:r>
              <a:rPr lang="en-GB" sz="1008" dirty="0">
                <a:solidFill>
                  <a:schemeClr val="tx1"/>
                </a:solidFill>
                <a:latin typeface="+mn-lt"/>
                <a:ea typeface="Lato Light" panose="020F0502020204030203" pitchFamily="34" charset="0"/>
                <a:cs typeface="Mukta ExtraLight" panose="020B0000000000000000" pitchFamily="34" charset="77"/>
              </a:rPr>
              <a:t> in, ex </a:t>
            </a:r>
            <a:r>
              <a:rPr lang="en-GB" sz="1008" dirty="0" err="1">
                <a:solidFill>
                  <a:schemeClr val="tx1"/>
                </a:solidFill>
                <a:latin typeface="+mn-lt"/>
                <a:ea typeface="Lato Light" panose="020F0502020204030203" pitchFamily="34" charset="0"/>
                <a:cs typeface="Mukta ExtraLight" panose="020B0000000000000000" pitchFamily="34" charset="77"/>
              </a:rPr>
              <a:t>dictas</a:t>
            </a:r>
            <a:r>
              <a:rPr lang="en-GB" sz="1008" dirty="0">
                <a:solidFill>
                  <a:schemeClr val="tx1"/>
                </a:solidFill>
                <a:latin typeface="+mn-lt"/>
                <a:ea typeface="Lato Light" panose="020F0502020204030203" pitchFamily="34" charset="0"/>
                <a:cs typeface="Mukta ExtraLight" panose="020B0000000000000000" pitchFamily="34" charset="77"/>
              </a:rPr>
              <a:t> </a:t>
            </a:r>
            <a:r>
              <a:rPr lang="en-GB" sz="1008" dirty="0" err="1">
                <a:solidFill>
                  <a:schemeClr val="tx1"/>
                </a:solidFill>
                <a:latin typeface="+mn-lt"/>
                <a:ea typeface="Lato Light" panose="020F0502020204030203" pitchFamily="34" charset="0"/>
                <a:cs typeface="Mukta ExtraLight" panose="020B0000000000000000" pitchFamily="34" charset="77"/>
              </a:rPr>
              <a:t>conceptam</a:t>
            </a:r>
            <a:r>
              <a:rPr lang="en-GB" sz="1008" dirty="0">
                <a:solidFill>
                  <a:schemeClr val="tx1"/>
                </a:solidFill>
                <a:latin typeface="+mn-lt"/>
                <a:ea typeface="Lato Light" panose="020F0502020204030203" pitchFamily="34" charset="0"/>
                <a:cs typeface="Mukta ExtraLight" panose="020B0000000000000000" pitchFamily="34" charset="77"/>
              </a:rPr>
              <a: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48" name="TextBox 47">
            <a:extLst>
              <a:ext uri="{FF2B5EF4-FFF2-40B4-BE49-F238E27FC236}">
                <a16:creationId xmlns:a16="http://schemas.microsoft.com/office/drawing/2014/main" id="{CBCFC89D-E627-4410-B46F-34D14AE42692}"/>
              </a:ext>
            </a:extLst>
          </p:cNvPr>
          <p:cNvSpPr txBox="1"/>
          <p:nvPr/>
        </p:nvSpPr>
        <p:spPr>
          <a:xfrm>
            <a:off x="8755354" y="3576437"/>
            <a:ext cx="957313" cy="307777"/>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LABEL 05</a:t>
            </a:r>
          </a:p>
        </p:txBody>
      </p:sp>
      <p:sp>
        <p:nvSpPr>
          <p:cNvPr id="49" name="Subtitle 2">
            <a:extLst>
              <a:ext uri="{FF2B5EF4-FFF2-40B4-BE49-F238E27FC236}">
                <a16:creationId xmlns:a16="http://schemas.microsoft.com/office/drawing/2014/main" id="{73F3EB9C-415F-47F6-917D-BFA0E8FD5A57}"/>
              </a:ext>
            </a:extLst>
          </p:cNvPr>
          <p:cNvSpPr txBox="1">
            <a:spLocks/>
          </p:cNvSpPr>
          <p:nvPr/>
        </p:nvSpPr>
        <p:spPr>
          <a:xfrm>
            <a:off x="8785834" y="3860089"/>
            <a:ext cx="1999057" cy="659197"/>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08" dirty="0">
                <a:solidFill>
                  <a:schemeClr val="tx1"/>
                </a:solidFill>
                <a:latin typeface="+mn-lt"/>
                <a:ea typeface="Lato Light" panose="020F0502020204030203" pitchFamily="34" charset="0"/>
                <a:cs typeface="Mukta ExtraLight" panose="020B0000000000000000" pitchFamily="34" charset="77"/>
              </a:rPr>
              <a:t>Lorem ipsum </a:t>
            </a:r>
            <a:r>
              <a:rPr lang="en-GB" sz="1008" dirty="0" err="1">
                <a:solidFill>
                  <a:schemeClr val="tx1"/>
                </a:solidFill>
                <a:latin typeface="+mn-lt"/>
                <a:ea typeface="Lato Light" panose="020F0502020204030203" pitchFamily="34" charset="0"/>
                <a:cs typeface="Mukta ExtraLight" panose="020B0000000000000000" pitchFamily="34" charset="77"/>
              </a:rPr>
              <a:t>dolor</a:t>
            </a:r>
            <a:r>
              <a:rPr lang="en-GB" sz="1008" dirty="0">
                <a:solidFill>
                  <a:schemeClr val="tx1"/>
                </a:solidFill>
                <a:latin typeface="+mn-lt"/>
                <a:ea typeface="Lato Light" panose="020F0502020204030203" pitchFamily="34" charset="0"/>
                <a:cs typeface="Mukta ExtraLight" panose="020B0000000000000000" pitchFamily="34" charset="77"/>
              </a:rPr>
              <a:t> sit </a:t>
            </a:r>
            <a:r>
              <a:rPr lang="en-GB" sz="1008" dirty="0" err="1">
                <a:solidFill>
                  <a:schemeClr val="tx1"/>
                </a:solidFill>
                <a:latin typeface="+mn-lt"/>
                <a:ea typeface="Lato Light" panose="020F0502020204030203" pitchFamily="34" charset="0"/>
                <a:cs typeface="Mukta ExtraLight" panose="020B0000000000000000" pitchFamily="34" charset="77"/>
              </a:rPr>
              <a:t>amet</a:t>
            </a:r>
            <a:r>
              <a:rPr lang="en-GB" sz="1008" dirty="0">
                <a:solidFill>
                  <a:schemeClr val="tx1"/>
                </a:solidFill>
                <a:latin typeface="+mn-lt"/>
                <a:ea typeface="Lato Light" panose="020F0502020204030203" pitchFamily="34" charset="0"/>
                <a:cs typeface="Mukta ExtraLight" panose="020B0000000000000000" pitchFamily="34" charset="77"/>
              </a:rPr>
              <a:t>, cum modo </a:t>
            </a:r>
            <a:r>
              <a:rPr lang="en-GB" sz="1008" dirty="0" err="1">
                <a:solidFill>
                  <a:schemeClr val="tx1"/>
                </a:solidFill>
                <a:latin typeface="+mn-lt"/>
                <a:ea typeface="Lato Light" panose="020F0502020204030203" pitchFamily="34" charset="0"/>
                <a:cs typeface="Mukta ExtraLight" panose="020B0000000000000000" pitchFamily="34" charset="77"/>
              </a:rPr>
              <a:t>comprehensam</a:t>
            </a:r>
            <a:r>
              <a:rPr lang="en-GB" sz="1008" dirty="0">
                <a:solidFill>
                  <a:schemeClr val="tx1"/>
                </a:solidFill>
                <a:latin typeface="+mn-lt"/>
                <a:ea typeface="Lato Light" panose="020F0502020204030203" pitchFamily="34" charset="0"/>
                <a:cs typeface="Mukta ExtraLight" panose="020B0000000000000000" pitchFamily="34" charset="77"/>
              </a:rPr>
              <a:t> in. </a:t>
            </a:r>
            <a:r>
              <a:rPr lang="en-GB" sz="1008" dirty="0" err="1">
                <a:solidFill>
                  <a:schemeClr val="tx1"/>
                </a:solidFill>
                <a:latin typeface="+mn-lt"/>
                <a:ea typeface="Lato Light" panose="020F0502020204030203" pitchFamily="34" charset="0"/>
                <a:cs typeface="Mukta ExtraLight" panose="020B0000000000000000" pitchFamily="34" charset="77"/>
              </a:rPr>
              <a:t>Sed</a:t>
            </a:r>
            <a:r>
              <a:rPr lang="en-GB" sz="1008" dirty="0">
                <a:solidFill>
                  <a:schemeClr val="tx1"/>
                </a:solidFill>
                <a:latin typeface="+mn-lt"/>
                <a:ea typeface="Lato Light" panose="020F0502020204030203" pitchFamily="34" charset="0"/>
                <a:cs typeface="Mukta ExtraLight" panose="020B0000000000000000" pitchFamily="34" charset="77"/>
              </a:rPr>
              <a:t> </a:t>
            </a:r>
            <a:r>
              <a:rPr lang="en-GB" sz="1008" dirty="0" err="1">
                <a:solidFill>
                  <a:schemeClr val="tx1"/>
                </a:solidFill>
                <a:latin typeface="+mn-lt"/>
                <a:ea typeface="Lato Light" panose="020F0502020204030203" pitchFamily="34" charset="0"/>
                <a:cs typeface="Mukta ExtraLight" panose="020B0000000000000000" pitchFamily="34" charset="77"/>
              </a:rPr>
              <a:t>nibh</a:t>
            </a:r>
            <a:r>
              <a:rPr lang="en-GB" sz="1008" dirty="0">
                <a:solidFill>
                  <a:schemeClr val="tx1"/>
                </a:solidFill>
                <a:latin typeface="+mn-lt"/>
                <a:ea typeface="Lato Light" panose="020F0502020204030203" pitchFamily="34" charset="0"/>
                <a:cs typeface="Mukta ExtraLight" panose="020B0000000000000000" pitchFamily="34" charset="77"/>
              </a:rPr>
              <a:t> </a:t>
            </a:r>
            <a:r>
              <a:rPr lang="en-GB" sz="1008" dirty="0" err="1">
                <a:solidFill>
                  <a:schemeClr val="tx1"/>
                </a:solidFill>
                <a:latin typeface="+mn-lt"/>
                <a:ea typeface="Lato Light" panose="020F0502020204030203" pitchFamily="34" charset="0"/>
                <a:cs typeface="Mukta ExtraLight" panose="020B0000000000000000" pitchFamily="34" charset="77"/>
              </a:rPr>
              <a:t>theophrastus</a:t>
            </a:r>
            <a:r>
              <a:rPr lang="en-GB" sz="1008" dirty="0">
                <a:solidFill>
                  <a:schemeClr val="tx1"/>
                </a:solidFill>
                <a:latin typeface="+mn-lt"/>
                <a:ea typeface="Lato Light" panose="020F0502020204030203" pitchFamily="34" charset="0"/>
                <a:cs typeface="Mukta ExtraLight" panose="020B0000000000000000" pitchFamily="34" charset="77"/>
              </a:rPr>
              <a:t> in, ex </a:t>
            </a:r>
            <a:r>
              <a:rPr lang="en-GB" sz="1008" dirty="0" err="1">
                <a:solidFill>
                  <a:schemeClr val="tx1"/>
                </a:solidFill>
                <a:latin typeface="+mn-lt"/>
                <a:ea typeface="Lato Light" panose="020F0502020204030203" pitchFamily="34" charset="0"/>
                <a:cs typeface="Mukta ExtraLight" panose="020B0000000000000000" pitchFamily="34" charset="77"/>
              </a:rPr>
              <a:t>dictas</a:t>
            </a:r>
            <a:r>
              <a:rPr lang="en-GB" sz="1008" dirty="0">
                <a:solidFill>
                  <a:schemeClr val="tx1"/>
                </a:solidFill>
                <a:latin typeface="+mn-lt"/>
                <a:ea typeface="Lato Light" panose="020F0502020204030203" pitchFamily="34" charset="0"/>
                <a:cs typeface="Mukta ExtraLight" panose="020B0000000000000000" pitchFamily="34" charset="77"/>
              </a:rPr>
              <a:t> </a:t>
            </a:r>
            <a:r>
              <a:rPr lang="en-GB" sz="1008" dirty="0" err="1">
                <a:solidFill>
                  <a:schemeClr val="tx1"/>
                </a:solidFill>
                <a:latin typeface="+mn-lt"/>
                <a:ea typeface="Lato Light" panose="020F0502020204030203" pitchFamily="34" charset="0"/>
                <a:cs typeface="Mukta ExtraLight" panose="020B0000000000000000" pitchFamily="34" charset="77"/>
              </a:rPr>
              <a:t>conceptam</a:t>
            </a:r>
            <a:r>
              <a:rPr lang="en-GB" sz="1008" dirty="0">
                <a:solidFill>
                  <a:schemeClr val="tx1"/>
                </a:solidFill>
                <a:latin typeface="+mn-lt"/>
                <a:ea typeface="Lato Light" panose="020F0502020204030203" pitchFamily="34" charset="0"/>
                <a:cs typeface="Mukta ExtraLight" panose="020B0000000000000000" pitchFamily="34" charset="77"/>
              </a:rPr>
              <a:t>.</a:t>
            </a:r>
            <a:endParaRPr lang="en-US" sz="1008" dirty="0">
              <a:solidFill>
                <a:schemeClr val="tx1"/>
              </a:solidFill>
              <a:latin typeface="+mn-lt"/>
              <a:ea typeface="Lato Light" panose="020F0502020204030203" pitchFamily="34" charset="0"/>
              <a:cs typeface="Mukta ExtraLight" panose="020B0000000000000000" pitchFamily="34" charset="77"/>
            </a:endParaRPr>
          </a:p>
        </p:txBody>
      </p:sp>
      <p:sp>
        <p:nvSpPr>
          <p:cNvPr id="50" name="Oval 49">
            <a:extLst>
              <a:ext uri="{FF2B5EF4-FFF2-40B4-BE49-F238E27FC236}">
                <a16:creationId xmlns:a16="http://schemas.microsoft.com/office/drawing/2014/main" id="{6EDDB26D-6990-4B70-AD1D-5FF8C815B120}"/>
              </a:ext>
            </a:extLst>
          </p:cNvPr>
          <p:cNvSpPr>
            <a:spLocks noChangeAspect="1"/>
          </p:cNvSpPr>
          <p:nvPr/>
        </p:nvSpPr>
        <p:spPr>
          <a:xfrm>
            <a:off x="7764005" y="5108071"/>
            <a:ext cx="746147" cy="74614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51" name="Oval 50">
            <a:extLst>
              <a:ext uri="{FF2B5EF4-FFF2-40B4-BE49-F238E27FC236}">
                <a16:creationId xmlns:a16="http://schemas.microsoft.com/office/drawing/2014/main" id="{B932E207-ED31-4202-BF9A-251DE9888FF7}"/>
              </a:ext>
            </a:extLst>
          </p:cNvPr>
          <p:cNvSpPr>
            <a:spLocks noChangeAspect="1"/>
          </p:cNvSpPr>
          <p:nvPr/>
        </p:nvSpPr>
        <p:spPr>
          <a:xfrm>
            <a:off x="7764005" y="2202014"/>
            <a:ext cx="746147" cy="74614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52" name="Oval 51">
            <a:extLst>
              <a:ext uri="{FF2B5EF4-FFF2-40B4-BE49-F238E27FC236}">
                <a16:creationId xmlns:a16="http://schemas.microsoft.com/office/drawing/2014/main" id="{9435A73B-8580-42F5-8A74-1EA87D1195D6}"/>
              </a:ext>
            </a:extLst>
          </p:cNvPr>
          <p:cNvSpPr>
            <a:spLocks noChangeAspect="1"/>
          </p:cNvSpPr>
          <p:nvPr/>
        </p:nvSpPr>
        <p:spPr>
          <a:xfrm>
            <a:off x="7764005" y="3655042"/>
            <a:ext cx="746147" cy="7461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pic>
        <p:nvPicPr>
          <p:cNvPr id="57" name="Graphic 56" descr="Single gear">
            <a:extLst>
              <a:ext uri="{FF2B5EF4-FFF2-40B4-BE49-F238E27FC236}">
                <a16:creationId xmlns:a16="http://schemas.microsoft.com/office/drawing/2014/main" id="{822F1A0C-0EBF-4740-BF8E-4415A4A2E9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455" y="5226753"/>
            <a:ext cx="508782" cy="508782"/>
          </a:xfrm>
          <a:prstGeom prst="rect">
            <a:avLst/>
          </a:prstGeom>
        </p:spPr>
      </p:pic>
      <p:pic>
        <p:nvPicPr>
          <p:cNvPr id="58" name="Graphic 57" descr="Connections">
            <a:extLst>
              <a:ext uri="{FF2B5EF4-FFF2-40B4-BE49-F238E27FC236}">
                <a16:creationId xmlns:a16="http://schemas.microsoft.com/office/drawing/2014/main" id="{1343D2B6-7018-490C-8946-C48EE3F824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5562" y="2326658"/>
            <a:ext cx="508782" cy="508782"/>
          </a:xfrm>
          <a:prstGeom prst="rect">
            <a:avLst/>
          </a:prstGeom>
        </p:spPr>
      </p:pic>
      <p:pic>
        <p:nvPicPr>
          <p:cNvPr id="59" name="Graphic 58" descr="Star">
            <a:extLst>
              <a:ext uri="{FF2B5EF4-FFF2-40B4-BE49-F238E27FC236}">
                <a16:creationId xmlns:a16="http://schemas.microsoft.com/office/drawing/2014/main" id="{F13F3A73-083D-4EAB-BC4D-69213F47C5C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5116" y="3761410"/>
            <a:ext cx="508782" cy="508782"/>
          </a:xfrm>
          <a:prstGeom prst="rect">
            <a:avLst/>
          </a:prstGeom>
        </p:spPr>
      </p:pic>
      <p:pic>
        <p:nvPicPr>
          <p:cNvPr id="60" name="Graphic 59" descr="Shopping cart">
            <a:extLst>
              <a:ext uri="{FF2B5EF4-FFF2-40B4-BE49-F238E27FC236}">
                <a16:creationId xmlns:a16="http://schemas.microsoft.com/office/drawing/2014/main" id="{14711064-20DD-44A5-B40E-8610C201FC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02201" y="2320696"/>
            <a:ext cx="508782" cy="508782"/>
          </a:xfrm>
          <a:prstGeom prst="rect">
            <a:avLst/>
          </a:prstGeom>
        </p:spPr>
      </p:pic>
      <p:pic>
        <p:nvPicPr>
          <p:cNvPr id="61" name="Graphic 60" descr="Piggy Bank">
            <a:extLst>
              <a:ext uri="{FF2B5EF4-FFF2-40B4-BE49-F238E27FC236}">
                <a16:creationId xmlns:a16="http://schemas.microsoft.com/office/drawing/2014/main" id="{7E3C935A-FEA9-4C73-AC24-E8DE72E00F4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10411" y="3788463"/>
            <a:ext cx="508782" cy="508782"/>
          </a:xfrm>
          <a:prstGeom prst="rect">
            <a:avLst/>
          </a:prstGeom>
        </p:spPr>
      </p:pic>
      <p:pic>
        <p:nvPicPr>
          <p:cNvPr id="62" name="Graphic 61" descr="Chat RTL">
            <a:extLst>
              <a:ext uri="{FF2B5EF4-FFF2-40B4-BE49-F238E27FC236}">
                <a16:creationId xmlns:a16="http://schemas.microsoft.com/office/drawing/2014/main" id="{C1F3490E-E4DE-4573-8186-4E653074392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84820" y="5226753"/>
            <a:ext cx="508782" cy="508782"/>
          </a:xfrm>
          <a:prstGeom prst="rect">
            <a:avLst/>
          </a:prstGeom>
        </p:spPr>
      </p:pic>
    </p:spTree>
    <p:extLst>
      <p:ext uri="{BB962C8B-B14F-4D97-AF65-F5344CB8AC3E}">
        <p14:creationId xmlns:p14="http://schemas.microsoft.com/office/powerpoint/2010/main" val="141529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9A43F5-461A-4907-8918-52B82E40831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2074265-91AC-48A3-83AE-A152BBB8A13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FB4F224-BE12-4BDA-BD48-D8AECA70C047}"/>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4D695C50-B7DF-4EA0-A87C-78D216DC0BB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9749B8D-7331-441A-9FF3-8C70D9CB23C3}"/>
              </a:ext>
            </a:extLst>
          </p:cNvPr>
          <p:cNvSpPr>
            <a:spLocks noGrp="1"/>
          </p:cNvSpPr>
          <p:nvPr>
            <p:ph type="body" sz="quarter" idx="13"/>
          </p:nvPr>
        </p:nvSpPr>
        <p:spPr/>
        <p:txBody>
          <a:bodyPr/>
          <a:lstStyle/>
          <a:p>
            <a:endParaRPr lang="en-ZA"/>
          </a:p>
        </p:txBody>
      </p:sp>
      <p:sp>
        <p:nvSpPr>
          <p:cNvPr id="8" name="Rounded Rectangle 4">
            <a:extLst>
              <a:ext uri="{FF2B5EF4-FFF2-40B4-BE49-F238E27FC236}">
                <a16:creationId xmlns:a16="http://schemas.microsoft.com/office/drawing/2014/main" id="{527244E3-155C-4ACF-A2D1-7FAD5FB9A9DA}"/>
              </a:ext>
            </a:extLst>
          </p:cNvPr>
          <p:cNvSpPr/>
          <p:nvPr/>
        </p:nvSpPr>
        <p:spPr>
          <a:xfrm>
            <a:off x="4422345" y="2249725"/>
            <a:ext cx="2706913" cy="596241"/>
          </a:xfrm>
          <a:prstGeom prst="roundRect">
            <a:avLst>
              <a:gd name="adj" fmla="val 69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9" name="TextBox 8">
            <a:extLst>
              <a:ext uri="{FF2B5EF4-FFF2-40B4-BE49-F238E27FC236}">
                <a16:creationId xmlns:a16="http://schemas.microsoft.com/office/drawing/2014/main" id="{7923DC3B-DF33-4D5A-BB67-0C23C57554FB}"/>
              </a:ext>
            </a:extLst>
          </p:cNvPr>
          <p:cNvSpPr txBox="1"/>
          <p:nvPr/>
        </p:nvSpPr>
        <p:spPr>
          <a:xfrm>
            <a:off x="4602241" y="2403819"/>
            <a:ext cx="2347117" cy="369332"/>
          </a:xfrm>
          <a:prstGeom prst="rect">
            <a:avLst/>
          </a:prstGeom>
          <a:noFill/>
        </p:spPr>
        <p:txBody>
          <a:bodyPr wrap="none" rtlCol="0" anchor="ctr" anchorCtr="0">
            <a:spAutoFit/>
          </a:bodyPr>
          <a:lstStyle/>
          <a:p>
            <a:r>
              <a:rPr lang="en-US" b="1" dirty="0">
                <a:solidFill>
                  <a:schemeClr val="bg1"/>
                </a:solidFill>
                <a:ea typeface="League Spartan" charset="0"/>
                <a:cs typeface="Poppins" pitchFamily="2" charset="77"/>
              </a:rPr>
              <a:t>IDENTITY &amp; SECURITY</a:t>
            </a:r>
          </a:p>
        </p:txBody>
      </p:sp>
      <p:sp>
        <p:nvSpPr>
          <p:cNvPr id="11" name="Rounded Rectangle 9">
            <a:extLst>
              <a:ext uri="{FF2B5EF4-FFF2-40B4-BE49-F238E27FC236}">
                <a16:creationId xmlns:a16="http://schemas.microsoft.com/office/drawing/2014/main" id="{F4D0754C-B818-4433-BF11-7E52F4A77100}"/>
              </a:ext>
            </a:extLst>
          </p:cNvPr>
          <p:cNvSpPr/>
          <p:nvPr/>
        </p:nvSpPr>
        <p:spPr>
          <a:xfrm>
            <a:off x="4503923" y="3343715"/>
            <a:ext cx="2543757" cy="1224510"/>
          </a:xfrm>
          <a:prstGeom prst="roundRect">
            <a:avLst>
              <a:gd name="adj" fmla="val 69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2" name="Rounded Rectangle 10">
            <a:extLst>
              <a:ext uri="{FF2B5EF4-FFF2-40B4-BE49-F238E27FC236}">
                <a16:creationId xmlns:a16="http://schemas.microsoft.com/office/drawing/2014/main" id="{AD77E498-2131-41D9-9F97-6AE369707A59}"/>
              </a:ext>
            </a:extLst>
          </p:cNvPr>
          <p:cNvSpPr/>
          <p:nvPr/>
        </p:nvSpPr>
        <p:spPr>
          <a:xfrm>
            <a:off x="7567419" y="3343715"/>
            <a:ext cx="2543757" cy="1224510"/>
          </a:xfrm>
          <a:prstGeom prst="roundRect">
            <a:avLst>
              <a:gd name="adj" fmla="val 69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3" name="Rounded Rectangle 11">
            <a:extLst>
              <a:ext uri="{FF2B5EF4-FFF2-40B4-BE49-F238E27FC236}">
                <a16:creationId xmlns:a16="http://schemas.microsoft.com/office/drawing/2014/main" id="{B77DA503-8B62-4CDF-967D-F5B1A79011DC}"/>
              </a:ext>
            </a:extLst>
          </p:cNvPr>
          <p:cNvSpPr/>
          <p:nvPr/>
        </p:nvSpPr>
        <p:spPr>
          <a:xfrm>
            <a:off x="1440426" y="3343715"/>
            <a:ext cx="2543757" cy="1224510"/>
          </a:xfrm>
          <a:prstGeom prst="roundRect">
            <a:avLst>
              <a:gd name="adj" fmla="val 69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4" name="TextBox 13">
            <a:extLst>
              <a:ext uri="{FF2B5EF4-FFF2-40B4-BE49-F238E27FC236}">
                <a16:creationId xmlns:a16="http://schemas.microsoft.com/office/drawing/2014/main" id="{B35935D8-F21B-4247-A2CE-33BAA183B89C}"/>
              </a:ext>
            </a:extLst>
          </p:cNvPr>
          <p:cNvSpPr txBox="1"/>
          <p:nvPr/>
        </p:nvSpPr>
        <p:spPr>
          <a:xfrm>
            <a:off x="5102380" y="3480556"/>
            <a:ext cx="1346844" cy="307777"/>
          </a:xfrm>
          <a:prstGeom prst="rect">
            <a:avLst/>
          </a:prstGeom>
          <a:noFill/>
        </p:spPr>
        <p:txBody>
          <a:bodyPr wrap="none" rtlCol="0" anchor="b" anchorCtr="0">
            <a:spAutoFit/>
          </a:bodyPr>
          <a:lstStyle/>
          <a:p>
            <a:pPr algn="ctr"/>
            <a:r>
              <a:rPr lang="en-US" sz="1400" b="1" dirty="0">
                <a:solidFill>
                  <a:schemeClr val="bg1"/>
                </a:solidFill>
                <a:ea typeface="League Spartan" charset="0"/>
                <a:cs typeface="Poppins" pitchFamily="2" charset="77"/>
              </a:rPr>
              <a:t>CONNECTIVITY</a:t>
            </a:r>
          </a:p>
        </p:txBody>
      </p:sp>
      <p:sp>
        <p:nvSpPr>
          <p:cNvPr id="15" name="TextBox 14">
            <a:extLst>
              <a:ext uri="{FF2B5EF4-FFF2-40B4-BE49-F238E27FC236}">
                <a16:creationId xmlns:a16="http://schemas.microsoft.com/office/drawing/2014/main" id="{CC607775-FF53-4DF8-923C-7D81CE333CB8}"/>
              </a:ext>
            </a:extLst>
          </p:cNvPr>
          <p:cNvSpPr txBox="1"/>
          <p:nvPr/>
        </p:nvSpPr>
        <p:spPr>
          <a:xfrm>
            <a:off x="8060881" y="3480556"/>
            <a:ext cx="1556837" cy="307777"/>
          </a:xfrm>
          <a:prstGeom prst="rect">
            <a:avLst/>
          </a:prstGeom>
          <a:noFill/>
        </p:spPr>
        <p:txBody>
          <a:bodyPr wrap="none" rtlCol="0" anchor="b" anchorCtr="0">
            <a:spAutoFit/>
          </a:bodyPr>
          <a:lstStyle/>
          <a:p>
            <a:pPr algn="ctr"/>
            <a:r>
              <a:rPr lang="en-US" sz="1400" b="1" dirty="0">
                <a:solidFill>
                  <a:schemeClr val="bg1"/>
                </a:solidFill>
                <a:ea typeface="League Spartan" charset="0"/>
                <a:cs typeface="Poppins" pitchFamily="2" charset="77"/>
              </a:rPr>
              <a:t>PRODUCT CLOUD</a:t>
            </a:r>
          </a:p>
        </p:txBody>
      </p:sp>
      <p:sp>
        <p:nvSpPr>
          <p:cNvPr id="16" name="TextBox 15">
            <a:extLst>
              <a:ext uri="{FF2B5EF4-FFF2-40B4-BE49-F238E27FC236}">
                <a16:creationId xmlns:a16="http://schemas.microsoft.com/office/drawing/2014/main" id="{3D0B46D2-6DCE-45C0-8218-90759D6B122B}"/>
              </a:ext>
            </a:extLst>
          </p:cNvPr>
          <p:cNvSpPr txBox="1"/>
          <p:nvPr/>
        </p:nvSpPr>
        <p:spPr>
          <a:xfrm>
            <a:off x="2231245" y="3480556"/>
            <a:ext cx="962123" cy="307777"/>
          </a:xfrm>
          <a:prstGeom prst="rect">
            <a:avLst/>
          </a:prstGeom>
          <a:noFill/>
        </p:spPr>
        <p:txBody>
          <a:bodyPr wrap="none" rtlCol="0" anchor="b" anchorCtr="0">
            <a:spAutoFit/>
          </a:bodyPr>
          <a:lstStyle/>
          <a:p>
            <a:pPr algn="ctr"/>
            <a:r>
              <a:rPr lang="en-US" sz="1400" b="1" dirty="0">
                <a:solidFill>
                  <a:schemeClr val="bg1"/>
                </a:solidFill>
                <a:ea typeface="League Spartan" charset="0"/>
                <a:cs typeface="Poppins" pitchFamily="2" charset="77"/>
              </a:rPr>
              <a:t>PRODUCT</a:t>
            </a:r>
          </a:p>
        </p:txBody>
      </p:sp>
      <p:sp>
        <p:nvSpPr>
          <p:cNvPr id="17" name="Subtitle 2">
            <a:extLst>
              <a:ext uri="{FF2B5EF4-FFF2-40B4-BE49-F238E27FC236}">
                <a16:creationId xmlns:a16="http://schemas.microsoft.com/office/drawing/2014/main" id="{04712B5B-97D6-4C90-934C-BB391DF2DD07}"/>
              </a:ext>
            </a:extLst>
          </p:cNvPr>
          <p:cNvSpPr txBox="1">
            <a:spLocks/>
          </p:cNvSpPr>
          <p:nvPr/>
        </p:nvSpPr>
        <p:spPr>
          <a:xfrm>
            <a:off x="4591914" y="3784572"/>
            <a:ext cx="2367774" cy="523519"/>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50" dirty="0">
                <a:solidFill>
                  <a:schemeClr val="bg1"/>
                </a:solidFill>
                <a:latin typeface="+mn-lt"/>
                <a:ea typeface="Lato Light" panose="020F0502020204030203" pitchFamily="34" charset="0"/>
                <a:cs typeface="Mukta ExtraLight" panose="020B0000000000000000" pitchFamily="34" charset="77"/>
              </a:rPr>
              <a:t>Lorem ipsum </a:t>
            </a:r>
            <a:r>
              <a:rPr lang="en-GB" sz="1050" dirty="0" err="1">
                <a:solidFill>
                  <a:schemeClr val="bg1"/>
                </a:solidFill>
                <a:latin typeface="+mn-lt"/>
                <a:ea typeface="Lato Light" panose="020F0502020204030203" pitchFamily="34" charset="0"/>
                <a:cs typeface="Mukta ExtraLight" panose="020B0000000000000000" pitchFamily="34" charset="77"/>
              </a:rPr>
              <a:t>dolor</a:t>
            </a:r>
            <a:r>
              <a:rPr lang="en-GB" sz="1050" dirty="0">
                <a:solidFill>
                  <a:schemeClr val="bg1"/>
                </a:solidFill>
                <a:latin typeface="+mn-lt"/>
                <a:ea typeface="Lato Light" panose="020F0502020204030203" pitchFamily="34" charset="0"/>
                <a:cs typeface="Mukta ExtraLight" panose="020B0000000000000000" pitchFamily="34" charset="77"/>
              </a:rPr>
              <a:t> sit </a:t>
            </a:r>
            <a:r>
              <a:rPr lang="en-GB" sz="1050" dirty="0" err="1">
                <a:solidFill>
                  <a:schemeClr val="bg1"/>
                </a:solidFill>
                <a:latin typeface="+mn-lt"/>
                <a:ea typeface="Lato Light" panose="020F0502020204030203" pitchFamily="34" charset="0"/>
                <a:cs typeface="Mukta ExtraLight" panose="020B0000000000000000" pitchFamily="34" charset="77"/>
              </a:rPr>
              <a:t>amet</a:t>
            </a:r>
            <a:r>
              <a:rPr lang="en-GB" sz="1050" dirty="0">
                <a:solidFill>
                  <a:schemeClr val="bg1"/>
                </a:solidFill>
                <a:latin typeface="+mn-lt"/>
                <a:ea typeface="Lato Light" panose="020F0502020204030203" pitchFamily="34" charset="0"/>
                <a:cs typeface="Mukta ExtraLight" panose="020B0000000000000000" pitchFamily="34" charset="77"/>
              </a:rPr>
              <a:t>, cum modo </a:t>
            </a:r>
            <a:r>
              <a:rPr lang="en-GB" sz="1050" dirty="0" err="1">
                <a:solidFill>
                  <a:schemeClr val="bg1"/>
                </a:solidFill>
                <a:latin typeface="+mn-lt"/>
                <a:ea typeface="Lato Light" panose="020F0502020204030203" pitchFamily="34" charset="0"/>
                <a:cs typeface="Mukta ExtraLight" panose="020B0000000000000000" pitchFamily="34" charset="77"/>
              </a:rPr>
              <a:t>comprehensam</a:t>
            </a:r>
            <a:r>
              <a:rPr lang="en-GB" sz="1050" dirty="0">
                <a:solidFill>
                  <a:schemeClr val="bg1"/>
                </a:solidFill>
                <a:latin typeface="+mn-lt"/>
                <a:ea typeface="Lato Light" panose="020F0502020204030203" pitchFamily="34" charset="0"/>
                <a:cs typeface="Mukta ExtraLight" panose="020B0000000000000000" pitchFamily="34" charset="77"/>
              </a:rPr>
              <a:t> in. </a:t>
            </a:r>
            <a:r>
              <a:rPr lang="en-GB" sz="1050" dirty="0" err="1">
                <a:solidFill>
                  <a:schemeClr val="bg1"/>
                </a:solidFill>
                <a:latin typeface="+mn-lt"/>
                <a:ea typeface="Lato Light" panose="020F0502020204030203" pitchFamily="34" charset="0"/>
                <a:cs typeface="Mukta ExtraLight" panose="020B0000000000000000" pitchFamily="34" charset="77"/>
              </a:rPr>
              <a:t>Sed</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nibh</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theophrastus</a:t>
            </a:r>
            <a:r>
              <a:rPr lang="en-GB" sz="1050" dirty="0">
                <a:solidFill>
                  <a:schemeClr val="bg1"/>
                </a:solidFill>
                <a:latin typeface="+mn-lt"/>
                <a:ea typeface="Lato Light" panose="020F0502020204030203" pitchFamily="34" charset="0"/>
                <a:cs typeface="Mukta ExtraLight" panose="020B0000000000000000" pitchFamily="34" charset="77"/>
              </a:rPr>
              <a:t> in, ex </a:t>
            </a:r>
            <a:r>
              <a:rPr lang="en-GB" sz="1050" dirty="0" err="1">
                <a:solidFill>
                  <a:schemeClr val="bg1"/>
                </a:solidFill>
                <a:latin typeface="+mn-lt"/>
                <a:ea typeface="Lato Light" panose="020F0502020204030203" pitchFamily="34" charset="0"/>
                <a:cs typeface="Mukta ExtraLight" panose="020B0000000000000000" pitchFamily="34" charset="77"/>
              </a:rPr>
              <a:t>dictas</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conceptam</a:t>
            </a:r>
            <a:r>
              <a:rPr lang="en-GB" sz="1050" dirty="0">
                <a:solidFill>
                  <a:schemeClr val="bg1"/>
                </a:solidFill>
                <a:latin typeface="+mn-lt"/>
                <a:ea typeface="Lato Light" panose="020F0502020204030203" pitchFamily="34" charset="0"/>
                <a:cs typeface="Mukta ExtraLight" panose="020B0000000000000000" pitchFamily="34" charset="77"/>
              </a:rPr>
              <a:t>.</a:t>
            </a:r>
            <a:endParaRPr lang="en-US" sz="1050" dirty="0">
              <a:solidFill>
                <a:schemeClr val="bg1"/>
              </a:solidFill>
              <a:latin typeface="+mn-lt"/>
              <a:ea typeface="Lato Light" panose="020F0502020204030203" pitchFamily="34" charset="0"/>
              <a:cs typeface="Mukta ExtraLight" panose="020B0000000000000000" pitchFamily="34" charset="77"/>
            </a:endParaRPr>
          </a:p>
        </p:txBody>
      </p:sp>
      <p:sp>
        <p:nvSpPr>
          <p:cNvPr id="18" name="Subtitle 2">
            <a:extLst>
              <a:ext uri="{FF2B5EF4-FFF2-40B4-BE49-F238E27FC236}">
                <a16:creationId xmlns:a16="http://schemas.microsoft.com/office/drawing/2014/main" id="{C232E100-4246-4A57-B9AC-2C876756B2BB}"/>
              </a:ext>
            </a:extLst>
          </p:cNvPr>
          <p:cNvSpPr txBox="1">
            <a:spLocks/>
          </p:cNvSpPr>
          <p:nvPr/>
        </p:nvSpPr>
        <p:spPr>
          <a:xfrm>
            <a:off x="7655410" y="3784572"/>
            <a:ext cx="2367774" cy="523519"/>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50" dirty="0">
                <a:solidFill>
                  <a:schemeClr val="bg1"/>
                </a:solidFill>
                <a:latin typeface="+mn-lt"/>
                <a:ea typeface="Lato Light" panose="020F0502020204030203" pitchFamily="34" charset="0"/>
                <a:cs typeface="Mukta ExtraLight" panose="020B0000000000000000" pitchFamily="34" charset="77"/>
              </a:rPr>
              <a:t>Lorem ipsum </a:t>
            </a:r>
            <a:r>
              <a:rPr lang="en-GB" sz="1050" dirty="0" err="1">
                <a:solidFill>
                  <a:schemeClr val="bg1"/>
                </a:solidFill>
                <a:latin typeface="+mn-lt"/>
                <a:ea typeface="Lato Light" panose="020F0502020204030203" pitchFamily="34" charset="0"/>
                <a:cs typeface="Mukta ExtraLight" panose="020B0000000000000000" pitchFamily="34" charset="77"/>
              </a:rPr>
              <a:t>dolor</a:t>
            </a:r>
            <a:r>
              <a:rPr lang="en-GB" sz="1050" dirty="0">
                <a:solidFill>
                  <a:schemeClr val="bg1"/>
                </a:solidFill>
                <a:latin typeface="+mn-lt"/>
                <a:ea typeface="Lato Light" panose="020F0502020204030203" pitchFamily="34" charset="0"/>
                <a:cs typeface="Mukta ExtraLight" panose="020B0000000000000000" pitchFamily="34" charset="77"/>
              </a:rPr>
              <a:t> sit </a:t>
            </a:r>
            <a:r>
              <a:rPr lang="en-GB" sz="1050" dirty="0" err="1">
                <a:solidFill>
                  <a:schemeClr val="bg1"/>
                </a:solidFill>
                <a:latin typeface="+mn-lt"/>
                <a:ea typeface="Lato Light" panose="020F0502020204030203" pitchFamily="34" charset="0"/>
                <a:cs typeface="Mukta ExtraLight" panose="020B0000000000000000" pitchFamily="34" charset="77"/>
              </a:rPr>
              <a:t>amet</a:t>
            </a:r>
            <a:r>
              <a:rPr lang="en-GB" sz="1050" dirty="0">
                <a:solidFill>
                  <a:schemeClr val="bg1"/>
                </a:solidFill>
                <a:latin typeface="+mn-lt"/>
                <a:ea typeface="Lato Light" panose="020F0502020204030203" pitchFamily="34" charset="0"/>
                <a:cs typeface="Mukta ExtraLight" panose="020B0000000000000000" pitchFamily="34" charset="77"/>
              </a:rPr>
              <a:t>, cum modo </a:t>
            </a:r>
            <a:r>
              <a:rPr lang="en-GB" sz="1050" dirty="0" err="1">
                <a:solidFill>
                  <a:schemeClr val="bg1"/>
                </a:solidFill>
                <a:latin typeface="+mn-lt"/>
                <a:ea typeface="Lato Light" panose="020F0502020204030203" pitchFamily="34" charset="0"/>
                <a:cs typeface="Mukta ExtraLight" panose="020B0000000000000000" pitchFamily="34" charset="77"/>
              </a:rPr>
              <a:t>comprehensam</a:t>
            </a:r>
            <a:r>
              <a:rPr lang="en-GB" sz="1050" dirty="0">
                <a:solidFill>
                  <a:schemeClr val="bg1"/>
                </a:solidFill>
                <a:latin typeface="+mn-lt"/>
                <a:ea typeface="Lato Light" panose="020F0502020204030203" pitchFamily="34" charset="0"/>
                <a:cs typeface="Mukta ExtraLight" panose="020B0000000000000000" pitchFamily="34" charset="77"/>
              </a:rPr>
              <a:t> in. </a:t>
            </a:r>
            <a:r>
              <a:rPr lang="en-GB" sz="1050" dirty="0" err="1">
                <a:solidFill>
                  <a:schemeClr val="bg1"/>
                </a:solidFill>
                <a:latin typeface="+mn-lt"/>
                <a:ea typeface="Lato Light" panose="020F0502020204030203" pitchFamily="34" charset="0"/>
                <a:cs typeface="Mukta ExtraLight" panose="020B0000000000000000" pitchFamily="34" charset="77"/>
              </a:rPr>
              <a:t>Sed</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nibh</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theophrastus</a:t>
            </a:r>
            <a:r>
              <a:rPr lang="en-GB" sz="1050" dirty="0">
                <a:solidFill>
                  <a:schemeClr val="bg1"/>
                </a:solidFill>
                <a:latin typeface="+mn-lt"/>
                <a:ea typeface="Lato Light" panose="020F0502020204030203" pitchFamily="34" charset="0"/>
                <a:cs typeface="Mukta ExtraLight" panose="020B0000000000000000" pitchFamily="34" charset="77"/>
              </a:rPr>
              <a:t> in, ex </a:t>
            </a:r>
            <a:r>
              <a:rPr lang="en-GB" sz="1050" dirty="0" err="1">
                <a:solidFill>
                  <a:schemeClr val="bg1"/>
                </a:solidFill>
                <a:latin typeface="+mn-lt"/>
                <a:ea typeface="Lato Light" panose="020F0502020204030203" pitchFamily="34" charset="0"/>
                <a:cs typeface="Mukta ExtraLight" panose="020B0000000000000000" pitchFamily="34" charset="77"/>
              </a:rPr>
              <a:t>dictas</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conceptam</a:t>
            </a:r>
            <a:r>
              <a:rPr lang="en-GB" sz="1050" dirty="0">
                <a:solidFill>
                  <a:schemeClr val="bg1"/>
                </a:solidFill>
                <a:latin typeface="+mn-lt"/>
                <a:ea typeface="Lato Light" panose="020F0502020204030203" pitchFamily="34" charset="0"/>
                <a:cs typeface="Mukta ExtraLight" panose="020B0000000000000000" pitchFamily="34" charset="77"/>
              </a:rPr>
              <a:t>.</a:t>
            </a:r>
            <a:endParaRPr lang="en-US" sz="1050" dirty="0">
              <a:solidFill>
                <a:schemeClr val="bg1"/>
              </a:solidFill>
              <a:latin typeface="+mn-lt"/>
              <a:ea typeface="Lato Light" panose="020F0502020204030203" pitchFamily="34" charset="0"/>
              <a:cs typeface="Mukta ExtraLight" panose="020B0000000000000000" pitchFamily="34" charset="77"/>
            </a:endParaRPr>
          </a:p>
        </p:txBody>
      </p:sp>
      <p:sp>
        <p:nvSpPr>
          <p:cNvPr id="19" name="Subtitle 2">
            <a:extLst>
              <a:ext uri="{FF2B5EF4-FFF2-40B4-BE49-F238E27FC236}">
                <a16:creationId xmlns:a16="http://schemas.microsoft.com/office/drawing/2014/main" id="{E718E0A5-5128-44B5-95D3-159A52160D8D}"/>
              </a:ext>
            </a:extLst>
          </p:cNvPr>
          <p:cNvSpPr txBox="1">
            <a:spLocks/>
          </p:cNvSpPr>
          <p:nvPr/>
        </p:nvSpPr>
        <p:spPr>
          <a:xfrm>
            <a:off x="1528418" y="3784572"/>
            <a:ext cx="2367774" cy="523519"/>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50" dirty="0">
                <a:solidFill>
                  <a:schemeClr val="bg1"/>
                </a:solidFill>
                <a:latin typeface="+mn-lt"/>
                <a:ea typeface="Lato Light" panose="020F0502020204030203" pitchFamily="34" charset="0"/>
                <a:cs typeface="Mukta ExtraLight" panose="020B0000000000000000" pitchFamily="34" charset="77"/>
              </a:rPr>
              <a:t>Lorem ipsum </a:t>
            </a:r>
            <a:r>
              <a:rPr lang="en-GB" sz="1050" dirty="0" err="1">
                <a:solidFill>
                  <a:schemeClr val="bg1"/>
                </a:solidFill>
                <a:latin typeface="+mn-lt"/>
                <a:ea typeface="Lato Light" panose="020F0502020204030203" pitchFamily="34" charset="0"/>
                <a:cs typeface="Mukta ExtraLight" panose="020B0000000000000000" pitchFamily="34" charset="77"/>
              </a:rPr>
              <a:t>dolor</a:t>
            </a:r>
            <a:r>
              <a:rPr lang="en-GB" sz="1050" dirty="0">
                <a:solidFill>
                  <a:schemeClr val="bg1"/>
                </a:solidFill>
                <a:latin typeface="+mn-lt"/>
                <a:ea typeface="Lato Light" panose="020F0502020204030203" pitchFamily="34" charset="0"/>
                <a:cs typeface="Mukta ExtraLight" panose="020B0000000000000000" pitchFamily="34" charset="77"/>
              </a:rPr>
              <a:t> sit </a:t>
            </a:r>
            <a:r>
              <a:rPr lang="en-GB" sz="1050" dirty="0" err="1">
                <a:solidFill>
                  <a:schemeClr val="bg1"/>
                </a:solidFill>
                <a:latin typeface="+mn-lt"/>
                <a:ea typeface="Lato Light" panose="020F0502020204030203" pitchFamily="34" charset="0"/>
                <a:cs typeface="Mukta ExtraLight" panose="020B0000000000000000" pitchFamily="34" charset="77"/>
              </a:rPr>
              <a:t>amet</a:t>
            </a:r>
            <a:r>
              <a:rPr lang="en-GB" sz="1050" dirty="0">
                <a:solidFill>
                  <a:schemeClr val="bg1"/>
                </a:solidFill>
                <a:latin typeface="+mn-lt"/>
                <a:ea typeface="Lato Light" panose="020F0502020204030203" pitchFamily="34" charset="0"/>
                <a:cs typeface="Mukta ExtraLight" panose="020B0000000000000000" pitchFamily="34" charset="77"/>
              </a:rPr>
              <a:t>, cum modo </a:t>
            </a:r>
            <a:r>
              <a:rPr lang="en-GB" sz="1050" dirty="0" err="1">
                <a:solidFill>
                  <a:schemeClr val="bg1"/>
                </a:solidFill>
                <a:latin typeface="+mn-lt"/>
                <a:ea typeface="Lato Light" panose="020F0502020204030203" pitchFamily="34" charset="0"/>
                <a:cs typeface="Mukta ExtraLight" panose="020B0000000000000000" pitchFamily="34" charset="77"/>
              </a:rPr>
              <a:t>comprehensam</a:t>
            </a:r>
            <a:r>
              <a:rPr lang="en-GB" sz="1050" dirty="0">
                <a:solidFill>
                  <a:schemeClr val="bg1"/>
                </a:solidFill>
                <a:latin typeface="+mn-lt"/>
                <a:ea typeface="Lato Light" panose="020F0502020204030203" pitchFamily="34" charset="0"/>
                <a:cs typeface="Mukta ExtraLight" panose="020B0000000000000000" pitchFamily="34" charset="77"/>
              </a:rPr>
              <a:t> in. </a:t>
            </a:r>
            <a:r>
              <a:rPr lang="en-GB" sz="1050" dirty="0" err="1">
                <a:solidFill>
                  <a:schemeClr val="bg1"/>
                </a:solidFill>
                <a:latin typeface="+mn-lt"/>
                <a:ea typeface="Lato Light" panose="020F0502020204030203" pitchFamily="34" charset="0"/>
                <a:cs typeface="Mukta ExtraLight" panose="020B0000000000000000" pitchFamily="34" charset="77"/>
              </a:rPr>
              <a:t>Sed</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nibh</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theophrastus</a:t>
            </a:r>
            <a:r>
              <a:rPr lang="en-GB" sz="1050" dirty="0">
                <a:solidFill>
                  <a:schemeClr val="bg1"/>
                </a:solidFill>
                <a:latin typeface="+mn-lt"/>
                <a:ea typeface="Lato Light" panose="020F0502020204030203" pitchFamily="34" charset="0"/>
                <a:cs typeface="Mukta ExtraLight" panose="020B0000000000000000" pitchFamily="34" charset="77"/>
              </a:rPr>
              <a:t> in, ex </a:t>
            </a:r>
            <a:r>
              <a:rPr lang="en-GB" sz="1050" dirty="0" err="1">
                <a:solidFill>
                  <a:schemeClr val="bg1"/>
                </a:solidFill>
                <a:latin typeface="+mn-lt"/>
                <a:ea typeface="Lato Light" panose="020F0502020204030203" pitchFamily="34" charset="0"/>
                <a:cs typeface="Mukta ExtraLight" panose="020B0000000000000000" pitchFamily="34" charset="77"/>
              </a:rPr>
              <a:t>dictas</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conceptam</a:t>
            </a:r>
            <a:r>
              <a:rPr lang="en-GB" sz="1050" dirty="0">
                <a:solidFill>
                  <a:schemeClr val="bg1"/>
                </a:solidFill>
                <a:latin typeface="+mn-lt"/>
                <a:ea typeface="Lato Light" panose="020F0502020204030203" pitchFamily="34" charset="0"/>
                <a:cs typeface="Mukta ExtraLight" panose="020B0000000000000000" pitchFamily="34" charset="77"/>
              </a:rPr>
              <a:t>.</a:t>
            </a:r>
            <a:endParaRPr lang="en-US" sz="1050" dirty="0">
              <a:solidFill>
                <a:schemeClr val="bg1"/>
              </a:solidFill>
              <a:latin typeface="+mn-lt"/>
              <a:ea typeface="Lato Light" panose="020F0502020204030203" pitchFamily="34" charset="0"/>
              <a:cs typeface="Mukta ExtraLight" panose="020B0000000000000000" pitchFamily="34" charset="77"/>
            </a:endParaRPr>
          </a:p>
        </p:txBody>
      </p:sp>
      <p:sp>
        <p:nvSpPr>
          <p:cNvPr id="20" name="Rounded Rectangle 20">
            <a:extLst>
              <a:ext uri="{FF2B5EF4-FFF2-40B4-BE49-F238E27FC236}">
                <a16:creationId xmlns:a16="http://schemas.microsoft.com/office/drawing/2014/main" id="{BF6A2E9F-33CF-496D-8FEA-1F99B712F585}"/>
              </a:ext>
            </a:extLst>
          </p:cNvPr>
          <p:cNvSpPr/>
          <p:nvPr/>
        </p:nvSpPr>
        <p:spPr>
          <a:xfrm>
            <a:off x="2973021" y="5323154"/>
            <a:ext cx="2096942" cy="760161"/>
          </a:xfrm>
          <a:prstGeom prst="roundRect">
            <a:avLst>
              <a:gd name="adj" fmla="val 697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1" name="Rounded Rectangle 21">
            <a:extLst>
              <a:ext uri="{FF2B5EF4-FFF2-40B4-BE49-F238E27FC236}">
                <a16:creationId xmlns:a16="http://schemas.microsoft.com/office/drawing/2014/main" id="{FD13036D-0903-4C12-B5E2-B7EE0E535BC9}"/>
              </a:ext>
            </a:extLst>
          </p:cNvPr>
          <p:cNvSpPr/>
          <p:nvPr/>
        </p:nvSpPr>
        <p:spPr>
          <a:xfrm>
            <a:off x="6481638" y="5323154"/>
            <a:ext cx="2096942" cy="760161"/>
          </a:xfrm>
          <a:prstGeom prst="roundRect">
            <a:avLst>
              <a:gd name="adj" fmla="val 697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2" name="TextBox 21">
            <a:extLst>
              <a:ext uri="{FF2B5EF4-FFF2-40B4-BE49-F238E27FC236}">
                <a16:creationId xmlns:a16="http://schemas.microsoft.com/office/drawing/2014/main" id="{16DCCB7F-56C4-4804-B89D-E98452EE904B}"/>
              </a:ext>
            </a:extLst>
          </p:cNvPr>
          <p:cNvSpPr txBox="1"/>
          <p:nvPr/>
        </p:nvSpPr>
        <p:spPr>
          <a:xfrm>
            <a:off x="7169008" y="5380069"/>
            <a:ext cx="949299" cy="646331"/>
          </a:xfrm>
          <a:prstGeom prst="rect">
            <a:avLst/>
          </a:prstGeom>
          <a:noFill/>
        </p:spPr>
        <p:txBody>
          <a:bodyPr wrap="none" rtlCol="0" anchor="ctr" anchorCtr="0">
            <a:spAutoFit/>
          </a:bodyPr>
          <a:lstStyle/>
          <a:p>
            <a:r>
              <a:rPr lang="en-US" sz="1200" b="1" dirty="0">
                <a:solidFill>
                  <a:schemeClr val="bg1"/>
                </a:solidFill>
                <a:ea typeface="League Spartan" charset="0"/>
                <a:cs typeface="Poppins" pitchFamily="2" charset="77"/>
              </a:rPr>
              <a:t>EXTERNAL </a:t>
            </a:r>
          </a:p>
          <a:p>
            <a:r>
              <a:rPr lang="en-US" sz="1200" b="1" dirty="0">
                <a:solidFill>
                  <a:schemeClr val="bg1"/>
                </a:solidFill>
                <a:ea typeface="League Spartan" charset="0"/>
                <a:cs typeface="Poppins" pitchFamily="2" charset="77"/>
              </a:rPr>
              <a:t>DATA</a:t>
            </a:r>
          </a:p>
          <a:p>
            <a:r>
              <a:rPr lang="en-US" sz="1200" b="1" dirty="0">
                <a:solidFill>
                  <a:schemeClr val="bg1"/>
                </a:solidFill>
                <a:ea typeface="League Spartan" charset="0"/>
                <a:cs typeface="Poppins" pitchFamily="2" charset="77"/>
              </a:rPr>
              <a:t>SOURCES</a:t>
            </a:r>
          </a:p>
        </p:txBody>
      </p:sp>
      <p:sp>
        <p:nvSpPr>
          <p:cNvPr id="23" name="TextBox 22">
            <a:extLst>
              <a:ext uri="{FF2B5EF4-FFF2-40B4-BE49-F238E27FC236}">
                <a16:creationId xmlns:a16="http://schemas.microsoft.com/office/drawing/2014/main" id="{94EFF8DF-904C-4544-B233-CB2843C92C86}"/>
              </a:ext>
            </a:extLst>
          </p:cNvPr>
          <p:cNvSpPr txBox="1"/>
          <p:nvPr/>
        </p:nvSpPr>
        <p:spPr>
          <a:xfrm>
            <a:off x="3680270" y="5380069"/>
            <a:ext cx="1284326" cy="646331"/>
          </a:xfrm>
          <a:prstGeom prst="rect">
            <a:avLst/>
          </a:prstGeom>
          <a:noFill/>
        </p:spPr>
        <p:txBody>
          <a:bodyPr wrap="none" rtlCol="0" anchor="ctr" anchorCtr="0">
            <a:spAutoFit/>
          </a:bodyPr>
          <a:lstStyle/>
          <a:p>
            <a:r>
              <a:rPr lang="en-US" sz="1200" b="1" dirty="0">
                <a:solidFill>
                  <a:schemeClr val="bg1"/>
                </a:solidFill>
                <a:ea typeface="League Spartan" charset="0"/>
                <a:cs typeface="Poppins" pitchFamily="2" charset="77"/>
              </a:rPr>
              <a:t>ADDITION </a:t>
            </a:r>
          </a:p>
          <a:p>
            <a:r>
              <a:rPr lang="en-US" sz="1200" b="1" dirty="0">
                <a:solidFill>
                  <a:schemeClr val="bg1"/>
                </a:solidFill>
                <a:ea typeface="League Spartan" charset="0"/>
                <a:cs typeface="Poppins" pitchFamily="2" charset="77"/>
              </a:rPr>
              <a:t>WITH BUSINESS</a:t>
            </a:r>
          </a:p>
          <a:p>
            <a:r>
              <a:rPr lang="en-US" sz="1200" b="1" dirty="0">
                <a:solidFill>
                  <a:schemeClr val="bg1"/>
                </a:solidFill>
                <a:ea typeface="League Spartan" charset="0"/>
                <a:cs typeface="Poppins" pitchFamily="2" charset="77"/>
              </a:rPr>
              <a:t>SYSTEMS</a:t>
            </a:r>
          </a:p>
        </p:txBody>
      </p:sp>
      <p:cxnSp>
        <p:nvCxnSpPr>
          <p:cNvPr id="26" name="Straight Arrow Connector 25">
            <a:extLst>
              <a:ext uri="{FF2B5EF4-FFF2-40B4-BE49-F238E27FC236}">
                <a16:creationId xmlns:a16="http://schemas.microsoft.com/office/drawing/2014/main" id="{0B832664-51D6-4FEF-B8BF-DA0058D63C9B}"/>
              </a:ext>
            </a:extLst>
          </p:cNvPr>
          <p:cNvCxnSpPr>
            <a:cxnSpLocks/>
            <a:stCxn id="13" idx="3"/>
            <a:endCxn id="11" idx="1"/>
          </p:cNvCxnSpPr>
          <p:nvPr/>
        </p:nvCxnSpPr>
        <p:spPr>
          <a:xfrm>
            <a:off x="3984184" y="3955970"/>
            <a:ext cx="519739" cy="0"/>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963AFF2-B0F8-4665-B6BD-B406A8450366}"/>
              </a:ext>
            </a:extLst>
          </p:cNvPr>
          <p:cNvCxnSpPr>
            <a:cxnSpLocks/>
          </p:cNvCxnSpPr>
          <p:nvPr/>
        </p:nvCxnSpPr>
        <p:spPr>
          <a:xfrm>
            <a:off x="7047680" y="3955970"/>
            <a:ext cx="519739" cy="0"/>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32">
            <a:extLst>
              <a:ext uri="{FF2B5EF4-FFF2-40B4-BE49-F238E27FC236}">
                <a16:creationId xmlns:a16="http://schemas.microsoft.com/office/drawing/2014/main" id="{1937FFDE-AF51-47E3-9A0F-E158560E1FBF}"/>
              </a:ext>
            </a:extLst>
          </p:cNvPr>
          <p:cNvCxnSpPr>
            <a:cxnSpLocks/>
            <a:stCxn id="8" idx="2"/>
            <a:endCxn id="12" idx="0"/>
          </p:cNvCxnSpPr>
          <p:nvPr/>
        </p:nvCxnSpPr>
        <p:spPr>
          <a:xfrm rot="16200000" flipH="1">
            <a:off x="7058674" y="1563092"/>
            <a:ext cx="497749" cy="3063496"/>
          </a:xfrm>
          <a:prstGeom prst="bentConnector3">
            <a:avLst>
              <a:gd name="adj1" fmla="val 50000"/>
            </a:avLst>
          </a:prstGeom>
          <a:ln w="38100">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34">
            <a:extLst>
              <a:ext uri="{FF2B5EF4-FFF2-40B4-BE49-F238E27FC236}">
                <a16:creationId xmlns:a16="http://schemas.microsoft.com/office/drawing/2014/main" id="{6BCECE47-B254-4EF3-8EDA-5DFC721F4891}"/>
              </a:ext>
            </a:extLst>
          </p:cNvPr>
          <p:cNvCxnSpPr>
            <a:cxnSpLocks/>
            <a:stCxn id="8" idx="2"/>
            <a:endCxn id="13" idx="0"/>
          </p:cNvCxnSpPr>
          <p:nvPr/>
        </p:nvCxnSpPr>
        <p:spPr>
          <a:xfrm rot="5400000">
            <a:off x="3995179" y="1563093"/>
            <a:ext cx="497749" cy="3063496"/>
          </a:xfrm>
          <a:prstGeom prst="bentConnector3">
            <a:avLst>
              <a:gd name="adj1" fmla="val 50000"/>
            </a:avLst>
          </a:prstGeom>
          <a:ln w="38100">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A1EA1AA-7C4F-4DFA-911D-D46E2F28E655}"/>
              </a:ext>
            </a:extLst>
          </p:cNvPr>
          <p:cNvCxnSpPr>
            <a:stCxn id="8" idx="2"/>
          </p:cNvCxnSpPr>
          <p:nvPr/>
        </p:nvCxnSpPr>
        <p:spPr>
          <a:xfrm>
            <a:off x="5775801" y="2845966"/>
            <a:ext cx="0" cy="497749"/>
          </a:xfrm>
          <a:prstGeom prst="straightConnector1">
            <a:avLst/>
          </a:prstGeom>
          <a:ln w="38100">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40">
            <a:extLst>
              <a:ext uri="{FF2B5EF4-FFF2-40B4-BE49-F238E27FC236}">
                <a16:creationId xmlns:a16="http://schemas.microsoft.com/office/drawing/2014/main" id="{F1BC3407-4554-40C4-A3B6-00F71098798F}"/>
              </a:ext>
            </a:extLst>
          </p:cNvPr>
          <p:cNvCxnSpPr>
            <a:stCxn id="13" idx="2"/>
            <a:endCxn id="12" idx="2"/>
          </p:cNvCxnSpPr>
          <p:nvPr/>
        </p:nvCxnSpPr>
        <p:spPr>
          <a:xfrm rot="16200000" flipH="1">
            <a:off x="5775801" y="1504728"/>
            <a:ext cx="5333" cy="6126992"/>
          </a:xfrm>
          <a:prstGeom prst="bentConnector3">
            <a:avLst>
              <a:gd name="adj1" fmla="val 5057142"/>
            </a:avLst>
          </a:prstGeom>
          <a:ln w="38100">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01870BF-7A14-42DA-A480-ACB8E19380E5}"/>
              </a:ext>
            </a:extLst>
          </p:cNvPr>
          <p:cNvCxnSpPr>
            <a:cxnSpLocks/>
            <a:stCxn id="20" idx="3"/>
            <a:endCxn id="21" idx="1"/>
          </p:cNvCxnSpPr>
          <p:nvPr/>
        </p:nvCxnSpPr>
        <p:spPr>
          <a:xfrm>
            <a:off x="5069963" y="5703235"/>
            <a:ext cx="1411676" cy="0"/>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9CC926E-73E9-444E-81A8-F85F7124A808}"/>
              </a:ext>
            </a:extLst>
          </p:cNvPr>
          <p:cNvCxnSpPr>
            <a:cxnSpLocks/>
          </p:cNvCxnSpPr>
          <p:nvPr/>
        </p:nvCxnSpPr>
        <p:spPr>
          <a:xfrm>
            <a:off x="4025865" y="4842483"/>
            <a:ext cx="0" cy="480671"/>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2332D50-6032-4FFC-B3AA-66BAA1524DEC}"/>
              </a:ext>
            </a:extLst>
          </p:cNvPr>
          <p:cNvCxnSpPr>
            <a:cxnSpLocks/>
          </p:cNvCxnSpPr>
          <p:nvPr/>
        </p:nvCxnSpPr>
        <p:spPr>
          <a:xfrm>
            <a:off x="7515817" y="4842483"/>
            <a:ext cx="0" cy="480671"/>
          </a:xfrm>
          <a:prstGeom prst="straightConnector1">
            <a:avLst/>
          </a:prstGeom>
          <a:ln w="381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6" name="Graphic 35" descr="Lock">
            <a:extLst>
              <a:ext uri="{FF2B5EF4-FFF2-40B4-BE49-F238E27FC236}">
                <a16:creationId xmlns:a16="http://schemas.microsoft.com/office/drawing/2014/main" id="{B667FA92-0FC7-4B0C-99CB-6256BB2F23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4280" y="1334749"/>
            <a:ext cx="1163038" cy="1163038"/>
          </a:xfrm>
          <a:prstGeom prst="rect">
            <a:avLst/>
          </a:prstGeom>
        </p:spPr>
      </p:pic>
      <p:pic>
        <p:nvPicPr>
          <p:cNvPr id="38" name="Graphic 37" descr="Link">
            <a:extLst>
              <a:ext uri="{FF2B5EF4-FFF2-40B4-BE49-F238E27FC236}">
                <a16:creationId xmlns:a16="http://schemas.microsoft.com/office/drawing/2014/main" id="{A592D241-6601-4EA4-8BEA-A7780EC9E7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33938" y="5369588"/>
            <a:ext cx="646332" cy="646332"/>
          </a:xfrm>
          <a:prstGeom prst="rect">
            <a:avLst/>
          </a:prstGeom>
        </p:spPr>
      </p:pic>
      <p:pic>
        <p:nvPicPr>
          <p:cNvPr id="40" name="Graphic 39" descr="Network">
            <a:extLst>
              <a:ext uri="{FF2B5EF4-FFF2-40B4-BE49-F238E27FC236}">
                <a16:creationId xmlns:a16="http://schemas.microsoft.com/office/drawing/2014/main" id="{4D1951E8-95E1-49D2-B1F0-DA511B0AAA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45790" y="5376703"/>
            <a:ext cx="646332" cy="646332"/>
          </a:xfrm>
          <a:prstGeom prst="rect">
            <a:avLst/>
          </a:prstGeom>
        </p:spPr>
      </p:pic>
    </p:spTree>
    <p:extLst>
      <p:ext uri="{BB962C8B-B14F-4D97-AF65-F5344CB8AC3E}">
        <p14:creationId xmlns:p14="http://schemas.microsoft.com/office/powerpoint/2010/main" val="18120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F1479F-A5D0-4622-B8BA-0158A8CDD5D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4E25D79-49F6-4FDA-915F-D0D10814A6A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899C254-CA2F-4C13-9D4F-7FBC6848EE14}"/>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CFF49E3C-8609-4385-BE9B-1BEA0CBFD0B2}"/>
              </a:ext>
            </a:extLst>
          </p:cNvPr>
          <p:cNvSpPr>
            <a:spLocks noGrp="1"/>
          </p:cNvSpPr>
          <p:nvPr>
            <p:ph type="title"/>
          </p:nvPr>
        </p:nvSpPr>
        <p:spPr/>
        <p:txBody>
          <a:bodyPr/>
          <a:lstStyle/>
          <a:p>
            <a:r>
              <a:rPr lang="en-ZA" dirty="0"/>
              <a:t>PLATFORM Strategic Planning</a:t>
            </a:r>
          </a:p>
        </p:txBody>
      </p:sp>
      <p:sp>
        <p:nvSpPr>
          <p:cNvPr id="6" name="Text Placeholder 5">
            <a:extLst>
              <a:ext uri="{FF2B5EF4-FFF2-40B4-BE49-F238E27FC236}">
                <a16:creationId xmlns:a16="http://schemas.microsoft.com/office/drawing/2014/main" id="{F82E4875-F6AB-4B2A-A44D-298B90EB8357}"/>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41D53954-5BC2-4927-9833-574A0FB549AF}"/>
              </a:ext>
            </a:extLst>
          </p:cNvPr>
          <p:cNvGrpSpPr/>
          <p:nvPr/>
        </p:nvGrpSpPr>
        <p:grpSpPr>
          <a:xfrm>
            <a:off x="4452742" y="4534371"/>
            <a:ext cx="2666439" cy="1535029"/>
            <a:chOff x="9013793" y="9298362"/>
            <a:chExt cx="6350065" cy="3655638"/>
          </a:xfrm>
        </p:grpSpPr>
        <p:sp>
          <p:nvSpPr>
            <p:cNvPr id="8" name="Freeform 1">
              <a:extLst>
                <a:ext uri="{FF2B5EF4-FFF2-40B4-BE49-F238E27FC236}">
                  <a16:creationId xmlns:a16="http://schemas.microsoft.com/office/drawing/2014/main" id="{8297C4D6-0E79-426C-AA95-B5E85E756A11}"/>
                </a:ext>
              </a:extLst>
            </p:cNvPr>
            <p:cNvSpPr>
              <a:spLocks noChangeArrowheads="1"/>
            </p:cNvSpPr>
            <p:nvPr/>
          </p:nvSpPr>
          <p:spPr bwMode="auto">
            <a:xfrm>
              <a:off x="9013796" y="9298362"/>
              <a:ext cx="6350062" cy="3106915"/>
            </a:xfrm>
            <a:custGeom>
              <a:avLst/>
              <a:gdLst>
                <a:gd name="T0" fmla="*/ 3701 w 7401"/>
                <a:gd name="T1" fmla="*/ 0 h 3621"/>
                <a:gd name="T2" fmla="*/ 7400 w 7401"/>
                <a:gd name="T3" fmla="*/ 1810 h 3621"/>
                <a:gd name="T4" fmla="*/ 3701 w 7401"/>
                <a:gd name="T5" fmla="*/ 3620 h 3621"/>
                <a:gd name="T6" fmla="*/ 0 w 7401"/>
                <a:gd name="T7" fmla="*/ 1810 h 3621"/>
                <a:gd name="T8" fmla="*/ 3701 w 7401"/>
                <a:gd name="T9" fmla="*/ 0 h 3621"/>
              </a:gdLst>
              <a:ahLst/>
              <a:cxnLst>
                <a:cxn ang="0">
                  <a:pos x="T0" y="T1"/>
                </a:cxn>
                <a:cxn ang="0">
                  <a:pos x="T2" y="T3"/>
                </a:cxn>
                <a:cxn ang="0">
                  <a:pos x="T4" y="T5"/>
                </a:cxn>
                <a:cxn ang="0">
                  <a:pos x="T6" y="T7"/>
                </a:cxn>
                <a:cxn ang="0">
                  <a:pos x="T8" y="T9"/>
                </a:cxn>
              </a:cxnLst>
              <a:rect l="0" t="0" r="r" b="b"/>
              <a:pathLst>
                <a:path w="7401" h="3621">
                  <a:moveTo>
                    <a:pt x="3701" y="0"/>
                  </a:moveTo>
                  <a:lnTo>
                    <a:pt x="7400" y="1810"/>
                  </a:lnTo>
                  <a:lnTo>
                    <a:pt x="3701" y="3620"/>
                  </a:lnTo>
                  <a:lnTo>
                    <a:pt x="0" y="1810"/>
                  </a:lnTo>
                  <a:lnTo>
                    <a:pt x="3701" y="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p:nvSpPr>
            <p:cNvPr id="9" name="Freeform 2">
              <a:extLst>
                <a:ext uri="{FF2B5EF4-FFF2-40B4-BE49-F238E27FC236}">
                  <a16:creationId xmlns:a16="http://schemas.microsoft.com/office/drawing/2014/main" id="{0D65C547-5CD1-44E6-AC3D-68A213812C3C}"/>
                </a:ext>
              </a:extLst>
            </p:cNvPr>
            <p:cNvSpPr>
              <a:spLocks noChangeArrowheads="1"/>
            </p:cNvSpPr>
            <p:nvPr/>
          </p:nvSpPr>
          <p:spPr bwMode="auto">
            <a:xfrm>
              <a:off x="12188825" y="10853712"/>
              <a:ext cx="3175033" cy="2100288"/>
            </a:xfrm>
            <a:custGeom>
              <a:avLst/>
              <a:gdLst>
                <a:gd name="T0" fmla="*/ 3699 w 3700"/>
                <a:gd name="T1" fmla="*/ 0 h 2446"/>
                <a:gd name="T2" fmla="*/ 3699 w 3700"/>
                <a:gd name="T3" fmla="*/ 635 h 2446"/>
                <a:gd name="T4" fmla="*/ 0 w 3700"/>
                <a:gd name="T5" fmla="*/ 2445 h 2446"/>
                <a:gd name="T6" fmla="*/ 0 w 3700"/>
                <a:gd name="T7" fmla="*/ 1810 h 2446"/>
                <a:gd name="T8" fmla="*/ 3699 w 3700"/>
                <a:gd name="T9" fmla="*/ 0 h 2446"/>
              </a:gdLst>
              <a:ahLst/>
              <a:cxnLst>
                <a:cxn ang="0">
                  <a:pos x="T0" y="T1"/>
                </a:cxn>
                <a:cxn ang="0">
                  <a:pos x="T2" y="T3"/>
                </a:cxn>
                <a:cxn ang="0">
                  <a:pos x="T4" y="T5"/>
                </a:cxn>
                <a:cxn ang="0">
                  <a:pos x="T6" y="T7"/>
                </a:cxn>
                <a:cxn ang="0">
                  <a:pos x="T8" y="T9"/>
                </a:cxn>
              </a:cxnLst>
              <a:rect l="0" t="0" r="r" b="b"/>
              <a:pathLst>
                <a:path w="3700" h="2446">
                  <a:moveTo>
                    <a:pt x="3699" y="0"/>
                  </a:moveTo>
                  <a:lnTo>
                    <a:pt x="3699" y="635"/>
                  </a:lnTo>
                  <a:lnTo>
                    <a:pt x="0" y="2445"/>
                  </a:lnTo>
                  <a:lnTo>
                    <a:pt x="0" y="1810"/>
                  </a:lnTo>
                  <a:lnTo>
                    <a:pt x="3699" y="0"/>
                  </a:lnTo>
                </a:path>
              </a:pathLst>
            </a:custGeom>
            <a:solidFill>
              <a:schemeClr val="accent5">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p:nvSpPr>
            <p:cNvPr id="10" name="Freeform 3">
              <a:extLst>
                <a:ext uri="{FF2B5EF4-FFF2-40B4-BE49-F238E27FC236}">
                  <a16:creationId xmlns:a16="http://schemas.microsoft.com/office/drawing/2014/main" id="{39AFAE10-EE4D-494A-A691-3279655D20E9}"/>
                </a:ext>
              </a:extLst>
            </p:cNvPr>
            <p:cNvSpPr>
              <a:spLocks noChangeArrowheads="1"/>
            </p:cNvSpPr>
            <p:nvPr/>
          </p:nvSpPr>
          <p:spPr bwMode="auto">
            <a:xfrm>
              <a:off x="9013793" y="10853712"/>
              <a:ext cx="3178816" cy="2100288"/>
            </a:xfrm>
            <a:custGeom>
              <a:avLst/>
              <a:gdLst>
                <a:gd name="T0" fmla="*/ 3701 w 3702"/>
                <a:gd name="T1" fmla="*/ 1810 h 2446"/>
                <a:gd name="T2" fmla="*/ 3701 w 3702"/>
                <a:gd name="T3" fmla="*/ 2445 h 2446"/>
                <a:gd name="T4" fmla="*/ 0 w 3702"/>
                <a:gd name="T5" fmla="*/ 635 h 2446"/>
                <a:gd name="T6" fmla="*/ 0 w 3702"/>
                <a:gd name="T7" fmla="*/ 0 h 2446"/>
                <a:gd name="T8" fmla="*/ 3701 w 3702"/>
                <a:gd name="T9" fmla="*/ 1810 h 2446"/>
              </a:gdLst>
              <a:ahLst/>
              <a:cxnLst>
                <a:cxn ang="0">
                  <a:pos x="T0" y="T1"/>
                </a:cxn>
                <a:cxn ang="0">
                  <a:pos x="T2" y="T3"/>
                </a:cxn>
                <a:cxn ang="0">
                  <a:pos x="T4" y="T5"/>
                </a:cxn>
                <a:cxn ang="0">
                  <a:pos x="T6" y="T7"/>
                </a:cxn>
                <a:cxn ang="0">
                  <a:pos x="T8" y="T9"/>
                </a:cxn>
              </a:cxnLst>
              <a:rect l="0" t="0" r="r" b="b"/>
              <a:pathLst>
                <a:path w="3702" h="2446">
                  <a:moveTo>
                    <a:pt x="3701" y="1810"/>
                  </a:moveTo>
                  <a:lnTo>
                    <a:pt x="3701" y="2445"/>
                  </a:lnTo>
                  <a:lnTo>
                    <a:pt x="0" y="635"/>
                  </a:lnTo>
                  <a:lnTo>
                    <a:pt x="0" y="0"/>
                  </a:lnTo>
                  <a:lnTo>
                    <a:pt x="3701" y="1810"/>
                  </a:lnTo>
                </a:path>
              </a:pathLst>
            </a:custGeom>
            <a:solidFill>
              <a:schemeClr val="accent5">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grpSp>
      <p:grpSp>
        <p:nvGrpSpPr>
          <p:cNvPr id="11" name="Group 10">
            <a:extLst>
              <a:ext uri="{FF2B5EF4-FFF2-40B4-BE49-F238E27FC236}">
                <a16:creationId xmlns:a16="http://schemas.microsoft.com/office/drawing/2014/main" id="{28764D90-D85E-427A-AF1B-02193E548733}"/>
              </a:ext>
            </a:extLst>
          </p:cNvPr>
          <p:cNvGrpSpPr/>
          <p:nvPr/>
        </p:nvGrpSpPr>
        <p:grpSpPr>
          <a:xfrm>
            <a:off x="4452742" y="3862996"/>
            <a:ext cx="2666439" cy="1535029"/>
            <a:chOff x="9013793" y="7690035"/>
            <a:chExt cx="6350065" cy="3655638"/>
          </a:xfrm>
        </p:grpSpPr>
        <p:sp>
          <p:nvSpPr>
            <p:cNvPr id="12" name="Freeform 1">
              <a:extLst>
                <a:ext uri="{FF2B5EF4-FFF2-40B4-BE49-F238E27FC236}">
                  <a16:creationId xmlns:a16="http://schemas.microsoft.com/office/drawing/2014/main" id="{2D299E98-4A26-4AED-9A56-EA1D8CA9DE38}"/>
                </a:ext>
              </a:extLst>
            </p:cNvPr>
            <p:cNvSpPr>
              <a:spLocks noChangeArrowheads="1"/>
            </p:cNvSpPr>
            <p:nvPr/>
          </p:nvSpPr>
          <p:spPr bwMode="auto">
            <a:xfrm>
              <a:off x="9013796" y="7690035"/>
              <a:ext cx="6350062" cy="3106915"/>
            </a:xfrm>
            <a:custGeom>
              <a:avLst/>
              <a:gdLst>
                <a:gd name="T0" fmla="*/ 3701 w 7401"/>
                <a:gd name="T1" fmla="*/ 0 h 3621"/>
                <a:gd name="T2" fmla="*/ 7400 w 7401"/>
                <a:gd name="T3" fmla="*/ 1810 h 3621"/>
                <a:gd name="T4" fmla="*/ 3701 w 7401"/>
                <a:gd name="T5" fmla="*/ 3620 h 3621"/>
                <a:gd name="T6" fmla="*/ 0 w 7401"/>
                <a:gd name="T7" fmla="*/ 1810 h 3621"/>
                <a:gd name="T8" fmla="*/ 3701 w 7401"/>
                <a:gd name="T9" fmla="*/ 0 h 3621"/>
              </a:gdLst>
              <a:ahLst/>
              <a:cxnLst>
                <a:cxn ang="0">
                  <a:pos x="T0" y="T1"/>
                </a:cxn>
                <a:cxn ang="0">
                  <a:pos x="T2" y="T3"/>
                </a:cxn>
                <a:cxn ang="0">
                  <a:pos x="T4" y="T5"/>
                </a:cxn>
                <a:cxn ang="0">
                  <a:pos x="T6" y="T7"/>
                </a:cxn>
                <a:cxn ang="0">
                  <a:pos x="T8" y="T9"/>
                </a:cxn>
              </a:cxnLst>
              <a:rect l="0" t="0" r="r" b="b"/>
              <a:pathLst>
                <a:path w="7401" h="3621">
                  <a:moveTo>
                    <a:pt x="3701" y="0"/>
                  </a:moveTo>
                  <a:lnTo>
                    <a:pt x="7400" y="1810"/>
                  </a:lnTo>
                  <a:lnTo>
                    <a:pt x="3701" y="3620"/>
                  </a:lnTo>
                  <a:lnTo>
                    <a:pt x="0" y="1810"/>
                  </a:lnTo>
                  <a:lnTo>
                    <a:pt x="3701"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p:nvSpPr>
            <p:cNvPr id="13" name="Freeform 2">
              <a:extLst>
                <a:ext uri="{FF2B5EF4-FFF2-40B4-BE49-F238E27FC236}">
                  <a16:creationId xmlns:a16="http://schemas.microsoft.com/office/drawing/2014/main" id="{9EC8F6F4-1F60-4951-A382-520F629A8F6F}"/>
                </a:ext>
              </a:extLst>
            </p:cNvPr>
            <p:cNvSpPr>
              <a:spLocks noChangeArrowheads="1"/>
            </p:cNvSpPr>
            <p:nvPr/>
          </p:nvSpPr>
          <p:spPr bwMode="auto">
            <a:xfrm>
              <a:off x="12188825" y="9245385"/>
              <a:ext cx="3175033" cy="2100288"/>
            </a:xfrm>
            <a:custGeom>
              <a:avLst/>
              <a:gdLst>
                <a:gd name="T0" fmla="*/ 3699 w 3700"/>
                <a:gd name="T1" fmla="*/ 0 h 2446"/>
                <a:gd name="T2" fmla="*/ 3699 w 3700"/>
                <a:gd name="T3" fmla="*/ 635 h 2446"/>
                <a:gd name="T4" fmla="*/ 0 w 3700"/>
                <a:gd name="T5" fmla="*/ 2445 h 2446"/>
                <a:gd name="T6" fmla="*/ 0 w 3700"/>
                <a:gd name="T7" fmla="*/ 1810 h 2446"/>
                <a:gd name="T8" fmla="*/ 3699 w 3700"/>
                <a:gd name="T9" fmla="*/ 0 h 2446"/>
              </a:gdLst>
              <a:ahLst/>
              <a:cxnLst>
                <a:cxn ang="0">
                  <a:pos x="T0" y="T1"/>
                </a:cxn>
                <a:cxn ang="0">
                  <a:pos x="T2" y="T3"/>
                </a:cxn>
                <a:cxn ang="0">
                  <a:pos x="T4" y="T5"/>
                </a:cxn>
                <a:cxn ang="0">
                  <a:pos x="T6" y="T7"/>
                </a:cxn>
                <a:cxn ang="0">
                  <a:pos x="T8" y="T9"/>
                </a:cxn>
              </a:cxnLst>
              <a:rect l="0" t="0" r="r" b="b"/>
              <a:pathLst>
                <a:path w="3700" h="2446">
                  <a:moveTo>
                    <a:pt x="3699" y="0"/>
                  </a:moveTo>
                  <a:lnTo>
                    <a:pt x="3699" y="635"/>
                  </a:lnTo>
                  <a:lnTo>
                    <a:pt x="0" y="2445"/>
                  </a:lnTo>
                  <a:lnTo>
                    <a:pt x="0" y="1810"/>
                  </a:lnTo>
                  <a:lnTo>
                    <a:pt x="3699" y="0"/>
                  </a:lnTo>
                </a:path>
              </a:pathLst>
            </a:custGeom>
            <a:solidFill>
              <a:schemeClr val="accent4">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p:nvSpPr>
            <p:cNvPr id="14" name="Freeform 3">
              <a:extLst>
                <a:ext uri="{FF2B5EF4-FFF2-40B4-BE49-F238E27FC236}">
                  <a16:creationId xmlns:a16="http://schemas.microsoft.com/office/drawing/2014/main" id="{2361CD56-06E3-48EE-BFD0-ABE2A5481F39}"/>
                </a:ext>
              </a:extLst>
            </p:cNvPr>
            <p:cNvSpPr>
              <a:spLocks noChangeArrowheads="1"/>
            </p:cNvSpPr>
            <p:nvPr/>
          </p:nvSpPr>
          <p:spPr bwMode="auto">
            <a:xfrm>
              <a:off x="9013793" y="9245385"/>
              <a:ext cx="3178816" cy="2100288"/>
            </a:xfrm>
            <a:custGeom>
              <a:avLst/>
              <a:gdLst>
                <a:gd name="T0" fmla="*/ 3701 w 3702"/>
                <a:gd name="T1" fmla="*/ 1810 h 2446"/>
                <a:gd name="T2" fmla="*/ 3701 w 3702"/>
                <a:gd name="T3" fmla="*/ 2445 h 2446"/>
                <a:gd name="T4" fmla="*/ 0 w 3702"/>
                <a:gd name="T5" fmla="*/ 635 h 2446"/>
                <a:gd name="T6" fmla="*/ 0 w 3702"/>
                <a:gd name="T7" fmla="*/ 0 h 2446"/>
                <a:gd name="T8" fmla="*/ 3701 w 3702"/>
                <a:gd name="T9" fmla="*/ 1810 h 2446"/>
              </a:gdLst>
              <a:ahLst/>
              <a:cxnLst>
                <a:cxn ang="0">
                  <a:pos x="T0" y="T1"/>
                </a:cxn>
                <a:cxn ang="0">
                  <a:pos x="T2" y="T3"/>
                </a:cxn>
                <a:cxn ang="0">
                  <a:pos x="T4" y="T5"/>
                </a:cxn>
                <a:cxn ang="0">
                  <a:pos x="T6" y="T7"/>
                </a:cxn>
                <a:cxn ang="0">
                  <a:pos x="T8" y="T9"/>
                </a:cxn>
              </a:cxnLst>
              <a:rect l="0" t="0" r="r" b="b"/>
              <a:pathLst>
                <a:path w="3702" h="2446">
                  <a:moveTo>
                    <a:pt x="3701" y="1810"/>
                  </a:moveTo>
                  <a:lnTo>
                    <a:pt x="3701" y="2445"/>
                  </a:lnTo>
                  <a:lnTo>
                    <a:pt x="0" y="635"/>
                  </a:lnTo>
                  <a:lnTo>
                    <a:pt x="0" y="0"/>
                  </a:lnTo>
                  <a:lnTo>
                    <a:pt x="3701" y="1810"/>
                  </a:lnTo>
                </a:path>
              </a:pathLst>
            </a:custGeom>
            <a:solidFill>
              <a:schemeClr val="accent4">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grpSp>
      <p:grpSp>
        <p:nvGrpSpPr>
          <p:cNvPr id="15" name="Group 14">
            <a:extLst>
              <a:ext uri="{FF2B5EF4-FFF2-40B4-BE49-F238E27FC236}">
                <a16:creationId xmlns:a16="http://schemas.microsoft.com/office/drawing/2014/main" id="{2F0E5137-F772-4EB9-8A17-F7FD88532CCB}"/>
              </a:ext>
            </a:extLst>
          </p:cNvPr>
          <p:cNvGrpSpPr/>
          <p:nvPr/>
        </p:nvGrpSpPr>
        <p:grpSpPr>
          <a:xfrm>
            <a:off x="4452742" y="3193208"/>
            <a:ext cx="2666439" cy="1533441"/>
            <a:chOff x="9013793" y="6077922"/>
            <a:chExt cx="6350065" cy="3651855"/>
          </a:xfrm>
        </p:grpSpPr>
        <p:sp>
          <p:nvSpPr>
            <p:cNvPr id="16" name="Freeform 4">
              <a:extLst>
                <a:ext uri="{FF2B5EF4-FFF2-40B4-BE49-F238E27FC236}">
                  <a16:creationId xmlns:a16="http://schemas.microsoft.com/office/drawing/2014/main" id="{161DAE4C-7CA3-4332-B51E-FBA008FC264E}"/>
                </a:ext>
              </a:extLst>
            </p:cNvPr>
            <p:cNvSpPr>
              <a:spLocks noChangeArrowheads="1"/>
            </p:cNvSpPr>
            <p:nvPr/>
          </p:nvSpPr>
          <p:spPr bwMode="auto">
            <a:xfrm>
              <a:off x="9013796" y="6077922"/>
              <a:ext cx="6350062" cy="3106915"/>
            </a:xfrm>
            <a:custGeom>
              <a:avLst/>
              <a:gdLst>
                <a:gd name="T0" fmla="*/ 3701 w 7401"/>
                <a:gd name="T1" fmla="*/ 0 h 3621"/>
                <a:gd name="T2" fmla="*/ 7400 w 7401"/>
                <a:gd name="T3" fmla="*/ 1811 h 3621"/>
                <a:gd name="T4" fmla="*/ 3701 w 7401"/>
                <a:gd name="T5" fmla="*/ 3620 h 3621"/>
                <a:gd name="T6" fmla="*/ 0 w 7401"/>
                <a:gd name="T7" fmla="*/ 1811 h 3621"/>
                <a:gd name="T8" fmla="*/ 3701 w 7401"/>
                <a:gd name="T9" fmla="*/ 0 h 3621"/>
              </a:gdLst>
              <a:ahLst/>
              <a:cxnLst>
                <a:cxn ang="0">
                  <a:pos x="T0" y="T1"/>
                </a:cxn>
                <a:cxn ang="0">
                  <a:pos x="T2" y="T3"/>
                </a:cxn>
                <a:cxn ang="0">
                  <a:pos x="T4" y="T5"/>
                </a:cxn>
                <a:cxn ang="0">
                  <a:pos x="T6" y="T7"/>
                </a:cxn>
                <a:cxn ang="0">
                  <a:pos x="T8" y="T9"/>
                </a:cxn>
              </a:cxnLst>
              <a:rect l="0" t="0" r="r" b="b"/>
              <a:pathLst>
                <a:path w="7401" h="3621">
                  <a:moveTo>
                    <a:pt x="3701" y="0"/>
                  </a:moveTo>
                  <a:lnTo>
                    <a:pt x="7400" y="1811"/>
                  </a:lnTo>
                  <a:lnTo>
                    <a:pt x="3701" y="3620"/>
                  </a:lnTo>
                  <a:lnTo>
                    <a:pt x="0" y="1811"/>
                  </a:lnTo>
                  <a:lnTo>
                    <a:pt x="3701"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p:nvSpPr>
            <p:cNvPr id="17" name="Freeform 5">
              <a:extLst>
                <a:ext uri="{FF2B5EF4-FFF2-40B4-BE49-F238E27FC236}">
                  <a16:creationId xmlns:a16="http://schemas.microsoft.com/office/drawing/2014/main" id="{8B62FADB-C415-4C6A-A081-7BBDC3F88D7B}"/>
                </a:ext>
              </a:extLst>
            </p:cNvPr>
            <p:cNvSpPr>
              <a:spLocks noChangeArrowheads="1"/>
            </p:cNvSpPr>
            <p:nvPr/>
          </p:nvSpPr>
          <p:spPr bwMode="auto">
            <a:xfrm>
              <a:off x="12188825" y="7633272"/>
              <a:ext cx="3175033" cy="2096505"/>
            </a:xfrm>
            <a:custGeom>
              <a:avLst/>
              <a:gdLst>
                <a:gd name="T0" fmla="*/ 3699 w 3700"/>
                <a:gd name="T1" fmla="*/ 0 h 2445"/>
                <a:gd name="T2" fmla="*/ 3699 w 3700"/>
                <a:gd name="T3" fmla="*/ 635 h 2445"/>
                <a:gd name="T4" fmla="*/ 0 w 3700"/>
                <a:gd name="T5" fmla="*/ 2444 h 2445"/>
                <a:gd name="T6" fmla="*/ 0 w 3700"/>
                <a:gd name="T7" fmla="*/ 1809 h 2445"/>
                <a:gd name="T8" fmla="*/ 3699 w 3700"/>
                <a:gd name="T9" fmla="*/ 0 h 2445"/>
              </a:gdLst>
              <a:ahLst/>
              <a:cxnLst>
                <a:cxn ang="0">
                  <a:pos x="T0" y="T1"/>
                </a:cxn>
                <a:cxn ang="0">
                  <a:pos x="T2" y="T3"/>
                </a:cxn>
                <a:cxn ang="0">
                  <a:pos x="T4" y="T5"/>
                </a:cxn>
                <a:cxn ang="0">
                  <a:pos x="T6" y="T7"/>
                </a:cxn>
                <a:cxn ang="0">
                  <a:pos x="T8" y="T9"/>
                </a:cxn>
              </a:cxnLst>
              <a:rect l="0" t="0" r="r" b="b"/>
              <a:pathLst>
                <a:path w="3700" h="2445">
                  <a:moveTo>
                    <a:pt x="3699" y="0"/>
                  </a:moveTo>
                  <a:lnTo>
                    <a:pt x="3699" y="635"/>
                  </a:lnTo>
                  <a:lnTo>
                    <a:pt x="0" y="2444"/>
                  </a:lnTo>
                  <a:lnTo>
                    <a:pt x="0" y="1809"/>
                  </a:lnTo>
                  <a:lnTo>
                    <a:pt x="3699" y="0"/>
                  </a:lnTo>
                </a:path>
              </a:pathLst>
            </a:custGeom>
            <a:solidFill>
              <a:schemeClr val="accent3">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p:nvSpPr>
            <p:cNvPr id="18" name="Freeform 6">
              <a:extLst>
                <a:ext uri="{FF2B5EF4-FFF2-40B4-BE49-F238E27FC236}">
                  <a16:creationId xmlns:a16="http://schemas.microsoft.com/office/drawing/2014/main" id="{91DDE0ED-A6B8-4A6A-8D6F-E458167E90D2}"/>
                </a:ext>
              </a:extLst>
            </p:cNvPr>
            <p:cNvSpPr>
              <a:spLocks noChangeArrowheads="1"/>
            </p:cNvSpPr>
            <p:nvPr/>
          </p:nvSpPr>
          <p:spPr bwMode="auto">
            <a:xfrm>
              <a:off x="9013793" y="7633272"/>
              <a:ext cx="3178816" cy="2096505"/>
            </a:xfrm>
            <a:custGeom>
              <a:avLst/>
              <a:gdLst>
                <a:gd name="T0" fmla="*/ 3701 w 3702"/>
                <a:gd name="T1" fmla="*/ 1809 h 2445"/>
                <a:gd name="T2" fmla="*/ 3701 w 3702"/>
                <a:gd name="T3" fmla="*/ 2444 h 2445"/>
                <a:gd name="T4" fmla="*/ 0 w 3702"/>
                <a:gd name="T5" fmla="*/ 635 h 2445"/>
                <a:gd name="T6" fmla="*/ 0 w 3702"/>
                <a:gd name="T7" fmla="*/ 0 h 2445"/>
                <a:gd name="T8" fmla="*/ 3701 w 3702"/>
                <a:gd name="T9" fmla="*/ 1809 h 2445"/>
              </a:gdLst>
              <a:ahLst/>
              <a:cxnLst>
                <a:cxn ang="0">
                  <a:pos x="T0" y="T1"/>
                </a:cxn>
                <a:cxn ang="0">
                  <a:pos x="T2" y="T3"/>
                </a:cxn>
                <a:cxn ang="0">
                  <a:pos x="T4" y="T5"/>
                </a:cxn>
                <a:cxn ang="0">
                  <a:pos x="T6" y="T7"/>
                </a:cxn>
                <a:cxn ang="0">
                  <a:pos x="T8" y="T9"/>
                </a:cxn>
              </a:cxnLst>
              <a:rect l="0" t="0" r="r" b="b"/>
              <a:pathLst>
                <a:path w="3702" h="2445">
                  <a:moveTo>
                    <a:pt x="3701" y="1809"/>
                  </a:moveTo>
                  <a:lnTo>
                    <a:pt x="3701" y="2444"/>
                  </a:lnTo>
                  <a:lnTo>
                    <a:pt x="0" y="635"/>
                  </a:lnTo>
                  <a:lnTo>
                    <a:pt x="0" y="0"/>
                  </a:lnTo>
                  <a:lnTo>
                    <a:pt x="3701" y="1809"/>
                  </a:lnTo>
                </a:path>
              </a:pathLst>
            </a:custGeom>
            <a:solidFill>
              <a:schemeClr val="accent3">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grpSp>
      <p:grpSp>
        <p:nvGrpSpPr>
          <p:cNvPr id="19" name="Group 18">
            <a:extLst>
              <a:ext uri="{FF2B5EF4-FFF2-40B4-BE49-F238E27FC236}">
                <a16:creationId xmlns:a16="http://schemas.microsoft.com/office/drawing/2014/main" id="{7082AB64-1187-454B-A1D0-FA6BF6F3534C}"/>
              </a:ext>
            </a:extLst>
          </p:cNvPr>
          <p:cNvGrpSpPr/>
          <p:nvPr/>
        </p:nvGrpSpPr>
        <p:grpSpPr>
          <a:xfrm>
            <a:off x="4452742" y="2521832"/>
            <a:ext cx="2666438" cy="1535029"/>
            <a:chOff x="9013793" y="4522575"/>
            <a:chExt cx="6350062" cy="3655638"/>
          </a:xfrm>
        </p:grpSpPr>
        <p:sp>
          <p:nvSpPr>
            <p:cNvPr id="20" name="Freeform 7">
              <a:extLst>
                <a:ext uri="{FF2B5EF4-FFF2-40B4-BE49-F238E27FC236}">
                  <a16:creationId xmlns:a16="http://schemas.microsoft.com/office/drawing/2014/main" id="{FDB41716-74CF-4856-B4F5-509324E3A091}"/>
                </a:ext>
              </a:extLst>
            </p:cNvPr>
            <p:cNvSpPr>
              <a:spLocks noChangeArrowheads="1"/>
            </p:cNvSpPr>
            <p:nvPr/>
          </p:nvSpPr>
          <p:spPr bwMode="auto">
            <a:xfrm>
              <a:off x="9013793" y="4522575"/>
              <a:ext cx="6350062" cy="3106915"/>
            </a:xfrm>
            <a:custGeom>
              <a:avLst/>
              <a:gdLst>
                <a:gd name="T0" fmla="*/ 3700 w 7401"/>
                <a:gd name="T1" fmla="*/ 0 h 3621"/>
                <a:gd name="T2" fmla="*/ 7400 w 7401"/>
                <a:gd name="T3" fmla="*/ 1810 h 3621"/>
                <a:gd name="T4" fmla="*/ 3700 w 7401"/>
                <a:gd name="T5" fmla="*/ 3620 h 3621"/>
                <a:gd name="T6" fmla="*/ 0 w 7401"/>
                <a:gd name="T7" fmla="*/ 1810 h 3621"/>
                <a:gd name="T8" fmla="*/ 3700 w 7401"/>
                <a:gd name="T9" fmla="*/ 0 h 3621"/>
              </a:gdLst>
              <a:ahLst/>
              <a:cxnLst>
                <a:cxn ang="0">
                  <a:pos x="T0" y="T1"/>
                </a:cxn>
                <a:cxn ang="0">
                  <a:pos x="T2" y="T3"/>
                </a:cxn>
                <a:cxn ang="0">
                  <a:pos x="T4" y="T5"/>
                </a:cxn>
                <a:cxn ang="0">
                  <a:pos x="T6" y="T7"/>
                </a:cxn>
                <a:cxn ang="0">
                  <a:pos x="T8" y="T9"/>
                </a:cxn>
              </a:cxnLst>
              <a:rect l="0" t="0" r="r" b="b"/>
              <a:pathLst>
                <a:path w="7401" h="3621">
                  <a:moveTo>
                    <a:pt x="3700" y="0"/>
                  </a:moveTo>
                  <a:lnTo>
                    <a:pt x="7400" y="1810"/>
                  </a:lnTo>
                  <a:lnTo>
                    <a:pt x="3700" y="3620"/>
                  </a:lnTo>
                  <a:lnTo>
                    <a:pt x="0" y="1810"/>
                  </a:lnTo>
                  <a:lnTo>
                    <a:pt x="370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p:nvSpPr>
            <p:cNvPr id="21" name="Freeform 8">
              <a:extLst>
                <a:ext uri="{FF2B5EF4-FFF2-40B4-BE49-F238E27FC236}">
                  <a16:creationId xmlns:a16="http://schemas.microsoft.com/office/drawing/2014/main" id="{9E10C1A6-EB0F-44F5-8B43-9DF18024EB6B}"/>
                </a:ext>
              </a:extLst>
            </p:cNvPr>
            <p:cNvSpPr>
              <a:spLocks noChangeArrowheads="1"/>
            </p:cNvSpPr>
            <p:nvPr/>
          </p:nvSpPr>
          <p:spPr bwMode="auto">
            <a:xfrm>
              <a:off x="12188825" y="6077925"/>
              <a:ext cx="3175030" cy="2100288"/>
            </a:xfrm>
            <a:custGeom>
              <a:avLst/>
              <a:gdLst>
                <a:gd name="T0" fmla="*/ 3700 w 3701"/>
                <a:gd name="T1" fmla="*/ 0 h 2446"/>
                <a:gd name="T2" fmla="*/ 3700 w 3701"/>
                <a:gd name="T3" fmla="*/ 635 h 2446"/>
                <a:gd name="T4" fmla="*/ 0 w 3701"/>
                <a:gd name="T5" fmla="*/ 2445 h 2446"/>
                <a:gd name="T6" fmla="*/ 0 w 3701"/>
                <a:gd name="T7" fmla="*/ 1810 h 2446"/>
                <a:gd name="T8" fmla="*/ 3700 w 3701"/>
                <a:gd name="T9" fmla="*/ 0 h 2446"/>
              </a:gdLst>
              <a:ahLst/>
              <a:cxnLst>
                <a:cxn ang="0">
                  <a:pos x="T0" y="T1"/>
                </a:cxn>
                <a:cxn ang="0">
                  <a:pos x="T2" y="T3"/>
                </a:cxn>
                <a:cxn ang="0">
                  <a:pos x="T4" y="T5"/>
                </a:cxn>
                <a:cxn ang="0">
                  <a:pos x="T6" y="T7"/>
                </a:cxn>
                <a:cxn ang="0">
                  <a:pos x="T8" y="T9"/>
                </a:cxn>
              </a:cxnLst>
              <a:rect l="0" t="0" r="r" b="b"/>
              <a:pathLst>
                <a:path w="3701" h="2446">
                  <a:moveTo>
                    <a:pt x="3700" y="0"/>
                  </a:moveTo>
                  <a:lnTo>
                    <a:pt x="3700" y="635"/>
                  </a:lnTo>
                  <a:lnTo>
                    <a:pt x="0" y="2445"/>
                  </a:lnTo>
                  <a:lnTo>
                    <a:pt x="0" y="1810"/>
                  </a:lnTo>
                  <a:lnTo>
                    <a:pt x="3700" y="0"/>
                  </a:lnTo>
                </a:path>
              </a:pathLst>
            </a:custGeom>
            <a:solidFill>
              <a:schemeClr val="accent2">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p:nvSpPr>
            <p:cNvPr id="22" name="Freeform 9">
              <a:extLst>
                <a:ext uri="{FF2B5EF4-FFF2-40B4-BE49-F238E27FC236}">
                  <a16:creationId xmlns:a16="http://schemas.microsoft.com/office/drawing/2014/main" id="{8B7C6802-363F-43FB-A028-D24674F3DCF4}"/>
                </a:ext>
              </a:extLst>
            </p:cNvPr>
            <p:cNvSpPr>
              <a:spLocks noChangeArrowheads="1"/>
            </p:cNvSpPr>
            <p:nvPr/>
          </p:nvSpPr>
          <p:spPr bwMode="auto">
            <a:xfrm>
              <a:off x="9013793" y="6077925"/>
              <a:ext cx="3175033" cy="2100288"/>
            </a:xfrm>
            <a:custGeom>
              <a:avLst/>
              <a:gdLst>
                <a:gd name="T0" fmla="*/ 3700 w 3701"/>
                <a:gd name="T1" fmla="*/ 1810 h 2446"/>
                <a:gd name="T2" fmla="*/ 3700 w 3701"/>
                <a:gd name="T3" fmla="*/ 2445 h 2446"/>
                <a:gd name="T4" fmla="*/ 0 w 3701"/>
                <a:gd name="T5" fmla="*/ 635 h 2446"/>
                <a:gd name="T6" fmla="*/ 0 w 3701"/>
                <a:gd name="T7" fmla="*/ 0 h 2446"/>
                <a:gd name="T8" fmla="*/ 3700 w 3701"/>
                <a:gd name="T9" fmla="*/ 1810 h 2446"/>
              </a:gdLst>
              <a:ahLst/>
              <a:cxnLst>
                <a:cxn ang="0">
                  <a:pos x="T0" y="T1"/>
                </a:cxn>
                <a:cxn ang="0">
                  <a:pos x="T2" y="T3"/>
                </a:cxn>
                <a:cxn ang="0">
                  <a:pos x="T4" y="T5"/>
                </a:cxn>
                <a:cxn ang="0">
                  <a:pos x="T6" y="T7"/>
                </a:cxn>
                <a:cxn ang="0">
                  <a:pos x="T8" y="T9"/>
                </a:cxn>
              </a:cxnLst>
              <a:rect l="0" t="0" r="r" b="b"/>
              <a:pathLst>
                <a:path w="3701" h="2446">
                  <a:moveTo>
                    <a:pt x="3700" y="1810"/>
                  </a:moveTo>
                  <a:lnTo>
                    <a:pt x="3700" y="2445"/>
                  </a:lnTo>
                  <a:lnTo>
                    <a:pt x="0" y="635"/>
                  </a:lnTo>
                  <a:lnTo>
                    <a:pt x="0" y="0"/>
                  </a:lnTo>
                  <a:lnTo>
                    <a:pt x="3700" y="1810"/>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grpSp>
      <p:grpSp>
        <p:nvGrpSpPr>
          <p:cNvPr id="23" name="Group 22">
            <a:extLst>
              <a:ext uri="{FF2B5EF4-FFF2-40B4-BE49-F238E27FC236}">
                <a16:creationId xmlns:a16="http://schemas.microsoft.com/office/drawing/2014/main" id="{215EF706-23AD-4930-A9D2-CA961FF6030B}"/>
              </a:ext>
            </a:extLst>
          </p:cNvPr>
          <p:cNvGrpSpPr/>
          <p:nvPr/>
        </p:nvGrpSpPr>
        <p:grpSpPr>
          <a:xfrm>
            <a:off x="4452742" y="1852045"/>
            <a:ext cx="2666438" cy="1533441"/>
            <a:chOff x="9013793" y="2910462"/>
            <a:chExt cx="6350062" cy="3651855"/>
          </a:xfrm>
        </p:grpSpPr>
        <p:sp>
          <p:nvSpPr>
            <p:cNvPr id="24" name="Freeform 10">
              <a:extLst>
                <a:ext uri="{FF2B5EF4-FFF2-40B4-BE49-F238E27FC236}">
                  <a16:creationId xmlns:a16="http://schemas.microsoft.com/office/drawing/2014/main" id="{190FA8D0-FBD5-41EF-A56F-1C0ED067C03C}"/>
                </a:ext>
              </a:extLst>
            </p:cNvPr>
            <p:cNvSpPr>
              <a:spLocks noChangeArrowheads="1"/>
            </p:cNvSpPr>
            <p:nvPr/>
          </p:nvSpPr>
          <p:spPr bwMode="auto">
            <a:xfrm>
              <a:off x="9013793" y="2910462"/>
              <a:ext cx="6350062" cy="3106915"/>
            </a:xfrm>
            <a:custGeom>
              <a:avLst/>
              <a:gdLst>
                <a:gd name="T0" fmla="*/ 3700 w 7401"/>
                <a:gd name="T1" fmla="*/ 0 h 3621"/>
                <a:gd name="T2" fmla="*/ 7400 w 7401"/>
                <a:gd name="T3" fmla="*/ 1811 h 3621"/>
                <a:gd name="T4" fmla="*/ 3700 w 7401"/>
                <a:gd name="T5" fmla="*/ 3620 h 3621"/>
                <a:gd name="T6" fmla="*/ 0 w 7401"/>
                <a:gd name="T7" fmla="*/ 1811 h 3621"/>
                <a:gd name="T8" fmla="*/ 3700 w 7401"/>
                <a:gd name="T9" fmla="*/ 0 h 3621"/>
              </a:gdLst>
              <a:ahLst/>
              <a:cxnLst>
                <a:cxn ang="0">
                  <a:pos x="T0" y="T1"/>
                </a:cxn>
                <a:cxn ang="0">
                  <a:pos x="T2" y="T3"/>
                </a:cxn>
                <a:cxn ang="0">
                  <a:pos x="T4" y="T5"/>
                </a:cxn>
                <a:cxn ang="0">
                  <a:pos x="T6" y="T7"/>
                </a:cxn>
                <a:cxn ang="0">
                  <a:pos x="T8" y="T9"/>
                </a:cxn>
              </a:cxnLst>
              <a:rect l="0" t="0" r="r" b="b"/>
              <a:pathLst>
                <a:path w="7401" h="3621">
                  <a:moveTo>
                    <a:pt x="3700" y="0"/>
                  </a:moveTo>
                  <a:lnTo>
                    <a:pt x="7400" y="1811"/>
                  </a:lnTo>
                  <a:lnTo>
                    <a:pt x="3700" y="3620"/>
                  </a:lnTo>
                  <a:lnTo>
                    <a:pt x="0" y="1811"/>
                  </a:lnTo>
                  <a:lnTo>
                    <a:pt x="3700"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p:nvSpPr>
            <p:cNvPr id="25" name="Freeform 11">
              <a:extLst>
                <a:ext uri="{FF2B5EF4-FFF2-40B4-BE49-F238E27FC236}">
                  <a16:creationId xmlns:a16="http://schemas.microsoft.com/office/drawing/2014/main" id="{F00BDF71-09D8-4F58-A7DF-912D33117A4A}"/>
                </a:ext>
              </a:extLst>
            </p:cNvPr>
            <p:cNvSpPr>
              <a:spLocks noChangeArrowheads="1"/>
            </p:cNvSpPr>
            <p:nvPr/>
          </p:nvSpPr>
          <p:spPr bwMode="auto">
            <a:xfrm>
              <a:off x="12188825" y="4465812"/>
              <a:ext cx="3175030" cy="2096505"/>
            </a:xfrm>
            <a:custGeom>
              <a:avLst/>
              <a:gdLst>
                <a:gd name="T0" fmla="*/ 3700 w 3701"/>
                <a:gd name="T1" fmla="*/ 0 h 2445"/>
                <a:gd name="T2" fmla="*/ 3700 w 3701"/>
                <a:gd name="T3" fmla="*/ 635 h 2445"/>
                <a:gd name="T4" fmla="*/ 0 w 3701"/>
                <a:gd name="T5" fmla="*/ 2444 h 2445"/>
                <a:gd name="T6" fmla="*/ 0 w 3701"/>
                <a:gd name="T7" fmla="*/ 1809 h 2445"/>
                <a:gd name="T8" fmla="*/ 3700 w 3701"/>
                <a:gd name="T9" fmla="*/ 0 h 2445"/>
              </a:gdLst>
              <a:ahLst/>
              <a:cxnLst>
                <a:cxn ang="0">
                  <a:pos x="T0" y="T1"/>
                </a:cxn>
                <a:cxn ang="0">
                  <a:pos x="T2" y="T3"/>
                </a:cxn>
                <a:cxn ang="0">
                  <a:pos x="T4" y="T5"/>
                </a:cxn>
                <a:cxn ang="0">
                  <a:pos x="T6" y="T7"/>
                </a:cxn>
                <a:cxn ang="0">
                  <a:pos x="T8" y="T9"/>
                </a:cxn>
              </a:cxnLst>
              <a:rect l="0" t="0" r="r" b="b"/>
              <a:pathLst>
                <a:path w="3701" h="2445">
                  <a:moveTo>
                    <a:pt x="3700" y="0"/>
                  </a:moveTo>
                  <a:lnTo>
                    <a:pt x="3700" y="635"/>
                  </a:lnTo>
                  <a:lnTo>
                    <a:pt x="0" y="2444"/>
                  </a:lnTo>
                  <a:lnTo>
                    <a:pt x="0" y="1809"/>
                  </a:lnTo>
                  <a:lnTo>
                    <a:pt x="3700" y="0"/>
                  </a:lnTo>
                </a:path>
              </a:pathLst>
            </a:custGeom>
            <a:solidFill>
              <a:schemeClr val="accent1">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p:nvSpPr>
            <p:cNvPr id="26" name="Freeform 12">
              <a:extLst>
                <a:ext uri="{FF2B5EF4-FFF2-40B4-BE49-F238E27FC236}">
                  <a16:creationId xmlns:a16="http://schemas.microsoft.com/office/drawing/2014/main" id="{BB3D46C8-73D2-45B1-A1E9-6FD1333114D8}"/>
                </a:ext>
              </a:extLst>
            </p:cNvPr>
            <p:cNvSpPr>
              <a:spLocks noChangeArrowheads="1"/>
            </p:cNvSpPr>
            <p:nvPr/>
          </p:nvSpPr>
          <p:spPr bwMode="auto">
            <a:xfrm>
              <a:off x="9013793" y="4465812"/>
              <a:ext cx="3175033" cy="2096505"/>
            </a:xfrm>
            <a:custGeom>
              <a:avLst/>
              <a:gdLst>
                <a:gd name="T0" fmla="*/ 3700 w 3701"/>
                <a:gd name="T1" fmla="*/ 1809 h 2445"/>
                <a:gd name="T2" fmla="*/ 3700 w 3701"/>
                <a:gd name="T3" fmla="*/ 2444 h 2445"/>
                <a:gd name="T4" fmla="*/ 0 w 3701"/>
                <a:gd name="T5" fmla="*/ 635 h 2445"/>
                <a:gd name="T6" fmla="*/ 0 w 3701"/>
                <a:gd name="T7" fmla="*/ 0 h 2445"/>
                <a:gd name="T8" fmla="*/ 3700 w 3701"/>
                <a:gd name="T9" fmla="*/ 1809 h 2445"/>
              </a:gdLst>
              <a:ahLst/>
              <a:cxnLst>
                <a:cxn ang="0">
                  <a:pos x="T0" y="T1"/>
                </a:cxn>
                <a:cxn ang="0">
                  <a:pos x="T2" y="T3"/>
                </a:cxn>
                <a:cxn ang="0">
                  <a:pos x="T4" y="T5"/>
                </a:cxn>
                <a:cxn ang="0">
                  <a:pos x="T6" y="T7"/>
                </a:cxn>
                <a:cxn ang="0">
                  <a:pos x="T8" y="T9"/>
                </a:cxn>
              </a:cxnLst>
              <a:rect l="0" t="0" r="r" b="b"/>
              <a:pathLst>
                <a:path w="3701" h="2445">
                  <a:moveTo>
                    <a:pt x="3700" y="1809"/>
                  </a:moveTo>
                  <a:lnTo>
                    <a:pt x="3700" y="2444"/>
                  </a:lnTo>
                  <a:lnTo>
                    <a:pt x="0" y="635"/>
                  </a:lnTo>
                  <a:lnTo>
                    <a:pt x="0" y="0"/>
                  </a:lnTo>
                  <a:lnTo>
                    <a:pt x="3700" y="1809"/>
                  </a:lnTo>
                </a:path>
              </a:pathLst>
            </a:custGeom>
            <a:solidFill>
              <a:schemeClr val="accent1">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grpSp>
      <p:cxnSp>
        <p:nvCxnSpPr>
          <p:cNvPr id="27" name="Straight Connector 26">
            <a:extLst>
              <a:ext uri="{FF2B5EF4-FFF2-40B4-BE49-F238E27FC236}">
                <a16:creationId xmlns:a16="http://schemas.microsoft.com/office/drawing/2014/main" id="{E41FFF3D-513F-48FC-A7C4-0E03552A2CE8}"/>
              </a:ext>
            </a:extLst>
          </p:cNvPr>
          <p:cNvCxnSpPr/>
          <p:nvPr/>
        </p:nvCxnSpPr>
        <p:spPr>
          <a:xfrm>
            <a:off x="1354906" y="2505148"/>
            <a:ext cx="304664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CFAA39C-D493-4714-9106-6936011A9E34}"/>
              </a:ext>
            </a:extLst>
          </p:cNvPr>
          <p:cNvCxnSpPr/>
          <p:nvPr/>
        </p:nvCxnSpPr>
        <p:spPr>
          <a:xfrm>
            <a:off x="1354906" y="5183649"/>
            <a:ext cx="304664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1226B59-C2A0-4BE8-B18A-D4021E16F6E1}"/>
              </a:ext>
            </a:extLst>
          </p:cNvPr>
          <p:cNvCxnSpPr/>
          <p:nvPr/>
        </p:nvCxnSpPr>
        <p:spPr>
          <a:xfrm>
            <a:off x="1354906" y="3844398"/>
            <a:ext cx="304664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CB08279-C3C0-47E7-995B-1C500DF35D5E}"/>
              </a:ext>
            </a:extLst>
          </p:cNvPr>
          <p:cNvCxnSpPr/>
          <p:nvPr/>
        </p:nvCxnSpPr>
        <p:spPr>
          <a:xfrm>
            <a:off x="7159595" y="4510300"/>
            <a:ext cx="304664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7877433-E39E-41CF-8BC8-7C044CA85C7A}"/>
              </a:ext>
            </a:extLst>
          </p:cNvPr>
          <p:cNvCxnSpPr/>
          <p:nvPr/>
        </p:nvCxnSpPr>
        <p:spPr>
          <a:xfrm>
            <a:off x="7159595" y="3171049"/>
            <a:ext cx="304664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C9B74B7-2810-4C56-AC95-40B529B7A29A}"/>
              </a:ext>
            </a:extLst>
          </p:cNvPr>
          <p:cNvSpPr txBox="1"/>
          <p:nvPr/>
        </p:nvSpPr>
        <p:spPr>
          <a:xfrm>
            <a:off x="2913221" y="2105987"/>
            <a:ext cx="1329211" cy="369332"/>
          </a:xfrm>
          <a:prstGeom prst="rect">
            <a:avLst/>
          </a:prstGeom>
          <a:noFill/>
        </p:spPr>
        <p:txBody>
          <a:bodyPr wrap="none" rtlCol="0" anchor="b" anchorCtr="0">
            <a:spAutoFit/>
          </a:bodyPr>
          <a:lstStyle/>
          <a:p>
            <a:pPr algn="r"/>
            <a:r>
              <a:rPr lang="en-US" b="1" dirty="0">
                <a:solidFill>
                  <a:schemeClr val="tx2"/>
                </a:solidFill>
                <a:ea typeface="League Spartan" charset="0"/>
                <a:cs typeface="Poppins" pitchFamily="2" charset="77"/>
              </a:rPr>
              <a:t>OBJECTIVE</a:t>
            </a:r>
          </a:p>
        </p:txBody>
      </p:sp>
      <p:sp>
        <p:nvSpPr>
          <p:cNvPr id="33" name="TextBox 32">
            <a:extLst>
              <a:ext uri="{FF2B5EF4-FFF2-40B4-BE49-F238E27FC236}">
                <a16:creationId xmlns:a16="http://schemas.microsoft.com/office/drawing/2014/main" id="{779D31F4-0155-4055-BDF8-AEC2EE660D56}"/>
              </a:ext>
            </a:extLst>
          </p:cNvPr>
          <p:cNvSpPr txBox="1"/>
          <p:nvPr/>
        </p:nvSpPr>
        <p:spPr>
          <a:xfrm>
            <a:off x="3030241" y="4785481"/>
            <a:ext cx="1212191" cy="369332"/>
          </a:xfrm>
          <a:prstGeom prst="rect">
            <a:avLst/>
          </a:prstGeom>
          <a:noFill/>
        </p:spPr>
        <p:txBody>
          <a:bodyPr wrap="none" rtlCol="0" anchor="b" anchorCtr="0">
            <a:spAutoFit/>
          </a:bodyPr>
          <a:lstStyle/>
          <a:p>
            <a:pPr algn="r"/>
            <a:r>
              <a:rPr lang="en-US" b="1" dirty="0">
                <a:solidFill>
                  <a:schemeClr val="tx2"/>
                </a:solidFill>
                <a:ea typeface="League Spartan" charset="0"/>
                <a:cs typeface="Poppins" pitchFamily="2" charset="77"/>
              </a:rPr>
              <a:t>SHIPPING</a:t>
            </a:r>
          </a:p>
        </p:txBody>
      </p:sp>
      <p:sp>
        <p:nvSpPr>
          <p:cNvPr id="34" name="TextBox 33">
            <a:extLst>
              <a:ext uri="{FF2B5EF4-FFF2-40B4-BE49-F238E27FC236}">
                <a16:creationId xmlns:a16="http://schemas.microsoft.com/office/drawing/2014/main" id="{EDC6F303-1250-4EF5-AB0F-BA89DD4ECFDB}"/>
              </a:ext>
            </a:extLst>
          </p:cNvPr>
          <p:cNvSpPr txBox="1"/>
          <p:nvPr/>
        </p:nvSpPr>
        <p:spPr>
          <a:xfrm>
            <a:off x="2639108" y="3445734"/>
            <a:ext cx="1603324" cy="369332"/>
          </a:xfrm>
          <a:prstGeom prst="rect">
            <a:avLst/>
          </a:prstGeom>
          <a:noFill/>
        </p:spPr>
        <p:txBody>
          <a:bodyPr wrap="none" rtlCol="0" anchor="b" anchorCtr="0">
            <a:spAutoFit/>
          </a:bodyPr>
          <a:lstStyle/>
          <a:p>
            <a:pPr algn="r"/>
            <a:r>
              <a:rPr lang="en-US" b="1" dirty="0">
                <a:solidFill>
                  <a:schemeClr val="tx2"/>
                </a:solidFill>
                <a:ea typeface="League Spartan" charset="0"/>
                <a:cs typeface="Poppins" pitchFamily="2" charset="77"/>
              </a:rPr>
              <a:t>IT SOLUTIONS</a:t>
            </a:r>
          </a:p>
        </p:txBody>
      </p:sp>
      <p:sp>
        <p:nvSpPr>
          <p:cNvPr id="35" name="Subtitle 2">
            <a:extLst>
              <a:ext uri="{FF2B5EF4-FFF2-40B4-BE49-F238E27FC236}">
                <a16:creationId xmlns:a16="http://schemas.microsoft.com/office/drawing/2014/main" id="{AA0FA84A-DC07-4B6F-9824-FA572ADD0B4C}"/>
              </a:ext>
            </a:extLst>
          </p:cNvPr>
          <p:cNvSpPr txBox="1">
            <a:spLocks/>
          </p:cNvSpPr>
          <p:nvPr/>
        </p:nvSpPr>
        <p:spPr>
          <a:xfrm>
            <a:off x="1302504" y="2547395"/>
            <a:ext cx="2889128" cy="523519"/>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cum modo </a:t>
            </a:r>
            <a:r>
              <a:rPr lang="en-GB" sz="1050" dirty="0" err="1">
                <a:solidFill>
                  <a:schemeClr val="tx1"/>
                </a:solidFill>
                <a:latin typeface="+mn-lt"/>
                <a:ea typeface="Lato Light" panose="020F0502020204030203" pitchFamily="34" charset="0"/>
                <a:cs typeface="Mukta ExtraLight" panose="020B0000000000000000" pitchFamily="34" charset="77"/>
              </a:rPr>
              <a:t>comprehensam</a:t>
            </a:r>
            <a:r>
              <a:rPr lang="en-GB" sz="1050" dirty="0">
                <a:solidFill>
                  <a:schemeClr val="tx1"/>
                </a:solidFill>
                <a:latin typeface="+mn-lt"/>
                <a:ea typeface="Lato Light" panose="020F0502020204030203" pitchFamily="34" charset="0"/>
                <a:cs typeface="Mukta ExtraLight" panose="020B0000000000000000" pitchFamily="34" charset="77"/>
              </a:rPr>
              <a:t> in.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nibh</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theophrastus</a:t>
            </a:r>
            <a:r>
              <a:rPr lang="en-GB" sz="1050" dirty="0">
                <a:solidFill>
                  <a:schemeClr val="tx1"/>
                </a:solidFill>
                <a:latin typeface="+mn-lt"/>
                <a:ea typeface="Lato Light" panose="020F0502020204030203" pitchFamily="34" charset="0"/>
                <a:cs typeface="Mukta ExtraLight" panose="020B0000000000000000" pitchFamily="34" charset="77"/>
              </a:rPr>
              <a:t> in, ex </a:t>
            </a:r>
            <a:r>
              <a:rPr lang="en-GB" sz="1050" dirty="0" err="1">
                <a:solidFill>
                  <a:schemeClr val="tx1"/>
                </a:solidFill>
                <a:latin typeface="+mn-lt"/>
                <a:ea typeface="Lato Light" panose="020F0502020204030203" pitchFamily="34" charset="0"/>
                <a:cs typeface="Mukta ExtraLight" panose="020B0000000000000000" pitchFamily="34" charset="77"/>
              </a:rPr>
              <a:t>dictas</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conceptam</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36" name="Subtitle 2">
            <a:extLst>
              <a:ext uri="{FF2B5EF4-FFF2-40B4-BE49-F238E27FC236}">
                <a16:creationId xmlns:a16="http://schemas.microsoft.com/office/drawing/2014/main" id="{90039ABB-13BB-4554-99F4-DA3502E0E7B9}"/>
              </a:ext>
            </a:extLst>
          </p:cNvPr>
          <p:cNvSpPr txBox="1">
            <a:spLocks/>
          </p:cNvSpPr>
          <p:nvPr/>
        </p:nvSpPr>
        <p:spPr>
          <a:xfrm>
            <a:off x="1302504" y="5225182"/>
            <a:ext cx="2889128" cy="523519"/>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cum modo </a:t>
            </a:r>
            <a:r>
              <a:rPr lang="en-GB" sz="1050" dirty="0" err="1">
                <a:solidFill>
                  <a:schemeClr val="tx1"/>
                </a:solidFill>
                <a:latin typeface="+mn-lt"/>
                <a:ea typeface="Lato Light" panose="020F0502020204030203" pitchFamily="34" charset="0"/>
                <a:cs typeface="Mukta ExtraLight" panose="020B0000000000000000" pitchFamily="34" charset="77"/>
              </a:rPr>
              <a:t>comprehensam</a:t>
            </a:r>
            <a:r>
              <a:rPr lang="en-GB" sz="1050" dirty="0">
                <a:solidFill>
                  <a:schemeClr val="tx1"/>
                </a:solidFill>
                <a:latin typeface="+mn-lt"/>
                <a:ea typeface="Lato Light" panose="020F0502020204030203" pitchFamily="34" charset="0"/>
                <a:cs typeface="Mukta ExtraLight" panose="020B0000000000000000" pitchFamily="34" charset="77"/>
              </a:rPr>
              <a:t> in.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nibh</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theophrastus</a:t>
            </a:r>
            <a:r>
              <a:rPr lang="en-GB" sz="1050" dirty="0">
                <a:solidFill>
                  <a:schemeClr val="tx1"/>
                </a:solidFill>
                <a:latin typeface="+mn-lt"/>
                <a:ea typeface="Lato Light" panose="020F0502020204030203" pitchFamily="34" charset="0"/>
                <a:cs typeface="Mukta ExtraLight" panose="020B0000000000000000" pitchFamily="34" charset="77"/>
              </a:rPr>
              <a:t> in, ex </a:t>
            </a:r>
            <a:r>
              <a:rPr lang="en-GB" sz="1050" dirty="0" err="1">
                <a:solidFill>
                  <a:schemeClr val="tx1"/>
                </a:solidFill>
                <a:latin typeface="+mn-lt"/>
                <a:ea typeface="Lato Light" panose="020F0502020204030203" pitchFamily="34" charset="0"/>
                <a:cs typeface="Mukta ExtraLight" panose="020B0000000000000000" pitchFamily="34" charset="77"/>
              </a:rPr>
              <a:t>dictas</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conceptam</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37" name="Subtitle 2">
            <a:extLst>
              <a:ext uri="{FF2B5EF4-FFF2-40B4-BE49-F238E27FC236}">
                <a16:creationId xmlns:a16="http://schemas.microsoft.com/office/drawing/2014/main" id="{A3C487FF-3771-468E-8C1A-331DC4C92030}"/>
              </a:ext>
            </a:extLst>
          </p:cNvPr>
          <p:cNvSpPr txBox="1">
            <a:spLocks/>
          </p:cNvSpPr>
          <p:nvPr/>
        </p:nvSpPr>
        <p:spPr>
          <a:xfrm>
            <a:off x="1302504" y="3886645"/>
            <a:ext cx="2889128" cy="523519"/>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cum modo </a:t>
            </a:r>
            <a:r>
              <a:rPr lang="en-GB" sz="1050" dirty="0" err="1">
                <a:solidFill>
                  <a:schemeClr val="tx1"/>
                </a:solidFill>
                <a:latin typeface="+mn-lt"/>
                <a:ea typeface="Lato Light" panose="020F0502020204030203" pitchFamily="34" charset="0"/>
                <a:cs typeface="Mukta ExtraLight" panose="020B0000000000000000" pitchFamily="34" charset="77"/>
              </a:rPr>
              <a:t>comprehensam</a:t>
            </a:r>
            <a:r>
              <a:rPr lang="en-GB" sz="1050" dirty="0">
                <a:solidFill>
                  <a:schemeClr val="tx1"/>
                </a:solidFill>
                <a:latin typeface="+mn-lt"/>
                <a:ea typeface="Lato Light" panose="020F0502020204030203" pitchFamily="34" charset="0"/>
                <a:cs typeface="Mukta ExtraLight" panose="020B0000000000000000" pitchFamily="34" charset="77"/>
              </a:rPr>
              <a:t> in.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nibh</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theophrastus</a:t>
            </a:r>
            <a:r>
              <a:rPr lang="en-GB" sz="1050" dirty="0">
                <a:solidFill>
                  <a:schemeClr val="tx1"/>
                </a:solidFill>
                <a:latin typeface="+mn-lt"/>
                <a:ea typeface="Lato Light" panose="020F0502020204030203" pitchFamily="34" charset="0"/>
                <a:cs typeface="Mukta ExtraLight" panose="020B0000000000000000" pitchFamily="34" charset="77"/>
              </a:rPr>
              <a:t> in, ex </a:t>
            </a:r>
            <a:r>
              <a:rPr lang="en-GB" sz="1050" dirty="0" err="1">
                <a:solidFill>
                  <a:schemeClr val="tx1"/>
                </a:solidFill>
                <a:latin typeface="+mn-lt"/>
                <a:ea typeface="Lato Light" panose="020F0502020204030203" pitchFamily="34" charset="0"/>
                <a:cs typeface="Mukta ExtraLight" panose="020B0000000000000000" pitchFamily="34" charset="77"/>
              </a:rPr>
              <a:t>dictas</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conceptam</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38" name="Subtitle 2">
            <a:extLst>
              <a:ext uri="{FF2B5EF4-FFF2-40B4-BE49-F238E27FC236}">
                <a16:creationId xmlns:a16="http://schemas.microsoft.com/office/drawing/2014/main" id="{AF4646A8-2719-4FD5-9392-B435A1FDD14C}"/>
              </a:ext>
            </a:extLst>
          </p:cNvPr>
          <p:cNvSpPr txBox="1">
            <a:spLocks/>
          </p:cNvSpPr>
          <p:nvPr/>
        </p:nvSpPr>
        <p:spPr>
          <a:xfrm>
            <a:off x="7367910" y="4555703"/>
            <a:ext cx="2899906" cy="523519"/>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cum modo </a:t>
            </a:r>
            <a:r>
              <a:rPr lang="en-GB" sz="1050" dirty="0" err="1">
                <a:solidFill>
                  <a:schemeClr val="tx1"/>
                </a:solidFill>
                <a:latin typeface="+mn-lt"/>
                <a:ea typeface="Lato Light" panose="020F0502020204030203" pitchFamily="34" charset="0"/>
                <a:cs typeface="Mukta ExtraLight" panose="020B0000000000000000" pitchFamily="34" charset="77"/>
              </a:rPr>
              <a:t>comprehensam</a:t>
            </a:r>
            <a:r>
              <a:rPr lang="en-GB" sz="1050" dirty="0">
                <a:solidFill>
                  <a:schemeClr val="tx1"/>
                </a:solidFill>
                <a:latin typeface="+mn-lt"/>
                <a:ea typeface="Lato Light" panose="020F0502020204030203" pitchFamily="34" charset="0"/>
                <a:cs typeface="Mukta ExtraLight" panose="020B0000000000000000" pitchFamily="34" charset="77"/>
              </a:rPr>
              <a:t> in.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nibh</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theophrastus</a:t>
            </a:r>
            <a:r>
              <a:rPr lang="en-GB" sz="1050" dirty="0">
                <a:solidFill>
                  <a:schemeClr val="tx1"/>
                </a:solidFill>
                <a:latin typeface="+mn-lt"/>
                <a:ea typeface="Lato Light" panose="020F0502020204030203" pitchFamily="34" charset="0"/>
                <a:cs typeface="Mukta ExtraLight" panose="020B0000000000000000" pitchFamily="34" charset="77"/>
              </a:rPr>
              <a:t> in, ex </a:t>
            </a:r>
            <a:r>
              <a:rPr lang="en-GB" sz="1050" dirty="0" err="1">
                <a:solidFill>
                  <a:schemeClr val="tx1"/>
                </a:solidFill>
                <a:latin typeface="+mn-lt"/>
                <a:ea typeface="Lato Light" panose="020F0502020204030203" pitchFamily="34" charset="0"/>
                <a:cs typeface="Mukta ExtraLight" panose="020B0000000000000000" pitchFamily="34" charset="77"/>
              </a:rPr>
              <a:t>dictas</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conceptam</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39" name="Subtitle 2">
            <a:extLst>
              <a:ext uri="{FF2B5EF4-FFF2-40B4-BE49-F238E27FC236}">
                <a16:creationId xmlns:a16="http://schemas.microsoft.com/office/drawing/2014/main" id="{31334267-F963-49CD-9316-E05D49735ADE}"/>
              </a:ext>
            </a:extLst>
          </p:cNvPr>
          <p:cNvSpPr txBox="1">
            <a:spLocks/>
          </p:cNvSpPr>
          <p:nvPr/>
        </p:nvSpPr>
        <p:spPr>
          <a:xfrm>
            <a:off x="7367910" y="3195867"/>
            <a:ext cx="2899906" cy="523519"/>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cum modo </a:t>
            </a:r>
            <a:r>
              <a:rPr lang="en-GB" sz="1050" dirty="0" err="1">
                <a:solidFill>
                  <a:schemeClr val="tx1"/>
                </a:solidFill>
                <a:latin typeface="+mn-lt"/>
                <a:ea typeface="Lato Light" panose="020F0502020204030203" pitchFamily="34" charset="0"/>
                <a:cs typeface="Mukta ExtraLight" panose="020B0000000000000000" pitchFamily="34" charset="77"/>
              </a:rPr>
              <a:t>comprehensam</a:t>
            </a:r>
            <a:r>
              <a:rPr lang="en-GB" sz="1050" dirty="0">
                <a:solidFill>
                  <a:schemeClr val="tx1"/>
                </a:solidFill>
                <a:latin typeface="+mn-lt"/>
                <a:ea typeface="Lato Light" panose="020F0502020204030203" pitchFamily="34" charset="0"/>
                <a:cs typeface="Mukta ExtraLight" panose="020B0000000000000000" pitchFamily="34" charset="77"/>
              </a:rPr>
              <a:t> in.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nibh</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theophrastus</a:t>
            </a:r>
            <a:r>
              <a:rPr lang="en-GB" sz="1050" dirty="0">
                <a:solidFill>
                  <a:schemeClr val="tx1"/>
                </a:solidFill>
                <a:latin typeface="+mn-lt"/>
                <a:ea typeface="Lato Light" panose="020F0502020204030203" pitchFamily="34" charset="0"/>
                <a:cs typeface="Mukta ExtraLight" panose="020B0000000000000000" pitchFamily="34" charset="77"/>
              </a:rPr>
              <a:t> in, ex </a:t>
            </a:r>
            <a:r>
              <a:rPr lang="en-GB" sz="1050" dirty="0" err="1">
                <a:solidFill>
                  <a:schemeClr val="tx1"/>
                </a:solidFill>
                <a:latin typeface="+mn-lt"/>
                <a:ea typeface="Lato Light" panose="020F0502020204030203" pitchFamily="34" charset="0"/>
                <a:cs typeface="Mukta ExtraLight" panose="020B0000000000000000" pitchFamily="34" charset="77"/>
              </a:rPr>
              <a:t>dictas</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conceptam</a:t>
            </a:r>
            <a:r>
              <a:rPr lang="en-GB" sz="1050" dirty="0">
                <a:solidFill>
                  <a:schemeClr val="tx1"/>
                </a:solidFill>
                <a:latin typeface="+mn-lt"/>
                <a:ea typeface="Lato Light" panose="020F0502020204030203" pitchFamily="34" charset="0"/>
                <a:cs typeface="Mukta ExtraLight" panose="020B0000000000000000" pitchFamily="34" charset="77"/>
              </a:rPr>
              <a:t>.</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40" name="TextBox 39">
            <a:extLst>
              <a:ext uri="{FF2B5EF4-FFF2-40B4-BE49-F238E27FC236}">
                <a16:creationId xmlns:a16="http://schemas.microsoft.com/office/drawing/2014/main" id="{1168BD3E-798F-423A-B08F-80A6B2773C44}"/>
              </a:ext>
            </a:extLst>
          </p:cNvPr>
          <p:cNvSpPr txBox="1"/>
          <p:nvPr/>
        </p:nvSpPr>
        <p:spPr>
          <a:xfrm>
            <a:off x="7317110" y="2764685"/>
            <a:ext cx="1194558" cy="369332"/>
          </a:xfrm>
          <a:prstGeom prst="rect">
            <a:avLst/>
          </a:prstGeom>
          <a:noFill/>
        </p:spPr>
        <p:txBody>
          <a:bodyPr wrap="none" rtlCol="0" anchor="b" anchorCtr="0">
            <a:spAutoFit/>
          </a:bodyPr>
          <a:lstStyle/>
          <a:p>
            <a:r>
              <a:rPr lang="en-US" b="1" dirty="0">
                <a:solidFill>
                  <a:schemeClr val="tx2"/>
                </a:solidFill>
                <a:ea typeface="League Spartan" charset="0"/>
                <a:cs typeface="Poppins" pitchFamily="2" charset="77"/>
              </a:rPr>
              <a:t>PROCESS</a:t>
            </a:r>
          </a:p>
        </p:txBody>
      </p:sp>
      <p:sp>
        <p:nvSpPr>
          <p:cNvPr id="41" name="TextBox 40">
            <a:extLst>
              <a:ext uri="{FF2B5EF4-FFF2-40B4-BE49-F238E27FC236}">
                <a16:creationId xmlns:a16="http://schemas.microsoft.com/office/drawing/2014/main" id="{88EF151F-10BB-437D-B7A1-F24451D08D87}"/>
              </a:ext>
            </a:extLst>
          </p:cNvPr>
          <p:cNvSpPr txBox="1"/>
          <p:nvPr/>
        </p:nvSpPr>
        <p:spPr>
          <a:xfrm>
            <a:off x="7317110" y="4103706"/>
            <a:ext cx="1560042" cy="369332"/>
          </a:xfrm>
          <a:prstGeom prst="rect">
            <a:avLst/>
          </a:prstGeom>
          <a:noFill/>
        </p:spPr>
        <p:txBody>
          <a:bodyPr wrap="none" rtlCol="0" anchor="b" anchorCtr="0">
            <a:spAutoFit/>
          </a:bodyPr>
          <a:lstStyle/>
          <a:p>
            <a:r>
              <a:rPr lang="en-US" b="1" dirty="0">
                <a:solidFill>
                  <a:schemeClr val="tx2"/>
                </a:solidFill>
                <a:ea typeface="League Spartan" charset="0"/>
                <a:cs typeface="Poppins" pitchFamily="2" charset="77"/>
              </a:rPr>
              <a:t>PRODUCTION</a:t>
            </a:r>
          </a:p>
        </p:txBody>
      </p:sp>
    </p:spTree>
    <p:extLst>
      <p:ext uri="{BB962C8B-B14F-4D97-AF65-F5344CB8AC3E}">
        <p14:creationId xmlns:p14="http://schemas.microsoft.com/office/powerpoint/2010/main" val="166499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EA7D00-68C4-4722-9DEE-3EDA30ED15D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DD3637E-AB68-45BE-9917-4F4EFD33CA6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1CAD5B6-79C2-46B8-A909-C57A35E9C9DE}"/>
              </a:ext>
            </a:extLst>
          </p:cNvPr>
          <p:cNvSpPr>
            <a:spLocks noGrp="1"/>
          </p:cNvSpPr>
          <p:nvPr>
            <p:ph type="sldNum" sz="quarter" idx="12"/>
          </p:nvPr>
        </p:nvSpPr>
        <p:spPr/>
        <p:txBody>
          <a:bodyPr/>
          <a:lstStyle/>
          <a:p>
            <a:r>
              <a:rPr lang="en-US"/>
              <a:t>|   </a:t>
            </a:r>
            <a:fld id="{24AA432E-61BB-4EF9-8610-004BEFB30EB4}" type="slidenum">
              <a:rPr lang="en-US" smtClean="0"/>
              <a:pPr/>
              <a:t>18</a:t>
            </a:fld>
            <a:endParaRPr lang="en-US" dirty="0"/>
          </a:p>
        </p:txBody>
      </p:sp>
      <p:sp>
        <p:nvSpPr>
          <p:cNvPr id="5" name="Title 4">
            <a:extLst>
              <a:ext uri="{FF2B5EF4-FFF2-40B4-BE49-F238E27FC236}">
                <a16:creationId xmlns:a16="http://schemas.microsoft.com/office/drawing/2014/main" id="{2BC373B6-6C70-4833-97EC-979401417F74}"/>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8EC01A0-6B52-4381-B53D-71F7B89EDE8B}"/>
              </a:ext>
            </a:extLst>
          </p:cNvPr>
          <p:cNvSpPr>
            <a:spLocks noGrp="1"/>
          </p:cNvSpPr>
          <p:nvPr>
            <p:ph type="body" sz="quarter" idx="13"/>
          </p:nvPr>
        </p:nvSpPr>
        <p:spPr/>
        <p:txBody>
          <a:bodyPr/>
          <a:lstStyle/>
          <a:p>
            <a:endParaRPr lang="en-ZA"/>
          </a:p>
        </p:txBody>
      </p:sp>
      <p:sp>
        <p:nvSpPr>
          <p:cNvPr id="8" name="TextBox 7">
            <a:extLst>
              <a:ext uri="{FF2B5EF4-FFF2-40B4-BE49-F238E27FC236}">
                <a16:creationId xmlns:a16="http://schemas.microsoft.com/office/drawing/2014/main" id="{B36A8624-0EF7-41B8-801B-9AEBA36A222A}"/>
              </a:ext>
            </a:extLst>
          </p:cNvPr>
          <p:cNvSpPr txBox="1"/>
          <p:nvPr/>
        </p:nvSpPr>
        <p:spPr>
          <a:xfrm>
            <a:off x="7286850" y="3177411"/>
            <a:ext cx="952505" cy="307777"/>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LABEL 02</a:t>
            </a:r>
          </a:p>
        </p:txBody>
      </p:sp>
      <p:sp>
        <p:nvSpPr>
          <p:cNvPr id="9" name="Subtitle 2">
            <a:extLst>
              <a:ext uri="{FF2B5EF4-FFF2-40B4-BE49-F238E27FC236}">
                <a16:creationId xmlns:a16="http://schemas.microsoft.com/office/drawing/2014/main" id="{1C2FADBE-4C1A-462C-8191-2EDC8F31286D}"/>
              </a:ext>
            </a:extLst>
          </p:cNvPr>
          <p:cNvSpPr txBox="1">
            <a:spLocks/>
          </p:cNvSpPr>
          <p:nvPr/>
        </p:nvSpPr>
        <p:spPr>
          <a:xfrm>
            <a:off x="7286850" y="3446203"/>
            <a:ext cx="3478693" cy="361936"/>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Open Sans Light" panose="020B0306030504020204" pitchFamily="34" charset="0"/>
                <a:cs typeface="Open Sans Light" panose="020B0306030504020204" pitchFamily="34" charset="0"/>
              </a:rPr>
              <a:t>Lorem ipsum </a:t>
            </a:r>
            <a:r>
              <a:rPr lang="en-GB" sz="1050" dirty="0" err="1">
                <a:solidFill>
                  <a:schemeClr val="tx1"/>
                </a:solidFill>
                <a:latin typeface="+mn-lt"/>
                <a:ea typeface="Open Sans Light" panose="020B0306030504020204" pitchFamily="34" charset="0"/>
                <a:cs typeface="Open Sans Light" panose="020B0306030504020204" pitchFamily="34" charset="0"/>
              </a:rPr>
              <a:t>dolor</a:t>
            </a:r>
            <a:r>
              <a:rPr lang="en-GB" sz="1050" dirty="0">
                <a:solidFill>
                  <a:schemeClr val="tx1"/>
                </a:solidFill>
                <a:latin typeface="+mn-lt"/>
                <a:ea typeface="Open Sans Light" panose="020B0306030504020204" pitchFamily="34" charset="0"/>
                <a:cs typeface="Open Sans Light" panose="020B0306030504020204" pitchFamily="34" charset="0"/>
              </a:rPr>
              <a:t> sit </a:t>
            </a:r>
            <a:r>
              <a:rPr lang="en-GB" sz="1050" dirty="0" err="1">
                <a:solidFill>
                  <a:schemeClr val="tx1"/>
                </a:solidFill>
                <a:latin typeface="+mn-lt"/>
                <a:ea typeface="Open Sans Light" panose="020B0306030504020204" pitchFamily="34" charset="0"/>
                <a:cs typeface="Open Sans Light" panose="020B0306030504020204" pitchFamily="34" charset="0"/>
              </a:rPr>
              <a:t>amet</a:t>
            </a:r>
            <a:r>
              <a:rPr lang="en-GB" sz="1050" dirty="0">
                <a:solidFill>
                  <a:schemeClr val="tx1"/>
                </a:solidFill>
                <a:latin typeface="+mn-lt"/>
                <a:ea typeface="Open Sans Light" panose="020B0306030504020204" pitchFamily="34" charset="0"/>
                <a:cs typeface="Open Sans Light" panose="020B0306030504020204" pitchFamily="34" charset="0"/>
              </a:rPr>
              <a:t>, cum modo </a:t>
            </a:r>
            <a:r>
              <a:rPr lang="en-GB" sz="1050" dirty="0" err="1">
                <a:solidFill>
                  <a:schemeClr val="tx1"/>
                </a:solidFill>
                <a:latin typeface="+mn-lt"/>
                <a:ea typeface="Open Sans Light" panose="020B0306030504020204" pitchFamily="34" charset="0"/>
                <a:cs typeface="Open Sans Light" panose="020B0306030504020204" pitchFamily="34" charset="0"/>
              </a:rPr>
              <a:t>comprehensam</a:t>
            </a:r>
            <a:r>
              <a:rPr lang="en-GB" sz="1050" dirty="0">
                <a:solidFill>
                  <a:schemeClr val="tx1"/>
                </a:solidFill>
                <a:latin typeface="+mn-lt"/>
                <a:ea typeface="Open Sans Light" panose="020B0306030504020204" pitchFamily="34" charset="0"/>
                <a:cs typeface="Open Sans Light" panose="020B0306030504020204" pitchFamily="34" charset="0"/>
              </a:rPr>
              <a:t> in. </a:t>
            </a:r>
            <a:r>
              <a:rPr lang="en-GB" sz="1050" dirty="0" err="1">
                <a:solidFill>
                  <a:schemeClr val="tx1"/>
                </a:solidFill>
                <a:latin typeface="+mn-lt"/>
                <a:ea typeface="Open Sans Light" panose="020B0306030504020204" pitchFamily="34" charset="0"/>
                <a:cs typeface="Open Sans Light" panose="020B0306030504020204" pitchFamily="34" charset="0"/>
              </a:rPr>
              <a:t>Sed</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nibh</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theophrastus</a:t>
            </a:r>
            <a:r>
              <a:rPr lang="en-GB" sz="1050" dirty="0">
                <a:solidFill>
                  <a:schemeClr val="tx1"/>
                </a:solidFill>
                <a:latin typeface="+mn-lt"/>
                <a:ea typeface="Open Sans Light" panose="020B0306030504020204" pitchFamily="34" charset="0"/>
                <a:cs typeface="Open Sans Light" panose="020B0306030504020204" pitchFamily="34" charset="0"/>
              </a:rPr>
              <a:t> in, ex </a:t>
            </a:r>
            <a:r>
              <a:rPr lang="en-GB" sz="1050" dirty="0" err="1">
                <a:solidFill>
                  <a:schemeClr val="tx1"/>
                </a:solidFill>
                <a:latin typeface="+mn-lt"/>
                <a:ea typeface="Open Sans Light" panose="020B0306030504020204" pitchFamily="34" charset="0"/>
                <a:cs typeface="Open Sans Light" panose="020B0306030504020204" pitchFamily="34" charset="0"/>
              </a:rPr>
              <a:t>dictas</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conceptam</a:t>
            </a:r>
            <a:r>
              <a:rPr lang="en-GB" sz="1050" dirty="0">
                <a:solidFill>
                  <a:schemeClr val="tx1"/>
                </a:solidFill>
                <a:latin typeface="+mn-lt"/>
                <a:ea typeface="Open Sans Light" panose="020B0306030504020204" pitchFamily="34" charset="0"/>
                <a:cs typeface="Open Sans Light" panose="020B0306030504020204" pitchFamily="34" charset="0"/>
              </a:rPr>
              <a:t>.</a:t>
            </a:r>
            <a:endParaRPr lang="en-US" sz="1050" dirty="0">
              <a:solidFill>
                <a:schemeClr val="tx1"/>
              </a:solidFill>
              <a:latin typeface="+mn-lt"/>
              <a:ea typeface="Open Sans Light" panose="020B0306030504020204" pitchFamily="34" charset="0"/>
              <a:cs typeface="Open Sans Light" panose="020B0306030504020204" pitchFamily="34" charset="0"/>
            </a:endParaRPr>
          </a:p>
        </p:txBody>
      </p:sp>
      <p:sp>
        <p:nvSpPr>
          <p:cNvPr id="10" name="Oval 9">
            <a:extLst>
              <a:ext uri="{FF2B5EF4-FFF2-40B4-BE49-F238E27FC236}">
                <a16:creationId xmlns:a16="http://schemas.microsoft.com/office/drawing/2014/main" id="{CCAB0132-4FC9-42F7-B0EE-73600C7640F0}"/>
              </a:ext>
            </a:extLst>
          </p:cNvPr>
          <p:cNvSpPr>
            <a:spLocks noChangeAspect="1"/>
          </p:cNvSpPr>
          <p:nvPr/>
        </p:nvSpPr>
        <p:spPr>
          <a:xfrm>
            <a:off x="6419416" y="3178378"/>
            <a:ext cx="660417" cy="6604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1" name="TextBox 10">
            <a:extLst>
              <a:ext uri="{FF2B5EF4-FFF2-40B4-BE49-F238E27FC236}">
                <a16:creationId xmlns:a16="http://schemas.microsoft.com/office/drawing/2014/main" id="{A7546318-1892-45F0-B39C-F0331BCE8CF4}"/>
              </a:ext>
            </a:extLst>
          </p:cNvPr>
          <p:cNvSpPr txBox="1"/>
          <p:nvPr/>
        </p:nvSpPr>
        <p:spPr>
          <a:xfrm>
            <a:off x="6614225" y="5359814"/>
            <a:ext cx="962123" cy="307777"/>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LABEL 04</a:t>
            </a:r>
          </a:p>
        </p:txBody>
      </p:sp>
      <p:sp>
        <p:nvSpPr>
          <p:cNvPr id="12" name="Subtitle 2">
            <a:extLst>
              <a:ext uri="{FF2B5EF4-FFF2-40B4-BE49-F238E27FC236}">
                <a16:creationId xmlns:a16="http://schemas.microsoft.com/office/drawing/2014/main" id="{EE2E8B72-95A8-4F7C-972A-36013CE51135}"/>
              </a:ext>
            </a:extLst>
          </p:cNvPr>
          <p:cNvSpPr txBox="1">
            <a:spLocks/>
          </p:cNvSpPr>
          <p:nvPr/>
        </p:nvSpPr>
        <p:spPr>
          <a:xfrm>
            <a:off x="6614225" y="5628606"/>
            <a:ext cx="3478693" cy="361936"/>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Open Sans Light" panose="020B0306030504020204" pitchFamily="34" charset="0"/>
                <a:cs typeface="Open Sans Light" panose="020B0306030504020204" pitchFamily="34" charset="0"/>
              </a:rPr>
              <a:t>Lorem ipsum </a:t>
            </a:r>
            <a:r>
              <a:rPr lang="en-GB" sz="1050" dirty="0" err="1">
                <a:solidFill>
                  <a:schemeClr val="tx1"/>
                </a:solidFill>
                <a:latin typeface="+mn-lt"/>
                <a:ea typeface="Open Sans Light" panose="020B0306030504020204" pitchFamily="34" charset="0"/>
                <a:cs typeface="Open Sans Light" panose="020B0306030504020204" pitchFamily="34" charset="0"/>
              </a:rPr>
              <a:t>dolor</a:t>
            </a:r>
            <a:r>
              <a:rPr lang="en-GB" sz="1050" dirty="0">
                <a:solidFill>
                  <a:schemeClr val="tx1"/>
                </a:solidFill>
                <a:latin typeface="+mn-lt"/>
                <a:ea typeface="Open Sans Light" panose="020B0306030504020204" pitchFamily="34" charset="0"/>
                <a:cs typeface="Open Sans Light" panose="020B0306030504020204" pitchFamily="34" charset="0"/>
              </a:rPr>
              <a:t> sit </a:t>
            </a:r>
            <a:r>
              <a:rPr lang="en-GB" sz="1050" dirty="0" err="1">
                <a:solidFill>
                  <a:schemeClr val="tx1"/>
                </a:solidFill>
                <a:latin typeface="+mn-lt"/>
                <a:ea typeface="Open Sans Light" panose="020B0306030504020204" pitchFamily="34" charset="0"/>
                <a:cs typeface="Open Sans Light" panose="020B0306030504020204" pitchFamily="34" charset="0"/>
              </a:rPr>
              <a:t>amet</a:t>
            </a:r>
            <a:r>
              <a:rPr lang="en-GB" sz="1050" dirty="0">
                <a:solidFill>
                  <a:schemeClr val="tx1"/>
                </a:solidFill>
                <a:latin typeface="+mn-lt"/>
                <a:ea typeface="Open Sans Light" panose="020B0306030504020204" pitchFamily="34" charset="0"/>
                <a:cs typeface="Open Sans Light" panose="020B0306030504020204" pitchFamily="34" charset="0"/>
              </a:rPr>
              <a:t>, cum modo </a:t>
            </a:r>
            <a:r>
              <a:rPr lang="en-GB" sz="1050" dirty="0" err="1">
                <a:solidFill>
                  <a:schemeClr val="tx1"/>
                </a:solidFill>
                <a:latin typeface="+mn-lt"/>
                <a:ea typeface="Open Sans Light" panose="020B0306030504020204" pitchFamily="34" charset="0"/>
                <a:cs typeface="Open Sans Light" panose="020B0306030504020204" pitchFamily="34" charset="0"/>
              </a:rPr>
              <a:t>comprehensam</a:t>
            </a:r>
            <a:r>
              <a:rPr lang="en-GB" sz="1050" dirty="0">
                <a:solidFill>
                  <a:schemeClr val="tx1"/>
                </a:solidFill>
                <a:latin typeface="+mn-lt"/>
                <a:ea typeface="Open Sans Light" panose="020B0306030504020204" pitchFamily="34" charset="0"/>
                <a:cs typeface="Open Sans Light" panose="020B0306030504020204" pitchFamily="34" charset="0"/>
              </a:rPr>
              <a:t> in. </a:t>
            </a:r>
            <a:r>
              <a:rPr lang="en-GB" sz="1050" dirty="0" err="1">
                <a:solidFill>
                  <a:schemeClr val="tx1"/>
                </a:solidFill>
                <a:latin typeface="+mn-lt"/>
                <a:ea typeface="Open Sans Light" panose="020B0306030504020204" pitchFamily="34" charset="0"/>
                <a:cs typeface="Open Sans Light" panose="020B0306030504020204" pitchFamily="34" charset="0"/>
              </a:rPr>
              <a:t>Sed</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nibh</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theophrastus</a:t>
            </a:r>
            <a:r>
              <a:rPr lang="en-GB" sz="1050" dirty="0">
                <a:solidFill>
                  <a:schemeClr val="tx1"/>
                </a:solidFill>
                <a:latin typeface="+mn-lt"/>
                <a:ea typeface="Open Sans Light" panose="020B0306030504020204" pitchFamily="34" charset="0"/>
                <a:cs typeface="Open Sans Light" panose="020B0306030504020204" pitchFamily="34" charset="0"/>
              </a:rPr>
              <a:t> in, ex </a:t>
            </a:r>
            <a:r>
              <a:rPr lang="en-GB" sz="1050" dirty="0" err="1">
                <a:solidFill>
                  <a:schemeClr val="tx1"/>
                </a:solidFill>
                <a:latin typeface="+mn-lt"/>
                <a:ea typeface="Open Sans Light" panose="020B0306030504020204" pitchFamily="34" charset="0"/>
                <a:cs typeface="Open Sans Light" panose="020B0306030504020204" pitchFamily="34" charset="0"/>
              </a:rPr>
              <a:t>dictas</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conceptam</a:t>
            </a:r>
            <a:r>
              <a:rPr lang="en-GB" sz="1050" dirty="0">
                <a:solidFill>
                  <a:schemeClr val="tx1"/>
                </a:solidFill>
                <a:latin typeface="+mn-lt"/>
                <a:ea typeface="Open Sans Light" panose="020B0306030504020204" pitchFamily="34" charset="0"/>
                <a:cs typeface="Open Sans Light" panose="020B0306030504020204" pitchFamily="34" charset="0"/>
              </a:rPr>
              <a:t>.</a:t>
            </a:r>
            <a:endParaRPr lang="en-US" sz="1050" dirty="0">
              <a:solidFill>
                <a:schemeClr val="tx1"/>
              </a:solidFill>
              <a:latin typeface="+mn-lt"/>
              <a:ea typeface="Open Sans Light" panose="020B0306030504020204" pitchFamily="34" charset="0"/>
              <a:cs typeface="Open Sans Light" panose="020B0306030504020204" pitchFamily="34" charset="0"/>
            </a:endParaRPr>
          </a:p>
        </p:txBody>
      </p:sp>
      <p:sp>
        <p:nvSpPr>
          <p:cNvPr id="13" name="Oval 12">
            <a:extLst>
              <a:ext uri="{FF2B5EF4-FFF2-40B4-BE49-F238E27FC236}">
                <a16:creationId xmlns:a16="http://schemas.microsoft.com/office/drawing/2014/main" id="{88014C46-FBF3-4727-9C08-0A2B6BE5AF1E}"/>
              </a:ext>
            </a:extLst>
          </p:cNvPr>
          <p:cNvSpPr>
            <a:spLocks noChangeAspect="1"/>
          </p:cNvSpPr>
          <p:nvPr/>
        </p:nvSpPr>
        <p:spPr>
          <a:xfrm>
            <a:off x="5746792" y="5347479"/>
            <a:ext cx="660417" cy="66041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4" name="TextBox 13">
            <a:extLst>
              <a:ext uri="{FF2B5EF4-FFF2-40B4-BE49-F238E27FC236}">
                <a16:creationId xmlns:a16="http://schemas.microsoft.com/office/drawing/2014/main" id="{C38672E0-E66F-4BDE-9886-B0F7C4F4296B}"/>
              </a:ext>
            </a:extLst>
          </p:cNvPr>
          <p:cNvSpPr txBox="1"/>
          <p:nvPr/>
        </p:nvSpPr>
        <p:spPr>
          <a:xfrm>
            <a:off x="7623163" y="2086210"/>
            <a:ext cx="918841" cy="307777"/>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LABEL 01</a:t>
            </a:r>
          </a:p>
        </p:txBody>
      </p:sp>
      <p:sp>
        <p:nvSpPr>
          <p:cNvPr id="15" name="Subtitle 2">
            <a:extLst>
              <a:ext uri="{FF2B5EF4-FFF2-40B4-BE49-F238E27FC236}">
                <a16:creationId xmlns:a16="http://schemas.microsoft.com/office/drawing/2014/main" id="{A7797025-6E3E-446F-8B1E-490F766851CD}"/>
              </a:ext>
            </a:extLst>
          </p:cNvPr>
          <p:cNvSpPr txBox="1">
            <a:spLocks/>
          </p:cNvSpPr>
          <p:nvPr/>
        </p:nvSpPr>
        <p:spPr>
          <a:xfrm>
            <a:off x="7623163" y="2355002"/>
            <a:ext cx="3478693" cy="361936"/>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Open Sans Light" panose="020B0306030504020204" pitchFamily="34" charset="0"/>
                <a:cs typeface="Open Sans Light" panose="020B0306030504020204" pitchFamily="34" charset="0"/>
              </a:rPr>
              <a:t>Lorem ipsum </a:t>
            </a:r>
            <a:r>
              <a:rPr lang="en-GB" sz="1050" dirty="0" err="1">
                <a:solidFill>
                  <a:schemeClr val="tx1"/>
                </a:solidFill>
                <a:latin typeface="+mn-lt"/>
                <a:ea typeface="Open Sans Light" panose="020B0306030504020204" pitchFamily="34" charset="0"/>
                <a:cs typeface="Open Sans Light" panose="020B0306030504020204" pitchFamily="34" charset="0"/>
              </a:rPr>
              <a:t>dolor</a:t>
            </a:r>
            <a:r>
              <a:rPr lang="en-GB" sz="1050" dirty="0">
                <a:solidFill>
                  <a:schemeClr val="tx1"/>
                </a:solidFill>
                <a:latin typeface="+mn-lt"/>
                <a:ea typeface="Open Sans Light" panose="020B0306030504020204" pitchFamily="34" charset="0"/>
                <a:cs typeface="Open Sans Light" panose="020B0306030504020204" pitchFamily="34" charset="0"/>
              </a:rPr>
              <a:t> sit </a:t>
            </a:r>
            <a:r>
              <a:rPr lang="en-GB" sz="1050" dirty="0" err="1">
                <a:solidFill>
                  <a:schemeClr val="tx1"/>
                </a:solidFill>
                <a:latin typeface="+mn-lt"/>
                <a:ea typeface="Open Sans Light" panose="020B0306030504020204" pitchFamily="34" charset="0"/>
                <a:cs typeface="Open Sans Light" panose="020B0306030504020204" pitchFamily="34" charset="0"/>
              </a:rPr>
              <a:t>amet</a:t>
            </a:r>
            <a:r>
              <a:rPr lang="en-GB" sz="1050" dirty="0">
                <a:solidFill>
                  <a:schemeClr val="tx1"/>
                </a:solidFill>
                <a:latin typeface="+mn-lt"/>
                <a:ea typeface="Open Sans Light" panose="020B0306030504020204" pitchFamily="34" charset="0"/>
                <a:cs typeface="Open Sans Light" panose="020B0306030504020204" pitchFamily="34" charset="0"/>
              </a:rPr>
              <a:t>, cum modo </a:t>
            </a:r>
            <a:r>
              <a:rPr lang="en-GB" sz="1050" dirty="0" err="1">
                <a:solidFill>
                  <a:schemeClr val="tx1"/>
                </a:solidFill>
                <a:latin typeface="+mn-lt"/>
                <a:ea typeface="Open Sans Light" panose="020B0306030504020204" pitchFamily="34" charset="0"/>
                <a:cs typeface="Open Sans Light" panose="020B0306030504020204" pitchFamily="34" charset="0"/>
              </a:rPr>
              <a:t>comprehensam</a:t>
            </a:r>
            <a:r>
              <a:rPr lang="en-GB" sz="1050" dirty="0">
                <a:solidFill>
                  <a:schemeClr val="tx1"/>
                </a:solidFill>
                <a:latin typeface="+mn-lt"/>
                <a:ea typeface="Open Sans Light" panose="020B0306030504020204" pitchFamily="34" charset="0"/>
                <a:cs typeface="Open Sans Light" panose="020B0306030504020204" pitchFamily="34" charset="0"/>
              </a:rPr>
              <a:t> in. </a:t>
            </a:r>
            <a:r>
              <a:rPr lang="en-GB" sz="1050" dirty="0" err="1">
                <a:solidFill>
                  <a:schemeClr val="tx1"/>
                </a:solidFill>
                <a:latin typeface="+mn-lt"/>
                <a:ea typeface="Open Sans Light" panose="020B0306030504020204" pitchFamily="34" charset="0"/>
                <a:cs typeface="Open Sans Light" panose="020B0306030504020204" pitchFamily="34" charset="0"/>
              </a:rPr>
              <a:t>Sed</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nibh</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theophrastus</a:t>
            </a:r>
            <a:r>
              <a:rPr lang="en-GB" sz="1050" dirty="0">
                <a:solidFill>
                  <a:schemeClr val="tx1"/>
                </a:solidFill>
                <a:latin typeface="+mn-lt"/>
                <a:ea typeface="Open Sans Light" panose="020B0306030504020204" pitchFamily="34" charset="0"/>
                <a:cs typeface="Open Sans Light" panose="020B0306030504020204" pitchFamily="34" charset="0"/>
              </a:rPr>
              <a:t> in, ex </a:t>
            </a:r>
            <a:r>
              <a:rPr lang="en-GB" sz="1050" dirty="0" err="1">
                <a:solidFill>
                  <a:schemeClr val="tx1"/>
                </a:solidFill>
                <a:latin typeface="+mn-lt"/>
                <a:ea typeface="Open Sans Light" panose="020B0306030504020204" pitchFamily="34" charset="0"/>
                <a:cs typeface="Open Sans Light" panose="020B0306030504020204" pitchFamily="34" charset="0"/>
              </a:rPr>
              <a:t>dictas</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conceptam</a:t>
            </a:r>
            <a:r>
              <a:rPr lang="en-GB" sz="1050" dirty="0">
                <a:solidFill>
                  <a:schemeClr val="tx1"/>
                </a:solidFill>
                <a:latin typeface="+mn-lt"/>
                <a:ea typeface="Open Sans Light" panose="020B0306030504020204" pitchFamily="34" charset="0"/>
                <a:cs typeface="Open Sans Light" panose="020B0306030504020204" pitchFamily="34" charset="0"/>
              </a:rPr>
              <a:t>.</a:t>
            </a:r>
            <a:endParaRPr lang="en-US" sz="1050" dirty="0">
              <a:solidFill>
                <a:schemeClr val="tx1"/>
              </a:solidFill>
              <a:latin typeface="+mn-lt"/>
              <a:ea typeface="Open Sans Light" panose="020B0306030504020204" pitchFamily="34" charset="0"/>
              <a:cs typeface="Open Sans Light" panose="020B0306030504020204" pitchFamily="34" charset="0"/>
            </a:endParaRPr>
          </a:p>
        </p:txBody>
      </p:sp>
      <p:sp>
        <p:nvSpPr>
          <p:cNvPr id="16" name="Oval 15">
            <a:extLst>
              <a:ext uri="{FF2B5EF4-FFF2-40B4-BE49-F238E27FC236}">
                <a16:creationId xmlns:a16="http://schemas.microsoft.com/office/drawing/2014/main" id="{70FFE245-84CE-4F92-821A-8F92096FB43A}"/>
              </a:ext>
            </a:extLst>
          </p:cNvPr>
          <p:cNvSpPr>
            <a:spLocks noChangeAspect="1"/>
          </p:cNvSpPr>
          <p:nvPr/>
        </p:nvSpPr>
        <p:spPr>
          <a:xfrm>
            <a:off x="6755729" y="2077812"/>
            <a:ext cx="660417" cy="66041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7" name="TextBox 16">
            <a:extLst>
              <a:ext uri="{FF2B5EF4-FFF2-40B4-BE49-F238E27FC236}">
                <a16:creationId xmlns:a16="http://schemas.microsoft.com/office/drawing/2014/main" id="{4A00DCF6-07B8-4CDA-A716-6F5DF1723387}"/>
              </a:ext>
            </a:extLst>
          </p:cNvPr>
          <p:cNvSpPr txBox="1"/>
          <p:nvPr/>
        </p:nvSpPr>
        <p:spPr>
          <a:xfrm>
            <a:off x="6950538" y="4268612"/>
            <a:ext cx="954107" cy="307777"/>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LABEL 03</a:t>
            </a:r>
          </a:p>
        </p:txBody>
      </p:sp>
      <p:sp>
        <p:nvSpPr>
          <p:cNvPr id="18" name="Subtitle 2">
            <a:extLst>
              <a:ext uri="{FF2B5EF4-FFF2-40B4-BE49-F238E27FC236}">
                <a16:creationId xmlns:a16="http://schemas.microsoft.com/office/drawing/2014/main" id="{DEAC6091-EA25-4E72-A713-0B2A1DF8252D}"/>
              </a:ext>
            </a:extLst>
          </p:cNvPr>
          <p:cNvSpPr txBox="1">
            <a:spLocks/>
          </p:cNvSpPr>
          <p:nvPr/>
        </p:nvSpPr>
        <p:spPr>
          <a:xfrm>
            <a:off x="6950538" y="4537405"/>
            <a:ext cx="3478693" cy="361936"/>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Open Sans Light" panose="020B0306030504020204" pitchFamily="34" charset="0"/>
                <a:cs typeface="Open Sans Light" panose="020B0306030504020204" pitchFamily="34" charset="0"/>
              </a:rPr>
              <a:t>Lorem ipsum </a:t>
            </a:r>
            <a:r>
              <a:rPr lang="en-GB" sz="1050" dirty="0" err="1">
                <a:solidFill>
                  <a:schemeClr val="tx1"/>
                </a:solidFill>
                <a:latin typeface="+mn-lt"/>
                <a:ea typeface="Open Sans Light" panose="020B0306030504020204" pitchFamily="34" charset="0"/>
                <a:cs typeface="Open Sans Light" panose="020B0306030504020204" pitchFamily="34" charset="0"/>
              </a:rPr>
              <a:t>dolor</a:t>
            </a:r>
            <a:r>
              <a:rPr lang="en-GB" sz="1050" dirty="0">
                <a:solidFill>
                  <a:schemeClr val="tx1"/>
                </a:solidFill>
                <a:latin typeface="+mn-lt"/>
                <a:ea typeface="Open Sans Light" panose="020B0306030504020204" pitchFamily="34" charset="0"/>
                <a:cs typeface="Open Sans Light" panose="020B0306030504020204" pitchFamily="34" charset="0"/>
              </a:rPr>
              <a:t> sit </a:t>
            </a:r>
            <a:r>
              <a:rPr lang="en-GB" sz="1050" dirty="0" err="1">
                <a:solidFill>
                  <a:schemeClr val="tx1"/>
                </a:solidFill>
                <a:latin typeface="+mn-lt"/>
                <a:ea typeface="Open Sans Light" panose="020B0306030504020204" pitchFamily="34" charset="0"/>
                <a:cs typeface="Open Sans Light" panose="020B0306030504020204" pitchFamily="34" charset="0"/>
              </a:rPr>
              <a:t>amet</a:t>
            </a:r>
            <a:r>
              <a:rPr lang="en-GB" sz="1050" dirty="0">
                <a:solidFill>
                  <a:schemeClr val="tx1"/>
                </a:solidFill>
                <a:latin typeface="+mn-lt"/>
                <a:ea typeface="Open Sans Light" panose="020B0306030504020204" pitchFamily="34" charset="0"/>
                <a:cs typeface="Open Sans Light" panose="020B0306030504020204" pitchFamily="34" charset="0"/>
              </a:rPr>
              <a:t>, cum modo </a:t>
            </a:r>
            <a:r>
              <a:rPr lang="en-GB" sz="1050" dirty="0" err="1">
                <a:solidFill>
                  <a:schemeClr val="tx1"/>
                </a:solidFill>
                <a:latin typeface="+mn-lt"/>
                <a:ea typeface="Open Sans Light" panose="020B0306030504020204" pitchFamily="34" charset="0"/>
                <a:cs typeface="Open Sans Light" panose="020B0306030504020204" pitchFamily="34" charset="0"/>
              </a:rPr>
              <a:t>comprehensam</a:t>
            </a:r>
            <a:r>
              <a:rPr lang="en-GB" sz="1050" dirty="0">
                <a:solidFill>
                  <a:schemeClr val="tx1"/>
                </a:solidFill>
                <a:latin typeface="+mn-lt"/>
                <a:ea typeface="Open Sans Light" panose="020B0306030504020204" pitchFamily="34" charset="0"/>
                <a:cs typeface="Open Sans Light" panose="020B0306030504020204" pitchFamily="34" charset="0"/>
              </a:rPr>
              <a:t> in. </a:t>
            </a:r>
            <a:r>
              <a:rPr lang="en-GB" sz="1050" dirty="0" err="1">
                <a:solidFill>
                  <a:schemeClr val="tx1"/>
                </a:solidFill>
                <a:latin typeface="+mn-lt"/>
                <a:ea typeface="Open Sans Light" panose="020B0306030504020204" pitchFamily="34" charset="0"/>
                <a:cs typeface="Open Sans Light" panose="020B0306030504020204" pitchFamily="34" charset="0"/>
              </a:rPr>
              <a:t>Sed</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nibh</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theophrastus</a:t>
            </a:r>
            <a:r>
              <a:rPr lang="en-GB" sz="1050" dirty="0">
                <a:solidFill>
                  <a:schemeClr val="tx1"/>
                </a:solidFill>
                <a:latin typeface="+mn-lt"/>
                <a:ea typeface="Open Sans Light" panose="020B0306030504020204" pitchFamily="34" charset="0"/>
                <a:cs typeface="Open Sans Light" panose="020B0306030504020204" pitchFamily="34" charset="0"/>
              </a:rPr>
              <a:t> in, ex </a:t>
            </a:r>
            <a:r>
              <a:rPr lang="en-GB" sz="1050" dirty="0" err="1">
                <a:solidFill>
                  <a:schemeClr val="tx1"/>
                </a:solidFill>
                <a:latin typeface="+mn-lt"/>
                <a:ea typeface="Open Sans Light" panose="020B0306030504020204" pitchFamily="34" charset="0"/>
                <a:cs typeface="Open Sans Light" panose="020B0306030504020204" pitchFamily="34" charset="0"/>
              </a:rPr>
              <a:t>dictas</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conceptam</a:t>
            </a:r>
            <a:r>
              <a:rPr lang="en-GB" sz="1050" dirty="0">
                <a:solidFill>
                  <a:schemeClr val="tx1"/>
                </a:solidFill>
                <a:latin typeface="+mn-lt"/>
                <a:ea typeface="Open Sans Light" panose="020B0306030504020204" pitchFamily="34" charset="0"/>
                <a:cs typeface="Open Sans Light" panose="020B0306030504020204" pitchFamily="34" charset="0"/>
              </a:rPr>
              <a:t>.</a:t>
            </a:r>
            <a:endParaRPr lang="en-US" sz="1050" dirty="0">
              <a:solidFill>
                <a:schemeClr val="tx1"/>
              </a:solidFill>
              <a:latin typeface="+mn-lt"/>
              <a:ea typeface="Open Sans Light" panose="020B0306030504020204" pitchFamily="34" charset="0"/>
              <a:cs typeface="Open Sans Light" panose="020B0306030504020204" pitchFamily="34" charset="0"/>
            </a:endParaRPr>
          </a:p>
        </p:txBody>
      </p:sp>
      <p:sp>
        <p:nvSpPr>
          <p:cNvPr id="19" name="Oval 18">
            <a:extLst>
              <a:ext uri="{FF2B5EF4-FFF2-40B4-BE49-F238E27FC236}">
                <a16:creationId xmlns:a16="http://schemas.microsoft.com/office/drawing/2014/main" id="{3EC58DD4-ED1D-458E-AE0F-E51349FAA6EF}"/>
              </a:ext>
            </a:extLst>
          </p:cNvPr>
          <p:cNvSpPr>
            <a:spLocks noChangeAspect="1"/>
          </p:cNvSpPr>
          <p:nvPr/>
        </p:nvSpPr>
        <p:spPr>
          <a:xfrm>
            <a:off x="6083104" y="4256278"/>
            <a:ext cx="660417" cy="66041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4" name="TextBox 23">
            <a:extLst>
              <a:ext uri="{FF2B5EF4-FFF2-40B4-BE49-F238E27FC236}">
                <a16:creationId xmlns:a16="http://schemas.microsoft.com/office/drawing/2014/main" id="{86AF0244-BDE8-4161-95DC-42AA5D89FE55}"/>
              </a:ext>
            </a:extLst>
          </p:cNvPr>
          <p:cNvSpPr txBox="1"/>
          <p:nvPr/>
        </p:nvSpPr>
        <p:spPr>
          <a:xfrm>
            <a:off x="1957578" y="3177411"/>
            <a:ext cx="952505" cy="307777"/>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LABEL 02</a:t>
            </a:r>
          </a:p>
        </p:txBody>
      </p:sp>
      <p:sp>
        <p:nvSpPr>
          <p:cNvPr id="25" name="Subtitle 2">
            <a:extLst>
              <a:ext uri="{FF2B5EF4-FFF2-40B4-BE49-F238E27FC236}">
                <a16:creationId xmlns:a16="http://schemas.microsoft.com/office/drawing/2014/main" id="{B6EF25A8-2C52-4360-9804-C747602E22D9}"/>
              </a:ext>
            </a:extLst>
          </p:cNvPr>
          <p:cNvSpPr txBox="1">
            <a:spLocks/>
          </p:cNvSpPr>
          <p:nvPr/>
        </p:nvSpPr>
        <p:spPr>
          <a:xfrm>
            <a:off x="1957578" y="3446203"/>
            <a:ext cx="3478693" cy="361936"/>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Open Sans Light" panose="020B0306030504020204" pitchFamily="34" charset="0"/>
                <a:cs typeface="Open Sans Light" panose="020B0306030504020204" pitchFamily="34" charset="0"/>
              </a:rPr>
              <a:t>Lorem ipsum </a:t>
            </a:r>
            <a:r>
              <a:rPr lang="en-GB" sz="1050" dirty="0" err="1">
                <a:solidFill>
                  <a:schemeClr val="tx1"/>
                </a:solidFill>
                <a:latin typeface="+mn-lt"/>
                <a:ea typeface="Open Sans Light" panose="020B0306030504020204" pitchFamily="34" charset="0"/>
                <a:cs typeface="Open Sans Light" panose="020B0306030504020204" pitchFamily="34" charset="0"/>
              </a:rPr>
              <a:t>dolor</a:t>
            </a:r>
            <a:r>
              <a:rPr lang="en-GB" sz="1050" dirty="0">
                <a:solidFill>
                  <a:schemeClr val="tx1"/>
                </a:solidFill>
                <a:latin typeface="+mn-lt"/>
                <a:ea typeface="Open Sans Light" panose="020B0306030504020204" pitchFamily="34" charset="0"/>
                <a:cs typeface="Open Sans Light" panose="020B0306030504020204" pitchFamily="34" charset="0"/>
              </a:rPr>
              <a:t> sit </a:t>
            </a:r>
            <a:r>
              <a:rPr lang="en-GB" sz="1050" dirty="0" err="1">
                <a:solidFill>
                  <a:schemeClr val="tx1"/>
                </a:solidFill>
                <a:latin typeface="+mn-lt"/>
                <a:ea typeface="Open Sans Light" panose="020B0306030504020204" pitchFamily="34" charset="0"/>
                <a:cs typeface="Open Sans Light" panose="020B0306030504020204" pitchFamily="34" charset="0"/>
              </a:rPr>
              <a:t>amet</a:t>
            </a:r>
            <a:r>
              <a:rPr lang="en-GB" sz="1050" dirty="0">
                <a:solidFill>
                  <a:schemeClr val="tx1"/>
                </a:solidFill>
                <a:latin typeface="+mn-lt"/>
                <a:ea typeface="Open Sans Light" panose="020B0306030504020204" pitchFamily="34" charset="0"/>
                <a:cs typeface="Open Sans Light" panose="020B0306030504020204" pitchFamily="34" charset="0"/>
              </a:rPr>
              <a:t>, cum modo </a:t>
            </a:r>
            <a:r>
              <a:rPr lang="en-GB" sz="1050" dirty="0" err="1">
                <a:solidFill>
                  <a:schemeClr val="tx1"/>
                </a:solidFill>
                <a:latin typeface="+mn-lt"/>
                <a:ea typeface="Open Sans Light" panose="020B0306030504020204" pitchFamily="34" charset="0"/>
                <a:cs typeface="Open Sans Light" panose="020B0306030504020204" pitchFamily="34" charset="0"/>
              </a:rPr>
              <a:t>comprehensam</a:t>
            </a:r>
            <a:r>
              <a:rPr lang="en-GB" sz="1050" dirty="0">
                <a:solidFill>
                  <a:schemeClr val="tx1"/>
                </a:solidFill>
                <a:latin typeface="+mn-lt"/>
                <a:ea typeface="Open Sans Light" panose="020B0306030504020204" pitchFamily="34" charset="0"/>
                <a:cs typeface="Open Sans Light" panose="020B0306030504020204" pitchFamily="34" charset="0"/>
              </a:rPr>
              <a:t> in. </a:t>
            </a:r>
            <a:r>
              <a:rPr lang="en-GB" sz="1050" dirty="0" err="1">
                <a:solidFill>
                  <a:schemeClr val="tx1"/>
                </a:solidFill>
                <a:latin typeface="+mn-lt"/>
                <a:ea typeface="Open Sans Light" panose="020B0306030504020204" pitchFamily="34" charset="0"/>
                <a:cs typeface="Open Sans Light" panose="020B0306030504020204" pitchFamily="34" charset="0"/>
              </a:rPr>
              <a:t>Sed</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nibh</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theophrastus</a:t>
            </a:r>
            <a:r>
              <a:rPr lang="en-GB" sz="1050" dirty="0">
                <a:solidFill>
                  <a:schemeClr val="tx1"/>
                </a:solidFill>
                <a:latin typeface="+mn-lt"/>
                <a:ea typeface="Open Sans Light" panose="020B0306030504020204" pitchFamily="34" charset="0"/>
                <a:cs typeface="Open Sans Light" panose="020B0306030504020204" pitchFamily="34" charset="0"/>
              </a:rPr>
              <a:t> in, ex </a:t>
            </a:r>
            <a:r>
              <a:rPr lang="en-GB" sz="1050" dirty="0" err="1">
                <a:solidFill>
                  <a:schemeClr val="tx1"/>
                </a:solidFill>
                <a:latin typeface="+mn-lt"/>
                <a:ea typeface="Open Sans Light" panose="020B0306030504020204" pitchFamily="34" charset="0"/>
                <a:cs typeface="Open Sans Light" panose="020B0306030504020204" pitchFamily="34" charset="0"/>
              </a:rPr>
              <a:t>dictas</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conceptam</a:t>
            </a:r>
            <a:r>
              <a:rPr lang="en-GB" sz="1050" dirty="0">
                <a:solidFill>
                  <a:schemeClr val="tx1"/>
                </a:solidFill>
                <a:latin typeface="+mn-lt"/>
                <a:ea typeface="Open Sans Light" panose="020B0306030504020204" pitchFamily="34" charset="0"/>
                <a:cs typeface="Open Sans Light" panose="020B0306030504020204" pitchFamily="34" charset="0"/>
              </a:rPr>
              <a:t>.</a:t>
            </a:r>
            <a:endParaRPr lang="en-US" sz="1050" dirty="0">
              <a:solidFill>
                <a:schemeClr val="tx1"/>
              </a:solidFill>
              <a:latin typeface="+mn-lt"/>
              <a:ea typeface="Open Sans Light" panose="020B0306030504020204" pitchFamily="34" charset="0"/>
              <a:cs typeface="Open Sans Light" panose="020B0306030504020204" pitchFamily="34" charset="0"/>
            </a:endParaRPr>
          </a:p>
        </p:txBody>
      </p:sp>
      <p:sp>
        <p:nvSpPr>
          <p:cNvPr id="26" name="Oval 25">
            <a:extLst>
              <a:ext uri="{FF2B5EF4-FFF2-40B4-BE49-F238E27FC236}">
                <a16:creationId xmlns:a16="http://schemas.microsoft.com/office/drawing/2014/main" id="{577EF827-1036-4D52-ABC5-376E606E14D0}"/>
              </a:ext>
            </a:extLst>
          </p:cNvPr>
          <p:cNvSpPr>
            <a:spLocks noChangeAspect="1"/>
          </p:cNvSpPr>
          <p:nvPr/>
        </p:nvSpPr>
        <p:spPr>
          <a:xfrm>
            <a:off x="1090144" y="3178378"/>
            <a:ext cx="660417" cy="6604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7" name="TextBox 26">
            <a:extLst>
              <a:ext uri="{FF2B5EF4-FFF2-40B4-BE49-F238E27FC236}">
                <a16:creationId xmlns:a16="http://schemas.microsoft.com/office/drawing/2014/main" id="{3A7CF2B7-847A-4F8E-88B4-BDB2CC455FC5}"/>
              </a:ext>
            </a:extLst>
          </p:cNvPr>
          <p:cNvSpPr txBox="1"/>
          <p:nvPr/>
        </p:nvSpPr>
        <p:spPr>
          <a:xfrm>
            <a:off x="1284953" y="5359814"/>
            <a:ext cx="962123" cy="307777"/>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LABEL 04</a:t>
            </a:r>
          </a:p>
        </p:txBody>
      </p:sp>
      <p:sp>
        <p:nvSpPr>
          <p:cNvPr id="28" name="Subtitle 2">
            <a:extLst>
              <a:ext uri="{FF2B5EF4-FFF2-40B4-BE49-F238E27FC236}">
                <a16:creationId xmlns:a16="http://schemas.microsoft.com/office/drawing/2014/main" id="{5908920F-446F-4A0E-9F7F-9787080F0B58}"/>
              </a:ext>
            </a:extLst>
          </p:cNvPr>
          <p:cNvSpPr txBox="1">
            <a:spLocks/>
          </p:cNvSpPr>
          <p:nvPr/>
        </p:nvSpPr>
        <p:spPr>
          <a:xfrm>
            <a:off x="1284953" y="5628606"/>
            <a:ext cx="3478693" cy="361936"/>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Open Sans Light" panose="020B0306030504020204" pitchFamily="34" charset="0"/>
                <a:cs typeface="Open Sans Light" panose="020B0306030504020204" pitchFamily="34" charset="0"/>
              </a:rPr>
              <a:t>Lorem ipsum </a:t>
            </a:r>
            <a:r>
              <a:rPr lang="en-GB" sz="1050" dirty="0" err="1">
                <a:solidFill>
                  <a:schemeClr val="tx1"/>
                </a:solidFill>
                <a:latin typeface="+mn-lt"/>
                <a:ea typeface="Open Sans Light" panose="020B0306030504020204" pitchFamily="34" charset="0"/>
                <a:cs typeface="Open Sans Light" panose="020B0306030504020204" pitchFamily="34" charset="0"/>
              </a:rPr>
              <a:t>dolor</a:t>
            </a:r>
            <a:r>
              <a:rPr lang="en-GB" sz="1050" dirty="0">
                <a:solidFill>
                  <a:schemeClr val="tx1"/>
                </a:solidFill>
                <a:latin typeface="+mn-lt"/>
                <a:ea typeface="Open Sans Light" panose="020B0306030504020204" pitchFamily="34" charset="0"/>
                <a:cs typeface="Open Sans Light" panose="020B0306030504020204" pitchFamily="34" charset="0"/>
              </a:rPr>
              <a:t> sit </a:t>
            </a:r>
            <a:r>
              <a:rPr lang="en-GB" sz="1050" dirty="0" err="1">
                <a:solidFill>
                  <a:schemeClr val="tx1"/>
                </a:solidFill>
                <a:latin typeface="+mn-lt"/>
                <a:ea typeface="Open Sans Light" panose="020B0306030504020204" pitchFamily="34" charset="0"/>
                <a:cs typeface="Open Sans Light" panose="020B0306030504020204" pitchFamily="34" charset="0"/>
              </a:rPr>
              <a:t>amet</a:t>
            </a:r>
            <a:r>
              <a:rPr lang="en-GB" sz="1050" dirty="0">
                <a:solidFill>
                  <a:schemeClr val="tx1"/>
                </a:solidFill>
                <a:latin typeface="+mn-lt"/>
                <a:ea typeface="Open Sans Light" panose="020B0306030504020204" pitchFamily="34" charset="0"/>
                <a:cs typeface="Open Sans Light" panose="020B0306030504020204" pitchFamily="34" charset="0"/>
              </a:rPr>
              <a:t>, cum modo </a:t>
            </a:r>
            <a:r>
              <a:rPr lang="en-GB" sz="1050" dirty="0" err="1">
                <a:solidFill>
                  <a:schemeClr val="tx1"/>
                </a:solidFill>
                <a:latin typeface="+mn-lt"/>
                <a:ea typeface="Open Sans Light" panose="020B0306030504020204" pitchFamily="34" charset="0"/>
                <a:cs typeface="Open Sans Light" panose="020B0306030504020204" pitchFamily="34" charset="0"/>
              </a:rPr>
              <a:t>comprehensam</a:t>
            </a:r>
            <a:r>
              <a:rPr lang="en-GB" sz="1050" dirty="0">
                <a:solidFill>
                  <a:schemeClr val="tx1"/>
                </a:solidFill>
                <a:latin typeface="+mn-lt"/>
                <a:ea typeface="Open Sans Light" panose="020B0306030504020204" pitchFamily="34" charset="0"/>
                <a:cs typeface="Open Sans Light" panose="020B0306030504020204" pitchFamily="34" charset="0"/>
              </a:rPr>
              <a:t> in. </a:t>
            </a:r>
            <a:r>
              <a:rPr lang="en-GB" sz="1050" dirty="0" err="1">
                <a:solidFill>
                  <a:schemeClr val="tx1"/>
                </a:solidFill>
                <a:latin typeface="+mn-lt"/>
                <a:ea typeface="Open Sans Light" panose="020B0306030504020204" pitchFamily="34" charset="0"/>
                <a:cs typeface="Open Sans Light" panose="020B0306030504020204" pitchFamily="34" charset="0"/>
              </a:rPr>
              <a:t>Sed</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nibh</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theophrastus</a:t>
            </a:r>
            <a:r>
              <a:rPr lang="en-GB" sz="1050" dirty="0">
                <a:solidFill>
                  <a:schemeClr val="tx1"/>
                </a:solidFill>
                <a:latin typeface="+mn-lt"/>
                <a:ea typeface="Open Sans Light" panose="020B0306030504020204" pitchFamily="34" charset="0"/>
                <a:cs typeface="Open Sans Light" panose="020B0306030504020204" pitchFamily="34" charset="0"/>
              </a:rPr>
              <a:t> in, ex </a:t>
            </a:r>
            <a:r>
              <a:rPr lang="en-GB" sz="1050" dirty="0" err="1">
                <a:solidFill>
                  <a:schemeClr val="tx1"/>
                </a:solidFill>
                <a:latin typeface="+mn-lt"/>
                <a:ea typeface="Open Sans Light" panose="020B0306030504020204" pitchFamily="34" charset="0"/>
                <a:cs typeface="Open Sans Light" panose="020B0306030504020204" pitchFamily="34" charset="0"/>
              </a:rPr>
              <a:t>dictas</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conceptam</a:t>
            </a:r>
            <a:r>
              <a:rPr lang="en-GB" sz="1050" dirty="0">
                <a:solidFill>
                  <a:schemeClr val="tx1"/>
                </a:solidFill>
                <a:latin typeface="+mn-lt"/>
                <a:ea typeface="Open Sans Light" panose="020B0306030504020204" pitchFamily="34" charset="0"/>
                <a:cs typeface="Open Sans Light" panose="020B0306030504020204" pitchFamily="34" charset="0"/>
              </a:rPr>
              <a:t>.</a:t>
            </a:r>
            <a:endParaRPr lang="en-US" sz="1050" dirty="0">
              <a:solidFill>
                <a:schemeClr val="tx1"/>
              </a:solidFill>
              <a:latin typeface="+mn-lt"/>
              <a:ea typeface="Open Sans Light" panose="020B0306030504020204" pitchFamily="34" charset="0"/>
              <a:cs typeface="Open Sans Light" panose="020B0306030504020204" pitchFamily="34" charset="0"/>
            </a:endParaRPr>
          </a:p>
        </p:txBody>
      </p:sp>
      <p:sp>
        <p:nvSpPr>
          <p:cNvPr id="29" name="Oval 28">
            <a:extLst>
              <a:ext uri="{FF2B5EF4-FFF2-40B4-BE49-F238E27FC236}">
                <a16:creationId xmlns:a16="http://schemas.microsoft.com/office/drawing/2014/main" id="{B9E4103E-8408-4BCB-9960-D5829CC31DC4}"/>
              </a:ext>
            </a:extLst>
          </p:cNvPr>
          <p:cNvSpPr>
            <a:spLocks noChangeAspect="1"/>
          </p:cNvSpPr>
          <p:nvPr/>
        </p:nvSpPr>
        <p:spPr>
          <a:xfrm>
            <a:off x="417520" y="5347479"/>
            <a:ext cx="660417" cy="6604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0" name="TextBox 29">
            <a:extLst>
              <a:ext uri="{FF2B5EF4-FFF2-40B4-BE49-F238E27FC236}">
                <a16:creationId xmlns:a16="http://schemas.microsoft.com/office/drawing/2014/main" id="{AEF9D6DB-638E-4F15-AA9C-2D551B8453EC}"/>
              </a:ext>
            </a:extLst>
          </p:cNvPr>
          <p:cNvSpPr txBox="1"/>
          <p:nvPr/>
        </p:nvSpPr>
        <p:spPr>
          <a:xfrm>
            <a:off x="2293891" y="2086210"/>
            <a:ext cx="918841" cy="307777"/>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LABEL 01</a:t>
            </a:r>
          </a:p>
        </p:txBody>
      </p:sp>
      <p:sp>
        <p:nvSpPr>
          <p:cNvPr id="31" name="Subtitle 2">
            <a:extLst>
              <a:ext uri="{FF2B5EF4-FFF2-40B4-BE49-F238E27FC236}">
                <a16:creationId xmlns:a16="http://schemas.microsoft.com/office/drawing/2014/main" id="{A6D88DEE-0CBF-4E61-BE2F-5D0342908268}"/>
              </a:ext>
            </a:extLst>
          </p:cNvPr>
          <p:cNvSpPr txBox="1">
            <a:spLocks/>
          </p:cNvSpPr>
          <p:nvPr/>
        </p:nvSpPr>
        <p:spPr>
          <a:xfrm>
            <a:off x="2293891" y="2355002"/>
            <a:ext cx="3478693" cy="361936"/>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Open Sans Light" panose="020B0306030504020204" pitchFamily="34" charset="0"/>
                <a:cs typeface="Open Sans Light" panose="020B0306030504020204" pitchFamily="34" charset="0"/>
              </a:rPr>
              <a:t>Lorem ipsum </a:t>
            </a:r>
            <a:r>
              <a:rPr lang="en-GB" sz="1050" dirty="0" err="1">
                <a:solidFill>
                  <a:schemeClr val="tx1"/>
                </a:solidFill>
                <a:latin typeface="+mn-lt"/>
                <a:ea typeface="Open Sans Light" panose="020B0306030504020204" pitchFamily="34" charset="0"/>
                <a:cs typeface="Open Sans Light" panose="020B0306030504020204" pitchFamily="34" charset="0"/>
              </a:rPr>
              <a:t>dolor</a:t>
            </a:r>
            <a:r>
              <a:rPr lang="en-GB" sz="1050" dirty="0">
                <a:solidFill>
                  <a:schemeClr val="tx1"/>
                </a:solidFill>
                <a:latin typeface="+mn-lt"/>
                <a:ea typeface="Open Sans Light" panose="020B0306030504020204" pitchFamily="34" charset="0"/>
                <a:cs typeface="Open Sans Light" panose="020B0306030504020204" pitchFamily="34" charset="0"/>
              </a:rPr>
              <a:t> sit </a:t>
            </a:r>
            <a:r>
              <a:rPr lang="en-GB" sz="1050" dirty="0" err="1">
                <a:solidFill>
                  <a:schemeClr val="tx1"/>
                </a:solidFill>
                <a:latin typeface="+mn-lt"/>
                <a:ea typeface="Open Sans Light" panose="020B0306030504020204" pitchFamily="34" charset="0"/>
                <a:cs typeface="Open Sans Light" panose="020B0306030504020204" pitchFamily="34" charset="0"/>
              </a:rPr>
              <a:t>amet</a:t>
            </a:r>
            <a:r>
              <a:rPr lang="en-GB" sz="1050" dirty="0">
                <a:solidFill>
                  <a:schemeClr val="tx1"/>
                </a:solidFill>
                <a:latin typeface="+mn-lt"/>
                <a:ea typeface="Open Sans Light" panose="020B0306030504020204" pitchFamily="34" charset="0"/>
                <a:cs typeface="Open Sans Light" panose="020B0306030504020204" pitchFamily="34" charset="0"/>
              </a:rPr>
              <a:t>, cum modo </a:t>
            </a:r>
            <a:r>
              <a:rPr lang="en-GB" sz="1050" dirty="0" err="1">
                <a:solidFill>
                  <a:schemeClr val="tx1"/>
                </a:solidFill>
                <a:latin typeface="+mn-lt"/>
                <a:ea typeface="Open Sans Light" panose="020B0306030504020204" pitchFamily="34" charset="0"/>
                <a:cs typeface="Open Sans Light" panose="020B0306030504020204" pitchFamily="34" charset="0"/>
              </a:rPr>
              <a:t>comprehensam</a:t>
            </a:r>
            <a:r>
              <a:rPr lang="en-GB" sz="1050" dirty="0">
                <a:solidFill>
                  <a:schemeClr val="tx1"/>
                </a:solidFill>
                <a:latin typeface="+mn-lt"/>
                <a:ea typeface="Open Sans Light" panose="020B0306030504020204" pitchFamily="34" charset="0"/>
                <a:cs typeface="Open Sans Light" panose="020B0306030504020204" pitchFamily="34" charset="0"/>
              </a:rPr>
              <a:t> in. </a:t>
            </a:r>
            <a:r>
              <a:rPr lang="en-GB" sz="1050" dirty="0" err="1">
                <a:solidFill>
                  <a:schemeClr val="tx1"/>
                </a:solidFill>
                <a:latin typeface="+mn-lt"/>
                <a:ea typeface="Open Sans Light" panose="020B0306030504020204" pitchFamily="34" charset="0"/>
                <a:cs typeface="Open Sans Light" panose="020B0306030504020204" pitchFamily="34" charset="0"/>
              </a:rPr>
              <a:t>Sed</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nibh</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theophrastus</a:t>
            </a:r>
            <a:r>
              <a:rPr lang="en-GB" sz="1050" dirty="0">
                <a:solidFill>
                  <a:schemeClr val="tx1"/>
                </a:solidFill>
                <a:latin typeface="+mn-lt"/>
                <a:ea typeface="Open Sans Light" panose="020B0306030504020204" pitchFamily="34" charset="0"/>
                <a:cs typeface="Open Sans Light" panose="020B0306030504020204" pitchFamily="34" charset="0"/>
              </a:rPr>
              <a:t> in, ex </a:t>
            </a:r>
            <a:r>
              <a:rPr lang="en-GB" sz="1050" dirty="0" err="1">
                <a:solidFill>
                  <a:schemeClr val="tx1"/>
                </a:solidFill>
                <a:latin typeface="+mn-lt"/>
                <a:ea typeface="Open Sans Light" panose="020B0306030504020204" pitchFamily="34" charset="0"/>
                <a:cs typeface="Open Sans Light" panose="020B0306030504020204" pitchFamily="34" charset="0"/>
              </a:rPr>
              <a:t>dictas</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conceptam</a:t>
            </a:r>
            <a:r>
              <a:rPr lang="en-GB" sz="1050" dirty="0">
                <a:solidFill>
                  <a:schemeClr val="tx1"/>
                </a:solidFill>
                <a:latin typeface="+mn-lt"/>
                <a:ea typeface="Open Sans Light" panose="020B0306030504020204" pitchFamily="34" charset="0"/>
                <a:cs typeface="Open Sans Light" panose="020B0306030504020204" pitchFamily="34" charset="0"/>
              </a:rPr>
              <a:t>.</a:t>
            </a:r>
            <a:endParaRPr lang="en-US" sz="1050" dirty="0">
              <a:solidFill>
                <a:schemeClr val="tx1"/>
              </a:solidFill>
              <a:latin typeface="+mn-lt"/>
              <a:ea typeface="Open Sans Light" panose="020B0306030504020204" pitchFamily="34" charset="0"/>
              <a:cs typeface="Open Sans Light" panose="020B0306030504020204" pitchFamily="34" charset="0"/>
            </a:endParaRPr>
          </a:p>
        </p:txBody>
      </p:sp>
      <p:sp>
        <p:nvSpPr>
          <p:cNvPr id="32" name="Oval 31">
            <a:extLst>
              <a:ext uri="{FF2B5EF4-FFF2-40B4-BE49-F238E27FC236}">
                <a16:creationId xmlns:a16="http://schemas.microsoft.com/office/drawing/2014/main" id="{9298FCF1-75B0-4B7E-AA36-E7AEBC6E6A00}"/>
              </a:ext>
            </a:extLst>
          </p:cNvPr>
          <p:cNvSpPr>
            <a:spLocks noChangeAspect="1"/>
          </p:cNvSpPr>
          <p:nvPr/>
        </p:nvSpPr>
        <p:spPr>
          <a:xfrm>
            <a:off x="1426457" y="2077812"/>
            <a:ext cx="660417" cy="6604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3" name="TextBox 32">
            <a:extLst>
              <a:ext uri="{FF2B5EF4-FFF2-40B4-BE49-F238E27FC236}">
                <a16:creationId xmlns:a16="http://schemas.microsoft.com/office/drawing/2014/main" id="{A2F48DB9-FE2D-4D19-8673-89325B59954F}"/>
              </a:ext>
            </a:extLst>
          </p:cNvPr>
          <p:cNvSpPr txBox="1"/>
          <p:nvPr/>
        </p:nvSpPr>
        <p:spPr>
          <a:xfrm>
            <a:off x="1621266" y="4268612"/>
            <a:ext cx="954107" cy="307777"/>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LABEL 03</a:t>
            </a:r>
          </a:p>
        </p:txBody>
      </p:sp>
      <p:sp>
        <p:nvSpPr>
          <p:cNvPr id="34" name="Subtitle 2">
            <a:extLst>
              <a:ext uri="{FF2B5EF4-FFF2-40B4-BE49-F238E27FC236}">
                <a16:creationId xmlns:a16="http://schemas.microsoft.com/office/drawing/2014/main" id="{CD597DDF-B81E-4404-AD44-88C9E36AE314}"/>
              </a:ext>
            </a:extLst>
          </p:cNvPr>
          <p:cNvSpPr txBox="1">
            <a:spLocks/>
          </p:cNvSpPr>
          <p:nvPr/>
        </p:nvSpPr>
        <p:spPr>
          <a:xfrm>
            <a:off x="1621266" y="4537405"/>
            <a:ext cx="3478693" cy="361936"/>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Open Sans Light" panose="020B0306030504020204" pitchFamily="34" charset="0"/>
                <a:cs typeface="Open Sans Light" panose="020B0306030504020204" pitchFamily="34" charset="0"/>
              </a:rPr>
              <a:t>Lorem ipsum </a:t>
            </a:r>
            <a:r>
              <a:rPr lang="en-GB" sz="1050" dirty="0" err="1">
                <a:solidFill>
                  <a:schemeClr val="tx1"/>
                </a:solidFill>
                <a:latin typeface="+mn-lt"/>
                <a:ea typeface="Open Sans Light" panose="020B0306030504020204" pitchFamily="34" charset="0"/>
                <a:cs typeface="Open Sans Light" panose="020B0306030504020204" pitchFamily="34" charset="0"/>
              </a:rPr>
              <a:t>dolor</a:t>
            </a:r>
            <a:r>
              <a:rPr lang="en-GB" sz="1050" dirty="0">
                <a:solidFill>
                  <a:schemeClr val="tx1"/>
                </a:solidFill>
                <a:latin typeface="+mn-lt"/>
                <a:ea typeface="Open Sans Light" panose="020B0306030504020204" pitchFamily="34" charset="0"/>
                <a:cs typeface="Open Sans Light" panose="020B0306030504020204" pitchFamily="34" charset="0"/>
              </a:rPr>
              <a:t> sit </a:t>
            </a:r>
            <a:r>
              <a:rPr lang="en-GB" sz="1050" dirty="0" err="1">
                <a:solidFill>
                  <a:schemeClr val="tx1"/>
                </a:solidFill>
                <a:latin typeface="+mn-lt"/>
                <a:ea typeface="Open Sans Light" panose="020B0306030504020204" pitchFamily="34" charset="0"/>
                <a:cs typeface="Open Sans Light" panose="020B0306030504020204" pitchFamily="34" charset="0"/>
              </a:rPr>
              <a:t>amet</a:t>
            </a:r>
            <a:r>
              <a:rPr lang="en-GB" sz="1050" dirty="0">
                <a:solidFill>
                  <a:schemeClr val="tx1"/>
                </a:solidFill>
                <a:latin typeface="+mn-lt"/>
                <a:ea typeface="Open Sans Light" panose="020B0306030504020204" pitchFamily="34" charset="0"/>
                <a:cs typeface="Open Sans Light" panose="020B0306030504020204" pitchFamily="34" charset="0"/>
              </a:rPr>
              <a:t>, cum modo </a:t>
            </a:r>
            <a:r>
              <a:rPr lang="en-GB" sz="1050" dirty="0" err="1">
                <a:solidFill>
                  <a:schemeClr val="tx1"/>
                </a:solidFill>
                <a:latin typeface="+mn-lt"/>
                <a:ea typeface="Open Sans Light" panose="020B0306030504020204" pitchFamily="34" charset="0"/>
                <a:cs typeface="Open Sans Light" panose="020B0306030504020204" pitchFamily="34" charset="0"/>
              </a:rPr>
              <a:t>comprehensam</a:t>
            </a:r>
            <a:r>
              <a:rPr lang="en-GB" sz="1050" dirty="0">
                <a:solidFill>
                  <a:schemeClr val="tx1"/>
                </a:solidFill>
                <a:latin typeface="+mn-lt"/>
                <a:ea typeface="Open Sans Light" panose="020B0306030504020204" pitchFamily="34" charset="0"/>
                <a:cs typeface="Open Sans Light" panose="020B0306030504020204" pitchFamily="34" charset="0"/>
              </a:rPr>
              <a:t> in. </a:t>
            </a:r>
            <a:r>
              <a:rPr lang="en-GB" sz="1050" dirty="0" err="1">
                <a:solidFill>
                  <a:schemeClr val="tx1"/>
                </a:solidFill>
                <a:latin typeface="+mn-lt"/>
                <a:ea typeface="Open Sans Light" panose="020B0306030504020204" pitchFamily="34" charset="0"/>
                <a:cs typeface="Open Sans Light" panose="020B0306030504020204" pitchFamily="34" charset="0"/>
              </a:rPr>
              <a:t>Sed</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nibh</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theophrastus</a:t>
            </a:r>
            <a:r>
              <a:rPr lang="en-GB" sz="1050" dirty="0">
                <a:solidFill>
                  <a:schemeClr val="tx1"/>
                </a:solidFill>
                <a:latin typeface="+mn-lt"/>
                <a:ea typeface="Open Sans Light" panose="020B0306030504020204" pitchFamily="34" charset="0"/>
                <a:cs typeface="Open Sans Light" panose="020B0306030504020204" pitchFamily="34" charset="0"/>
              </a:rPr>
              <a:t> in, ex </a:t>
            </a:r>
            <a:r>
              <a:rPr lang="en-GB" sz="1050" dirty="0" err="1">
                <a:solidFill>
                  <a:schemeClr val="tx1"/>
                </a:solidFill>
                <a:latin typeface="+mn-lt"/>
                <a:ea typeface="Open Sans Light" panose="020B0306030504020204" pitchFamily="34" charset="0"/>
                <a:cs typeface="Open Sans Light" panose="020B0306030504020204" pitchFamily="34" charset="0"/>
              </a:rPr>
              <a:t>dictas</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conceptam</a:t>
            </a:r>
            <a:r>
              <a:rPr lang="en-GB" sz="1050" dirty="0">
                <a:solidFill>
                  <a:schemeClr val="tx1"/>
                </a:solidFill>
                <a:latin typeface="+mn-lt"/>
                <a:ea typeface="Open Sans Light" panose="020B0306030504020204" pitchFamily="34" charset="0"/>
                <a:cs typeface="Open Sans Light" panose="020B0306030504020204" pitchFamily="34" charset="0"/>
              </a:rPr>
              <a:t>.</a:t>
            </a:r>
            <a:endParaRPr lang="en-US" sz="1050" dirty="0">
              <a:solidFill>
                <a:schemeClr val="tx1"/>
              </a:solidFill>
              <a:latin typeface="+mn-lt"/>
              <a:ea typeface="Open Sans Light" panose="020B0306030504020204" pitchFamily="34" charset="0"/>
              <a:cs typeface="Open Sans Light" panose="020B0306030504020204" pitchFamily="34" charset="0"/>
            </a:endParaRPr>
          </a:p>
        </p:txBody>
      </p:sp>
      <p:sp>
        <p:nvSpPr>
          <p:cNvPr id="35" name="Oval 34">
            <a:extLst>
              <a:ext uri="{FF2B5EF4-FFF2-40B4-BE49-F238E27FC236}">
                <a16:creationId xmlns:a16="http://schemas.microsoft.com/office/drawing/2014/main" id="{AD53AA1B-2359-432B-A57E-ACCD42FAC087}"/>
              </a:ext>
            </a:extLst>
          </p:cNvPr>
          <p:cNvSpPr>
            <a:spLocks noChangeAspect="1"/>
          </p:cNvSpPr>
          <p:nvPr/>
        </p:nvSpPr>
        <p:spPr>
          <a:xfrm>
            <a:off x="753832" y="4256278"/>
            <a:ext cx="660417" cy="6604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40" name="Graphic 39" descr="Single gear">
            <a:extLst>
              <a:ext uri="{FF2B5EF4-FFF2-40B4-BE49-F238E27FC236}">
                <a16:creationId xmlns:a16="http://schemas.microsoft.com/office/drawing/2014/main" id="{7352E4CB-4463-49FA-8AA5-EDA6CD3A5E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3337" y="5428939"/>
            <a:ext cx="508782" cy="508782"/>
          </a:xfrm>
          <a:prstGeom prst="rect">
            <a:avLst/>
          </a:prstGeom>
        </p:spPr>
      </p:pic>
      <p:pic>
        <p:nvPicPr>
          <p:cNvPr id="42" name="Graphic 41" descr="Music note">
            <a:extLst>
              <a:ext uri="{FF2B5EF4-FFF2-40B4-BE49-F238E27FC236}">
                <a16:creationId xmlns:a16="http://schemas.microsoft.com/office/drawing/2014/main" id="{56FDA3A2-D66C-4ACA-ABBE-59E73A2629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3546" y="4332095"/>
            <a:ext cx="508782" cy="508782"/>
          </a:xfrm>
          <a:prstGeom prst="rect">
            <a:avLst/>
          </a:prstGeom>
        </p:spPr>
      </p:pic>
      <p:pic>
        <p:nvPicPr>
          <p:cNvPr id="43" name="Graphic 42" descr="Connections">
            <a:extLst>
              <a:ext uri="{FF2B5EF4-FFF2-40B4-BE49-F238E27FC236}">
                <a16:creationId xmlns:a16="http://schemas.microsoft.com/office/drawing/2014/main" id="{2B9A13BC-AAB8-46B4-AC6C-DC973E662E3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01863" y="2163727"/>
            <a:ext cx="508782" cy="508782"/>
          </a:xfrm>
          <a:prstGeom prst="rect">
            <a:avLst/>
          </a:prstGeom>
        </p:spPr>
      </p:pic>
      <p:pic>
        <p:nvPicPr>
          <p:cNvPr id="44" name="Graphic 43" descr="Star">
            <a:extLst>
              <a:ext uri="{FF2B5EF4-FFF2-40B4-BE49-F238E27FC236}">
                <a16:creationId xmlns:a16="http://schemas.microsoft.com/office/drawing/2014/main" id="{9B8142A5-592B-4555-8AD8-18010CF551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72066" y="3238965"/>
            <a:ext cx="508782" cy="508782"/>
          </a:xfrm>
          <a:prstGeom prst="rect">
            <a:avLst/>
          </a:prstGeom>
        </p:spPr>
      </p:pic>
      <p:pic>
        <p:nvPicPr>
          <p:cNvPr id="45" name="Graphic 44" descr="Shopping cart">
            <a:extLst>
              <a:ext uri="{FF2B5EF4-FFF2-40B4-BE49-F238E27FC236}">
                <a16:creationId xmlns:a16="http://schemas.microsoft.com/office/drawing/2014/main" id="{5058797D-CC2B-4D3A-9991-1A72531493A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57953" y="2157829"/>
            <a:ext cx="508782" cy="508782"/>
          </a:xfrm>
          <a:prstGeom prst="rect">
            <a:avLst/>
          </a:prstGeom>
        </p:spPr>
      </p:pic>
      <p:pic>
        <p:nvPicPr>
          <p:cNvPr id="46" name="Graphic 45" descr="Piggy Bank">
            <a:extLst>
              <a:ext uri="{FF2B5EF4-FFF2-40B4-BE49-F238E27FC236}">
                <a16:creationId xmlns:a16="http://schemas.microsoft.com/office/drawing/2014/main" id="{915A2D15-9C14-4B43-B2C4-BFE9689B892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35998" y="3254195"/>
            <a:ext cx="508782" cy="508782"/>
          </a:xfrm>
          <a:prstGeom prst="rect">
            <a:avLst/>
          </a:prstGeom>
        </p:spPr>
      </p:pic>
      <p:pic>
        <p:nvPicPr>
          <p:cNvPr id="47" name="Graphic 46" descr="Chat RTL">
            <a:extLst>
              <a:ext uri="{FF2B5EF4-FFF2-40B4-BE49-F238E27FC236}">
                <a16:creationId xmlns:a16="http://schemas.microsoft.com/office/drawing/2014/main" id="{C1C97520-8FCE-4D82-9645-78F0BC17E22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841609" y="5423296"/>
            <a:ext cx="508782" cy="508782"/>
          </a:xfrm>
          <a:prstGeom prst="rect">
            <a:avLst/>
          </a:prstGeom>
        </p:spPr>
      </p:pic>
      <p:pic>
        <p:nvPicPr>
          <p:cNvPr id="48" name="Graphic 47" descr="Burger and drink">
            <a:extLst>
              <a:ext uri="{FF2B5EF4-FFF2-40B4-BE49-F238E27FC236}">
                <a16:creationId xmlns:a16="http://schemas.microsoft.com/office/drawing/2014/main" id="{2FBEF5CA-E3F8-4B46-BFF6-498F058A3D8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152818" y="4321998"/>
            <a:ext cx="508782" cy="508782"/>
          </a:xfrm>
          <a:prstGeom prst="rect">
            <a:avLst/>
          </a:prstGeom>
        </p:spPr>
      </p:pic>
    </p:spTree>
    <p:extLst>
      <p:ext uri="{BB962C8B-B14F-4D97-AF65-F5344CB8AC3E}">
        <p14:creationId xmlns:p14="http://schemas.microsoft.com/office/powerpoint/2010/main" val="195387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977002-5318-4938-AFC6-86D58ED45E3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B6EDCCA-C823-4C22-9E5B-9232FD4FF05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7153697-806C-417D-87B7-0053B40E9A63}"/>
              </a:ext>
            </a:extLst>
          </p:cNvPr>
          <p:cNvSpPr>
            <a:spLocks noGrp="1"/>
          </p:cNvSpPr>
          <p:nvPr>
            <p:ph type="sldNum" sz="quarter" idx="12"/>
          </p:nvPr>
        </p:nvSpPr>
        <p:spPr/>
        <p:txBody>
          <a:bodyPr/>
          <a:lstStyle/>
          <a:p>
            <a:r>
              <a:rPr lang="en-US"/>
              <a:t>|   </a:t>
            </a:r>
            <a:fld id="{24AA432E-61BB-4EF9-8610-004BEFB30EB4}" type="slidenum">
              <a:rPr lang="en-US" smtClean="0"/>
              <a:pPr/>
              <a:t>19</a:t>
            </a:fld>
            <a:endParaRPr lang="en-US" dirty="0"/>
          </a:p>
        </p:txBody>
      </p:sp>
      <p:sp>
        <p:nvSpPr>
          <p:cNvPr id="5" name="Title 4">
            <a:extLst>
              <a:ext uri="{FF2B5EF4-FFF2-40B4-BE49-F238E27FC236}">
                <a16:creationId xmlns:a16="http://schemas.microsoft.com/office/drawing/2014/main" id="{ED9A1F75-1344-4C34-A73D-8C6D7EA39E74}"/>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5BBE3EC-E77B-4E30-AFF2-F01D28B6021E}"/>
              </a:ext>
            </a:extLst>
          </p:cNvPr>
          <p:cNvSpPr>
            <a:spLocks noGrp="1"/>
          </p:cNvSpPr>
          <p:nvPr>
            <p:ph type="body" sz="quarter" idx="13"/>
          </p:nvPr>
        </p:nvSpPr>
        <p:spPr/>
        <p:txBody>
          <a:bodyPr/>
          <a:lstStyle/>
          <a:p>
            <a:endParaRPr lang="en-ZA"/>
          </a:p>
        </p:txBody>
      </p:sp>
      <p:sp>
        <p:nvSpPr>
          <p:cNvPr id="7" name="TextBox 6">
            <a:extLst>
              <a:ext uri="{FF2B5EF4-FFF2-40B4-BE49-F238E27FC236}">
                <a16:creationId xmlns:a16="http://schemas.microsoft.com/office/drawing/2014/main" id="{C6BA8603-E56C-4D53-86AD-B4A0EEB9130F}"/>
              </a:ext>
            </a:extLst>
          </p:cNvPr>
          <p:cNvSpPr txBox="1"/>
          <p:nvPr/>
        </p:nvSpPr>
        <p:spPr>
          <a:xfrm>
            <a:off x="7286850" y="3177411"/>
            <a:ext cx="952505" cy="307777"/>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LABEL 02</a:t>
            </a:r>
          </a:p>
        </p:txBody>
      </p:sp>
      <p:sp>
        <p:nvSpPr>
          <p:cNvPr id="8" name="Subtitle 2">
            <a:extLst>
              <a:ext uri="{FF2B5EF4-FFF2-40B4-BE49-F238E27FC236}">
                <a16:creationId xmlns:a16="http://schemas.microsoft.com/office/drawing/2014/main" id="{9EC3E3C1-D442-4462-9771-FF05E8F61A5D}"/>
              </a:ext>
            </a:extLst>
          </p:cNvPr>
          <p:cNvSpPr txBox="1">
            <a:spLocks/>
          </p:cNvSpPr>
          <p:nvPr/>
        </p:nvSpPr>
        <p:spPr>
          <a:xfrm>
            <a:off x="7286850" y="3446203"/>
            <a:ext cx="3478693" cy="361936"/>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Open Sans Light" panose="020B0306030504020204" pitchFamily="34" charset="0"/>
                <a:cs typeface="Open Sans Light" panose="020B0306030504020204" pitchFamily="34" charset="0"/>
              </a:rPr>
              <a:t>Lorem ipsum </a:t>
            </a:r>
            <a:r>
              <a:rPr lang="en-GB" sz="1050" dirty="0" err="1">
                <a:solidFill>
                  <a:schemeClr val="tx1"/>
                </a:solidFill>
                <a:latin typeface="+mn-lt"/>
                <a:ea typeface="Open Sans Light" panose="020B0306030504020204" pitchFamily="34" charset="0"/>
                <a:cs typeface="Open Sans Light" panose="020B0306030504020204" pitchFamily="34" charset="0"/>
              </a:rPr>
              <a:t>dolor</a:t>
            </a:r>
            <a:r>
              <a:rPr lang="en-GB" sz="1050" dirty="0">
                <a:solidFill>
                  <a:schemeClr val="tx1"/>
                </a:solidFill>
                <a:latin typeface="+mn-lt"/>
                <a:ea typeface="Open Sans Light" panose="020B0306030504020204" pitchFamily="34" charset="0"/>
                <a:cs typeface="Open Sans Light" panose="020B0306030504020204" pitchFamily="34" charset="0"/>
              </a:rPr>
              <a:t> sit </a:t>
            </a:r>
            <a:r>
              <a:rPr lang="en-GB" sz="1050" dirty="0" err="1">
                <a:solidFill>
                  <a:schemeClr val="tx1"/>
                </a:solidFill>
                <a:latin typeface="+mn-lt"/>
                <a:ea typeface="Open Sans Light" panose="020B0306030504020204" pitchFamily="34" charset="0"/>
                <a:cs typeface="Open Sans Light" panose="020B0306030504020204" pitchFamily="34" charset="0"/>
              </a:rPr>
              <a:t>amet</a:t>
            </a:r>
            <a:r>
              <a:rPr lang="en-GB" sz="1050" dirty="0">
                <a:solidFill>
                  <a:schemeClr val="tx1"/>
                </a:solidFill>
                <a:latin typeface="+mn-lt"/>
                <a:ea typeface="Open Sans Light" panose="020B0306030504020204" pitchFamily="34" charset="0"/>
                <a:cs typeface="Open Sans Light" panose="020B0306030504020204" pitchFamily="34" charset="0"/>
              </a:rPr>
              <a:t>, cum modo </a:t>
            </a:r>
            <a:r>
              <a:rPr lang="en-GB" sz="1050" dirty="0" err="1">
                <a:solidFill>
                  <a:schemeClr val="tx1"/>
                </a:solidFill>
                <a:latin typeface="+mn-lt"/>
                <a:ea typeface="Open Sans Light" panose="020B0306030504020204" pitchFamily="34" charset="0"/>
                <a:cs typeface="Open Sans Light" panose="020B0306030504020204" pitchFamily="34" charset="0"/>
              </a:rPr>
              <a:t>comprehensam</a:t>
            </a:r>
            <a:r>
              <a:rPr lang="en-GB" sz="1050" dirty="0">
                <a:solidFill>
                  <a:schemeClr val="tx1"/>
                </a:solidFill>
                <a:latin typeface="+mn-lt"/>
                <a:ea typeface="Open Sans Light" panose="020B0306030504020204" pitchFamily="34" charset="0"/>
                <a:cs typeface="Open Sans Light" panose="020B0306030504020204" pitchFamily="34" charset="0"/>
              </a:rPr>
              <a:t> in. </a:t>
            </a:r>
            <a:r>
              <a:rPr lang="en-GB" sz="1050" dirty="0" err="1">
                <a:solidFill>
                  <a:schemeClr val="tx1"/>
                </a:solidFill>
                <a:latin typeface="+mn-lt"/>
                <a:ea typeface="Open Sans Light" panose="020B0306030504020204" pitchFamily="34" charset="0"/>
                <a:cs typeface="Open Sans Light" panose="020B0306030504020204" pitchFamily="34" charset="0"/>
              </a:rPr>
              <a:t>Sed</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nibh</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theophrastus</a:t>
            </a:r>
            <a:r>
              <a:rPr lang="en-GB" sz="1050" dirty="0">
                <a:solidFill>
                  <a:schemeClr val="tx1"/>
                </a:solidFill>
                <a:latin typeface="+mn-lt"/>
                <a:ea typeface="Open Sans Light" panose="020B0306030504020204" pitchFamily="34" charset="0"/>
                <a:cs typeface="Open Sans Light" panose="020B0306030504020204" pitchFamily="34" charset="0"/>
              </a:rPr>
              <a:t> in, ex </a:t>
            </a:r>
            <a:r>
              <a:rPr lang="en-GB" sz="1050" dirty="0" err="1">
                <a:solidFill>
                  <a:schemeClr val="tx1"/>
                </a:solidFill>
                <a:latin typeface="+mn-lt"/>
                <a:ea typeface="Open Sans Light" panose="020B0306030504020204" pitchFamily="34" charset="0"/>
                <a:cs typeface="Open Sans Light" panose="020B0306030504020204" pitchFamily="34" charset="0"/>
              </a:rPr>
              <a:t>dictas</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conceptam</a:t>
            </a:r>
            <a:r>
              <a:rPr lang="en-GB" sz="1050" dirty="0">
                <a:solidFill>
                  <a:schemeClr val="tx1"/>
                </a:solidFill>
                <a:latin typeface="+mn-lt"/>
                <a:ea typeface="Open Sans Light" panose="020B0306030504020204" pitchFamily="34" charset="0"/>
                <a:cs typeface="Open Sans Light" panose="020B0306030504020204" pitchFamily="34" charset="0"/>
              </a:rPr>
              <a:t>.</a:t>
            </a:r>
            <a:endParaRPr lang="en-US" sz="1050" dirty="0">
              <a:solidFill>
                <a:schemeClr val="tx1"/>
              </a:solidFill>
              <a:latin typeface="+mn-lt"/>
              <a:ea typeface="Open Sans Light" panose="020B0306030504020204" pitchFamily="34" charset="0"/>
              <a:cs typeface="Open Sans Light" panose="020B0306030504020204" pitchFamily="34" charset="0"/>
            </a:endParaRPr>
          </a:p>
        </p:txBody>
      </p:sp>
      <p:sp>
        <p:nvSpPr>
          <p:cNvPr id="9" name="Oval 8">
            <a:extLst>
              <a:ext uri="{FF2B5EF4-FFF2-40B4-BE49-F238E27FC236}">
                <a16:creationId xmlns:a16="http://schemas.microsoft.com/office/drawing/2014/main" id="{42BCF78F-D14D-47A4-9A75-06382E1CA746}"/>
              </a:ext>
            </a:extLst>
          </p:cNvPr>
          <p:cNvSpPr>
            <a:spLocks noChangeAspect="1"/>
          </p:cNvSpPr>
          <p:nvPr/>
        </p:nvSpPr>
        <p:spPr>
          <a:xfrm>
            <a:off x="6419416" y="3178378"/>
            <a:ext cx="660417" cy="660417"/>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0" name="TextBox 9">
            <a:extLst>
              <a:ext uri="{FF2B5EF4-FFF2-40B4-BE49-F238E27FC236}">
                <a16:creationId xmlns:a16="http://schemas.microsoft.com/office/drawing/2014/main" id="{071C435A-3A87-4EE5-8B61-B5C470717D4B}"/>
              </a:ext>
            </a:extLst>
          </p:cNvPr>
          <p:cNvSpPr txBox="1"/>
          <p:nvPr/>
        </p:nvSpPr>
        <p:spPr>
          <a:xfrm>
            <a:off x="6614225" y="5359814"/>
            <a:ext cx="962123" cy="307777"/>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LABEL 04</a:t>
            </a:r>
          </a:p>
        </p:txBody>
      </p:sp>
      <p:sp>
        <p:nvSpPr>
          <p:cNvPr id="11" name="Subtitle 2">
            <a:extLst>
              <a:ext uri="{FF2B5EF4-FFF2-40B4-BE49-F238E27FC236}">
                <a16:creationId xmlns:a16="http://schemas.microsoft.com/office/drawing/2014/main" id="{D2A35B40-8CD4-4E31-A265-743CB7F3BD7B}"/>
              </a:ext>
            </a:extLst>
          </p:cNvPr>
          <p:cNvSpPr txBox="1">
            <a:spLocks/>
          </p:cNvSpPr>
          <p:nvPr/>
        </p:nvSpPr>
        <p:spPr>
          <a:xfrm>
            <a:off x="6614225" y="5628606"/>
            <a:ext cx="3478693" cy="361936"/>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Open Sans Light" panose="020B0306030504020204" pitchFamily="34" charset="0"/>
                <a:cs typeface="Open Sans Light" panose="020B0306030504020204" pitchFamily="34" charset="0"/>
              </a:rPr>
              <a:t>Lorem ipsum </a:t>
            </a:r>
            <a:r>
              <a:rPr lang="en-GB" sz="1050" dirty="0" err="1">
                <a:solidFill>
                  <a:schemeClr val="tx1"/>
                </a:solidFill>
                <a:latin typeface="+mn-lt"/>
                <a:ea typeface="Open Sans Light" panose="020B0306030504020204" pitchFamily="34" charset="0"/>
                <a:cs typeface="Open Sans Light" panose="020B0306030504020204" pitchFamily="34" charset="0"/>
              </a:rPr>
              <a:t>dolor</a:t>
            </a:r>
            <a:r>
              <a:rPr lang="en-GB" sz="1050" dirty="0">
                <a:solidFill>
                  <a:schemeClr val="tx1"/>
                </a:solidFill>
                <a:latin typeface="+mn-lt"/>
                <a:ea typeface="Open Sans Light" panose="020B0306030504020204" pitchFamily="34" charset="0"/>
                <a:cs typeface="Open Sans Light" panose="020B0306030504020204" pitchFamily="34" charset="0"/>
              </a:rPr>
              <a:t> sit </a:t>
            </a:r>
            <a:r>
              <a:rPr lang="en-GB" sz="1050" dirty="0" err="1">
                <a:solidFill>
                  <a:schemeClr val="tx1"/>
                </a:solidFill>
                <a:latin typeface="+mn-lt"/>
                <a:ea typeface="Open Sans Light" panose="020B0306030504020204" pitchFamily="34" charset="0"/>
                <a:cs typeface="Open Sans Light" panose="020B0306030504020204" pitchFamily="34" charset="0"/>
              </a:rPr>
              <a:t>amet</a:t>
            </a:r>
            <a:r>
              <a:rPr lang="en-GB" sz="1050" dirty="0">
                <a:solidFill>
                  <a:schemeClr val="tx1"/>
                </a:solidFill>
                <a:latin typeface="+mn-lt"/>
                <a:ea typeface="Open Sans Light" panose="020B0306030504020204" pitchFamily="34" charset="0"/>
                <a:cs typeface="Open Sans Light" panose="020B0306030504020204" pitchFamily="34" charset="0"/>
              </a:rPr>
              <a:t>, cum modo </a:t>
            </a:r>
            <a:r>
              <a:rPr lang="en-GB" sz="1050" dirty="0" err="1">
                <a:solidFill>
                  <a:schemeClr val="tx1"/>
                </a:solidFill>
                <a:latin typeface="+mn-lt"/>
                <a:ea typeface="Open Sans Light" panose="020B0306030504020204" pitchFamily="34" charset="0"/>
                <a:cs typeface="Open Sans Light" panose="020B0306030504020204" pitchFamily="34" charset="0"/>
              </a:rPr>
              <a:t>comprehensam</a:t>
            </a:r>
            <a:r>
              <a:rPr lang="en-GB" sz="1050" dirty="0">
                <a:solidFill>
                  <a:schemeClr val="tx1"/>
                </a:solidFill>
                <a:latin typeface="+mn-lt"/>
                <a:ea typeface="Open Sans Light" panose="020B0306030504020204" pitchFamily="34" charset="0"/>
                <a:cs typeface="Open Sans Light" panose="020B0306030504020204" pitchFamily="34" charset="0"/>
              </a:rPr>
              <a:t> in. </a:t>
            </a:r>
            <a:r>
              <a:rPr lang="en-GB" sz="1050" dirty="0" err="1">
                <a:solidFill>
                  <a:schemeClr val="tx1"/>
                </a:solidFill>
                <a:latin typeface="+mn-lt"/>
                <a:ea typeface="Open Sans Light" panose="020B0306030504020204" pitchFamily="34" charset="0"/>
                <a:cs typeface="Open Sans Light" panose="020B0306030504020204" pitchFamily="34" charset="0"/>
              </a:rPr>
              <a:t>Sed</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nibh</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theophrastus</a:t>
            </a:r>
            <a:r>
              <a:rPr lang="en-GB" sz="1050" dirty="0">
                <a:solidFill>
                  <a:schemeClr val="tx1"/>
                </a:solidFill>
                <a:latin typeface="+mn-lt"/>
                <a:ea typeface="Open Sans Light" panose="020B0306030504020204" pitchFamily="34" charset="0"/>
                <a:cs typeface="Open Sans Light" panose="020B0306030504020204" pitchFamily="34" charset="0"/>
              </a:rPr>
              <a:t> in, ex </a:t>
            </a:r>
            <a:r>
              <a:rPr lang="en-GB" sz="1050" dirty="0" err="1">
                <a:solidFill>
                  <a:schemeClr val="tx1"/>
                </a:solidFill>
                <a:latin typeface="+mn-lt"/>
                <a:ea typeface="Open Sans Light" panose="020B0306030504020204" pitchFamily="34" charset="0"/>
                <a:cs typeface="Open Sans Light" panose="020B0306030504020204" pitchFamily="34" charset="0"/>
              </a:rPr>
              <a:t>dictas</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conceptam</a:t>
            </a:r>
            <a:r>
              <a:rPr lang="en-GB" sz="1050" dirty="0">
                <a:solidFill>
                  <a:schemeClr val="tx1"/>
                </a:solidFill>
                <a:latin typeface="+mn-lt"/>
                <a:ea typeface="Open Sans Light" panose="020B0306030504020204" pitchFamily="34" charset="0"/>
                <a:cs typeface="Open Sans Light" panose="020B0306030504020204" pitchFamily="34" charset="0"/>
              </a:rPr>
              <a:t>.</a:t>
            </a:r>
            <a:endParaRPr lang="en-US" sz="1050" dirty="0">
              <a:solidFill>
                <a:schemeClr val="tx1"/>
              </a:solidFill>
              <a:latin typeface="+mn-lt"/>
              <a:ea typeface="Open Sans Light" panose="020B0306030504020204" pitchFamily="34" charset="0"/>
              <a:cs typeface="Open Sans Light" panose="020B0306030504020204" pitchFamily="34" charset="0"/>
            </a:endParaRPr>
          </a:p>
        </p:txBody>
      </p:sp>
      <p:sp>
        <p:nvSpPr>
          <p:cNvPr id="12" name="Oval 11">
            <a:extLst>
              <a:ext uri="{FF2B5EF4-FFF2-40B4-BE49-F238E27FC236}">
                <a16:creationId xmlns:a16="http://schemas.microsoft.com/office/drawing/2014/main" id="{5B4D5D09-DACB-4340-AE72-97E6F7BEB080}"/>
              </a:ext>
            </a:extLst>
          </p:cNvPr>
          <p:cNvSpPr>
            <a:spLocks noChangeAspect="1"/>
          </p:cNvSpPr>
          <p:nvPr/>
        </p:nvSpPr>
        <p:spPr>
          <a:xfrm>
            <a:off x="5746792" y="5347479"/>
            <a:ext cx="660417" cy="660417"/>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3" name="TextBox 12">
            <a:extLst>
              <a:ext uri="{FF2B5EF4-FFF2-40B4-BE49-F238E27FC236}">
                <a16:creationId xmlns:a16="http://schemas.microsoft.com/office/drawing/2014/main" id="{550DD6CC-2C2D-4624-ADCB-8C7D94153526}"/>
              </a:ext>
            </a:extLst>
          </p:cNvPr>
          <p:cNvSpPr txBox="1"/>
          <p:nvPr/>
        </p:nvSpPr>
        <p:spPr>
          <a:xfrm>
            <a:off x="7623163" y="2086210"/>
            <a:ext cx="918841" cy="307777"/>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LABEL 01</a:t>
            </a:r>
          </a:p>
        </p:txBody>
      </p:sp>
      <p:sp>
        <p:nvSpPr>
          <p:cNvPr id="14" name="Subtitle 2">
            <a:extLst>
              <a:ext uri="{FF2B5EF4-FFF2-40B4-BE49-F238E27FC236}">
                <a16:creationId xmlns:a16="http://schemas.microsoft.com/office/drawing/2014/main" id="{F3120222-BC64-4FB9-9F0F-AF3DF219D45C}"/>
              </a:ext>
            </a:extLst>
          </p:cNvPr>
          <p:cNvSpPr txBox="1">
            <a:spLocks/>
          </p:cNvSpPr>
          <p:nvPr/>
        </p:nvSpPr>
        <p:spPr>
          <a:xfrm>
            <a:off x="7623163" y="2355002"/>
            <a:ext cx="3478693" cy="361936"/>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Open Sans Light" panose="020B0306030504020204" pitchFamily="34" charset="0"/>
                <a:cs typeface="Open Sans Light" panose="020B0306030504020204" pitchFamily="34" charset="0"/>
              </a:rPr>
              <a:t>Lorem ipsum </a:t>
            </a:r>
            <a:r>
              <a:rPr lang="en-GB" sz="1050" dirty="0" err="1">
                <a:solidFill>
                  <a:schemeClr val="tx1"/>
                </a:solidFill>
                <a:latin typeface="+mn-lt"/>
                <a:ea typeface="Open Sans Light" panose="020B0306030504020204" pitchFamily="34" charset="0"/>
                <a:cs typeface="Open Sans Light" panose="020B0306030504020204" pitchFamily="34" charset="0"/>
              </a:rPr>
              <a:t>dolor</a:t>
            </a:r>
            <a:r>
              <a:rPr lang="en-GB" sz="1050" dirty="0">
                <a:solidFill>
                  <a:schemeClr val="tx1"/>
                </a:solidFill>
                <a:latin typeface="+mn-lt"/>
                <a:ea typeface="Open Sans Light" panose="020B0306030504020204" pitchFamily="34" charset="0"/>
                <a:cs typeface="Open Sans Light" panose="020B0306030504020204" pitchFamily="34" charset="0"/>
              </a:rPr>
              <a:t> sit </a:t>
            </a:r>
            <a:r>
              <a:rPr lang="en-GB" sz="1050" dirty="0" err="1">
                <a:solidFill>
                  <a:schemeClr val="tx1"/>
                </a:solidFill>
                <a:latin typeface="+mn-lt"/>
                <a:ea typeface="Open Sans Light" panose="020B0306030504020204" pitchFamily="34" charset="0"/>
                <a:cs typeface="Open Sans Light" panose="020B0306030504020204" pitchFamily="34" charset="0"/>
              </a:rPr>
              <a:t>amet</a:t>
            </a:r>
            <a:r>
              <a:rPr lang="en-GB" sz="1050" dirty="0">
                <a:solidFill>
                  <a:schemeClr val="tx1"/>
                </a:solidFill>
                <a:latin typeface="+mn-lt"/>
                <a:ea typeface="Open Sans Light" panose="020B0306030504020204" pitchFamily="34" charset="0"/>
                <a:cs typeface="Open Sans Light" panose="020B0306030504020204" pitchFamily="34" charset="0"/>
              </a:rPr>
              <a:t>, cum modo </a:t>
            </a:r>
            <a:r>
              <a:rPr lang="en-GB" sz="1050" dirty="0" err="1">
                <a:solidFill>
                  <a:schemeClr val="tx1"/>
                </a:solidFill>
                <a:latin typeface="+mn-lt"/>
                <a:ea typeface="Open Sans Light" panose="020B0306030504020204" pitchFamily="34" charset="0"/>
                <a:cs typeface="Open Sans Light" panose="020B0306030504020204" pitchFamily="34" charset="0"/>
              </a:rPr>
              <a:t>comprehensam</a:t>
            </a:r>
            <a:r>
              <a:rPr lang="en-GB" sz="1050" dirty="0">
                <a:solidFill>
                  <a:schemeClr val="tx1"/>
                </a:solidFill>
                <a:latin typeface="+mn-lt"/>
                <a:ea typeface="Open Sans Light" panose="020B0306030504020204" pitchFamily="34" charset="0"/>
                <a:cs typeface="Open Sans Light" panose="020B0306030504020204" pitchFamily="34" charset="0"/>
              </a:rPr>
              <a:t> in. </a:t>
            </a:r>
            <a:r>
              <a:rPr lang="en-GB" sz="1050" dirty="0" err="1">
                <a:solidFill>
                  <a:schemeClr val="tx1"/>
                </a:solidFill>
                <a:latin typeface="+mn-lt"/>
                <a:ea typeface="Open Sans Light" panose="020B0306030504020204" pitchFamily="34" charset="0"/>
                <a:cs typeface="Open Sans Light" panose="020B0306030504020204" pitchFamily="34" charset="0"/>
              </a:rPr>
              <a:t>Sed</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nibh</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theophrastus</a:t>
            </a:r>
            <a:r>
              <a:rPr lang="en-GB" sz="1050" dirty="0">
                <a:solidFill>
                  <a:schemeClr val="tx1"/>
                </a:solidFill>
                <a:latin typeface="+mn-lt"/>
                <a:ea typeface="Open Sans Light" panose="020B0306030504020204" pitchFamily="34" charset="0"/>
                <a:cs typeface="Open Sans Light" panose="020B0306030504020204" pitchFamily="34" charset="0"/>
              </a:rPr>
              <a:t> in, ex </a:t>
            </a:r>
            <a:r>
              <a:rPr lang="en-GB" sz="1050" dirty="0" err="1">
                <a:solidFill>
                  <a:schemeClr val="tx1"/>
                </a:solidFill>
                <a:latin typeface="+mn-lt"/>
                <a:ea typeface="Open Sans Light" panose="020B0306030504020204" pitchFamily="34" charset="0"/>
                <a:cs typeface="Open Sans Light" panose="020B0306030504020204" pitchFamily="34" charset="0"/>
              </a:rPr>
              <a:t>dictas</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conceptam</a:t>
            </a:r>
            <a:r>
              <a:rPr lang="en-GB" sz="1050" dirty="0">
                <a:solidFill>
                  <a:schemeClr val="tx1"/>
                </a:solidFill>
                <a:latin typeface="+mn-lt"/>
                <a:ea typeface="Open Sans Light" panose="020B0306030504020204" pitchFamily="34" charset="0"/>
                <a:cs typeface="Open Sans Light" panose="020B0306030504020204" pitchFamily="34" charset="0"/>
              </a:rPr>
              <a:t>.</a:t>
            </a:r>
            <a:endParaRPr lang="en-US" sz="1050" dirty="0">
              <a:solidFill>
                <a:schemeClr val="tx1"/>
              </a:solidFill>
              <a:latin typeface="+mn-lt"/>
              <a:ea typeface="Open Sans Light" panose="020B0306030504020204" pitchFamily="34" charset="0"/>
              <a:cs typeface="Open Sans Light" panose="020B0306030504020204" pitchFamily="34" charset="0"/>
            </a:endParaRPr>
          </a:p>
        </p:txBody>
      </p:sp>
      <p:sp>
        <p:nvSpPr>
          <p:cNvPr id="15" name="Oval 14">
            <a:extLst>
              <a:ext uri="{FF2B5EF4-FFF2-40B4-BE49-F238E27FC236}">
                <a16:creationId xmlns:a16="http://schemas.microsoft.com/office/drawing/2014/main" id="{90C1B82B-8523-4F34-B2A4-5C8BE7C8D9B7}"/>
              </a:ext>
            </a:extLst>
          </p:cNvPr>
          <p:cNvSpPr>
            <a:spLocks noChangeAspect="1"/>
          </p:cNvSpPr>
          <p:nvPr/>
        </p:nvSpPr>
        <p:spPr>
          <a:xfrm>
            <a:off x="6755729" y="2077812"/>
            <a:ext cx="660417" cy="660417"/>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6" name="TextBox 15">
            <a:extLst>
              <a:ext uri="{FF2B5EF4-FFF2-40B4-BE49-F238E27FC236}">
                <a16:creationId xmlns:a16="http://schemas.microsoft.com/office/drawing/2014/main" id="{FF270EBD-057D-4082-806B-DF79BE6C0DBC}"/>
              </a:ext>
            </a:extLst>
          </p:cNvPr>
          <p:cNvSpPr txBox="1"/>
          <p:nvPr/>
        </p:nvSpPr>
        <p:spPr>
          <a:xfrm>
            <a:off x="6950538" y="4268612"/>
            <a:ext cx="954107" cy="307777"/>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LABEL 03</a:t>
            </a:r>
          </a:p>
        </p:txBody>
      </p:sp>
      <p:sp>
        <p:nvSpPr>
          <p:cNvPr id="17" name="Subtitle 2">
            <a:extLst>
              <a:ext uri="{FF2B5EF4-FFF2-40B4-BE49-F238E27FC236}">
                <a16:creationId xmlns:a16="http://schemas.microsoft.com/office/drawing/2014/main" id="{84544101-6308-4051-BE08-22E92336D39B}"/>
              </a:ext>
            </a:extLst>
          </p:cNvPr>
          <p:cNvSpPr txBox="1">
            <a:spLocks/>
          </p:cNvSpPr>
          <p:nvPr/>
        </p:nvSpPr>
        <p:spPr>
          <a:xfrm>
            <a:off x="6950538" y="4537405"/>
            <a:ext cx="3478693" cy="361936"/>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Open Sans Light" panose="020B0306030504020204" pitchFamily="34" charset="0"/>
                <a:cs typeface="Open Sans Light" panose="020B0306030504020204" pitchFamily="34" charset="0"/>
              </a:rPr>
              <a:t>Lorem ipsum </a:t>
            </a:r>
            <a:r>
              <a:rPr lang="en-GB" sz="1050" dirty="0" err="1">
                <a:solidFill>
                  <a:schemeClr val="tx1"/>
                </a:solidFill>
                <a:latin typeface="+mn-lt"/>
                <a:ea typeface="Open Sans Light" panose="020B0306030504020204" pitchFamily="34" charset="0"/>
                <a:cs typeface="Open Sans Light" panose="020B0306030504020204" pitchFamily="34" charset="0"/>
              </a:rPr>
              <a:t>dolor</a:t>
            </a:r>
            <a:r>
              <a:rPr lang="en-GB" sz="1050" dirty="0">
                <a:solidFill>
                  <a:schemeClr val="tx1"/>
                </a:solidFill>
                <a:latin typeface="+mn-lt"/>
                <a:ea typeface="Open Sans Light" panose="020B0306030504020204" pitchFamily="34" charset="0"/>
                <a:cs typeface="Open Sans Light" panose="020B0306030504020204" pitchFamily="34" charset="0"/>
              </a:rPr>
              <a:t> sit </a:t>
            </a:r>
            <a:r>
              <a:rPr lang="en-GB" sz="1050" dirty="0" err="1">
                <a:solidFill>
                  <a:schemeClr val="tx1"/>
                </a:solidFill>
                <a:latin typeface="+mn-lt"/>
                <a:ea typeface="Open Sans Light" panose="020B0306030504020204" pitchFamily="34" charset="0"/>
                <a:cs typeface="Open Sans Light" panose="020B0306030504020204" pitchFamily="34" charset="0"/>
              </a:rPr>
              <a:t>amet</a:t>
            </a:r>
            <a:r>
              <a:rPr lang="en-GB" sz="1050" dirty="0">
                <a:solidFill>
                  <a:schemeClr val="tx1"/>
                </a:solidFill>
                <a:latin typeface="+mn-lt"/>
                <a:ea typeface="Open Sans Light" panose="020B0306030504020204" pitchFamily="34" charset="0"/>
                <a:cs typeface="Open Sans Light" panose="020B0306030504020204" pitchFamily="34" charset="0"/>
              </a:rPr>
              <a:t>, cum modo </a:t>
            </a:r>
            <a:r>
              <a:rPr lang="en-GB" sz="1050" dirty="0" err="1">
                <a:solidFill>
                  <a:schemeClr val="tx1"/>
                </a:solidFill>
                <a:latin typeface="+mn-lt"/>
                <a:ea typeface="Open Sans Light" panose="020B0306030504020204" pitchFamily="34" charset="0"/>
                <a:cs typeface="Open Sans Light" panose="020B0306030504020204" pitchFamily="34" charset="0"/>
              </a:rPr>
              <a:t>comprehensam</a:t>
            </a:r>
            <a:r>
              <a:rPr lang="en-GB" sz="1050" dirty="0">
                <a:solidFill>
                  <a:schemeClr val="tx1"/>
                </a:solidFill>
                <a:latin typeface="+mn-lt"/>
                <a:ea typeface="Open Sans Light" panose="020B0306030504020204" pitchFamily="34" charset="0"/>
                <a:cs typeface="Open Sans Light" panose="020B0306030504020204" pitchFamily="34" charset="0"/>
              </a:rPr>
              <a:t> in. </a:t>
            </a:r>
            <a:r>
              <a:rPr lang="en-GB" sz="1050" dirty="0" err="1">
                <a:solidFill>
                  <a:schemeClr val="tx1"/>
                </a:solidFill>
                <a:latin typeface="+mn-lt"/>
                <a:ea typeface="Open Sans Light" panose="020B0306030504020204" pitchFamily="34" charset="0"/>
                <a:cs typeface="Open Sans Light" panose="020B0306030504020204" pitchFamily="34" charset="0"/>
              </a:rPr>
              <a:t>Sed</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nibh</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theophrastus</a:t>
            </a:r>
            <a:r>
              <a:rPr lang="en-GB" sz="1050" dirty="0">
                <a:solidFill>
                  <a:schemeClr val="tx1"/>
                </a:solidFill>
                <a:latin typeface="+mn-lt"/>
                <a:ea typeface="Open Sans Light" panose="020B0306030504020204" pitchFamily="34" charset="0"/>
                <a:cs typeface="Open Sans Light" panose="020B0306030504020204" pitchFamily="34" charset="0"/>
              </a:rPr>
              <a:t> in, ex </a:t>
            </a:r>
            <a:r>
              <a:rPr lang="en-GB" sz="1050" dirty="0" err="1">
                <a:solidFill>
                  <a:schemeClr val="tx1"/>
                </a:solidFill>
                <a:latin typeface="+mn-lt"/>
                <a:ea typeface="Open Sans Light" panose="020B0306030504020204" pitchFamily="34" charset="0"/>
                <a:cs typeface="Open Sans Light" panose="020B0306030504020204" pitchFamily="34" charset="0"/>
              </a:rPr>
              <a:t>dictas</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conceptam</a:t>
            </a:r>
            <a:r>
              <a:rPr lang="en-GB" sz="1050" dirty="0">
                <a:solidFill>
                  <a:schemeClr val="tx1"/>
                </a:solidFill>
                <a:latin typeface="+mn-lt"/>
                <a:ea typeface="Open Sans Light" panose="020B0306030504020204" pitchFamily="34" charset="0"/>
                <a:cs typeface="Open Sans Light" panose="020B0306030504020204" pitchFamily="34" charset="0"/>
              </a:rPr>
              <a:t>.</a:t>
            </a:r>
            <a:endParaRPr lang="en-US" sz="1050" dirty="0">
              <a:solidFill>
                <a:schemeClr val="tx1"/>
              </a:solidFill>
              <a:latin typeface="+mn-lt"/>
              <a:ea typeface="Open Sans Light" panose="020B0306030504020204" pitchFamily="34" charset="0"/>
              <a:cs typeface="Open Sans Light" panose="020B0306030504020204" pitchFamily="34" charset="0"/>
            </a:endParaRPr>
          </a:p>
        </p:txBody>
      </p:sp>
      <p:sp>
        <p:nvSpPr>
          <p:cNvPr id="18" name="Oval 17">
            <a:extLst>
              <a:ext uri="{FF2B5EF4-FFF2-40B4-BE49-F238E27FC236}">
                <a16:creationId xmlns:a16="http://schemas.microsoft.com/office/drawing/2014/main" id="{BF65B3D8-F6F7-411B-9AE6-27760D366B2A}"/>
              </a:ext>
            </a:extLst>
          </p:cNvPr>
          <p:cNvSpPr>
            <a:spLocks noChangeAspect="1"/>
          </p:cNvSpPr>
          <p:nvPr/>
        </p:nvSpPr>
        <p:spPr>
          <a:xfrm>
            <a:off x="6083104" y="4256278"/>
            <a:ext cx="660417" cy="660417"/>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19" name="Graphic 18" descr="Shopping cart">
            <a:extLst>
              <a:ext uri="{FF2B5EF4-FFF2-40B4-BE49-F238E27FC236}">
                <a16:creationId xmlns:a16="http://schemas.microsoft.com/office/drawing/2014/main" id="{8FCDB204-0691-419D-A7BD-150823377C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7953" y="2157829"/>
            <a:ext cx="508782" cy="508782"/>
          </a:xfrm>
          <a:prstGeom prst="rect">
            <a:avLst/>
          </a:prstGeom>
        </p:spPr>
      </p:pic>
      <p:pic>
        <p:nvPicPr>
          <p:cNvPr id="20" name="Graphic 19" descr="Piggy Bank">
            <a:extLst>
              <a:ext uri="{FF2B5EF4-FFF2-40B4-BE49-F238E27FC236}">
                <a16:creationId xmlns:a16="http://schemas.microsoft.com/office/drawing/2014/main" id="{F25A2B35-8FBD-4AA6-B860-0BF70EF74A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35998" y="3254195"/>
            <a:ext cx="508782" cy="508782"/>
          </a:xfrm>
          <a:prstGeom prst="rect">
            <a:avLst/>
          </a:prstGeom>
        </p:spPr>
      </p:pic>
      <p:pic>
        <p:nvPicPr>
          <p:cNvPr id="21" name="Graphic 20" descr="Chat RTL">
            <a:extLst>
              <a:ext uri="{FF2B5EF4-FFF2-40B4-BE49-F238E27FC236}">
                <a16:creationId xmlns:a16="http://schemas.microsoft.com/office/drawing/2014/main" id="{E5E7B7F8-3D6C-40F1-8536-3FEBDB4B64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41609" y="5423296"/>
            <a:ext cx="508782" cy="508782"/>
          </a:xfrm>
          <a:prstGeom prst="rect">
            <a:avLst/>
          </a:prstGeom>
        </p:spPr>
      </p:pic>
      <p:pic>
        <p:nvPicPr>
          <p:cNvPr id="22" name="Graphic 21" descr="Burger and drink">
            <a:extLst>
              <a:ext uri="{FF2B5EF4-FFF2-40B4-BE49-F238E27FC236}">
                <a16:creationId xmlns:a16="http://schemas.microsoft.com/office/drawing/2014/main" id="{8B89FE29-CD47-4A9C-AEDE-CA82E6C0ACD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2818" y="4321998"/>
            <a:ext cx="508782" cy="508782"/>
          </a:xfrm>
          <a:prstGeom prst="rect">
            <a:avLst/>
          </a:prstGeom>
        </p:spPr>
      </p:pic>
      <p:pic>
        <p:nvPicPr>
          <p:cNvPr id="23" name="Graphic 22">
            <a:extLst>
              <a:ext uri="{FF2B5EF4-FFF2-40B4-BE49-F238E27FC236}">
                <a16:creationId xmlns:a16="http://schemas.microsoft.com/office/drawing/2014/main" id="{FA577815-96C8-4570-9624-FCFB53F2E86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8267" y="1701598"/>
            <a:ext cx="4682514" cy="4682514"/>
          </a:xfrm>
          <a:prstGeom prst="rect">
            <a:avLst/>
          </a:prstGeom>
        </p:spPr>
      </p:pic>
    </p:spTree>
    <p:extLst>
      <p:ext uri="{BB962C8B-B14F-4D97-AF65-F5344CB8AC3E}">
        <p14:creationId xmlns:p14="http://schemas.microsoft.com/office/powerpoint/2010/main" val="288340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EF1A9A-4EB5-48B1-AB96-F7E2E685BD6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A745C8D-C6CB-4A88-9ABE-7FBB308F240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B799932-AFF6-4287-9645-E22130D1C0AA}"/>
              </a:ext>
            </a:extLst>
          </p:cNvPr>
          <p:cNvSpPr>
            <a:spLocks noGrp="1"/>
          </p:cNvSpPr>
          <p:nvPr>
            <p:ph type="sldNum" sz="quarter" idx="12"/>
          </p:nvPr>
        </p:nvSpPr>
        <p:spPr/>
        <p:txBody>
          <a:bodyPr/>
          <a:lstStyle/>
          <a:p>
            <a:r>
              <a:rPr lang="en-US"/>
              <a:t>|   </a:t>
            </a:r>
            <a:fld id="{24AA432E-61BB-4EF9-8610-004BEFB30EB4}" type="slidenum">
              <a:rPr lang="en-US" smtClean="0"/>
              <a:pPr/>
              <a:t>20</a:t>
            </a:fld>
            <a:endParaRPr lang="en-US" dirty="0"/>
          </a:p>
        </p:txBody>
      </p:sp>
      <p:sp>
        <p:nvSpPr>
          <p:cNvPr id="5" name="Title 4">
            <a:extLst>
              <a:ext uri="{FF2B5EF4-FFF2-40B4-BE49-F238E27FC236}">
                <a16:creationId xmlns:a16="http://schemas.microsoft.com/office/drawing/2014/main" id="{410398DB-575A-4964-8817-91BE86E9875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C4517069-6346-4FA6-9102-7C28F18B1A1E}"/>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4193E934-9921-47BD-946B-157DA0D653D2}"/>
              </a:ext>
            </a:extLst>
          </p:cNvPr>
          <p:cNvGrpSpPr/>
          <p:nvPr/>
        </p:nvGrpSpPr>
        <p:grpSpPr>
          <a:xfrm>
            <a:off x="6137704" y="2338763"/>
            <a:ext cx="4371045" cy="3154899"/>
            <a:chOff x="12447281" y="4360356"/>
            <a:chExt cx="10409544" cy="7513320"/>
          </a:xfrm>
        </p:grpSpPr>
        <p:sp>
          <p:nvSpPr>
            <p:cNvPr id="8" name="Freeform 1">
              <a:extLst>
                <a:ext uri="{FF2B5EF4-FFF2-40B4-BE49-F238E27FC236}">
                  <a16:creationId xmlns:a16="http://schemas.microsoft.com/office/drawing/2014/main" id="{C91AC75F-929D-4B17-BE4F-66871B3051ED}"/>
                </a:ext>
              </a:extLst>
            </p:cNvPr>
            <p:cNvSpPr>
              <a:spLocks noChangeArrowheads="1"/>
            </p:cNvSpPr>
            <p:nvPr/>
          </p:nvSpPr>
          <p:spPr bwMode="auto">
            <a:xfrm>
              <a:off x="16258493" y="10663610"/>
              <a:ext cx="2752405" cy="758771"/>
            </a:xfrm>
            <a:custGeom>
              <a:avLst/>
              <a:gdLst>
                <a:gd name="T0" fmla="*/ 4894 w 4895"/>
                <a:gd name="T1" fmla="*/ 1350 h 1351"/>
                <a:gd name="T2" fmla="*/ 0 w 4895"/>
                <a:gd name="T3" fmla="*/ 1350 h 1351"/>
                <a:gd name="T4" fmla="*/ 0 w 4895"/>
                <a:gd name="T5" fmla="*/ 0 h 1351"/>
                <a:gd name="T6" fmla="*/ 4894 w 4895"/>
                <a:gd name="T7" fmla="*/ 0 h 1351"/>
                <a:gd name="T8" fmla="*/ 4894 w 4895"/>
                <a:gd name="T9" fmla="*/ 1350 h 1351"/>
              </a:gdLst>
              <a:ahLst/>
              <a:cxnLst>
                <a:cxn ang="0">
                  <a:pos x="T0" y="T1"/>
                </a:cxn>
                <a:cxn ang="0">
                  <a:pos x="T2" y="T3"/>
                </a:cxn>
                <a:cxn ang="0">
                  <a:pos x="T4" y="T5"/>
                </a:cxn>
                <a:cxn ang="0">
                  <a:pos x="T6" y="T7"/>
                </a:cxn>
                <a:cxn ang="0">
                  <a:pos x="T8" y="T9"/>
                </a:cxn>
              </a:cxnLst>
              <a:rect l="0" t="0" r="r" b="b"/>
              <a:pathLst>
                <a:path w="4895" h="1351">
                  <a:moveTo>
                    <a:pt x="4894" y="1350"/>
                  </a:moveTo>
                  <a:lnTo>
                    <a:pt x="0" y="1350"/>
                  </a:lnTo>
                  <a:lnTo>
                    <a:pt x="0" y="0"/>
                  </a:lnTo>
                  <a:lnTo>
                    <a:pt x="4894" y="0"/>
                  </a:lnTo>
                  <a:lnTo>
                    <a:pt x="4894" y="1350"/>
                  </a:lnTo>
                </a:path>
              </a:pathLst>
            </a:custGeom>
            <a:solidFill>
              <a:schemeClr val="bg1">
                <a:lumMod val="75000"/>
              </a:schemeClr>
            </a:solidFill>
            <a:ln>
              <a:noFill/>
            </a:ln>
            <a:effectLst/>
          </p:spPr>
          <p:txBody>
            <a:bodyPr wrap="none" anchor="ctr"/>
            <a:lstStyle/>
            <a:p>
              <a:endParaRPr lang="en-US" sz="2743" dirty="0">
                <a:latin typeface="Lato Light" panose="020F0502020204030203" pitchFamily="34" charset="0"/>
              </a:endParaRPr>
            </a:p>
          </p:txBody>
        </p:sp>
        <p:sp>
          <p:nvSpPr>
            <p:cNvPr id="9" name="Freeform 2">
              <a:extLst>
                <a:ext uri="{FF2B5EF4-FFF2-40B4-BE49-F238E27FC236}">
                  <a16:creationId xmlns:a16="http://schemas.microsoft.com/office/drawing/2014/main" id="{7C3B1641-7491-4FDD-B0C9-E05083D037C7}"/>
                </a:ext>
              </a:extLst>
            </p:cNvPr>
            <p:cNvSpPr>
              <a:spLocks noChangeArrowheads="1"/>
            </p:cNvSpPr>
            <p:nvPr/>
          </p:nvSpPr>
          <p:spPr bwMode="auto">
            <a:xfrm>
              <a:off x="13910270" y="11422381"/>
              <a:ext cx="7451329" cy="451295"/>
            </a:xfrm>
            <a:custGeom>
              <a:avLst/>
              <a:gdLst>
                <a:gd name="T0" fmla="*/ 13249 w 13250"/>
                <a:gd name="T1" fmla="*/ 802 h 803"/>
                <a:gd name="T2" fmla="*/ 0 w 13250"/>
                <a:gd name="T3" fmla="*/ 802 h 803"/>
                <a:gd name="T4" fmla="*/ 0 w 13250"/>
                <a:gd name="T5" fmla="*/ 455 h 803"/>
                <a:gd name="T6" fmla="*/ 0 w 13250"/>
                <a:gd name="T7" fmla="*/ 455 h 803"/>
                <a:gd name="T8" fmla="*/ 455 w 13250"/>
                <a:gd name="T9" fmla="*/ 0 h 803"/>
                <a:gd name="T10" fmla="*/ 12794 w 13250"/>
                <a:gd name="T11" fmla="*/ 0 h 803"/>
                <a:gd name="T12" fmla="*/ 12794 w 13250"/>
                <a:gd name="T13" fmla="*/ 0 h 803"/>
                <a:gd name="T14" fmla="*/ 13249 w 13250"/>
                <a:gd name="T15" fmla="*/ 455 h 803"/>
                <a:gd name="T16" fmla="*/ 13249 w 13250"/>
                <a:gd name="T17" fmla="*/ 802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50" h="803">
                  <a:moveTo>
                    <a:pt x="13249" y="802"/>
                  </a:moveTo>
                  <a:lnTo>
                    <a:pt x="0" y="802"/>
                  </a:lnTo>
                  <a:lnTo>
                    <a:pt x="0" y="455"/>
                  </a:lnTo>
                  <a:lnTo>
                    <a:pt x="0" y="455"/>
                  </a:lnTo>
                  <a:cubicBezTo>
                    <a:pt x="0" y="204"/>
                    <a:pt x="203" y="0"/>
                    <a:pt x="455" y="0"/>
                  </a:cubicBezTo>
                  <a:lnTo>
                    <a:pt x="12794" y="0"/>
                  </a:lnTo>
                  <a:lnTo>
                    <a:pt x="12794" y="0"/>
                  </a:lnTo>
                  <a:cubicBezTo>
                    <a:pt x="13046" y="0"/>
                    <a:pt x="13249" y="204"/>
                    <a:pt x="13249" y="455"/>
                  </a:cubicBezTo>
                  <a:lnTo>
                    <a:pt x="13249" y="802"/>
                  </a:lnTo>
                </a:path>
              </a:pathLst>
            </a:custGeom>
            <a:solidFill>
              <a:schemeClr val="bg1">
                <a:lumMod val="75000"/>
              </a:schemeClr>
            </a:solidFill>
            <a:ln>
              <a:noFill/>
            </a:ln>
            <a:effectLst/>
          </p:spPr>
          <p:txBody>
            <a:bodyPr wrap="none" anchor="ctr"/>
            <a:lstStyle/>
            <a:p>
              <a:endParaRPr lang="en-US" sz="2743" dirty="0">
                <a:latin typeface="Lato Light" panose="020F0502020204030203" pitchFamily="34" charset="0"/>
              </a:endParaRPr>
            </a:p>
          </p:txBody>
        </p:sp>
        <p:sp>
          <p:nvSpPr>
            <p:cNvPr id="10" name="Freeform 3">
              <a:extLst>
                <a:ext uri="{FF2B5EF4-FFF2-40B4-BE49-F238E27FC236}">
                  <a16:creationId xmlns:a16="http://schemas.microsoft.com/office/drawing/2014/main" id="{3E81788D-33DC-4BD3-9199-C97469D542B3}"/>
                </a:ext>
              </a:extLst>
            </p:cNvPr>
            <p:cNvSpPr>
              <a:spLocks noChangeArrowheads="1"/>
            </p:cNvSpPr>
            <p:nvPr/>
          </p:nvSpPr>
          <p:spPr bwMode="auto">
            <a:xfrm>
              <a:off x="12457199" y="4370274"/>
              <a:ext cx="10392186" cy="6295816"/>
            </a:xfrm>
            <a:custGeom>
              <a:avLst/>
              <a:gdLst>
                <a:gd name="T0" fmla="*/ 17897 w 18479"/>
                <a:gd name="T1" fmla="*/ 11194 h 11195"/>
                <a:gd name="T2" fmla="*/ 581 w 18479"/>
                <a:gd name="T3" fmla="*/ 11194 h 11195"/>
                <a:gd name="T4" fmla="*/ 581 w 18479"/>
                <a:gd name="T5" fmla="*/ 11194 h 11195"/>
                <a:gd name="T6" fmla="*/ 0 w 18479"/>
                <a:gd name="T7" fmla="*/ 10613 h 11195"/>
                <a:gd name="T8" fmla="*/ 0 w 18479"/>
                <a:gd name="T9" fmla="*/ 581 h 11195"/>
                <a:gd name="T10" fmla="*/ 0 w 18479"/>
                <a:gd name="T11" fmla="*/ 581 h 11195"/>
                <a:gd name="T12" fmla="*/ 581 w 18479"/>
                <a:gd name="T13" fmla="*/ 0 h 11195"/>
                <a:gd name="T14" fmla="*/ 17897 w 18479"/>
                <a:gd name="T15" fmla="*/ 0 h 11195"/>
                <a:gd name="T16" fmla="*/ 17897 w 18479"/>
                <a:gd name="T17" fmla="*/ 0 h 11195"/>
                <a:gd name="T18" fmla="*/ 18478 w 18479"/>
                <a:gd name="T19" fmla="*/ 581 h 11195"/>
                <a:gd name="T20" fmla="*/ 18478 w 18479"/>
                <a:gd name="T21" fmla="*/ 10613 h 11195"/>
                <a:gd name="T22" fmla="*/ 18478 w 18479"/>
                <a:gd name="T23" fmla="*/ 10613 h 11195"/>
                <a:gd name="T24" fmla="*/ 17897 w 18479"/>
                <a:gd name="T25" fmla="*/ 11194 h 1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79" h="11195">
                  <a:moveTo>
                    <a:pt x="17897" y="11194"/>
                  </a:moveTo>
                  <a:lnTo>
                    <a:pt x="581" y="11194"/>
                  </a:lnTo>
                  <a:lnTo>
                    <a:pt x="581" y="11194"/>
                  </a:lnTo>
                  <a:cubicBezTo>
                    <a:pt x="260" y="11194"/>
                    <a:pt x="0" y="10934"/>
                    <a:pt x="0" y="10613"/>
                  </a:cubicBezTo>
                  <a:lnTo>
                    <a:pt x="0" y="581"/>
                  </a:lnTo>
                  <a:lnTo>
                    <a:pt x="0" y="581"/>
                  </a:lnTo>
                  <a:cubicBezTo>
                    <a:pt x="0" y="260"/>
                    <a:pt x="260" y="0"/>
                    <a:pt x="581" y="0"/>
                  </a:cubicBezTo>
                  <a:lnTo>
                    <a:pt x="17897" y="0"/>
                  </a:lnTo>
                  <a:lnTo>
                    <a:pt x="17897" y="0"/>
                  </a:lnTo>
                  <a:cubicBezTo>
                    <a:pt x="18218" y="0"/>
                    <a:pt x="18478" y="260"/>
                    <a:pt x="18478" y="581"/>
                  </a:cubicBezTo>
                  <a:lnTo>
                    <a:pt x="18478" y="10613"/>
                  </a:lnTo>
                  <a:lnTo>
                    <a:pt x="18478" y="10613"/>
                  </a:lnTo>
                  <a:cubicBezTo>
                    <a:pt x="18478" y="10934"/>
                    <a:pt x="18218" y="11194"/>
                    <a:pt x="17897" y="11194"/>
                  </a:cubicBezTo>
                </a:path>
              </a:pathLst>
            </a:custGeom>
            <a:solidFill>
              <a:schemeClr val="bg1">
                <a:lumMod val="75000"/>
              </a:schemeClr>
            </a:solidFill>
            <a:ln>
              <a:noFill/>
            </a:ln>
            <a:effectLst/>
          </p:spPr>
          <p:txBody>
            <a:bodyPr wrap="none" anchor="ctr"/>
            <a:lstStyle/>
            <a:p>
              <a:endParaRPr lang="en-US" sz="2743" dirty="0">
                <a:latin typeface="Lato Light" panose="020F0502020204030203" pitchFamily="34" charset="0"/>
              </a:endParaRPr>
            </a:p>
          </p:txBody>
        </p:sp>
        <p:sp>
          <p:nvSpPr>
            <p:cNvPr id="11" name="Freeform 4">
              <a:extLst>
                <a:ext uri="{FF2B5EF4-FFF2-40B4-BE49-F238E27FC236}">
                  <a16:creationId xmlns:a16="http://schemas.microsoft.com/office/drawing/2014/main" id="{087DDA60-2BE5-46B2-8727-93B8B397725B}"/>
                </a:ext>
              </a:extLst>
            </p:cNvPr>
            <p:cNvSpPr>
              <a:spLocks noChangeArrowheads="1"/>
            </p:cNvSpPr>
            <p:nvPr/>
          </p:nvSpPr>
          <p:spPr bwMode="auto">
            <a:xfrm>
              <a:off x="16258493" y="10663610"/>
              <a:ext cx="2752405" cy="503368"/>
            </a:xfrm>
            <a:custGeom>
              <a:avLst/>
              <a:gdLst>
                <a:gd name="T0" fmla="*/ 0 w 4895"/>
                <a:gd name="T1" fmla="*/ 0 h 897"/>
                <a:gd name="T2" fmla="*/ 11 w 4895"/>
                <a:gd name="T3" fmla="*/ 896 h 897"/>
                <a:gd name="T4" fmla="*/ 4894 w 4895"/>
                <a:gd name="T5" fmla="*/ 0 h 897"/>
                <a:gd name="T6" fmla="*/ 0 w 4895"/>
                <a:gd name="T7" fmla="*/ 0 h 897"/>
              </a:gdLst>
              <a:ahLst/>
              <a:cxnLst>
                <a:cxn ang="0">
                  <a:pos x="T0" y="T1"/>
                </a:cxn>
                <a:cxn ang="0">
                  <a:pos x="T2" y="T3"/>
                </a:cxn>
                <a:cxn ang="0">
                  <a:pos x="T4" y="T5"/>
                </a:cxn>
                <a:cxn ang="0">
                  <a:pos x="T6" y="T7"/>
                </a:cxn>
              </a:cxnLst>
              <a:rect l="0" t="0" r="r" b="b"/>
              <a:pathLst>
                <a:path w="4895" h="897">
                  <a:moveTo>
                    <a:pt x="0" y="0"/>
                  </a:moveTo>
                  <a:lnTo>
                    <a:pt x="11" y="896"/>
                  </a:lnTo>
                  <a:lnTo>
                    <a:pt x="4894" y="0"/>
                  </a:lnTo>
                  <a:lnTo>
                    <a:pt x="0" y="0"/>
                  </a:lnTo>
                </a:path>
              </a:pathLst>
            </a:custGeom>
            <a:solidFill>
              <a:schemeClr val="bg1">
                <a:lumMod val="65000"/>
              </a:schemeClr>
            </a:solidFill>
            <a:ln>
              <a:noFill/>
            </a:ln>
            <a:effectLst/>
          </p:spPr>
          <p:txBody>
            <a:bodyPr wrap="none" anchor="ctr"/>
            <a:lstStyle/>
            <a:p>
              <a:endParaRPr lang="en-US" sz="2743" dirty="0">
                <a:latin typeface="Lato Light" panose="020F0502020204030203" pitchFamily="34" charset="0"/>
              </a:endParaRPr>
            </a:p>
          </p:txBody>
        </p:sp>
        <p:sp>
          <p:nvSpPr>
            <p:cNvPr id="12" name="Freeform 5">
              <a:extLst>
                <a:ext uri="{FF2B5EF4-FFF2-40B4-BE49-F238E27FC236}">
                  <a16:creationId xmlns:a16="http://schemas.microsoft.com/office/drawing/2014/main" id="{6D7E1A58-C1CE-4D8E-B723-D770C0B48580}"/>
                </a:ext>
              </a:extLst>
            </p:cNvPr>
            <p:cNvSpPr>
              <a:spLocks noChangeArrowheads="1"/>
            </p:cNvSpPr>
            <p:nvPr/>
          </p:nvSpPr>
          <p:spPr bwMode="auto">
            <a:xfrm>
              <a:off x="12447281" y="4360356"/>
              <a:ext cx="10409544" cy="6313173"/>
            </a:xfrm>
            <a:custGeom>
              <a:avLst/>
              <a:gdLst>
                <a:gd name="T0" fmla="*/ 17471 w 18511"/>
                <a:gd name="T1" fmla="*/ 11225 h 11226"/>
                <a:gd name="T2" fmla="*/ 1039 w 18511"/>
                <a:gd name="T3" fmla="*/ 11225 h 11226"/>
                <a:gd name="T4" fmla="*/ 1039 w 18511"/>
                <a:gd name="T5" fmla="*/ 11225 h 11226"/>
                <a:gd name="T6" fmla="*/ 0 w 18511"/>
                <a:gd name="T7" fmla="*/ 10186 h 11226"/>
                <a:gd name="T8" fmla="*/ 0 w 18511"/>
                <a:gd name="T9" fmla="*/ 1039 h 11226"/>
                <a:gd name="T10" fmla="*/ 0 w 18511"/>
                <a:gd name="T11" fmla="*/ 1039 h 11226"/>
                <a:gd name="T12" fmla="*/ 1039 w 18511"/>
                <a:gd name="T13" fmla="*/ 0 h 11226"/>
                <a:gd name="T14" fmla="*/ 1039 w 18511"/>
                <a:gd name="T15" fmla="*/ 0 h 11226"/>
                <a:gd name="T16" fmla="*/ 1055 w 18511"/>
                <a:gd name="T17" fmla="*/ 15 h 11226"/>
                <a:gd name="T18" fmla="*/ 1055 w 18511"/>
                <a:gd name="T19" fmla="*/ 15 h 11226"/>
                <a:gd name="T20" fmla="*/ 1039 w 18511"/>
                <a:gd name="T21" fmla="*/ 30 h 11226"/>
                <a:gd name="T22" fmla="*/ 1039 w 18511"/>
                <a:gd name="T23" fmla="*/ 30 h 11226"/>
                <a:gd name="T24" fmla="*/ 31 w 18511"/>
                <a:gd name="T25" fmla="*/ 1039 h 11226"/>
                <a:gd name="T26" fmla="*/ 31 w 18511"/>
                <a:gd name="T27" fmla="*/ 10186 h 11226"/>
                <a:gd name="T28" fmla="*/ 31 w 18511"/>
                <a:gd name="T29" fmla="*/ 10186 h 11226"/>
                <a:gd name="T30" fmla="*/ 1039 w 18511"/>
                <a:gd name="T31" fmla="*/ 11193 h 11226"/>
                <a:gd name="T32" fmla="*/ 17471 w 18511"/>
                <a:gd name="T33" fmla="*/ 11193 h 11226"/>
                <a:gd name="T34" fmla="*/ 17471 w 18511"/>
                <a:gd name="T35" fmla="*/ 11193 h 11226"/>
                <a:gd name="T36" fmla="*/ 18479 w 18511"/>
                <a:gd name="T37" fmla="*/ 10186 h 11226"/>
                <a:gd name="T38" fmla="*/ 18479 w 18511"/>
                <a:gd name="T39" fmla="*/ 1039 h 11226"/>
                <a:gd name="T40" fmla="*/ 18479 w 18511"/>
                <a:gd name="T41" fmla="*/ 1039 h 11226"/>
                <a:gd name="T42" fmla="*/ 18494 w 18511"/>
                <a:gd name="T43" fmla="*/ 1023 h 11226"/>
                <a:gd name="T44" fmla="*/ 18494 w 18511"/>
                <a:gd name="T45" fmla="*/ 1023 h 11226"/>
                <a:gd name="T46" fmla="*/ 18510 w 18511"/>
                <a:gd name="T47" fmla="*/ 1039 h 11226"/>
                <a:gd name="T48" fmla="*/ 18510 w 18511"/>
                <a:gd name="T49" fmla="*/ 10186 h 11226"/>
                <a:gd name="T50" fmla="*/ 18510 w 18511"/>
                <a:gd name="T51" fmla="*/ 10186 h 11226"/>
                <a:gd name="T52" fmla="*/ 17471 w 18511"/>
                <a:gd name="T53" fmla="*/ 11225 h 1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511" h="11226">
                  <a:moveTo>
                    <a:pt x="17471" y="11225"/>
                  </a:moveTo>
                  <a:lnTo>
                    <a:pt x="1039" y="11225"/>
                  </a:lnTo>
                  <a:lnTo>
                    <a:pt x="1039" y="11225"/>
                  </a:lnTo>
                  <a:cubicBezTo>
                    <a:pt x="466" y="11225"/>
                    <a:pt x="0" y="10759"/>
                    <a:pt x="0" y="10186"/>
                  </a:cubicBezTo>
                  <a:lnTo>
                    <a:pt x="0" y="1039"/>
                  </a:lnTo>
                  <a:lnTo>
                    <a:pt x="0" y="1039"/>
                  </a:lnTo>
                  <a:cubicBezTo>
                    <a:pt x="0" y="466"/>
                    <a:pt x="466" y="0"/>
                    <a:pt x="1039" y="0"/>
                  </a:cubicBezTo>
                  <a:lnTo>
                    <a:pt x="1039" y="0"/>
                  </a:lnTo>
                  <a:cubicBezTo>
                    <a:pt x="1048" y="0"/>
                    <a:pt x="1055" y="6"/>
                    <a:pt x="1055" y="15"/>
                  </a:cubicBezTo>
                  <a:lnTo>
                    <a:pt x="1055" y="15"/>
                  </a:lnTo>
                  <a:cubicBezTo>
                    <a:pt x="1055" y="24"/>
                    <a:pt x="1048" y="30"/>
                    <a:pt x="1039" y="30"/>
                  </a:cubicBezTo>
                  <a:lnTo>
                    <a:pt x="1039" y="30"/>
                  </a:lnTo>
                  <a:cubicBezTo>
                    <a:pt x="483" y="30"/>
                    <a:pt x="31" y="483"/>
                    <a:pt x="31" y="1039"/>
                  </a:cubicBezTo>
                  <a:lnTo>
                    <a:pt x="31" y="10186"/>
                  </a:lnTo>
                  <a:lnTo>
                    <a:pt x="31" y="10186"/>
                  </a:lnTo>
                  <a:cubicBezTo>
                    <a:pt x="31" y="10741"/>
                    <a:pt x="483" y="11193"/>
                    <a:pt x="1039" y="11193"/>
                  </a:cubicBezTo>
                  <a:lnTo>
                    <a:pt x="17471" y="11193"/>
                  </a:lnTo>
                  <a:lnTo>
                    <a:pt x="17471" y="11193"/>
                  </a:lnTo>
                  <a:cubicBezTo>
                    <a:pt x="18027" y="11193"/>
                    <a:pt x="18479" y="10741"/>
                    <a:pt x="18479" y="10186"/>
                  </a:cubicBezTo>
                  <a:lnTo>
                    <a:pt x="18479" y="1039"/>
                  </a:lnTo>
                  <a:lnTo>
                    <a:pt x="18479" y="1039"/>
                  </a:lnTo>
                  <a:cubicBezTo>
                    <a:pt x="18479" y="1030"/>
                    <a:pt x="18486" y="1023"/>
                    <a:pt x="18494" y="1023"/>
                  </a:cubicBezTo>
                  <a:lnTo>
                    <a:pt x="18494" y="1023"/>
                  </a:lnTo>
                  <a:cubicBezTo>
                    <a:pt x="18503" y="1023"/>
                    <a:pt x="18510" y="1030"/>
                    <a:pt x="18510" y="1039"/>
                  </a:cubicBezTo>
                  <a:lnTo>
                    <a:pt x="18510" y="10186"/>
                  </a:lnTo>
                  <a:lnTo>
                    <a:pt x="18510" y="10186"/>
                  </a:lnTo>
                  <a:cubicBezTo>
                    <a:pt x="18510" y="10759"/>
                    <a:pt x="18044" y="11225"/>
                    <a:pt x="17471" y="11225"/>
                  </a:cubicBezTo>
                </a:path>
              </a:pathLst>
            </a:custGeom>
            <a:solidFill>
              <a:schemeClr val="bg1">
                <a:lumMod val="50000"/>
              </a:schemeClr>
            </a:solidFill>
            <a:ln>
              <a:noFill/>
            </a:ln>
            <a:effectLst/>
          </p:spPr>
          <p:txBody>
            <a:bodyPr wrap="none" anchor="ctr"/>
            <a:lstStyle/>
            <a:p>
              <a:endParaRPr lang="en-US" sz="2743" dirty="0">
                <a:latin typeface="Lato Light" panose="020F0502020204030203" pitchFamily="34" charset="0"/>
              </a:endParaRPr>
            </a:p>
          </p:txBody>
        </p:sp>
        <p:sp>
          <p:nvSpPr>
            <p:cNvPr id="13" name="Freeform 6">
              <a:extLst>
                <a:ext uri="{FF2B5EF4-FFF2-40B4-BE49-F238E27FC236}">
                  <a16:creationId xmlns:a16="http://schemas.microsoft.com/office/drawing/2014/main" id="{D8591481-BC99-4AFE-A8A5-A30A2BDEA5F3}"/>
                </a:ext>
              </a:extLst>
            </p:cNvPr>
            <p:cNvSpPr>
              <a:spLocks noChangeArrowheads="1"/>
            </p:cNvSpPr>
            <p:nvPr/>
          </p:nvSpPr>
          <p:spPr bwMode="auto">
            <a:xfrm>
              <a:off x="18408344" y="11414942"/>
              <a:ext cx="198371" cy="17357"/>
            </a:xfrm>
            <a:custGeom>
              <a:avLst/>
              <a:gdLst>
                <a:gd name="T0" fmla="*/ 336 w 353"/>
                <a:gd name="T1" fmla="*/ 31 h 32"/>
                <a:gd name="T2" fmla="*/ 15 w 353"/>
                <a:gd name="T3" fmla="*/ 31 h 32"/>
                <a:gd name="T4" fmla="*/ 15 w 353"/>
                <a:gd name="T5" fmla="*/ 31 h 32"/>
                <a:gd name="T6" fmla="*/ 0 w 353"/>
                <a:gd name="T7" fmla="*/ 15 h 32"/>
                <a:gd name="T8" fmla="*/ 0 w 353"/>
                <a:gd name="T9" fmla="*/ 15 h 32"/>
                <a:gd name="T10" fmla="*/ 15 w 353"/>
                <a:gd name="T11" fmla="*/ 0 h 32"/>
                <a:gd name="T12" fmla="*/ 336 w 353"/>
                <a:gd name="T13" fmla="*/ 0 h 32"/>
                <a:gd name="T14" fmla="*/ 336 w 353"/>
                <a:gd name="T15" fmla="*/ 0 h 32"/>
                <a:gd name="T16" fmla="*/ 352 w 353"/>
                <a:gd name="T17" fmla="*/ 15 h 32"/>
                <a:gd name="T18" fmla="*/ 352 w 353"/>
                <a:gd name="T19" fmla="*/ 15 h 32"/>
                <a:gd name="T20" fmla="*/ 336 w 353"/>
                <a:gd name="T21"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 h="32">
                  <a:moveTo>
                    <a:pt x="336" y="31"/>
                  </a:moveTo>
                  <a:lnTo>
                    <a:pt x="15" y="31"/>
                  </a:lnTo>
                  <a:lnTo>
                    <a:pt x="15" y="31"/>
                  </a:lnTo>
                  <a:cubicBezTo>
                    <a:pt x="7" y="31"/>
                    <a:pt x="0" y="24"/>
                    <a:pt x="0" y="15"/>
                  </a:cubicBezTo>
                  <a:lnTo>
                    <a:pt x="0" y="15"/>
                  </a:lnTo>
                  <a:cubicBezTo>
                    <a:pt x="0" y="7"/>
                    <a:pt x="7" y="0"/>
                    <a:pt x="15" y="0"/>
                  </a:cubicBezTo>
                  <a:lnTo>
                    <a:pt x="336" y="0"/>
                  </a:lnTo>
                  <a:lnTo>
                    <a:pt x="336" y="0"/>
                  </a:lnTo>
                  <a:cubicBezTo>
                    <a:pt x="345" y="0"/>
                    <a:pt x="352" y="7"/>
                    <a:pt x="352" y="15"/>
                  </a:cubicBezTo>
                  <a:lnTo>
                    <a:pt x="352" y="15"/>
                  </a:lnTo>
                  <a:cubicBezTo>
                    <a:pt x="352" y="24"/>
                    <a:pt x="345" y="31"/>
                    <a:pt x="336" y="31"/>
                  </a:cubicBezTo>
                </a:path>
              </a:pathLst>
            </a:custGeom>
            <a:solidFill>
              <a:schemeClr val="bg1">
                <a:lumMod val="50000"/>
              </a:schemeClr>
            </a:solidFill>
            <a:ln>
              <a:noFill/>
            </a:ln>
            <a:effectLst/>
          </p:spPr>
          <p:txBody>
            <a:bodyPr wrap="none" anchor="ctr"/>
            <a:lstStyle/>
            <a:p>
              <a:endParaRPr lang="en-US" sz="2743" dirty="0">
                <a:latin typeface="Lato Light" panose="020F0502020204030203" pitchFamily="34" charset="0"/>
              </a:endParaRPr>
            </a:p>
          </p:txBody>
        </p:sp>
        <p:sp>
          <p:nvSpPr>
            <p:cNvPr id="14" name="Freeform 7">
              <a:extLst>
                <a:ext uri="{FF2B5EF4-FFF2-40B4-BE49-F238E27FC236}">
                  <a16:creationId xmlns:a16="http://schemas.microsoft.com/office/drawing/2014/main" id="{10215E92-9AFD-4298-8EDA-04483F010647}"/>
                </a:ext>
              </a:extLst>
            </p:cNvPr>
            <p:cNvSpPr>
              <a:spLocks noChangeArrowheads="1"/>
            </p:cNvSpPr>
            <p:nvPr/>
          </p:nvSpPr>
          <p:spPr bwMode="auto">
            <a:xfrm>
              <a:off x="13912749" y="11414943"/>
              <a:ext cx="4393929" cy="362028"/>
            </a:xfrm>
            <a:custGeom>
              <a:avLst/>
              <a:gdLst>
                <a:gd name="T0" fmla="*/ 17 w 7816"/>
                <a:gd name="T1" fmla="*/ 644 h 645"/>
                <a:gd name="T2" fmla="*/ 17 w 7816"/>
                <a:gd name="T3" fmla="*/ 644 h 645"/>
                <a:gd name="T4" fmla="*/ 13 w 7816"/>
                <a:gd name="T5" fmla="*/ 644 h 645"/>
                <a:gd name="T6" fmla="*/ 13 w 7816"/>
                <a:gd name="T7" fmla="*/ 644 h 645"/>
                <a:gd name="T8" fmla="*/ 2 w 7816"/>
                <a:gd name="T9" fmla="*/ 625 h 645"/>
                <a:gd name="T10" fmla="*/ 2 w 7816"/>
                <a:gd name="T11" fmla="*/ 625 h 645"/>
                <a:gd name="T12" fmla="*/ 796 w 7816"/>
                <a:gd name="T13" fmla="*/ 0 h 645"/>
                <a:gd name="T14" fmla="*/ 7799 w 7816"/>
                <a:gd name="T15" fmla="*/ 0 h 645"/>
                <a:gd name="T16" fmla="*/ 7799 w 7816"/>
                <a:gd name="T17" fmla="*/ 0 h 645"/>
                <a:gd name="T18" fmla="*/ 7815 w 7816"/>
                <a:gd name="T19" fmla="*/ 15 h 645"/>
                <a:gd name="T20" fmla="*/ 7815 w 7816"/>
                <a:gd name="T21" fmla="*/ 15 h 645"/>
                <a:gd name="T22" fmla="*/ 7799 w 7816"/>
                <a:gd name="T23" fmla="*/ 31 h 645"/>
                <a:gd name="T24" fmla="*/ 796 w 7816"/>
                <a:gd name="T25" fmla="*/ 31 h 645"/>
                <a:gd name="T26" fmla="*/ 796 w 7816"/>
                <a:gd name="T27" fmla="*/ 31 h 645"/>
                <a:gd name="T28" fmla="*/ 32 w 7816"/>
                <a:gd name="T29" fmla="*/ 632 h 645"/>
                <a:gd name="T30" fmla="*/ 32 w 7816"/>
                <a:gd name="T31" fmla="*/ 632 h 645"/>
                <a:gd name="T32" fmla="*/ 17 w 7816"/>
                <a:gd name="T33" fmla="*/ 644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16" h="645">
                  <a:moveTo>
                    <a:pt x="17" y="644"/>
                  </a:moveTo>
                  <a:lnTo>
                    <a:pt x="17" y="644"/>
                  </a:lnTo>
                  <a:cubicBezTo>
                    <a:pt x="16" y="644"/>
                    <a:pt x="14" y="644"/>
                    <a:pt x="13" y="644"/>
                  </a:cubicBezTo>
                  <a:lnTo>
                    <a:pt x="13" y="644"/>
                  </a:lnTo>
                  <a:cubicBezTo>
                    <a:pt x="5" y="642"/>
                    <a:pt x="0" y="633"/>
                    <a:pt x="2" y="625"/>
                  </a:cubicBezTo>
                  <a:lnTo>
                    <a:pt x="2" y="625"/>
                  </a:lnTo>
                  <a:cubicBezTo>
                    <a:pt x="90" y="257"/>
                    <a:pt x="417" y="0"/>
                    <a:pt x="796" y="0"/>
                  </a:cubicBezTo>
                  <a:lnTo>
                    <a:pt x="7799" y="0"/>
                  </a:lnTo>
                  <a:lnTo>
                    <a:pt x="7799" y="0"/>
                  </a:lnTo>
                  <a:cubicBezTo>
                    <a:pt x="7808" y="0"/>
                    <a:pt x="7815" y="7"/>
                    <a:pt x="7815" y="15"/>
                  </a:cubicBezTo>
                  <a:lnTo>
                    <a:pt x="7815" y="15"/>
                  </a:lnTo>
                  <a:cubicBezTo>
                    <a:pt x="7815" y="24"/>
                    <a:pt x="7808" y="31"/>
                    <a:pt x="7799" y="31"/>
                  </a:cubicBezTo>
                  <a:lnTo>
                    <a:pt x="796" y="31"/>
                  </a:lnTo>
                  <a:lnTo>
                    <a:pt x="796" y="31"/>
                  </a:lnTo>
                  <a:cubicBezTo>
                    <a:pt x="431" y="31"/>
                    <a:pt x="117" y="278"/>
                    <a:pt x="32" y="632"/>
                  </a:cubicBezTo>
                  <a:lnTo>
                    <a:pt x="32" y="632"/>
                  </a:lnTo>
                  <a:cubicBezTo>
                    <a:pt x="30" y="640"/>
                    <a:pt x="24" y="644"/>
                    <a:pt x="17" y="644"/>
                  </a:cubicBezTo>
                </a:path>
              </a:pathLst>
            </a:custGeom>
            <a:solidFill>
              <a:schemeClr val="bg1">
                <a:lumMod val="50000"/>
              </a:schemeClr>
            </a:solidFill>
            <a:ln>
              <a:noFill/>
            </a:ln>
            <a:effectLst/>
          </p:spPr>
          <p:txBody>
            <a:bodyPr wrap="none" anchor="ctr"/>
            <a:lstStyle/>
            <a:p>
              <a:endParaRPr lang="en-US" sz="2743" dirty="0">
                <a:latin typeface="Lato Light" panose="020F0502020204030203" pitchFamily="34" charset="0"/>
              </a:endParaRPr>
            </a:p>
          </p:txBody>
        </p:sp>
        <p:sp>
          <p:nvSpPr>
            <p:cNvPr id="15" name="Freeform 8">
              <a:extLst>
                <a:ext uri="{FF2B5EF4-FFF2-40B4-BE49-F238E27FC236}">
                  <a16:creationId xmlns:a16="http://schemas.microsoft.com/office/drawing/2014/main" id="{08AD3418-00F2-4CB3-8974-B46966C89644}"/>
                </a:ext>
              </a:extLst>
            </p:cNvPr>
            <p:cNvSpPr>
              <a:spLocks noChangeArrowheads="1"/>
            </p:cNvSpPr>
            <p:nvPr/>
          </p:nvSpPr>
          <p:spPr bwMode="auto">
            <a:xfrm>
              <a:off x="12816746" y="4739742"/>
              <a:ext cx="9670610" cy="5556881"/>
            </a:xfrm>
            <a:custGeom>
              <a:avLst/>
              <a:gdLst>
                <a:gd name="T0" fmla="*/ 17199 w 17200"/>
                <a:gd name="T1" fmla="*/ 9880 h 9881"/>
                <a:gd name="T2" fmla="*/ 0 w 17200"/>
                <a:gd name="T3" fmla="*/ 9880 h 9881"/>
                <a:gd name="T4" fmla="*/ 0 w 17200"/>
                <a:gd name="T5" fmla="*/ 0 h 9881"/>
                <a:gd name="T6" fmla="*/ 17199 w 17200"/>
                <a:gd name="T7" fmla="*/ 0 h 9881"/>
                <a:gd name="T8" fmla="*/ 17199 w 17200"/>
                <a:gd name="T9" fmla="*/ 9880 h 9881"/>
              </a:gdLst>
              <a:ahLst/>
              <a:cxnLst>
                <a:cxn ang="0">
                  <a:pos x="T0" y="T1"/>
                </a:cxn>
                <a:cxn ang="0">
                  <a:pos x="T2" y="T3"/>
                </a:cxn>
                <a:cxn ang="0">
                  <a:pos x="T4" y="T5"/>
                </a:cxn>
                <a:cxn ang="0">
                  <a:pos x="T6" y="T7"/>
                </a:cxn>
                <a:cxn ang="0">
                  <a:pos x="T8" y="T9"/>
                </a:cxn>
              </a:cxnLst>
              <a:rect l="0" t="0" r="r" b="b"/>
              <a:pathLst>
                <a:path w="17200" h="9881">
                  <a:moveTo>
                    <a:pt x="17199" y="9880"/>
                  </a:moveTo>
                  <a:lnTo>
                    <a:pt x="0" y="9880"/>
                  </a:lnTo>
                  <a:lnTo>
                    <a:pt x="0" y="0"/>
                  </a:lnTo>
                  <a:lnTo>
                    <a:pt x="17199" y="0"/>
                  </a:lnTo>
                  <a:lnTo>
                    <a:pt x="17199" y="988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latin typeface="Lato Light" panose="020F0502020204030203" pitchFamily="34" charset="0"/>
              </a:endParaRPr>
            </a:p>
          </p:txBody>
        </p:sp>
        <p:sp>
          <p:nvSpPr>
            <p:cNvPr id="16" name="Freeform 9">
              <a:extLst>
                <a:ext uri="{FF2B5EF4-FFF2-40B4-BE49-F238E27FC236}">
                  <a16:creationId xmlns:a16="http://schemas.microsoft.com/office/drawing/2014/main" id="{29BE16CB-08F8-4C2B-B7E2-59373E61AEF9}"/>
                </a:ext>
              </a:extLst>
            </p:cNvPr>
            <p:cNvSpPr>
              <a:spLocks noChangeArrowheads="1"/>
            </p:cNvSpPr>
            <p:nvPr/>
          </p:nvSpPr>
          <p:spPr bwMode="auto">
            <a:xfrm>
              <a:off x="12816746" y="4739741"/>
              <a:ext cx="9670610" cy="327313"/>
            </a:xfrm>
            <a:custGeom>
              <a:avLst/>
              <a:gdLst>
                <a:gd name="T0" fmla="*/ 17199 w 17200"/>
                <a:gd name="T1" fmla="*/ 581 h 582"/>
                <a:gd name="T2" fmla="*/ 0 w 17200"/>
                <a:gd name="T3" fmla="*/ 581 h 582"/>
                <a:gd name="T4" fmla="*/ 0 w 17200"/>
                <a:gd name="T5" fmla="*/ 0 h 582"/>
                <a:gd name="T6" fmla="*/ 17199 w 17200"/>
                <a:gd name="T7" fmla="*/ 0 h 582"/>
                <a:gd name="T8" fmla="*/ 17199 w 17200"/>
                <a:gd name="T9" fmla="*/ 581 h 582"/>
              </a:gdLst>
              <a:ahLst/>
              <a:cxnLst>
                <a:cxn ang="0">
                  <a:pos x="T0" y="T1"/>
                </a:cxn>
                <a:cxn ang="0">
                  <a:pos x="T2" y="T3"/>
                </a:cxn>
                <a:cxn ang="0">
                  <a:pos x="T4" y="T5"/>
                </a:cxn>
                <a:cxn ang="0">
                  <a:pos x="T6" y="T7"/>
                </a:cxn>
                <a:cxn ang="0">
                  <a:pos x="T8" y="T9"/>
                </a:cxn>
              </a:cxnLst>
              <a:rect l="0" t="0" r="r" b="b"/>
              <a:pathLst>
                <a:path w="17200" h="582">
                  <a:moveTo>
                    <a:pt x="17199" y="581"/>
                  </a:moveTo>
                  <a:lnTo>
                    <a:pt x="0" y="581"/>
                  </a:lnTo>
                  <a:lnTo>
                    <a:pt x="0" y="0"/>
                  </a:lnTo>
                  <a:lnTo>
                    <a:pt x="17199" y="0"/>
                  </a:lnTo>
                  <a:lnTo>
                    <a:pt x="17199" y="581"/>
                  </a:lnTo>
                </a:path>
              </a:pathLst>
            </a:custGeom>
            <a:solidFill>
              <a:srgbClr val="CBDC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latin typeface="Lato Light" panose="020F0502020204030203" pitchFamily="34" charset="0"/>
              </a:endParaRPr>
            </a:p>
          </p:txBody>
        </p:sp>
        <p:sp>
          <p:nvSpPr>
            <p:cNvPr id="17" name="Freeform 10">
              <a:extLst>
                <a:ext uri="{FF2B5EF4-FFF2-40B4-BE49-F238E27FC236}">
                  <a16:creationId xmlns:a16="http://schemas.microsoft.com/office/drawing/2014/main" id="{141B5D94-9B20-40CF-8A77-25B3A18A8A93}"/>
                </a:ext>
              </a:extLst>
            </p:cNvPr>
            <p:cNvSpPr>
              <a:spLocks noChangeArrowheads="1"/>
            </p:cNvSpPr>
            <p:nvPr/>
          </p:nvSpPr>
          <p:spPr bwMode="auto">
            <a:xfrm>
              <a:off x="13997057" y="5627453"/>
              <a:ext cx="7312470" cy="4669169"/>
            </a:xfrm>
            <a:custGeom>
              <a:avLst/>
              <a:gdLst>
                <a:gd name="T0" fmla="*/ 13002 w 13003"/>
                <a:gd name="T1" fmla="*/ 8301 h 8302"/>
                <a:gd name="T2" fmla="*/ 0 w 13003"/>
                <a:gd name="T3" fmla="*/ 8301 h 8302"/>
                <a:gd name="T4" fmla="*/ 0 w 13003"/>
                <a:gd name="T5" fmla="*/ 0 h 8302"/>
                <a:gd name="T6" fmla="*/ 13002 w 13003"/>
                <a:gd name="T7" fmla="*/ 0 h 8302"/>
                <a:gd name="T8" fmla="*/ 13002 w 13003"/>
                <a:gd name="T9" fmla="*/ 8301 h 8302"/>
              </a:gdLst>
              <a:ahLst/>
              <a:cxnLst>
                <a:cxn ang="0">
                  <a:pos x="T0" y="T1"/>
                </a:cxn>
                <a:cxn ang="0">
                  <a:pos x="T2" y="T3"/>
                </a:cxn>
                <a:cxn ang="0">
                  <a:pos x="T4" y="T5"/>
                </a:cxn>
                <a:cxn ang="0">
                  <a:pos x="T6" y="T7"/>
                </a:cxn>
                <a:cxn ang="0">
                  <a:pos x="T8" y="T9"/>
                </a:cxn>
              </a:cxnLst>
              <a:rect l="0" t="0" r="r" b="b"/>
              <a:pathLst>
                <a:path w="13003" h="8302">
                  <a:moveTo>
                    <a:pt x="13002" y="8301"/>
                  </a:moveTo>
                  <a:lnTo>
                    <a:pt x="0" y="8301"/>
                  </a:lnTo>
                  <a:lnTo>
                    <a:pt x="0" y="0"/>
                  </a:lnTo>
                  <a:lnTo>
                    <a:pt x="13002" y="0"/>
                  </a:lnTo>
                  <a:lnTo>
                    <a:pt x="13002" y="8301"/>
                  </a:lnTo>
                </a:path>
              </a:pathLst>
            </a:custGeom>
            <a:solidFill>
              <a:schemeClr val="bg1"/>
            </a:solidFill>
            <a:ln>
              <a:noFill/>
            </a:ln>
            <a:effectLst/>
          </p:spPr>
          <p:txBody>
            <a:bodyPr wrap="none" anchor="ctr"/>
            <a:lstStyle/>
            <a:p>
              <a:endParaRPr lang="en-US" sz="2743" dirty="0">
                <a:latin typeface="Lato Light" panose="020F0502020204030203" pitchFamily="34" charset="0"/>
              </a:endParaRPr>
            </a:p>
          </p:txBody>
        </p:sp>
        <p:sp>
          <p:nvSpPr>
            <p:cNvPr id="18" name="Freeform 11">
              <a:extLst>
                <a:ext uri="{FF2B5EF4-FFF2-40B4-BE49-F238E27FC236}">
                  <a16:creationId xmlns:a16="http://schemas.microsoft.com/office/drawing/2014/main" id="{0B5E21BF-59D6-41CF-9665-35BC6CAC1DF5}"/>
                </a:ext>
              </a:extLst>
            </p:cNvPr>
            <p:cNvSpPr>
              <a:spLocks noChangeArrowheads="1"/>
            </p:cNvSpPr>
            <p:nvPr/>
          </p:nvSpPr>
          <p:spPr bwMode="auto">
            <a:xfrm>
              <a:off x="12816746" y="5064574"/>
              <a:ext cx="9670610" cy="562880"/>
            </a:xfrm>
            <a:custGeom>
              <a:avLst/>
              <a:gdLst>
                <a:gd name="T0" fmla="*/ 17199 w 17200"/>
                <a:gd name="T1" fmla="*/ 998 h 999"/>
                <a:gd name="T2" fmla="*/ 0 w 17200"/>
                <a:gd name="T3" fmla="*/ 998 h 999"/>
                <a:gd name="T4" fmla="*/ 0 w 17200"/>
                <a:gd name="T5" fmla="*/ 0 h 999"/>
                <a:gd name="T6" fmla="*/ 17199 w 17200"/>
                <a:gd name="T7" fmla="*/ 0 h 999"/>
                <a:gd name="T8" fmla="*/ 17199 w 17200"/>
                <a:gd name="T9" fmla="*/ 998 h 999"/>
              </a:gdLst>
              <a:ahLst/>
              <a:cxnLst>
                <a:cxn ang="0">
                  <a:pos x="T0" y="T1"/>
                </a:cxn>
                <a:cxn ang="0">
                  <a:pos x="T2" y="T3"/>
                </a:cxn>
                <a:cxn ang="0">
                  <a:pos x="T4" y="T5"/>
                </a:cxn>
                <a:cxn ang="0">
                  <a:pos x="T6" y="T7"/>
                </a:cxn>
                <a:cxn ang="0">
                  <a:pos x="T8" y="T9"/>
                </a:cxn>
              </a:cxnLst>
              <a:rect l="0" t="0" r="r" b="b"/>
              <a:pathLst>
                <a:path w="17200" h="999">
                  <a:moveTo>
                    <a:pt x="17199" y="998"/>
                  </a:moveTo>
                  <a:lnTo>
                    <a:pt x="0" y="998"/>
                  </a:lnTo>
                  <a:lnTo>
                    <a:pt x="0" y="0"/>
                  </a:lnTo>
                  <a:lnTo>
                    <a:pt x="17199" y="0"/>
                  </a:lnTo>
                  <a:lnTo>
                    <a:pt x="17199" y="998"/>
                  </a:lnTo>
                </a:path>
              </a:pathLst>
            </a:custGeom>
            <a:solidFill>
              <a:schemeClr val="accent3"/>
            </a:solidFill>
            <a:ln>
              <a:noFill/>
            </a:ln>
            <a:effectLst/>
          </p:spPr>
          <p:txBody>
            <a:bodyPr wrap="none" anchor="ctr"/>
            <a:lstStyle/>
            <a:p>
              <a:endParaRPr lang="en-US" sz="2743" dirty="0">
                <a:latin typeface="Lato Light" panose="020F0502020204030203" pitchFamily="34" charset="0"/>
              </a:endParaRPr>
            </a:p>
          </p:txBody>
        </p:sp>
        <p:sp>
          <p:nvSpPr>
            <p:cNvPr id="19" name="Freeform 12">
              <a:extLst>
                <a:ext uri="{FF2B5EF4-FFF2-40B4-BE49-F238E27FC236}">
                  <a16:creationId xmlns:a16="http://schemas.microsoft.com/office/drawing/2014/main" id="{B22D2A35-9F06-402A-A2D9-4D3224554700}"/>
                </a:ext>
              </a:extLst>
            </p:cNvPr>
            <p:cNvSpPr>
              <a:spLocks noChangeArrowheads="1"/>
            </p:cNvSpPr>
            <p:nvPr/>
          </p:nvSpPr>
          <p:spPr bwMode="auto">
            <a:xfrm>
              <a:off x="13997057" y="5186077"/>
              <a:ext cx="4731160" cy="295077"/>
            </a:xfrm>
            <a:custGeom>
              <a:avLst/>
              <a:gdLst>
                <a:gd name="T0" fmla="*/ 8293 w 8414"/>
                <a:gd name="T1" fmla="*/ 525 h 526"/>
                <a:gd name="T2" fmla="*/ 121 w 8414"/>
                <a:gd name="T3" fmla="*/ 525 h 526"/>
                <a:gd name="T4" fmla="*/ 121 w 8414"/>
                <a:gd name="T5" fmla="*/ 525 h 526"/>
                <a:gd name="T6" fmla="*/ 0 w 8414"/>
                <a:gd name="T7" fmla="*/ 404 h 526"/>
                <a:gd name="T8" fmla="*/ 0 w 8414"/>
                <a:gd name="T9" fmla="*/ 121 h 526"/>
                <a:gd name="T10" fmla="*/ 0 w 8414"/>
                <a:gd name="T11" fmla="*/ 121 h 526"/>
                <a:gd name="T12" fmla="*/ 121 w 8414"/>
                <a:gd name="T13" fmla="*/ 0 h 526"/>
                <a:gd name="T14" fmla="*/ 8293 w 8414"/>
                <a:gd name="T15" fmla="*/ 0 h 526"/>
                <a:gd name="T16" fmla="*/ 8293 w 8414"/>
                <a:gd name="T17" fmla="*/ 0 h 526"/>
                <a:gd name="T18" fmla="*/ 8413 w 8414"/>
                <a:gd name="T19" fmla="*/ 121 h 526"/>
                <a:gd name="T20" fmla="*/ 8413 w 8414"/>
                <a:gd name="T21" fmla="*/ 404 h 526"/>
                <a:gd name="T22" fmla="*/ 8413 w 8414"/>
                <a:gd name="T23" fmla="*/ 404 h 526"/>
                <a:gd name="T24" fmla="*/ 8293 w 8414"/>
                <a:gd name="T25" fmla="*/ 52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14" h="526">
                  <a:moveTo>
                    <a:pt x="8293" y="525"/>
                  </a:moveTo>
                  <a:lnTo>
                    <a:pt x="121" y="525"/>
                  </a:lnTo>
                  <a:lnTo>
                    <a:pt x="121" y="525"/>
                  </a:lnTo>
                  <a:cubicBezTo>
                    <a:pt x="54" y="525"/>
                    <a:pt x="0" y="470"/>
                    <a:pt x="0" y="404"/>
                  </a:cubicBezTo>
                  <a:lnTo>
                    <a:pt x="0" y="121"/>
                  </a:lnTo>
                  <a:lnTo>
                    <a:pt x="0" y="121"/>
                  </a:lnTo>
                  <a:cubicBezTo>
                    <a:pt x="0" y="54"/>
                    <a:pt x="54" y="0"/>
                    <a:pt x="121" y="0"/>
                  </a:cubicBezTo>
                  <a:lnTo>
                    <a:pt x="8293" y="0"/>
                  </a:lnTo>
                  <a:lnTo>
                    <a:pt x="8293" y="0"/>
                  </a:lnTo>
                  <a:cubicBezTo>
                    <a:pt x="8359" y="0"/>
                    <a:pt x="8413" y="54"/>
                    <a:pt x="8413" y="121"/>
                  </a:cubicBezTo>
                  <a:lnTo>
                    <a:pt x="8413" y="404"/>
                  </a:lnTo>
                  <a:lnTo>
                    <a:pt x="8413" y="404"/>
                  </a:lnTo>
                  <a:cubicBezTo>
                    <a:pt x="8413" y="470"/>
                    <a:pt x="8359" y="525"/>
                    <a:pt x="8293" y="525"/>
                  </a:cubicBezTo>
                </a:path>
              </a:pathLst>
            </a:custGeom>
            <a:solidFill>
              <a:schemeClr val="accent3">
                <a:lumMod val="75000"/>
              </a:schemeClr>
            </a:solidFill>
            <a:ln>
              <a:noFill/>
            </a:ln>
            <a:effectLst/>
          </p:spPr>
          <p:txBody>
            <a:bodyPr wrap="none" anchor="ctr"/>
            <a:lstStyle/>
            <a:p>
              <a:endParaRPr lang="en-US" sz="2743" dirty="0">
                <a:latin typeface="Lato Light" panose="020F0502020204030203" pitchFamily="34" charset="0"/>
              </a:endParaRPr>
            </a:p>
          </p:txBody>
        </p:sp>
        <p:sp>
          <p:nvSpPr>
            <p:cNvPr id="20" name="Freeform 13">
              <a:extLst>
                <a:ext uri="{FF2B5EF4-FFF2-40B4-BE49-F238E27FC236}">
                  <a16:creationId xmlns:a16="http://schemas.microsoft.com/office/drawing/2014/main" id="{F7A38058-A92F-468A-A611-41057447985F}"/>
                </a:ext>
              </a:extLst>
            </p:cNvPr>
            <p:cNvSpPr>
              <a:spLocks noChangeArrowheads="1"/>
            </p:cNvSpPr>
            <p:nvPr/>
          </p:nvSpPr>
          <p:spPr bwMode="auto">
            <a:xfrm>
              <a:off x="12992802" y="4819090"/>
              <a:ext cx="166135" cy="166135"/>
            </a:xfrm>
            <a:custGeom>
              <a:avLst/>
              <a:gdLst>
                <a:gd name="T0" fmla="*/ 294 w 295"/>
                <a:gd name="T1" fmla="*/ 146 h 295"/>
                <a:gd name="T2" fmla="*/ 294 w 295"/>
                <a:gd name="T3" fmla="*/ 146 h 295"/>
                <a:gd name="T4" fmla="*/ 147 w 295"/>
                <a:gd name="T5" fmla="*/ 294 h 295"/>
                <a:gd name="T6" fmla="*/ 147 w 295"/>
                <a:gd name="T7" fmla="*/ 294 h 295"/>
                <a:gd name="T8" fmla="*/ 0 w 295"/>
                <a:gd name="T9" fmla="*/ 146 h 295"/>
                <a:gd name="T10" fmla="*/ 0 w 295"/>
                <a:gd name="T11" fmla="*/ 146 h 295"/>
                <a:gd name="T12" fmla="*/ 147 w 295"/>
                <a:gd name="T13" fmla="*/ 0 h 295"/>
                <a:gd name="T14" fmla="*/ 147 w 295"/>
                <a:gd name="T15" fmla="*/ 0 h 295"/>
                <a:gd name="T16" fmla="*/ 294 w 295"/>
                <a:gd name="T17" fmla="*/ 14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294" y="146"/>
                  </a:moveTo>
                  <a:lnTo>
                    <a:pt x="294" y="146"/>
                  </a:lnTo>
                  <a:cubicBezTo>
                    <a:pt x="294" y="228"/>
                    <a:pt x="228" y="294"/>
                    <a:pt x="147" y="294"/>
                  </a:cubicBezTo>
                  <a:lnTo>
                    <a:pt x="147" y="294"/>
                  </a:lnTo>
                  <a:cubicBezTo>
                    <a:pt x="66" y="294"/>
                    <a:pt x="0" y="228"/>
                    <a:pt x="0" y="146"/>
                  </a:cubicBezTo>
                  <a:lnTo>
                    <a:pt x="0" y="146"/>
                  </a:lnTo>
                  <a:cubicBezTo>
                    <a:pt x="0" y="65"/>
                    <a:pt x="66" y="0"/>
                    <a:pt x="147" y="0"/>
                  </a:cubicBezTo>
                  <a:lnTo>
                    <a:pt x="147" y="0"/>
                  </a:lnTo>
                  <a:cubicBezTo>
                    <a:pt x="228" y="0"/>
                    <a:pt x="294" y="65"/>
                    <a:pt x="294" y="146"/>
                  </a:cubicBezTo>
                </a:path>
              </a:pathLst>
            </a:custGeom>
            <a:solidFill>
              <a:schemeClr val="accent5"/>
            </a:solidFill>
            <a:ln>
              <a:noFill/>
            </a:ln>
            <a:effectLst/>
          </p:spPr>
          <p:txBody>
            <a:bodyPr wrap="none" anchor="ctr"/>
            <a:lstStyle/>
            <a:p>
              <a:endParaRPr lang="en-US" sz="2743" dirty="0">
                <a:latin typeface="Lato Light" panose="020F0502020204030203" pitchFamily="34" charset="0"/>
              </a:endParaRPr>
            </a:p>
          </p:txBody>
        </p:sp>
        <p:sp>
          <p:nvSpPr>
            <p:cNvPr id="21" name="Freeform 14">
              <a:extLst>
                <a:ext uri="{FF2B5EF4-FFF2-40B4-BE49-F238E27FC236}">
                  <a16:creationId xmlns:a16="http://schemas.microsoft.com/office/drawing/2014/main" id="{454E0B85-3EC8-4ABD-B6FD-42B4BE1C01BF}"/>
                </a:ext>
              </a:extLst>
            </p:cNvPr>
            <p:cNvSpPr>
              <a:spLocks noChangeArrowheads="1"/>
            </p:cNvSpPr>
            <p:nvPr/>
          </p:nvSpPr>
          <p:spPr bwMode="auto">
            <a:xfrm>
              <a:off x="13245726" y="4819090"/>
              <a:ext cx="166135" cy="166135"/>
            </a:xfrm>
            <a:custGeom>
              <a:avLst/>
              <a:gdLst>
                <a:gd name="T0" fmla="*/ 295 w 296"/>
                <a:gd name="T1" fmla="*/ 146 h 295"/>
                <a:gd name="T2" fmla="*/ 295 w 296"/>
                <a:gd name="T3" fmla="*/ 146 h 295"/>
                <a:gd name="T4" fmla="*/ 147 w 296"/>
                <a:gd name="T5" fmla="*/ 294 h 295"/>
                <a:gd name="T6" fmla="*/ 147 w 296"/>
                <a:gd name="T7" fmla="*/ 294 h 295"/>
                <a:gd name="T8" fmla="*/ 0 w 296"/>
                <a:gd name="T9" fmla="*/ 146 h 295"/>
                <a:gd name="T10" fmla="*/ 0 w 296"/>
                <a:gd name="T11" fmla="*/ 146 h 295"/>
                <a:gd name="T12" fmla="*/ 147 w 296"/>
                <a:gd name="T13" fmla="*/ 0 h 295"/>
                <a:gd name="T14" fmla="*/ 147 w 296"/>
                <a:gd name="T15" fmla="*/ 0 h 295"/>
                <a:gd name="T16" fmla="*/ 295 w 296"/>
                <a:gd name="T17" fmla="*/ 14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 h="295">
                  <a:moveTo>
                    <a:pt x="295" y="146"/>
                  </a:moveTo>
                  <a:lnTo>
                    <a:pt x="295" y="146"/>
                  </a:lnTo>
                  <a:cubicBezTo>
                    <a:pt x="295" y="228"/>
                    <a:pt x="228" y="294"/>
                    <a:pt x="147" y="294"/>
                  </a:cubicBezTo>
                  <a:lnTo>
                    <a:pt x="147" y="294"/>
                  </a:lnTo>
                  <a:cubicBezTo>
                    <a:pt x="66" y="294"/>
                    <a:pt x="0" y="228"/>
                    <a:pt x="0" y="146"/>
                  </a:cubicBezTo>
                  <a:lnTo>
                    <a:pt x="0" y="146"/>
                  </a:lnTo>
                  <a:cubicBezTo>
                    <a:pt x="0" y="65"/>
                    <a:pt x="66" y="0"/>
                    <a:pt x="147" y="0"/>
                  </a:cubicBezTo>
                  <a:lnTo>
                    <a:pt x="147" y="0"/>
                  </a:lnTo>
                  <a:cubicBezTo>
                    <a:pt x="228" y="0"/>
                    <a:pt x="295" y="65"/>
                    <a:pt x="295" y="146"/>
                  </a:cubicBezTo>
                </a:path>
              </a:pathLst>
            </a:custGeom>
            <a:solidFill>
              <a:schemeClr val="accent2"/>
            </a:solidFill>
            <a:ln>
              <a:noFill/>
            </a:ln>
            <a:effectLst/>
          </p:spPr>
          <p:txBody>
            <a:bodyPr wrap="none" anchor="ctr"/>
            <a:lstStyle/>
            <a:p>
              <a:endParaRPr lang="en-US" sz="2743" dirty="0">
                <a:latin typeface="Lato Light" panose="020F0502020204030203" pitchFamily="34" charset="0"/>
              </a:endParaRPr>
            </a:p>
          </p:txBody>
        </p:sp>
        <p:sp>
          <p:nvSpPr>
            <p:cNvPr id="22" name="Freeform 15">
              <a:extLst>
                <a:ext uri="{FF2B5EF4-FFF2-40B4-BE49-F238E27FC236}">
                  <a16:creationId xmlns:a16="http://schemas.microsoft.com/office/drawing/2014/main" id="{9A148EB5-0A55-4087-92F3-C16750FB7687}"/>
                </a:ext>
              </a:extLst>
            </p:cNvPr>
            <p:cNvSpPr>
              <a:spLocks noChangeArrowheads="1"/>
            </p:cNvSpPr>
            <p:nvPr/>
          </p:nvSpPr>
          <p:spPr bwMode="auto">
            <a:xfrm>
              <a:off x="13501129" y="4819090"/>
              <a:ext cx="166137" cy="166135"/>
            </a:xfrm>
            <a:custGeom>
              <a:avLst/>
              <a:gdLst>
                <a:gd name="T0" fmla="*/ 295 w 296"/>
                <a:gd name="T1" fmla="*/ 146 h 295"/>
                <a:gd name="T2" fmla="*/ 295 w 296"/>
                <a:gd name="T3" fmla="*/ 146 h 295"/>
                <a:gd name="T4" fmla="*/ 147 w 296"/>
                <a:gd name="T5" fmla="*/ 294 h 295"/>
                <a:gd name="T6" fmla="*/ 147 w 296"/>
                <a:gd name="T7" fmla="*/ 294 h 295"/>
                <a:gd name="T8" fmla="*/ 0 w 296"/>
                <a:gd name="T9" fmla="*/ 146 h 295"/>
                <a:gd name="T10" fmla="*/ 0 w 296"/>
                <a:gd name="T11" fmla="*/ 146 h 295"/>
                <a:gd name="T12" fmla="*/ 147 w 296"/>
                <a:gd name="T13" fmla="*/ 0 h 295"/>
                <a:gd name="T14" fmla="*/ 147 w 296"/>
                <a:gd name="T15" fmla="*/ 0 h 295"/>
                <a:gd name="T16" fmla="*/ 295 w 296"/>
                <a:gd name="T17" fmla="*/ 14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 h="295">
                  <a:moveTo>
                    <a:pt x="295" y="146"/>
                  </a:moveTo>
                  <a:lnTo>
                    <a:pt x="295" y="146"/>
                  </a:lnTo>
                  <a:cubicBezTo>
                    <a:pt x="295" y="228"/>
                    <a:pt x="228" y="294"/>
                    <a:pt x="147" y="294"/>
                  </a:cubicBezTo>
                  <a:lnTo>
                    <a:pt x="147" y="294"/>
                  </a:lnTo>
                  <a:cubicBezTo>
                    <a:pt x="66" y="294"/>
                    <a:pt x="0" y="228"/>
                    <a:pt x="0" y="146"/>
                  </a:cubicBezTo>
                  <a:lnTo>
                    <a:pt x="0" y="146"/>
                  </a:lnTo>
                  <a:cubicBezTo>
                    <a:pt x="0" y="65"/>
                    <a:pt x="66" y="0"/>
                    <a:pt x="147" y="0"/>
                  </a:cubicBezTo>
                  <a:lnTo>
                    <a:pt x="147" y="0"/>
                  </a:lnTo>
                  <a:cubicBezTo>
                    <a:pt x="228" y="0"/>
                    <a:pt x="295" y="65"/>
                    <a:pt x="295" y="146"/>
                  </a:cubicBezTo>
                </a:path>
              </a:pathLst>
            </a:custGeom>
            <a:solidFill>
              <a:schemeClr val="accent3"/>
            </a:solidFill>
            <a:ln>
              <a:noFill/>
            </a:ln>
            <a:effectLst/>
          </p:spPr>
          <p:txBody>
            <a:bodyPr wrap="none" anchor="ctr"/>
            <a:lstStyle/>
            <a:p>
              <a:endParaRPr lang="en-US" sz="2743" dirty="0">
                <a:latin typeface="Lato Light" panose="020F0502020204030203" pitchFamily="34" charset="0"/>
              </a:endParaRPr>
            </a:p>
          </p:txBody>
        </p:sp>
        <p:sp>
          <p:nvSpPr>
            <p:cNvPr id="23" name="Freeform 16">
              <a:extLst>
                <a:ext uri="{FF2B5EF4-FFF2-40B4-BE49-F238E27FC236}">
                  <a16:creationId xmlns:a16="http://schemas.microsoft.com/office/drawing/2014/main" id="{534FAE2D-64AB-4A91-BCCC-AC0FD9C75FF0}"/>
                </a:ext>
              </a:extLst>
            </p:cNvPr>
            <p:cNvSpPr>
              <a:spLocks noChangeArrowheads="1"/>
            </p:cNvSpPr>
            <p:nvPr/>
          </p:nvSpPr>
          <p:spPr bwMode="auto">
            <a:xfrm>
              <a:off x="13486251" y="5186077"/>
              <a:ext cx="295078" cy="295077"/>
            </a:xfrm>
            <a:custGeom>
              <a:avLst/>
              <a:gdLst>
                <a:gd name="T0" fmla="*/ 0 w 525"/>
                <a:gd name="T1" fmla="*/ 262 h 526"/>
                <a:gd name="T2" fmla="*/ 0 w 525"/>
                <a:gd name="T3" fmla="*/ 262 h 526"/>
                <a:gd name="T4" fmla="*/ 262 w 525"/>
                <a:gd name="T5" fmla="*/ 0 h 526"/>
                <a:gd name="T6" fmla="*/ 262 w 525"/>
                <a:gd name="T7" fmla="*/ 0 h 526"/>
                <a:gd name="T8" fmla="*/ 524 w 525"/>
                <a:gd name="T9" fmla="*/ 262 h 526"/>
                <a:gd name="T10" fmla="*/ 524 w 525"/>
                <a:gd name="T11" fmla="*/ 262 h 526"/>
                <a:gd name="T12" fmla="*/ 262 w 525"/>
                <a:gd name="T13" fmla="*/ 525 h 526"/>
                <a:gd name="T14" fmla="*/ 262 w 525"/>
                <a:gd name="T15" fmla="*/ 525 h 526"/>
                <a:gd name="T16" fmla="*/ 0 w 525"/>
                <a:gd name="T17" fmla="*/ 262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5" h="526">
                  <a:moveTo>
                    <a:pt x="0" y="262"/>
                  </a:moveTo>
                  <a:lnTo>
                    <a:pt x="0" y="262"/>
                  </a:lnTo>
                  <a:cubicBezTo>
                    <a:pt x="0" y="117"/>
                    <a:pt x="117" y="0"/>
                    <a:pt x="262" y="0"/>
                  </a:cubicBezTo>
                  <a:lnTo>
                    <a:pt x="262" y="0"/>
                  </a:lnTo>
                  <a:cubicBezTo>
                    <a:pt x="407" y="0"/>
                    <a:pt x="524" y="117"/>
                    <a:pt x="524" y="262"/>
                  </a:cubicBezTo>
                  <a:lnTo>
                    <a:pt x="524" y="262"/>
                  </a:lnTo>
                  <a:cubicBezTo>
                    <a:pt x="524" y="407"/>
                    <a:pt x="407" y="525"/>
                    <a:pt x="262" y="525"/>
                  </a:cubicBezTo>
                  <a:lnTo>
                    <a:pt x="262" y="525"/>
                  </a:lnTo>
                  <a:cubicBezTo>
                    <a:pt x="117" y="525"/>
                    <a:pt x="0" y="407"/>
                    <a:pt x="0" y="262"/>
                  </a:cubicBezTo>
                </a:path>
              </a:pathLst>
            </a:custGeom>
            <a:solidFill>
              <a:schemeClr val="accent3">
                <a:lumMod val="50000"/>
              </a:schemeClr>
            </a:solidFill>
            <a:ln>
              <a:noFill/>
            </a:ln>
            <a:effectLst/>
          </p:spPr>
          <p:txBody>
            <a:bodyPr wrap="none" anchor="ctr"/>
            <a:lstStyle/>
            <a:p>
              <a:endParaRPr lang="en-US" sz="2743" dirty="0">
                <a:latin typeface="Lato Light" panose="020F0502020204030203" pitchFamily="34" charset="0"/>
              </a:endParaRPr>
            </a:p>
          </p:txBody>
        </p:sp>
        <p:sp>
          <p:nvSpPr>
            <p:cNvPr id="24" name="Freeform 17">
              <a:extLst>
                <a:ext uri="{FF2B5EF4-FFF2-40B4-BE49-F238E27FC236}">
                  <a16:creationId xmlns:a16="http://schemas.microsoft.com/office/drawing/2014/main" id="{9D121AAC-55FE-4818-86EF-480BBE80ABE4}"/>
                </a:ext>
              </a:extLst>
            </p:cNvPr>
            <p:cNvSpPr>
              <a:spLocks noChangeArrowheads="1"/>
            </p:cNvSpPr>
            <p:nvPr/>
          </p:nvSpPr>
          <p:spPr bwMode="auto">
            <a:xfrm>
              <a:off x="21307046" y="5627453"/>
              <a:ext cx="1180310" cy="4669169"/>
            </a:xfrm>
            <a:custGeom>
              <a:avLst/>
              <a:gdLst>
                <a:gd name="T0" fmla="*/ 0 w 2099"/>
                <a:gd name="T1" fmla="*/ 8301 h 8302"/>
                <a:gd name="T2" fmla="*/ 2098 w 2099"/>
                <a:gd name="T3" fmla="*/ 8301 h 8302"/>
                <a:gd name="T4" fmla="*/ 2098 w 2099"/>
                <a:gd name="T5" fmla="*/ 0 h 8302"/>
                <a:gd name="T6" fmla="*/ 0 w 2099"/>
                <a:gd name="T7" fmla="*/ 0 h 8302"/>
                <a:gd name="T8" fmla="*/ 0 w 2099"/>
                <a:gd name="T9" fmla="*/ 8301 h 8302"/>
              </a:gdLst>
              <a:ahLst/>
              <a:cxnLst>
                <a:cxn ang="0">
                  <a:pos x="T0" y="T1"/>
                </a:cxn>
                <a:cxn ang="0">
                  <a:pos x="T2" y="T3"/>
                </a:cxn>
                <a:cxn ang="0">
                  <a:pos x="T4" y="T5"/>
                </a:cxn>
                <a:cxn ang="0">
                  <a:pos x="T6" y="T7"/>
                </a:cxn>
                <a:cxn ang="0">
                  <a:pos x="T8" y="T9"/>
                </a:cxn>
              </a:cxnLst>
              <a:rect l="0" t="0" r="r" b="b"/>
              <a:pathLst>
                <a:path w="2099" h="8302">
                  <a:moveTo>
                    <a:pt x="0" y="8301"/>
                  </a:moveTo>
                  <a:lnTo>
                    <a:pt x="2098" y="8301"/>
                  </a:lnTo>
                  <a:lnTo>
                    <a:pt x="2098" y="0"/>
                  </a:lnTo>
                  <a:lnTo>
                    <a:pt x="0" y="0"/>
                  </a:lnTo>
                  <a:lnTo>
                    <a:pt x="0" y="8301"/>
                  </a:lnTo>
                </a:path>
              </a:pathLst>
            </a:custGeom>
            <a:solidFill>
              <a:schemeClr val="bg2">
                <a:lumMod val="60000"/>
                <a:lumOff val="40000"/>
              </a:schemeClr>
            </a:solidFill>
            <a:ln>
              <a:noFill/>
            </a:ln>
            <a:effectLst/>
          </p:spPr>
          <p:txBody>
            <a:bodyPr wrap="none" anchor="ctr"/>
            <a:lstStyle/>
            <a:p>
              <a:endParaRPr lang="en-US" sz="2743" dirty="0">
                <a:latin typeface="Lato Light" panose="020F0502020204030203" pitchFamily="34" charset="0"/>
              </a:endParaRPr>
            </a:p>
          </p:txBody>
        </p:sp>
        <p:sp>
          <p:nvSpPr>
            <p:cNvPr id="25" name="Freeform 18">
              <a:extLst>
                <a:ext uri="{FF2B5EF4-FFF2-40B4-BE49-F238E27FC236}">
                  <a16:creationId xmlns:a16="http://schemas.microsoft.com/office/drawing/2014/main" id="{FBCEFE76-8BF2-4CD4-9A73-D5F952A9E58F}"/>
                </a:ext>
              </a:extLst>
            </p:cNvPr>
            <p:cNvSpPr>
              <a:spLocks noChangeArrowheads="1"/>
            </p:cNvSpPr>
            <p:nvPr/>
          </p:nvSpPr>
          <p:spPr bwMode="auto">
            <a:xfrm>
              <a:off x="12816746" y="5627453"/>
              <a:ext cx="1180310" cy="4669169"/>
            </a:xfrm>
            <a:custGeom>
              <a:avLst/>
              <a:gdLst>
                <a:gd name="T0" fmla="*/ 0 w 2100"/>
                <a:gd name="T1" fmla="*/ 8301 h 8302"/>
                <a:gd name="T2" fmla="*/ 2099 w 2100"/>
                <a:gd name="T3" fmla="*/ 8301 h 8302"/>
                <a:gd name="T4" fmla="*/ 2099 w 2100"/>
                <a:gd name="T5" fmla="*/ 0 h 8302"/>
                <a:gd name="T6" fmla="*/ 0 w 2100"/>
                <a:gd name="T7" fmla="*/ 0 h 8302"/>
                <a:gd name="T8" fmla="*/ 0 w 2100"/>
                <a:gd name="T9" fmla="*/ 8301 h 8302"/>
              </a:gdLst>
              <a:ahLst/>
              <a:cxnLst>
                <a:cxn ang="0">
                  <a:pos x="T0" y="T1"/>
                </a:cxn>
                <a:cxn ang="0">
                  <a:pos x="T2" y="T3"/>
                </a:cxn>
                <a:cxn ang="0">
                  <a:pos x="T4" y="T5"/>
                </a:cxn>
                <a:cxn ang="0">
                  <a:pos x="T6" y="T7"/>
                </a:cxn>
                <a:cxn ang="0">
                  <a:pos x="T8" y="T9"/>
                </a:cxn>
              </a:cxnLst>
              <a:rect l="0" t="0" r="r" b="b"/>
              <a:pathLst>
                <a:path w="2100" h="8302">
                  <a:moveTo>
                    <a:pt x="0" y="8301"/>
                  </a:moveTo>
                  <a:lnTo>
                    <a:pt x="2099" y="8301"/>
                  </a:lnTo>
                  <a:lnTo>
                    <a:pt x="2099" y="0"/>
                  </a:lnTo>
                  <a:lnTo>
                    <a:pt x="0" y="0"/>
                  </a:lnTo>
                  <a:lnTo>
                    <a:pt x="0" y="8301"/>
                  </a:lnTo>
                </a:path>
              </a:pathLst>
            </a:custGeom>
            <a:solidFill>
              <a:schemeClr val="bg2">
                <a:lumMod val="60000"/>
                <a:lumOff val="40000"/>
              </a:schemeClr>
            </a:solidFill>
            <a:ln>
              <a:noFill/>
            </a:ln>
            <a:effectLst/>
          </p:spPr>
          <p:txBody>
            <a:bodyPr wrap="none" anchor="ctr"/>
            <a:lstStyle/>
            <a:p>
              <a:endParaRPr lang="en-US" sz="2743" dirty="0">
                <a:latin typeface="Lato Light" panose="020F0502020204030203" pitchFamily="34" charset="0"/>
              </a:endParaRPr>
            </a:p>
          </p:txBody>
        </p:sp>
        <p:sp>
          <p:nvSpPr>
            <p:cNvPr id="26" name="Freeform 19">
              <a:extLst>
                <a:ext uri="{FF2B5EF4-FFF2-40B4-BE49-F238E27FC236}">
                  <a16:creationId xmlns:a16="http://schemas.microsoft.com/office/drawing/2014/main" id="{D64B7C09-8376-4CC0-A6C3-9088FEAB356E}"/>
                </a:ext>
              </a:extLst>
            </p:cNvPr>
            <p:cNvSpPr>
              <a:spLocks noChangeArrowheads="1"/>
            </p:cNvSpPr>
            <p:nvPr/>
          </p:nvSpPr>
          <p:spPr bwMode="auto">
            <a:xfrm>
              <a:off x="17652052" y="5870460"/>
              <a:ext cx="3218578" cy="825721"/>
            </a:xfrm>
            <a:custGeom>
              <a:avLst/>
              <a:gdLst>
                <a:gd name="T0" fmla="*/ 5721 w 5722"/>
                <a:gd name="T1" fmla="*/ 1467 h 1468"/>
                <a:gd name="T2" fmla="*/ 0 w 5722"/>
                <a:gd name="T3" fmla="*/ 1467 h 1468"/>
                <a:gd name="T4" fmla="*/ 0 w 5722"/>
                <a:gd name="T5" fmla="*/ 0 h 1468"/>
                <a:gd name="T6" fmla="*/ 5721 w 5722"/>
                <a:gd name="T7" fmla="*/ 0 h 1468"/>
                <a:gd name="T8" fmla="*/ 5721 w 5722"/>
                <a:gd name="T9" fmla="*/ 1467 h 1468"/>
              </a:gdLst>
              <a:ahLst/>
              <a:cxnLst>
                <a:cxn ang="0">
                  <a:pos x="T0" y="T1"/>
                </a:cxn>
                <a:cxn ang="0">
                  <a:pos x="T2" y="T3"/>
                </a:cxn>
                <a:cxn ang="0">
                  <a:pos x="T4" y="T5"/>
                </a:cxn>
                <a:cxn ang="0">
                  <a:pos x="T6" y="T7"/>
                </a:cxn>
                <a:cxn ang="0">
                  <a:pos x="T8" y="T9"/>
                </a:cxn>
              </a:cxnLst>
              <a:rect l="0" t="0" r="r" b="b"/>
              <a:pathLst>
                <a:path w="5722" h="1468">
                  <a:moveTo>
                    <a:pt x="5721" y="1467"/>
                  </a:moveTo>
                  <a:lnTo>
                    <a:pt x="0" y="1467"/>
                  </a:lnTo>
                  <a:lnTo>
                    <a:pt x="0" y="0"/>
                  </a:lnTo>
                  <a:lnTo>
                    <a:pt x="5721" y="0"/>
                  </a:lnTo>
                  <a:lnTo>
                    <a:pt x="5721" y="1467"/>
                  </a:lnTo>
                </a:path>
              </a:pathLst>
            </a:custGeom>
            <a:solidFill>
              <a:schemeClr val="bg2">
                <a:lumMod val="60000"/>
                <a:lumOff val="40000"/>
              </a:schemeClr>
            </a:solidFill>
            <a:ln>
              <a:noFill/>
            </a:ln>
            <a:effectLst/>
          </p:spPr>
          <p:txBody>
            <a:bodyPr wrap="none" anchor="ctr"/>
            <a:lstStyle/>
            <a:p>
              <a:endParaRPr lang="en-US" sz="2743" dirty="0">
                <a:latin typeface="Lato Light" panose="020F0502020204030203" pitchFamily="34" charset="0"/>
              </a:endParaRPr>
            </a:p>
          </p:txBody>
        </p:sp>
        <p:sp>
          <p:nvSpPr>
            <p:cNvPr id="27" name="Freeform 20">
              <a:extLst>
                <a:ext uri="{FF2B5EF4-FFF2-40B4-BE49-F238E27FC236}">
                  <a16:creationId xmlns:a16="http://schemas.microsoft.com/office/drawing/2014/main" id="{0B22709B-70B8-4B0D-8F19-82DEF6A80586}"/>
                </a:ext>
              </a:extLst>
            </p:cNvPr>
            <p:cNvSpPr>
              <a:spLocks noChangeArrowheads="1"/>
            </p:cNvSpPr>
            <p:nvPr/>
          </p:nvSpPr>
          <p:spPr bwMode="auto">
            <a:xfrm>
              <a:off x="14433475" y="8724528"/>
              <a:ext cx="1780384" cy="1259659"/>
            </a:xfrm>
            <a:custGeom>
              <a:avLst/>
              <a:gdLst>
                <a:gd name="T0" fmla="*/ 3165 w 3166"/>
                <a:gd name="T1" fmla="*/ 2240 h 2241"/>
                <a:gd name="T2" fmla="*/ 0 w 3166"/>
                <a:gd name="T3" fmla="*/ 2240 h 2241"/>
                <a:gd name="T4" fmla="*/ 0 w 3166"/>
                <a:gd name="T5" fmla="*/ 0 h 2241"/>
                <a:gd name="T6" fmla="*/ 3165 w 3166"/>
                <a:gd name="T7" fmla="*/ 0 h 2241"/>
                <a:gd name="T8" fmla="*/ 3165 w 3166"/>
                <a:gd name="T9" fmla="*/ 2240 h 2241"/>
              </a:gdLst>
              <a:ahLst/>
              <a:cxnLst>
                <a:cxn ang="0">
                  <a:pos x="T0" y="T1"/>
                </a:cxn>
                <a:cxn ang="0">
                  <a:pos x="T2" y="T3"/>
                </a:cxn>
                <a:cxn ang="0">
                  <a:pos x="T4" y="T5"/>
                </a:cxn>
                <a:cxn ang="0">
                  <a:pos x="T6" y="T7"/>
                </a:cxn>
                <a:cxn ang="0">
                  <a:pos x="T8" y="T9"/>
                </a:cxn>
              </a:cxnLst>
              <a:rect l="0" t="0" r="r" b="b"/>
              <a:pathLst>
                <a:path w="3166" h="2241">
                  <a:moveTo>
                    <a:pt x="3165" y="2240"/>
                  </a:moveTo>
                  <a:lnTo>
                    <a:pt x="0" y="2240"/>
                  </a:lnTo>
                  <a:lnTo>
                    <a:pt x="0" y="0"/>
                  </a:lnTo>
                  <a:lnTo>
                    <a:pt x="3165" y="0"/>
                  </a:lnTo>
                  <a:lnTo>
                    <a:pt x="3165" y="2240"/>
                  </a:lnTo>
                </a:path>
              </a:pathLst>
            </a:custGeom>
            <a:solidFill>
              <a:schemeClr val="accent2"/>
            </a:solidFill>
            <a:ln>
              <a:noFill/>
            </a:ln>
            <a:effectLst/>
          </p:spPr>
          <p:txBody>
            <a:bodyPr wrap="none" anchor="ctr"/>
            <a:lstStyle/>
            <a:p>
              <a:endParaRPr lang="en-US" sz="2743" dirty="0">
                <a:latin typeface="Lato Light" panose="020F0502020204030203" pitchFamily="34" charset="0"/>
              </a:endParaRPr>
            </a:p>
          </p:txBody>
        </p:sp>
        <p:sp>
          <p:nvSpPr>
            <p:cNvPr id="28" name="Freeform 21">
              <a:extLst>
                <a:ext uri="{FF2B5EF4-FFF2-40B4-BE49-F238E27FC236}">
                  <a16:creationId xmlns:a16="http://schemas.microsoft.com/office/drawing/2014/main" id="{56BDCAD6-0064-411F-BE12-D56F8C289FEA}"/>
                </a:ext>
              </a:extLst>
            </p:cNvPr>
            <p:cNvSpPr>
              <a:spLocks noChangeArrowheads="1"/>
            </p:cNvSpPr>
            <p:nvPr/>
          </p:nvSpPr>
          <p:spPr bwMode="auto">
            <a:xfrm>
              <a:off x="14433475" y="6897032"/>
              <a:ext cx="1780384" cy="1611769"/>
            </a:xfrm>
            <a:custGeom>
              <a:avLst/>
              <a:gdLst>
                <a:gd name="T0" fmla="*/ 3165 w 3166"/>
                <a:gd name="T1" fmla="*/ 2867 h 2868"/>
                <a:gd name="T2" fmla="*/ 0 w 3166"/>
                <a:gd name="T3" fmla="*/ 2867 h 2868"/>
                <a:gd name="T4" fmla="*/ 0 w 3166"/>
                <a:gd name="T5" fmla="*/ 0 h 2868"/>
                <a:gd name="T6" fmla="*/ 3165 w 3166"/>
                <a:gd name="T7" fmla="*/ 0 h 2868"/>
                <a:gd name="T8" fmla="*/ 3165 w 3166"/>
                <a:gd name="T9" fmla="*/ 2867 h 2868"/>
              </a:gdLst>
              <a:ahLst/>
              <a:cxnLst>
                <a:cxn ang="0">
                  <a:pos x="T0" y="T1"/>
                </a:cxn>
                <a:cxn ang="0">
                  <a:pos x="T2" y="T3"/>
                </a:cxn>
                <a:cxn ang="0">
                  <a:pos x="T4" y="T5"/>
                </a:cxn>
                <a:cxn ang="0">
                  <a:pos x="T6" y="T7"/>
                </a:cxn>
                <a:cxn ang="0">
                  <a:pos x="T8" y="T9"/>
                </a:cxn>
              </a:cxnLst>
              <a:rect l="0" t="0" r="r" b="b"/>
              <a:pathLst>
                <a:path w="3166" h="2868">
                  <a:moveTo>
                    <a:pt x="3165" y="2867"/>
                  </a:moveTo>
                  <a:lnTo>
                    <a:pt x="0" y="2867"/>
                  </a:lnTo>
                  <a:lnTo>
                    <a:pt x="0" y="0"/>
                  </a:lnTo>
                  <a:lnTo>
                    <a:pt x="3165" y="0"/>
                  </a:lnTo>
                  <a:lnTo>
                    <a:pt x="3165" y="2867"/>
                  </a:lnTo>
                </a:path>
              </a:pathLst>
            </a:custGeom>
            <a:solidFill>
              <a:schemeClr val="accent6"/>
            </a:solidFill>
            <a:ln>
              <a:noFill/>
            </a:ln>
            <a:effectLst/>
          </p:spPr>
          <p:txBody>
            <a:bodyPr wrap="none" anchor="ctr"/>
            <a:lstStyle/>
            <a:p>
              <a:endParaRPr lang="en-US" sz="2743" dirty="0">
                <a:latin typeface="Lato Light" panose="020F0502020204030203" pitchFamily="34" charset="0"/>
              </a:endParaRPr>
            </a:p>
          </p:txBody>
        </p:sp>
        <p:sp>
          <p:nvSpPr>
            <p:cNvPr id="29" name="Freeform 23">
              <a:extLst>
                <a:ext uri="{FF2B5EF4-FFF2-40B4-BE49-F238E27FC236}">
                  <a16:creationId xmlns:a16="http://schemas.microsoft.com/office/drawing/2014/main" id="{A5BAF5CD-122E-4CC5-9BDA-79955E20C34E}"/>
                </a:ext>
              </a:extLst>
            </p:cNvPr>
            <p:cNvSpPr>
              <a:spLocks noChangeArrowheads="1"/>
            </p:cNvSpPr>
            <p:nvPr/>
          </p:nvSpPr>
          <p:spPr bwMode="auto">
            <a:xfrm>
              <a:off x="14644246" y="7769866"/>
              <a:ext cx="1363242" cy="549915"/>
            </a:xfrm>
            <a:custGeom>
              <a:avLst/>
              <a:gdLst>
                <a:gd name="connsiteX0" fmla="*/ 0 w 1583513"/>
                <a:gd name="connsiteY0" fmla="*/ 541497 h 638770"/>
                <a:gd name="connsiteX1" fmla="*/ 995931 w 1583513"/>
                <a:gd name="connsiteY1" fmla="*/ 541497 h 638770"/>
                <a:gd name="connsiteX2" fmla="*/ 995931 w 1583513"/>
                <a:gd name="connsiteY2" fmla="*/ 638770 h 638770"/>
                <a:gd name="connsiteX3" fmla="*/ 0 w 1583513"/>
                <a:gd name="connsiteY3" fmla="*/ 638770 h 638770"/>
                <a:gd name="connsiteX4" fmla="*/ 0 w 1583513"/>
                <a:gd name="connsiteY4" fmla="*/ 270749 h 638770"/>
                <a:gd name="connsiteX5" fmla="*/ 1583513 w 1583513"/>
                <a:gd name="connsiteY5" fmla="*/ 270749 h 638770"/>
                <a:gd name="connsiteX6" fmla="*/ 1583513 w 1583513"/>
                <a:gd name="connsiteY6" fmla="*/ 368018 h 638770"/>
                <a:gd name="connsiteX7" fmla="*/ 0 w 1583513"/>
                <a:gd name="connsiteY7" fmla="*/ 368018 h 638770"/>
                <a:gd name="connsiteX8" fmla="*/ 0 w 1583513"/>
                <a:gd name="connsiteY8" fmla="*/ 0 h 638770"/>
                <a:gd name="connsiteX9" fmla="*/ 1583513 w 1583513"/>
                <a:gd name="connsiteY9" fmla="*/ 0 h 638770"/>
                <a:gd name="connsiteX10" fmla="*/ 1583513 w 1583513"/>
                <a:gd name="connsiteY10" fmla="*/ 97273 h 638770"/>
                <a:gd name="connsiteX11" fmla="*/ 0 w 1583513"/>
                <a:gd name="connsiteY11" fmla="*/ 97273 h 63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3513" h="638770">
                  <a:moveTo>
                    <a:pt x="0" y="541497"/>
                  </a:moveTo>
                  <a:lnTo>
                    <a:pt x="995931" y="541497"/>
                  </a:lnTo>
                  <a:lnTo>
                    <a:pt x="995931" y="638770"/>
                  </a:lnTo>
                  <a:lnTo>
                    <a:pt x="0" y="638770"/>
                  </a:lnTo>
                  <a:close/>
                  <a:moveTo>
                    <a:pt x="0" y="270749"/>
                  </a:moveTo>
                  <a:lnTo>
                    <a:pt x="1583513" y="270749"/>
                  </a:lnTo>
                  <a:lnTo>
                    <a:pt x="1583513" y="368018"/>
                  </a:lnTo>
                  <a:lnTo>
                    <a:pt x="0" y="368018"/>
                  </a:lnTo>
                  <a:close/>
                  <a:moveTo>
                    <a:pt x="0" y="0"/>
                  </a:moveTo>
                  <a:lnTo>
                    <a:pt x="1583513" y="0"/>
                  </a:lnTo>
                  <a:lnTo>
                    <a:pt x="1583513" y="97273"/>
                  </a:lnTo>
                  <a:lnTo>
                    <a:pt x="0" y="97273"/>
                  </a:lnTo>
                  <a:close/>
                </a:path>
              </a:pathLst>
            </a:custGeom>
            <a:solidFill>
              <a:schemeClr val="accent6">
                <a:lumMod val="40000"/>
                <a:lumOff val="60000"/>
              </a:schemeClr>
            </a:solidFill>
            <a:ln>
              <a:noFill/>
            </a:ln>
            <a:effectLst/>
          </p:spPr>
          <p:txBody>
            <a:bodyPr wrap="square" anchor="ctr">
              <a:noAutofit/>
            </a:bodyPr>
            <a:lstStyle/>
            <a:p>
              <a:endParaRPr lang="en-US" sz="2743" dirty="0">
                <a:latin typeface="Lato Light" panose="020F0502020204030203" pitchFamily="34" charset="0"/>
              </a:endParaRPr>
            </a:p>
          </p:txBody>
        </p:sp>
        <p:sp>
          <p:nvSpPr>
            <p:cNvPr id="30" name="Freeform 25">
              <a:extLst>
                <a:ext uri="{FF2B5EF4-FFF2-40B4-BE49-F238E27FC236}">
                  <a16:creationId xmlns:a16="http://schemas.microsoft.com/office/drawing/2014/main" id="{0B1E8474-A0FA-41BC-96FD-73873F3F498C}"/>
                </a:ext>
              </a:extLst>
            </p:cNvPr>
            <p:cNvSpPr>
              <a:spLocks noChangeArrowheads="1"/>
            </p:cNvSpPr>
            <p:nvPr/>
          </p:nvSpPr>
          <p:spPr bwMode="auto">
            <a:xfrm>
              <a:off x="15068264" y="7048290"/>
              <a:ext cx="510806" cy="510806"/>
            </a:xfrm>
            <a:custGeom>
              <a:avLst/>
              <a:gdLst>
                <a:gd name="T0" fmla="*/ 909 w 910"/>
                <a:gd name="T1" fmla="*/ 454 h 910"/>
                <a:gd name="T2" fmla="*/ 909 w 910"/>
                <a:gd name="T3" fmla="*/ 454 h 910"/>
                <a:gd name="T4" fmla="*/ 455 w 910"/>
                <a:gd name="T5" fmla="*/ 909 h 910"/>
                <a:gd name="T6" fmla="*/ 455 w 910"/>
                <a:gd name="T7" fmla="*/ 909 h 910"/>
                <a:gd name="T8" fmla="*/ 0 w 910"/>
                <a:gd name="T9" fmla="*/ 454 h 910"/>
                <a:gd name="T10" fmla="*/ 0 w 910"/>
                <a:gd name="T11" fmla="*/ 454 h 910"/>
                <a:gd name="T12" fmla="*/ 455 w 910"/>
                <a:gd name="T13" fmla="*/ 0 h 910"/>
                <a:gd name="T14" fmla="*/ 455 w 910"/>
                <a:gd name="T15" fmla="*/ 0 h 910"/>
                <a:gd name="T16" fmla="*/ 909 w 910"/>
                <a:gd name="T17" fmla="*/ 454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0" h="910">
                  <a:moveTo>
                    <a:pt x="909" y="454"/>
                  </a:moveTo>
                  <a:lnTo>
                    <a:pt x="909" y="454"/>
                  </a:lnTo>
                  <a:cubicBezTo>
                    <a:pt x="909" y="706"/>
                    <a:pt x="706" y="909"/>
                    <a:pt x="455" y="909"/>
                  </a:cubicBezTo>
                  <a:lnTo>
                    <a:pt x="455" y="909"/>
                  </a:lnTo>
                  <a:cubicBezTo>
                    <a:pt x="204" y="909"/>
                    <a:pt x="0" y="706"/>
                    <a:pt x="0" y="454"/>
                  </a:cubicBezTo>
                  <a:lnTo>
                    <a:pt x="0" y="454"/>
                  </a:lnTo>
                  <a:cubicBezTo>
                    <a:pt x="0" y="203"/>
                    <a:pt x="204" y="0"/>
                    <a:pt x="455" y="0"/>
                  </a:cubicBezTo>
                  <a:lnTo>
                    <a:pt x="455" y="0"/>
                  </a:lnTo>
                  <a:cubicBezTo>
                    <a:pt x="706" y="0"/>
                    <a:pt x="909" y="203"/>
                    <a:pt x="909" y="454"/>
                  </a:cubicBezTo>
                </a:path>
              </a:pathLst>
            </a:custGeom>
            <a:solidFill>
              <a:schemeClr val="accent6">
                <a:lumMod val="40000"/>
                <a:lumOff val="60000"/>
              </a:schemeClr>
            </a:solidFill>
            <a:ln>
              <a:noFill/>
            </a:ln>
            <a:effectLst/>
          </p:spPr>
          <p:txBody>
            <a:bodyPr wrap="none" anchor="ctr"/>
            <a:lstStyle/>
            <a:p>
              <a:endParaRPr lang="en-US" sz="2743" dirty="0">
                <a:latin typeface="Lato Light" panose="020F0502020204030203" pitchFamily="34" charset="0"/>
              </a:endParaRPr>
            </a:p>
          </p:txBody>
        </p:sp>
        <p:sp>
          <p:nvSpPr>
            <p:cNvPr id="31" name="Freeform 26">
              <a:extLst>
                <a:ext uri="{FF2B5EF4-FFF2-40B4-BE49-F238E27FC236}">
                  <a16:creationId xmlns:a16="http://schemas.microsoft.com/office/drawing/2014/main" id="{CC8F9A38-2746-48DE-B875-3F521638472C}"/>
                </a:ext>
              </a:extLst>
            </p:cNvPr>
            <p:cNvSpPr>
              <a:spLocks noChangeArrowheads="1"/>
            </p:cNvSpPr>
            <p:nvPr/>
          </p:nvSpPr>
          <p:spPr bwMode="auto">
            <a:xfrm>
              <a:off x="18564561" y="8107098"/>
              <a:ext cx="2306068" cy="1237341"/>
            </a:xfrm>
            <a:custGeom>
              <a:avLst/>
              <a:gdLst>
                <a:gd name="T0" fmla="*/ 0 w 4102"/>
                <a:gd name="T1" fmla="*/ 2199 h 2200"/>
                <a:gd name="T2" fmla="*/ 4101 w 4102"/>
                <a:gd name="T3" fmla="*/ 2199 h 2200"/>
                <a:gd name="T4" fmla="*/ 4101 w 4102"/>
                <a:gd name="T5" fmla="*/ 0 h 2200"/>
                <a:gd name="T6" fmla="*/ 0 w 4102"/>
                <a:gd name="T7" fmla="*/ 0 h 2200"/>
                <a:gd name="T8" fmla="*/ 0 w 4102"/>
                <a:gd name="T9" fmla="*/ 2199 h 2200"/>
              </a:gdLst>
              <a:ahLst/>
              <a:cxnLst>
                <a:cxn ang="0">
                  <a:pos x="T0" y="T1"/>
                </a:cxn>
                <a:cxn ang="0">
                  <a:pos x="T2" y="T3"/>
                </a:cxn>
                <a:cxn ang="0">
                  <a:pos x="T4" y="T5"/>
                </a:cxn>
                <a:cxn ang="0">
                  <a:pos x="T6" y="T7"/>
                </a:cxn>
                <a:cxn ang="0">
                  <a:pos x="T8" y="T9"/>
                </a:cxn>
              </a:cxnLst>
              <a:rect l="0" t="0" r="r" b="b"/>
              <a:pathLst>
                <a:path w="4102" h="2200">
                  <a:moveTo>
                    <a:pt x="0" y="2199"/>
                  </a:moveTo>
                  <a:lnTo>
                    <a:pt x="4101" y="2199"/>
                  </a:lnTo>
                  <a:lnTo>
                    <a:pt x="4101" y="0"/>
                  </a:lnTo>
                  <a:lnTo>
                    <a:pt x="0" y="0"/>
                  </a:lnTo>
                  <a:lnTo>
                    <a:pt x="0" y="2199"/>
                  </a:lnTo>
                </a:path>
              </a:pathLst>
            </a:custGeom>
            <a:solidFill>
              <a:schemeClr val="accent2"/>
            </a:solidFill>
            <a:ln>
              <a:noFill/>
            </a:ln>
            <a:effectLst/>
          </p:spPr>
          <p:txBody>
            <a:bodyPr wrap="none" anchor="ctr"/>
            <a:lstStyle/>
            <a:p>
              <a:endParaRPr lang="en-US" sz="2743" dirty="0">
                <a:latin typeface="Lato Light" panose="020F0502020204030203" pitchFamily="34" charset="0"/>
              </a:endParaRPr>
            </a:p>
          </p:txBody>
        </p:sp>
        <p:sp>
          <p:nvSpPr>
            <p:cNvPr id="32" name="Freeform 27">
              <a:extLst>
                <a:ext uri="{FF2B5EF4-FFF2-40B4-BE49-F238E27FC236}">
                  <a16:creationId xmlns:a16="http://schemas.microsoft.com/office/drawing/2014/main" id="{426A26DE-CEBB-4384-91D3-970661A86325}"/>
                </a:ext>
              </a:extLst>
            </p:cNvPr>
            <p:cNvSpPr>
              <a:spLocks noChangeArrowheads="1"/>
            </p:cNvSpPr>
            <p:nvPr/>
          </p:nvSpPr>
          <p:spPr bwMode="auto">
            <a:xfrm>
              <a:off x="14433474" y="5870460"/>
              <a:ext cx="3017727" cy="825721"/>
            </a:xfrm>
            <a:custGeom>
              <a:avLst/>
              <a:gdLst>
                <a:gd name="T0" fmla="*/ 5364 w 5365"/>
                <a:gd name="T1" fmla="*/ 1467 h 1468"/>
                <a:gd name="T2" fmla="*/ 0 w 5365"/>
                <a:gd name="T3" fmla="*/ 1467 h 1468"/>
                <a:gd name="T4" fmla="*/ 0 w 5365"/>
                <a:gd name="T5" fmla="*/ 0 h 1468"/>
                <a:gd name="T6" fmla="*/ 5364 w 5365"/>
                <a:gd name="T7" fmla="*/ 0 h 1468"/>
                <a:gd name="T8" fmla="*/ 5364 w 5365"/>
                <a:gd name="T9" fmla="*/ 1467 h 1468"/>
              </a:gdLst>
              <a:ahLst/>
              <a:cxnLst>
                <a:cxn ang="0">
                  <a:pos x="T0" y="T1"/>
                </a:cxn>
                <a:cxn ang="0">
                  <a:pos x="T2" y="T3"/>
                </a:cxn>
                <a:cxn ang="0">
                  <a:pos x="T4" y="T5"/>
                </a:cxn>
                <a:cxn ang="0">
                  <a:pos x="T6" y="T7"/>
                </a:cxn>
                <a:cxn ang="0">
                  <a:pos x="T8" y="T9"/>
                </a:cxn>
              </a:cxnLst>
              <a:rect l="0" t="0" r="r" b="b"/>
              <a:pathLst>
                <a:path w="5365" h="1468">
                  <a:moveTo>
                    <a:pt x="5364" y="1467"/>
                  </a:moveTo>
                  <a:lnTo>
                    <a:pt x="0" y="1467"/>
                  </a:lnTo>
                  <a:lnTo>
                    <a:pt x="0" y="0"/>
                  </a:lnTo>
                  <a:lnTo>
                    <a:pt x="5364" y="0"/>
                  </a:lnTo>
                  <a:lnTo>
                    <a:pt x="5364" y="1467"/>
                  </a:lnTo>
                </a:path>
              </a:pathLst>
            </a:custGeom>
            <a:solidFill>
              <a:schemeClr val="accent2"/>
            </a:solidFill>
            <a:ln>
              <a:noFill/>
            </a:ln>
            <a:effectLst/>
          </p:spPr>
          <p:txBody>
            <a:bodyPr wrap="none" anchor="ctr"/>
            <a:lstStyle/>
            <a:p>
              <a:endParaRPr lang="en-US" sz="2743" dirty="0">
                <a:latin typeface="Lato Light" panose="020F0502020204030203" pitchFamily="34" charset="0"/>
              </a:endParaRPr>
            </a:p>
          </p:txBody>
        </p:sp>
        <p:sp>
          <p:nvSpPr>
            <p:cNvPr id="33" name="Freeform 27">
              <a:extLst>
                <a:ext uri="{FF2B5EF4-FFF2-40B4-BE49-F238E27FC236}">
                  <a16:creationId xmlns:a16="http://schemas.microsoft.com/office/drawing/2014/main" id="{251C19D8-1C34-420E-BF67-649C20FBF29C}"/>
                </a:ext>
              </a:extLst>
            </p:cNvPr>
            <p:cNvSpPr>
              <a:spLocks noChangeArrowheads="1"/>
            </p:cNvSpPr>
            <p:nvPr/>
          </p:nvSpPr>
          <p:spPr bwMode="auto">
            <a:xfrm>
              <a:off x="14644245" y="6009320"/>
              <a:ext cx="2595624" cy="549915"/>
            </a:xfrm>
            <a:custGeom>
              <a:avLst/>
              <a:gdLst>
                <a:gd name="connsiteX0" fmla="*/ 0 w 3015023"/>
                <a:gd name="connsiteY0" fmla="*/ 541497 h 638770"/>
                <a:gd name="connsiteX1" fmla="*/ 1989635 w 3015023"/>
                <a:gd name="connsiteY1" fmla="*/ 541497 h 638770"/>
                <a:gd name="connsiteX2" fmla="*/ 1989635 w 3015023"/>
                <a:gd name="connsiteY2" fmla="*/ 638770 h 638770"/>
                <a:gd name="connsiteX3" fmla="*/ 0 w 3015023"/>
                <a:gd name="connsiteY3" fmla="*/ 638770 h 638770"/>
                <a:gd name="connsiteX4" fmla="*/ 0 w 3015023"/>
                <a:gd name="connsiteY4" fmla="*/ 270748 h 638770"/>
                <a:gd name="connsiteX5" fmla="*/ 3015023 w 3015023"/>
                <a:gd name="connsiteY5" fmla="*/ 270748 h 638770"/>
                <a:gd name="connsiteX6" fmla="*/ 3015023 w 3015023"/>
                <a:gd name="connsiteY6" fmla="*/ 368021 h 638770"/>
                <a:gd name="connsiteX7" fmla="*/ 0 w 3015023"/>
                <a:gd name="connsiteY7" fmla="*/ 368021 h 638770"/>
                <a:gd name="connsiteX8" fmla="*/ 0 w 3015023"/>
                <a:gd name="connsiteY8" fmla="*/ 0 h 638770"/>
                <a:gd name="connsiteX9" fmla="*/ 3015023 w 3015023"/>
                <a:gd name="connsiteY9" fmla="*/ 0 h 638770"/>
                <a:gd name="connsiteX10" fmla="*/ 3015023 w 3015023"/>
                <a:gd name="connsiteY10" fmla="*/ 97269 h 638770"/>
                <a:gd name="connsiteX11" fmla="*/ 0 w 3015023"/>
                <a:gd name="connsiteY11" fmla="*/ 97269 h 63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023" h="638770">
                  <a:moveTo>
                    <a:pt x="0" y="541497"/>
                  </a:moveTo>
                  <a:lnTo>
                    <a:pt x="1989635" y="541497"/>
                  </a:lnTo>
                  <a:lnTo>
                    <a:pt x="1989635" y="638770"/>
                  </a:lnTo>
                  <a:lnTo>
                    <a:pt x="0" y="638770"/>
                  </a:lnTo>
                  <a:close/>
                  <a:moveTo>
                    <a:pt x="0" y="270748"/>
                  </a:moveTo>
                  <a:lnTo>
                    <a:pt x="3015023" y="270748"/>
                  </a:lnTo>
                  <a:lnTo>
                    <a:pt x="3015023" y="368021"/>
                  </a:lnTo>
                  <a:lnTo>
                    <a:pt x="0" y="368021"/>
                  </a:lnTo>
                  <a:close/>
                  <a:moveTo>
                    <a:pt x="0" y="0"/>
                  </a:moveTo>
                  <a:lnTo>
                    <a:pt x="3015023" y="0"/>
                  </a:lnTo>
                  <a:lnTo>
                    <a:pt x="3015023" y="97269"/>
                  </a:lnTo>
                  <a:lnTo>
                    <a:pt x="0" y="97269"/>
                  </a:lnTo>
                  <a:close/>
                </a:path>
              </a:pathLst>
            </a:custGeom>
            <a:solidFill>
              <a:schemeClr val="accent2">
                <a:lumMod val="20000"/>
                <a:lumOff val="80000"/>
              </a:schemeClr>
            </a:solidFill>
            <a:ln>
              <a:noFill/>
            </a:ln>
            <a:effectLst/>
          </p:spPr>
          <p:txBody>
            <a:bodyPr wrap="square" anchor="ctr">
              <a:noAutofit/>
            </a:bodyPr>
            <a:lstStyle/>
            <a:p>
              <a:endParaRPr lang="en-US" sz="2743" dirty="0">
                <a:latin typeface="Lato Light" panose="020F0502020204030203" pitchFamily="34" charset="0"/>
              </a:endParaRPr>
            </a:p>
          </p:txBody>
        </p:sp>
        <p:sp>
          <p:nvSpPr>
            <p:cNvPr id="34" name="Freeform 31">
              <a:extLst>
                <a:ext uri="{FF2B5EF4-FFF2-40B4-BE49-F238E27FC236}">
                  <a16:creationId xmlns:a16="http://schemas.microsoft.com/office/drawing/2014/main" id="{3E6EDF0F-A0F6-4216-876F-A6D4F36B6D54}"/>
                </a:ext>
              </a:extLst>
            </p:cNvPr>
            <p:cNvSpPr>
              <a:spLocks noChangeArrowheads="1"/>
            </p:cNvSpPr>
            <p:nvPr/>
          </p:nvSpPr>
          <p:spPr bwMode="auto">
            <a:xfrm>
              <a:off x="16424630" y="9535373"/>
              <a:ext cx="4446000" cy="461214"/>
            </a:xfrm>
            <a:custGeom>
              <a:avLst/>
              <a:gdLst>
                <a:gd name="T0" fmla="*/ 7906 w 7907"/>
                <a:gd name="T1" fmla="*/ 819 h 820"/>
                <a:gd name="T2" fmla="*/ 0 w 7907"/>
                <a:gd name="T3" fmla="*/ 819 h 820"/>
                <a:gd name="T4" fmla="*/ 0 w 7907"/>
                <a:gd name="T5" fmla="*/ 0 h 820"/>
                <a:gd name="T6" fmla="*/ 7906 w 7907"/>
                <a:gd name="T7" fmla="*/ 0 h 820"/>
                <a:gd name="T8" fmla="*/ 7906 w 7907"/>
                <a:gd name="T9" fmla="*/ 819 h 820"/>
              </a:gdLst>
              <a:ahLst/>
              <a:cxnLst>
                <a:cxn ang="0">
                  <a:pos x="T0" y="T1"/>
                </a:cxn>
                <a:cxn ang="0">
                  <a:pos x="T2" y="T3"/>
                </a:cxn>
                <a:cxn ang="0">
                  <a:pos x="T4" y="T5"/>
                </a:cxn>
                <a:cxn ang="0">
                  <a:pos x="T6" y="T7"/>
                </a:cxn>
                <a:cxn ang="0">
                  <a:pos x="T8" y="T9"/>
                </a:cxn>
              </a:cxnLst>
              <a:rect l="0" t="0" r="r" b="b"/>
              <a:pathLst>
                <a:path w="7907" h="820">
                  <a:moveTo>
                    <a:pt x="7906" y="819"/>
                  </a:moveTo>
                  <a:lnTo>
                    <a:pt x="0" y="819"/>
                  </a:lnTo>
                  <a:lnTo>
                    <a:pt x="0" y="0"/>
                  </a:lnTo>
                  <a:lnTo>
                    <a:pt x="7906" y="0"/>
                  </a:lnTo>
                  <a:lnTo>
                    <a:pt x="7906" y="819"/>
                  </a:lnTo>
                </a:path>
              </a:pathLst>
            </a:custGeom>
            <a:solidFill>
              <a:schemeClr val="bg2">
                <a:lumMod val="60000"/>
                <a:lumOff val="40000"/>
              </a:schemeClr>
            </a:solidFill>
            <a:ln>
              <a:noFill/>
            </a:ln>
            <a:effectLst/>
          </p:spPr>
          <p:txBody>
            <a:bodyPr wrap="none" anchor="ctr"/>
            <a:lstStyle/>
            <a:p>
              <a:endParaRPr lang="en-US" sz="2743" dirty="0">
                <a:latin typeface="Lato Light" panose="020F0502020204030203" pitchFamily="34" charset="0"/>
              </a:endParaRPr>
            </a:p>
          </p:txBody>
        </p:sp>
        <p:sp>
          <p:nvSpPr>
            <p:cNvPr id="35" name="Freeform 32">
              <a:extLst>
                <a:ext uri="{FF2B5EF4-FFF2-40B4-BE49-F238E27FC236}">
                  <a16:creationId xmlns:a16="http://schemas.microsoft.com/office/drawing/2014/main" id="{573ED516-C4A1-4DA9-9609-DE211E90B618}"/>
                </a:ext>
              </a:extLst>
            </p:cNvPr>
            <p:cNvSpPr>
              <a:spLocks noChangeArrowheads="1"/>
            </p:cNvSpPr>
            <p:nvPr/>
          </p:nvSpPr>
          <p:spPr bwMode="auto">
            <a:xfrm>
              <a:off x="16632918" y="9723826"/>
              <a:ext cx="4026941" cy="84308"/>
            </a:xfrm>
            <a:custGeom>
              <a:avLst/>
              <a:gdLst>
                <a:gd name="T0" fmla="*/ 7159 w 7160"/>
                <a:gd name="T1" fmla="*/ 149 h 150"/>
                <a:gd name="T2" fmla="*/ 0 w 7160"/>
                <a:gd name="T3" fmla="*/ 149 h 150"/>
                <a:gd name="T4" fmla="*/ 0 w 7160"/>
                <a:gd name="T5" fmla="*/ 0 h 150"/>
                <a:gd name="T6" fmla="*/ 7159 w 7160"/>
                <a:gd name="T7" fmla="*/ 0 h 150"/>
                <a:gd name="T8" fmla="*/ 7159 w 7160"/>
                <a:gd name="T9" fmla="*/ 149 h 150"/>
              </a:gdLst>
              <a:ahLst/>
              <a:cxnLst>
                <a:cxn ang="0">
                  <a:pos x="T0" y="T1"/>
                </a:cxn>
                <a:cxn ang="0">
                  <a:pos x="T2" y="T3"/>
                </a:cxn>
                <a:cxn ang="0">
                  <a:pos x="T4" y="T5"/>
                </a:cxn>
                <a:cxn ang="0">
                  <a:pos x="T6" y="T7"/>
                </a:cxn>
                <a:cxn ang="0">
                  <a:pos x="T8" y="T9"/>
                </a:cxn>
              </a:cxnLst>
              <a:rect l="0" t="0" r="r" b="b"/>
              <a:pathLst>
                <a:path w="7160" h="150">
                  <a:moveTo>
                    <a:pt x="7159" y="149"/>
                  </a:moveTo>
                  <a:lnTo>
                    <a:pt x="0" y="149"/>
                  </a:lnTo>
                  <a:lnTo>
                    <a:pt x="0" y="0"/>
                  </a:lnTo>
                  <a:lnTo>
                    <a:pt x="7159" y="0"/>
                  </a:lnTo>
                  <a:lnTo>
                    <a:pt x="7159" y="149"/>
                  </a:lnTo>
                </a:path>
              </a:pathLst>
            </a:custGeom>
            <a:solidFill>
              <a:schemeClr val="accent2"/>
            </a:solidFill>
            <a:ln>
              <a:noFill/>
            </a:ln>
            <a:effectLst/>
          </p:spPr>
          <p:txBody>
            <a:bodyPr wrap="none" anchor="ctr"/>
            <a:lstStyle/>
            <a:p>
              <a:endParaRPr lang="en-US" sz="2743" dirty="0">
                <a:latin typeface="Lato Light" panose="020F0502020204030203" pitchFamily="34" charset="0"/>
              </a:endParaRPr>
            </a:p>
          </p:txBody>
        </p:sp>
        <p:sp>
          <p:nvSpPr>
            <p:cNvPr id="36" name="Freeform 33">
              <a:extLst>
                <a:ext uri="{FF2B5EF4-FFF2-40B4-BE49-F238E27FC236}">
                  <a16:creationId xmlns:a16="http://schemas.microsoft.com/office/drawing/2014/main" id="{AFB3C73E-DF0C-4339-9D2A-ED00C5BE8B74}"/>
                </a:ext>
              </a:extLst>
            </p:cNvPr>
            <p:cNvSpPr>
              <a:spLocks noChangeArrowheads="1"/>
            </p:cNvSpPr>
            <p:nvPr/>
          </p:nvSpPr>
          <p:spPr bwMode="auto">
            <a:xfrm>
              <a:off x="16424630" y="6897032"/>
              <a:ext cx="4446000" cy="1004255"/>
            </a:xfrm>
            <a:custGeom>
              <a:avLst/>
              <a:gdLst>
                <a:gd name="T0" fmla="*/ 7906 w 7907"/>
                <a:gd name="T1" fmla="*/ 1785 h 1786"/>
                <a:gd name="T2" fmla="*/ 0 w 7907"/>
                <a:gd name="T3" fmla="*/ 1785 h 1786"/>
                <a:gd name="T4" fmla="*/ 0 w 7907"/>
                <a:gd name="T5" fmla="*/ 0 h 1786"/>
                <a:gd name="T6" fmla="*/ 7906 w 7907"/>
                <a:gd name="T7" fmla="*/ 0 h 1786"/>
                <a:gd name="T8" fmla="*/ 7906 w 7907"/>
                <a:gd name="T9" fmla="*/ 1785 h 1786"/>
              </a:gdLst>
              <a:ahLst/>
              <a:cxnLst>
                <a:cxn ang="0">
                  <a:pos x="T0" y="T1"/>
                </a:cxn>
                <a:cxn ang="0">
                  <a:pos x="T2" y="T3"/>
                </a:cxn>
                <a:cxn ang="0">
                  <a:pos x="T4" y="T5"/>
                </a:cxn>
                <a:cxn ang="0">
                  <a:pos x="T6" y="T7"/>
                </a:cxn>
                <a:cxn ang="0">
                  <a:pos x="T8" y="T9"/>
                </a:cxn>
              </a:cxnLst>
              <a:rect l="0" t="0" r="r" b="b"/>
              <a:pathLst>
                <a:path w="7907" h="1786">
                  <a:moveTo>
                    <a:pt x="7906" y="1785"/>
                  </a:moveTo>
                  <a:lnTo>
                    <a:pt x="0" y="1785"/>
                  </a:lnTo>
                  <a:lnTo>
                    <a:pt x="0" y="0"/>
                  </a:lnTo>
                  <a:lnTo>
                    <a:pt x="7906" y="0"/>
                  </a:lnTo>
                  <a:lnTo>
                    <a:pt x="7906" y="1785"/>
                  </a:lnTo>
                </a:path>
              </a:pathLst>
            </a:custGeom>
            <a:solidFill>
              <a:schemeClr val="bg2">
                <a:lumMod val="60000"/>
                <a:lumOff val="40000"/>
              </a:schemeClr>
            </a:solidFill>
            <a:ln>
              <a:noFill/>
            </a:ln>
            <a:effectLst/>
          </p:spPr>
          <p:txBody>
            <a:bodyPr wrap="none" anchor="ctr"/>
            <a:lstStyle/>
            <a:p>
              <a:endParaRPr lang="en-US" sz="2743" dirty="0">
                <a:latin typeface="Lato Light" panose="020F0502020204030203" pitchFamily="34" charset="0"/>
              </a:endParaRPr>
            </a:p>
          </p:txBody>
        </p:sp>
        <p:sp>
          <p:nvSpPr>
            <p:cNvPr id="37" name="Freeform 31">
              <a:extLst>
                <a:ext uri="{FF2B5EF4-FFF2-40B4-BE49-F238E27FC236}">
                  <a16:creationId xmlns:a16="http://schemas.microsoft.com/office/drawing/2014/main" id="{D585B7C0-D681-4DD4-946C-BA1160EB2C0D}"/>
                </a:ext>
              </a:extLst>
            </p:cNvPr>
            <p:cNvSpPr>
              <a:spLocks noChangeArrowheads="1"/>
            </p:cNvSpPr>
            <p:nvPr/>
          </p:nvSpPr>
          <p:spPr bwMode="auto">
            <a:xfrm>
              <a:off x="16632918" y="7125159"/>
              <a:ext cx="4026378" cy="549915"/>
            </a:xfrm>
            <a:custGeom>
              <a:avLst/>
              <a:gdLst>
                <a:gd name="connsiteX0" fmla="*/ 1 w 4676957"/>
                <a:gd name="connsiteY0" fmla="*/ 541497 h 638770"/>
                <a:gd name="connsiteX1" fmla="*/ 3043827 w 4676957"/>
                <a:gd name="connsiteY1" fmla="*/ 541497 h 638770"/>
                <a:gd name="connsiteX2" fmla="*/ 3043827 w 4676957"/>
                <a:gd name="connsiteY2" fmla="*/ 638770 h 638770"/>
                <a:gd name="connsiteX3" fmla="*/ 1 w 4676957"/>
                <a:gd name="connsiteY3" fmla="*/ 638770 h 638770"/>
                <a:gd name="connsiteX4" fmla="*/ 0 w 4676957"/>
                <a:gd name="connsiteY4" fmla="*/ 270748 h 638770"/>
                <a:gd name="connsiteX5" fmla="*/ 4676957 w 4676957"/>
                <a:gd name="connsiteY5" fmla="*/ 270748 h 638770"/>
                <a:gd name="connsiteX6" fmla="*/ 4676957 w 4676957"/>
                <a:gd name="connsiteY6" fmla="*/ 368021 h 638770"/>
                <a:gd name="connsiteX7" fmla="*/ 0 w 4676957"/>
                <a:gd name="connsiteY7" fmla="*/ 368021 h 638770"/>
                <a:gd name="connsiteX8" fmla="*/ 0 w 4676957"/>
                <a:gd name="connsiteY8" fmla="*/ 0 h 638770"/>
                <a:gd name="connsiteX9" fmla="*/ 4676957 w 4676957"/>
                <a:gd name="connsiteY9" fmla="*/ 0 h 638770"/>
                <a:gd name="connsiteX10" fmla="*/ 4676957 w 4676957"/>
                <a:gd name="connsiteY10" fmla="*/ 97273 h 638770"/>
                <a:gd name="connsiteX11" fmla="*/ 0 w 4676957"/>
                <a:gd name="connsiteY11" fmla="*/ 97273 h 63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76957" h="638770">
                  <a:moveTo>
                    <a:pt x="1" y="541497"/>
                  </a:moveTo>
                  <a:lnTo>
                    <a:pt x="3043827" y="541497"/>
                  </a:lnTo>
                  <a:lnTo>
                    <a:pt x="3043827" y="638770"/>
                  </a:lnTo>
                  <a:lnTo>
                    <a:pt x="1" y="638770"/>
                  </a:lnTo>
                  <a:close/>
                  <a:moveTo>
                    <a:pt x="0" y="270748"/>
                  </a:moveTo>
                  <a:lnTo>
                    <a:pt x="4676957" y="270748"/>
                  </a:lnTo>
                  <a:lnTo>
                    <a:pt x="4676957" y="368021"/>
                  </a:lnTo>
                  <a:lnTo>
                    <a:pt x="0" y="368021"/>
                  </a:lnTo>
                  <a:close/>
                  <a:moveTo>
                    <a:pt x="0" y="0"/>
                  </a:moveTo>
                  <a:lnTo>
                    <a:pt x="4676957" y="0"/>
                  </a:lnTo>
                  <a:lnTo>
                    <a:pt x="4676957" y="97273"/>
                  </a:lnTo>
                  <a:lnTo>
                    <a:pt x="0" y="97273"/>
                  </a:lnTo>
                  <a:close/>
                </a:path>
              </a:pathLst>
            </a:custGeom>
            <a:solidFill>
              <a:schemeClr val="accent2"/>
            </a:solidFill>
            <a:ln>
              <a:noFill/>
            </a:ln>
            <a:effectLst/>
          </p:spPr>
          <p:txBody>
            <a:bodyPr wrap="square" anchor="ctr">
              <a:noAutofit/>
            </a:bodyPr>
            <a:lstStyle/>
            <a:p>
              <a:endParaRPr lang="en-US" sz="2743" dirty="0">
                <a:latin typeface="Lato Light" panose="020F0502020204030203" pitchFamily="34" charset="0"/>
              </a:endParaRPr>
            </a:p>
          </p:txBody>
        </p:sp>
        <p:sp>
          <p:nvSpPr>
            <p:cNvPr id="38" name="Freeform 37">
              <a:extLst>
                <a:ext uri="{FF2B5EF4-FFF2-40B4-BE49-F238E27FC236}">
                  <a16:creationId xmlns:a16="http://schemas.microsoft.com/office/drawing/2014/main" id="{D1C5A6E3-F9EF-4998-98D6-F698995AF966}"/>
                </a:ext>
              </a:extLst>
            </p:cNvPr>
            <p:cNvSpPr>
              <a:spLocks noChangeArrowheads="1"/>
            </p:cNvSpPr>
            <p:nvPr/>
          </p:nvSpPr>
          <p:spPr bwMode="auto">
            <a:xfrm>
              <a:off x="16424629" y="8121976"/>
              <a:ext cx="1934122" cy="1222463"/>
            </a:xfrm>
            <a:custGeom>
              <a:avLst/>
              <a:gdLst>
                <a:gd name="T0" fmla="*/ 3437 w 3438"/>
                <a:gd name="T1" fmla="*/ 2174 h 2175"/>
                <a:gd name="T2" fmla="*/ 0 w 3438"/>
                <a:gd name="T3" fmla="*/ 2174 h 2175"/>
                <a:gd name="T4" fmla="*/ 0 w 3438"/>
                <a:gd name="T5" fmla="*/ 0 h 2175"/>
                <a:gd name="T6" fmla="*/ 3437 w 3438"/>
                <a:gd name="T7" fmla="*/ 0 h 2175"/>
                <a:gd name="T8" fmla="*/ 3437 w 3438"/>
                <a:gd name="T9" fmla="*/ 2174 h 2175"/>
              </a:gdLst>
              <a:ahLst/>
              <a:cxnLst>
                <a:cxn ang="0">
                  <a:pos x="T0" y="T1"/>
                </a:cxn>
                <a:cxn ang="0">
                  <a:pos x="T2" y="T3"/>
                </a:cxn>
                <a:cxn ang="0">
                  <a:pos x="T4" y="T5"/>
                </a:cxn>
                <a:cxn ang="0">
                  <a:pos x="T6" y="T7"/>
                </a:cxn>
                <a:cxn ang="0">
                  <a:pos x="T8" y="T9"/>
                </a:cxn>
              </a:cxnLst>
              <a:rect l="0" t="0" r="r" b="b"/>
              <a:pathLst>
                <a:path w="3438" h="2175">
                  <a:moveTo>
                    <a:pt x="3437" y="2174"/>
                  </a:moveTo>
                  <a:lnTo>
                    <a:pt x="0" y="2174"/>
                  </a:lnTo>
                  <a:lnTo>
                    <a:pt x="0" y="0"/>
                  </a:lnTo>
                  <a:lnTo>
                    <a:pt x="3437" y="0"/>
                  </a:lnTo>
                  <a:lnTo>
                    <a:pt x="3437" y="2174"/>
                  </a:lnTo>
                </a:path>
              </a:pathLst>
            </a:custGeom>
            <a:solidFill>
              <a:schemeClr val="accent1">
                <a:lumMod val="60000"/>
                <a:lumOff val="40000"/>
              </a:schemeClr>
            </a:solidFill>
            <a:ln>
              <a:noFill/>
            </a:ln>
            <a:effectLst/>
          </p:spPr>
          <p:txBody>
            <a:bodyPr wrap="none" anchor="ctr"/>
            <a:lstStyle/>
            <a:p>
              <a:endParaRPr lang="en-US" sz="2743" dirty="0">
                <a:latin typeface="Lato Light" panose="020F0502020204030203" pitchFamily="34" charset="0"/>
              </a:endParaRPr>
            </a:p>
          </p:txBody>
        </p:sp>
        <p:sp>
          <p:nvSpPr>
            <p:cNvPr id="39" name="Freeform 38">
              <a:extLst>
                <a:ext uri="{FF2B5EF4-FFF2-40B4-BE49-F238E27FC236}">
                  <a16:creationId xmlns:a16="http://schemas.microsoft.com/office/drawing/2014/main" id="{5084BCCA-227B-4555-AAFF-518D27872F16}"/>
                </a:ext>
              </a:extLst>
            </p:cNvPr>
            <p:cNvSpPr>
              <a:spLocks noChangeArrowheads="1"/>
            </p:cNvSpPr>
            <p:nvPr/>
          </p:nvSpPr>
          <p:spPr bwMode="auto">
            <a:xfrm>
              <a:off x="21049164" y="5186077"/>
              <a:ext cx="295078" cy="295077"/>
            </a:xfrm>
            <a:custGeom>
              <a:avLst/>
              <a:gdLst>
                <a:gd name="T0" fmla="*/ 472 w 525"/>
                <a:gd name="T1" fmla="*/ 525 h 526"/>
                <a:gd name="T2" fmla="*/ 52 w 525"/>
                <a:gd name="T3" fmla="*/ 525 h 526"/>
                <a:gd name="T4" fmla="*/ 52 w 525"/>
                <a:gd name="T5" fmla="*/ 525 h 526"/>
                <a:gd name="T6" fmla="*/ 0 w 525"/>
                <a:gd name="T7" fmla="*/ 473 h 526"/>
                <a:gd name="T8" fmla="*/ 0 w 525"/>
                <a:gd name="T9" fmla="*/ 52 h 526"/>
                <a:gd name="T10" fmla="*/ 0 w 525"/>
                <a:gd name="T11" fmla="*/ 52 h 526"/>
                <a:gd name="T12" fmla="*/ 52 w 525"/>
                <a:gd name="T13" fmla="*/ 0 h 526"/>
                <a:gd name="T14" fmla="*/ 472 w 525"/>
                <a:gd name="T15" fmla="*/ 0 h 526"/>
                <a:gd name="T16" fmla="*/ 472 w 525"/>
                <a:gd name="T17" fmla="*/ 0 h 526"/>
                <a:gd name="T18" fmla="*/ 524 w 525"/>
                <a:gd name="T19" fmla="*/ 52 h 526"/>
                <a:gd name="T20" fmla="*/ 524 w 525"/>
                <a:gd name="T21" fmla="*/ 473 h 526"/>
                <a:gd name="T22" fmla="*/ 524 w 525"/>
                <a:gd name="T23" fmla="*/ 473 h 526"/>
                <a:gd name="T24" fmla="*/ 472 w 525"/>
                <a:gd name="T25" fmla="*/ 52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526">
                  <a:moveTo>
                    <a:pt x="472" y="525"/>
                  </a:moveTo>
                  <a:lnTo>
                    <a:pt x="52" y="525"/>
                  </a:lnTo>
                  <a:lnTo>
                    <a:pt x="52" y="525"/>
                  </a:lnTo>
                  <a:cubicBezTo>
                    <a:pt x="23" y="525"/>
                    <a:pt x="0" y="501"/>
                    <a:pt x="0" y="473"/>
                  </a:cubicBezTo>
                  <a:lnTo>
                    <a:pt x="0" y="52"/>
                  </a:lnTo>
                  <a:lnTo>
                    <a:pt x="0" y="52"/>
                  </a:lnTo>
                  <a:cubicBezTo>
                    <a:pt x="0" y="23"/>
                    <a:pt x="23" y="0"/>
                    <a:pt x="52" y="0"/>
                  </a:cubicBezTo>
                  <a:lnTo>
                    <a:pt x="472" y="0"/>
                  </a:lnTo>
                  <a:lnTo>
                    <a:pt x="472" y="0"/>
                  </a:lnTo>
                  <a:cubicBezTo>
                    <a:pt x="501" y="0"/>
                    <a:pt x="524" y="23"/>
                    <a:pt x="524" y="52"/>
                  </a:cubicBezTo>
                  <a:lnTo>
                    <a:pt x="524" y="473"/>
                  </a:lnTo>
                  <a:lnTo>
                    <a:pt x="524" y="473"/>
                  </a:lnTo>
                  <a:cubicBezTo>
                    <a:pt x="524" y="501"/>
                    <a:pt x="501" y="525"/>
                    <a:pt x="472" y="525"/>
                  </a:cubicBezTo>
                </a:path>
              </a:pathLst>
            </a:custGeom>
            <a:solidFill>
              <a:schemeClr val="bg1"/>
            </a:solidFill>
            <a:ln>
              <a:noFill/>
            </a:ln>
            <a:effectLst/>
          </p:spPr>
          <p:txBody>
            <a:bodyPr wrap="none" anchor="ctr"/>
            <a:lstStyle/>
            <a:p>
              <a:endParaRPr lang="en-US" sz="2743" dirty="0">
                <a:latin typeface="Lato Light" panose="020F0502020204030203" pitchFamily="34" charset="0"/>
              </a:endParaRPr>
            </a:p>
          </p:txBody>
        </p:sp>
        <p:sp>
          <p:nvSpPr>
            <p:cNvPr id="40" name="Freeform 39">
              <a:extLst>
                <a:ext uri="{FF2B5EF4-FFF2-40B4-BE49-F238E27FC236}">
                  <a16:creationId xmlns:a16="http://schemas.microsoft.com/office/drawing/2014/main" id="{1192D27C-B950-4FA7-9B16-3777A487DDFB}"/>
                </a:ext>
              </a:extLst>
            </p:cNvPr>
            <p:cNvSpPr>
              <a:spLocks noChangeArrowheads="1"/>
            </p:cNvSpPr>
            <p:nvPr/>
          </p:nvSpPr>
          <p:spPr bwMode="auto">
            <a:xfrm>
              <a:off x="21522776" y="5186077"/>
              <a:ext cx="295077" cy="295077"/>
            </a:xfrm>
            <a:custGeom>
              <a:avLst/>
              <a:gdLst>
                <a:gd name="T0" fmla="*/ 472 w 525"/>
                <a:gd name="T1" fmla="*/ 525 h 526"/>
                <a:gd name="T2" fmla="*/ 52 w 525"/>
                <a:gd name="T3" fmla="*/ 525 h 526"/>
                <a:gd name="T4" fmla="*/ 52 w 525"/>
                <a:gd name="T5" fmla="*/ 525 h 526"/>
                <a:gd name="T6" fmla="*/ 0 w 525"/>
                <a:gd name="T7" fmla="*/ 473 h 526"/>
                <a:gd name="T8" fmla="*/ 0 w 525"/>
                <a:gd name="T9" fmla="*/ 52 h 526"/>
                <a:gd name="T10" fmla="*/ 0 w 525"/>
                <a:gd name="T11" fmla="*/ 52 h 526"/>
                <a:gd name="T12" fmla="*/ 52 w 525"/>
                <a:gd name="T13" fmla="*/ 0 h 526"/>
                <a:gd name="T14" fmla="*/ 472 w 525"/>
                <a:gd name="T15" fmla="*/ 0 h 526"/>
                <a:gd name="T16" fmla="*/ 472 w 525"/>
                <a:gd name="T17" fmla="*/ 0 h 526"/>
                <a:gd name="T18" fmla="*/ 524 w 525"/>
                <a:gd name="T19" fmla="*/ 52 h 526"/>
                <a:gd name="T20" fmla="*/ 524 w 525"/>
                <a:gd name="T21" fmla="*/ 473 h 526"/>
                <a:gd name="T22" fmla="*/ 524 w 525"/>
                <a:gd name="T23" fmla="*/ 473 h 526"/>
                <a:gd name="T24" fmla="*/ 472 w 525"/>
                <a:gd name="T25" fmla="*/ 52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526">
                  <a:moveTo>
                    <a:pt x="472" y="525"/>
                  </a:moveTo>
                  <a:lnTo>
                    <a:pt x="52" y="525"/>
                  </a:lnTo>
                  <a:lnTo>
                    <a:pt x="52" y="525"/>
                  </a:lnTo>
                  <a:cubicBezTo>
                    <a:pt x="23" y="525"/>
                    <a:pt x="0" y="501"/>
                    <a:pt x="0" y="473"/>
                  </a:cubicBezTo>
                  <a:lnTo>
                    <a:pt x="0" y="52"/>
                  </a:lnTo>
                  <a:lnTo>
                    <a:pt x="0" y="52"/>
                  </a:lnTo>
                  <a:cubicBezTo>
                    <a:pt x="0" y="23"/>
                    <a:pt x="23" y="0"/>
                    <a:pt x="52" y="0"/>
                  </a:cubicBezTo>
                  <a:lnTo>
                    <a:pt x="472" y="0"/>
                  </a:lnTo>
                  <a:lnTo>
                    <a:pt x="472" y="0"/>
                  </a:lnTo>
                  <a:cubicBezTo>
                    <a:pt x="501" y="0"/>
                    <a:pt x="524" y="23"/>
                    <a:pt x="524" y="52"/>
                  </a:cubicBezTo>
                  <a:lnTo>
                    <a:pt x="524" y="473"/>
                  </a:lnTo>
                  <a:lnTo>
                    <a:pt x="524" y="473"/>
                  </a:lnTo>
                  <a:cubicBezTo>
                    <a:pt x="524" y="501"/>
                    <a:pt x="501" y="525"/>
                    <a:pt x="472" y="525"/>
                  </a:cubicBezTo>
                </a:path>
              </a:pathLst>
            </a:custGeom>
            <a:solidFill>
              <a:schemeClr val="bg1"/>
            </a:solidFill>
            <a:ln>
              <a:noFill/>
            </a:ln>
            <a:effectLst/>
          </p:spPr>
          <p:txBody>
            <a:bodyPr wrap="none" anchor="ctr"/>
            <a:lstStyle/>
            <a:p>
              <a:endParaRPr lang="en-US" sz="2743" dirty="0">
                <a:latin typeface="Lato Light" panose="020F0502020204030203" pitchFamily="34" charset="0"/>
              </a:endParaRPr>
            </a:p>
          </p:txBody>
        </p:sp>
        <p:sp>
          <p:nvSpPr>
            <p:cNvPr id="41" name="Freeform 40">
              <a:extLst>
                <a:ext uri="{FF2B5EF4-FFF2-40B4-BE49-F238E27FC236}">
                  <a16:creationId xmlns:a16="http://schemas.microsoft.com/office/drawing/2014/main" id="{3E8E6EE9-04F9-4D9A-9FF0-75300FF87CF5}"/>
                </a:ext>
              </a:extLst>
            </p:cNvPr>
            <p:cNvSpPr>
              <a:spLocks noChangeArrowheads="1"/>
            </p:cNvSpPr>
            <p:nvPr/>
          </p:nvSpPr>
          <p:spPr bwMode="auto">
            <a:xfrm>
              <a:off x="20573073" y="5186077"/>
              <a:ext cx="295078" cy="295077"/>
            </a:xfrm>
            <a:custGeom>
              <a:avLst/>
              <a:gdLst>
                <a:gd name="T0" fmla="*/ 473 w 526"/>
                <a:gd name="T1" fmla="*/ 525 h 526"/>
                <a:gd name="T2" fmla="*/ 52 w 526"/>
                <a:gd name="T3" fmla="*/ 525 h 526"/>
                <a:gd name="T4" fmla="*/ 52 w 526"/>
                <a:gd name="T5" fmla="*/ 525 h 526"/>
                <a:gd name="T6" fmla="*/ 0 w 526"/>
                <a:gd name="T7" fmla="*/ 473 h 526"/>
                <a:gd name="T8" fmla="*/ 0 w 526"/>
                <a:gd name="T9" fmla="*/ 52 h 526"/>
                <a:gd name="T10" fmla="*/ 0 w 526"/>
                <a:gd name="T11" fmla="*/ 52 h 526"/>
                <a:gd name="T12" fmla="*/ 52 w 526"/>
                <a:gd name="T13" fmla="*/ 0 h 526"/>
                <a:gd name="T14" fmla="*/ 473 w 526"/>
                <a:gd name="T15" fmla="*/ 0 h 526"/>
                <a:gd name="T16" fmla="*/ 473 w 526"/>
                <a:gd name="T17" fmla="*/ 0 h 526"/>
                <a:gd name="T18" fmla="*/ 525 w 526"/>
                <a:gd name="T19" fmla="*/ 52 h 526"/>
                <a:gd name="T20" fmla="*/ 525 w 526"/>
                <a:gd name="T21" fmla="*/ 473 h 526"/>
                <a:gd name="T22" fmla="*/ 525 w 526"/>
                <a:gd name="T23" fmla="*/ 473 h 526"/>
                <a:gd name="T24" fmla="*/ 473 w 526"/>
                <a:gd name="T25" fmla="*/ 52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526">
                  <a:moveTo>
                    <a:pt x="473" y="525"/>
                  </a:moveTo>
                  <a:lnTo>
                    <a:pt x="52" y="525"/>
                  </a:lnTo>
                  <a:lnTo>
                    <a:pt x="52" y="525"/>
                  </a:lnTo>
                  <a:cubicBezTo>
                    <a:pt x="23" y="525"/>
                    <a:pt x="0" y="501"/>
                    <a:pt x="0" y="473"/>
                  </a:cubicBezTo>
                  <a:lnTo>
                    <a:pt x="0" y="52"/>
                  </a:lnTo>
                  <a:lnTo>
                    <a:pt x="0" y="52"/>
                  </a:lnTo>
                  <a:cubicBezTo>
                    <a:pt x="0" y="23"/>
                    <a:pt x="23" y="0"/>
                    <a:pt x="52" y="0"/>
                  </a:cubicBezTo>
                  <a:lnTo>
                    <a:pt x="473" y="0"/>
                  </a:lnTo>
                  <a:lnTo>
                    <a:pt x="473" y="0"/>
                  </a:lnTo>
                  <a:cubicBezTo>
                    <a:pt x="501" y="0"/>
                    <a:pt x="525" y="23"/>
                    <a:pt x="525" y="52"/>
                  </a:cubicBezTo>
                  <a:lnTo>
                    <a:pt x="525" y="473"/>
                  </a:lnTo>
                  <a:lnTo>
                    <a:pt x="525" y="473"/>
                  </a:lnTo>
                  <a:cubicBezTo>
                    <a:pt x="525" y="501"/>
                    <a:pt x="501" y="525"/>
                    <a:pt x="473" y="525"/>
                  </a:cubicBezTo>
                </a:path>
              </a:pathLst>
            </a:custGeom>
            <a:solidFill>
              <a:schemeClr val="bg1"/>
            </a:solidFill>
            <a:ln>
              <a:noFill/>
            </a:ln>
            <a:effectLst/>
          </p:spPr>
          <p:txBody>
            <a:bodyPr wrap="none" anchor="ctr"/>
            <a:lstStyle/>
            <a:p>
              <a:endParaRPr lang="en-US" sz="2743" dirty="0">
                <a:latin typeface="Lato Light" panose="020F0502020204030203" pitchFamily="34" charset="0"/>
              </a:endParaRPr>
            </a:p>
          </p:txBody>
        </p:sp>
        <p:sp>
          <p:nvSpPr>
            <p:cNvPr id="42" name="Freeform 41">
              <a:extLst>
                <a:ext uri="{FF2B5EF4-FFF2-40B4-BE49-F238E27FC236}">
                  <a16:creationId xmlns:a16="http://schemas.microsoft.com/office/drawing/2014/main" id="{E85962FE-BFF4-45A1-9E3F-6B087F18868E}"/>
                </a:ext>
              </a:extLst>
            </p:cNvPr>
            <p:cNvSpPr>
              <a:spLocks noChangeArrowheads="1"/>
            </p:cNvSpPr>
            <p:nvPr/>
          </p:nvSpPr>
          <p:spPr bwMode="auto">
            <a:xfrm>
              <a:off x="20721851" y="5332376"/>
              <a:ext cx="213249" cy="213249"/>
            </a:xfrm>
            <a:custGeom>
              <a:avLst/>
              <a:gdLst>
                <a:gd name="T0" fmla="*/ 380 w 381"/>
                <a:gd name="T1" fmla="*/ 190 h 381"/>
                <a:gd name="T2" fmla="*/ 380 w 381"/>
                <a:gd name="T3" fmla="*/ 190 h 381"/>
                <a:gd name="T4" fmla="*/ 190 w 381"/>
                <a:gd name="T5" fmla="*/ 380 h 381"/>
                <a:gd name="T6" fmla="*/ 190 w 381"/>
                <a:gd name="T7" fmla="*/ 380 h 381"/>
                <a:gd name="T8" fmla="*/ 0 w 381"/>
                <a:gd name="T9" fmla="*/ 190 h 381"/>
                <a:gd name="T10" fmla="*/ 0 w 381"/>
                <a:gd name="T11" fmla="*/ 190 h 381"/>
                <a:gd name="T12" fmla="*/ 190 w 381"/>
                <a:gd name="T13" fmla="*/ 0 h 381"/>
                <a:gd name="T14" fmla="*/ 190 w 381"/>
                <a:gd name="T15" fmla="*/ 0 h 381"/>
                <a:gd name="T16" fmla="*/ 380 w 381"/>
                <a:gd name="T17" fmla="*/ 19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1" h="381">
                  <a:moveTo>
                    <a:pt x="380" y="190"/>
                  </a:moveTo>
                  <a:lnTo>
                    <a:pt x="380" y="190"/>
                  </a:lnTo>
                  <a:cubicBezTo>
                    <a:pt x="380" y="295"/>
                    <a:pt x="294" y="380"/>
                    <a:pt x="190" y="380"/>
                  </a:cubicBezTo>
                  <a:lnTo>
                    <a:pt x="190" y="380"/>
                  </a:lnTo>
                  <a:cubicBezTo>
                    <a:pt x="85" y="380"/>
                    <a:pt x="0" y="295"/>
                    <a:pt x="0" y="190"/>
                  </a:cubicBezTo>
                  <a:lnTo>
                    <a:pt x="0" y="190"/>
                  </a:lnTo>
                  <a:cubicBezTo>
                    <a:pt x="0" y="85"/>
                    <a:pt x="85" y="0"/>
                    <a:pt x="190" y="0"/>
                  </a:cubicBezTo>
                  <a:lnTo>
                    <a:pt x="190" y="0"/>
                  </a:lnTo>
                  <a:cubicBezTo>
                    <a:pt x="294" y="0"/>
                    <a:pt x="380" y="85"/>
                    <a:pt x="380" y="190"/>
                  </a:cubicBezTo>
                </a:path>
              </a:pathLst>
            </a:custGeom>
            <a:solidFill>
              <a:schemeClr val="accent5"/>
            </a:solidFill>
            <a:ln>
              <a:noFill/>
            </a:ln>
            <a:effectLst/>
          </p:spPr>
          <p:txBody>
            <a:bodyPr wrap="none" anchor="ctr"/>
            <a:lstStyle/>
            <a:p>
              <a:endParaRPr lang="en-US" sz="2743" dirty="0">
                <a:latin typeface="Lato Light" panose="020F0502020204030203" pitchFamily="34" charset="0"/>
              </a:endParaRPr>
            </a:p>
          </p:txBody>
        </p:sp>
        <p:sp>
          <p:nvSpPr>
            <p:cNvPr id="43" name="Freeform 42">
              <a:extLst>
                <a:ext uri="{FF2B5EF4-FFF2-40B4-BE49-F238E27FC236}">
                  <a16:creationId xmlns:a16="http://schemas.microsoft.com/office/drawing/2014/main" id="{78F6AC43-1AA3-410C-932B-2C114E45E1B8}"/>
                </a:ext>
              </a:extLst>
            </p:cNvPr>
            <p:cNvSpPr>
              <a:spLocks noChangeArrowheads="1"/>
            </p:cNvSpPr>
            <p:nvPr/>
          </p:nvSpPr>
          <p:spPr bwMode="auto">
            <a:xfrm>
              <a:off x="21195464" y="5332376"/>
              <a:ext cx="213249" cy="213249"/>
            </a:xfrm>
            <a:custGeom>
              <a:avLst/>
              <a:gdLst>
                <a:gd name="T0" fmla="*/ 379 w 380"/>
                <a:gd name="T1" fmla="*/ 190 h 381"/>
                <a:gd name="T2" fmla="*/ 379 w 380"/>
                <a:gd name="T3" fmla="*/ 190 h 381"/>
                <a:gd name="T4" fmla="*/ 190 w 380"/>
                <a:gd name="T5" fmla="*/ 380 h 381"/>
                <a:gd name="T6" fmla="*/ 190 w 380"/>
                <a:gd name="T7" fmla="*/ 380 h 381"/>
                <a:gd name="T8" fmla="*/ 0 w 380"/>
                <a:gd name="T9" fmla="*/ 190 h 381"/>
                <a:gd name="T10" fmla="*/ 0 w 380"/>
                <a:gd name="T11" fmla="*/ 190 h 381"/>
                <a:gd name="T12" fmla="*/ 190 w 380"/>
                <a:gd name="T13" fmla="*/ 0 h 381"/>
                <a:gd name="T14" fmla="*/ 190 w 380"/>
                <a:gd name="T15" fmla="*/ 0 h 381"/>
                <a:gd name="T16" fmla="*/ 379 w 380"/>
                <a:gd name="T17" fmla="*/ 19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1">
                  <a:moveTo>
                    <a:pt x="379" y="190"/>
                  </a:moveTo>
                  <a:lnTo>
                    <a:pt x="379" y="190"/>
                  </a:lnTo>
                  <a:cubicBezTo>
                    <a:pt x="379" y="295"/>
                    <a:pt x="294" y="380"/>
                    <a:pt x="190" y="380"/>
                  </a:cubicBezTo>
                  <a:lnTo>
                    <a:pt x="190" y="380"/>
                  </a:lnTo>
                  <a:cubicBezTo>
                    <a:pt x="85" y="380"/>
                    <a:pt x="0" y="295"/>
                    <a:pt x="0" y="190"/>
                  </a:cubicBezTo>
                  <a:lnTo>
                    <a:pt x="0" y="190"/>
                  </a:lnTo>
                  <a:cubicBezTo>
                    <a:pt x="0" y="85"/>
                    <a:pt x="85" y="0"/>
                    <a:pt x="190" y="0"/>
                  </a:cubicBezTo>
                  <a:lnTo>
                    <a:pt x="190" y="0"/>
                  </a:lnTo>
                  <a:cubicBezTo>
                    <a:pt x="294" y="0"/>
                    <a:pt x="379" y="85"/>
                    <a:pt x="379" y="190"/>
                  </a:cubicBezTo>
                </a:path>
              </a:pathLst>
            </a:custGeom>
            <a:solidFill>
              <a:schemeClr val="accent5"/>
            </a:solidFill>
            <a:ln>
              <a:noFill/>
            </a:ln>
            <a:effectLst/>
          </p:spPr>
          <p:txBody>
            <a:bodyPr wrap="none" anchor="ctr"/>
            <a:lstStyle/>
            <a:p>
              <a:endParaRPr lang="en-US" sz="2743" dirty="0">
                <a:latin typeface="Lato Light" panose="020F0502020204030203" pitchFamily="34" charset="0"/>
              </a:endParaRPr>
            </a:p>
          </p:txBody>
        </p:sp>
        <p:sp>
          <p:nvSpPr>
            <p:cNvPr id="44" name="Freeform 43">
              <a:extLst>
                <a:ext uri="{FF2B5EF4-FFF2-40B4-BE49-F238E27FC236}">
                  <a16:creationId xmlns:a16="http://schemas.microsoft.com/office/drawing/2014/main" id="{A533AD70-F417-41AF-89E5-759B3649F030}"/>
                </a:ext>
              </a:extLst>
            </p:cNvPr>
            <p:cNvSpPr>
              <a:spLocks noChangeArrowheads="1"/>
            </p:cNvSpPr>
            <p:nvPr/>
          </p:nvSpPr>
          <p:spPr bwMode="auto">
            <a:xfrm>
              <a:off x="20149054" y="6029156"/>
              <a:ext cx="510806" cy="513286"/>
            </a:xfrm>
            <a:custGeom>
              <a:avLst/>
              <a:gdLst>
                <a:gd name="T0" fmla="*/ 909 w 910"/>
                <a:gd name="T1" fmla="*/ 455 h 911"/>
                <a:gd name="T2" fmla="*/ 909 w 910"/>
                <a:gd name="T3" fmla="*/ 455 h 911"/>
                <a:gd name="T4" fmla="*/ 455 w 910"/>
                <a:gd name="T5" fmla="*/ 910 h 911"/>
                <a:gd name="T6" fmla="*/ 455 w 910"/>
                <a:gd name="T7" fmla="*/ 910 h 911"/>
                <a:gd name="T8" fmla="*/ 0 w 910"/>
                <a:gd name="T9" fmla="*/ 455 h 911"/>
                <a:gd name="T10" fmla="*/ 0 w 910"/>
                <a:gd name="T11" fmla="*/ 455 h 911"/>
                <a:gd name="T12" fmla="*/ 455 w 910"/>
                <a:gd name="T13" fmla="*/ 0 h 911"/>
                <a:gd name="T14" fmla="*/ 455 w 910"/>
                <a:gd name="T15" fmla="*/ 0 h 911"/>
                <a:gd name="T16" fmla="*/ 909 w 910"/>
                <a:gd name="T17" fmla="*/ 45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0" h="911">
                  <a:moveTo>
                    <a:pt x="909" y="455"/>
                  </a:moveTo>
                  <a:lnTo>
                    <a:pt x="909" y="455"/>
                  </a:lnTo>
                  <a:cubicBezTo>
                    <a:pt x="909" y="706"/>
                    <a:pt x="706" y="910"/>
                    <a:pt x="455" y="910"/>
                  </a:cubicBezTo>
                  <a:lnTo>
                    <a:pt x="455" y="910"/>
                  </a:lnTo>
                  <a:cubicBezTo>
                    <a:pt x="204" y="910"/>
                    <a:pt x="0" y="706"/>
                    <a:pt x="0" y="455"/>
                  </a:cubicBezTo>
                  <a:lnTo>
                    <a:pt x="0" y="455"/>
                  </a:lnTo>
                  <a:cubicBezTo>
                    <a:pt x="0" y="204"/>
                    <a:pt x="204" y="0"/>
                    <a:pt x="455" y="0"/>
                  </a:cubicBezTo>
                  <a:lnTo>
                    <a:pt x="455" y="0"/>
                  </a:lnTo>
                  <a:cubicBezTo>
                    <a:pt x="706" y="0"/>
                    <a:pt x="909" y="204"/>
                    <a:pt x="909" y="455"/>
                  </a:cubicBezTo>
                </a:path>
              </a:pathLst>
            </a:custGeom>
            <a:solidFill>
              <a:schemeClr val="tx2">
                <a:lumMod val="40000"/>
                <a:lumOff val="60000"/>
              </a:schemeClr>
            </a:solidFill>
            <a:ln>
              <a:noFill/>
            </a:ln>
            <a:effectLst/>
          </p:spPr>
          <p:txBody>
            <a:bodyPr wrap="none" anchor="ctr"/>
            <a:lstStyle/>
            <a:p>
              <a:endParaRPr lang="en-US" sz="2743" dirty="0">
                <a:latin typeface="Lato Light" panose="020F0502020204030203" pitchFamily="34" charset="0"/>
              </a:endParaRPr>
            </a:p>
          </p:txBody>
        </p:sp>
        <p:sp>
          <p:nvSpPr>
            <p:cNvPr id="45" name="Freeform 44">
              <a:extLst>
                <a:ext uri="{FF2B5EF4-FFF2-40B4-BE49-F238E27FC236}">
                  <a16:creationId xmlns:a16="http://schemas.microsoft.com/office/drawing/2014/main" id="{51558349-1EAD-40E2-8297-D4CCECFC405D}"/>
                </a:ext>
              </a:extLst>
            </p:cNvPr>
            <p:cNvSpPr>
              <a:spLocks noChangeArrowheads="1"/>
            </p:cNvSpPr>
            <p:nvPr/>
          </p:nvSpPr>
          <p:spPr bwMode="auto">
            <a:xfrm>
              <a:off x="19464673" y="6029156"/>
              <a:ext cx="510806" cy="513286"/>
            </a:xfrm>
            <a:custGeom>
              <a:avLst/>
              <a:gdLst>
                <a:gd name="T0" fmla="*/ 909 w 910"/>
                <a:gd name="T1" fmla="*/ 455 h 911"/>
                <a:gd name="T2" fmla="*/ 909 w 910"/>
                <a:gd name="T3" fmla="*/ 455 h 911"/>
                <a:gd name="T4" fmla="*/ 454 w 910"/>
                <a:gd name="T5" fmla="*/ 910 h 911"/>
                <a:gd name="T6" fmla="*/ 454 w 910"/>
                <a:gd name="T7" fmla="*/ 910 h 911"/>
                <a:gd name="T8" fmla="*/ 0 w 910"/>
                <a:gd name="T9" fmla="*/ 455 h 911"/>
                <a:gd name="T10" fmla="*/ 0 w 910"/>
                <a:gd name="T11" fmla="*/ 455 h 911"/>
                <a:gd name="T12" fmla="*/ 454 w 910"/>
                <a:gd name="T13" fmla="*/ 0 h 911"/>
                <a:gd name="T14" fmla="*/ 454 w 910"/>
                <a:gd name="T15" fmla="*/ 0 h 911"/>
                <a:gd name="T16" fmla="*/ 909 w 910"/>
                <a:gd name="T17" fmla="*/ 45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0" h="911">
                  <a:moveTo>
                    <a:pt x="909" y="455"/>
                  </a:moveTo>
                  <a:lnTo>
                    <a:pt x="909" y="455"/>
                  </a:lnTo>
                  <a:cubicBezTo>
                    <a:pt x="909" y="706"/>
                    <a:pt x="705" y="910"/>
                    <a:pt x="454" y="910"/>
                  </a:cubicBezTo>
                  <a:lnTo>
                    <a:pt x="454" y="910"/>
                  </a:lnTo>
                  <a:cubicBezTo>
                    <a:pt x="203" y="910"/>
                    <a:pt x="0" y="706"/>
                    <a:pt x="0" y="455"/>
                  </a:cubicBezTo>
                  <a:lnTo>
                    <a:pt x="0" y="455"/>
                  </a:lnTo>
                  <a:cubicBezTo>
                    <a:pt x="0" y="204"/>
                    <a:pt x="203" y="0"/>
                    <a:pt x="454" y="0"/>
                  </a:cubicBezTo>
                  <a:lnTo>
                    <a:pt x="454" y="0"/>
                  </a:lnTo>
                  <a:cubicBezTo>
                    <a:pt x="705" y="0"/>
                    <a:pt x="909" y="204"/>
                    <a:pt x="909" y="455"/>
                  </a:cubicBezTo>
                </a:path>
              </a:pathLst>
            </a:custGeom>
            <a:solidFill>
              <a:schemeClr val="tx2">
                <a:lumMod val="40000"/>
                <a:lumOff val="60000"/>
              </a:schemeClr>
            </a:solidFill>
            <a:ln>
              <a:noFill/>
            </a:ln>
            <a:effectLst/>
          </p:spPr>
          <p:txBody>
            <a:bodyPr wrap="none" anchor="ctr"/>
            <a:lstStyle/>
            <a:p>
              <a:endParaRPr lang="en-US" sz="2743" dirty="0">
                <a:latin typeface="Lato Light" panose="020F0502020204030203" pitchFamily="34" charset="0"/>
              </a:endParaRPr>
            </a:p>
          </p:txBody>
        </p:sp>
        <p:sp>
          <p:nvSpPr>
            <p:cNvPr id="46" name="Freeform 45">
              <a:extLst>
                <a:ext uri="{FF2B5EF4-FFF2-40B4-BE49-F238E27FC236}">
                  <a16:creationId xmlns:a16="http://schemas.microsoft.com/office/drawing/2014/main" id="{98E84B2C-1BF9-4492-B1B4-5A5FC8165055}"/>
                </a:ext>
              </a:extLst>
            </p:cNvPr>
            <p:cNvSpPr>
              <a:spLocks noChangeArrowheads="1"/>
            </p:cNvSpPr>
            <p:nvPr/>
          </p:nvSpPr>
          <p:spPr bwMode="auto">
            <a:xfrm>
              <a:off x="14671519" y="8910502"/>
              <a:ext cx="1309252" cy="409140"/>
            </a:xfrm>
            <a:custGeom>
              <a:avLst/>
              <a:gdLst>
                <a:gd name="T0" fmla="*/ 2326 w 2327"/>
                <a:gd name="T1" fmla="*/ 726 h 727"/>
                <a:gd name="T2" fmla="*/ 0 w 2327"/>
                <a:gd name="T3" fmla="*/ 726 h 727"/>
                <a:gd name="T4" fmla="*/ 0 w 2327"/>
                <a:gd name="T5" fmla="*/ 0 h 727"/>
                <a:gd name="T6" fmla="*/ 2326 w 2327"/>
                <a:gd name="T7" fmla="*/ 0 h 727"/>
                <a:gd name="T8" fmla="*/ 2326 w 2327"/>
                <a:gd name="T9" fmla="*/ 726 h 727"/>
              </a:gdLst>
              <a:ahLst/>
              <a:cxnLst>
                <a:cxn ang="0">
                  <a:pos x="T0" y="T1"/>
                </a:cxn>
                <a:cxn ang="0">
                  <a:pos x="T2" y="T3"/>
                </a:cxn>
                <a:cxn ang="0">
                  <a:pos x="T4" y="T5"/>
                </a:cxn>
                <a:cxn ang="0">
                  <a:pos x="T6" y="T7"/>
                </a:cxn>
                <a:cxn ang="0">
                  <a:pos x="T8" y="T9"/>
                </a:cxn>
              </a:cxnLst>
              <a:rect l="0" t="0" r="r" b="b"/>
              <a:pathLst>
                <a:path w="2327" h="727">
                  <a:moveTo>
                    <a:pt x="2326" y="726"/>
                  </a:moveTo>
                  <a:lnTo>
                    <a:pt x="0" y="726"/>
                  </a:lnTo>
                  <a:lnTo>
                    <a:pt x="0" y="0"/>
                  </a:lnTo>
                  <a:lnTo>
                    <a:pt x="2326" y="0"/>
                  </a:lnTo>
                  <a:lnTo>
                    <a:pt x="2326" y="726"/>
                  </a:lnTo>
                </a:path>
              </a:pathLst>
            </a:custGeom>
            <a:solidFill>
              <a:schemeClr val="accent2">
                <a:lumMod val="20000"/>
                <a:lumOff val="80000"/>
              </a:schemeClr>
            </a:solidFill>
            <a:ln>
              <a:noFill/>
            </a:ln>
            <a:effectLst/>
          </p:spPr>
          <p:txBody>
            <a:bodyPr wrap="none" anchor="ctr"/>
            <a:lstStyle/>
            <a:p>
              <a:endParaRPr lang="en-US" sz="2743" dirty="0">
                <a:latin typeface="Lato Light" panose="020F0502020204030203" pitchFamily="34" charset="0"/>
              </a:endParaRPr>
            </a:p>
          </p:txBody>
        </p:sp>
        <p:sp>
          <p:nvSpPr>
            <p:cNvPr id="47" name="Freeform 46">
              <a:extLst>
                <a:ext uri="{FF2B5EF4-FFF2-40B4-BE49-F238E27FC236}">
                  <a16:creationId xmlns:a16="http://schemas.microsoft.com/office/drawing/2014/main" id="{9EDB75F0-4302-4DF0-B65F-78C042E06F84}"/>
                </a:ext>
              </a:extLst>
            </p:cNvPr>
            <p:cNvSpPr>
              <a:spLocks noChangeArrowheads="1"/>
            </p:cNvSpPr>
            <p:nvPr/>
          </p:nvSpPr>
          <p:spPr bwMode="auto">
            <a:xfrm>
              <a:off x="18740616" y="8243477"/>
              <a:ext cx="654626" cy="962101"/>
            </a:xfrm>
            <a:custGeom>
              <a:avLst/>
              <a:gdLst>
                <a:gd name="T0" fmla="*/ 1164 w 1165"/>
                <a:gd name="T1" fmla="*/ 1712 h 1713"/>
                <a:gd name="T2" fmla="*/ 0 w 1165"/>
                <a:gd name="T3" fmla="*/ 1712 h 1713"/>
                <a:gd name="T4" fmla="*/ 0 w 1165"/>
                <a:gd name="T5" fmla="*/ 0 h 1713"/>
                <a:gd name="T6" fmla="*/ 1164 w 1165"/>
                <a:gd name="T7" fmla="*/ 0 h 1713"/>
                <a:gd name="T8" fmla="*/ 1164 w 1165"/>
                <a:gd name="T9" fmla="*/ 1712 h 1713"/>
              </a:gdLst>
              <a:ahLst/>
              <a:cxnLst>
                <a:cxn ang="0">
                  <a:pos x="T0" y="T1"/>
                </a:cxn>
                <a:cxn ang="0">
                  <a:pos x="T2" y="T3"/>
                </a:cxn>
                <a:cxn ang="0">
                  <a:pos x="T4" y="T5"/>
                </a:cxn>
                <a:cxn ang="0">
                  <a:pos x="T6" y="T7"/>
                </a:cxn>
                <a:cxn ang="0">
                  <a:pos x="T8" y="T9"/>
                </a:cxn>
              </a:cxnLst>
              <a:rect l="0" t="0" r="r" b="b"/>
              <a:pathLst>
                <a:path w="1165" h="1713">
                  <a:moveTo>
                    <a:pt x="1164" y="1712"/>
                  </a:moveTo>
                  <a:lnTo>
                    <a:pt x="0" y="1712"/>
                  </a:lnTo>
                  <a:lnTo>
                    <a:pt x="0" y="0"/>
                  </a:lnTo>
                  <a:lnTo>
                    <a:pt x="1164" y="0"/>
                  </a:lnTo>
                  <a:lnTo>
                    <a:pt x="1164" y="1712"/>
                  </a:lnTo>
                </a:path>
              </a:pathLst>
            </a:custGeom>
            <a:solidFill>
              <a:schemeClr val="accent2">
                <a:lumMod val="20000"/>
                <a:lumOff val="80000"/>
              </a:schemeClr>
            </a:solidFill>
            <a:ln>
              <a:noFill/>
            </a:ln>
            <a:effectLst/>
          </p:spPr>
          <p:txBody>
            <a:bodyPr wrap="none" anchor="ctr"/>
            <a:lstStyle/>
            <a:p>
              <a:endParaRPr lang="en-US" sz="2743" dirty="0">
                <a:latin typeface="Lato Light" panose="020F0502020204030203" pitchFamily="34" charset="0"/>
              </a:endParaRPr>
            </a:p>
          </p:txBody>
        </p:sp>
        <p:sp>
          <p:nvSpPr>
            <p:cNvPr id="48" name="Freeform 47">
              <a:extLst>
                <a:ext uri="{FF2B5EF4-FFF2-40B4-BE49-F238E27FC236}">
                  <a16:creationId xmlns:a16="http://schemas.microsoft.com/office/drawing/2014/main" id="{9A5AEA85-3741-4C5F-9602-2F9F0D157BB5}"/>
                </a:ext>
              </a:extLst>
            </p:cNvPr>
            <p:cNvSpPr>
              <a:spLocks noChangeArrowheads="1"/>
            </p:cNvSpPr>
            <p:nvPr/>
          </p:nvSpPr>
          <p:spPr bwMode="auto">
            <a:xfrm>
              <a:off x="17875220" y="5902693"/>
              <a:ext cx="800926" cy="835641"/>
            </a:xfrm>
            <a:custGeom>
              <a:avLst/>
              <a:gdLst>
                <a:gd name="T0" fmla="*/ 1398 w 1426"/>
                <a:gd name="T1" fmla="*/ 451 h 1488"/>
                <a:gd name="T2" fmla="*/ 1398 w 1426"/>
                <a:gd name="T3" fmla="*/ 451 h 1488"/>
                <a:gd name="T4" fmla="*/ 819 w 1426"/>
                <a:gd name="T5" fmla="*/ 371 h 1488"/>
                <a:gd name="T6" fmla="*/ 819 w 1426"/>
                <a:gd name="T7" fmla="*/ 371 h 1488"/>
                <a:gd name="T8" fmla="*/ 187 w 1426"/>
                <a:gd name="T9" fmla="*/ 643 h 1488"/>
                <a:gd name="T10" fmla="*/ 187 w 1426"/>
                <a:gd name="T11" fmla="*/ 643 h 1488"/>
                <a:gd name="T12" fmla="*/ 1096 w 1426"/>
                <a:gd name="T13" fmla="*/ 1082 h 1488"/>
                <a:gd name="T14" fmla="*/ 1096 w 1426"/>
                <a:gd name="T15" fmla="*/ 1082 h 1488"/>
                <a:gd name="T16" fmla="*/ 1398 w 1426"/>
                <a:gd name="T17" fmla="*/ 451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6" h="1488">
                  <a:moveTo>
                    <a:pt x="1398" y="451"/>
                  </a:moveTo>
                  <a:lnTo>
                    <a:pt x="1398" y="451"/>
                  </a:lnTo>
                  <a:cubicBezTo>
                    <a:pt x="1373" y="264"/>
                    <a:pt x="1142" y="0"/>
                    <a:pt x="819" y="371"/>
                  </a:cubicBezTo>
                  <a:lnTo>
                    <a:pt x="819" y="371"/>
                  </a:lnTo>
                  <a:cubicBezTo>
                    <a:pt x="494" y="742"/>
                    <a:pt x="348" y="383"/>
                    <a:pt x="187" y="643"/>
                  </a:cubicBezTo>
                  <a:lnTo>
                    <a:pt x="187" y="643"/>
                  </a:lnTo>
                  <a:cubicBezTo>
                    <a:pt x="0" y="944"/>
                    <a:pt x="635" y="1487"/>
                    <a:pt x="1096" y="1082"/>
                  </a:cubicBezTo>
                  <a:lnTo>
                    <a:pt x="1096" y="1082"/>
                  </a:lnTo>
                  <a:cubicBezTo>
                    <a:pt x="1332" y="873"/>
                    <a:pt x="1425" y="652"/>
                    <a:pt x="1398" y="451"/>
                  </a:cubicBezTo>
                </a:path>
              </a:pathLst>
            </a:custGeom>
            <a:solidFill>
              <a:schemeClr val="tx2">
                <a:lumMod val="50000"/>
              </a:schemeClr>
            </a:solidFill>
            <a:ln>
              <a:noFill/>
            </a:ln>
            <a:effectLst/>
          </p:spPr>
          <p:txBody>
            <a:bodyPr wrap="none" anchor="ctr"/>
            <a:lstStyle/>
            <a:p>
              <a:endParaRPr lang="en-US" sz="2743" dirty="0">
                <a:latin typeface="Lato Light" panose="020F0502020204030203" pitchFamily="34" charset="0"/>
              </a:endParaRPr>
            </a:p>
          </p:txBody>
        </p:sp>
        <p:sp>
          <p:nvSpPr>
            <p:cNvPr id="49" name="Freeform 43">
              <a:extLst>
                <a:ext uri="{FF2B5EF4-FFF2-40B4-BE49-F238E27FC236}">
                  <a16:creationId xmlns:a16="http://schemas.microsoft.com/office/drawing/2014/main" id="{63ACE701-B706-41C6-ACD1-067DE9F644B1}"/>
                </a:ext>
              </a:extLst>
            </p:cNvPr>
            <p:cNvSpPr>
              <a:spLocks noChangeArrowheads="1"/>
            </p:cNvSpPr>
            <p:nvPr/>
          </p:nvSpPr>
          <p:spPr bwMode="auto">
            <a:xfrm>
              <a:off x="18399045" y="6090992"/>
              <a:ext cx="210986" cy="306258"/>
            </a:xfrm>
            <a:custGeom>
              <a:avLst/>
              <a:gdLst>
                <a:gd name="connsiteX0" fmla="*/ 192406 w 245077"/>
                <a:gd name="connsiteY0" fmla="*/ 1358 h 355743"/>
                <a:gd name="connsiteX1" fmla="*/ 240636 w 245077"/>
                <a:gd name="connsiteY1" fmla="*/ 134245 h 355743"/>
                <a:gd name="connsiteX2" fmla="*/ 153302 w 245077"/>
                <a:gd name="connsiteY2" fmla="*/ 240947 h 355743"/>
                <a:gd name="connsiteX3" fmla="*/ 126435 w 245077"/>
                <a:gd name="connsiteY3" fmla="*/ 224916 h 355743"/>
                <a:gd name="connsiteX4" fmla="*/ 88570 w 245077"/>
                <a:gd name="connsiteY4" fmla="*/ 324687 h 355743"/>
                <a:gd name="connsiteX5" fmla="*/ 84664 w 245077"/>
                <a:gd name="connsiteY5" fmla="*/ 332499 h 355743"/>
                <a:gd name="connsiteX6" fmla="*/ 22816 w 245077"/>
                <a:gd name="connsiteY6" fmla="*/ 349426 h 355743"/>
                <a:gd name="connsiteX7" fmla="*/ 5890 w 245077"/>
                <a:gd name="connsiteY7" fmla="*/ 287578 h 355743"/>
                <a:gd name="connsiteX8" fmla="*/ 69690 w 245077"/>
                <a:gd name="connsiteY8" fmla="*/ 184716 h 355743"/>
                <a:gd name="connsiteX9" fmla="*/ 91277 w 245077"/>
                <a:gd name="connsiteY9" fmla="*/ 153354 h 355743"/>
                <a:gd name="connsiteX10" fmla="*/ 90299 w 245077"/>
                <a:gd name="connsiteY10" fmla="*/ 149861 h 355743"/>
                <a:gd name="connsiteX11" fmla="*/ 84125 w 245077"/>
                <a:gd name="connsiteY11" fmla="*/ 149522 h 355743"/>
                <a:gd name="connsiteX12" fmla="*/ 67106 w 245077"/>
                <a:gd name="connsiteY12" fmla="*/ 134481 h 355743"/>
                <a:gd name="connsiteX13" fmla="*/ 71778 w 245077"/>
                <a:gd name="connsiteY13" fmla="*/ 100378 h 355743"/>
                <a:gd name="connsiteX14" fmla="*/ 88797 w 245077"/>
                <a:gd name="connsiteY14" fmla="*/ 101182 h 355743"/>
                <a:gd name="connsiteX15" fmla="*/ 91788 w 245077"/>
                <a:gd name="connsiteY15" fmla="*/ 104226 h 355743"/>
                <a:gd name="connsiteX16" fmla="*/ 92037 w 245077"/>
                <a:gd name="connsiteY16" fmla="*/ 99550 h 355743"/>
                <a:gd name="connsiteX17" fmla="*/ 192406 w 245077"/>
                <a:gd name="connsiteY17" fmla="*/ 1358 h 35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5077" h="355743">
                  <a:moveTo>
                    <a:pt x="192406" y="1358"/>
                  </a:moveTo>
                  <a:cubicBezTo>
                    <a:pt x="233467" y="11177"/>
                    <a:pt x="254974" y="70092"/>
                    <a:pt x="240636" y="134245"/>
                  </a:cubicBezTo>
                  <a:cubicBezTo>
                    <a:pt x="225646" y="197743"/>
                    <a:pt x="194362" y="250112"/>
                    <a:pt x="153302" y="240947"/>
                  </a:cubicBezTo>
                  <a:lnTo>
                    <a:pt x="126435" y="224916"/>
                  </a:lnTo>
                  <a:lnTo>
                    <a:pt x="88570" y="324687"/>
                  </a:lnTo>
                  <a:cubicBezTo>
                    <a:pt x="87268" y="327291"/>
                    <a:pt x="86617" y="329895"/>
                    <a:pt x="84664" y="332499"/>
                  </a:cubicBezTo>
                  <a:cubicBezTo>
                    <a:pt x="72294" y="354634"/>
                    <a:pt x="44951" y="362446"/>
                    <a:pt x="22816" y="349426"/>
                  </a:cubicBezTo>
                  <a:cubicBezTo>
                    <a:pt x="1332" y="337056"/>
                    <a:pt x="-6480" y="309713"/>
                    <a:pt x="5890" y="287578"/>
                  </a:cubicBezTo>
                  <a:cubicBezTo>
                    <a:pt x="26071" y="252423"/>
                    <a:pt x="47555" y="217919"/>
                    <a:pt x="69690" y="184716"/>
                  </a:cubicBezTo>
                  <a:lnTo>
                    <a:pt x="91277" y="153354"/>
                  </a:lnTo>
                  <a:lnTo>
                    <a:pt x="90299" y="149861"/>
                  </a:lnTo>
                  <a:lnTo>
                    <a:pt x="84125" y="149522"/>
                  </a:lnTo>
                  <a:cubicBezTo>
                    <a:pt x="77284" y="146707"/>
                    <a:pt x="70777" y="141559"/>
                    <a:pt x="67106" y="134481"/>
                  </a:cubicBezTo>
                  <a:cubicBezTo>
                    <a:pt x="59765" y="120969"/>
                    <a:pt x="61767" y="105526"/>
                    <a:pt x="71778" y="100378"/>
                  </a:cubicBezTo>
                  <a:cubicBezTo>
                    <a:pt x="76784" y="97804"/>
                    <a:pt x="82957" y="98287"/>
                    <a:pt x="88797" y="101182"/>
                  </a:cubicBezTo>
                  <a:lnTo>
                    <a:pt x="91788" y="104226"/>
                  </a:lnTo>
                  <a:lnTo>
                    <a:pt x="92037" y="99550"/>
                  </a:lnTo>
                  <a:cubicBezTo>
                    <a:pt x="106376" y="36052"/>
                    <a:pt x="151346" y="-8461"/>
                    <a:pt x="192406" y="1358"/>
                  </a:cubicBezTo>
                  <a:close/>
                </a:path>
              </a:pathLst>
            </a:custGeom>
            <a:solidFill>
              <a:schemeClr val="bg1">
                <a:lumMod val="85000"/>
              </a:schemeClr>
            </a:solidFill>
            <a:ln>
              <a:noFill/>
            </a:ln>
            <a:effectLst/>
          </p:spPr>
          <p:txBody>
            <a:bodyPr wrap="square" anchor="ctr">
              <a:noAutofit/>
            </a:bodyPr>
            <a:lstStyle/>
            <a:p>
              <a:endParaRPr lang="en-US" sz="2743" dirty="0">
                <a:latin typeface="Lato Light" panose="020F0502020204030203" pitchFamily="34" charset="0"/>
              </a:endParaRPr>
            </a:p>
          </p:txBody>
        </p:sp>
        <p:sp>
          <p:nvSpPr>
            <p:cNvPr id="50" name="Freeform 52">
              <a:extLst>
                <a:ext uri="{FF2B5EF4-FFF2-40B4-BE49-F238E27FC236}">
                  <a16:creationId xmlns:a16="http://schemas.microsoft.com/office/drawing/2014/main" id="{A1274A36-3D02-4953-A4E8-9D9F77F5FEC2}"/>
                </a:ext>
              </a:extLst>
            </p:cNvPr>
            <p:cNvSpPr>
              <a:spLocks noChangeArrowheads="1"/>
            </p:cNvSpPr>
            <p:nvPr/>
          </p:nvSpPr>
          <p:spPr bwMode="auto">
            <a:xfrm>
              <a:off x="18467856" y="6061390"/>
              <a:ext cx="131420" cy="121504"/>
            </a:xfrm>
            <a:custGeom>
              <a:avLst/>
              <a:gdLst>
                <a:gd name="T0" fmla="*/ 216 w 232"/>
                <a:gd name="T1" fmla="*/ 80 h 217"/>
                <a:gd name="T2" fmla="*/ 216 w 232"/>
                <a:gd name="T3" fmla="*/ 80 h 217"/>
                <a:gd name="T4" fmla="*/ 17 w 232"/>
                <a:gd name="T5" fmla="*/ 210 h 217"/>
                <a:gd name="T6" fmla="*/ 0 w 232"/>
                <a:gd name="T7" fmla="*/ 159 h 217"/>
                <a:gd name="T8" fmla="*/ 82 w 232"/>
                <a:gd name="T9" fmla="*/ 7 h 217"/>
                <a:gd name="T10" fmla="*/ 173 w 232"/>
                <a:gd name="T11" fmla="*/ 0 h 217"/>
                <a:gd name="T12" fmla="*/ 231 w 232"/>
                <a:gd name="T13" fmla="*/ 52 h 217"/>
                <a:gd name="T14" fmla="*/ 216 w 232"/>
                <a:gd name="T15" fmla="*/ 80 h 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17">
                  <a:moveTo>
                    <a:pt x="216" y="80"/>
                  </a:moveTo>
                  <a:lnTo>
                    <a:pt x="216" y="80"/>
                  </a:lnTo>
                  <a:cubicBezTo>
                    <a:pt x="216" y="80"/>
                    <a:pt x="97" y="216"/>
                    <a:pt x="17" y="210"/>
                  </a:cubicBezTo>
                  <a:lnTo>
                    <a:pt x="0" y="159"/>
                  </a:lnTo>
                  <a:lnTo>
                    <a:pt x="82" y="7"/>
                  </a:lnTo>
                  <a:lnTo>
                    <a:pt x="173" y="0"/>
                  </a:lnTo>
                  <a:lnTo>
                    <a:pt x="231" y="52"/>
                  </a:lnTo>
                  <a:lnTo>
                    <a:pt x="216" y="80"/>
                  </a:lnTo>
                </a:path>
              </a:pathLst>
            </a:custGeom>
            <a:solidFill>
              <a:schemeClr val="tx2">
                <a:lumMod val="50000"/>
              </a:schemeClr>
            </a:solidFill>
            <a:ln>
              <a:noFill/>
            </a:ln>
            <a:effectLst/>
          </p:spPr>
          <p:txBody>
            <a:bodyPr wrap="none" anchor="ctr"/>
            <a:lstStyle/>
            <a:p>
              <a:endParaRPr lang="en-US" sz="2743" dirty="0">
                <a:latin typeface="Lato Light" panose="020F0502020204030203" pitchFamily="34" charset="0"/>
              </a:endParaRPr>
            </a:p>
          </p:txBody>
        </p:sp>
        <p:sp>
          <p:nvSpPr>
            <p:cNvPr id="51" name="Freeform 45">
              <a:extLst>
                <a:ext uri="{FF2B5EF4-FFF2-40B4-BE49-F238E27FC236}">
                  <a16:creationId xmlns:a16="http://schemas.microsoft.com/office/drawing/2014/main" id="{7A5E1385-AACA-4744-B1EF-B2439BA56397}"/>
                </a:ext>
              </a:extLst>
            </p:cNvPr>
            <p:cNvSpPr>
              <a:spLocks noChangeArrowheads="1"/>
            </p:cNvSpPr>
            <p:nvPr/>
          </p:nvSpPr>
          <p:spPr bwMode="auto">
            <a:xfrm>
              <a:off x="17619817" y="6611871"/>
              <a:ext cx="1142553" cy="1251660"/>
            </a:xfrm>
            <a:custGeom>
              <a:avLst/>
              <a:gdLst>
                <a:gd name="connsiteX0" fmla="*/ 670168 w 1327166"/>
                <a:gd name="connsiteY0" fmla="*/ 0 h 1453902"/>
                <a:gd name="connsiteX1" fmla="*/ 785368 w 1327166"/>
                <a:gd name="connsiteY1" fmla="*/ 67126 h 1453902"/>
                <a:gd name="connsiteX2" fmla="*/ 786579 w 1327166"/>
                <a:gd name="connsiteY2" fmla="*/ 66249 h 1453902"/>
                <a:gd name="connsiteX3" fmla="*/ 1327166 w 1327166"/>
                <a:gd name="connsiteY3" fmla="*/ 1453902 h 1453902"/>
                <a:gd name="connsiteX4" fmla="*/ 1279563 w 1327166"/>
                <a:gd name="connsiteY4" fmla="*/ 1453902 h 1453902"/>
                <a:gd name="connsiteX5" fmla="*/ 991989 w 1327166"/>
                <a:gd name="connsiteY5" fmla="*/ 759749 h 1453902"/>
                <a:gd name="connsiteX6" fmla="*/ 726502 w 1327166"/>
                <a:gd name="connsiteY6" fmla="*/ 509257 h 1453902"/>
                <a:gd name="connsiteX7" fmla="*/ 673318 w 1327166"/>
                <a:gd name="connsiteY7" fmla="*/ 435268 h 1453902"/>
                <a:gd name="connsiteX8" fmla="*/ 654670 w 1327166"/>
                <a:gd name="connsiteY8" fmla="*/ 516765 h 1453902"/>
                <a:gd name="connsiteX9" fmla="*/ 512904 w 1327166"/>
                <a:gd name="connsiteY9" fmla="*/ 953977 h 1453902"/>
                <a:gd name="connsiteX10" fmla="*/ 57424 w 1327166"/>
                <a:gd name="connsiteY10" fmla="*/ 1347329 h 1453902"/>
                <a:gd name="connsiteX11" fmla="*/ 0 w 1327166"/>
                <a:gd name="connsiteY11" fmla="*/ 1347329 h 1453902"/>
                <a:gd name="connsiteX12" fmla="*/ 449607 w 1327166"/>
                <a:gd name="connsiteY12" fmla="*/ 891250 h 1453902"/>
                <a:gd name="connsiteX13" fmla="*/ 670168 w 1327166"/>
                <a:gd name="connsiteY13" fmla="*/ 0 h 145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7166" h="1453902">
                  <a:moveTo>
                    <a:pt x="670168" y="0"/>
                  </a:moveTo>
                  <a:lnTo>
                    <a:pt x="785368" y="67126"/>
                  </a:lnTo>
                  <a:lnTo>
                    <a:pt x="786579" y="66249"/>
                  </a:lnTo>
                  <a:cubicBezTo>
                    <a:pt x="786579" y="66249"/>
                    <a:pt x="1264565" y="1065359"/>
                    <a:pt x="1327166" y="1453902"/>
                  </a:cubicBezTo>
                  <a:lnTo>
                    <a:pt x="1279563" y="1453902"/>
                  </a:lnTo>
                  <a:cubicBezTo>
                    <a:pt x="1128929" y="1144374"/>
                    <a:pt x="907869" y="929533"/>
                    <a:pt x="991989" y="759749"/>
                  </a:cubicBezTo>
                  <a:cubicBezTo>
                    <a:pt x="991989" y="759749"/>
                    <a:pt x="845013" y="655420"/>
                    <a:pt x="726502" y="509257"/>
                  </a:cubicBezTo>
                  <a:lnTo>
                    <a:pt x="673318" y="435268"/>
                  </a:lnTo>
                  <a:lnTo>
                    <a:pt x="654670" y="516765"/>
                  </a:lnTo>
                  <a:cubicBezTo>
                    <a:pt x="611765" y="705028"/>
                    <a:pt x="567066" y="891250"/>
                    <a:pt x="512904" y="953977"/>
                  </a:cubicBezTo>
                  <a:cubicBezTo>
                    <a:pt x="403928" y="1079431"/>
                    <a:pt x="57424" y="1347329"/>
                    <a:pt x="57424" y="1347329"/>
                  </a:cubicBezTo>
                  <a:lnTo>
                    <a:pt x="0" y="1347329"/>
                  </a:lnTo>
                  <a:cubicBezTo>
                    <a:pt x="182714" y="1033693"/>
                    <a:pt x="332800" y="882755"/>
                    <a:pt x="449607" y="891250"/>
                  </a:cubicBezTo>
                  <a:cubicBezTo>
                    <a:pt x="392835" y="389432"/>
                    <a:pt x="401318" y="67301"/>
                    <a:pt x="670168" y="0"/>
                  </a:cubicBezTo>
                  <a:close/>
                </a:path>
              </a:pathLst>
            </a:custGeom>
            <a:solidFill>
              <a:schemeClr val="accent3"/>
            </a:solidFill>
            <a:ln>
              <a:noFill/>
            </a:ln>
            <a:effectLst/>
          </p:spPr>
          <p:txBody>
            <a:bodyPr wrap="square" anchor="ctr">
              <a:noAutofit/>
            </a:bodyPr>
            <a:lstStyle/>
            <a:p>
              <a:endParaRPr lang="en-US" sz="2743" dirty="0">
                <a:latin typeface="Lato Light" panose="020F0502020204030203" pitchFamily="34" charset="0"/>
              </a:endParaRPr>
            </a:p>
          </p:txBody>
        </p:sp>
        <p:sp>
          <p:nvSpPr>
            <p:cNvPr id="52" name="Freeform 46">
              <a:extLst>
                <a:ext uri="{FF2B5EF4-FFF2-40B4-BE49-F238E27FC236}">
                  <a16:creationId xmlns:a16="http://schemas.microsoft.com/office/drawing/2014/main" id="{6176564C-BA27-40D4-B06B-EB1D06EF2DB8}"/>
                </a:ext>
              </a:extLst>
            </p:cNvPr>
            <p:cNvSpPr>
              <a:spLocks noChangeArrowheads="1"/>
            </p:cNvSpPr>
            <p:nvPr/>
          </p:nvSpPr>
          <p:spPr bwMode="auto">
            <a:xfrm>
              <a:off x="17600145" y="7741005"/>
              <a:ext cx="1275729" cy="165124"/>
            </a:xfrm>
            <a:custGeom>
              <a:avLst/>
              <a:gdLst>
                <a:gd name="connsiteX0" fmla="*/ 1359770 w 1481860"/>
                <a:gd name="connsiteY0" fmla="*/ 91779 h 191805"/>
                <a:gd name="connsiteX1" fmla="*/ 1481856 w 1481860"/>
                <a:gd name="connsiteY1" fmla="*/ 163852 h 191805"/>
                <a:gd name="connsiteX2" fmla="*/ 1287954 w 1481860"/>
                <a:gd name="connsiteY2" fmla="*/ 161255 h 191805"/>
                <a:gd name="connsiteX3" fmla="*/ 1359770 w 1481860"/>
                <a:gd name="connsiteY3" fmla="*/ 91779 h 191805"/>
                <a:gd name="connsiteX4" fmla="*/ 52210 w 1481860"/>
                <a:gd name="connsiteY4" fmla="*/ 574 h 191805"/>
                <a:gd name="connsiteX5" fmla="*/ 86024 w 1481860"/>
                <a:gd name="connsiteY5" fmla="*/ 3342 h 191805"/>
                <a:gd name="connsiteX6" fmla="*/ 188080 w 1481860"/>
                <a:gd name="connsiteY6" fmla="*/ 101022 h 191805"/>
                <a:gd name="connsiteX7" fmla="*/ 324 w 1481860"/>
                <a:gd name="connsiteY7" fmla="*/ 54787 h 191805"/>
                <a:gd name="connsiteX8" fmla="*/ 52210 w 1481860"/>
                <a:gd name="connsiteY8" fmla="*/ 574 h 19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1860" h="191805">
                  <a:moveTo>
                    <a:pt x="1359770" y="91779"/>
                  </a:moveTo>
                  <a:cubicBezTo>
                    <a:pt x="1413305" y="92428"/>
                    <a:pt x="1482509" y="125543"/>
                    <a:pt x="1481856" y="163852"/>
                  </a:cubicBezTo>
                  <a:cubicBezTo>
                    <a:pt x="1480551" y="202811"/>
                    <a:pt x="1287301" y="200214"/>
                    <a:pt x="1287954" y="161255"/>
                  </a:cubicBezTo>
                  <a:cubicBezTo>
                    <a:pt x="1288607" y="122296"/>
                    <a:pt x="1306887" y="91129"/>
                    <a:pt x="1359770" y="91779"/>
                  </a:cubicBezTo>
                  <a:close/>
                  <a:moveTo>
                    <a:pt x="52210" y="574"/>
                  </a:moveTo>
                  <a:cubicBezTo>
                    <a:pt x="61900" y="-688"/>
                    <a:pt x="73104" y="86"/>
                    <a:pt x="86024" y="3342"/>
                  </a:cubicBezTo>
                  <a:cubicBezTo>
                    <a:pt x="137706" y="15715"/>
                    <a:pt x="197893" y="63252"/>
                    <a:pt x="188080" y="101022"/>
                  </a:cubicBezTo>
                  <a:cubicBezTo>
                    <a:pt x="178921" y="139443"/>
                    <a:pt x="-8835" y="93208"/>
                    <a:pt x="324" y="54787"/>
                  </a:cubicBezTo>
                  <a:cubicBezTo>
                    <a:pt x="7684" y="26459"/>
                    <a:pt x="23139" y="4359"/>
                    <a:pt x="52210" y="574"/>
                  </a:cubicBezTo>
                  <a:close/>
                </a:path>
              </a:pathLst>
            </a:custGeom>
            <a:solidFill>
              <a:schemeClr val="tx2">
                <a:lumMod val="50000"/>
              </a:schemeClr>
            </a:solidFill>
            <a:ln>
              <a:noFill/>
            </a:ln>
            <a:effectLst/>
          </p:spPr>
          <p:txBody>
            <a:bodyPr wrap="square" anchor="ctr">
              <a:noAutofit/>
            </a:bodyPr>
            <a:lstStyle/>
            <a:p>
              <a:endParaRPr lang="en-US" sz="2743" dirty="0">
                <a:latin typeface="Lato Light" panose="020F0502020204030203" pitchFamily="34" charset="0"/>
              </a:endParaRPr>
            </a:p>
          </p:txBody>
        </p:sp>
        <p:sp>
          <p:nvSpPr>
            <p:cNvPr id="53" name="Freeform 59">
              <a:extLst>
                <a:ext uri="{FF2B5EF4-FFF2-40B4-BE49-F238E27FC236}">
                  <a16:creationId xmlns:a16="http://schemas.microsoft.com/office/drawing/2014/main" id="{B38B0047-6176-4F9D-9080-DE736DFC1E98}"/>
                </a:ext>
              </a:extLst>
            </p:cNvPr>
            <p:cNvSpPr>
              <a:spLocks noChangeArrowheads="1"/>
            </p:cNvSpPr>
            <p:nvPr/>
          </p:nvSpPr>
          <p:spPr bwMode="auto">
            <a:xfrm>
              <a:off x="18410823" y="6309355"/>
              <a:ext cx="44633" cy="61991"/>
            </a:xfrm>
            <a:custGeom>
              <a:avLst/>
              <a:gdLst>
                <a:gd name="T0" fmla="*/ 0 w 81"/>
                <a:gd name="T1" fmla="*/ 7 h 112"/>
                <a:gd name="T2" fmla="*/ 48 w 81"/>
                <a:gd name="T3" fmla="*/ 0 h 112"/>
                <a:gd name="T4" fmla="*/ 80 w 81"/>
                <a:gd name="T5" fmla="*/ 78 h 112"/>
                <a:gd name="T6" fmla="*/ 31 w 81"/>
                <a:gd name="T7" fmla="*/ 111 h 112"/>
                <a:gd name="T8" fmla="*/ 0 w 81"/>
                <a:gd name="T9" fmla="*/ 7 h 112"/>
              </a:gdLst>
              <a:ahLst/>
              <a:cxnLst>
                <a:cxn ang="0">
                  <a:pos x="T0" y="T1"/>
                </a:cxn>
                <a:cxn ang="0">
                  <a:pos x="T2" y="T3"/>
                </a:cxn>
                <a:cxn ang="0">
                  <a:pos x="T4" y="T5"/>
                </a:cxn>
                <a:cxn ang="0">
                  <a:pos x="T6" y="T7"/>
                </a:cxn>
                <a:cxn ang="0">
                  <a:pos x="T8" y="T9"/>
                </a:cxn>
              </a:cxnLst>
              <a:rect l="0" t="0" r="r" b="b"/>
              <a:pathLst>
                <a:path w="81" h="112">
                  <a:moveTo>
                    <a:pt x="0" y="7"/>
                  </a:moveTo>
                  <a:lnTo>
                    <a:pt x="48" y="0"/>
                  </a:lnTo>
                  <a:lnTo>
                    <a:pt x="80" y="78"/>
                  </a:lnTo>
                  <a:lnTo>
                    <a:pt x="31" y="111"/>
                  </a:lnTo>
                  <a:lnTo>
                    <a:pt x="0" y="7"/>
                  </a:lnTo>
                </a:path>
              </a:pathLst>
            </a:custGeom>
            <a:solidFill>
              <a:srgbClr val="C0D4F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latin typeface="Lato Light" panose="020F0502020204030203" pitchFamily="34" charset="0"/>
              </a:endParaRPr>
            </a:p>
          </p:txBody>
        </p:sp>
        <p:sp>
          <p:nvSpPr>
            <p:cNvPr id="54" name="Freeform 48">
              <a:extLst>
                <a:ext uri="{FF2B5EF4-FFF2-40B4-BE49-F238E27FC236}">
                  <a16:creationId xmlns:a16="http://schemas.microsoft.com/office/drawing/2014/main" id="{ED5A0EC7-92E2-477C-A995-0695DDFF4BFC}"/>
                </a:ext>
              </a:extLst>
            </p:cNvPr>
            <p:cNvSpPr>
              <a:spLocks noChangeArrowheads="1"/>
            </p:cNvSpPr>
            <p:nvPr/>
          </p:nvSpPr>
          <p:spPr bwMode="auto">
            <a:xfrm>
              <a:off x="17799644" y="6291531"/>
              <a:ext cx="1245796" cy="658952"/>
            </a:xfrm>
            <a:custGeom>
              <a:avLst/>
              <a:gdLst>
                <a:gd name="connsiteX0" fmla="*/ 721184 w 1447091"/>
                <a:gd name="connsiteY0" fmla="*/ 532 h 765425"/>
                <a:gd name="connsiteX1" fmla="*/ 733576 w 1447091"/>
                <a:gd name="connsiteY1" fmla="*/ 4083 h 765425"/>
                <a:gd name="connsiteX2" fmla="*/ 735450 w 1447091"/>
                <a:gd name="connsiteY2" fmla="*/ 3421 h 765425"/>
                <a:gd name="connsiteX3" fmla="*/ 735337 w 1447091"/>
                <a:gd name="connsiteY3" fmla="*/ 4587 h 765425"/>
                <a:gd name="connsiteX4" fmla="*/ 753202 w 1447091"/>
                <a:gd name="connsiteY4" fmla="*/ 9706 h 765425"/>
                <a:gd name="connsiteX5" fmla="*/ 785480 w 1447091"/>
                <a:gd name="connsiteY5" fmla="*/ 31661 h 765425"/>
                <a:gd name="connsiteX6" fmla="*/ 798798 w 1447091"/>
                <a:gd name="connsiteY6" fmla="*/ 51725 h 765425"/>
                <a:gd name="connsiteX7" fmla="*/ 801008 w 1447091"/>
                <a:gd name="connsiteY7" fmla="*/ 47853 h 765425"/>
                <a:gd name="connsiteX8" fmla="*/ 803786 w 1447091"/>
                <a:gd name="connsiteY8" fmla="*/ 59240 h 765425"/>
                <a:gd name="connsiteX9" fmla="*/ 827442 w 1447091"/>
                <a:gd name="connsiteY9" fmla="*/ 94877 h 765425"/>
                <a:gd name="connsiteX10" fmla="*/ 827614 w 1447091"/>
                <a:gd name="connsiteY10" fmla="*/ 129325 h 765425"/>
                <a:gd name="connsiteX11" fmla="*/ 832422 w 1447091"/>
                <a:gd name="connsiteY11" fmla="*/ 134111 h 765425"/>
                <a:gd name="connsiteX12" fmla="*/ 842660 w 1447091"/>
                <a:gd name="connsiteY12" fmla="*/ 158528 h 765425"/>
                <a:gd name="connsiteX13" fmla="*/ 843313 w 1447091"/>
                <a:gd name="connsiteY13" fmla="*/ 165056 h 765425"/>
                <a:gd name="connsiteX14" fmla="*/ 843313 w 1447091"/>
                <a:gd name="connsiteY14" fmla="*/ 165709 h 765425"/>
                <a:gd name="connsiteX15" fmla="*/ 894919 w 1447091"/>
                <a:gd name="connsiteY15" fmla="*/ 350442 h 765425"/>
                <a:gd name="connsiteX16" fmla="*/ 1020994 w 1447091"/>
                <a:gd name="connsiteY16" fmla="*/ 485566 h 765425"/>
                <a:gd name="connsiteX17" fmla="*/ 1209127 w 1447091"/>
                <a:gd name="connsiteY17" fmla="*/ 527996 h 765425"/>
                <a:gd name="connsiteX18" fmla="*/ 1260079 w 1447091"/>
                <a:gd name="connsiteY18" fmla="*/ 524732 h 765425"/>
                <a:gd name="connsiteX19" fmla="*/ 1311032 w 1447091"/>
                <a:gd name="connsiteY19" fmla="*/ 515593 h 765425"/>
                <a:gd name="connsiteX20" fmla="*/ 1337162 w 1447091"/>
                <a:gd name="connsiteY20" fmla="*/ 511024 h 765425"/>
                <a:gd name="connsiteX21" fmla="*/ 1361985 w 1447091"/>
                <a:gd name="connsiteY21" fmla="*/ 503843 h 765425"/>
                <a:gd name="connsiteX22" fmla="*/ 1412937 w 1447091"/>
                <a:gd name="connsiteY22" fmla="*/ 489482 h 765425"/>
                <a:gd name="connsiteX23" fmla="*/ 1414897 w 1447091"/>
                <a:gd name="connsiteY23" fmla="*/ 488829 h 765425"/>
                <a:gd name="connsiteX24" fmla="*/ 1446253 w 1447091"/>
                <a:gd name="connsiteY24" fmla="*/ 507107 h 765425"/>
                <a:gd name="connsiteX25" fmla="*/ 1431228 w 1447091"/>
                <a:gd name="connsiteY25" fmla="*/ 536482 h 765425"/>
                <a:gd name="connsiteX26" fmla="*/ 1378969 w 1447091"/>
                <a:gd name="connsiteY26" fmla="*/ 556717 h 765425"/>
                <a:gd name="connsiteX27" fmla="*/ 1352839 w 1447091"/>
                <a:gd name="connsiteY27" fmla="*/ 567162 h 765425"/>
                <a:gd name="connsiteX28" fmla="*/ 1326057 w 1447091"/>
                <a:gd name="connsiteY28" fmla="*/ 574342 h 765425"/>
                <a:gd name="connsiteX29" fmla="*/ 1271185 w 1447091"/>
                <a:gd name="connsiteY29" fmla="*/ 589356 h 765425"/>
                <a:gd name="connsiteX30" fmla="*/ 1214353 w 1447091"/>
                <a:gd name="connsiteY30" fmla="*/ 599147 h 765425"/>
                <a:gd name="connsiteX31" fmla="*/ 980493 w 1447091"/>
                <a:gd name="connsiteY31" fmla="*/ 567162 h 765425"/>
                <a:gd name="connsiteX32" fmla="*/ 797586 w 1447091"/>
                <a:gd name="connsiteY32" fmla="*/ 407233 h 765425"/>
                <a:gd name="connsiteX33" fmla="*/ 743557 w 1447091"/>
                <a:gd name="connsiteY33" fmla="*/ 300146 h 765425"/>
                <a:gd name="connsiteX34" fmla="*/ 690103 w 1447091"/>
                <a:gd name="connsiteY34" fmla="*/ 353111 h 765425"/>
                <a:gd name="connsiteX35" fmla="*/ 577582 w 1447091"/>
                <a:gd name="connsiteY35" fmla="*/ 440574 h 765425"/>
                <a:gd name="connsiteX36" fmla="*/ 462227 w 1447091"/>
                <a:gd name="connsiteY36" fmla="*/ 373185 h 765425"/>
                <a:gd name="connsiteX37" fmla="*/ 513092 w 1447091"/>
                <a:gd name="connsiteY37" fmla="*/ 200399 h 765425"/>
                <a:gd name="connsiteX38" fmla="*/ 540917 w 1447091"/>
                <a:gd name="connsiteY38" fmla="*/ 147287 h 765425"/>
                <a:gd name="connsiteX39" fmla="*/ 438396 w 1447091"/>
                <a:gd name="connsiteY39" fmla="*/ 173484 h 765425"/>
                <a:gd name="connsiteX40" fmla="*/ 230848 w 1447091"/>
                <a:gd name="connsiteY40" fmla="*/ 294869 h 765425"/>
                <a:gd name="connsiteX41" fmla="*/ 94441 w 1447091"/>
                <a:gd name="connsiteY41" fmla="*/ 493914 h 765425"/>
                <a:gd name="connsiteX42" fmla="*/ 62460 w 1447091"/>
                <a:gd name="connsiteY42" fmla="*/ 613341 h 765425"/>
                <a:gd name="connsiteX43" fmla="*/ 53323 w 1447091"/>
                <a:gd name="connsiteY43" fmla="*/ 739946 h 765425"/>
                <a:gd name="connsiteX44" fmla="*/ 53323 w 1447091"/>
                <a:gd name="connsiteY44" fmla="*/ 740599 h 765425"/>
                <a:gd name="connsiteX45" fmla="*/ 27869 w 1447091"/>
                <a:gd name="connsiteY45" fmla="*/ 765398 h 765425"/>
                <a:gd name="connsiteX46" fmla="*/ 3068 w 1447091"/>
                <a:gd name="connsiteY46" fmla="*/ 741904 h 765425"/>
                <a:gd name="connsiteX47" fmla="*/ 2415 w 1447091"/>
                <a:gd name="connsiteY47" fmla="*/ 606162 h 765425"/>
                <a:gd name="connsiteX48" fmla="*/ 27216 w 1447091"/>
                <a:gd name="connsiteY48" fmla="*/ 471073 h 765425"/>
                <a:gd name="connsiteX49" fmla="*/ 166234 w 1447091"/>
                <a:gd name="connsiteY49" fmla="*/ 228956 h 765425"/>
                <a:gd name="connsiteX50" fmla="*/ 396625 w 1447091"/>
                <a:gd name="connsiteY50" fmla="*/ 68414 h 765425"/>
                <a:gd name="connsiteX51" fmla="*/ 530422 w 1447091"/>
                <a:gd name="connsiteY51" fmla="*/ 22731 h 765425"/>
                <a:gd name="connsiteX52" fmla="*/ 673355 w 1447091"/>
                <a:gd name="connsiteY52" fmla="*/ 1848 h 765425"/>
                <a:gd name="connsiteX53" fmla="*/ 685629 w 1447091"/>
                <a:gd name="connsiteY53" fmla="*/ 3859 h 765425"/>
                <a:gd name="connsiteX54" fmla="*/ 689868 w 1447091"/>
                <a:gd name="connsiteY54" fmla="*/ 2322 h 765425"/>
                <a:gd name="connsiteX55" fmla="*/ 721184 w 1447091"/>
                <a:gd name="connsiteY55" fmla="*/ 532 h 76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447091" h="765425">
                  <a:moveTo>
                    <a:pt x="721184" y="532"/>
                  </a:moveTo>
                  <a:lnTo>
                    <a:pt x="733576" y="4083"/>
                  </a:lnTo>
                  <a:lnTo>
                    <a:pt x="735450" y="3421"/>
                  </a:lnTo>
                  <a:lnTo>
                    <a:pt x="735337" y="4587"/>
                  </a:lnTo>
                  <a:lnTo>
                    <a:pt x="753202" y="9706"/>
                  </a:lnTo>
                  <a:cubicBezTo>
                    <a:pt x="763943" y="14793"/>
                    <a:pt x="774727" y="22011"/>
                    <a:pt x="785480" y="31661"/>
                  </a:cubicBezTo>
                  <a:lnTo>
                    <a:pt x="798798" y="51725"/>
                  </a:lnTo>
                  <a:lnTo>
                    <a:pt x="801008" y="47853"/>
                  </a:lnTo>
                  <a:lnTo>
                    <a:pt x="803786" y="59240"/>
                  </a:lnTo>
                  <a:lnTo>
                    <a:pt x="827442" y="94877"/>
                  </a:lnTo>
                  <a:lnTo>
                    <a:pt x="827614" y="129325"/>
                  </a:lnTo>
                  <a:lnTo>
                    <a:pt x="832422" y="134111"/>
                  </a:lnTo>
                  <a:cubicBezTo>
                    <a:pt x="837311" y="141311"/>
                    <a:pt x="840863" y="149553"/>
                    <a:pt x="842660" y="158528"/>
                  </a:cubicBezTo>
                  <a:cubicBezTo>
                    <a:pt x="842660" y="161139"/>
                    <a:pt x="842660" y="163097"/>
                    <a:pt x="843313" y="165056"/>
                  </a:cubicBezTo>
                  <a:lnTo>
                    <a:pt x="843313" y="165709"/>
                  </a:lnTo>
                  <a:cubicBezTo>
                    <a:pt x="849192" y="229680"/>
                    <a:pt x="865523" y="293651"/>
                    <a:pt x="894919" y="350442"/>
                  </a:cubicBezTo>
                  <a:cubicBezTo>
                    <a:pt x="923008" y="407233"/>
                    <a:pt x="966775" y="454233"/>
                    <a:pt x="1020994" y="485566"/>
                  </a:cubicBezTo>
                  <a:cubicBezTo>
                    <a:pt x="1075866" y="516246"/>
                    <a:pt x="1141843" y="528648"/>
                    <a:pt x="1209127" y="527996"/>
                  </a:cubicBezTo>
                  <a:lnTo>
                    <a:pt x="1260079" y="524732"/>
                  </a:lnTo>
                  <a:lnTo>
                    <a:pt x="1311032" y="515593"/>
                  </a:lnTo>
                  <a:cubicBezTo>
                    <a:pt x="1319524" y="514287"/>
                    <a:pt x="1328670" y="513635"/>
                    <a:pt x="1337162" y="511024"/>
                  </a:cubicBezTo>
                  <a:lnTo>
                    <a:pt x="1361985" y="503843"/>
                  </a:lnTo>
                  <a:lnTo>
                    <a:pt x="1412937" y="489482"/>
                  </a:lnTo>
                  <a:lnTo>
                    <a:pt x="1414897" y="488829"/>
                  </a:lnTo>
                  <a:cubicBezTo>
                    <a:pt x="1428615" y="485566"/>
                    <a:pt x="1442333" y="493399"/>
                    <a:pt x="1446253" y="507107"/>
                  </a:cubicBezTo>
                  <a:cubicBezTo>
                    <a:pt x="1449519" y="518857"/>
                    <a:pt x="1442986" y="531912"/>
                    <a:pt x="1431228" y="536482"/>
                  </a:cubicBezTo>
                  <a:lnTo>
                    <a:pt x="1378969" y="556717"/>
                  </a:lnTo>
                  <a:lnTo>
                    <a:pt x="1352839" y="567162"/>
                  </a:lnTo>
                  <a:cubicBezTo>
                    <a:pt x="1343694" y="569773"/>
                    <a:pt x="1334549" y="571731"/>
                    <a:pt x="1326057" y="574342"/>
                  </a:cubicBezTo>
                  <a:cubicBezTo>
                    <a:pt x="1307113" y="579564"/>
                    <a:pt x="1289475" y="584787"/>
                    <a:pt x="1271185" y="589356"/>
                  </a:cubicBezTo>
                  <a:lnTo>
                    <a:pt x="1214353" y="599147"/>
                  </a:lnTo>
                  <a:cubicBezTo>
                    <a:pt x="1138577" y="607633"/>
                    <a:pt x="1055616" y="601106"/>
                    <a:pt x="980493" y="567162"/>
                  </a:cubicBezTo>
                  <a:cubicBezTo>
                    <a:pt x="904717" y="534523"/>
                    <a:pt x="840700" y="475774"/>
                    <a:pt x="797586" y="407233"/>
                  </a:cubicBezTo>
                  <a:lnTo>
                    <a:pt x="743557" y="300146"/>
                  </a:lnTo>
                  <a:lnTo>
                    <a:pt x="690103" y="353111"/>
                  </a:lnTo>
                  <a:cubicBezTo>
                    <a:pt x="631746" y="405428"/>
                    <a:pt x="577582" y="440574"/>
                    <a:pt x="577582" y="440574"/>
                  </a:cubicBezTo>
                  <a:lnTo>
                    <a:pt x="462227" y="373185"/>
                  </a:lnTo>
                  <a:cubicBezTo>
                    <a:pt x="462227" y="373185"/>
                    <a:pt x="475424" y="289644"/>
                    <a:pt x="513092" y="200399"/>
                  </a:cubicBezTo>
                  <a:lnTo>
                    <a:pt x="540917" y="147287"/>
                  </a:lnTo>
                  <a:lnTo>
                    <a:pt x="438396" y="173484"/>
                  </a:lnTo>
                  <a:cubicBezTo>
                    <a:pt x="362034" y="200241"/>
                    <a:pt x="290241" y="240050"/>
                    <a:pt x="230848" y="294869"/>
                  </a:cubicBezTo>
                  <a:cubicBezTo>
                    <a:pt x="170803" y="348382"/>
                    <a:pt x="123811" y="416254"/>
                    <a:pt x="94441" y="493914"/>
                  </a:cubicBezTo>
                  <a:cubicBezTo>
                    <a:pt x="80082" y="531765"/>
                    <a:pt x="69640" y="572226"/>
                    <a:pt x="62460" y="613341"/>
                  </a:cubicBezTo>
                  <a:cubicBezTo>
                    <a:pt x="55934" y="655108"/>
                    <a:pt x="53323" y="697527"/>
                    <a:pt x="53323" y="739946"/>
                  </a:cubicBezTo>
                  <a:lnTo>
                    <a:pt x="53323" y="740599"/>
                  </a:lnTo>
                  <a:cubicBezTo>
                    <a:pt x="53323" y="754956"/>
                    <a:pt x="41575" y="766051"/>
                    <a:pt x="27869" y="765398"/>
                  </a:cubicBezTo>
                  <a:cubicBezTo>
                    <a:pt x="14816" y="765398"/>
                    <a:pt x="3720" y="754956"/>
                    <a:pt x="3068" y="741904"/>
                  </a:cubicBezTo>
                  <a:cubicBezTo>
                    <a:pt x="-196" y="697527"/>
                    <a:pt x="-1501" y="651844"/>
                    <a:pt x="2415" y="606162"/>
                  </a:cubicBezTo>
                  <a:cubicBezTo>
                    <a:pt x="6331" y="561132"/>
                    <a:pt x="14163" y="515450"/>
                    <a:pt x="27216" y="471073"/>
                  </a:cubicBezTo>
                  <a:cubicBezTo>
                    <a:pt x="53323" y="382318"/>
                    <a:pt x="101620" y="297479"/>
                    <a:pt x="166234" y="228956"/>
                  </a:cubicBezTo>
                  <a:cubicBezTo>
                    <a:pt x="230848" y="160432"/>
                    <a:pt x="310473" y="106918"/>
                    <a:pt x="396625" y="68414"/>
                  </a:cubicBezTo>
                  <a:cubicBezTo>
                    <a:pt x="439701" y="49488"/>
                    <a:pt x="484082" y="33826"/>
                    <a:pt x="530422" y="22731"/>
                  </a:cubicBezTo>
                  <a:cubicBezTo>
                    <a:pt x="576108" y="10984"/>
                    <a:pt x="623753" y="3806"/>
                    <a:pt x="673355" y="1848"/>
                  </a:cubicBezTo>
                  <a:lnTo>
                    <a:pt x="685629" y="3859"/>
                  </a:lnTo>
                  <a:lnTo>
                    <a:pt x="689868" y="2322"/>
                  </a:lnTo>
                  <a:cubicBezTo>
                    <a:pt x="700140" y="100"/>
                    <a:pt x="710604" y="-597"/>
                    <a:pt x="721184" y="532"/>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2743" dirty="0">
                <a:latin typeface="Lato Light" panose="020F0502020204030203" pitchFamily="34" charset="0"/>
              </a:endParaRPr>
            </a:p>
          </p:txBody>
        </p:sp>
        <p:sp>
          <p:nvSpPr>
            <p:cNvPr id="55" name="Freeform 61">
              <a:extLst>
                <a:ext uri="{FF2B5EF4-FFF2-40B4-BE49-F238E27FC236}">
                  <a16:creationId xmlns:a16="http://schemas.microsoft.com/office/drawing/2014/main" id="{733F498D-BDB1-49A4-8E9B-1DFF846AA8A5}"/>
                </a:ext>
              </a:extLst>
            </p:cNvPr>
            <p:cNvSpPr>
              <a:spLocks noChangeArrowheads="1"/>
            </p:cNvSpPr>
            <p:nvPr/>
          </p:nvSpPr>
          <p:spPr bwMode="auto">
            <a:xfrm>
              <a:off x="19008418" y="6723456"/>
              <a:ext cx="74389" cy="29756"/>
            </a:xfrm>
            <a:custGeom>
              <a:avLst/>
              <a:gdLst>
                <a:gd name="T0" fmla="*/ 119 w 131"/>
                <a:gd name="T1" fmla="*/ 24 h 54"/>
                <a:gd name="T2" fmla="*/ 119 w 131"/>
                <a:gd name="T3" fmla="*/ 24 h 54"/>
                <a:gd name="T4" fmla="*/ 90 w 131"/>
                <a:gd name="T5" fmla="*/ 22 h 54"/>
                <a:gd name="T6" fmla="*/ 90 w 131"/>
                <a:gd name="T7" fmla="*/ 22 h 54"/>
                <a:gd name="T8" fmla="*/ 63 w 131"/>
                <a:gd name="T9" fmla="*/ 18 h 54"/>
                <a:gd name="T10" fmla="*/ 63 w 131"/>
                <a:gd name="T11" fmla="*/ 18 h 54"/>
                <a:gd name="T12" fmla="*/ 39 w 131"/>
                <a:gd name="T13" fmla="*/ 10 h 54"/>
                <a:gd name="T14" fmla="*/ 39 w 131"/>
                <a:gd name="T15" fmla="*/ 10 h 54"/>
                <a:gd name="T16" fmla="*/ 15 w 131"/>
                <a:gd name="T17" fmla="*/ 2 h 54"/>
                <a:gd name="T18" fmla="*/ 13 w 131"/>
                <a:gd name="T19" fmla="*/ 1 h 54"/>
                <a:gd name="T20" fmla="*/ 13 w 131"/>
                <a:gd name="T21" fmla="*/ 1 h 54"/>
                <a:gd name="T22" fmla="*/ 1 w 131"/>
                <a:gd name="T23" fmla="*/ 9 h 54"/>
                <a:gd name="T24" fmla="*/ 1 w 131"/>
                <a:gd name="T25" fmla="*/ 9 h 54"/>
                <a:gd name="T26" fmla="*/ 1 w 131"/>
                <a:gd name="T27" fmla="*/ 13 h 54"/>
                <a:gd name="T28" fmla="*/ 1 w 131"/>
                <a:gd name="T29" fmla="*/ 13 h 54"/>
                <a:gd name="T30" fmla="*/ 24 w 131"/>
                <a:gd name="T31" fmla="*/ 42 h 54"/>
                <a:gd name="T32" fmla="*/ 24 w 131"/>
                <a:gd name="T33" fmla="*/ 42 h 54"/>
                <a:gd name="T34" fmla="*/ 58 w 131"/>
                <a:gd name="T35" fmla="*/ 52 h 54"/>
                <a:gd name="T36" fmla="*/ 58 w 131"/>
                <a:gd name="T37" fmla="*/ 52 h 54"/>
                <a:gd name="T38" fmla="*/ 91 w 131"/>
                <a:gd name="T39" fmla="*/ 51 h 54"/>
                <a:gd name="T40" fmla="*/ 91 w 131"/>
                <a:gd name="T41" fmla="*/ 51 h 54"/>
                <a:gd name="T42" fmla="*/ 122 w 131"/>
                <a:gd name="T43" fmla="*/ 42 h 54"/>
                <a:gd name="T44" fmla="*/ 122 w 131"/>
                <a:gd name="T45" fmla="*/ 42 h 54"/>
                <a:gd name="T46" fmla="*/ 127 w 131"/>
                <a:gd name="T47" fmla="*/ 30 h 54"/>
                <a:gd name="T48" fmla="*/ 127 w 131"/>
                <a:gd name="T49" fmla="*/ 30 h 54"/>
                <a:gd name="T50" fmla="*/ 120 w 131"/>
                <a:gd name="T51" fmla="*/ 24 h 54"/>
                <a:gd name="T52" fmla="*/ 119 w 131"/>
                <a:gd name="T53"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 h="54">
                  <a:moveTo>
                    <a:pt x="119" y="24"/>
                  </a:moveTo>
                  <a:lnTo>
                    <a:pt x="119" y="24"/>
                  </a:lnTo>
                  <a:cubicBezTo>
                    <a:pt x="110" y="24"/>
                    <a:pt x="100" y="23"/>
                    <a:pt x="90" y="22"/>
                  </a:cubicBezTo>
                  <a:lnTo>
                    <a:pt x="90" y="22"/>
                  </a:lnTo>
                  <a:cubicBezTo>
                    <a:pt x="81" y="21"/>
                    <a:pt x="72" y="20"/>
                    <a:pt x="63" y="18"/>
                  </a:cubicBezTo>
                  <a:lnTo>
                    <a:pt x="63" y="18"/>
                  </a:lnTo>
                  <a:cubicBezTo>
                    <a:pt x="54" y="16"/>
                    <a:pt x="47" y="13"/>
                    <a:pt x="39" y="10"/>
                  </a:cubicBezTo>
                  <a:lnTo>
                    <a:pt x="39" y="10"/>
                  </a:lnTo>
                  <a:cubicBezTo>
                    <a:pt x="32" y="7"/>
                    <a:pt x="26" y="5"/>
                    <a:pt x="15" y="2"/>
                  </a:cubicBezTo>
                  <a:lnTo>
                    <a:pt x="13" y="1"/>
                  </a:lnTo>
                  <a:lnTo>
                    <a:pt x="13" y="1"/>
                  </a:lnTo>
                  <a:cubicBezTo>
                    <a:pt x="8" y="0"/>
                    <a:pt x="2" y="4"/>
                    <a:pt x="1" y="9"/>
                  </a:cubicBezTo>
                  <a:lnTo>
                    <a:pt x="1" y="9"/>
                  </a:lnTo>
                  <a:cubicBezTo>
                    <a:pt x="0" y="10"/>
                    <a:pt x="0" y="12"/>
                    <a:pt x="1" y="13"/>
                  </a:cubicBezTo>
                  <a:lnTo>
                    <a:pt x="1" y="13"/>
                  </a:lnTo>
                  <a:cubicBezTo>
                    <a:pt x="3" y="26"/>
                    <a:pt x="13" y="36"/>
                    <a:pt x="24" y="42"/>
                  </a:cubicBezTo>
                  <a:lnTo>
                    <a:pt x="24" y="42"/>
                  </a:lnTo>
                  <a:cubicBezTo>
                    <a:pt x="35" y="48"/>
                    <a:pt x="46" y="51"/>
                    <a:pt x="58" y="52"/>
                  </a:cubicBezTo>
                  <a:lnTo>
                    <a:pt x="58" y="52"/>
                  </a:lnTo>
                  <a:cubicBezTo>
                    <a:pt x="69" y="53"/>
                    <a:pt x="80" y="53"/>
                    <a:pt x="91" y="51"/>
                  </a:cubicBezTo>
                  <a:lnTo>
                    <a:pt x="91" y="51"/>
                  </a:lnTo>
                  <a:cubicBezTo>
                    <a:pt x="102" y="50"/>
                    <a:pt x="112" y="47"/>
                    <a:pt x="122" y="42"/>
                  </a:cubicBezTo>
                  <a:lnTo>
                    <a:pt x="122" y="42"/>
                  </a:lnTo>
                  <a:cubicBezTo>
                    <a:pt x="127" y="40"/>
                    <a:pt x="130" y="34"/>
                    <a:pt x="127" y="30"/>
                  </a:cubicBezTo>
                  <a:lnTo>
                    <a:pt x="127" y="30"/>
                  </a:lnTo>
                  <a:cubicBezTo>
                    <a:pt x="126" y="27"/>
                    <a:pt x="123" y="25"/>
                    <a:pt x="120" y="24"/>
                  </a:cubicBezTo>
                  <a:lnTo>
                    <a:pt x="119" y="24"/>
                  </a:lnTo>
                </a:path>
              </a:pathLst>
            </a:custGeom>
            <a:solidFill>
              <a:schemeClr val="bg1">
                <a:lumMod val="85000"/>
              </a:schemeClr>
            </a:solidFill>
            <a:ln>
              <a:noFill/>
            </a:ln>
            <a:effectLst/>
          </p:spPr>
          <p:txBody>
            <a:bodyPr wrap="none" anchor="ctr"/>
            <a:lstStyle/>
            <a:p>
              <a:endParaRPr lang="en-US" sz="2743" dirty="0">
                <a:latin typeface="Lato Light" panose="020F0502020204030203" pitchFamily="34" charset="0"/>
              </a:endParaRPr>
            </a:p>
          </p:txBody>
        </p:sp>
        <p:sp>
          <p:nvSpPr>
            <p:cNvPr id="56" name="Freeform 62">
              <a:extLst>
                <a:ext uri="{FF2B5EF4-FFF2-40B4-BE49-F238E27FC236}">
                  <a16:creationId xmlns:a16="http://schemas.microsoft.com/office/drawing/2014/main" id="{3321423F-D0ED-42BA-985A-33EF136DF325}"/>
                </a:ext>
              </a:extLst>
            </p:cNvPr>
            <p:cNvSpPr>
              <a:spLocks noChangeArrowheads="1"/>
            </p:cNvSpPr>
            <p:nvPr/>
          </p:nvSpPr>
          <p:spPr bwMode="auto">
            <a:xfrm>
              <a:off x="18802607" y="6277121"/>
              <a:ext cx="580237" cy="550481"/>
            </a:xfrm>
            <a:custGeom>
              <a:avLst/>
              <a:gdLst>
                <a:gd name="T0" fmla="*/ 824 w 1031"/>
                <a:gd name="T1" fmla="*/ 6 h 978"/>
                <a:gd name="T2" fmla="*/ 150 w 1031"/>
                <a:gd name="T3" fmla="*/ 60 h 978"/>
                <a:gd name="T4" fmla="*/ 150 w 1031"/>
                <a:gd name="T5" fmla="*/ 60 h 978"/>
                <a:gd name="T6" fmla="*/ 7 w 1031"/>
                <a:gd name="T7" fmla="*/ 227 h 978"/>
                <a:gd name="T8" fmla="*/ 40 w 1031"/>
                <a:gd name="T9" fmla="*/ 635 h 978"/>
                <a:gd name="T10" fmla="*/ 40 w 1031"/>
                <a:gd name="T11" fmla="*/ 635 h 978"/>
                <a:gd name="T12" fmla="*/ 206 w 1031"/>
                <a:gd name="T13" fmla="*/ 777 h 978"/>
                <a:gd name="T14" fmla="*/ 391 w 1031"/>
                <a:gd name="T15" fmla="*/ 763 h 978"/>
                <a:gd name="T16" fmla="*/ 391 w 1031"/>
                <a:gd name="T17" fmla="*/ 763 h 978"/>
                <a:gd name="T18" fmla="*/ 420 w 1031"/>
                <a:gd name="T19" fmla="*/ 777 h 978"/>
                <a:gd name="T20" fmla="*/ 544 w 1031"/>
                <a:gd name="T21" fmla="*/ 964 h 978"/>
                <a:gd name="T22" fmla="*/ 544 w 1031"/>
                <a:gd name="T23" fmla="*/ 964 h 978"/>
                <a:gd name="T24" fmla="*/ 577 w 1031"/>
                <a:gd name="T25" fmla="*/ 962 h 978"/>
                <a:gd name="T26" fmla="*/ 670 w 1031"/>
                <a:gd name="T27" fmla="*/ 757 h 978"/>
                <a:gd name="T28" fmla="*/ 670 w 1031"/>
                <a:gd name="T29" fmla="*/ 757 h 978"/>
                <a:gd name="T30" fmla="*/ 696 w 1031"/>
                <a:gd name="T31" fmla="*/ 738 h 978"/>
                <a:gd name="T32" fmla="*/ 881 w 1031"/>
                <a:gd name="T33" fmla="*/ 723 h 978"/>
                <a:gd name="T34" fmla="*/ 881 w 1031"/>
                <a:gd name="T35" fmla="*/ 723 h 978"/>
                <a:gd name="T36" fmla="*/ 1023 w 1031"/>
                <a:gd name="T37" fmla="*/ 557 h 978"/>
                <a:gd name="T38" fmla="*/ 991 w 1031"/>
                <a:gd name="T39" fmla="*/ 148 h 978"/>
                <a:gd name="T40" fmla="*/ 991 w 1031"/>
                <a:gd name="T41" fmla="*/ 148 h 978"/>
                <a:gd name="T42" fmla="*/ 824 w 1031"/>
                <a:gd name="T43" fmla="*/ 6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1" h="978">
                  <a:moveTo>
                    <a:pt x="824" y="6"/>
                  </a:moveTo>
                  <a:lnTo>
                    <a:pt x="150" y="60"/>
                  </a:lnTo>
                  <a:lnTo>
                    <a:pt x="150" y="60"/>
                  </a:lnTo>
                  <a:cubicBezTo>
                    <a:pt x="64" y="67"/>
                    <a:pt x="0" y="141"/>
                    <a:pt x="7" y="227"/>
                  </a:cubicBezTo>
                  <a:lnTo>
                    <a:pt x="40" y="635"/>
                  </a:lnTo>
                  <a:lnTo>
                    <a:pt x="40" y="635"/>
                  </a:lnTo>
                  <a:cubicBezTo>
                    <a:pt x="47" y="720"/>
                    <a:pt x="121" y="784"/>
                    <a:pt x="206" y="777"/>
                  </a:cubicBezTo>
                  <a:lnTo>
                    <a:pt x="391" y="763"/>
                  </a:lnTo>
                  <a:lnTo>
                    <a:pt x="391" y="763"/>
                  </a:lnTo>
                  <a:cubicBezTo>
                    <a:pt x="402" y="762"/>
                    <a:pt x="413" y="767"/>
                    <a:pt x="420" y="777"/>
                  </a:cubicBezTo>
                  <a:lnTo>
                    <a:pt x="544" y="964"/>
                  </a:lnTo>
                  <a:lnTo>
                    <a:pt x="544" y="964"/>
                  </a:lnTo>
                  <a:cubicBezTo>
                    <a:pt x="552" y="977"/>
                    <a:pt x="570" y="975"/>
                    <a:pt x="577" y="962"/>
                  </a:cubicBezTo>
                  <a:lnTo>
                    <a:pt x="670" y="757"/>
                  </a:lnTo>
                  <a:lnTo>
                    <a:pt x="670" y="757"/>
                  </a:lnTo>
                  <a:cubicBezTo>
                    <a:pt x="675" y="746"/>
                    <a:pt x="685" y="739"/>
                    <a:pt x="696" y="738"/>
                  </a:cubicBezTo>
                  <a:lnTo>
                    <a:pt x="881" y="723"/>
                  </a:lnTo>
                  <a:lnTo>
                    <a:pt x="881" y="723"/>
                  </a:lnTo>
                  <a:cubicBezTo>
                    <a:pt x="966" y="717"/>
                    <a:pt x="1030" y="642"/>
                    <a:pt x="1023" y="557"/>
                  </a:cubicBezTo>
                  <a:lnTo>
                    <a:pt x="991" y="148"/>
                  </a:lnTo>
                  <a:lnTo>
                    <a:pt x="991" y="148"/>
                  </a:lnTo>
                  <a:cubicBezTo>
                    <a:pt x="983" y="63"/>
                    <a:pt x="909" y="0"/>
                    <a:pt x="824" y="6"/>
                  </a:cubicBezTo>
                </a:path>
              </a:pathLst>
            </a:custGeom>
            <a:solidFill>
              <a:schemeClr val="accent5"/>
            </a:solidFill>
            <a:ln>
              <a:noFill/>
            </a:ln>
            <a:effectLst/>
          </p:spPr>
          <p:txBody>
            <a:bodyPr wrap="none" anchor="ctr"/>
            <a:lstStyle/>
            <a:p>
              <a:endParaRPr lang="en-US" sz="2743" dirty="0">
                <a:latin typeface="Lato Light" panose="020F0502020204030203" pitchFamily="34" charset="0"/>
              </a:endParaRPr>
            </a:p>
          </p:txBody>
        </p:sp>
        <p:sp>
          <p:nvSpPr>
            <p:cNvPr id="57" name="Freeform 63">
              <a:extLst>
                <a:ext uri="{FF2B5EF4-FFF2-40B4-BE49-F238E27FC236}">
                  <a16:creationId xmlns:a16="http://schemas.microsoft.com/office/drawing/2014/main" id="{2503B53A-688F-457E-9FA6-2A9A50B24942}"/>
                </a:ext>
              </a:extLst>
            </p:cNvPr>
            <p:cNvSpPr>
              <a:spLocks noChangeArrowheads="1"/>
            </p:cNvSpPr>
            <p:nvPr/>
          </p:nvSpPr>
          <p:spPr bwMode="auto">
            <a:xfrm>
              <a:off x="18934028" y="6376306"/>
              <a:ext cx="314914" cy="243005"/>
            </a:xfrm>
            <a:custGeom>
              <a:avLst/>
              <a:gdLst>
                <a:gd name="T0" fmla="*/ 461 w 560"/>
                <a:gd name="T1" fmla="*/ 34 h 431"/>
                <a:gd name="T2" fmla="*/ 461 w 560"/>
                <a:gd name="T3" fmla="*/ 34 h 431"/>
                <a:gd name="T4" fmla="*/ 274 w 560"/>
                <a:gd name="T5" fmla="*/ 98 h 431"/>
                <a:gd name="T6" fmla="*/ 274 w 560"/>
                <a:gd name="T7" fmla="*/ 98 h 431"/>
                <a:gd name="T8" fmla="*/ 78 w 560"/>
                <a:gd name="T9" fmla="*/ 64 h 431"/>
                <a:gd name="T10" fmla="*/ 78 w 560"/>
                <a:gd name="T11" fmla="*/ 64 h 431"/>
                <a:gd name="T12" fmla="*/ 45 w 560"/>
                <a:gd name="T13" fmla="*/ 259 h 431"/>
                <a:gd name="T14" fmla="*/ 45 w 560"/>
                <a:gd name="T15" fmla="*/ 259 h 431"/>
                <a:gd name="T16" fmla="*/ 300 w 560"/>
                <a:gd name="T17" fmla="*/ 430 h 431"/>
                <a:gd name="T18" fmla="*/ 300 w 560"/>
                <a:gd name="T19" fmla="*/ 430 h 431"/>
                <a:gd name="T20" fmla="*/ 525 w 560"/>
                <a:gd name="T21" fmla="*/ 221 h 431"/>
                <a:gd name="T22" fmla="*/ 525 w 560"/>
                <a:gd name="T23" fmla="*/ 221 h 431"/>
                <a:gd name="T24" fmla="*/ 461 w 560"/>
                <a:gd name="T25" fmla="*/ 34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 h="431">
                  <a:moveTo>
                    <a:pt x="461" y="34"/>
                  </a:moveTo>
                  <a:lnTo>
                    <a:pt x="461" y="34"/>
                  </a:lnTo>
                  <a:cubicBezTo>
                    <a:pt x="392" y="0"/>
                    <a:pt x="308" y="29"/>
                    <a:pt x="274" y="98"/>
                  </a:cubicBezTo>
                  <a:lnTo>
                    <a:pt x="274" y="98"/>
                  </a:lnTo>
                  <a:cubicBezTo>
                    <a:pt x="229" y="34"/>
                    <a:pt x="142" y="20"/>
                    <a:pt x="78" y="64"/>
                  </a:cubicBezTo>
                  <a:lnTo>
                    <a:pt x="78" y="64"/>
                  </a:lnTo>
                  <a:cubicBezTo>
                    <a:pt x="15" y="109"/>
                    <a:pt x="0" y="196"/>
                    <a:pt x="45" y="259"/>
                  </a:cubicBezTo>
                  <a:lnTo>
                    <a:pt x="45" y="259"/>
                  </a:lnTo>
                  <a:cubicBezTo>
                    <a:pt x="84" y="314"/>
                    <a:pt x="222" y="429"/>
                    <a:pt x="300" y="430"/>
                  </a:cubicBezTo>
                  <a:lnTo>
                    <a:pt x="300" y="430"/>
                  </a:lnTo>
                  <a:cubicBezTo>
                    <a:pt x="377" y="417"/>
                    <a:pt x="496" y="282"/>
                    <a:pt x="525" y="221"/>
                  </a:cubicBezTo>
                  <a:lnTo>
                    <a:pt x="525" y="221"/>
                  </a:lnTo>
                  <a:cubicBezTo>
                    <a:pt x="559" y="152"/>
                    <a:pt x="531" y="68"/>
                    <a:pt x="461" y="34"/>
                  </a:cubicBezTo>
                </a:path>
              </a:pathLst>
            </a:custGeom>
            <a:solidFill>
              <a:schemeClr val="bg1"/>
            </a:solidFill>
            <a:ln>
              <a:noFill/>
            </a:ln>
            <a:effectLst/>
          </p:spPr>
          <p:txBody>
            <a:bodyPr wrap="none" anchor="ctr"/>
            <a:lstStyle/>
            <a:p>
              <a:endParaRPr lang="en-US" sz="2743" dirty="0">
                <a:latin typeface="Lato Light" panose="020F0502020204030203" pitchFamily="34" charset="0"/>
              </a:endParaRPr>
            </a:p>
          </p:txBody>
        </p:sp>
        <p:sp>
          <p:nvSpPr>
            <p:cNvPr id="58" name="Freeform 52">
              <a:extLst>
                <a:ext uri="{FF2B5EF4-FFF2-40B4-BE49-F238E27FC236}">
                  <a16:creationId xmlns:a16="http://schemas.microsoft.com/office/drawing/2014/main" id="{E133D171-FCAB-4539-B374-5857C25A540E}"/>
                </a:ext>
              </a:extLst>
            </p:cNvPr>
            <p:cNvSpPr>
              <a:spLocks noChangeArrowheads="1"/>
            </p:cNvSpPr>
            <p:nvPr/>
          </p:nvSpPr>
          <p:spPr bwMode="auto">
            <a:xfrm>
              <a:off x="17797969" y="6921482"/>
              <a:ext cx="71740" cy="100073"/>
            </a:xfrm>
            <a:custGeom>
              <a:avLst/>
              <a:gdLst>
                <a:gd name="connsiteX0" fmla="*/ 34833 w 83332"/>
                <a:gd name="connsiteY0" fmla="*/ 4 h 116243"/>
                <a:gd name="connsiteX1" fmla="*/ 47618 w 83332"/>
                <a:gd name="connsiteY1" fmla="*/ 3882 h 116243"/>
                <a:gd name="connsiteX2" fmla="*/ 48398 w 83332"/>
                <a:gd name="connsiteY2" fmla="*/ 5270 h 116243"/>
                <a:gd name="connsiteX3" fmla="*/ 53889 w 83332"/>
                <a:gd name="connsiteY3" fmla="*/ 6190 h 116243"/>
                <a:gd name="connsiteX4" fmla="*/ 69250 w 83332"/>
                <a:gd name="connsiteY4" fmla="*/ 21626 h 116243"/>
                <a:gd name="connsiteX5" fmla="*/ 78851 w 83332"/>
                <a:gd name="connsiteY5" fmla="*/ 39634 h 116243"/>
                <a:gd name="connsiteX6" fmla="*/ 83332 w 83332"/>
                <a:gd name="connsiteY6" fmla="*/ 59572 h 116243"/>
                <a:gd name="connsiteX7" fmla="*/ 78211 w 83332"/>
                <a:gd name="connsiteY7" fmla="*/ 66004 h 116243"/>
                <a:gd name="connsiteX8" fmla="*/ 73091 w 83332"/>
                <a:gd name="connsiteY8" fmla="*/ 63431 h 116243"/>
                <a:gd name="connsiteX9" fmla="*/ 72451 w 83332"/>
                <a:gd name="connsiteY9" fmla="*/ 63431 h 116243"/>
                <a:gd name="connsiteX10" fmla="*/ 62850 w 83332"/>
                <a:gd name="connsiteY10" fmla="*/ 48639 h 116243"/>
                <a:gd name="connsiteX11" fmla="*/ 58017 w 83332"/>
                <a:gd name="connsiteY11" fmla="*/ 42264 h 116243"/>
                <a:gd name="connsiteX12" fmla="*/ 58727 w 83332"/>
                <a:gd name="connsiteY12" fmla="*/ 52727 h 116243"/>
                <a:gd name="connsiteX13" fmla="*/ 53499 w 83332"/>
                <a:gd name="connsiteY13" fmla="*/ 115434 h 116243"/>
                <a:gd name="connsiteX14" fmla="*/ 3833 w 83332"/>
                <a:gd name="connsiteY14" fmla="*/ 68569 h 116243"/>
                <a:gd name="connsiteX15" fmla="*/ 20824 w 83332"/>
                <a:gd name="connsiteY15" fmla="*/ 2562 h 116243"/>
                <a:gd name="connsiteX16" fmla="*/ 34833 w 83332"/>
                <a:gd name="connsiteY16" fmla="*/ 4 h 11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332" h="116243">
                  <a:moveTo>
                    <a:pt x="34833" y="4"/>
                  </a:moveTo>
                  <a:cubicBezTo>
                    <a:pt x="39449" y="-79"/>
                    <a:pt x="43860" y="912"/>
                    <a:pt x="47618" y="3882"/>
                  </a:cubicBezTo>
                  <a:lnTo>
                    <a:pt x="48398" y="5270"/>
                  </a:lnTo>
                  <a:lnTo>
                    <a:pt x="53889" y="6190"/>
                  </a:lnTo>
                  <a:cubicBezTo>
                    <a:pt x="60290" y="10049"/>
                    <a:pt x="64770" y="15837"/>
                    <a:pt x="69250" y="21626"/>
                  </a:cubicBezTo>
                  <a:cubicBezTo>
                    <a:pt x="73731" y="27414"/>
                    <a:pt x="76291" y="33846"/>
                    <a:pt x="78851" y="39634"/>
                  </a:cubicBezTo>
                  <a:cubicBezTo>
                    <a:pt x="81412" y="46709"/>
                    <a:pt x="82692" y="53141"/>
                    <a:pt x="83332" y="59572"/>
                  </a:cubicBezTo>
                  <a:cubicBezTo>
                    <a:pt x="83332" y="63431"/>
                    <a:pt x="81412" y="66004"/>
                    <a:pt x="78211" y="66004"/>
                  </a:cubicBezTo>
                  <a:cubicBezTo>
                    <a:pt x="76291" y="66004"/>
                    <a:pt x="74371" y="65361"/>
                    <a:pt x="73091" y="63431"/>
                  </a:cubicBezTo>
                  <a:lnTo>
                    <a:pt x="72451" y="63431"/>
                  </a:lnTo>
                  <a:cubicBezTo>
                    <a:pt x="69891" y="58286"/>
                    <a:pt x="66050" y="53141"/>
                    <a:pt x="62850" y="48639"/>
                  </a:cubicBezTo>
                  <a:lnTo>
                    <a:pt x="58017" y="42264"/>
                  </a:lnTo>
                  <a:lnTo>
                    <a:pt x="58727" y="52727"/>
                  </a:lnTo>
                  <a:cubicBezTo>
                    <a:pt x="58074" y="85731"/>
                    <a:pt x="71797" y="110153"/>
                    <a:pt x="53499" y="115434"/>
                  </a:cubicBezTo>
                  <a:cubicBezTo>
                    <a:pt x="35201" y="120714"/>
                    <a:pt x="12329" y="99592"/>
                    <a:pt x="3833" y="68569"/>
                  </a:cubicBezTo>
                  <a:cubicBezTo>
                    <a:pt x="-5316" y="37546"/>
                    <a:pt x="2526" y="8503"/>
                    <a:pt x="20824" y="2562"/>
                  </a:cubicBezTo>
                  <a:cubicBezTo>
                    <a:pt x="25399" y="1242"/>
                    <a:pt x="30218" y="87"/>
                    <a:pt x="34833" y="4"/>
                  </a:cubicBezTo>
                  <a:close/>
                </a:path>
              </a:pathLst>
            </a:custGeom>
            <a:solidFill>
              <a:schemeClr val="bg1">
                <a:lumMod val="85000"/>
              </a:schemeClr>
            </a:solidFill>
            <a:ln>
              <a:noFill/>
            </a:ln>
            <a:effectLst/>
          </p:spPr>
          <p:txBody>
            <a:bodyPr wrap="square" anchor="ctr">
              <a:noAutofit/>
            </a:bodyPr>
            <a:lstStyle/>
            <a:p>
              <a:endParaRPr lang="en-US" sz="2743" dirty="0">
                <a:latin typeface="Lato Light" panose="020F0502020204030203" pitchFamily="34" charset="0"/>
              </a:endParaRPr>
            </a:p>
          </p:txBody>
        </p:sp>
        <p:sp>
          <p:nvSpPr>
            <p:cNvPr id="59" name="Freeform 66">
              <a:extLst>
                <a:ext uri="{FF2B5EF4-FFF2-40B4-BE49-F238E27FC236}">
                  <a16:creationId xmlns:a16="http://schemas.microsoft.com/office/drawing/2014/main" id="{567682B9-83F7-4563-9816-4D3E4C3F54EB}"/>
                </a:ext>
              </a:extLst>
            </p:cNvPr>
            <p:cNvSpPr>
              <a:spLocks noChangeArrowheads="1"/>
            </p:cNvSpPr>
            <p:nvPr/>
          </p:nvSpPr>
          <p:spPr bwMode="auto">
            <a:xfrm>
              <a:off x="19000977" y="6676343"/>
              <a:ext cx="109104" cy="84308"/>
            </a:xfrm>
            <a:custGeom>
              <a:avLst/>
              <a:gdLst>
                <a:gd name="T0" fmla="*/ 6 w 194"/>
                <a:gd name="T1" fmla="*/ 86 h 149"/>
                <a:gd name="T2" fmla="*/ 6 w 194"/>
                <a:gd name="T3" fmla="*/ 86 h 149"/>
                <a:gd name="T4" fmla="*/ 105 w 194"/>
                <a:gd name="T5" fmla="*/ 100 h 149"/>
                <a:gd name="T6" fmla="*/ 105 w 194"/>
                <a:gd name="T7" fmla="*/ 100 h 149"/>
                <a:gd name="T8" fmla="*/ 186 w 194"/>
                <a:gd name="T9" fmla="*/ 45 h 149"/>
                <a:gd name="T10" fmla="*/ 186 w 194"/>
                <a:gd name="T11" fmla="*/ 45 h 149"/>
                <a:gd name="T12" fmla="*/ 84 w 194"/>
                <a:gd name="T13" fmla="*/ 12 h 149"/>
                <a:gd name="T14" fmla="*/ 84 w 194"/>
                <a:gd name="T15" fmla="*/ 12 h 149"/>
                <a:gd name="T16" fmla="*/ 6 w 194"/>
                <a:gd name="T17" fmla="*/ 8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49">
                  <a:moveTo>
                    <a:pt x="6" y="86"/>
                  </a:moveTo>
                  <a:lnTo>
                    <a:pt x="6" y="86"/>
                  </a:lnTo>
                  <a:cubicBezTo>
                    <a:pt x="14" y="116"/>
                    <a:pt x="27" y="148"/>
                    <a:pt x="105" y="100"/>
                  </a:cubicBezTo>
                  <a:lnTo>
                    <a:pt x="105" y="100"/>
                  </a:lnTo>
                  <a:cubicBezTo>
                    <a:pt x="148" y="74"/>
                    <a:pt x="193" y="74"/>
                    <a:pt x="186" y="45"/>
                  </a:cubicBezTo>
                  <a:lnTo>
                    <a:pt x="186" y="45"/>
                  </a:lnTo>
                  <a:cubicBezTo>
                    <a:pt x="179" y="15"/>
                    <a:pt x="133" y="0"/>
                    <a:pt x="84" y="12"/>
                  </a:cubicBezTo>
                  <a:lnTo>
                    <a:pt x="84" y="12"/>
                  </a:lnTo>
                  <a:cubicBezTo>
                    <a:pt x="34" y="23"/>
                    <a:pt x="0" y="57"/>
                    <a:pt x="6" y="86"/>
                  </a:cubicBezTo>
                </a:path>
              </a:pathLst>
            </a:custGeom>
            <a:solidFill>
              <a:schemeClr val="bg1">
                <a:lumMod val="85000"/>
              </a:schemeClr>
            </a:solidFill>
            <a:ln>
              <a:noFill/>
            </a:ln>
            <a:effectLst/>
          </p:spPr>
          <p:txBody>
            <a:bodyPr wrap="none" anchor="ctr"/>
            <a:lstStyle/>
            <a:p>
              <a:endParaRPr lang="en-US" sz="2743" dirty="0">
                <a:latin typeface="Lato Light" panose="020F0502020204030203" pitchFamily="34" charset="0"/>
              </a:endParaRPr>
            </a:p>
          </p:txBody>
        </p:sp>
        <p:sp>
          <p:nvSpPr>
            <p:cNvPr id="60" name="Freeform 54">
              <a:extLst>
                <a:ext uri="{FF2B5EF4-FFF2-40B4-BE49-F238E27FC236}">
                  <a16:creationId xmlns:a16="http://schemas.microsoft.com/office/drawing/2014/main" id="{990F921A-1071-4F98-8D2F-A98B39BBA292}"/>
                </a:ext>
              </a:extLst>
            </p:cNvPr>
            <p:cNvSpPr>
              <a:spLocks noChangeArrowheads="1"/>
            </p:cNvSpPr>
            <p:nvPr/>
          </p:nvSpPr>
          <p:spPr bwMode="auto">
            <a:xfrm>
              <a:off x="17791960" y="6253362"/>
              <a:ext cx="1244409" cy="677822"/>
            </a:xfrm>
            <a:custGeom>
              <a:avLst/>
              <a:gdLst>
                <a:gd name="connsiteX0" fmla="*/ 997293 w 1445479"/>
                <a:gd name="connsiteY0" fmla="*/ 497466 h 787344"/>
                <a:gd name="connsiteX1" fmla="*/ 1034516 w 1445479"/>
                <a:gd name="connsiteY1" fmla="*/ 522232 h 787344"/>
                <a:gd name="connsiteX2" fmla="*/ 1217368 w 1445479"/>
                <a:gd name="connsiteY2" fmla="*/ 563943 h 787344"/>
                <a:gd name="connsiteX3" fmla="*/ 1268305 w 1445479"/>
                <a:gd name="connsiteY3" fmla="*/ 560684 h 787344"/>
                <a:gd name="connsiteX4" fmla="*/ 1318589 w 1445479"/>
                <a:gd name="connsiteY4" fmla="*/ 552212 h 787344"/>
                <a:gd name="connsiteX5" fmla="*/ 1327732 w 1445479"/>
                <a:gd name="connsiteY5" fmla="*/ 550908 h 787344"/>
                <a:gd name="connsiteX6" fmla="*/ 1343405 w 1445479"/>
                <a:gd name="connsiteY6" fmla="*/ 547650 h 787344"/>
                <a:gd name="connsiteX7" fmla="*/ 1402178 w 1445479"/>
                <a:gd name="connsiteY7" fmla="*/ 531356 h 787344"/>
                <a:gd name="connsiteX8" fmla="*/ 1413933 w 1445479"/>
                <a:gd name="connsiteY8" fmla="*/ 537874 h 787344"/>
                <a:gd name="connsiteX9" fmla="*/ 1407402 w 1445479"/>
                <a:gd name="connsiteY9" fmla="*/ 549605 h 787344"/>
                <a:gd name="connsiteX10" fmla="*/ 1348629 w 1445479"/>
                <a:gd name="connsiteY10" fmla="*/ 566550 h 787344"/>
                <a:gd name="connsiteX11" fmla="*/ 1330997 w 1445479"/>
                <a:gd name="connsiteY11" fmla="*/ 569809 h 787344"/>
                <a:gd name="connsiteX12" fmla="*/ 1321854 w 1445479"/>
                <a:gd name="connsiteY12" fmla="*/ 571112 h 787344"/>
                <a:gd name="connsiteX13" fmla="*/ 1270264 w 1445479"/>
                <a:gd name="connsiteY13" fmla="*/ 580237 h 787344"/>
                <a:gd name="connsiteX14" fmla="*/ 1218674 w 1445479"/>
                <a:gd name="connsiteY14" fmla="*/ 582844 h 787344"/>
                <a:gd name="connsiteX15" fmla="*/ 1209531 w 1445479"/>
                <a:gd name="connsiteY15" fmla="*/ 582844 h 787344"/>
                <a:gd name="connsiteX16" fmla="*/ 1025374 w 1445479"/>
                <a:gd name="connsiteY16" fmla="*/ 539177 h 787344"/>
                <a:gd name="connsiteX17" fmla="*/ 985538 w 1445479"/>
                <a:gd name="connsiteY17" fmla="*/ 512456 h 787344"/>
                <a:gd name="connsiteX18" fmla="*/ 983579 w 1445479"/>
                <a:gd name="connsiteY18" fmla="*/ 498769 h 787344"/>
                <a:gd name="connsiteX19" fmla="*/ 997293 w 1445479"/>
                <a:gd name="connsiteY19" fmla="*/ 497466 h 787344"/>
                <a:gd name="connsiteX20" fmla="*/ 814034 w 1445479"/>
                <a:gd name="connsiteY20" fmla="*/ 482424 h 787344"/>
                <a:gd name="connsiteX21" fmla="*/ 827111 w 1445479"/>
                <a:gd name="connsiteY21" fmla="*/ 485044 h 787344"/>
                <a:gd name="connsiteX22" fmla="*/ 1431232 w 1445479"/>
                <a:gd name="connsiteY22" fmla="*/ 579368 h 787344"/>
                <a:gd name="connsiteX23" fmla="*/ 1444308 w 1445479"/>
                <a:gd name="connsiteY23" fmla="*/ 583298 h 787344"/>
                <a:gd name="connsiteX24" fmla="*/ 1440385 w 1445479"/>
                <a:gd name="connsiteY24" fmla="*/ 596399 h 787344"/>
                <a:gd name="connsiteX25" fmla="*/ 1161208 w 1445479"/>
                <a:gd name="connsiteY25" fmla="*/ 667141 h 787344"/>
                <a:gd name="connsiteX26" fmla="*/ 812073 w 1445479"/>
                <a:gd name="connsiteY26" fmla="*/ 496180 h 787344"/>
                <a:gd name="connsiteX27" fmla="*/ 814034 w 1445479"/>
                <a:gd name="connsiteY27" fmla="*/ 482424 h 787344"/>
                <a:gd name="connsiteX28" fmla="*/ 790112 w 1445479"/>
                <a:gd name="connsiteY28" fmla="*/ 298058 h 787344"/>
                <a:gd name="connsiteX29" fmla="*/ 793370 w 1445479"/>
                <a:gd name="connsiteY29" fmla="*/ 311678 h 787344"/>
                <a:gd name="connsiteX30" fmla="*/ 592708 w 1445479"/>
                <a:gd name="connsiteY30" fmla="*/ 490028 h 787344"/>
                <a:gd name="connsiteX31" fmla="*/ 588148 w 1445479"/>
                <a:gd name="connsiteY31" fmla="*/ 490677 h 787344"/>
                <a:gd name="connsiteX32" fmla="*/ 579678 w 1445479"/>
                <a:gd name="connsiteY32" fmla="*/ 485488 h 787344"/>
                <a:gd name="connsiteX33" fmla="*/ 584239 w 1445479"/>
                <a:gd name="connsiteY33" fmla="*/ 472517 h 787344"/>
                <a:gd name="connsiteX34" fmla="*/ 777082 w 1445479"/>
                <a:gd name="connsiteY34" fmla="*/ 301301 h 787344"/>
                <a:gd name="connsiteX35" fmla="*/ 790112 w 1445479"/>
                <a:gd name="connsiteY35" fmla="*/ 298058 h 787344"/>
                <a:gd name="connsiteX36" fmla="*/ 310221 w 1445479"/>
                <a:gd name="connsiteY36" fmla="*/ 287203 h 787344"/>
                <a:gd name="connsiteX37" fmla="*/ 323884 w 1445479"/>
                <a:gd name="connsiteY37" fmla="*/ 289810 h 787344"/>
                <a:gd name="connsiteX38" fmla="*/ 320631 w 1445479"/>
                <a:gd name="connsiteY38" fmla="*/ 302844 h 787344"/>
                <a:gd name="connsiteX39" fmla="*/ 254269 w 1445479"/>
                <a:gd name="connsiteY39" fmla="*/ 352375 h 787344"/>
                <a:gd name="connsiteX40" fmla="*/ 116340 w 1445479"/>
                <a:gd name="connsiteY40" fmla="*/ 543981 h 787344"/>
                <a:gd name="connsiteX41" fmla="*/ 82508 w 1445479"/>
                <a:gd name="connsiteY41" fmla="*/ 661290 h 787344"/>
                <a:gd name="connsiteX42" fmla="*/ 70146 w 1445479"/>
                <a:gd name="connsiteY42" fmla="*/ 775341 h 787344"/>
                <a:gd name="connsiteX43" fmla="*/ 60387 w 1445479"/>
                <a:gd name="connsiteY43" fmla="*/ 784466 h 787344"/>
                <a:gd name="connsiteX44" fmla="*/ 59737 w 1445479"/>
                <a:gd name="connsiteY44" fmla="*/ 784466 h 787344"/>
                <a:gd name="connsiteX45" fmla="*/ 51279 w 1445479"/>
                <a:gd name="connsiteY45" fmla="*/ 774690 h 787344"/>
                <a:gd name="connsiteX46" fmla="*/ 62990 w 1445479"/>
                <a:gd name="connsiteY46" fmla="*/ 657380 h 787344"/>
                <a:gd name="connsiteX47" fmla="*/ 98122 w 1445479"/>
                <a:gd name="connsiteY47" fmla="*/ 536812 h 787344"/>
                <a:gd name="connsiteX48" fmla="*/ 241907 w 1445479"/>
                <a:gd name="connsiteY48" fmla="*/ 337385 h 787344"/>
                <a:gd name="connsiteX49" fmla="*/ 310221 w 1445479"/>
                <a:gd name="connsiteY49" fmla="*/ 287203 h 787344"/>
                <a:gd name="connsiteX50" fmla="*/ 681846 w 1445479"/>
                <a:gd name="connsiteY50" fmla="*/ 36237 h 787344"/>
                <a:gd name="connsiteX51" fmla="*/ 692285 w 1445479"/>
                <a:gd name="connsiteY51" fmla="*/ 46043 h 787344"/>
                <a:gd name="connsiteX52" fmla="*/ 683151 w 1445479"/>
                <a:gd name="connsiteY52" fmla="*/ 55848 h 787344"/>
                <a:gd name="connsiteX53" fmla="*/ 541580 w 1445479"/>
                <a:gd name="connsiteY53" fmla="*/ 76113 h 787344"/>
                <a:gd name="connsiteX54" fmla="*/ 409795 w 1445479"/>
                <a:gd name="connsiteY54" fmla="*/ 121873 h 787344"/>
                <a:gd name="connsiteX55" fmla="*/ 182760 w 1445479"/>
                <a:gd name="connsiteY55" fmla="*/ 280069 h 787344"/>
                <a:gd name="connsiteX56" fmla="*/ 45756 w 1445479"/>
                <a:gd name="connsiteY56" fmla="*/ 518671 h 787344"/>
                <a:gd name="connsiteX57" fmla="*/ 21617 w 1445479"/>
                <a:gd name="connsiteY57" fmla="*/ 652680 h 787344"/>
                <a:gd name="connsiteX58" fmla="*/ 21617 w 1445479"/>
                <a:gd name="connsiteY58" fmla="*/ 776884 h 787344"/>
                <a:gd name="connsiteX59" fmla="*/ 12483 w 1445479"/>
                <a:gd name="connsiteY59" fmla="*/ 787344 h 787344"/>
                <a:gd name="connsiteX60" fmla="*/ 11831 w 1445479"/>
                <a:gd name="connsiteY60" fmla="*/ 787344 h 787344"/>
                <a:gd name="connsiteX61" fmla="*/ 2697 w 1445479"/>
                <a:gd name="connsiteY61" fmla="*/ 777538 h 787344"/>
                <a:gd name="connsiteX62" fmla="*/ 2697 w 1445479"/>
                <a:gd name="connsiteY62" fmla="*/ 650719 h 787344"/>
                <a:gd name="connsiteX63" fmla="*/ 27489 w 1445479"/>
                <a:gd name="connsiteY63" fmla="*/ 513441 h 787344"/>
                <a:gd name="connsiteX64" fmla="*/ 169059 w 1445479"/>
                <a:gd name="connsiteY64" fmla="*/ 266995 h 787344"/>
                <a:gd name="connsiteX65" fmla="*/ 401966 w 1445479"/>
                <a:gd name="connsiteY65" fmla="*/ 104222 h 787344"/>
                <a:gd name="connsiteX66" fmla="*/ 537013 w 1445479"/>
                <a:gd name="connsiteY66" fmla="*/ 57809 h 787344"/>
                <a:gd name="connsiteX67" fmla="*/ 681846 w 1445479"/>
                <a:gd name="connsiteY67" fmla="*/ 36237 h 787344"/>
                <a:gd name="connsiteX68" fmla="*/ 797940 w 1445479"/>
                <a:gd name="connsiteY68" fmla="*/ 740 h 787344"/>
                <a:gd name="connsiteX69" fmla="*/ 810156 w 1445479"/>
                <a:gd name="connsiteY69" fmla="*/ 5930 h 787344"/>
                <a:gd name="connsiteX70" fmla="*/ 854517 w 1445479"/>
                <a:gd name="connsiteY70" fmla="*/ 51340 h 787344"/>
                <a:gd name="connsiteX71" fmla="*/ 860946 w 1445479"/>
                <a:gd name="connsiteY71" fmla="*/ 63017 h 787344"/>
                <a:gd name="connsiteX72" fmla="*/ 851945 w 1445479"/>
                <a:gd name="connsiteY72" fmla="*/ 70153 h 787344"/>
                <a:gd name="connsiteX73" fmla="*/ 849374 w 1445479"/>
                <a:gd name="connsiteY73" fmla="*/ 70153 h 787344"/>
                <a:gd name="connsiteX74" fmla="*/ 792797 w 1445479"/>
                <a:gd name="connsiteY74" fmla="*/ 13714 h 787344"/>
                <a:gd name="connsiteX75" fmla="*/ 797940 w 1445479"/>
                <a:gd name="connsiteY75" fmla="*/ 740 h 78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445479" h="787344">
                  <a:moveTo>
                    <a:pt x="997293" y="497466"/>
                  </a:moveTo>
                  <a:cubicBezTo>
                    <a:pt x="1009701" y="506590"/>
                    <a:pt x="1021456" y="515063"/>
                    <a:pt x="1034516" y="522232"/>
                  </a:cubicBezTo>
                  <a:cubicBezTo>
                    <a:pt x="1084800" y="550908"/>
                    <a:pt x="1148145" y="565247"/>
                    <a:pt x="1217368" y="563943"/>
                  </a:cubicBezTo>
                  <a:lnTo>
                    <a:pt x="1268305" y="560684"/>
                  </a:lnTo>
                  <a:lnTo>
                    <a:pt x="1318589" y="552212"/>
                  </a:lnTo>
                  <a:cubicBezTo>
                    <a:pt x="1321201" y="551560"/>
                    <a:pt x="1324466" y="550908"/>
                    <a:pt x="1327732" y="550908"/>
                  </a:cubicBezTo>
                  <a:cubicBezTo>
                    <a:pt x="1332956" y="549605"/>
                    <a:pt x="1338180" y="548301"/>
                    <a:pt x="1343405" y="547650"/>
                  </a:cubicBezTo>
                  <a:lnTo>
                    <a:pt x="1402178" y="531356"/>
                  </a:lnTo>
                  <a:cubicBezTo>
                    <a:pt x="1407402" y="529401"/>
                    <a:pt x="1412627" y="532660"/>
                    <a:pt x="1413933" y="537874"/>
                  </a:cubicBezTo>
                  <a:cubicBezTo>
                    <a:pt x="1415239" y="543088"/>
                    <a:pt x="1411974" y="548301"/>
                    <a:pt x="1407402" y="549605"/>
                  </a:cubicBezTo>
                  <a:lnTo>
                    <a:pt x="1348629" y="566550"/>
                  </a:lnTo>
                  <a:cubicBezTo>
                    <a:pt x="1342098" y="567854"/>
                    <a:pt x="1336221" y="568505"/>
                    <a:pt x="1330997" y="569809"/>
                  </a:cubicBezTo>
                  <a:cubicBezTo>
                    <a:pt x="1327732" y="569809"/>
                    <a:pt x="1325119" y="570461"/>
                    <a:pt x="1321854" y="571112"/>
                  </a:cubicBezTo>
                  <a:lnTo>
                    <a:pt x="1270264" y="580237"/>
                  </a:lnTo>
                  <a:lnTo>
                    <a:pt x="1218674" y="582844"/>
                  </a:lnTo>
                  <a:cubicBezTo>
                    <a:pt x="1216062" y="582844"/>
                    <a:pt x="1212796" y="582844"/>
                    <a:pt x="1209531" y="582844"/>
                  </a:cubicBezTo>
                  <a:cubicBezTo>
                    <a:pt x="1139656" y="582844"/>
                    <a:pt x="1075658" y="567854"/>
                    <a:pt x="1025374" y="539177"/>
                  </a:cubicBezTo>
                  <a:cubicBezTo>
                    <a:pt x="1011007" y="531356"/>
                    <a:pt x="997946" y="522232"/>
                    <a:pt x="985538" y="512456"/>
                  </a:cubicBezTo>
                  <a:cubicBezTo>
                    <a:pt x="981620" y="509197"/>
                    <a:pt x="980967" y="503332"/>
                    <a:pt x="983579" y="498769"/>
                  </a:cubicBezTo>
                  <a:cubicBezTo>
                    <a:pt x="986844" y="494859"/>
                    <a:pt x="993375" y="494207"/>
                    <a:pt x="997293" y="497466"/>
                  </a:cubicBezTo>
                  <a:close/>
                  <a:moveTo>
                    <a:pt x="814034" y="482424"/>
                  </a:moveTo>
                  <a:cubicBezTo>
                    <a:pt x="817957" y="479804"/>
                    <a:pt x="823841" y="480459"/>
                    <a:pt x="827111" y="485044"/>
                  </a:cubicBezTo>
                  <a:cubicBezTo>
                    <a:pt x="976179" y="689412"/>
                    <a:pt x="1244896" y="677622"/>
                    <a:pt x="1431232" y="579368"/>
                  </a:cubicBezTo>
                  <a:cubicBezTo>
                    <a:pt x="1436462" y="576748"/>
                    <a:pt x="1441693" y="578713"/>
                    <a:pt x="1444308" y="583298"/>
                  </a:cubicBezTo>
                  <a:cubicBezTo>
                    <a:pt x="1446923" y="587883"/>
                    <a:pt x="1444962" y="593779"/>
                    <a:pt x="1440385" y="596399"/>
                  </a:cubicBezTo>
                  <a:cubicBezTo>
                    <a:pt x="1357351" y="639630"/>
                    <a:pt x="1258626" y="667141"/>
                    <a:pt x="1161208" y="667141"/>
                  </a:cubicBezTo>
                  <a:cubicBezTo>
                    <a:pt x="1030446" y="667141"/>
                    <a:pt x="900991" y="618670"/>
                    <a:pt x="812073" y="496180"/>
                  </a:cubicBezTo>
                  <a:cubicBezTo>
                    <a:pt x="808150" y="491595"/>
                    <a:pt x="809458" y="486354"/>
                    <a:pt x="814034" y="482424"/>
                  </a:cubicBezTo>
                  <a:close/>
                  <a:moveTo>
                    <a:pt x="790112" y="298058"/>
                  </a:moveTo>
                  <a:cubicBezTo>
                    <a:pt x="794673" y="300653"/>
                    <a:pt x="795975" y="307138"/>
                    <a:pt x="793370" y="311678"/>
                  </a:cubicBezTo>
                  <a:cubicBezTo>
                    <a:pt x="790764" y="316218"/>
                    <a:pt x="719750" y="434253"/>
                    <a:pt x="592708" y="490028"/>
                  </a:cubicBezTo>
                  <a:cubicBezTo>
                    <a:pt x="590754" y="490677"/>
                    <a:pt x="590102" y="490677"/>
                    <a:pt x="588148" y="490677"/>
                  </a:cubicBezTo>
                  <a:cubicBezTo>
                    <a:pt x="584890" y="490677"/>
                    <a:pt x="581633" y="488731"/>
                    <a:pt x="579678" y="485488"/>
                  </a:cubicBezTo>
                  <a:cubicBezTo>
                    <a:pt x="577724" y="480300"/>
                    <a:pt x="579678" y="475112"/>
                    <a:pt x="584239" y="472517"/>
                  </a:cubicBezTo>
                  <a:cubicBezTo>
                    <a:pt x="706069" y="419337"/>
                    <a:pt x="776431" y="302598"/>
                    <a:pt x="777082" y="301301"/>
                  </a:cubicBezTo>
                  <a:cubicBezTo>
                    <a:pt x="779688" y="296761"/>
                    <a:pt x="785552" y="295464"/>
                    <a:pt x="790112" y="298058"/>
                  </a:cubicBezTo>
                  <a:close/>
                  <a:moveTo>
                    <a:pt x="310221" y="287203"/>
                  </a:moveTo>
                  <a:cubicBezTo>
                    <a:pt x="314775" y="283944"/>
                    <a:pt x="320631" y="285248"/>
                    <a:pt x="323884" y="289810"/>
                  </a:cubicBezTo>
                  <a:cubicBezTo>
                    <a:pt x="326486" y="294372"/>
                    <a:pt x="325185" y="300237"/>
                    <a:pt x="320631" y="302844"/>
                  </a:cubicBezTo>
                  <a:cubicBezTo>
                    <a:pt x="297209" y="317834"/>
                    <a:pt x="275088" y="334778"/>
                    <a:pt x="254269" y="352375"/>
                  </a:cubicBezTo>
                  <a:cubicBezTo>
                    <a:pt x="194413" y="403861"/>
                    <a:pt x="146918" y="470336"/>
                    <a:pt x="116340" y="543981"/>
                  </a:cubicBezTo>
                  <a:cubicBezTo>
                    <a:pt x="102026" y="579174"/>
                    <a:pt x="90315" y="618929"/>
                    <a:pt x="82508" y="661290"/>
                  </a:cubicBezTo>
                  <a:cubicBezTo>
                    <a:pt x="76002" y="693225"/>
                    <a:pt x="72098" y="729069"/>
                    <a:pt x="70146" y="775341"/>
                  </a:cubicBezTo>
                  <a:cubicBezTo>
                    <a:pt x="70146" y="780555"/>
                    <a:pt x="65592" y="784466"/>
                    <a:pt x="60387" y="784466"/>
                  </a:cubicBezTo>
                  <a:lnTo>
                    <a:pt x="59737" y="784466"/>
                  </a:lnTo>
                  <a:cubicBezTo>
                    <a:pt x="54532" y="784466"/>
                    <a:pt x="50628" y="779903"/>
                    <a:pt x="51279" y="774690"/>
                  </a:cubicBezTo>
                  <a:cubicBezTo>
                    <a:pt x="52580" y="727114"/>
                    <a:pt x="56483" y="690618"/>
                    <a:pt x="62990" y="657380"/>
                  </a:cubicBezTo>
                  <a:cubicBezTo>
                    <a:pt x="71448" y="614366"/>
                    <a:pt x="83809" y="573308"/>
                    <a:pt x="98122" y="536812"/>
                  </a:cubicBezTo>
                  <a:cubicBezTo>
                    <a:pt x="130002" y="459909"/>
                    <a:pt x="179449" y="391478"/>
                    <a:pt x="241907" y="337385"/>
                  </a:cubicBezTo>
                  <a:cubicBezTo>
                    <a:pt x="262727" y="319789"/>
                    <a:pt x="286149" y="302192"/>
                    <a:pt x="310221" y="287203"/>
                  </a:cubicBezTo>
                  <a:close/>
                  <a:moveTo>
                    <a:pt x="681846" y="36237"/>
                  </a:moveTo>
                  <a:cubicBezTo>
                    <a:pt x="687065" y="36237"/>
                    <a:pt x="692285" y="40159"/>
                    <a:pt x="692285" y="46043"/>
                  </a:cubicBezTo>
                  <a:cubicBezTo>
                    <a:pt x="692285" y="51272"/>
                    <a:pt x="688370" y="55848"/>
                    <a:pt x="683151" y="55848"/>
                  </a:cubicBezTo>
                  <a:cubicBezTo>
                    <a:pt x="636831" y="57156"/>
                    <a:pt x="591163" y="64347"/>
                    <a:pt x="541580" y="76113"/>
                  </a:cubicBezTo>
                  <a:cubicBezTo>
                    <a:pt x="495912" y="87880"/>
                    <a:pt x="451549" y="102915"/>
                    <a:pt x="409795" y="121873"/>
                  </a:cubicBezTo>
                  <a:cubicBezTo>
                    <a:pt x="320416" y="161748"/>
                    <a:pt x="243433" y="214699"/>
                    <a:pt x="182760" y="280069"/>
                  </a:cubicBezTo>
                  <a:cubicBezTo>
                    <a:pt x="118825" y="347401"/>
                    <a:pt x="71852" y="429767"/>
                    <a:pt x="45756" y="518671"/>
                  </a:cubicBezTo>
                  <a:cubicBezTo>
                    <a:pt x="34013" y="559854"/>
                    <a:pt x="25531" y="604960"/>
                    <a:pt x="21617" y="652680"/>
                  </a:cubicBezTo>
                  <a:cubicBezTo>
                    <a:pt x="18355" y="688634"/>
                    <a:pt x="18355" y="727856"/>
                    <a:pt x="21617" y="776884"/>
                  </a:cubicBezTo>
                  <a:cubicBezTo>
                    <a:pt x="21617" y="782114"/>
                    <a:pt x="17703" y="786690"/>
                    <a:pt x="12483" y="787344"/>
                  </a:cubicBezTo>
                  <a:lnTo>
                    <a:pt x="11831" y="787344"/>
                  </a:lnTo>
                  <a:cubicBezTo>
                    <a:pt x="6612" y="787344"/>
                    <a:pt x="2697" y="782768"/>
                    <a:pt x="2697" y="777538"/>
                  </a:cubicBezTo>
                  <a:cubicBezTo>
                    <a:pt x="-1217" y="727856"/>
                    <a:pt x="-565" y="687980"/>
                    <a:pt x="2697" y="650719"/>
                  </a:cubicBezTo>
                  <a:cubicBezTo>
                    <a:pt x="6612" y="602345"/>
                    <a:pt x="15093" y="555932"/>
                    <a:pt x="27489" y="513441"/>
                  </a:cubicBezTo>
                  <a:cubicBezTo>
                    <a:pt x="54237" y="421269"/>
                    <a:pt x="103167" y="336941"/>
                    <a:pt x="169059" y="266995"/>
                  </a:cubicBezTo>
                  <a:cubicBezTo>
                    <a:pt x="231690" y="200317"/>
                    <a:pt x="309978" y="145406"/>
                    <a:pt x="401966" y="104222"/>
                  </a:cubicBezTo>
                  <a:cubicBezTo>
                    <a:pt x="445025" y="84611"/>
                    <a:pt x="490693" y="68922"/>
                    <a:pt x="537013" y="57809"/>
                  </a:cubicBezTo>
                  <a:cubicBezTo>
                    <a:pt x="587248" y="44735"/>
                    <a:pt x="634873" y="38198"/>
                    <a:pt x="681846" y="36237"/>
                  </a:cubicBezTo>
                  <a:close/>
                  <a:moveTo>
                    <a:pt x="797940" y="740"/>
                  </a:moveTo>
                  <a:cubicBezTo>
                    <a:pt x="803083" y="-1206"/>
                    <a:pt x="808227" y="740"/>
                    <a:pt x="810156" y="5930"/>
                  </a:cubicBezTo>
                  <a:cubicBezTo>
                    <a:pt x="821085" y="29932"/>
                    <a:pt x="837158" y="46799"/>
                    <a:pt x="854517" y="51340"/>
                  </a:cubicBezTo>
                  <a:cubicBezTo>
                    <a:pt x="859017" y="52637"/>
                    <a:pt x="862232" y="57827"/>
                    <a:pt x="860946" y="63017"/>
                  </a:cubicBezTo>
                  <a:cubicBezTo>
                    <a:pt x="859660" y="66909"/>
                    <a:pt x="855803" y="70153"/>
                    <a:pt x="851945" y="70153"/>
                  </a:cubicBezTo>
                  <a:cubicBezTo>
                    <a:pt x="851302" y="70153"/>
                    <a:pt x="850017" y="70153"/>
                    <a:pt x="849374" y="70153"/>
                  </a:cubicBezTo>
                  <a:cubicBezTo>
                    <a:pt x="826871" y="64314"/>
                    <a:pt x="805655" y="43555"/>
                    <a:pt x="792797" y="13714"/>
                  </a:cubicBezTo>
                  <a:cubicBezTo>
                    <a:pt x="790868" y="8524"/>
                    <a:pt x="792797" y="3335"/>
                    <a:pt x="797940" y="740"/>
                  </a:cubicBezTo>
                  <a:close/>
                </a:path>
              </a:pathLst>
            </a:custGeom>
            <a:solidFill>
              <a:schemeClr val="bg1">
                <a:lumMod val="65000"/>
              </a:schemeClr>
            </a:solidFill>
            <a:ln>
              <a:noFill/>
            </a:ln>
            <a:effectLst/>
          </p:spPr>
          <p:txBody>
            <a:bodyPr wrap="square" anchor="ctr">
              <a:noAutofit/>
            </a:bodyPr>
            <a:lstStyle/>
            <a:p>
              <a:endParaRPr lang="en-US" sz="2743" dirty="0">
                <a:latin typeface="Lato Light" panose="020F0502020204030203" pitchFamily="34" charset="0"/>
              </a:endParaRPr>
            </a:p>
          </p:txBody>
        </p:sp>
        <p:sp>
          <p:nvSpPr>
            <p:cNvPr id="61" name="Freeform 71">
              <a:extLst>
                <a:ext uri="{FF2B5EF4-FFF2-40B4-BE49-F238E27FC236}">
                  <a16:creationId xmlns:a16="http://schemas.microsoft.com/office/drawing/2014/main" id="{18E80739-F0DB-4A24-90F4-500908767E4F}"/>
                </a:ext>
              </a:extLst>
            </p:cNvPr>
            <p:cNvSpPr>
              <a:spLocks noChangeArrowheads="1"/>
            </p:cNvSpPr>
            <p:nvPr/>
          </p:nvSpPr>
          <p:spPr bwMode="auto">
            <a:xfrm>
              <a:off x="17659492" y="6835040"/>
              <a:ext cx="585196" cy="944745"/>
            </a:xfrm>
            <a:custGeom>
              <a:avLst/>
              <a:gdLst>
                <a:gd name="T0" fmla="*/ 17 w 1040"/>
                <a:gd name="T1" fmla="*/ 1680 h 1681"/>
                <a:gd name="T2" fmla="*/ 17 w 1040"/>
                <a:gd name="T3" fmla="*/ 1680 h 1681"/>
                <a:gd name="T4" fmla="*/ 5 w 1040"/>
                <a:gd name="T5" fmla="*/ 1674 h 1681"/>
                <a:gd name="T6" fmla="*/ 5 w 1040"/>
                <a:gd name="T7" fmla="*/ 1674 h 1681"/>
                <a:gd name="T8" fmla="*/ 8 w 1040"/>
                <a:gd name="T9" fmla="*/ 1654 h 1681"/>
                <a:gd name="T10" fmla="*/ 8 w 1040"/>
                <a:gd name="T11" fmla="*/ 1654 h 1681"/>
                <a:gd name="T12" fmla="*/ 704 w 1040"/>
                <a:gd name="T13" fmla="*/ 1054 h 1681"/>
                <a:gd name="T14" fmla="*/ 704 w 1040"/>
                <a:gd name="T15" fmla="*/ 1054 h 1681"/>
                <a:gd name="T16" fmla="*/ 931 w 1040"/>
                <a:gd name="T17" fmla="*/ 335 h 1681"/>
                <a:gd name="T18" fmla="*/ 931 w 1040"/>
                <a:gd name="T19" fmla="*/ 335 h 1681"/>
                <a:gd name="T20" fmla="*/ 1008 w 1040"/>
                <a:gd name="T21" fmla="*/ 12 h 1681"/>
                <a:gd name="T22" fmla="*/ 1008 w 1040"/>
                <a:gd name="T23" fmla="*/ 12 h 1681"/>
                <a:gd name="T24" fmla="*/ 1026 w 1040"/>
                <a:gd name="T25" fmla="*/ 2 h 1681"/>
                <a:gd name="T26" fmla="*/ 1026 w 1040"/>
                <a:gd name="T27" fmla="*/ 2 h 1681"/>
                <a:gd name="T28" fmla="*/ 1036 w 1040"/>
                <a:gd name="T29" fmla="*/ 20 h 1681"/>
                <a:gd name="T30" fmla="*/ 1036 w 1040"/>
                <a:gd name="T31" fmla="*/ 20 h 1681"/>
                <a:gd name="T32" fmla="*/ 959 w 1040"/>
                <a:gd name="T33" fmla="*/ 342 h 1681"/>
                <a:gd name="T34" fmla="*/ 959 w 1040"/>
                <a:gd name="T35" fmla="*/ 342 h 1681"/>
                <a:gd name="T36" fmla="*/ 726 w 1040"/>
                <a:gd name="T37" fmla="*/ 1073 h 1681"/>
                <a:gd name="T38" fmla="*/ 726 w 1040"/>
                <a:gd name="T39" fmla="*/ 1073 h 1681"/>
                <a:gd name="T40" fmla="*/ 26 w 1040"/>
                <a:gd name="T41" fmla="*/ 1677 h 1681"/>
                <a:gd name="T42" fmla="*/ 26 w 1040"/>
                <a:gd name="T43" fmla="*/ 1677 h 1681"/>
                <a:gd name="T44" fmla="*/ 17 w 1040"/>
                <a:gd name="T45" fmla="*/ 1680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0" h="1681">
                  <a:moveTo>
                    <a:pt x="17" y="1680"/>
                  </a:moveTo>
                  <a:lnTo>
                    <a:pt x="17" y="1680"/>
                  </a:lnTo>
                  <a:cubicBezTo>
                    <a:pt x="13" y="1680"/>
                    <a:pt x="8" y="1678"/>
                    <a:pt x="5" y="1674"/>
                  </a:cubicBezTo>
                  <a:lnTo>
                    <a:pt x="5" y="1674"/>
                  </a:lnTo>
                  <a:cubicBezTo>
                    <a:pt x="0" y="1668"/>
                    <a:pt x="1" y="1658"/>
                    <a:pt x="8" y="1654"/>
                  </a:cubicBezTo>
                  <a:lnTo>
                    <a:pt x="8" y="1654"/>
                  </a:lnTo>
                  <a:cubicBezTo>
                    <a:pt x="13" y="1650"/>
                    <a:pt x="540" y="1243"/>
                    <a:pt x="704" y="1054"/>
                  </a:cubicBezTo>
                  <a:lnTo>
                    <a:pt x="704" y="1054"/>
                  </a:lnTo>
                  <a:cubicBezTo>
                    <a:pt x="790" y="955"/>
                    <a:pt x="861" y="640"/>
                    <a:pt x="931" y="335"/>
                  </a:cubicBezTo>
                  <a:lnTo>
                    <a:pt x="931" y="335"/>
                  </a:lnTo>
                  <a:cubicBezTo>
                    <a:pt x="956" y="225"/>
                    <a:pt x="982" y="111"/>
                    <a:pt x="1008" y="12"/>
                  </a:cubicBezTo>
                  <a:lnTo>
                    <a:pt x="1008" y="12"/>
                  </a:lnTo>
                  <a:cubicBezTo>
                    <a:pt x="1010" y="5"/>
                    <a:pt x="1018" y="0"/>
                    <a:pt x="1026" y="2"/>
                  </a:cubicBezTo>
                  <a:lnTo>
                    <a:pt x="1026" y="2"/>
                  </a:lnTo>
                  <a:cubicBezTo>
                    <a:pt x="1034" y="4"/>
                    <a:pt x="1039" y="12"/>
                    <a:pt x="1036" y="20"/>
                  </a:cubicBezTo>
                  <a:lnTo>
                    <a:pt x="1036" y="20"/>
                  </a:lnTo>
                  <a:cubicBezTo>
                    <a:pt x="1011" y="118"/>
                    <a:pt x="986" y="227"/>
                    <a:pt x="959" y="342"/>
                  </a:cubicBezTo>
                  <a:lnTo>
                    <a:pt x="959" y="342"/>
                  </a:lnTo>
                  <a:cubicBezTo>
                    <a:pt x="890" y="650"/>
                    <a:pt x="817" y="968"/>
                    <a:pt x="726" y="1073"/>
                  </a:cubicBezTo>
                  <a:lnTo>
                    <a:pt x="726" y="1073"/>
                  </a:lnTo>
                  <a:cubicBezTo>
                    <a:pt x="560" y="1264"/>
                    <a:pt x="48" y="1660"/>
                    <a:pt x="26" y="1677"/>
                  </a:cubicBezTo>
                  <a:lnTo>
                    <a:pt x="26" y="1677"/>
                  </a:lnTo>
                  <a:cubicBezTo>
                    <a:pt x="23" y="1679"/>
                    <a:pt x="20" y="1680"/>
                    <a:pt x="17" y="1680"/>
                  </a:cubicBezTo>
                </a:path>
              </a:pathLst>
            </a:custGeom>
            <a:solidFill>
              <a:schemeClr val="accent3">
                <a:lumMod val="50000"/>
              </a:schemeClr>
            </a:solidFill>
            <a:ln>
              <a:noFill/>
            </a:ln>
            <a:effectLst/>
          </p:spPr>
          <p:txBody>
            <a:bodyPr wrap="none" anchor="ctr"/>
            <a:lstStyle/>
            <a:p>
              <a:endParaRPr lang="en-US" sz="2743" dirty="0">
                <a:latin typeface="Lato Light" panose="020F0502020204030203" pitchFamily="34" charset="0"/>
              </a:endParaRPr>
            </a:p>
          </p:txBody>
        </p:sp>
        <p:sp>
          <p:nvSpPr>
            <p:cNvPr id="62" name="Freeform 74">
              <a:extLst>
                <a:ext uri="{FF2B5EF4-FFF2-40B4-BE49-F238E27FC236}">
                  <a16:creationId xmlns:a16="http://schemas.microsoft.com/office/drawing/2014/main" id="{40D68060-2EFA-489C-A172-0AFB5109025B}"/>
                </a:ext>
              </a:extLst>
            </p:cNvPr>
            <p:cNvSpPr>
              <a:spLocks noChangeArrowheads="1"/>
            </p:cNvSpPr>
            <p:nvPr/>
          </p:nvSpPr>
          <p:spPr bwMode="auto">
            <a:xfrm>
              <a:off x="18455456" y="6351510"/>
              <a:ext cx="71911" cy="111583"/>
            </a:xfrm>
            <a:custGeom>
              <a:avLst/>
              <a:gdLst>
                <a:gd name="T0" fmla="*/ 86 w 129"/>
                <a:gd name="T1" fmla="*/ 0 h 197"/>
                <a:gd name="T2" fmla="*/ 86 w 129"/>
                <a:gd name="T3" fmla="*/ 0 h 197"/>
                <a:gd name="T4" fmla="*/ 125 w 129"/>
                <a:gd name="T5" fmla="*/ 196 h 197"/>
                <a:gd name="T6" fmla="*/ 0 w 129"/>
                <a:gd name="T7" fmla="*/ 112 h 197"/>
                <a:gd name="T8" fmla="*/ 86 w 129"/>
                <a:gd name="T9" fmla="*/ 0 h 197"/>
              </a:gdLst>
              <a:ahLst/>
              <a:cxnLst>
                <a:cxn ang="0">
                  <a:pos x="T0" y="T1"/>
                </a:cxn>
                <a:cxn ang="0">
                  <a:pos x="T2" y="T3"/>
                </a:cxn>
                <a:cxn ang="0">
                  <a:pos x="T4" y="T5"/>
                </a:cxn>
                <a:cxn ang="0">
                  <a:pos x="T6" y="T7"/>
                </a:cxn>
                <a:cxn ang="0">
                  <a:pos x="T8" y="T9"/>
                </a:cxn>
              </a:cxnLst>
              <a:rect l="0" t="0" r="r" b="b"/>
              <a:pathLst>
                <a:path w="129" h="197">
                  <a:moveTo>
                    <a:pt x="86" y="0"/>
                  </a:moveTo>
                  <a:lnTo>
                    <a:pt x="86" y="0"/>
                  </a:lnTo>
                  <a:cubicBezTo>
                    <a:pt x="128" y="73"/>
                    <a:pt x="120" y="151"/>
                    <a:pt x="125" y="196"/>
                  </a:cubicBezTo>
                  <a:lnTo>
                    <a:pt x="0" y="112"/>
                  </a:lnTo>
                  <a:lnTo>
                    <a:pt x="8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latin typeface="Lato Light" panose="020F0502020204030203" pitchFamily="34" charset="0"/>
              </a:endParaRPr>
            </a:p>
          </p:txBody>
        </p:sp>
        <p:sp>
          <p:nvSpPr>
            <p:cNvPr id="63" name="Freeform 75">
              <a:extLst>
                <a:ext uri="{FF2B5EF4-FFF2-40B4-BE49-F238E27FC236}">
                  <a16:creationId xmlns:a16="http://schemas.microsoft.com/office/drawing/2014/main" id="{D50F27A5-D6F6-45CA-A8AC-6429E9AB6DD8}"/>
                </a:ext>
              </a:extLst>
            </p:cNvPr>
            <p:cNvSpPr>
              <a:spLocks noChangeArrowheads="1"/>
            </p:cNvSpPr>
            <p:nvPr/>
          </p:nvSpPr>
          <p:spPr bwMode="auto">
            <a:xfrm>
              <a:off x="20377181" y="8012871"/>
              <a:ext cx="257883" cy="344670"/>
            </a:xfrm>
            <a:custGeom>
              <a:avLst/>
              <a:gdLst>
                <a:gd name="T0" fmla="*/ 282 w 460"/>
                <a:gd name="T1" fmla="*/ 481 h 613"/>
                <a:gd name="T2" fmla="*/ 282 w 460"/>
                <a:gd name="T3" fmla="*/ 481 h 613"/>
                <a:gd name="T4" fmla="*/ 180 w 460"/>
                <a:gd name="T5" fmla="*/ 252 h 613"/>
                <a:gd name="T6" fmla="*/ 180 w 460"/>
                <a:gd name="T7" fmla="*/ 252 h 613"/>
                <a:gd name="T8" fmla="*/ 228 w 460"/>
                <a:gd name="T9" fmla="*/ 29 h 613"/>
                <a:gd name="T10" fmla="*/ 228 w 460"/>
                <a:gd name="T11" fmla="*/ 29 h 613"/>
                <a:gd name="T12" fmla="*/ 339 w 460"/>
                <a:gd name="T13" fmla="*/ 172 h 613"/>
                <a:gd name="T14" fmla="*/ 339 w 460"/>
                <a:gd name="T15" fmla="*/ 172 h 613"/>
                <a:gd name="T16" fmla="*/ 449 w 460"/>
                <a:gd name="T17" fmla="*/ 314 h 613"/>
                <a:gd name="T18" fmla="*/ 449 w 460"/>
                <a:gd name="T19" fmla="*/ 314 h 613"/>
                <a:gd name="T20" fmla="*/ 197 w 460"/>
                <a:gd name="T21" fmla="*/ 594 h 613"/>
                <a:gd name="T22" fmla="*/ 197 w 460"/>
                <a:gd name="T23" fmla="*/ 594 h 613"/>
                <a:gd name="T24" fmla="*/ 200 w 460"/>
                <a:gd name="T25" fmla="*/ 554 h 613"/>
                <a:gd name="T26" fmla="*/ 282 w 460"/>
                <a:gd name="T27" fmla="*/ 481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0" h="613">
                  <a:moveTo>
                    <a:pt x="282" y="481"/>
                  </a:moveTo>
                  <a:lnTo>
                    <a:pt x="282" y="481"/>
                  </a:lnTo>
                  <a:cubicBezTo>
                    <a:pt x="313" y="442"/>
                    <a:pt x="361" y="307"/>
                    <a:pt x="180" y="252"/>
                  </a:cubicBezTo>
                  <a:lnTo>
                    <a:pt x="180" y="252"/>
                  </a:lnTo>
                  <a:cubicBezTo>
                    <a:pt x="0" y="197"/>
                    <a:pt x="91" y="0"/>
                    <a:pt x="228" y="29"/>
                  </a:cubicBezTo>
                  <a:lnTo>
                    <a:pt x="228" y="29"/>
                  </a:lnTo>
                  <a:cubicBezTo>
                    <a:pt x="322" y="49"/>
                    <a:pt x="318" y="131"/>
                    <a:pt x="339" y="172"/>
                  </a:cubicBezTo>
                  <a:lnTo>
                    <a:pt x="339" y="172"/>
                  </a:lnTo>
                  <a:cubicBezTo>
                    <a:pt x="351" y="193"/>
                    <a:pt x="444" y="241"/>
                    <a:pt x="449" y="314"/>
                  </a:cubicBezTo>
                  <a:lnTo>
                    <a:pt x="449" y="314"/>
                  </a:lnTo>
                  <a:cubicBezTo>
                    <a:pt x="459" y="456"/>
                    <a:pt x="250" y="612"/>
                    <a:pt x="197" y="594"/>
                  </a:cubicBezTo>
                  <a:lnTo>
                    <a:pt x="197" y="594"/>
                  </a:lnTo>
                  <a:cubicBezTo>
                    <a:pt x="162" y="583"/>
                    <a:pt x="200" y="554"/>
                    <a:pt x="200" y="554"/>
                  </a:cubicBezTo>
                  <a:lnTo>
                    <a:pt x="282" y="481"/>
                  </a:lnTo>
                </a:path>
              </a:pathLst>
            </a:custGeom>
            <a:solidFill>
              <a:schemeClr val="tx2">
                <a:lumMod val="50000"/>
              </a:schemeClr>
            </a:solidFill>
            <a:ln>
              <a:noFill/>
            </a:ln>
            <a:effectLst/>
          </p:spPr>
          <p:txBody>
            <a:bodyPr wrap="none" anchor="ctr"/>
            <a:lstStyle/>
            <a:p>
              <a:endParaRPr lang="en-US" sz="2743" dirty="0">
                <a:latin typeface="Lato Light" panose="020F0502020204030203" pitchFamily="34" charset="0"/>
              </a:endParaRPr>
            </a:p>
          </p:txBody>
        </p:sp>
        <p:sp>
          <p:nvSpPr>
            <p:cNvPr id="64" name="Freeform 77">
              <a:extLst>
                <a:ext uri="{FF2B5EF4-FFF2-40B4-BE49-F238E27FC236}">
                  <a16:creationId xmlns:a16="http://schemas.microsoft.com/office/drawing/2014/main" id="{A96AC553-20B2-4523-B5AD-2C15A5A86E05}"/>
                </a:ext>
              </a:extLst>
            </p:cNvPr>
            <p:cNvSpPr>
              <a:spLocks noChangeArrowheads="1"/>
            </p:cNvSpPr>
            <p:nvPr/>
          </p:nvSpPr>
          <p:spPr bwMode="auto">
            <a:xfrm>
              <a:off x="20434212" y="8226120"/>
              <a:ext cx="79349" cy="265321"/>
            </a:xfrm>
            <a:custGeom>
              <a:avLst/>
              <a:gdLst>
                <a:gd name="T0" fmla="*/ 141 w 143"/>
                <a:gd name="T1" fmla="*/ 404 h 474"/>
                <a:gd name="T2" fmla="*/ 141 w 143"/>
                <a:gd name="T3" fmla="*/ 404 h 474"/>
                <a:gd name="T4" fmla="*/ 141 w 143"/>
                <a:gd name="T5" fmla="*/ 404 h 474"/>
                <a:gd name="T6" fmla="*/ 139 w 143"/>
                <a:gd name="T7" fmla="*/ 217 h 474"/>
                <a:gd name="T8" fmla="*/ 139 w 143"/>
                <a:gd name="T9" fmla="*/ 217 h 474"/>
                <a:gd name="T10" fmla="*/ 132 w 143"/>
                <a:gd name="T11" fmla="*/ 124 h 474"/>
                <a:gd name="T12" fmla="*/ 132 w 143"/>
                <a:gd name="T13" fmla="*/ 124 h 474"/>
                <a:gd name="T14" fmla="*/ 127 w 143"/>
                <a:gd name="T15" fmla="*/ 78 h 474"/>
                <a:gd name="T16" fmla="*/ 127 w 143"/>
                <a:gd name="T17" fmla="*/ 78 h 474"/>
                <a:gd name="T18" fmla="*/ 124 w 143"/>
                <a:gd name="T19" fmla="*/ 55 h 474"/>
                <a:gd name="T20" fmla="*/ 122 w 143"/>
                <a:gd name="T21" fmla="*/ 42 h 474"/>
                <a:gd name="T22" fmla="*/ 120 w 143"/>
                <a:gd name="T23" fmla="*/ 35 h 474"/>
                <a:gd name="T24" fmla="*/ 120 w 143"/>
                <a:gd name="T25" fmla="*/ 35 h 474"/>
                <a:gd name="T26" fmla="*/ 119 w 143"/>
                <a:gd name="T27" fmla="*/ 29 h 474"/>
                <a:gd name="T28" fmla="*/ 118 w 143"/>
                <a:gd name="T29" fmla="*/ 26 h 474"/>
                <a:gd name="T30" fmla="*/ 118 w 143"/>
                <a:gd name="T31" fmla="*/ 26 h 474"/>
                <a:gd name="T32" fmla="*/ 117 w 143"/>
                <a:gd name="T33" fmla="*/ 23 h 474"/>
                <a:gd name="T34" fmla="*/ 117 w 143"/>
                <a:gd name="T35" fmla="*/ 23 h 474"/>
                <a:gd name="T36" fmla="*/ 115 w 143"/>
                <a:gd name="T37" fmla="*/ 19 h 474"/>
                <a:gd name="T38" fmla="*/ 115 w 143"/>
                <a:gd name="T39" fmla="*/ 19 h 474"/>
                <a:gd name="T40" fmla="*/ 104 w 143"/>
                <a:gd name="T41" fmla="*/ 6 h 474"/>
                <a:gd name="T42" fmla="*/ 104 w 143"/>
                <a:gd name="T43" fmla="*/ 6 h 474"/>
                <a:gd name="T44" fmla="*/ 91 w 143"/>
                <a:gd name="T45" fmla="*/ 1 h 474"/>
                <a:gd name="T46" fmla="*/ 91 w 143"/>
                <a:gd name="T47" fmla="*/ 1 h 474"/>
                <a:gd name="T48" fmla="*/ 75 w 143"/>
                <a:gd name="T49" fmla="*/ 2 h 474"/>
                <a:gd name="T50" fmla="*/ 75 w 143"/>
                <a:gd name="T51" fmla="*/ 2 h 474"/>
                <a:gd name="T52" fmla="*/ 66 w 143"/>
                <a:gd name="T53" fmla="*/ 5 h 474"/>
                <a:gd name="T54" fmla="*/ 66 w 143"/>
                <a:gd name="T55" fmla="*/ 5 h 474"/>
                <a:gd name="T56" fmla="*/ 62 w 143"/>
                <a:gd name="T57" fmla="*/ 9 h 474"/>
                <a:gd name="T58" fmla="*/ 62 w 143"/>
                <a:gd name="T59" fmla="*/ 9 h 474"/>
                <a:gd name="T60" fmla="*/ 54 w 143"/>
                <a:gd name="T61" fmla="*/ 18 h 474"/>
                <a:gd name="T62" fmla="*/ 53 w 143"/>
                <a:gd name="T63" fmla="*/ 21 h 474"/>
                <a:gd name="T64" fmla="*/ 53 w 143"/>
                <a:gd name="T65" fmla="*/ 21 h 474"/>
                <a:gd name="T66" fmla="*/ 51 w 143"/>
                <a:gd name="T67" fmla="*/ 25 h 474"/>
                <a:gd name="T68" fmla="*/ 51 w 143"/>
                <a:gd name="T69" fmla="*/ 25 h 474"/>
                <a:gd name="T70" fmla="*/ 51 w 143"/>
                <a:gd name="T71" fmla="*/ 46 h 474"/>
                <a:gd name="T72" fmla="*/ 51 w 143"/>
                <a:gd name="T73" fmla="*/ 49 h 474"/>
                <a:gd name="T74" fmla="*/ 51 w 143"/>
                <a:gd name="T75" fmla="*/ 59 h 474"/>
                <a:gd name="T76" fmla="*/ 49 w 143"/>
                <a:gd name="T77" fmla="*/ 81 h 474"/>
                <a:gd name="T78" fmla="*/ 49 w 143"/>
                <a:gd name="T79" fmla="*/ 81 h 474"/>
                <a:gd name="T80" fmla="*/ 45 w 143"/>
                <a:gd name="T81" fmla="*/ 124 h 474"/>
                <a:gd name="T82" fmla="*/ 45 w 143"/>
                <a:gd name="T83" fmla="*/ 124 h 474"/>
                <a:gd name="T84" fmla="*/ 34 w 143"/>
                <a:gd name="T85" fmla="*/ 213 h 474"/>
                <a:gd name="T86" fmla="*/ 34 w 143"/>
                <a:gd name="T87" fmla="*/ 213 h 474"/>
                <a:gd name="T88" fmla="*/ 3 w 143"/>
                <a:gd name="T89" fmla="*/ 387 h 474"/>
                <a:gd name="T90" fmla="*/ 3 w 143"/>
                <a:gd name="T91" fmla="*/ 387 h 474"/>
                <a:gd name="T92" fmla="*/ 1 w 143"/>
                <a:gd name="T93" fmla="*/ 400 h 474"/>
                <a:gd name="T94" fmla="*/ 1 w 143"/>
                <a:gd name="T95" fmla="*/ 400 h 474"/>
                <a:gd name="T96" fmla="*/ 69 w 143"/>
                <a:gd name="T97" fmla="*/ 472 h 474"/>
                <a:gd name="T98" fmla="*/ 69 w 143"/>
                <a:gd name="T99" fmla="*/ 472 h 474"/>
                <a:gd name="T100" fmla="*/ 141 w 143"/>
                <a:gd name="T101" fmla="*/ 40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 h="474">
                  <a:moveTo>
                    <a:pt x="141" y="404"/>
                  </a:moveTo>
                  <a:lnTo>
                    <a:pt x="141" y="404"/>
                  </a:lnTo>
                  <a:lnTo>
                    <a:pt x="141" y="404"/>
                  </a:lnTo>
                  <a:cubicBezTo>
                    <a:pt x="142" y="341"/>
                    <a:pt x="142" y="279"/>
                    <a:pt x="139" y="217"/>
                  </a:cubicBezTo>
                  <a:lnTo>
                    <a:pt x="139" y="217"/>
                  </a:lnTo>
                  <a:cubicBezTo>
                    <a:pt x="137" y="186"/>
                    <a:pt x="135" y="156"/>
                    <a:pt x="132" y="124"/>
                  </a:cubicBezTo>
                  <a:lnTo>
                    <a:pt x="132" y="124"/>
                  </a:lnTo>
                  <a:cubicBezTo>
                    <a:pt x="130" y="109"/>
                    <a:pt x="129" y="94"/>
                    <a:pt x="127" y="78"/>
                  </a:cubicBezTo>
                  <a:lnTo>
                    <a:pt x="127" y="78"/>
                  </a:lnTo>
                  <a:cubicBezTo>
                    <a:pt x="126" y="71"/>
                    <a:pt x="125" y="63"/>
                    <a:pt x="124" y="55"/>
                  </a:cubicBezTo>
                  <a:lnTo>
                    <a:pt x="122" y="42"/>
                  </a:lnTo>
                  <a:lnTo>
                    <a:pt x="120" y="35"/>
                  </a:lnTo>
                  <a:lnTo>
                    <a:pt x="120" y="35"/>
                  </a:lnTo>
                  <a:cubicBezTo>
                    <a:pt x="120" y="33"/>
                    <a:pt x="120" y="31"/>
                    <a:pt x="119" y="29"/>
                  </a:cubicBezTo>
                  <a:lnTo>
                    <a:pt x="118" y="26"/>
                  </a:lnTo>
                  <a:lnTo>
                    <a:pt x="118" y="26"/>
                  </a:lnTo>
                  <a:cubicBezTo>
                    <a:pt x="118" y="25"/>
                    <a:pt x="117" y="24"/>
                    <a:pt x="117" y="23"/>
                  </a:cubicBezTo>
                  <a:lnTo>
                    <a:pt x="117" y="23"/>
                  </a:lnTo>
                  <a:cubicBezTo>
                    <a:pt x="116" y="21"/>
                    <a:pt x="116" y="21"/>
                    <a:pt x="115" y="19"/>
                  </a:cubicBezTo>
                  <a:lnTo>
                    <a:pt x="115" y="19"/>
                  </a:lnTo>
                  <a:cubicBezTo>
                    <a:pt x="113" y="14"/>
                    <a:pt x="109" y="10"/>
                    <a:pt x="104" y="6"/>
                  </a:cubicBezTo>
                  <a:lnTo>
                    <a:pt x="104" y="6"/>
                  </a:lnTo>
                  <a:cubicBezTo>
                    <a:pt x="101" y="4"/>
                    <a:pt x="96" y="2"/>
                    <a:pt x="91" y="1"/>
                  </a:cubicBezTo>
                  <a:lnTo>
                    <a:pt x="91" y="1"/>
                  </a:lnTo>
                  <a:cubicBezTo>
                    <a:pt x="85" y="0"/>
                    <a:pt x="79" y="1"/>
                    <a:pt x="75" y="2"/>
                  </a:cubicBezTo>
                  <a:lnTo>
                    <a:pt x="75" y="2"/>
                  </a:lnTo>
                  <a:cubicBezTo>
                    <a:pt x="69" y="3"/>
                    <a:pt x="68" y="5"/>
                    <a:pt x="66" y="5"/>
                  </a:cubicBezTo>
                  <a:lnTo>
                    <a:pt x="66" y="5"/>
                  </a:lnTo>
                  <a:cubicBezTo>
                    <a:pt x="65" y="6"/>
                    <a:pt x="63" y="8"/>
                    <a:pt x="62" y="9"/>
                  </a:cubicBezTo>
                  <a:lnTo>
                    <a:pt x="62" y="9"/>
                  </a:lnTo>
                  <a:cubicBezTo>
                    <a:pt x="59" y="12"/>
                    <a:pt x="56" y="15"/>
                    <a:pt x="54" y="18"/>
                  </a:cubicBezTo>
                  <a:lnTo>
                    <a:pt x="53" y="21"/>
                  </a:lnTo>
                  <a:lnTo>
                    <a:pt x="53" y="21"/>
                  </a:lnTo>
                  <a:cubicBezTo>
                    <a:pt x="52" y="22"/>
                    <a:pt x="52" y="23"/>
                    <a:pt x="51" y="25"/>
                  </a:cubicBezTo>
                  <a:lnTo>
                    <a:pt x="51" y="25"/>
                  </a:lnTo>
                  <a:cubicBezTo>
                    <a:pt x="49" y="32"/>
                    <a:pt x="49" y="40"/>
                    <a:pt x="51" y="46"/>
                  </a:cubicBezTo>
                  <a:lnTo>
                    <a:pt x="51" y="49"/>
                  </a:lnTo>
                  <a:lnTo>
                    <a:pt x="51" y="59"/>
                  </a:lnTo>
                  <a:lnTo>
                    <a:pt x="49" y="81"/>
                  </a:lnTo>
                  <a:lnTo>
                    <a:pt x="49" y="81"/>
                  </a:lnTo>
                  <a:cubicBezTo>
                    <a:pt x="48" y="95"/>
                    <a:pt x="46" y="110"/>
                    <a:pt x="45" y="124"/>
                  </a:cubicBezTo>
                  <a:lnTo>
                    <a:pt x="45" y="124"/>
                  </a:lnTo>
                  <a:cubicBezTo>
                    <a:pt x="42" y="154"/>
                    <a:pt x="38" y="183"/>
                    <a:pt x="34" y="213"/>
                  </a:cubicBezTo>
                  <a:lnTo>
                    <a:pt x="34" y="213"/>
                  </a:lnTo>
                  <a:cubicBezTo>
                    <a:pt x="26" y="271"/>
                    <a:pt x="15" y="329"/>
                    <a:pt x="3" y="387"/>
                  </a:cubicBezTo>
                  <a:lnTo>
                    <a:pt x="3" y="387"/>
                  </a:lnTo>
                  <a:cubicBezTo>
                    <a:pt x="2" y="391"/>
                    <a:pt x="1" y="396"/>
                    <a:pt x="1" y="400"/>
                  </a:cubicBezTo>
                  <a:lnTo>
                    <a:pt x="1" y="400"/>
                  </a:lnTo>
                  <a:cubicBezTo>
                    <a:pt x="0" y="439"/>
                    <a:pt x="31" y="471"/>
                    <a:pt x="69" y="472"/>
                  </a:cubicBezTo>
                  <a:lnTo>
                    <a:pt x="69" y="472"/>
                  </a:lnTo>
                  <a:cubicBezTo>
                    <a:pt x="108" y="473"/>
                    <a:pt x="140" y="442"/>
                    <a:pt x="141" y="404"/>
                  </a:cubicBezTo>
                </a:path>
              </a:pathLst>
            </a:custGeom>
            <a:solidFill>
              <a:schemeClr val="bg1">
                <a:lumMod val="85000"/>
              </a:schemeClr>
            </a:solidFill>
            <a:ln>
              <a:noFill/>
            </a:ln>
            <a:effectLst/>
          </p:spPr>
          <p:txBody>
            <a:bodyPr wrap="none" anchor="ctr"/>
            <a:lstStyle/>
            <a:p>
              <a:endParaRPr lang="en-US" sz="2743" dirty="0">
                <a:latin typeface="Lato Light" panose="020F0502020204030203" pitchFamily="34" charset="0"/>
              </a:endParaRPr>
            </a:p>
          </p:txBody>
        </p:sp>
        <p:sp>
          <p:nvSpPr>
            <p:cNvPr id="65" name="Freeform 59">
              <a:extLst>
                <a:ext uri="{FF2B5EF4-FFF2-40B4-BE49-F238E27FC236}">
                  <a16:creationId xmlns:a16="http://schemas.microsoft.com/office/drawing/2014/main" id="{03A25A59-1E14-4EB5-A0E8-DE71488CBF09}"/>
                </a:ext>
              </a:extLst>
            </p:cNvPr>
            <p:cNvSpPr>
              <a:spLocks noChangeArrowheads="1"/>
            </p:cNvSpPr>
            <p:nvPr/>
          </p:nvSpPr>
          <p:spPr bwMode="auto">
            <a:xfrm>
              <a:off x="20400553" y="8153438"/>
              <a:ext cx="154954" cy="189672"/>
            </a:xfrm>
            <a:custGeom>
              <a:avLst/>
              <a:gdLst>
                <a:gd name="connsiteX0" fmla="*/ 115424 w 179991"/>
                <a:gd name="connsiteY0" fmla="*/ 418 h 220319"/>
                <a:gd name="connsiteX1" fmla="*/ 146166 w 179991"/>
                <a:gd name="connsiteY1" fmla="*/ 5452 h 220319"/>
                <a:gd name="connsiteX2" fmla="*/ 162448 w 179991"/>
                <a:gd name="connsiteY2" fmla="*/ 145318 h 220319"/>
                <a:gd name="connsiteX3" fmla="*/ 159831 w 179991"/>
                <a:gd name="connsiteY3" fmla="*/ 148866 h 220319"/>
                <a:gd name="connsiteX4" fmla="*/ 164233 w 179991"/>
                <a:gd name="connsiteY4" fmla="*/ 148411 h 220319"/>
                <a:gd name="connsiteX5" fmla="*/ 177813 w 179991"/>
                <a:gd name="connsiteY5" fmla="*/ 157632 h 220319"/>
                <a:gd name="connsiteX6" fmla="*/ 159264 w 179991"/>
                <a:gd name="connsiteY6" fmla="*/ 187520 h 220319"/>
                <a:gd name="connsiteX7" fmla="*/ 136658 w 179991"/>
                <a:gd name="connsiteY7" fmla="*/ 188077 h 220319"/>
                <a:gd name="connsiteX8" fmla="*/ 132386 w 179991"/>
                <a:gd name="connsiteY8" fmla="*/ 184872 h 220319"/>
                <a:gd name="connsiteX9" fmla="*/ 97158 w 179991"/>
                <a:gd name="connsiteY9" fmla="*/ 209123 h 220319"/>
                <a:gd name="connsiteX10" fmla="*/ 25028 w 179991"/>
                <a:gd name="connsiteY10" fmla="*/ 214597 h 220319"/>
                <a:gd name="connsiteX11" fmla="*/ 25028 w 179991"/>
                <a:gd name="connsiteY11" fmla="*/ 77346 h 220319"/>
                <a:gd name="connsiteX12" fmla="*/ 115424 w 179991"/>
                <a:gd name="connsiteY12" fmla="*/ 418 h 22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991" h="220319">
                  <a:moveTo>
                    <a:pt x="115424" y="418"/>
                  </a:moveTo>
                  <a:cubicBezTo>
                    <a:pt x="126261" y="-839"/>
                    <a:pt x="136722" y="714"/>
                    <a:pt x="146166" y="5452"/>
                  </a:cubicBezTo>
                  <a:cubicBezTo>
                    <a:pt x="183941" y="24406"/>
                    <a:pt x="191105" y="86496"/>
                    <a:pt x="162448" y="145318"/>
                  </a:cubicBezTo>
                  <a:lnTo>
                    <a:pt x="159831" y="148866"/>
                  </a:lnTo>
                  <a:lnTo>
                    <a:pt x="164233" y="148411"/>
                  </a:lnTo>
                  <a:cubicBezTo>
                    <a:pt x="170526" y="149683"/>
                    <a:pt x="175494" y="152862"/>
                    <a:pt x="177813" y="157632"/>
                  </a:cubicBezTo>
                  <a:cubicBezTo>
                    <a:pt x="182451" y="167806"/>
                    <a:pt x="174501" y="181161"/>
                    <a:pt x="159264" y="187520"/>
                  </a:cubicBezTo>
                  <a:cubicBezTo>
                    <a:pt x="151977" y="190382"/>
                    <a:pt x="143696" y="190223"/>
                    <a:pt x="136658" y="188077"/>
                  </a:cubicBezTo>
                  <a:lnTo>
                    <a:pt x="132386" y="184872"/>
                  </a:lnTo>
                  <a:lnTo>
                    <a:pt x="97158" y="209123"/>
                  </a:lnTo>
                  <a:cubicBezTo>
                    <a:pt x="71107" y="221460"/>
                    <a:pt x="43916" y="224074"/>
                    <a:pt x="25028" y="214597"/>
                  </a:cubicBezTo>
                  <a:cubicBezTo>
                    <a:pt x="-12746" y="196297"/>
                    <a:pt x="-3628" y="135514"/>
                    <a:pt x="25028" y="77346"/>
                  </a:cubicBezTo>
                  <a:cubicBezTo>
                    <a:pt x="47009" y="33229"/>
                    <a:pt x="82911" y="4186"/>
                    <a:pt x="115424" y="418"/>
                  </a:cubicBezTo>
                  <a:close/>
                </a:path>
              </a:pathLst>
            </a:custGeom>
            <a:solidFill>
              <a:schemeClr val="bg1">
                <a:lumMod val="85000"/>
              </a:schemeClr>
            </a:solidFill>
            <a:ln>
              <a:noFill/>
            </a:ln>
            <a:effectLst/>
          </p:spPr>
          <p:txBody>
            <a:bodyPr wrap="square" anchor="ctr">
              <a:noAutofit/>
            </a:bodyPr>
            <a:lstStyle/>
            <a:p>
              <a:endParaRPr lang="en-US" sz="2743" dirty="0">
                <a:latin typeface="Lato Light" panose="020F0502020204030203" pitchFamily="34" charset="0"/>
              </a:endParaRPr>
            </a:p>
          </p:txBody>
        </p:sp>
        <p:sp>
          <p:nvSpPr>
            <p:cNvPr id="66" name="Freeform 60">
              <a:extLst>
                <a:ext uri="{FF2B5EF4-FFF2-40B4-BE49-F238E27FC236}">
                  <a16:creationId xmlns:a16="http://schemas.microsoft.com/office/drawing/2014/main" id="{29CD571A-CF26-4025-818B-1357E76FF5C1}"/>
                </a:ext>
              </a:extLst>
            </p:cNvPr>
            <p:cNvSpPr>
              <a:spLocks noChangeArrowheads="1"/>
            </p:cNvSpPr>
            <p:nvPr/>
          </p:nvSpPr>
          <p:spPr bwMode="auto">
            <a:xfrm>
              <a:off x="19949676" y="7984546"/>
              <a:ext cx="845700" cy="1223189"/>
            </a:xfrm>
            <a:custGeom>
              <a:avLst/>
              <a:gdLst>
                <a:gd name="connsiteX0" fmla="*/ 21190 w 982347"/>
                <a:gd name="connsiteY0" fmla="*/ 300 h 1420831"/>
                <a:gd name="connsiteX1" fmla="*/ 49982 w 982347"/>
                <a:gd name="connsiteY1" fmla="*/ 19268 h 1420831"/>
                <a:gd name="connsiteX2" fmla="*/ 123269 w 982347"/>
                <a:gd name="connsiteY2" fmla="*/ 218766 h 1420831"/>
                <a:gd name="connsiteX3" fmla="*/ 236471 w 982347"/>
                <a:gd name="connsiteY3" fmla="*/ 394717 h 1420831"/>
                <a:gd name="connsiteX4" fmla="*/ 386971 w 982347"/>
                <a:gd name="connsiteY4" fmla="*/ 517033 h 1420831"/>
                <a:gd name="connsiteX5" fmla="*/ 463530 w 982347"/>
                <a:gd name="connsiteY5" fmla="*/ 530115 h 1420831"/>
                <a:gd name="connsiteX6" fmla="*/ 495102 w 982347"/>
                <a:gd name="connsiteY6" fmla="*/ 519568 h 1420831"/>
                <a:gd name="connsiteX7" fmla="*/ 501640 w 982347"/>
                <a:gd name="connsiteY7" fmla="*/ 514806 h 1420831"/>
                <a:gd name="connsiteX8" fmla="*/ 507021 w 982347"/>
                <a:gd name="connsiteY8" fmla="*/ 506060 h 1420831"/>
                <a:gd name="connsiteX9" fmla="*/ 605327 w 982347"/>
                <a:gd name="connsiteY9" fmla="*/ 459186 h 1420831"/>
                <a:gd name="connsiteX10" fmla="*/ 621118 w 982347"/>
                <a:gd name="connsiteY10" fmla="*/ 469411 h 1420831"/>
                <a:gd name="connsiteX11" fmla="*/ 668480 w 982347"/>
                <a:gd name="connsiteY11" fmla="*/ 488208 h 1420831"/>
                <a:gd name="connsiteX12" fmla="*/ 672395 w 982347"/>
                <a:gd name="connsiteY12" fmla="*/ 492129 h 1420831"/>
                <a:gd name="connsiteX13" fmla="*/ 829640 w 982347"/>
                <a:gd name="connsiteY13" fmla="*/ 681004 h 1420831"/>
                <a:gd name="connsiteX14" fmla="*/ 951651 w 982347"/>
                <a:gd name="connsiteY14" fmla="*/ 905825 h 1420831"/>
                <a:gd name="connsiteX15" fmla="*/ 981012 w 982347"/>
                <a:gd name="connsiteY15" fmla="*/ 1158094 h 1420831"/>
                <a:gd name="connsiteX16" fmla="*/ 947084 w 982347"/>
                <a:gd name="connsiteY16" fmla="*/ 1401213 h 1420831"/>
                <a:gd name="connsiteX17" fmla="*/ 917723 w 982347"/>
                <a:gd name="connsiteY17" fmla="*/ 1420166 h 1420831"/>
                <a:gd name="connsiteX18" fmla="*/ 897496 w 982347"/>
                <a:gd name="connsiteY18" fmla="*/ 1393371 h 1420831"/>
                <a:gd name="connsiteX19" fmla="*/ 897496 w 982347"/>
                <a:gd name="connsiteY19" fmla="*/ 1392717 h 1420831"/>
                <a:gd name="connsiteX20" fmla="*/ 910546 w 982347"/>
                <a:gd name="connsiteY20" fmla="*/ 1157440 h 1420831"/>
                <a:gd name="connsiteX21" fmla="*/ 865525 w 982347"/>
                <a:gd name="connsiteY21" fmla="*/ 937848 h 1420831"/>
                <a:gd name="connsiteX22" fmla="*/ 741557 w 982347"/>
                <a:gd name="connsiteY22" fmla="*/ 752241 h 1420831"/>
                <a:gd name="connsiteX23" fmla="*/ 717974 w 982347"/>
                <a:gd name="connsiteY23" fmla="*/ 727393 h 1420831"/>
                <a:gd name="connsiteX24" fmla="*/ 714863 w 982347"/>
                <a:gd name="connsiteY24" fmla="*/ 753264 h 1420831"/>
                <a:gd name="connsiteX25" fmla="*/ 638579 w 982347"/>
                <a:gd name="connsiteY25" fmla="*/ 951062 h 1420831"/>
                <a:gd name="connsiteX26" fmla="*/ 510788 w 982347"/>
                <a:gd name="connsiteY26" fmla="*/ 911765 h 1420831"/>
                <a:gd name="connsiteX27" fmla="*/ 467593 w 982347"/>
                <a:gd name="connsiteY27" fmla="*/ 690633 h 1420831"/>
                <a:gd name="connsiteX28" fmla="*/ 468427 w 982347"/>
                <a:gd name="connsiteY28" fmla="*/ 652712 h 1420831"/>
                <a:gd name="connsiteX29" fmla="*/ 398750 w 982347"/>
                <a:gd name="connsiteY29" fmla="*/ 643927 h 1420831"/>
                <a:gd name="connsiteX30" fmla="*/ 336586 w 982347"/>
                <a:gd name="connsiteY30" fmla="*/ 618417 h 1420831"/>
                <a:gd name="connsiteX31" fmla="*/ 162530 w 982347"/>
                <a:gd name="connsiteY31" fmla="*/ 450315 h 1420831"/>
                <a:gd name="connsiteX32" fmla="*/ 57834 w 982347"/>
                <a:gd name="connsiteY32" fmla="*/ 246892 h 1420831"/>
                <a:gd name="connsiteX33" fmla="*/ 251 w 982347"/>
                <a:gd name="connsiteY33" fmla="*/ 29080 h 1420831"/>
                <a:gd name="connsiteX34" fmla="*/ 21190 w 982347"/>
                <a:gd name="connsiteY34" fmla="*/ 300 h 142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347" h="1420831">
                  <a:moveTo>
                    <a:pt x="21190" y="300"/>
                  </a:moveTo>
                  <a:cubicBezTo>
                    <a:pt x="34277" y="-1663"/>
                    <a:pt x="46710" y="6186"/>
                    <a:pt x="49982" y="19268"/>
                  </a:cubicBezTo>
                  <a:cubicBezTo>
                    <a:pt x="67649" y="88602"/>
                    <a:pt x="91860" y="155974"/>
                    <a:pt x="123269" y="218766"/>
                  </a:cubicBezTo>
                  <a:cubicBezTo>
                    <a:pt x="154023" y="282213"/>
                    <a:pt x="191975" y="341736"/>
                    <a:pt x="236471" y="394717"/>
                  </a:cubicBezTo>
                  <a:cubicBezTo>
                    <a:pt x="279658" y="447045"/>
                    <a:pt x="332006" y="493485"/>
                    <a:pt x="386971" y="517033"/>
                  </a:cubicBezTo>
                  <a:cubicBezTo>
                    <a:pt x="413800" y="528806"/>
                    <a:pt x="440628" y="533385"/>
                    <a:pt x="463530" y="530115"/>
                  </a:cubicBezTo>
                  <a:cubicBezTo>
                    <a:pt x="474654" y="528480"/>
                    <a:pt x="485124" y="524882"/>
                    <a:pt x="495102" y="519568"/>
                  </a:cubicBezTo>
                  <a:lnTo>
                    <a:pt x="501640" y="514806"/>
                  </a:lnTo>
                  <a:lnTo>
                    <a:pt x="507021" y="506060"/>
                  </a:lnTo>
                  <a:cubicBezTo>
                    <a:pt x="528501" y="479288"/>
                    <a:pt x="560095" y="461765"/>
                    <a:pt x="605327" y="459186"/>
                  </a:cubicBezTo>
                  <a:lnTo>
                    <a:pt x="621118" y="469411"/>
                  </a:lnTo>
                  <a:lnTo>
                    <a:pt x="668480" y="488208"/>
                  </a:lnTo>
                  <a:cubicBezTo>
                    <a:pt x="669785" y="489515"/>
                    <a:pt x="671742" y="490822"/>
                    <a:pt x="672395" y="492129"/>
                  </a:cubicBezTo>
                  <a:cubicBezTo>
                    <a:pt x="725897" y="552909"/>
                    <a:pt x="779400" y="614343"/>
                    <a:pt x="829640" y="681004"/>
                  </a:cubicBezTo>
                  <a:cubicBezTo>
                    <a:pt x="878575" y="748320"/>
                    <a:pt x="925552" y="822171"/>
                    <a:pt x="951651" y="905825"/>
                  </a:cubicBezTo>
                  <a:cubicBezTo>
                    <a:pt x="979055" y="988825"/>
                    <a:pt x="985580" y="1075747"/>
                    <a:pt x="981012" y="1158094"/>
                  </a:cubicBezTo>
                  <a:cubicBezTo>
                    <a:pt x="976445" y="1241094"/>
                    <a:pt x="962743" y="1321480"/>
                    <a:pt x="947084" y="1401213"/>
                  </a:cubicBezTo>
                  <a:cubicBezTo>
                    <a:pt x="944474" y="1414284"/>
                    <a:pt x="930772" y="1423434"/>
                    <a:pt x="917723" y="1420166"/>
                  </a:cubicBezTo>
                  <a:cubicBezTo>
                    <a:pt x="904673" y="1418205"/>
                    <a:pt x="896191" y="1405788"/>
                    <a:pt x="897496" y="1393371"/>
                  </a:cubicBezTo>
                  <a:lnTo>
                    <a:pt x="897496" y="1392717"/>
                  </a:lnTo>
                  <a:cubicBezTo>
                    <a:pt x="906631" y="1313638"/>
                    <a:pt x="912503" y="1234559"/>
                    <a:pt x="910546" y="1157440"/>
                  </a:cubicBezTo>
                  <a:cubicBezTo>
                    <a:pt x="907283" y="1080322"/>
                    <a:pt x="894887" y="1005164"/>
                    <a:pt x="865525" y="937848"/>
                  </a:cubicBezTo>
                  <a:cubicBezTo>
                    <a:pt x="838122" y="869879"/>
                    <a:pt x="792449" y="809753"/>
                    <a:pt x="741557" y="752241"/>
                  </a:cubicBezTo>
                  <a:lnTo>
                    <a:pt x="717974" y="727393"/>
                  </a:lnTo>
                  <a:lnTo>
                    <a:pt x="714863" y="753264"/>
                  </a:lnTo>
                  <a:cubicBezTo>
                    <a:pt x="692206" y="860186"/>
                    <a:pt x="638579" y="951062"/>
                    <a:pt x="638579" y="951062"/>
                  </a:cubicBezTo>
                  <a:lnTo>
                    <a:pt x="510788" y="911765"/>
                  </a:lnTo>
                  <a:cubicBezTo>
                    <a:pt x="510788" y="911765"/>
                    <a:pt x="474113" y="802059"/>
                    <a:pt x="467593" y="690633"/>
                  </a:cubicBezTo>
                  <a:lnTo>
                    <a:pt x="468427" y="652712"/>
                  </a:lnTo>
                  <a:lnTo>
                    <a:pt x="398750" y="643927"/>
                  </a:lnTo>
                  <a:cubicBezTo>
                    <a:pt x="376502" y="637386"/>
                    <a:pt x="355563" y="628883"/>
                    <a:pt x="336586" y="618417"/>
                  </a:cubicBezTo>
                  <a:cubicBezTo>
                    <a:pt x="260028" y="575247"/>
                    <a:pt x="207025" y="513762"/>
                    <a:pt x="162530" y="450315"/>
                  </a:cubicBezTo>
                  <a:cubicBezTo>
                    <a:pt x="118688" y="386214"/>
                    <a:pt x="84662" y="317534"/>
                    <a:pt x="57834" y="246892"/>
                  </a:cubicBezTo>
                  <a:cubicBezTo>
                    <a:pt x="31005" y="176250"/>
                    <a:pt x="12029" y="102992"/>
                    <a:pt x="251" y="29080"/>
                  </a:cubicBezTo>
                  <a:cubicBezTo>
                    <a:pt x="-1712" y="15344"/>
                    <a:pt x="8103" y="2262"/>
                    <a:pt x="21190" y="300"/>
                  </a:cubicBezTo>
                  <a:close/>
                </a:path>
              </a:pathLst>
            </a:custGeom>
            <a:solidFill>
              <a:schemeClr val="bg1"/>
            </a:solidFill>
            <a:ln>
              <a:noFill/>
            </a:ln>
            <a:effectLst/>
          </p:spPr>
          <p:txBody>
            <a:bodyPr wrap="square" anchor="ctr">
              <a:noAutofit/>
            </a:bodyPr>
            <a:lstStyle/>
            <a:p>
              <a:endParaRPr lang="en-US" sz="2743" dirty="0">
                <a:latin typeface="Lato Light" panose="020F0502020204030203" pitchFamily="34" charset="0"/>
              </a:endParaRPr>
            </a:p>
          </p:txBody>
        </p:sp>
        <p:sp>
          <p:nvSpPr>
            <p:cNvPr id="67" name="Freeform 81">
              <a:extLst>
                <a:ext uri="{FF2B5EF4-FFF2-40B4-BE49-F238E27FC236}">
                  <a16:creationId xmlns:a16="http://schemas.microsoft.com/office/drawing/2014/main" id="{9B9457E9-8D57-4E39-849F-D92FCA654C18}"/>
                </a:ext>
              </a:extLst>
            </p:cNvPr>
            <p:cNvSpPr>
              <a:spLocks noChangeArrowheads="1"/>
            </p:cNvSpPr>
            <p:nvPr/>
          </p:nvSpPr>
          <p:spPr bwMode="auto">
            <a:xfrm>
              <a:off x="19918447" y="7960798"/>
              <a:ext cx="57033" cy="54552"/>
            </a:xfrm>
            <a:custGeom>
              <a:avLst/>
              <a:gdLst>
                <a:gd name="T0" fmla="*/ 17 w 103"/>
                <a:gd name="T1" fmla="*/ 5 h 95"/>
                <a:gd name="T2" fmla="*/ 17 w 103"/>
                <a:gd name="T3" fmla="*/ 5 h 95"/>
                <a:gd name="T4" fmla="*/ 36 w 103"/>
                <a:gd name="T5" fmla="*/ 25 h 95"/>
                <a:gd name="T6" fmla="*/ 36 w 103"/>
                <a:gd name="T7" fmla="*/ 25 h 95"/>
                <a:gd name="T8" fmla="*/ 55 w 103"/>
                <a:gd name="T9" fmla="*/ 43 h 95"/>
                <a:gd name="T10" fmla="*/ 55 w 103"/>
                <a:gd name="T11" fmla="*/ 43 h 95"/>
                <a:gd name="T12" fmla="*/ 75 w 103"/>
                <a:gd name="T13" fmla="*/ 57 h 95"/>
                <a:gd name="T14" fmla="*/ 75 w 103"/>
                <a:gd name="T15" fmla="*/ 57 h 95"/>
                <a:gd name="T16" fmla="*/ 96 w 103"/>
                <a:gd name="T17" fmla="*/ 71 h 95"/>
                <a:gd name="T18" fmla="*/ 97 w 103"/>
                <a:gd name="T19" fmla="*/ 72 h 95"/>
                <a:gd name="T20" fmla="*/ 97 w 103"/>
                <a:gd name="T21" fmla="*/ 72 h 95"/>
                <a:gd name="T22" fmla="*/ 98 w 103"/>
                <a:gd name="T23" fmla="*/ 86 h 95"/>
                <a:gd name="T24" fmla="*/ 98 w 103"/>
                <a:gd name="T25" fmla="*/ 86 h 95"/>
                <a:gd name="T26" fmla="*/ 95 w 103"/>
                <a:gd name="T27" fmla="*/ 88 h 95"/>
                <a:gd name="T28" fmla="*/ 95 w 103"/>
                <a:gd name="T29" fmla="*/ 88 h 95"/>
                <a:gd name="T30" fmla="*/ 60 w 103"/>
                <a:gd name="T31" fmla="*/ 88 h 95"/>
                <a:gd name="T32" fmla="*/ 60 w 103"/>
                <a:gd name="T33" fmla="*/ 88 h 95"/>
                <a:gd name="T34" fmla="*/ 32 w 103"/>
                <a:gd name="T35" fmla="*/ 67 h 95"/>
                <a:gd name="T36" fmla="*/ 32 w 103"/>
                <a:gd name="T37" fmla="*/ 67 h 95"/>
                <a:gd name="T38" fmla="*/ 13 w 103"/>
                <a:gd name="T39" fmla="*/ 41 h 95"/>
                <a:gd name="T40" fmla="*/ 13 w 103"/>
                <a:gd name="T41" fmla="*/ 41 h 95"/>
                <a:gd name="T42" fmla="*/ 1 w 103"/>
                <a:gd name="T43" fmla="*/ 12 h 95"/>
                <a:gd name="T44" fmla="*/ 1 w 103"/>
                <a:gd name="T45" fmla="*/ 12 h 95"/>
                <a:gd name="T46" fmla="*/ 8 w 103"/>
                <a:gd name="T47" fmla="*/ 1 h 95"/>
                <a:gd name="T48" fmla="*/ 8 w 103"/>
                <a:gd name="T49" fmla="*/ 1 h 95"/>
                <a:gd name="T50" fmla="*/ 17 w 103"/>
                <a:gd name="T51" fmla="*/ 4 h 95"/>
                <a:gd name="T52" fmla="*/ 17 w 103"/>
                <a:gd name="T53"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95">
                  <a:moveTo>
                    <a:pt x="17" y="5"/>
                  </a:moveTo>
                  <a:lnTo>
                    <a:pt x="17" y="5"/>
                  </a:lnTo>
                  <a:cubicBezTo>
                    <a:pt x="23" y="11"/>
                    <a:pt x="30" y="19"/>
                    <a:pt x="36" y="25"/>
                  </a:cubicBezTo>
                  <a:lnTo>
                    <a:pt x="36" y="25"/>
                  </a:lnTo>
                  <a:cubicBezTo>
                    <a:pt x="43" y="31"/>
                    <a:pt x="48" y="38"/>
                    <a:pt x="55" y="43"/>
                  </a:cubicBezTo>
                  <a:lnTo>
                    <a:pt x="55" y="43"/>
                  </a:lnTo>
                  <a:cubicBezTo>
                    <a:pt x="62" y="49"/>
                    <a:pt x="68" y="53"/>
                    <a:pt x="75" y="57"/>
                  </a:cubicBezTo>
                  <a:lnTo>
                    <a:pt x="75" y="57"/>
                  </a:lnTo>
                  <a:cubicBezTo>
                    <a:pt x="82" y="61"/>
                    <a:pt x="88" y="64"/>
                    <a:pt x="96" y="71"/>
                  </a:cubicBezTo>
                  <a:lnTo>
                    <a:pt x="97" y="72"/>
                  </a:lnTo>
                  <a:lnTo>
                    <a:pt x="97" y="72"/>
                  </a:lnTo>
                  <a:cubicBezTo>
                    <a:pt x="101" y="76"/>
                    <a:pt x="102" y="81"/>
                    <a:pt x="98" y="86"/>
                  </a:cubicBezTo>
                  <a:lnTo>
                    <a:pt x="98" y="86"/>
                  </a:lnTo>
                  <a:cubicBezTo>
                    <a:pt x="98" y="87"/>
                    <a:pt x="97" y="88"/>
                    <a:pt x="95" y="88"/>
                  </a:cubicBezTo>
                  <a:lnTo>
                    <a:pt x="95" y="88"/>
                  </a:lnTo>
                  <a:cubicBezTo>
                    <a:pt x="84" y="94"/>
                    <a:pt x="71" y="92"/>
                    <a:pt x="60" y="88"/>
                  </a:cubicBezTo>
                  <a:lnTo>
                    <a:pt x="60" y="88"/>
                  </a:lnTo>
                  <a:cubicBezTo>
                    <a:pt x="49" y="82"/>
                    <a:pt x="40" y="76"/>
                    <a:pt x="32" y="67"/>
                  </a:cubicBezTo>
                  <a:lnTo>
                    <a:pt x="32" y="67"/>
                  </a:lnTo>
                  <a:cubicBezTo>
                    <a:pt x="24" y="60"/>
                    <a:pt x="19" y="51"/>
                    <a:pt x="13" y="41"/>
                  </a:cubicBezTo>
                  <a:lnTo>
                    <a:pt x="13" y="41"/>
                  </a:lnTo>
                  <a:cubicBezTo>
                    <a:pt x="8" y="32"/>
                    <a:pt x="4" y="23"/>
                    <a:pt x="1" y="12"/>
                  </a:cubicBezTo>
                  <a:lnTo>
                    <a:pt x="1" y="12"/>
                  </a:lnTo>
                  <a:cubicBezTo>
                    <a:pt x="0" y="7"/>
                    <a:pt x="3" y="2"/>
                    <a:pt x="8" y="1"/>
                  </a:cubicBezTo>
                  <a:lnTo>
                    <a:pt x="8" y="1"/>
                  </a:lnTo>
                  <a:cubicBezTo>
                    <a:pt x="11" y="0"/>
                    <a:pt x="14" y="1"/>
                    <a:pt x="17" y="4"/>
                  </a:cubicBezTo>
                  <a:lnTo>
                    <a:pt x="17" y="5"/>
                  </a:lnTo>
                </a:path>
              </a:pathLst>
            </a:custGeom>
            <a:solidFill>
              <a:schemeClr val="bg1">
                <a:lumMod val="85000"/>
              </a:schemeClr>
            </a:solidFill>
            <a:ln>
              <a:noFill/>
            </a:ln>
            <a:effectLst/>
          </p:spPr>
          <p:txBody>
            <a:bodyPr wrap="none" anchor="ctr"/>
            <a:lstStyle/>
            <a:p>
              <a:endParaRPr lang="en-US" sz="2743" dirty="0">
                <a:latin typeface="Lato Light" panose="020F0502020204030203" pitchFamily="34" charset="0"/>
              </a:endParaRPr>
            </a:p>
          </p:txBody>
        </p:sp>
        <p:sp>
          <p:nvSpPr>
            <p:cNvPr id="68" name="Freeform 62">
              <a:extLst>
                <a:ext uri="{FF2B5EF4-FFF2-40B4-BE49-F238E27FC236}">
                  <a16:creationId xmlns:a16="http://schemas.microsoft.com/office/drawing/2014/main" id="{CD31519A-D7AB-43AB-B60C-BEBDB8F96182}"/>
                </a:ext>
              </a:extLst>
            </p:cNvPr>
            <p:cNvSpPr>
              <a:spLocks noChangeArrowheads="1"/>
            </p:cNvSpPr>
            <p:nvPr/>
          </p:nvSpPr>
          <p:spPr bwMode="auto">
            <a:xfrm>
              <a:off x="19598573" y="8769162"/>
              <a:ext cx="1092960" cy="1147514"/>
            </a:xfrm>
            <a:custGeom>
              <a:avLst/>
              <a:gdLst>
                <a:gd name="connsiteX0" fmla="*/ 919017 w 1269559"/>
                <a:gd name="connsiteY0" fmla="*/ 0 h 1332928"/>
                <a:gd name="connsiteX1" fmla="*/ 920167 w 1269559"/>
                <a:gd name="connsiteY1" fmla="*/ 210 h 1332928"/>
                <a:gd name="connsiteX2" fmla="*/ 920442 w 1269559"/>
                <a:gd name="connsiteY2" fmla="*/ 0 h 1332928"/>
                <a:gd name="connsiteX3" fmla="*/ 1056416 w 1269559"/>
                <a:gd name="connsiteY3" fmla="*/ 24817 h 1332928"/>
                <a:gd name="connsiteX4" fmla="*/ 1056269 w 1269559"/>
                <a:gd name="connsiteY4" fmla="*/ 26388 h 1332928"/>
                <a:gd name="connsiteX5" fmla="*/ 1085719 w 1269559"/>
                <a:gd name="connsiteY5" fmla="*/ 64277 h 1332928"/>
                <a:gd name="connsiteX6" fmla="*/ 839883 w 1269559"/>
                <a:gd name="connsiteY6" fmla="*/ 720996 h 1332928"/>
                <a:gd name="connsiteX7" fmla="*/ 1269559 w 1269559"/>
                <a:gd name="connsiteY7" fmla="*/ 1332928 h 1332928"/>
                <a:gd name="connsiteX8" fmla="*/ 1203505 w 1269559"/>
                <a:gd name="connsiteY8" fmla="*/ 1332928 h 1332928"/>
                <a:gd name="connsiteX9" fmla="*/ 739168 w 1269559"/>
                <a:gd name="connsiteY9" fmla="*/ 777160 h 1332928"/>
                <a:gd name="connsiteX10" fmla="*/ 752330 w 1269559"/>
                <a:gd name="connsiteY10" fmla="*/ 515685 h 1332928"/>
                <a:gd name="connsiteX11" fmla="*/ 762602 w 1269559"/>
                <a:gd name="connsiteY11" fmla="*/ 467159 h 1332928"/>
                <a:gd name="connsiteX12" fmla="*/ 683303 w 1269559"/>
                <a:gd name="connsiteY12" fmla="*/ 514822 h 1332928"/>
                <a:gd name="connsiteX13" fmla="*/ 511865 w 1269559"/>
                <a:gd name="connsiteY13" fmla="*/ 589728 h 1332928"/>
                <a:gd name="connsiteX14" fmla="*/ 67333 w 1269559"/>
                <a:gd name="connsiteY14" fmla="*/ 1332928 h 1332928"/>
                <a:gd name="connsiteX15" fmla="*/ 0 w 1269559"/>
                <a:gd name="connsiteY15" fmla="*/ 1332928 h 1332928"/>
                <a:gd name="connsiteX16" fmla="*/ 911944 w 1269559"/>
                <a:gd name="connsiteY16" fmla="*/ 6475 h 1332928"/>
                <a:gd name="connsiteX17" fmla="*/ 918319 w 1269559"/>
                <a:gd name="connsiteY17" fmla="*/ 1618 h 133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9559" h="1332928">
                  <a:moveTo>
                    <a:pt x="919017" y="0"/>
                  </a:moveTo>
                  <a:lnTo>
                    <a:pt x="920167" y="210"/>
                  </a:lnTo>
                  <a:lnTo>
                    <a:pt x="920442" y="0"/>
                  </a:lnTo>
                  <a:lnTo>
                    <a:pt x="1056416" y="24817"/>
                  </a:lnTo>
                  <a:lnTo>
                    <a:pt x="1056269" y="26388"/>
                  </a:lnTo>
                  <a:lnTo>
                    <a:pt x="1085719" y="64277"/>
                  </a:lnTo>
                  <a:cubicBezTo>
                    <a:pt x="1205457" y="277874"/>
                    <a:pt x="839883" y="720996"/>
                    <a:pt x="839883" y="720996"/>
                  </a:cubicBezTo>
                  <a:cubicBezTo>
                    <a:pt x="994227" y="730139"/>
                    <a:pt x="1107368" y="1016839"/>
                    <a:pt x="1269559" y="1332928"/>
                  </a:cubicBezTo>
                  <a:lnTo>
                    <a:pt x="1203505" y="1332928"/>
                  </a:lnTo>
                  <a:cubicBezTo>
                    <a:pt x="1203505" y="1332928"/>
                    <a:pt x="764020" y="815039"/>
                    <a:pt x="739168" y="777160"/>
                  </a:cubicBezTo>
                  <a:cubicBezTo>
                    <a:pt x="726742" y="758547"/>
                    <a:pt x="726742" y="658300"/>
                    <a:pt x="752330" y="515685"/>
                  </a:cubicBezTo>
                  <a:lnTo>
                    <a:pt x="762602" y="467159"/>
                  </a:lnTo>
                  <a:lnTo>
                    <a:pt x="683303" y="514822"/>
                  </a:lnTo>
                  <a:cubicBezTo>
                    <a:pt x="587983" y="565666"/>
                    <a:pt x="511865" y="589728"/>
                    <a:pt x="511865" y="589728"/>
                  </a:cubicBezTo>
                  <a:cubicBezTo>
                    <a:pt x="553703" y="776507"/>
                    <a:pt x="245800" y="936511"/>
                    <a:pt x="67333" y="1332928"/>
                  </a:cubicBezTo>
                  <a:lnTo>
                    <a:pt x="0" y="1332928"/>
                  </a:lnTo>
                  <a:cubicBezTo>
                    <a:pt x="156893" y="608014"/>
                    <a:pt x="828594" y="70795"/>
                    <a:pt x="911944" y="6475"/>
                  </a:cubicBezTo>
                  <a:lnTo>
                    <a:pt x="918319" y="1618"/>
                  </a:lnTo>
                  <a:close/>
                </a:path>
              </a:pathLst>
            </a:custGeom>
            <a:solidFill>
              <a:schemeClr val="accent3"/>
            </a:solidFill>
            <a:ln>
              <a:noFill/>
            </a:ln>
            <a:effectLst/>
          </p:spPr>
          <p:txBody>
            <a:bodyPr wrap="square" anchor="ctr">
              <a:noAutofit/>
            </a:bodyPr>
            <a:lstStyle/>
            <a:p>
              <a:endParaRPr lang="en-US" sz="2743" dirty="0">
                <a:latin typeface="Lato Light" panose="020F0502020204030203" pitchFamily="34" charset="0"/>
              </a:endParaRPr>
            </a:p>
          </p:txBody>
        </p:sp>
        <p:sp>
          <p:nvSpPr>
            <p:cNvPr id="69" name="Freeform 85">
              <a:extLst>
                <a:ext uri="{FF2B5EF4-FFF2-40B4-BE49-F238E27FC236}">
                  <a16:creationId xmlns:a16="http://schemas.microsoft.com/office/drawing/2014/main" id="{2CE22D46-B8EA-45FE-857A-9C3529BA2A09}"/>
                </a:ext>
              </a:extLst>
            </p:cNvPr>
            <p:cNvSpPr>
              <a:spLocks noChangeArrowheads="1"/>
            </p:cNvSpPr>
            <p:nvPr/>
          </p:nvSpPr>
          <p:spPr bwMode="auto">
            <a:xfrm>
              <a:off x="19615929" y="7507023"/>
              <a:ext cx="614952" cy="572797"/>
            </a:xfrm>
            <a:custGeom>
              <a:avLst/>
              <a:gdLst>
                <a:gd name="T0" fmla="*/ 957 w 1093"/>
                <a:gd name="T1" fmla="*/ 174 h 1020"/>
                <a:gd name="T2" fmla="*/ 299 w 1093"/>
                <a:gd name="T3" fmla="*/ 19 h 1020"/>
                <a:gd name="T4" fmla="*/ 299 w 1093"/>
                <a:gd name="T5" fmla="*/ 19 h 1020"/>
                <a:gd name="T6" fmla="*/ 113 w 1093"/>
                <a:gd name="T7" fmla="*/ 134 h 1020"/>
                <a:gd name="T8" fmla="*/ 19 w 1093"/>
                <a:gd name="T9" fmla="*/ 533 h 1020"/>
                <a:gd name="T10" fmla="*/ 19 w 1093"/>
                <a:gd name="T11" fmla="*/ 533 h 1020"/>
                <a:gd name="T12" fmla="*/ 135 w 1093"/>
                <a:gd name="T13" fmla="*/ 720 h 1020"/>
                <a:gd name="T14" fmla="*/ 315 w 1093"/>
                <a:gd name="T15" fmla="*/ 762 h 1020"/>
                <a:gd name="T16" fmla="*/ 315 w 1093"/>
                <a:gd name="T17" fmla="*/ 762 h 1020"/>
                <a:gd name="T18" fmla="*/ 338 w 1093"/>
                <a:gd name="T19" fmla="*/ 784 h 1020"/>
                <a:gd name="T20" fmla="*/ 400 w 1093"/>
                <a:gd name="T21" fmla="*/ 1001 h 1020"/>
                <a:gd name="T22" fmla="*/ 400 w 1093"/>
                <a:gd name="T23" fmla="*/ 1001 h 1020"/>
                <a:gd name="T24" fmla="*/ 431 w 1093"/>
                <a:gd name="T25" fmla="*/ 1008 h 1020"/>
                <a:gd name="T26" fmla="*/ 582 w 1093"/>
                <a:gd name="T27" fmla="*/ 842 h 1020"/>
                <a:gd name="T28" fmla="*/ 582 w 1093"/>
                <a:gd name="T29" fmla="*/ 842 h 1020"/>
                <a:gd name="T30" fmla="*/ 613 w 1093"/>
                <a:gd name="T31" fmla="*/ 832 h 1020"/>
                <a:gd name="T32" fmla="*/ 793 w 1093"/>
                <a:gd name="T33" fmla="*/ 874 h 1020"/>
                <a:gd name="T34" fmla="*/ 793 w 1093"/>
                <a:gd name="T35" fmla="*/ 874 h 1020"/>
                <a:gd name="T36" fmla="*/ 979 w 1093"/>
                <a:gd name="T37" fmla="*/ 759 h 1020"/>
                <a:gd name="T38" fmla="*/ 1073 w 1093"/>
                <a:gd name="T39" fmla="*/ 360 h 1020"/>
                <a:gd name="T40" fmla="*/ 1073 w 1093"/>
                <a:gd name="T41" fmla="*/ 360 h 1020"/>
                <a:gd name="T42" fmla="*/ 957 w 1093"/>
                <a:gd name="T43" fmla="*/ 174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3" h="1020">
                  <a:moveTo>
                    <a:pt x="957" y="174"/>
                  </a:moveTo>
                  <a:lnTo>
                    <a:pt x="299" y="19"/>
                  </a:lnTo>
                  <a:lnTo>
                    <a:pt x="299" y="19"/>
                  </a:lnTo>
                  <a:cubicBezTo>
                    <a:pt x="215" y="0"/>
                    <a:pt x="132" y="52"/>
                    <a:pt x="113" y="134"/>
                  </a:cubicBezTo>
                  <a:lnTo>
                    <a:pt x="19" y="533"/>
                  </a:lnTo>
                  <a:lnTo>
                    <a:pt x="19" y="533"/>
                  </a:lnTo>
                  <a:cubicBezTo>
                    <a:pt x="0" y="617"/>
                    <a:pt x="52" y="700"/>
                    <a:pt x="135" y="720"/>
                  </a:cubicBezTo>
                  <a:lnTo>
                    <a:pt x="315" y="762"/>
                  </a:lnTo>
                  <a:lnTo>
                    <a:pt x="315" y="762"/>
                  </a:lnTo>
                  <a:cubicBezTo>
                    <a:pt x="326" y="765"/>
                    <a:pt x="335" y="773"/>
                    <a:pt x="338" y="784"/>
                  </a:cubicBezTo>
                  <a:lnTo>
                    <a:pt x="400" y="1001"/>
                  </a:lnTo>
                  <a:lnTo>
                    <a:pt x="400" y="1001"/>
                  </a:lnTo>
                  <a:cubicBezTo>
                    <a:pt x="403" y="1015"/>
                    <a:pt x="421" y="1019"/>
                    <a:pt x="431" y="1008"/>
                  </a:cubicBezTo>
                  <a:lnTo>
                    <a:pt x="582" y="842"/>
                  </a:lnTo>
                  <a:lnTo>
                    <a:pt x="582" y="842"/>
                  </a:lnTo>
                  <a:cubicBezTo>
                    <a:pt x="590" y="833"/>
                    <a:pt x="602" y="829"/>
                    <a:pt x="613" y="832"/>
                  </a:cubicBezTo>
                  <a:lnTo>
                    <a:pt x="793" y="874"/>
                  </a:lnTo>
                  <a:lnTo>
                    <a:pt x="793" y="874"/>
                  </a:lnTo>
                  <a:cubicBezTo>
                    <a:pt x="876" y="894"/>
                    <a:pt x="960" y="842"/>
                    <a:pt x="979" y="759"/>
                  </a:cubicBezTo>
                  <a:lnTo>
                    <a:pt x="1073" y="360"/>
                  </a:lnTo>
                  <a:lnTo>
                    <a:pt x="1073" y="360"/>
                  </a:lnTo>
                  <a:cubicBezTo>
                    <a:pt x="1092" y="277"/>
                    <a:pt x="1040" y="193"/>
                    <a:pt x="957" y="174"/>
                  </a:cubicBezTo>
                </a:path>
              </a:pathLst>
            </a:custGeom>
            <a:solidFill>
              <a:schemeClr val="accent5"/>
            </a:solidFill>
            <a:ln>
              <a:noFill/>
            </a:ln>
            <a:effectLst/>
          </p:spPr>
          <p:txBody>
            <a:bodyPr wrap="none" anchor="ctr"/>
            <a:lstStyle/>
            <a:p>
              <a:endParaRPr lang="en-US" sz="2743" dirty="0">
                <a:latin typeface="Lato Light" panose="020F0502020204030203" pitchFamily="34" charset="0"/>
              </a:endParaRPr>
            </a:p>
          </p:txBody>
        </p:sp>
        <p:sp>
          <p:nvSpPr>
            <p:cNvPr id="70" name="Freeform 86">
              <a:extLst>
                <a:ext uri="{FF2B5EF4-FFF2-40B4-BE49-F238E27FC236}">
                  <a16:creationId xmlns:a16="http://schemas.microsoft.com/office/drawing/2014/main" id="{AF001049-E09E-420B-83A8-3F823BDA374A}"/>
                </a:ext>
              </a:extLst>
            </p:cNvPr>
            <p:cNvSpPr>
              <a:spLocks noChangeArrowheads="1"/>
            </p:cNvSpPr>
            <p:nvPr/>
          </p:nvSpPr>
          <p:spPr bwMode="auto">
            <a:xfrm>
              <a:off x="19774627" y="7631006"/>
              <a:ext cx="307475" cy="252924"/>
            </a:xfrm>
            <a:custGeom>
              <a:avLst/>
              <a:gdLst>
                <a:gd name="T0" fmla="*/ 489 w 547"/>
                <a:gd name="T1" fmla="*/ 111 h 451"/>
                <a:gd name="T2" fmla="*/ 489 w 547"/>
                <a:gd name="T3" fmla="*/ 111 h 451"/>
                <a:gd name="T4" fmla="*/ 290 w 547"/>
                <a:gd name="T5" fmla="*/ 115 h 451"/>
                <a:gd name="T6" fmla="*/ 290 w 547"/>
                <a:gd name="T7" fmla="*/ 115 h 451"/>
                <a:gd name="T8" fmla="*/ 115 w 547"/>
                <a:gd name="T9" fmla="*/ 24 h 451"/>
                <a:gd name="T10" fmla="*/ 115 w 547"/>
                <a:gd name="T11" fmla="*/ 24 h 451"/>
                <a:gd name="T12" fmla="*/ 24 w 547"/>
                <a:gd name="T13" fmla="*/ 200 h 451"/>
                <a:gd name="T14" fmla="*/ 24 w 547"/>
                <a:gd name="T15" fmla="*/ 200 h 451"/>
                <a:gd name="T16" fmla="*/ 215 w 547"/>
                <a:gd name="T17" fmla="*/ 440 h 451"/>
                <a:gd name="T18" fmla="*/ 215 w 547"/>
                <a:gd name="T19" fmla="*/ 440 h 451"/>
                <a:gd name="T20" fmla="*/ 492 w 547"/>
                <a:gd name="T21" fmla="*/ 309 h 451"/>
                <a:gd name="T22" fmla="*/ 492 w 547"/>
                <a:gd name="T23" fmla="*/ 309 h 451"/>
                <a:gd name="T24" fmla="*/ 489 w 547"/>
                <a:gd name="T25" fmla="*/ 11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7" h="451">
                  <a:moveTo>
                    <a:pt x="489" y="111"/>
                  </a:moveTo>
                  <a:lnTo>
                    <a:pt x="489" y="111"/>
                  </a:lnTo>
                  <a:cubicBezTo>
                    <a:pt x="433" y="58"/>
                    <a:pt x="344" y="60"/>
                    <a:pt x="290" y="115"/>
                  </a:cubicBezTo>
                  <a:lnTo>
                    <a:pt x="290" y="115"/>
                  </a:lnTo>
                  <a:cubicBezTo>
                    <a:pt x="267" y="41"/>
                    <a:pt x="189" y="0"/>
                    <a:pt x="115" y="24"/>
                  </a:cubicBezTo>
                  <a:lnTo>
                    <a:pt x="115" y="24"/>
                  </a:lnTo>
                  <a:cubicBezTo>
                    <a:pt x="41" y="48"/>
                    <a:pt x="0" y="126"/>
                    <a:pt x="24" y="200"/>
                  </a:cubicBezTo>
                  <a:lnTo>
                    <a:pt x="24" y="200"/>
                  </a:lnTo>
                  <a:cubicBezTo>
                    <a:pt x="44" y="263"/>
                    <a:pt x="141" y="415"/>
                    <a:pt x="215" y="440"/>
                  </a:cubicBezTo>
                  <a:lnTo>
                    <a:pt x="215" y="440"/>
                  </a:lnTo>
                  <a:cubicBezTo>
                    <a:pt x="291" y="450"/>
                    <a:pt x="446" y="358"/>
                    <a:pt x="492" y="309"/>
                  </a:cubicBezTo>
                  <a:lnTo>
                    <a:pt x="492" y="309"/>
                  </a:lnTo>
                  <a:cubicBezTo>
                    <a:pt x="546" y="253"/>
                    <a:pt x="544" y="165"/>
                    <a:pt x="489" y="111"/>
                  </a:cubicBezTo>
                </a:path>
              </a:pathLst>
            </a:custGeom>
            <a:solidFill>
              <a:schemeClr val="bg1"/>
            </a:solidFill>
            <a:ln>
              <a:noFill/>
            </a:ln>
            <a:effectLst/>
          </p:spPr>
          <p:txBody>
            <a:bodyPr wrap="none" anchor="ctr"/>
            <a:lstStyle/>
            <a:p>
              <a:endParaRPr lang="en-US" sz="2743" dirty="0">
                <a:latin typeface="Lato Light" panose="020F0502020204030203" pitchFamily="34" charset="0"/>
              </a:endParaRPr>
            </a:p>
          </p:txBody>
        </p:sp>
        <p:sp>
          <p:nvSpPr>
            <p:cNvPr id="71" name="Freeform 87">
              <a:extLst>
                <a:ext uri="{FF2B5EF4-FFF2-40B4-BE49-F238E27FC236}">
                  <a16:creationId xmlns:a16="http://schemas.microsoft.com/office/drawing/2014/main" id="{513A2D87-5962-4399-AEAB-CBF3CFF24899}"/>
                </a:ext>
              </a:extLst>
            </p:cNvPr>
            <p:cNvSpPr>
              <a:spLocks noChangeArrowheads="1"/>
            </p:cNvSpPr>
            <p:nvPr/>
          </p:nvSpPr>
          <p:spPr bwMode="auto">
            <a:xfrm>
              <a:off x="19923406" y="7911205"/>
              <a:ext cx="74389" cy="109104"/>
            </a:xfrm>
            <a:custGeom>
              <a:avLst/>
              <a:gdLst>
                <a:gd name="T0" fmla="*/ 100 w 134"/>
                <a:gd name="T1" fmla="*/ 174 h 196"/>
                <a:gd name="T2" fmla="*/ 100 w 134"/>
                <a:gd name="T3" fmla="*/ 174 h 196"/>
                <a:gd name="T4" fmla="*/ 32 w 134"/>
                <a:gd name="T5" fmla="*/ 107 h 196"/>
                <a:gd name="T6" fmla="*/ 32 w 134"/>
                <a:gd name="T7" fmla="*/ 107 h 196"/>
                <a:gd name="T8" fmla="*/ 27 w 134"/>
                <a:gd name="T9" fmla="*/ 12 h 196"/>
                <a:gd name="T10" fmla="*/ 27 w 134"/>
                <a:gd name="T11" fmla="*/ 12 h 196"/>
                <a:gd name="T12" fmla="*/ 112 w 134"/>
                <a:gd name="T13" fmla="*/ 71 h 196"/>
                <a:gd name="T14" fmla="*/ 112 w 134"/>
                <a:gd name="T15" fmla="*/ 71 h 196"/>
                <a:gd name="T16" fmla="*/ 100 w 134"/>
                <a:gd name="T17" fmla="*/ 17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96">
                  <a:moveTo>
                    <a:pt x="100" y="174"/>
                  </a:moveTo>
                  <a:lnTo>
                    <a:pt x="100" y="174"/>
                  </a:lnTo>
                  <a:cubicBezTo>
                    <a:pt x="74" y="186"/>
                    <a:pt x="42" y="195"/>
                    <a:pt x="32" y="107"/>
                  </a:cubicBezTo>
                  <a:lnTo>
                    <a:pt x="32" y="107"/>
                  </a:lnTo>
                  <a:cubicBezTo>
                    <a:pt x="26" y="58"/>
                    <a:pt x="0" y="24"/>
                    <a:pt x="27" y="12"/>
                  </a:cubicBezTo>
                  <a:lnTo>
                    <a:pt x="27" y="12"/>
                  </a:lnTo>
                  <a:cubicBezTo>
                    <a:pt x="54" y="0"/>
                    <a:pt x="92" y="26"/>
                    <a:pt x="112" y="71"/>
                  </a:cubicBezTo>
                  <a:lnTo>
                    <a:pt x="112" y="71"/>
                  </a:lnTo>
                  <a:cubicBezTo>
                    <a:pt x="133" y="116"/>
                    <a:pt x="127" y="162"/>
                    <a:pt x="100" y="174"/>
                  </a:cubicBezTo>
                </a:path>
              </a:pathLst>
            </a:custGeom>
            <a:solidFill>
              <a:schemeClr val="bg1">
                <a:lumMod val="85000"/>
              </a:schemeClr>
            </a:solidFill>
            <a:ln>
              <a:noFill/>
            </a:ln>
            <a:effectLst/>
          </p:spPr>
          <p:txBody>
            <a:bodyPr wrap="none" anchor="ctr"/>
            <a:lstStyle/>
            <a:p>
              <a:endParaRPr lang="en-US" sz="2743" dirty="0">
                <a:latin typeface="Lato Light" panose="020F0502020204030203" pitchFamily="34" charset="0"/>
              </a:endParaRPr>
            </a:p>
          </p:txBody>
        </p:sp>
        <p:sp>
          <p:nvSpPr>
            <p:cNvPr id="72" name="Freeform 66">
              <a:extLst>
                <a:ext uri="{FF2B5EF4-FFF2-40B4-BE49-F238E27FC236}">
                  <a16:creationId xmlns:a16="http://schemas.microsoft.com/office/drawing/2014/main" id="{7E510FD1-A8E8-4B5E-B4A6-F27FC23F3804}"/>
                </a:ext>
              </a:extLst>
            </p:cNvPr>
            <p:cNvSpPr>
              <a:spLocks noChangeArrowheads="1"/>
            </p:cNvSpPr>
            <p:nvPr/>
          </p:nvSpPr>
          <p:spPr bwMode="auto">
            <a:xfrm>
              <a:off x="20687598" y="9179905"/>
              <a:ext cx="78583" cy="102349"/>
            </a:xfrm>
            <a:custGeom>
              <a:avLst/>
              <a:gdLst>
                <a:gd name="connsiteX0" fmla="*/ 57916 w 91280"/>
                <a:gd name="connsiteY0" fmla="*/ 0 h 118886"/>
                <a:gd name="connsiteX1" fmla="*/ 72141 w 91280"/>
                <a:gd name="connsiteY1" fmla="*/ 3584 h 118886"/>
                <a:gd name="connsiteX2" fmla="*/ 85739 w 91280"/>
                <a:gd name="connsiteY2" fmla="*/ 72797 h 118886"/>
                <a:gd name="connsiteX3" fmla="*/ 31996 w 91280"/>
                <a:gd name="connsiteY3" fmla="*/ 117621 h 118886"/>
                <a:gd name="connsiteX4" fmla="*/ 30054 w 91280"/>
                <a:gd name="connsiteY4" fmla="*/ 53022 h 118886"/>
                <a:gd name="connsiteX5" fmla="*/ 32087 w 91280"/>
                <a:gd name="connsiteY5" fmla="*/ 38384 h 118886"/>
                <a:gd name="connsiteX6" fmla="*/ 23313 w 91280"/>
                <a:gd name="connsiteY6" fmla="*/ 48654 h 118886"/>
                <a:gd name="connsiteX7" fmla="*/ 11389 w 91280"/>
                <a:gd name="connsiteY7" fmla="*/ 63277 h 118886"/>
                <a:gd name="connsiteX8" fmla="*/ 11389 w 91280"/>
                <a:gd name="connsiteY8" fmla="*/ 63942 h 118886"/>
                <a:gd name="connsiteX9" fmla="*/ 5426 w 91280"/>
                <a:gd name="connsiteY9" fmla="*/ 65936 h 118886"/>
                <a:gd name="connsiteX10" fmla="*/ 126 w 91280"/>
                <a:gd name="connsiteY10" fmla="*/ 59289 h 118886"/>
                <a:gd name="connsiteX11" fmla="*/ 6089 w 91280"/>
                <a:gd name="connsiteY11" fmla="*/ 38019 h 118886"/>
                <a:gd name="connsiteX12" fmla="*/ 18013 w 91280"/>
                <a:gd name="connsiteY12" fmla="*/ 19408 h 118886"/>
                <a:gd name="connsiteX13" fmla="*/ 35900 w 91280"/>
                <a:gd name="connsiteY13" fmla="*/ 3456 h 118886"/>
                <a:gd name="connsiteX14" fmla="*/ 47268 w 91280"/>
                <a:gd name="connsiteY14" fmla="*/ 2505 h 11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280" h="118886">
                  <a:moveTo>
                    <a:pt x="57916" y="0"/>
                  </a:moveTo>
                  <a:cubicBezTo>
                    <a:pt x="62591" y="412"/>
                    <a:pt x="67447" y="1936"/>
                    <a:pt x="72141" y="3584"/>
                  </a:cubicBezTo>
                  <a:cubicBezTo>
                    <a:pt x="90919" y="10835"/>
                    <a:pt x="96746" y="41157"/>
                    <a:pt x="85739" y="72797"/>
                  </a:cubicBezTo>
                  <a:cubicBezTo>
                    <a:pt x="74731" y="104438"/>
                    <a:pt x="50774" y="124213"/>
                    <a:pt x="31996" y="117621"/>
                  </a:cubicBezTo>
                  <a:cubicBezTo>
                    <a:pt x="13866" y="111029"/>
                    <a:pt x="28759" y="86640"/>
                    <a:pt x="30054" y="53022"/>
                  </a:cubicBezTo>
                  <a:lnTo>
                    <a:pt x="32087" y="38384"/>
                  </a:lnTo>
                  <a:lnTo>
                    <a:pt x="23313" y="48654"/>
                  </a:lnTo>
                  <a:cubicBezTo>
                    <a:pt x="19338" y="53307"/>
                    <a:pt x="14701" y="58624"/>
                    <a:pt x="11389" y="63277"/>
                  </a:cubicBezTo>
                  <a:lnTo>
                    <a:pt x="11389" y="63942"/>
                  </a:lnTo>
                  <a:cubicBezTo>
                    <a:pt x="10064" y="65271"/>
                    <a:pt x="7414" y="66601"/>
                    <a:pt x="5426" y="65936"/>
                  </a:cubicBezTo>
                  <a:cubicBezTo>
                    <a:pt x="1451" y="65936"/>
                    <a:pt x="-536" y="62612"/>
                    <a:pt x="126" y="59289"/>
                  </a:cubicBezTo>
                  <a:cubicBezTo>
                    <a:pt x="1451" y="51978"/>
                    <a:pt x="3439" y="45331"/>
                    <a:pt x="6089" y="38019"/>
                  </a:cubicBezTo>
                  <a:cubicBezTo>
                    <a:pt x="9401" y="32037"/>
                    <a:pt x="12714" y="25390"/>
                    <a:pt x="18013" y="19408"/>
                  </a:cubicBezTo>
                  <a:cubicBezTo>
                    <a:pt x="22651" y="13426"/>
                    <a:pt x="28613" y="8108"/>
                    <a:pt x="35900" y="3456"/>
                  </a:cubicBezTo>
                  <a:lnTo>
                    <a:pt x="47268" y="2505"/>
                  </a:lnTo>
                  <a:close/>
                </a:path>
              </a:pathLst>
            </a:custGeom>
            <a:solidFill>
              <a:schemeClr val="bg1">
                <a:lumMod val="85000"/>
              </a:schemeClr>
            </a:solidFill>
            <a:ln>
              <a:noFill/>
            </a:ln>
            <a:effectLst/>
          </p:spPr>
          <p:txBody>
            <a:bodyPr wrap="square" anchor="ctr">
              <a:noAutofit/>
            </a:bodyPr>
            <a:lstStyle/>
            <a:p>
              <a:endParaRPr lang="en-US" sz="2743" dirty="0">
                <a:latin typeface="Lato Light" panose="020F0502020204030203" pitchFamily="34" charset="0"/>
              </a:endParaRPr>
            </a:p>
          </p:txBody>
        </p:sp>
        <p:sp>
          <p:nvSpPr>
            <p:cNvPr id="73" name="Freeform 90">
              <a:extLst>
                <a:ext uri="{FF2B5EF4-FFF2-40B4-BE49-F238E27FC236}">
                  <a16:creationId xmlns:a16="http://schemas.microsoft.com/office/drawing/2014/main" id="{DF317524-7F58-447B-ACAE-2F44704EBAF6}"/>
                </a:ext>
              </a:extLst>
            </p:cNvPr>
            <p:cNvSpPr>
              <a:spLocks noChangeArrowheads="1"/>
            </p:cNvSpPr>
            <p:nvPr/>
          </p:nvSpPr>
          <p:spPr bwMode="auto">
            <a:xfrm>
              <a:off x="20206084" y="8922899"/>
              <a:ext cx="436417" cy="1004256"/>
            </a:xfrm>
            <a:custGeom>
              <a:avLst/>
              <a:gdLst>
                <a:gd name="T0" fmla="*/ 761 w 778"/>
                <a:gd name="T1" fmla="*/ 1784 h 1785"/>
                <a:gd name="T2" fmla="*/ 761 w 778"/>
                <a:gd name="T3" fmla="*/ 1784 h 1785"/>
                <a:gd name="T4" fmla="*/ 749 w 778"/>
                <a:gd name="T5" fmla="*/ 1779 h 1785"/>
                <a:gd name="T6" fmla="*/ 749 w 778"/>
                <a:gd name="T7" fmla="*/ 1779 h 1785"/>
                <a:gd name="T8" fmla="*/ 38 w 778"/>
                <a:gd name="T9" fmla="*/ 927 h 1785"/>
                <a:gd name="T10" fmla="*/ 38 w 778"/>
                <a:gd name="T11" fmla="*/ 927 h 1785"/>
                <a:gd name="T12" fmla="*/ 192 w 778"/>
                <a:gd name="T13" fmla="*/ 12 h 1785"/>
                <a:gd name="T14" fmla="*/ 192 w 778"/>
                <a:gd name="T15" fmla="*/ 12 h 1785"/>
                <a:gd name="T16" fmla="*/ 210 w 778"/>
                <a:gd name="T17" fmla="*/ 3 h 1785"/>
                <a:gd name="T18" fmla="*/ 210 w 778"/>
                <a:gd name="T19" fmla="*/ 3 h 1785"/>
                <a:gd name="T20" fmla="*/ 219 w 778"/>
                <a:gd name="T21" fmla="*/ 22 h 1785"/>
                <a:gd name="T22" fmla="*/ 219 w 778"/>
                <a:gd name="T23" fmla="*/ 22 h 1785"/>
                <a:gd name="T24" fmla="*/ 63 w 778"/>
                <a:gd name="T25" fmla="*/ 910 h 1785"/>
                <a:gd name="T26" fmla="*/ 63 w 778"/>
                <a:gd name="T27" fmla="*/ 910 h 1785"/>
                <a:gd name="T28" fmla="*/ 772 w 778"/>
                <a:gd name="T29" fmla="*/ 1760 h 1785"/>
                <a:gd name="T30" fmla="*/ 772 w 778"/>
                <a:gd name="T31" fmla="*/ 1760 h 1785"/>
                <a:gd name="T32" fmla="*/ 770 w 778"/>
                <a:gd name="T33" fmla="*/ 1781 h 1785"/>
                <a:gd name="T34" fmla="*/ 770 w 778"/>
                <a:gd name="T35" fmla="*/ 1781 h 1785"/>
                <a:gd name="T36" fmla="*/ 761 w 778"/>
                <a:gd name="T37" fmla="*/ 1784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8" h="1785">
                  <a:moveTo>
                    <a:pt x="761" y="1784"/>
                  </a:moveTo>
                  <a:lnTo>
                    <a:pt x="761" y="1784"/>
                  </a:lnTo>
                  <a:cubicBezTo>
                    <a:pt x="756" y="1784"/>
                    <a:pt x="752" y="1782"/>
                    <a:pt x="749" y="1779"/>
                  </a:cubicBezTo>
                  <a:lnTo>
                    <a:pt x="749" y="1779"/>
                  </a:lnTo>
                  <a:cubicBezTo>
                    <a:pt x="722" y="1746"/>
                    <a:pt x="77" y="984"/>
                    <a:pt x="38" y="927"/>
                  </a:cubicBezTo>
                  <a:lnTo>
                    <a:pt x="38" y="927"/>
                  </a:lnTo>
                  <a:cubicBezTo>
                    <a:pt x="0" y="868"/>
                    <a:pt x="29" y="466"/>
                    <a:pt x="192" y="12"/>
                  </a:cubicBezTo>
                  <a:lnTo>
                    <a:pt x="192" y="12"/>
                  </a:lnTo>
                  <a:cubicBezTo>
                    <a:pt x="195" y="4"/>
                    <a:pt x="203" y="0"/>
                    <a:pt x="210" y="3"/>
                  </a:cubicBezTo>
                  <a:lnTo>
                    <a:pt x="210" y="3"/>
                  </a:lnTo>
                  <a:cubicBezTo>
                    <a:pt x="218" y="6"/>
                    <a:pt x="222" y="14"/>
                    <a:pt x="219" y="22"/>
                  </a:cubicBezTo>
                  <a:lnTo>
                    <a:pt x="219" y="22"/>
                  </a:lnTo>
                  <a:cubicBezTo>
                    <a:pt x="51" y="493"/>
                    <a:pt x="36" y="871"/>
                    <a:pt x="63" y="910"/>
                  </a:cubicBezTo>
                  <a:lnTo>
                    <a:pt x="63" y="910"/>
                  </a:lnTo>
                  <a:cubicBezTo>
                    <a:pt x="101" y="966"/>
                    <a:pt x="765" y="1752"/>
                    <a:pt x="772" y="1760"/>
                  </a:cubicBezTo>
                  <a:lnTo>
                    <a:pt x="772" y="1760"/>
                  </a:lnTo>
                  <a:cubicBezTo>
                    <a:pt x="777" y="1766"/>
                    <a:pt x="776" y="1775"/>
                    <a:pt x="770" y="1781"/>
                  </a:cubicBezTo>
                  <a:lnTo>
                    <a:pt x="770" y="1781"/>
                  </a:lnTo>
                  <a:cubicBezTo>
                    <a:pt x="767" y="1783"/>
                    <a:pt x="764" y="1784"/>
                    <a:pt x="761" y="1784"/>
                  </a:cubicBezTo>
                </a:path>
              </a:pathLst>
            </a:custGeom>
            <a:solidFill>
              <a:schemeClr val="accent3">
                <a:lumMod val="50000"/>
              </a:schemeClr>
            </a:solidFill>
            <a:ln>
              <a:noFill/>
            </a:ln>
            <a:effectLst/>
          </p:spPr>
          <p:txBody>
            <a:bodyPr wrap="none" anchor="ctr"/>
            <a:lstStyle/>
            <a:p>
              <a:endParaRPr lang="en-US" sz="2743" dirty="0">
                <a:latin typeface="Lato Light" panose="020F0502020204030203" pitchFamily="34" charset="0"/>
              </a:endParaRPr>
            </a:p>
          </p:txBody>
        </p:sp>
        <p:sp>
          <p:nvSpPr>
            <p:cNvPr id="74" name="Freeform 68">
              <a:extLst>
                <a:ext uri="{FF2B5EF4-FFF2-40B4-BE49-F238E27FC236}">
                  <a16:creationId xmlns:a16="http://schemas.microsoft.com/office/drawing/2014/main" id="{0746B7CD-FB04-424C-84EB-DE54E6E9DC47}"/>
                </a:ext>
              </a:extLst>
            </p:cNvPr>
            <p:cNvSpPr>
              <a:spLocks noChangeArrowheads="1"/>
            </p:cNvSpPr>
            <p:nvPr/>
          </p:nvSpPr>
          <p:spPr bwMode="auto">
            <a:xfrm>
              <a:off x="19499946" y="9897953"/>
              <a:ext cx="1213902" cy="86329"/>
            </a:xfrm>
            <a:custGeom>
              <a:avLst/>
              <a:gdLst>
                <a:gd name="connsiteX0" fmla="*/ 1337987 w 1410043"/>
                <a:gd name="connsiteY0" fmla="*/ 11 h 100278"/>
                <a:gd name="connsiteX1" fmla="*/ 1410043 w 1410043"/>
                <a:gd name="connsiteY1" fmla="*/ 69891 h 100278"/>
                <a:gd name="connsiteX2" fmla="*/ 1215492 w 1410043"/>
                <a:gd name="connsiteY2" fmla="*/ 71851 h 100278"/>
                <a:gd name="connsiteX3" fmla="*/ 1337987 w 1410043"/>
                <a:gd name="connsiteY3" fmla="*/ 11 h 100278"/>
                <a:gd name="connsiteX4" fmla="*/ 122500 w 1410043"/>
                <a:gd name="connsiteY4" fmla="*/ 11 h 100278"/>
                <a:gd name="connsiteX5" fmla="*/ 193901 w 1410043"/>
                <a:gd name="connsiteY5" fmla="*/ 69891 h 100278"/>
                <a:gd name="connsiteX6" fmla="*/ 5 w 1410043"/>
                <a:gd name="connsiteY6" fmla="*/ 71851 h 100278"/>
                <a:gd name="connsiteX7" fmla="*/ 122500 w 1410043"/>
                <a:gd name="connsiteY7" fmla="*/ 11 h 10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0043" h="100278">
                  <a:moveTo>
                    <a:pt x="1337987" y="11"/>
                  </a:moveTo>
                  <a:cubicBezTo>
                    <a:pt x="1391701" y="-642"/>
                    <a:pt x="1409388" y="30706"/>
                    <a:pt x="1410043" y="69891"/>
                  </a:cubicBezTo>
                  <a:cubicBezTo>
                    <a:pt x="1410043" y="109077"/>
                    <a:pt x="1215492" y="111036"/>
                    <a:pt x="1215492" y="71851"/>
                  </a:cubicBezTo>
                  <a:cubicBezTo>
                    <a:pt x="1214837" y="32665"/>
                    <a:pt x="1284273" y="11"/>
                    <a:pt x="1337987" y="11"/>
                  </a:cubicBezTo>
                  <a:close/>
                  <a:moveTo>
                    <a:pt x="122500" y="11"/>
                  </a:moveTo>
                  <a:cubicBezTo>
                    <a:pt x="175559" y="-642"/>
                    <a:pt x="193901" y="30706"/>
                    <a:pt x="193901" y="69891"/>
                  </a:cubicBezTo>
                  <a:cubicBezTo>
                    <a:pt x="194556" y="109077"/>
                    <a:pt x="5" y="111036"/>
                    <a:pt x="5" y="71851"/>
                  </a:cubicBezTo>
                  <a:cubicBezTo>
                    <a:pt x="-650" y="32665"/>
                    <a:pt x="68786" y="11"/>
                    <a:pt x="122500" y="11"/>
                  </a:cubicBezTo>
                  <a:close/>
                </a:path>
              </a:pathLst>
            </a:custGeom>
            <a:solidFill>
              <a:schemeClr val="tx2">
                <a:lumMod val="50000"/>
              </a:schemeClr>
            </a:solidFill>
            <a:ln>
              <a:noFill/>
            </a:ln>
            <a:effectLst/>
          </p:spPr>
          <p:txBody>
            <a:bodyPr wrap="square" anchor="ctr">
              <a:noAutofit/>
            </a:bodyPr>
            <a:lstStyle/>
            <a:p>
              <a:endParaRPr lang="en-US" sz="2743" dirty="0">
                <a:latin typeface="Lato Light" panose="020F0502020204030203" pitchFamily="34" charset="0"/>
              </a:endParaRPr>
            </a:p>
          </p:txBody>
        </p:sp>
        <p:sp>
          <p:nvSpPr>
            <p:cNvPr id="75" name="Freeform 95">
              <a:extLst>
                <a:ext uri="{FF2B5EF4-FFF2-40B4-BE49-F238E27FC236}">
                  <a16:creationId xmlns:a16="http://schemas.microsoft.com/office/drawing/2014/main" id="{F0C06F97-71BE-4B33-9629-21B96718E855}"/>
                </a:ext>
              </a:extLst>
            </p:cNvPr>
            <p:cNvSpPr>
              <a:spLocks noChangeArrowheads="1"/>
            </p:cNvSpPr>
            <p:nvPr/>
          </p:nvSpPr>
          <p:spPr bwMode="auto">
            <a:xfrm>
              <a:off x="20434212" y="8377378"/>
              <a:ext cx="29756" cy="54552"/>
            </a:xfrm>
            <a:custGeom>
              <a:avLst/>
              <a:gdLst>
                <a:gd name="T0" fmla="*/ 5 w 55"/>
                <a:gd name="T1" fmla="*/ 32 h 96"/>
                <a:gd name="T2" fmla="*/ 45 w 55"/>
                <a:gd name="T3" fmla="*/ 0 h 96"/>
                <a:gd name="T4" fmla="*/ 54 w 55"/>
                <a:gd name="T5" fmla="*/ 69 h 96"/>
                <a:gd name="T6" fmla="*/ 54 w 55"/>
                <a:gd name="T7" fmla="*/ 69 h 96"/>
                <a:gd name="T8" fmla="*/ 5 w 55"/>
                <a:gd name="T9" fmla="*/ 86 h 96"/>
                <a:gd name="T10" fmla="*/ 5 w 55"/>
                <a:gd name="T11" fmla="*/ 86 h 96"/>
                <a:gd name="T12" fmla="*/ 5 w 55"/>
                <a:gd name="T13" fmla="*/ 32 h 96"/>
              </a:gdLst>
              <a:ahLst/>
              <a:cxnLst>
                <a:cxn ang="0">
                  <a:pos x="T0" y="T1"/>
                </a:cxn>
                <a:cxn ang="0">
                  <a:pos x="T2" y="T3"/>
                </a:cxn>
                <a:cxn ang="0">
                  <a:pos x="T4" y="T5"/>
                </a:cxn>
                <a:cxn ang="0">
                  <a:pos x="T6" y="T7"/>
                </a:cxn>
                <a:cxn ang="0">
                  <a:pos x="T8" y="T9"/>
                </a:cxn>
                <a:cxn ang="0">
                  <a:pos x="T10" y="T11"/>
                </a:cxn>
                <a:cxn ang="0">
                  <a:pos x="T12" y="T13"/>
                </a:cxn>
              </a:cxnLst>
              <a:rect l="0" t="0" r="r" b="b"/>
              <a:pathLst>
                <a:path w="55" h="96">
                  <a:moveTo>
                    <a:pt x="5" y="32"/>
                  </a:moveTo>
                  <a:lnTo>
                    <a:pt x="45" y="0"/>
                  </a:lnTo>
                  <a:lnTo>
                    <a:pt x="54" y="69"/>
                  </a:lnTo>
                  <a:lnTo>
                    <a:pt x="54" y="69"/>
                  </a:lnTo>
                  <a:cubicBezTo>
                    <a:pt x="54" y="69"/>
                    <a:pt x="0" y="95"/>
                    <a:pt x="5" y="86"/>
                  </a:cubicBezTo>
                  <a:lnTo>
                    <a:pt x="5" y="86"/>
                  </a:lnTo>
                  <a:cubicBezTo>
                    <a:pt x="9" y="76"/>
                    <a:pt x="5" y="32"/>
                    <a:pt x="5" y="3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latin typeface="Lato Light" panose="020F0502020204030203" pitchFamily="34" charset="0"/>
              </a:endParaRPr>
            </a:p>
          </p:txBody>
        </p:sp>
        <p:sp>
          <p:nvSpPr>
            <p:cNvPr id="76" name="Freeform 97">
              <a:extLst>
                <a:ext uri="{FF2B5EF4-FFF2-40B4-BE49-F238E27FC236}">
                  <a16:creationId xmlns:a16="http://schemas.microsoft.com/office/drawing/2014/main" id="{D99730D8-3A33-434A-AE8A-7CEFA0758B1E}"/>
                </a:ext>
              </a:extLst>
            </p:cNvPr>
            <p:cNvSpPr>
              <a:spLocks noChangeArrowheads="1"/>
            </p:cNvSpPr>
            <p:nvPr/>
          </p:nvSpPr>
          <p:spPr bwMode="auto">
            <a:xfrm>
              <a:off x="20436692" y="8357541"/>
              <a:ext cx="79349" cy="94226"/>
            </a:xfrm>
            <a:custGeom>
              <a:avLst/>
              <a:gdLst>
                <a:gd name="T0" fmla="*/ 22 w 141"/>
                <a:gd name="T1" fmla="*/ 47 h 169"/>
                <a:gd name="T2" fmla="*/ 22 w 141"/>
                <a:gd name="T3" fmla="*/ 47 h 169"/>
                <a:gd name="T4" fmla="*/ 140 w 141"/>
                <a:gd name="T5" fmla="*/ 69 h 169"/>
                <a:gd name="T6" fmla="*/ 81 w 141"/>
                <a:gd name="T7" fmla="*/ 0 h 169"/>
                <a:gd name="T8" fmla="*/ 22 w 141"/>
                <a:gd name="T9" fmla="*/ 47 h 169"/>
              </a:gdLst>
              <a:ahLst/>
              <a:cxnLst>
                <a:cxn ang="0">
                  <a:pos x="T0" y="T1"/>
                </a:cxn>
                <a:cxn ang="0">
                  <a:pos x="T2" y="T3"/>
                </a:cxn>
                <a:cxn ang="0">
                  <a:pos x="T4" y="T5"/>
                </a:cxn>
                <a:cxn ang="0">
                  <a:pos x="T6" y="T7"/>
                </a:cxn>
                <a:cxn ang="0">
                  <a:pos x="T8" y="T9"/>
                </a:cxn>
              </a:cxnLst>
              <a:rect l="0" t="0" r="r" b="b"/>
              <a:pathLst>
                <a:path w="141" h="169">
                  <a:moveTo>
                    <a:pt x="22" y="47"/>
                  </a:moveTo>
                  <a:lnTo>
                    <a:pt x="22" y="47"/>
                  </a:lnTo>
                  <a:cubicBezTo>
                    <a:pt x="0" y="164"/>
                    <a:pt x="140" y="168"/>
                    <a:pt x="140" y="69"/>
                  </a:cubicBezTo>
                  <a:lnTo>
                    <a:pt x="81" y="0"/>
                  </a:lnTo>
                  <a:lnTo>
                    <a:pt x="22" y="47"/>
                  </a:lnTo>
                </a:path>
              </a:pathLst>
            </a:custGeom>
            <a:solidFill>
              <a:schemeClr val="bg1">
                <a:lumMod val="85000"/>
              </a:schemeClr>
            </a:solidFill>
            <a:ln>
              <a:noFill/>
            </a:ln>
            <a:effectLst/>
          </p:spPr>
          <p:txBody>
            <a:bodyPr wrap="none" anchor="ctr"/>
            <a:lstStyle/>
            <a:p>
              <a:endParaRPr lang="en-US" sz="2743" dirty="0">
                <a:latin typeface="Lato Light" panose="020F0502020204030203" pitchFamily="34" charset="0"/>
              </a:endParaRPr>
            </a:p>
          </p:txBody>
        </p:sp>
        <p:sp>
          <p:nvSpPr>
            <p:cNvPr id="77" name="Freeform 98">
              <a:extLst>
                <a:ext uri="{FF2B5EF4-FFF2-40B4-BE49-F238E27FC236}">
                  <a16:creationId xmlns:a16="http://schemas.microsoft.com/office/drawing/2014/main" id="{A23476BE-A338-4CE3-ACE6-370EDD7F9578}"/>
                </a:ext>
              </a:extLst>
            </p:cNvPr>
            <p:cNvSpPr>
              <a:spLocks noChangeArrowheads="1"/>
            </p:cNvSpPr>
            <p:nvPr/>
          </p:nvSpPr>
          <p:spPr bwMode="auto">
            <a:xfrm>
              <a:off x="20330067" y="8407134"/>
              <a:ext cx="96707" cy="54552"/>
            </a:xfrm>
            <a:custGeom>
              <a:avLst/>
              <a:gdLst>
                <a:gd name="T0" fmla="*/ 125 w 170"/>
                <a:gd name="T1" fmla="*/ 0 h 95"/>
                <a:gd name="T2" fmla="*/ 125 w 170"/>
                <a:gd name="T3" fmla="*/ 0 h 95"/>
                <a:gd name="T4" fmla="*/ 0 w 170"/>
                <a:gd name="T5" fmla="*/ 58 h 95"/>
                <a:gd name="T6" fmla="*/ 24 w 170"/>
                <a:gd name="T7" fmla="*/ 94 h 95"/>
                <a:gd name="T8" fmla="*/ 24 w 170"/>
                <a:gd name="T9" fmla="*/ 94 h 95"/>
                <a:gd name="T10" fmla="*/ 169 w 170"/>
                <a:gd name="T11" fmla="*/ 58 h 95"/>
                <a:gd name="T12" fmla="*/ 169 w 170"/>
                <a:gd name="T13" fmla="*/ 58 h 95"/>
                <a:gd name="T14" fmla="*/ 125 w 170"/>
                <a:gd name="T15" fmla="*/ 0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95">
                  <a:moveTo>
                    <a:pt x="125" y="0"/>
                  </a:moveTo>
                  <a:lnTo>
                    <a:pt x="125" y="0"/>
                  </a:lnTo>
                  <a:cubicBezTo>
                    <a:pt x="105" y="21"/>
                    <a:pt x="59" y="60"/>
                    <a:pt x="0" y="58"/>
                  </a:cubicBezTo>
                  <a:lnTo>
                    <a:pt x="24" y="94"/>
                  </a:lnTo>
                  <a:lnTo>
                    <a:pt x="24" y="94"/>
                  </a:lnTo>
                  <a:cubicBezTo>
                    <a:pt x="24" y="94"/>
                    <a:pt x="169" y="61"/>
                    <a:pt x="169" y="58"/>
                  </a:cubicBezTo>
                  <a:lnTo>
                    <a:pt x="169" y="58"/>
                  </a:lnTo>
                  <a:cubicBezTo>
                    <a:pt x="169" y="55"/>
                    <a:pt x="125" y="0"/>
                    <a:pt x="125"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latin typeface="Lato Light" panose="020F0502020204030203" pitchFamily="34" charset="0"/>
              </a:endParaRPr>
            </a:p>
          </p:txBody>
        </p:sp>
        <p:sp>
          <p:nvSpPr>
            <p:cNvPr id="78" name="Freeform 72">
              <a:extLst>
                <a:ext uri="{FF2B5EF4-FFF2-40B4-BE49-F238E27FC236}">
                  <a16:creationId xmlns:a16="http://schemas.microsoft.com/office/drawing/2014/main" id="{B4523147-EDF3-42D6-BA5D-514C768428A8}"/>
                </a:ext>
              </a:extLst>
            </p:cNvPr>
            <p:cNvSpPr>
              <a:spLocks noChangeArrowheads="1"/>
            </p:cNvSpPr>
            <p:nvPr/>
          </p:nvSpPr>
          <p:spPr bwMode="auto">
            <a:xfrm>
              <a:off x="19943735" y="8001348"/>
              <a:ext cx="550685" cy="774694"/>
            </a:xfrm>
            <a:custGeom>
              <a:avLst/>
              <a:gdLst>
                <a:gd name="connsiteX0" fmla="*/ 503108 w 639664"/>
                <a:gd name="connsiteY0" fmla="*/ 539556 h 899868"/>
                <a:gd name="connsiteX1" fmla="*/ 508413 w 639664"/>
                <a:gd name="connsiteY1" fmla="*/ 552587 h 899868"/>
                <a:gd name="connsiteX2" fmla="*/ 529632 w 639664"/>
                <a:gd name="connsiteY2" fmla="*/ 886837 h 899868"/>
                <a:gd name="connsiteX3" fmla="*/ 523664 w 639664"/>
                <a:gd name="connsiteY3" fmla="*/ 899216 h 899868"/>
                <a:gd name="connsiteX4" fmla="*/ 520348 w 639664"/>
                <a:gd name="connsiteY4" fmla="*/ 899868 h 899868"/>
                <a:gd name="connsiteX5" fmla="*/ 511065 w 639664"/>
                <a:gd name="connsiteY5" fmla="*/ 892701 h 899868"/>
                <a:gd name="connsiteX6" fmla="*/ 490509 w 639664"/>
                <a:gd name="connsiteY6" fmla="*/ 545420 h 899868"/>
                <a:gd name="connsiteX7" fmla="*/ 503108 w 639664"/>
                <a:gd name="connsiteY7" fmla="*/ 539556 h 899868"/>
                <a:gd name="connsiteX8" fmla="*/ 625734 w 639664"/>
                <a:gd name="connsiteY8" fmla="*/ 384097 h 899868"/>
                <a:gd name="connsiteX9" fmla="*/ 638536 w 639664"/>
                <a:gd name="connsiteY9" fmla="*/ 388842 h 899868"/>
                <a:gd name="connsiteX10" fmla="*/ 634055 w 639664"/>
                <a:gd name="connsiteY10" fmla="*/ 402396 h 899868"/>
                <a:gd name="connsiteX11" fmla="*/ 595651 w 639664"/>
                <a:gd name="connsiteY11" fmla="*/ 415951 h 899868"/>
                <a:gd name="connsiteX12" fmla="*/ 593731 w 639664"/>
                <a:gd name="connsiteY12" fmla="*/ 415951 h 899868"/>
                <a:gd name="connsiteX13" fmla="*/ 584770 w 639664"/>
                <a:gd name="connsiteY13" fmla="*/ 407818 h 899868"/>
                <a:gd name="connsiteX14" fmla="*/ 593091 w 639664"/>
                <a:gd name="connsiteY14" fmla="*/ 396296 h 899868"/>
                <a:gd name="connsiteX15" fmla="*/ 625734 w 639664"/>
                <a:gd name="connsiteY15" fmla="*/ 384097 h 899868"/>
                <a:gd name="connsiteX16" fmla="*/ 7950 w 639664"/>
                <a:gd name="connsiteY16" fmla="*/ 16918 h 899868"/>
                <a:gd name="connsiteX17" fmla="*/ 19096 w 639664"/>
                <a:gd name="connsiteY17" fmla="*/ 24106 h 899868"/>
                <a:gd name="connsiteX18" fmla="*/ 73512 w 639664"/>
                <a:gd name="connsiteY18" fmla="*/ 222756 h 899868"/>
                <a:gd name="connsiteX19" fmla="*/ 177100 w 639664"/>
                <a:gd name="connsiteY19" fmla="*/ 424674 h 899868"/>
                <a:gd name="connsiteX20" fmla="*/ 251186 w 639664"/>
                <a:gd name="connsiteY20" fmla="*/ 514850 h 899868"/>
                <a:gd name="connsiteX21" fmla="*/ 251186 w 639664"/>
                <a:gd name="connsiteY21" fmla="*/ 527920 h 899868"/>
                <a:gd name="connsiteX22" fmla="*/ 243974 w 639664"/>
                <a:gd name="connsiteY22" fmla="*/ 531187 h 899868"/>
                <a:gd name="connsiteX23" fmla="*/ 237418 w 639664"/>
                <a:gd name="connsiteY23" fmla="*/ 527920 h 899868"/>
                <a:gd name="connsiteX24" fmla="*/ 161365 w 639664"/>
                <a:gd name="connsiteY24" fmla="*/ 435783 h 899868"/>
                <a:gd name="connsiteX25" fmla="*/ 55155 w 639664"/>
                <a:gd name="connsiteY25" fmla="*/ 229944 h 899868"/>
                <a:gd name="connsiteX26" fmla="*/ 83 w 639664"/>
                <a:gd name="connsiteY26" fmla="*/ 28027 h 899868"/>
                <a:gd name="connsiteX27" fmla="*/ 7950 w 639664"/>
                <a:gd name="connsiteY27" fmla="*/ 16918 h 899868"/>
                <a:gd name="connsiteX28" fmla="*/ 56237 w 639664"/>
                <a:gd name="connsiteY28" fmla="*/ 287 h 899868"/>
                <a:gd name="connsiteX29" fmla="*/ 68004 w 639664"/>
                <a:gd name="connsiteY29" fmla="*/ 7461 h 899868"/>
                <a:gd name="connsiteX30" fmla="*/ 137295 w 639664"/>
                <a:gd name="connsiteY30" fmla="*/ 192018 h 899868"/>
                <a:gd name="connsiteX31" fmla="*/ 132719 w 639664"/>
                <a:gd name="connsiteY31" fmla="*/ 205060 h 899868"/>
                <a:gd name="connsiteX32" fmla="*/ 128797 w 639664"/>
                <a:gd name="connsiteY32" fmla="*/ 205713 h 899868"/>
                <a:gd name="connsiteX33" fmla="*/ 120299 w 639664"/>
                <a:gd name="connsiteY33" fmla="*/ 200495 h 899868"/>
                <a:gd name="connsiteX34" fmla="*/ 49047 w 639664"/>
                <a:gd name="connsiteY34" fmla="*/ 12026 h 899868"/>
                <a:gd name="connsiteX35" fmla="*/ 56237 w 639664"/>
                <a:gd name="connsiteY35" fmla="*/ 287 h 89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9664" h="899868">
                  <a:moveTo>
                    <a:pt x="503108" y="539556"/>
                  </a:moveTo>
                  <a:cubicBezTo>
                    <a:pt x="507750" y="541511"/>
                    <a:pt x="510402" y="547375"/>
                    <a:pt x="508413" y="552587"/>
                  </a:cubicBezTo>
                  <a:cubicBezTo>
                    <a:pt x="507750" y="553239"/>
                    <a:pt x="460670" y="674428"/>
                    <a:pt x="529632" y="886837"/>
                  </a:cubicBezTo>
                  <a:cubicBezTo>
                    <a:pt x="531621" y="892049"/>
                    <a:pt x="528305" y="897261"/>
                    <a:pt x="523664" y="899216"/>
                  </a:cubicBezTo>
                  <a:cubicBezTo>
                    <a:pt x="522338" y="899216"/>
                    <a:pt x="521675" y="899868"/>
                    <a:pt x="520348" y="899868"/>
                  </a:cubicBezTo>
                  <a:cubicBezTo>
                    <a:pt x="516370" y="899868"/>
                    <a:pt x="512391" y="896610"/>
                    <a:pt x="511065" y="892701"/>
                  </a:cubicBezTo>
                  <a:cubicBezTo>
                    <a:pt x="440114" y="673125"/>
                    <a:pt x="487857" y="549981"/>
                    <a:pt x="490509" y="545420"/>
                  </a:cubicBezTo>
                  <a:cubicBezTo>
                    <a:pt x="492498" y="540207"/>
                    <a:pt x="498466" y="537601"/>
                    <a:pt x="503108" y="539556"/>
                  </a:cubicBezTo>
                  <a:close/>
                  <a:moveTo>
                    <a:pt x="625734" y="384097"/>
                  </a:moveTo>
                  <a:cubicBezTo>
                    <a:pt x="630215" y="382064"/>
                    <a:pt x="635975" y="383420"/>
                    <a:pt x="638536" y="388842"/>
                  </a:cubicBezTo>
                  <a:cubicBezTo>
                    <a:pt x="641096" y="393586"/>
                    <a:pt x="639176" y="399685"/>
                    <a:pt x="634055" y="402396"/>
                  </a:cubicBezTo>
                  <a:cubicBezTo>
                    <a:pt x="621894" y="409173"/>
                    <a:pt x="608453" y="413917"/>
                    <a:pt x="595651" y="415951"/>
                  </a:cubicBezTo>
                  <a:cubicBezTo>
                    <a:pt x="595011" y="415951"/>
                    <a:pt x="595011" y="415951"/>
                    <a:pt x="593731" y="415951"/>
                  </a:cubicBezTo>
                  <a:cubicBezTo>
                    <a:pt x="589251" y="415951"/>
                    <a:pt x="585410" y="412562"/>
                    <a:pt x="584770" y="407818"/>
                  </a:cubicBezTo>
                  <a:cubicBezTo>
                    <a:pt x="584130" y="401718"/>
                    <a:pt x="587330" y="396974"/>
                    <a:pt x="593091" y="396296"/>
                  </a:cubicBezTo>
                  <a:cubicBezTo>
                    <a:pt x="603332" y="394263"/>
                    <a:pt x="614853" y="390197"/>
                    <a:pt x="625734" y="384097"/>
                  </a:cubicBezTo>
                  <a:close/>
                  <a:moveTo>
                    <a:pt x="7950" y="16918"/>
                  </a:moveTo>
                  <a:cubicBezTo>
                    <a:pt x="13195" y="16265"/>
                    <a:pt x="18440" y="19532"/>
                    <a:pt x="19096" y="24106"/>
                  </a:cubicBezTo>
                  <a:cubicBezTo>
                    <a:pt x="30897" y="92719"/>
                    <a:pt x="49254" y="159371"/>
                    <a:pt x="73512" y="222756"/>
                  </a:cubicBezTo>
                  <a:cubicBezTo>
                    <a:pt x="101048" y="295943"/>
                    <a:pt x="135796" y="363902"/>
                    <a:pt x="177100" y="424674"/>
                  </a:cubicBezTo>
                  <a:cubicBezTo>
                    <a:pt x="200047" y="458000"/>
                    <a:pt x="224305" y="488059"/>
                    <a:pt x="251186" y="514850"/>
                  </a:cubicBezTo>
                  <a:cubicBezTo>
                    <a:pt x="255119" y="518771"/>
                    <a:pt x="255119" y="524652"/>
                    <a:pt x="251186" y="527920"/>
                  </a:cubicBezTo>
                  <a:cubicBezTo>
                    <a:pt x="249219" y="529880"/>
                    <a:pt x="246596" y="531187"/>
                    <a:pt x="243974" y="531187"/>
                  </a:cubicBezTo>
                  <a:cubicBezTo>
                    <a:pt x="242007" y="531187"/>
                    <a:pt x="238729" y="529880"/>
                    <a:pt x="237418" y="527920"/>
                  </a:cubicBezTo>
                  <a:cubicBezTo>
                    <a:pt x="209881" y="500474"/>
                    <a:pt x="184968" y="469762"/>
                    <a:pt x="161365" y="435783"/>
                  </a:cubicBezTo>
                  <a:cubicBezTo>
                    <a:pt x="118750" y="373704"/>
                    <a:pt x="83347" y="304438"/>
                    <a:pt x="55155" y="229944"/>
                  </a:cubicBezTo>
                  <a:cubicBezTo>
                    <a:pt x="30897" y="165252"/>
                    <a:pt x="12539" y="97946"/>
                    <a:pt x="83" y="28027"/>
                  </a:cubicBezTo>
                  <a:cubicBezTo>
                    <a:pt x="-573" y="22799"/>
                    <a:pt x="2705" y="17572"/>
                    <a:pt x="7950" y="16918"/>
                  </a:cubicBezTo>
                  <a:close/>
                  <a:moveTo>
                    <a:pt x="56237" y="287"/>
                  </a:moveTo>
                  <a:cubicBezTo>
                    <a:pt x="61467" y="-1017"/>
                    <a:pt x="66696" y="2243"/>
                    <a:pt x="68004" y="7461"/>
                  </a:cubicBezTo>
                  <a:cubicBezTo>
                    <a:pt x="85000" y="72023"/>
                    <a:pt x="108532" y="134629"/>
                    <a:pt x="137295" y="192018"/>
                  </a:cubicBezTo>
                  <a:cubicBezTo>
                    <a:pt x="139909" y="196583"/>
                    <a:pt x="137948" y="202452"/>
                    <a:pt x="132719" y="205060"/>
                  </a:cubicBezTo>
                  <a:cubicBezTo>
                    <a:pt x="131411" y="205713"/>
                    <a:pt x="130104" y="205713"/>
                    <a:pt x="128797" y="205713"/>
                  </a:cubicBezTo>
                  <a:cubicBezTo>
                    <a:pt x="124874" y="205713"/>
                    <a:pt x="121606" y="203756"/>
                    <a:pt x="120299" y="200495"/>
                  </a:cubicBezTo>
                  <a:cubicBezTo>
                    <a:pt x="90883" y="141150"/>
                    <a:pt x="66696" y="77892"/>
                    <a:pt x="49047" y="12026"/>
                  </a:cubicBezTo>
                  <a:cubicBezTo>
                    <a:pt x="48393" y="6808"/>
                    <a:pt x="51008" y="1591"/>
                    <a:pt x="56237" y="287"/>
                  </a:cubicBezTo>
                  <a:close/>
                </a:path>
              </a:pathLst>
            </a:custGeom>
            <a:solidFill>
              <a:schemeClr val="bg1">
                <a:lumMod val="65000"/>
              </a:schemeClr>
            </a:solidFill>
            <a:ln>
              <a:noFill/>
            </a:ln>
            <a:effectLst/>
          </p:spPr>
          <p:txBody>
            <a:bodyPr wrap="square" anchor="ctr">
              <a:noAutofit/>
            </a:bodyPr>
            <a:lstStyle/>
            <a:p>
              <a:endParaRPr lang="en-US" sz="2743" dirty="0">
                <a:latin typeface="Lato Light" panose="020F0502020204030203" pitchFamily="34" charset="0"/>
              </a:endParaRPr>
            </a:p>
          </p:txBody>
        </p:sp>
        <p:sp>
          <p:nvSpPr>
            <p:cNvPr id="79" name="Freeform 100">
              <a:extLst>
                <a:ext uri="{FF2B5EF4-FFF2-40B4-BE49-F238E27FC236}">
                  <a16:creationId xmlns:a16="http://schemas.microsoft.com/office/drawing/2014/main" id="{C026B749-7C18-4891-BF70-6628F82C5FC3}"/>
                </a:ext>
              </a:extLst>
            </p:cNvPr>
            <p:cNvSpPr>
              <a:spLocks noChangeArrowheads="1"/>
            </p:cNvSpPr>
            <p:nvPr/>
          </p:nvSpPr>
          <p:spPr bwMode="auto">
            <a:xfrm>
              <a:off x="16558529" y="7737630"/>
              <a:ext cx="614952" cy="855478"/>
            </a:xfrm>
            <a:custGeom>
              <a:avLst/>
              <a:gdLst>
                <a:gd name="T0" fmla="*/ 175 w 1094"/>
                <a:gd name="T1" fmla="*/ 239 h 1523"/>
                <a:gd name="T2" fmla="*/ 175 w 1094"/>
                <a:gd name="T3" fmla="*/ 239 h 1523"/>
                <a:gd name="T4" fmla="*/ 704 w 1094"/>
                <a:gd name="T5" fmla="*/ 487 h 1523"/>
                <a:gd name="T6" fmla="*/ 704 w 1094"/>
                <a:gd name="T7" fmla="*/ 487 h 1523"/>
                <a:gd name="T8" fmla="*/ 1087 w 1094"/>
                <a:gd name="T9" fmla="*/ 1058 h 1523"/>
                <a:gd name="T10" fmla="*/ 1087 w 1094"/>
                <a:gd name="T11" fmla="*/ 1058 h 1523"/>
                <a:gd name="T12" fmla="*/ 85 w 1094"/>
                <a:gd name="T13" fmla="*/ 932 h 1523"/>
                <a:gd name="T14" fmla="*/ 85 w 1094"/>
                <a:gd name="T15" fmla="*/ 932 h 1523"/>
                <a:gd name="T16" fmla="*/ 175 w 1094"/>
                <a:gd name="T17" fmla="*/ 239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4" h="1523">
                  <a:moveTo>
                    <a:pt x="175" y="239"/>
                  </a:moveTo>
                  <a:lnTo>
                    <a:pt x="175" y="239"/>
                  </a:lnTo>
                  <a:cubicBezTo>
                    <a:pt x="297" y="96"/>
                    <a:pt x="634" y="0"/>
                    <a:pt x="704" y="487"/>
                  </a:cubicBezTo>
                  <a:lnTo>
                    <a:pt x="704" y="487"/>
                  </a:lnTo>
                  <a:cubicBezTo>
                    <a:pt x="775" y="974"/>
                    <a:pt x="1093" y="751"/>
                    <a:pt x="1087" y="1058"/>
                  </a:cubicBezTo>
                  <a:lnTo>
                    <a:pt x="1087" y="1058"/>
                  </a:lnTo>
                  <a:cubicBezTo>
                    <a:pt x="1080" y="1413"/>
                    <a:pt x="251" y="1522"/>
                    <a:pt x="85" y="932"/>
                  </a:cubicBezTo>
                  <a:lnTo>
                    <a:pt x="85" y="932"/>
                  </a:lnTo>
                  <a:cubicBezTo>
                    <a:pt x="0" y="630"/>
                    <a:pt x="42" y="394"/>
                    <a:pt x="175" y="239"/>
                  </a:cubicBezTo>
                </a:path>
              </a:pathLst>
            </a:custGeom>
            <a:solidFill>
              <a:schemeClr val="tx2">
                <a:lumMod val="50000"/>
              </a:schemeClr>
            </a:solidFill>
            <a:ln>
              <a:noFill/>
            </a:ln>
            <a:effectLst/>
          </p:spPr>
          <p:txBody>
            <a:bodyPr wrap="none" anchor="ctr"/>
            <a:lstStyle/>
            <a:p>
              <a:endParaRPr lang="en-US" sz="2743" dirty="0">
                <a:latin typeface="Lato Light" panose="020F0502020204030203" pitchFamily="34" charset="0"/>
              </a:endParaRPr>
            </a:p>
          </p:txBody>
        </p:sp>
        <p:sp>
          <p:nvSpPr>
            <p:cNvPr id="80" name="Freeform 74">
              <a:extLst>
                <a:ext uri="{FF2B5EF4-FFF2-40B4-BE49-F238E27FC236}">
                  <a16:creationId xmlns:a16="http://schemas.microsoft.com/office/drawing/2014/main" id="{773BB17C-D9D8-4081-B275-F88BD90CB7AB}"/>
                </a:ext>
              </a:extLst>
            </p:cNvPr>
            <p:cNvSpPr>
              <a:spLocks noChangeArrowheads="1"/>
            </p:cNvSpPr>
            <p:nvPr/>
          </p:nvSpPr>
          <p:spPr bwMode="auto">
            <a:xfrm>
              <a:off x="16340321" y="7717792"/>
              <a:ext cx="513588" cy="532561"/>
            </a:xfrm>
            <a:custGeom>
              <a:avLst/>
              <a:gdLst>
                <a:gd name="connsiteX0" fmla="*/ 67927 w 596573"/>
                <a:gd name="connsiteY0" fmla="*/ 5761 h 618612"/>
                <a:gd name="connsiteX1" fmla="*/ 67927 w 596573"/>
                <a:gd name="connsiteY1" fmla="*/ 7716 h 618612"/>
                <a:gd name="connsiteX2" fmla="*/ 71851 w 596573"/>
                <a:gd name="connsiteY2" fmla="*/ 44863 h 618612"/>
                <a:gd name="connsiteX3" fmla="*/ 79698 w 596573"/>
                <a:gd name="connsiteY3" fmla="*/ 111335 h 618612"/>
                <a:gd name="connsiteX4" fmla="*/ 86891 w 596573"/>
                <a:gd name="connsiteY4" fmla="*/ 162818 h 618612"/>
                <a:gd name="connsiteX5" fmla="*/ 97353 w 596573"/>
                <a:gd name="connsiteY5" fmla="*/ 212998 h 618612"/>
                <a:gd name="connsiteX6" fmla="*/ 169283 w 596573"/>
                <a:gd name="connsiteY6" fmla="*/ 385696 h 618612"/>
                <a:gd name="connsiteX7" fmla="*/ 282408 w 596573"/>
                <a:gd name="connsiteY7" fmla="*/ 452820 h 618612"/>
                <a:gd name="connsiteX8" fmla="*/ 289601 w 596573"/>
                <a:gd name="connsiteY8" fmla="*/ 464550 h 618612"/>
                <a:gd name="connsiteX9" fmla="*/ 280447 w 596573"/>
                <a:gd name="connsiteY9" fmla="*/ 471719 h 618612"/>
                <a:gd name="connsiteX10" fmla="*/ 277177 w 596573"/>
                <a:gd name="connsiteY10" fmla="*/ 471067 h 618612"/>
                <a:gd name="connsiteX11" fmla="*/ 154243 w 596573"/>
                <a:gd name="connsiteY11" fmla="*/ 398078 h 618612"/>
                <a:gd name="connsiteX12" fmla="*/ 78390 w 596573"/>
                <a:gd name="connsiteY12" fmla="*/ 216908 h 618612"/>
                <a:gd name="connsiteX13" fmla="*/ 67927 w 596573"/>
                <a:gd name="connsiteY13" fmla="*/ 166728 h 618612"/>
                <a:gd name="connsiteX14" fmla="*/ 60080 w 596573"/>
                <a:gd name="connsiteY14" fmla="*/ 114593 h 618612"/>
                <a:gd name="connsiteX15" fmla="*/ 52234 w 596573"/>
                <a:gd name="connsiteY15" fmla="*/ 46818 h 618612"/>
                <a:gd name="connsiteX16" fmla="*/ 48964 w 596573"/>
                <a:gd name="connsiteY16" fmla="*/ 9671 h 618612"/>
                <a:gd name="connsiteX17" fmla="*/ 58119 w 596573"/>
                <a:gd name="connsiteY17" fmla="*/ 6413 h 618612"/>
                <a:gd name="connsiteX18" fmla="*/ 9800 w 596573"/>
                <a:gd name="connsiteY18" fmla="*/ 0 h 618612"/>
                <a:gd name="connsiteX19" fmla="*/ 18947 w 596573"/>
                <a:gd name="connsiteY19" fmla="*/ 9819 h 618612"/>
                <a:gd name="connsiteX20" fmla="*/ 18947 w 596573"/>
                <a:gd name="connsiteY20" fmla="*/ 47787 h 618612"/>
                <a:gd name="connsiteX21" fmla="*/ 20253 w 596573"/>
                <a:gd name="connsiteY21" fmla="*/ 117176 h 618612"/>
                <a:gd name="connsiteX22" fmla="*/ 22867 w 596573"/>
                <a:gd name="connsiteY22" fmla="*/ 172164 h 618612"/>
                <a:gd name="connsiteX23" fmla="*/ 28746 w 596573"/>
                <a:gd name="connsiteY23" fmla="*/ 226497 h 618612"/>
                <a:gd name="connsiteX24" fmla="*/ 96693 w 596573"/>
                <a:gd name="connsiteY24" fmla="*/ 441866 h 618612"/>
                <a:gd name="connsiteX25" fmla="*/ 184239 w 596573"/>
                <a:gd name="connsiteY25" fmla="*/ 525656 h 618612"/>
                <a:gd name="connsiteX26" fmla="*/ 226052 w 596573"/>
                <a:gd name="connsiteY26" fmla="*/ 547259 h 618612"/>
                <a:gd name="connsiteX27" fmla="*/ 239772 w 596573"/>
                <a:gd name="connsiteY27" fmla="*/ 553805 h 618612"/>
                <a:gd name="connsiteX28" fmla="*/ 295958 w 596573"/>
                <a:gd name="connsiteY28" fmla="*/ 571479 h 618612"/>
                <a:gd name="connsiteX29" fmla="*/ 516784 w 596573"/>
                <a:gd name="connsiteY29" fmla="*/ 598973 h 618612"/>
                <a:gd name="connsiteX30" fmla="*/ 522663 w 596573"/>
                <a:gd name="connsiteY30" fmla="*/ 598973 h 618612"/>
                <a:gd name="connsiteX31" fmla="*/ 577543 w 596573"/>
                <a:gd name="connsiteY31" fmla="*/ 538749 h 618612"/>
                <a:gd name="connsiteX32" fmla="*/ 559250 w 596573"/>
                <a:gd name="connsiteY32" fmla="*/ 499472 h 618612"/>
                <a:gd name="connsiteX33" fmla="*/ 517437 w 596573"/>
                <a:gd name="connsiteY33" fmla="*/ 484415 h 618612"/>
                <a:gd name="connsiteX34" fmla="*/ 516130 w 596573"/>
                <a:gd name="connsiteY34" fmla="*/ 465432 h 618612"/>
                <a:gd name="connsiteX35" fmla="*/ 516784 w 596573"/>
                <a:gd name="connsiteY35" fmla="*/ 465432 h 618612"/>
                <a:gd name="connsiteX36" fmla="*/ 571663 w 596573"/>
                <a:gd name="connsiteY36" fmla="*/ 484415 h 618612"/>
                <a:gd name="connsiteX37" fmla="*/ 596490 w 596573"/>
                <a:gd name="connsiteY37" fmla="*/ 538094 h 618612"/>
                <a:gd name="connsiteX38" fmla="*/ 523317 w 596573"/>
                <a:gd name="connsiteY38" fmla="*/ 617957 h 618612"/>
                <a:gd name="connsiteX39" fmla="*/ 520050 w 596573"/>
                <a:gd name="connsiteY39" fmla="*/ 618612 h 618612"/>
                <a:gd name="connsiteX40" fmla="*/ 515477 w 596573"/>
                <a:gd name="connsiteY40" fmla="*/ 617957 h 618612"/>
                <a:gd name="connsiteX41" fmla="*/ 290732 w 596573"/>
                <a:gd name="connsiteY41" fmla="*/ 590463 h 618612"/>
                <a:gd name="connsiteX42" fmla="*/ 231932 w 596573"/>
                <a:gd name="connsiteY42" fmla="*/ 571479 h 618612"/>
                <a:gd name="connsiteX43" fmla="*/ 218212 w 596573"/>
                <a:gd name="connsiteY43" fmla="*/ 565588 h 618612"/>
                <a:gd name="connsiteX44" fmla="*/ 174439 w 596573"/>
                <a:gd name="connsiteY44" fmla="*/ 542022 h 618612"/>
                <a:gd name="connsiteX45" fmla="*/ 81013 w 596573"/>
                <a:gd name="connsiteY45" fmla="*/ 452339 h 618612"/>
                <a:gd name="connsiteX46" fmla="*/ 9800 w 596573"/>
                <a:gd name="connsiteY46" fmla="*/ 228461 h 618612"/>
                <a:gd name="connsiteX47" fmla="*/ 3920 w 596573"/>
                <a:gd name="connsiteY47" fmla="*/ 173473 h 618612"/>
                <a:gd name="connsiteX48" fmla="*/ 1307 w 596573"/>
                <a:gd name="connsiteY48" fmla="*/ 118486 h 618612"/>
                <a:gd name="connsiteX49" fmla="*/ 0 w 596573"/>
                <a:gd name="connsiteY49" fmla="*/ 47133 h 618612"/>
                <a:gd name="connsiteX50" fmla="*/ 0 w 596573"/>
                <a:gd name="connsiteY50" fmla="*/ 9819 h 618612"/>
                <a:gd name="connsiteX51" fmla="*/ 9800 w 596573"/>
                <a:gd name="connsiteY51" fmla="*/ 0 h 61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96573" h="618612">
                  <a:moveTo>
                    <a:pt x="67927" y="5761"/>
                  </a:moveTo>
                  <a:lnTo>
                    <a:pt x="67927" y="7716"/>
                  </a:lnTo>
                  <a:cubicBezTo>
                    <a:pt x="69235" y="19447"/>
                    <a:pt x="70543" y="32480"/>
                    <a:pt x="71851" y="44863"/>
                  </a:cubicBezTo>
                  <a:cubicBezTo>
                    <a:pt x="73812" y="67020"/>
                    <a:pt x="76428" y="89177"/>
                    <a:pt x="79698" y="111335"/>
                  </a:cubicBezTo>
                  <a:lnTo>
                    <a:pt x="86891" y="162818"/>
                  </a:lnTo>
                  <a:lnTo>
                    <a:pt x="97353" y="212998"/>
                  </a:lnTo>
                  <a:cubicBezTo>
                    <a:pt x="115008" y="290549"/>
                    <a:pt x="138549" y="347246"/>
                    <a:pt x="169283" y="385696"/>
                  </a:cubicBezTo>
                  <a:cubicBezTo>
                    <a:pt x="196747" y="418932"/>
                    <a:pt x="233365" y="440437"/>
                    <a:pt x="282408" y="452820"/>
                  </a:cubicBezTo>
                  <a:cubicBezTo>
                    <a:pt x="287639" y="454123"/>
                    <a:pt x="290255" y="459336"/>
                    <a:pt x="289601" y="464550"/>
                  </a:cubicBezTo>
                  <a:cubicBezTo>
                    <a:pt x="288293" y="469112"/>
                    <a:pt x="284370" y="471719"/>
                    <a:pt x="280447" y="471719"/>
                  </a:cubicBezTo>
                  <a:cubicBezTo>
                    <a:pt x="279139" y="471719"/>
                    <a:pt x="277831" y="471067"/>
                    <a:pt x="277177" y="471067"/>
                  </a:cubicBezTo>
                  <a:cubicBezTo>
                    <a:pt x="224211" y="458685"/>
                    <a:pt x="184322" y="433921"/>
                    <a:pt x="154243" y="398078"/>
                  </a:cubicBezTo>
                  <a:cubicBezTo>
                    <a:pt x="121548" y="356370"/>
                    <a:pt x="96699" y="297066"/>
                    <a:pt x="78390" y="216908"/>
                  </a:cubicBezTo>
                  <a:lnTo>
                    <a:pt x="67927" y="166728"/>
                  </a:lnTo>
                  <a:lnTo>
                    <a:pt x="60080" y="114593"/>
                  </a:lnTo>
                  <a:cubicBezTo>
                    <a:pt x="56811" y="91784"/>
                    <a:pt x="54849" y="68975"/>
                    <a:pt x="52234" y="46818"/>
                  </a:cubicBezTo>
                  <a:cubicBezTo>
                    <a:pt x="50926" y="34436"/>
                    <a:pt x="50272" y="22053"/>
                    <a:pt x="48964" y="9671"/>
                  </a:cubicBezTo>
                  <a:lnTo>
                    <a:pt x="58119" y="6413"/>
                  </a:lnTo>
                  <a:close/>
                  <a:moveTo>
                    <a:pt x="9800" y="0"/>
                  </a:moveTo>
                  <a:cubicBezTo>
                    <a:pt x="15027" y="0"/>
                    <a:pt x="18947" y="3927"/>
                    <a:pt x="18947" y="9819"/>
                  </a:cubicBezTo>
                  <a:cubicBezTo>
                    <a:pt x="19600" y="22257"/>
                    <a:pt x="19600" y="35349"/>
                    <a:pt x="18947" y="47787"/>
                  </a:cubicBezTo>
                  <a:cubicBezTo>
                    <a:pt x="18947" y="70044"/>
                    <a:pt x="18947" y="94265"/>
                    <a:pt x="20253" y="117176"/>
                  </a:cubicBezTo>
                  <a:lnTo>
                    <a:pt x="22867" y="172164"/>
                  </a:lnTo>
                  <a:lnTo>
                    <a:pt x="28746" y="226497"/>
                  </a:lnTo>
                  <a:cubicBezTo>
                    <a:pt x="37893" y="296541"/>
                    <a:pt x="52920" y="372476"/>
                    <a:pt x="96693" y="441866"/>
                  </a:cubicBezTo>
                  <a:cubicBezTo>
                    <a:pt x="124133" y="479833"/>
                    <a:pt x="153532" y="507982"/>
                    <a:pt x="184239" y="525656"/>
                  </a:cubicBezTo>
                  <a:cubicBezTo>
                    <a:pt x="197959" y="535475"/>
                    <a:pt x="211679" y="541367"/>
                    <a:pt x="226052" y="547259"/>
                  </a:cubicBezTo>
                  <a:cubicBezTo>
                    <a:pt x="230625" y="549877"/>
                    <a:pt x="235199" y="551841"/>
                    <a:pt x="239772" y="553805"/>
                  </a:cubicBezTo>
                  <a:cubicBezTo>
                    <a:pt x="258065" y="560351"/>
                    <a:pt x="277012" y="566242"/>
                    <a:pt x="295958" y="571479"/>
                  </a:cubicBezTo>
                  <a:cubicBezTo>
                    <a:pt x="369131" y="589154"/>
                    <a:pt x="439037" y="594391"/>
                    <a:pt x="516784" y="598973"/>
                  </a:cubicBezTo>
                  <a:cubicBezTo>
                    <a:pt x="518744" y="598973"/>
                    <a:pt x="520703" y="598973"/>
                    <a:pt x="522663" y="598973"/>
                  </a:cubicBezTo>
                  <a:cubicBezTo>
                    <a:pt x="554677" y="597664"/>
                    <a:pt x="578850" y="570825"/>
                    <a:pt x="577543" y="538749"/>
                  </a:cubicBezTo>
                  <a:cubicBezTo>
                    <a:pt x="576890" y="523692"/>
                    <a:pt x="570356" y="509291"/>
                    <a:pt x="559250" y="499472"/>
                  </a:cubicBezTo>
                  <a:cubicBezTo>
                    <a:pt x="547490" y="488998"/>
                    <a:pt x="533117" y="483106"/>
                    <a:pt x="517437" y="484415"/>
                  </a:cubicBezTo>
                  <a:lnTo>
                    <a:pt x="516130" y="465432"/>
                  </a:lnTo>
                  <a:lnTo>
                    <a:pt x="516784" y="465432"/>
                  </a:lnTo>
                  <a:cubicBezTo>
                    <a:pt x="537037" y="464777"/>
                    <a:pt x="556637" y="470669"/>
                    <a:pt x="571663" y="484415"/>
                  </a:cubicBezTo>
                  <a:cubicBezTo>
                    <a:pt x="587343" y="498817"/>
                    <a:pt x="595836" y="517801"/>
                    <a:pt x="596490" y="538094"/>
                  </a:cubicBezTo>
                  <a:cubicBezTo>
                    <a:pt x="598450" y="579989"/>
                    <a:pt x="565783" y="615993"/>
                    <a:pt x="523317" y="617957"/>
                  </a:cubicBezTo>
                  <a:cubicBezTo>
                    <a:pt x="522663" y="618612"/>
                    <a:pt x="521357" y="618612"/>
                    <a:pt x="520050" y="618612"/>
                  </a:cubicBezTo>
                  <a:cubicBezTo>
                    <a:pt x="518744" y="618612"/>
                    <a:pt x="517437" y="617957"/>
                    <a:pt x="515477" y="617957"/>
                  </a:cubicBezTo>
                  <a:cubicBezTo>
                    <a:pt x="437077" y="614029"/>
                    <a:pt x="365864" y="608138"/>
                    <a:pt x="290732" y="590463"/>
                  </a:cubicBezTo>
                  <a:cubicBezTo>
                    <a:pt x="271132" y="584572"/>
                    <a:pt x="251532" y="579335"/>
                    <a:pt x="231932" y="571479"/>
                  </a:cubicBezTo>
                  <a:cubicBezTo>
                    <a:pt x="227359" y="569515"/>
                    <a:pt x="222785" y="566897"/>
                    <a:pt x="218212" y="565588"/>
                  </a:cubicBezTo>
                  <a:cubicBezTo>
                    <a:pt x="203839" y="559042"/>
                    <a:pt x="188159" y="552495"/>
                    <a:pt x="174439" y="542022"/>
                  </a:cubicBezTo>
                  <a:cubicBezTo>
                    <a:pt x="141119" y="523692"/>
                    <a:pt x="109759" y="492925"/>
                    <a:pt x="81013" y="452339"/>
                  </a:cubicBezTo>
                  <a:cubicBezTo>
                    <a:pt x="34626" y="379677"/>
                    <a:pt x="18947" y="301778"/>
                    <a:pt x="9800" y="228461"/>
                  </a:cubicBezTo>
                  <a:lnTo>
                    <a:pt x="3920" y="173473"/>
                  </a:lnTo>
                  <a:lnTo>
                    <a:pt x="1307" y="118486"/>
                  </a:lnTo>
                  <a:cubicBezTo>
                    <a:pt x="0" y="94919"/>
                    <a:pt x="0" y="70699"/>
                    <a:pt x="0" y="47133"/>
                  </a:cubicBezTo>
                  <a:cubicBezTo>
                    <a:pt x="0" y="35349"/>
                    <a:pt x="0" y="22257"/>
                    <a:pt x="0" y="9819"/>
                  </a:cubicBezTo>
                  <a:cubicBezTo>
                    <a:pt x="0" y="3927"/>
                    <a:pt x="4573" y="0"/>
                    <a:pt x="9800" y="0"/>
                  </a:cubicBezTo>
                  <a:close/>
                </a:path>
              </a:pathLst>
            </a:custGeom>
            <a:solidFill>
              <a:schemeClr val="bg1">
                <a:lumMod val="65000"/>
              </a:schemeClr>
            </a:solidFill>
            <a:ln>
              <a:noFill/>
            </a:ln>
            <a:effectLst/>
          </p:spPr>
          <p:txBody>
            <a:bodyPr wrap="square" anchor="ctr">
              <a:noAutofit/>
            </a:bodyPr>
            <a:lstStyle/>
            <a:p>
              <a:endParaRPr lang="en-US" sz="2743" dirty="0">
                <a:latin typeface="Lato Light" panose="020F0502020204030203" pitchFamily="34" charset="0"/>
              </a:endParaRPr>
            </a:p>
          </p:txBody>
        </p:sp>
        <p:sp>
          <p:nvSpPr>
            <p:cNvPr id="81" name="Freeform 75">
              <a:extLst>
                <a:ext uri="{FF2B5EF4-FFF2-40B4-BE49-F238E27FC236}">
                  <a16:creationId xmlns:a16="http://schemas.microsoft.com/office/drawing/2014/main" id="{B9C38BB8-BB0B-45FB-829E-AC4D4575914B}"/>
                </a:ext>
              </a:extLst>
            </p:cNvPr>
            <p:cNvSpPr>
              <a:spLocks noChangeArrowheads="1"/>
            </p:cNvSpPr>
            <p:nvPr/>
          </p:nvSpPr>
          <p:spPr bwMode="auto">
            <a:xfrm>
              <a:off x="16709787" y="8501361"/>
              <a:ext cx="931784" cy="1452508"/>
            </a:xfrm>
            <a:custGeom>
              <a:avLst/>
              <a:gdLst>
                <a:gd name="connsiteX0" fmla="*/ 204628 w 1082341"/>
                <a:gd name="connsiteY0" fmla="*/ 0 h 1687203"/>
                <a:gd name="connsiteX1" fmla="*/ 204669 w 1082341"/>
                <a:gd name="connsiteY1" fmla="*/ 27 h 1687203"/>
                <a:gd name="connsiteX2" fmla="*/ 205356 w 1082341"/>
                <a:gd name="connsiteY2" fmla="*/ 0 h 1687203"/>
                <a:gd name="connsiteX3" fmla="*/ 206258 w 1082341"/>
                <a:gd name="connsiteY3" fmla="*/ 1071 h 1687203"/>
                <a:gd name="connsiteX4" fmla="*/ 284221 w 1082341"/>
                <a:gd name="connsiteY4" fmla="*/ 52294 h 1687203"/>
                <a:gd name="connsiteX5" fmla="*/ 499158 w 1082341"/>
                <a:gd name="connsiteY5" fmla="*/ 816650 h 1687203"/>
                <a:gd name="connsiteX6" fmla="*/ 1056219 w 1082341"/>
                <a:gd name="connsiteY6" fmla="*/ 662467 h 1687203"/>
                <a:gd name="connsiteX7" fmla="*/ 1082341 w 1082341"/>
                <a:gd name="connsiteY7" fmla="*/ 721266 h 1687203"/>
                <a:gd name="connsiteX8" fmla="*/ 406424 w 1082341"/>
                <a:gd name="connsiteY8" fmla="*/ 912035 h 1687203"/>
                <a:gd name="connsiteX9" fmla="*/ 322965 w 1082341"/>
                <a:gd name="connsiteY9" fmla="*/ 736925 h 1687203"/>
                <a:gd name="connsiteX10" fmla="*/ 274395 w 1082341"/>
                <a:gd name="connsiteY10" fmla="*/ 634474 h 1687203"/>
                <a:gd name="connsiteX11" fmla="*/ 252905 w 1082341"/>
                <a:gd name="connsiteY11" fmla="*/ 685104 h 1687203"/>
                <a:gd name="connsiteX12" fmla="*/ 139956 w 1082341"/>
                <a:gd name="connsiteY12" fmla="*/ 866808 h 1687203"/>
                <a:gd name="connsiteX13" fmla="*/ 48396 w 1082341"/>
                <a:gd name="connsiteY13" fmla="*/ 1687203 h 1687203"/>
                <a:gd name="connsiteX14" fmla="*/ 0 w 1082341"/>
                <a:gd name="connsiteY14" fmla="*/ 1687203 h 1687203"/>
                <a:gd name="connsiteX15" fmla="*/ 37506 w 1082341"/>
                <a:gd name="connsiteY15" fmla="*/ 16815 h 1687203"/>
                <a:gd name="connsiteX16" fmla="*/ 37866 w 1082341"/>
                <a:gd name="connsiteY16" fmla="*/ 8120 h 1687203"/>
                <a:gd name="connsiteX17" fmla="*/ 37445 w 1082341"/>
                <a:gd name="connsiteY17" fmla="*/ 6533 h 168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2341" h="1687203">
                  <a:moveTo>
                    <a:pt x="204628" y="0"/>
                  </a:moveTo>
                  <a:lnTo>
                    <a:pt x="204669" y="27"/>
                  </a:lnTo>
                  <a:lnTo>
                    <a:pt x="205356" y="0"/>
                  </a:lnTo>
                  <a:lnTo>
                    <a:pt x="206258" y="1071"/>
                  </a:lnTo>
                  <a:lnTo>
                    <a:pt x="284221" y="52294"/>
                  </a:lnTo>
                  <a:cubicBezTo>
                    <a:pt x="450659" y="188616"/>
                    <a:pt x="487158" y="427353"/>
                    <a:pt x="499158" y="816650"/>
                  </a:cubicBezTo>
                  <a:cubicBezTo>
                    <a:pt x="604301" y="674880"/>
                    <a:pt x="877933" y="766998"/>
                    <a:pt x="1056219" y="662467"/>
                  </a:cubicBezTo>
                  <a:lnTo>
                    <a:pt x="1082341" y="721266"/>
                  </a:lnTo>
                  <a:cubicBezTo>
                    <a:pt x="1082341" y="721266"/>
                    <a:pt x="471077" y="1056419"/>
                    <a:pt x="406424" y="912035"/>
                  </a:cubicBezTo>
                  <a:cubicBezTo>
                    <a:pt x="384547" y="862873"/>
                    <a:pt x="355485" y="803625"/>
                    <a:pt x="322965" y="736925"/>
                  </a:cubicBezTo>
                  <a:lnTo>
                    <a:pt x="274395" y="634474"/>
                  </a:lnTo>
                  <a:lnTo>
                    <a:pt x="252905" y="685104"/>
                  </a:lnTo>
                  <a:cubicBezTo>
                    <a:pt x="198356" y="794278"/>
                    <a:pt x="139956" y="866808"/>
                    <a:pt x="139956" y="866808"/>
                  </a:cubicBezTo>
                  <a:cubicBezTo>
                    <a:pt x="253098" y="1018467"/>
                    <a:pt x="179196" y="1220461"/>
                    <a:pt x="48396" y="1687203"/>
                  </a:cubicBezTo>
                  <a:lnTo>
                    <a:pt x="0" y="1687203"/>
                  </a:lnTo>
                  <a:cubicBezTo>
                    <a:pt x="0" y="953628"/>
                    <a:pt x="33339" y="118359"/>
                    <a:pt x="37506" y="16815"/>
                  </a:cubicBezTo>
                  <a:lnTo>
                    <a:pt x="37866" y="8120"/>
                  </a:lnTo>
                  <a:lnTo>
                    <a:pt x="37445" y="6533"/>
                  </a:lnTo>
                  <a:close/>
                </a:path>
              </a:pathLst>
            </a:custGeom>
            <a:solidFill>
              <a:schemeClr val="accent3"/>
            </a:solidFill>
            <a:ln>
              <a:noFill/>
            </a:ln>
            <a:effectLst/>
          </p:spPr>
          <p:txBody>
            <a:bodyPr wrap="square" anchor="ctr">
              <a:noAutofit/>
            </a:bodyPr>
            <a:lstStyle/>
            <a:p>
              <a:endParaRPr lang="en-US" sz="2743" dirty="0">
                <a:latin typeface="Lato Light" panose="020F0502020204030203" pitchFamily="34" charset="0"/>
              </a:endParaRPr>
            </a:p>
          </p:txBody>
        </p:sp>
        <p:sp>
          <p:nvSpPr>
            <p:cNvPr id="82" name="Freeform 76">
              <a:extLst>
                <a:ext uri="{FF2B5EF4-FFF2-40B4-BE49-F238E27FC236}">
                  <a16:creationId xmlns:a16="http://schemas.microsoft.com/office/drawing/2014/main" id="{728E438F-558C-48CA-A5D8-86C61D83FD00}"/>
                </a:ext>
              </a:extLst>
            </p:cNvPr>
            <p:cNvSpPr>
              <a:spLocks noChangeArrowheads="1"/>
            </p:cNvSpPr>
            <p:nvPr/>
          </p:nvSpPr>
          <p:spPr bwMode="auto">
            <a:xfrm>
              <a:off x="16599086" y="9060853"/>
              <a:ext cx="1124944" cy="943701"/>
            </a:xfrm>
            <a:custGeom>
              <a:avLst/>
              <a:gdLst>
                <a:gd name="connsiteX0" fmla="*/ 132450 w 1306712"/>
                <a:gd name="connsiteY0" fmla="*/ 976872 h 1096184"/>
                <a:gd name="connsiteX1" fmla="*/ 186662 w 1306712"/>
                <a:gd name="connsiteY1" fmla="*/ 1029347 h 1096184"/>
                <a:gd name="connsiteX2" fmla="*/ 1384 w 1306712"/>
                <a:gd name="connsiteY2" fmla="*/ 1083588 h 1096184"/>
                <a:gd name="connsiteX3" fmla="*/ 98899 w 1306712"/>
                <a:gd name="connsiteY3" fmla="*/ 980987 h 1096184"/>
                <a:gd name="connsiteX4" fmla="*/ 132450 w 1306712"/>
                <a:gd name="connsiteY4" fmla="*/ 976872 h 1096184"/>
                <a:gd name="connsiteX5" fmla="*/ 1194552 w 1306712"/>
                <a:gd name="connsiteY5" fmla="*/ 1032 h 1096184"/>
                <a:gd name="connsiteX6" fmla="*/ 1302071 w 1306712"/>
                <a:gd name="connsiteY6" fmla="*/ 151340 h 1096184"/>
                <a:gd name="connsiteX7" fmla="*/ 1170416 w 1306712"/>
                <a:gd name="connsiteY7" fmla="*/ 102469 h 1096184"/>
                <a:gd name="connsiteX8" fmla="*/ 1179496 w 1306712"/>
                <a:gd name="connsiteY8" fmla="*/ 2773 h 1096184"/>
                <a:gd name="connsiteX9" fmla="*/ 1194552 w 1306712"/>
                <a:gd name="connsiteY9" fmla="*/ 1032 h 109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6712" h="1096184">
                  <a:moveTo>
                    <a:pt x="132450" y="976872"/>
                  </a:moveTo>
                  <a:cubicBezTo>
                    <a:pt x="161674" y="979476"/>
                    <a:pt x="178374" y="1000919"/>
                    <a:pt x="186662" y="1029347"/>
                  </a:cubicBezTo>
                  <a:cubicBezTo>
                    <a:pt x="197064" y="1067250"/>
                    <a:pt x="12435" y="1120838"/>
                    <a:pt x="1384" y="1083588"/>
                  </a:cubicBezTo>
                  <a:cubicBezTo>
                    <a:pt x="-9668" y="1045685"/>
                    <a:pt x="47541" y="996018"/>
                    <a:pt x="98899" y="980987"/>
                  </a:cubicBezTo>
                  <a:cubicBezTo>
                    <a:pt x="111576" y="977229"/>
                    <a:pt x="122709" y="976004"/>
                    <a:pt x="132450" y="976872"/>
                  </a:cubicBezTo>
                  <a:close/>
                  <a:moveTo>
                    <a:pt x="1194552" y="1032"/>
                  </a:moveTo>
                  <a:cubicBezTo>
                    <a:pt x="1237591" y="13219"/>
                    <a:pt x="1328175" y="129674"/>
                    <a:pt x="1302071" y="151340"/>
                  </a:cubicBezTo>
                  <a:cubicBezTo>
                    <a:pt x="1271590" y="176102"/>
                    <a:pt x="1204141" y="143521"/>
                    <a:pt x="1170416" y="102469"/>
                  </a:cubicBezTo>
                  <a:cubicBezTo>
                    <a:pt x="1136692" y="62069"/>
                    <a:pt x="1149663" y="28185"/>
                    <a:pt x="1179496" y="2773"/>
                  </a:cubicBezTo>
                  <a:cubicBezTo>
                    <a:pt x="1183225" y="-322"/>
                    <a:pt x="1188403" y="-709"/>
                    <a:pt x="1194552" y="1032"/>
                  </a:cubicBezTo>
                  <a:close/>
                </a:path>
              </a:pathLst>
            </a:custGeom>
            <a:solidFill>
              <a:schemeClr val="tx2">
                <a:lumMod val="50000"/>
              </a:schemeClr>
            </a:solidFill>
            <a:ln>
              <a:noFill/>
            </a:ln>
            <a:effectLst/>
          </p:spPr>
          <p:txBody>
            <a:bodyPr wrap="square" anchor="ctr">
              <a:noAutofit/>
            </a:bodyPr>
            <a:lstStyle/>
            <a:p>
              <a:endParaRPr lang="en-US" sz="2743" dirty="0">
                <a:latin typeface="Lato Light" panose="020F0502020204030203" pitchFamily="34" charset="0"/>
              </a:endParaRPr>
            </a:p>
          </p:txBody>
        </p:sp>
        <p:sp>
          <p:nvSpPr>
            <p:cNvPr id="83" name="Freeform 77">
              <a:extLst>
                <a:ext uri="{FF2B5EF4-FFF2-40B4-BE49-F238E27FC236}">
                  <a16:creationId xmlns:a16="http://schemas.microsoft.com/office/drawing/2014/main" id="{83BDE991-CCAC-42C2-8B33-F6F11B296F82}"/>
                </a:ext>
              </a:extLst>
            </p:cNvPr>
            <p:cNvSpPr>
              <a:spLocks noChangeArrowheads="1"/>
            </p:cNvSpPr>
            <p:nvPr/>
          </p:nvSpPr>
          <p:spPr bwMode="auto">
            <a:xfrm>
              <a:off x="16239193" y="7703451"/>
              <a:ext cx="675798" cy="804785"/>
            </a:xfrm>
            <a:custGeom>
              <a:avLst/>
              <a:gdLst>
                <a:gd name="connsiteX0" fmla="*/ 151633 w 784993"/>
                <a:gd name="connsiteY0" fmla="*/ 29 h 934822"/>
                <a:gd name="connsiteX1" fmla="*/ 177157 w 784993"/>
                <a:gd name="connsiteY1" fmla="*/ 22281 h 934822"/>
                <a:gd name="connsiteX2" fmla="*/ 177812 w 784993"/>
                <a:gd name="connsiteY2" fmla="*/ 24245 h 934822"/>
                <a:gd name="connsiteX3" fmla="*/ 206608 w 784993"/>
                <a:gd name="connsiteY3" fmla="*/ 230406 h 934822"/>
                <a:gd name="connsiteX4" fmla="*/ 281218 w 784993"/>
                <a:gd name="connsiteY4" fmla="*/ 408424 h 934822"/>
                <a:gd name="connsiteX5" fmla="*/ 433708 w 784993"/>
                <a:gd name="connsiteY5" fmla="*/ 486307 h 934822"/>
                <a:gd name="connsiteX6" fmla="*/ 532288 w 784993"/>
                <a:gd name="connsiteY6" fmla="*/ 492361 h 934822"/>
                <a:gd name="connsiteX7" fmla="*/ 547027 w 784993"/>
                <a:gd name="connsiteY7" fmla="*/ 491963 h 934822"/>
                <a:gd name="connsiteX8" fmla="*/ 583578 w 784993"/>
                <a:gd name="connsiteY8" fmla="*/ 477452 h 934822"/>
                <a:gd name="connsiteX9" fmla="*/ 782239 w 784993"/>
                <a:gd name="connsiteY9" fmla="*/ 651253 h 934822"/>
                <a:gd name="connsiteX10" fmla="*/ 750323 w 784993"/>
                <a:gd name="connsiteY10" fmla="*/ 928288 h 934822"/>
                <a:gd name="connsiteX11" fmla="*/ 583578 w 784993"/>
                <a:gd name="connsiteY11" fmla="*/ 934822 h 934822"/>
                <a:gd name="connsiteX12" fmla="*/ 497356 w 784993"/>
                <a:gd name="connsiteY12" fmla="*/ 728679 h 934822"/>
                <a:gd name="connsiteX13" fmla="*/ 487535 w 784993"/>
                <a:gd name="connsiteY13" fmla="*/ 675599 h 934822"/>
                <a:gd name="connsiteX14" fmla="*/ 432359 w 784993"/>
                <a:gd name="connsiteY14" fmla="*/ 686990 h 934822"/>
                <a:gd name="connsiteX15" fmla="*/ 362412 w 784993"/>
                <a:gd name="connsiteY15" fmla="*/ 688952 h 934822"/>
                <a:gd name="connsiteX16" fmla="*/ 227906 w 784993"/>
                <a:gd name="connsiteY16" fmla="*/ 646446 h 934822"/>
                <a:gd name="connsiteX17" fmla="*/ 129311 w 784993"/>
                <a:gd name="connsiteY17" fmla="*/ 553586 h 934822"/>
                <a:gd name="connsiteX18" fmla="*/ 30716 w 784993"/>
                <a:gd name="connsiteY18" fmla="*/ 324708 h 934822"/>
                <a:gd name="connsiteX19" fmla="*/ 28 w 784993"/>
                <a:gd name="connsiteY19" fmla="*/ 86674 h 934822"/>
                <a:gd name="connsiteX20" fmla="*/ 24187 w 784993"/>
                <a:gd name="connsiteY20" fmla="*/ 60516 h 934822"/>
                <a:gd name="connsiteX21" fmla="*/ 49652 w 784993"/>
                <a:gd name="connsiteY21" fmla="*/ 82096 h 934822"/>
                <a:gd name="connsiteX22" fmla="*/ 50305 w 784993"/>
                <a:gd name="connsiteY22" fmla="*/ 82750 h 934822"/>
                <a:gd name="connsiteX23" fmla="*/ 99276 w 784993"/>
                <a:gd name="connsiteY23" fmla="*/ 305743 h 934822"/>
                <a:gd name="connsiteX24" fmla="*/ 201135 w 784993"/>
                <a:gd name="connsiteY24" fmla="*/ 496040 h 934822"/>
                <a:gd name="connsiteX25" fmla="*/ 278183 w 784993"/>
                <a:gd name="connsiteY25" fmla="*/ 556202 h 934822"/>
                <a:gd name="connsiteX26" fmla="*/ 321359 w 784993"/>
                <a:gd name="connsiteY26" fmla="*/ 571406 h 934822"/>
                <a:gd name="connsiteX27" fmla="*/ 345473 w 784993"/>
                <a:gd name="connsiteY27" fmla="*/ 573739 h 934822"/>
                <a:gd name="connsiteX28" fmla="*/ 297579 w 784993"/>
                <a:gd name="connsiteY28" fmla="*/ 549792 h 934822"/>
                <a:gd name="connsiteX29" fmla="*/ 206608 w 784993"/>
                <a:gd name="connsiteY29" fmla="*/ 462746 h 934822"/>
                <a:gd name="connsiteX30" fmla="*/ 136580 w 784993"/>
                <a:gd name="connsiteY30" fmla="*/ 242841 h 934822"/>
                <a:gd name="connsiteX31" fmla="*/ 130690 w 784993"/>
                <a:gd name="connsiteY31" fmla="*/ 187865 h 934822"/>
                <a:gd name="connsiteX32" fmla="*/ 128727 w 784993"/>
                <a:gd name="connsiteY32" fmla="*/ 133543 h 934822"/>
                <a:gd name="connsiteX33" fmla="*/ 127418 w 784993"/>
                <a:gd name="connsiteY33" fmla="*/ 25554 h 934822"/>
                <a:gd name="connsiteX34" fmla="*/ 151633 w 784993"/>
                <a:gd name="connsiteY34" fmla="*/ 29 h 93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84993" h="934822">
                  <a:moveTo>
                    <a:pt x="151633" y="29"/>
                  </a:moveTo>
                  <a:cubicBezTo>
                    <a:pt x="164723" y="-625"/>
                    <a:pt x="175848" y="9846"/>
                    <a:pt x="177157" y="22281"/>
                  </a:cubicBezTo>
                  <a:lnTo>
                    <a:pt x="177812" y="24245"/>
                  </a:lnTo>
                  <a:cubicBezTo>
                    <a:pt x="184357" y="93620"/>
                    <a:pt x="190901" y="164304"/>
                    <a:pt x="206608" y="230406"/>
                  </a:cubicBezTo>
                  <a:cubicBezTo>
                    <a:pt x="221661" y="297163"/>
                    <a:pt x="243913" y="361956"/>
                    <a:pt x="281218" y="408424"/>
                  </a:cubicBezTo>
                  <a:cubicBezTo>
                    <a:pt x="318522" y="454238"/>
                    <a:pt x="370880" y="477145"/>
                    <a:pt x="433708" y="486307"/>
                  </a:cubicBezTo>
                  <a:cubicBezTo>
                    <a:pt x="465450" y="490561"/>
                    <a:pt x="498501" y="492198"/>
                    <a:pt x="532288" y="492361"/>
                  </a:cubicBezTo>
                  <a:lnTo>
                    <a:pt x="547027" y="491963"/>
                  </a:lnTo>
                  <a:lnTo>
                    <a:pt x="583578" y="477452"/>
                  </a:lnTo>
                  <a:cubicBezTo>
                    <a:pt x="694959" y="448703"/>
                    <a:pt x="771166" y="557165"/>
                    <a:pt x="782239" y="651253"/>
                  </a:cubicBezTo>
                  <a:cubicBezTo>
                    <a:pt x="796569" y="785197"/>
                    <a:pt x="750323" y="928288"/>
                    <a:pt x="750323" y="928288"/>
                  </a:cubicBezTo>
                  <a:lnTo>
                    <a:pt x="583578" y="934822"/>
                  </a:lnTo>
                  <a:cubicBezTo>
                    <a:pt x="583578" y="934822"/>
                    <a:pt x="526097" y="835507"/>
                    <a:pt x="497356" y="728679"/>
                  </a:cubicBezTo>
                  <a:lnTo>
                    <a:pt x="487535" y="675599"/>
                  </a:lnTo>
                  <a:lnTo>
                    <a:pt x="432359" y="686990"/>
                  </a:lnTo>
                  <a:cubicBezTo>
                    <a:pt x="409588" y="689933"/>
                    <a:pt x="386245" y="690914"/>
                    <a:pt x="362412" y="688952"/>
                  </a:cubicBezTo>
                  <a:cubicBezTo>
                    <a:pt x="315400" y="685028"/>
                    <a:pt x="267735" y="671295"/>
                    <a:pt x="227906" y="646446"/>
                  </a:cubicBezTo>
                  <a:cubicBezTo>
                    <a:pt x="188076" y="621596"/>
                    <a:pt x="154776" y="588899"/>
                    <a:pt x="129311" y="553586"/>
                  </a:cubicBezTo>
                  <a:cubicBezTo>
                    <a:pt x="77728" y="482961"/>
                    <a:pt x="49652" y="403834"/>
                    <a:pt x="30716" y="324708"/>
                  </a:cubicBezTo>
                  <a:cubicBezTo>
                    <a:pt x="12434" y="245581"/>
                    <a:pt x="3946" y="166454"/>
                    <a:pt x="28" y="86674"/>
                  </a:cubicBezTo>
                  <a:cubicBezTo>
                    <a:pt x="-625" y="72941"/>
                    <a:pt x="10475" y="61170"/>
                    <a:pt x="24187" y="60516"/>
                  </a:cubicBezTo>
                  <a:cubicBezTo>
                    <a:pt x="37246" y="59862"/>
                    <a:pt x="48346" y="69671"/>
                    <a:pt x="49652" y="82096"/>
                  </a:cubicBezTo>
                  <a:lnTo>
                    <a:pt x="50305" y="82750"/>
                  </a:lnTo>
                  <a:cubicBezTo>
                    <a:pt x="60099" y="158607"/>
                    <a:pt x="75117" y="234464"/>
                    <a:pt x="99276" y="305743"/>
                  </a:cubicBezTo>
                  <a:cubicBezTo>
                    <a:pt x="122782" y="377023"/>
                    <a:pt x="155429" y="445032"/>
                    <a:pt x="201135" y="496040"/>
                  </a:cubicBezTo>
                  <a:cubicBezTo>
                    <a:pt x="223988" y="522197"/>
                    <a:pt x="250106" y="542469"/>
                    <a:pt x="278183" y="556202"/>
                  </a:cubicBezTo>
                  <a:cubicBezTo>
                    <a:pt x="291895" y="563396"/>
                    <a:pt x="306423" y="568300"/>
                    <a:pt x="321359" y="571406"/>
                  </a:cubicBezTo>
                  <a:lnTo>
                    <a:pt x="345473" y="573739"/>
                  </a:lnTo>
                  <a:lnTo>
                    <a:pt x="297579" y="549792"/>
                  </a:lnTo>
                  <a:cubicBezTo>
                    <a:pt x="260929" y="528848"/>
                    <a:pt x="230169" y="495470"/>
                    <a:pt x="206608" y="462746"/>
                  </a:cubicBezTo>
                  <a:cubicBezTo>
                    <a:pt x="161450" y="391408"/>
                    <a:pt x="146397" y="315488"/>
                    <a:pt x="136580" y="242841"/>
                  </a:cubicBezTo>
                  <a:lnTo>
                    <a:pt x="130690" y="187865"/>
                  </a:lnTo>
                  <a:lnTo>
                    <a:pt x="128727" y="133543"/>
                  </a:lnTo>
                  <a:cubicBezTo>
                    <a:pt x="126109" y="97547"/>
                    <a:pt x="127418" y="61551"/>
                    <a:pt x="127418" y="25554"/>
                  </a:cubicBezTo>
                  <a:cubicBezTo>
                    <a:pt x="126763" y="11810"/>
                    <a:pt x="137889" y="29"/>
                    <a:pt x="151633" y="29"/>
                  </a:cubicBezTo>
                  <a:close/>
                </a:path>
              </a:pathLst>
            </a:custGeom>
            <a:solidFill>
              <a:schemeClr val="bg1"/>
            </a:solidFill>
            <a:ln>
              <a:noFill/>
            </a:ln>
            <a:effectLst/>
          </p:spPr>
          <p:txBody>
            <a:bodyPr wrap="square" anchor="ctr">
              <a:noAutofit/>
            </a:bodyPr>
            <a:lstStyle/>
            <a:p>
              <a:endParaRPr lang="en-US" sz="2743" dirty="0">
                <a:latin typeface="Lato Light" panose="020F0502020204030203" pitchFamily="34" charset="0"/>
              </a:endParaRPr>
            </a:p>
          </p:txBody>
        </p:sp>
        <p:sp>
          <p:nvSpPr>
            <p:cNvPr id="84" name="Freeform 78">
              <a:extLst>
                <a:ext uri="{FF2B5EF4-FFF2-40B4-BE49-F238E27FC236}">
                  <a16:creationId xmlns:a16="http://schemas.microsoft.com/office/drawing/2014/main" id="{925C1094-7314-4515-B6AD-EB9CD5AC7717}"/>
                </a:ext>
              </a:extLst>
            </p:cNvPr>
            <p:cNvSpPr>
              <a:spLocks noChangeArrowheads="1"/>
            </p:cNvSpPr>
            <p:nvPr/>
          </p:nvSpPr>
          <p:spPr bwMode="auto">
            <a:xfrm>
              <a:off x="16656564" y="7870441"/>
              <a:ext cx="153150" cy="354341"/>
            </a:xfrm>
            <a:custGeom>
              <a:avLst/>
              <a:gdLst>
                <a:gd name="connsiteX0" fmla="*/ 118410 w 177896"/>
                <a:gd name="connsiteY0" fmla="*/ 2220 h 411595"/>
                <a:gd name="connsiteX1" fmla="*/ 157493 w 177896"/>
                <a:gd name="connsiteY1" fmla="*/ 138147 h 411595"/>
                <a:gd name="connsiteX2" fmla="*/ 155013 w 177896"/>
                <a:gd name="connsiteY2" fmla="*/ 143101 h 411595"/>
                <a:gd name="connsiteX3" fmla="*/ 158554 w 177896"/>
                <a:gd name="connsiteY3" fmla="*/ 142033 h 411595"/>
                <a:gd name="connsiteX4" fmla="*/ 172875 w 177896"/>
                <a:gd name="connsiteY4" fmla="*/ 149242 h 411595"/>
                <a:gd name="connsiteX5" fmla="*/ 160714 w 177896"/>
                <a:gd name="connsiteY5" fmla="*/ 181645 h 411595"/>
                <a:gd name="connsiteX6" fmla="*/ 139191 w 177896"/>
                <a:gd name="connsiteY6" fmla="*/ 186749 h 411595"/>
                <a:gd name="connsiteX7" fmla="*/ 133312 w 177896"/>
                <a:gd name="connsiteY7" fmla="*/ 183494 h 411595"/>
                <a:gd name="connsiteX8" fmla="*/ 132317 w 177896"/>
                <a:gd name="connsiteY8" fmla="*/ 184479 h 411595"/>
                <a:gd name="connsiteX9" fmla="*/ 148868 w 177896"/>
                <a:gd name="connsiteY9" fmla="*/ 239080 h 411595"/>
                <a:gd name="connsiteX10" fmla="*/ 176923 w 177896"/>
                <a:gd name="connsiteY10" fmla="*/ 356610 h 411595"/>
                <a:gd name="connsiteX11" fmla="*/ 141039 w 177896"/>
                <a:gd name="connsiteY11" fmla="*/ 410805 h 411595"/>
                <a:gd name="connsiteX12" fmla="*/ 87539 w 177896"/>
                <a:gd name="connsiteY12" fmla="*/ 374893 h 411595"/>
                <a:gd name="connsiteX13" fmla="*/ 86887 w 177896"/>
                <a:gd name="connsiteY13" fmla="*/ 366404 h 411595"/>
                <a:gd name="connsiteX14" fmla="*/ 81667 w 177896"/>
                <a:gd name="connsiteY14" fmla="*/ 250833 h 411595"/>
                <a:gd name="connsiteX15" fmla="*/ 79022 w 177896"/>
                <a:gd name="connsiteY15" fmla="*/ 224657 h 411595"/>
                <a:gd name="connsiteX16" fmla="*/ 68092 w 177896"/>
                <a:gd name="connsiteY16" fmla="*/ 230027 h 411595"/>
                <a:gd name="connsiteX17" fmla="*/ 34383 w 177896"/>
                <a:gd name="connsiteY17" fmla="*/ 230735 h 411595"/>
                <a:gd name="connsiteX18" fmla="*/ 11585 w 177896"/>
                <a:gd name="connsiteY18" fmla="*/ 94151 h 411595"/>
                <a:gd name="connsiteX19" fmla="*/ 118410 w 177896"/>
                <a:gd name="connsiteY19" fmla="*/ 2220 h 41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7896" h="411595">
                  <a:moveTo>
                    <a:pt x="118410" y="2220"/>
                  </a:moveTo>
                  <a:cubicBezTo>
                    <a:pt x="158796" y="14040"/>
                    <a:pt x="176383" y="75108"/>
                    <a:pt x="157493" y="138147"/>
                  </a:cubicBezTo>
                  <a:lnTo>
                    <a:pt x="155013" y="143101"/>
                  </a:lnTo>
                  <a:lnTo>
                    <a:pt x="158554" y="142033"/>
                  </a:lnTo>
                  <a:cubicBezTo>
                    <a:pt x="164714" y="142275"/>
                    <a:pt x="169995" y="144706"/>
                    <a:pt x="172875" y="149242"/>
                  </a:cubicBezTo>
                  <a:cubicBezTo>
                    <a:pt x="179276" y="158315"/>
                    <a:pt x="173515" y="173220"/>
                    <a:pt x="160714" y="181645"/>
                  </a:cubicBezTo>
                  <a:cubicBezTo>
                    <a:pt x="154313" y="186182"/>
                    <a:pt x="146312" y="187640"/>
                    <a:pt x="139191" y="186749"/>
                  </a:cubicBezTo>
                  <a:lnTo>
                    <a:pt x="133312" y="183494"/>
                  </a:lnTo>
                  <a:lnTo>
                    <a:pt x="132317" y="184479"/>
                  </a:lnTo>
                  <a:lnTo>
                    <a:pt x="148868" y="239080"/>
                  </a:lnTo>
                  <a:cubicBezTo>
                    <a:pt x="159307" y="277603"/>
                    <a:pt x="169094" y="316780"/>
                    <a:pt x="176923" y="356610"/>
                  </a:cubicBezTo>
                  <a:cubicBezTo>
                    <a:pt x="182143" y="381422"/>
                    <a:pt x="165832" y="405581"/>
                    <a:pt x="141039" y="410805"/>
                  </a:cubicBezTo>
                  <a:cubicBezTo>
                    <a:pt x="116246" y="415375"/>
                    <a:pt x="92106" y="399705"/>
                    <a:pt x="87539" y="374893"/>
                  </a:cubicBezTo>
                  <a:cubicBezTo>
                    <a:pt x="86887" y="371628"/>
                    <a:pt x="86887" y="368363"/>
                    <a:pt x="86887" y="366404"/>
                  </a:cubicBezTo>
                  <a:cubicBezTo>
                    <a:pt x="86234" y="327880"/>
                    <a:pt x="84930" y="289357"/>
                    <a:pt x="81667" y="250833"/>
                  </a:cubicBezTo>
                  <a:lnTo>
                    <a:pt x="79022" y="224657"/>
                  </a:lnTo>
                  <a:lnTo>
                    <a:pt x="68092" y="230027"/>
                  </a:lnTo>
                  <a:cubicBezTo>
                    <a:pt x="56082" y="233280"/>
                    <a:pt x="44480" y="233690"/>
                    <a:pt x="34383" y="230735"/>
                  </a:cubicBezTo>
                  <a:cubicBezTo>
                    <a:pt x="-5351" y="218259"/>
                    <a:pt x="-7305" y="157190"/>
                    <a:pt x="11585" y="94151"/>
                  </a:cubicBezTo>
                  <a:cubicBezTo>
                    <a:pt x="29823" y="31113"/>
                    <a:pt x="78025" y="-10256"/>
                    <a:pt x="118410" y="2220"/>
                  </a:cubicBezTo>
                  <a:close/>
                </a:path>
              </a:pathLst>
            </a:custGeom>
            <a:solidFill>
              <a:schemeClr val="bg1">
                <a:lumMod val="85000"/>
              </a:schemeClr>
            </a:solidFill>
            <a:ln>
              <a:noFill/>
            </a:ln>
            <a:effectLst/>
          </p:spPr>
          <p:txBody>
            <a:bodyPr wrap="square" anchor="ctr">
              <a:noAutofit/>
            </a:bodyPr>
            <a:lstStyle/>
            <a:p>
              <a:endParaRPr lang="en-US" sz="2743" dirty="0">
                <a:latin typeface="Lato Light" panose="020F0502020204030203" pitchFamily="34" charset="0"/>
              </a:endParaRPr>
            </a:p>
          </p:txBody>
        </p:sp>
        <p:sp>
          <p:nvSpPr>
            <p:cNvPr id="85" name="Freeform 112">
              <a:extLst>
                <a:ext uri="{FF2B5EF4-FFF2-40B4-BE49-F238E27FC236}">
                  <a16:creationId xmlns:a16="http://schemas.microsoft.com/office/drawing/2014/main" id="{33E89785-C899-4689-9AD4-55E643C712E1}"/>
                </a:ext>
              </a:extLst>
            </p:cNvPr>
            <p:cNvSpPr>
              <a:spLocks noChangeArrowheads="1"/>
            </p:cNvSpPr>
            <p:nvPr/>
          </p:nvSpPr>
          <p:spPr bwMode="auto">
            <a:xfrm>
              <a:off x="16729625" y="7846735"/>
              <a:ext cx="86788" cy="146300"/>
            </a:xfrm>
            <a:custGeom>
              <a:avLst/>
              <a:gdLst>
                <a:gd name="T0" fmla="*/ 0 w 154"/>
                <a:gd name="T1" fmla="*/ 48 h 261"/>
                <a:gd name="T2" fmla="*/ 0 w 154"/>
                <a:gd name="T3" fmla="*/ 48 h 261"/>
                <a:gd name="T4" fmla="*/ 110 w 154"/>
                <a:gd name="T5" fmla="*/ 260 h 261"/>
                <a:gd name="T6" fmla="*/ 149 w 154"/>
                <a:gd name="T7" fmla="*/ 223 h 261"/>
                <a:gd name="T8" fmla="*/ 153 w 154"/>
                <a:gd name="T9" fmla="*/ 51 h 261"/>
                <a:gd name="T10" fmla="*/ 77 w 154"/>
                <a:gd name="T11" fmla="*/ 0 h 261"/>
                <a:gd name="T12" fmla="*/ 0 w 154"/>
                <a:gd name="T13" fmla="*/ 17 h 261"/>
                <a:gd name="T14" fmla="*/ 0 w 154"/>
                <a:gd name="T15" fmla="*/ 48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261">
                  <a:moveTo>
                    <a:pt x="0" y="48"/>
                  </a:moveTo>
                  <a:lnTo>
                    <a:pt x="0" y="48"/>
                  </a:lnTo>
                  <a:cubicBezTo>
                    <a:pt x="0" y="48"/>
                    <a:pt x="37" y="225"/>
                    <a:pt x="110" y="260"/>
                  </a:cubicBezTo>
                  <a:lnTo>
                    <a:pt x="149" y="223"/>
                  </a:lnTo>
                  <a:lnTo>
                    <a:pt x="153" y="51"/>
                  </a:lnTo>
                  <a:lnTo>
                    <a:pt x="77" y="0"/>
                  </a:lnTo>
                  <a:lnTo>
                    <a:pt x="0" y="17"/>
                  </a:lnTo>
                  <a:lnTo>
                    <a:pt x="0" y="48"/>
                  </a:lnTo>
                </a:path>
              </a:pathLst>
            </a:custGeom>
            <a:solidFill>
              <a:schemeClr val="tx2">
                <a:lumMod val="50000"/>
              </a:schemeClr>
            </a:solidFill>
            <a:ln>
              <a:noFill/>
            </a:ln>
            <a:effectLst/>
          </p:spPr>
          <p:txBody>
            <a:bodyPr wrap="none" anchor="ctr"/>
            <a:lstStyle/>
            <a:p>
              <a:endParaRPr lang="en-US" sz="2743" dirty="0">
                <a:latin typeface="Lato Light" panose="020F0502020204030203" pitchFamily="34" charset="0"/>
              </a:endParaRPr>
            </a:p>
          </p:txBody>
        </p:sp>
        <p:sp>
          <p:nvSpPr>
            <p:cNvPr id="86" name="Freeform 114">
              <a:extLst>
                <a:ext uri="{FF2B5EF4-FFF2-40B4-BE49-F238E27FC236}">
                  <a16:creationId xmlns:a16="http://schemas.microsoft.com/office/drawing/2014/main" id="{552E6E80-F3DA-4F08-8308-4D83C8A0909C}"/>
                </a:ext>
              </a:extLst>
            </p:cNvPr>
            <p:cNvSpPr>
              <a:spLocks noChangeArrowheads="1"/>
            </p:cNvSpPr>
            <p:nvPr/>
          </p:nvSpPr>
          <p:spPr bwMode="auto">
            <a:xfrm>
              <a:off x="15928700" y="7268977"/>
              <a:ext cx="632308" cy="582715"/>
            </a:xfrm>
            <a:custGeom>
              <a:avLst/>
              <a:gdLst>
                <a:gd name="T0" fmla="*/ 998 w 1123"/>
                <a:gd name="T1" fmla="*/ 250 h 1037"/>
                <a:gd name="T2" fmla="*/ 359 w 1123"/>
                <a:gd name="T3" fmla="*/ 28 h 1037"/>
                <a:gd name="T4" fmla="*/ 359 w 1123"/>
                <a:gd name="T5" fmla="*/ 28 h 1037"/>
                <a:gd name="T6" fmla="*/ 162 w 1123"/>
                <a:gd name="T7" fmla="*/ 124 h 1037"/>
                <a:gd name="T8" fmla="*/ 28 w 1123"/>
                <a:gd name="T9" fmla="*/ 511 h 1037"/>
                <a:gd name="T10" fmla="*/ 28 w 1123"/>
                <a:gd name="T11" fmla="*/ 511 h 1037"/>
                <a:gd name="T12" fmla="*/ 123 w 1123"/>
                <a:gd name="T13" fmla="*/ 708 h 1037"/>
                <a:gd name="T14" fmla="*/ 298 w 1123"/>
                <a:gd name="T15" fmla="*/ 769 h 1037"/>
                <a:gd name="T16" fmla="*/ 298 w 1123"/>
                <a:gd name="T17" fmla="*/ 769 h 1037"/>
                <a:gd name="T18" fmla="*/ 318 w 1123"/>
                <a:gd name="T19" fmla="*/ 793 h 1037"/>
                <a:gd name="T20" fmla="*/ 358 w 1123"/>
                <a:gd name="T21" fmla="*/ 1015 h 1037"/>
                <a:gd name="T22" fmla="*/ 358 w 1123"/>
                <a:gd name="T23" fmla="*/ 1015 h 1037"/>
                <a:gd name="T24" fmla="*/ 388 w 1123"/>
                <a:gd name="T25" fmla="*/ 1026 h 1037"/>
                <a:gd name="T26" fmla="*/ 556 w 1123"/>
                <a:gd name="T27" fmla="*/ 875 h 1037"/>
                <a:gd name="T28" fmla="*/ 556 w 1123"/>
                <a:gd name="T29" fmla="*/ 875 h 1037"/>
                <a:gd name="T30" fmla="*/ 588 w 1123"/>
                <a:gd name="T31" fmla="*/ 869 h 1037"/>
                <a:gd name="T32" fmla="*/ 762 w 1123"/>
                <a:gd name="T33" fmla="*/ 930 h 1037"/>
                <a:gd name="T34" fmla="*/ 762 w 1123"/>
                <a:gd name="T35" fmla="*/ 930 h 1037"/>
                <a:gd name="T36" fmla="*/ 959 w 1123"/>
                <a:gd name="T37" fmla="*/ 834 h 1037"/>
                <a:gd name="T38" fmla="*/ 1094 w 1123"/>
                <a:gd name="T39" fmla="*/ 447 h 1037"/>
                <a:gd name="T40" fmla="*/ 1094 w 1123"/>
                <a:gd name="T41" fmla="*/ 447 h 1037"/>
                <a:gd name="T42" fmla="*/ 998 w 1123"/>
                <a:gd name="T43" fmla="*/ 250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3" h="1037">
                  <a:moveTo>
                    <a:pt x="998" y="250"/>
                  </a:moveTo>
                  <a:lnTo>
                    <a:pt x="359" y="28"/>
                  </a:lnTo>
                  <a:lnTo>
                    <a:pt x="359" y="28"/>
                  </a:lnTo>
                  <a:cubicBezTo>
                    <a:pt x="278" y="0"/>
                    <a:pt x="190" y="43"/>
                    <a:pt x="162" y="124"/>
                  </a:cubicBezTo>
                  <a:lnTo>
                    <a:pt x="28" y="511"/>
                  </a:lnTo>
                  <a:lnTo>
                    <a:pt x="28" y="511"/>
                  </a:lnTo>
                  <a:cubicBezTo>
                    <a:pt x="0" y="592"/>
                    <a:pt x="42" y="680"/>
                    <a:pt x="123" y="708"/>
                  </a:cubicBezTo>
                  <a:lnTo>
                    <a:pt x="298" y="769"/>
                  </a:lnTo>
                  <a:lnTo>
                    <a:pt x="298" y="769"/>
                  </a:lnTo>
                  <a:cubicBezTo>
                    <a:pt x="309" y="773"/>
                    <a:pt x="317" y="782"/>
                    <a:pt x="318" y="793"/>
                  </a:cubicBezTo>
                  <a:lnTo>
                    <a:pt x="358" y="1015"/>
                  </a:lnTo>
                  <a:lnTo>
                    <a:pt x="358" y="1015"/>
                  </a:lnTo>
                  <a:cubicBezTo>
                    <a:pt x="360" y="1029"/>
                    <a:pt x="377" y="1036"/>
                    <a:pt x="388" y="1026"/>
                  </a:cubicBezTo>
                  <a:lnTo>
                    <a:pt x="556" y="875"/>
                  </a:lnTo>
                  <a:lnTo>
                    <a:pt x="556" y="875"/>
                  </a:lnTo>
                  <a:cubicBezTo>
                    <a:pt x="565" y="868"/>
                    <a:pt x="577" y="865"/>
                    <a:pt x="588" y="869"/>
                  </a:cubicBezTo>
                  <a:lnTo>
                    <a:pt x="762" y="930"/>
                  </a:lnTo>
                  <a:lnTo>
                    <a:pt x="762" y="930"/>
                  </a:lnTo>
                  <a:cubicBezTo>
                    <a:pt x="843" y="958"/>
                    <a:pt x="932" y="915"/>
                    <a:pt x="959" y="834"/>
                  </a:cubicBezTo>
                  <a:lnTo>
                    <a:pt x="1094" y="447"/>
                  </a:lnTo>
                  <a:lnTo>
                    <a:pt x="1094" y="447"/>
                  </a:lnTo>
                  <a:cubicBezTo>
                    <a:pt x="1122" y="367"/>
                    <a:pt x="1079" y="278"/>
                    <a:pt x="998" y="250"/>
                  </a:cubicBezTo>
                </a:path>
              </a:pathLst>
            </a:custGeom>
            <a:solidFill>
              <a:schemeClr val="accent5"/>
            </a:solidFill>
            <a:ln>
              <a:noFill/>
            </a:ln>
            <a:effectLst/>
          </p:spPr>
          <p:txBody>
            <a:bodyPr wrap="none" anchor="ctr"/>
            <a:lstStyle/>
            <a:p>
              <a:endParaRPr lang="en-US" sz="2743" dirty="0">
                <a:latin typeface="Lato Light" panose="020F0502020204030203" pitchFamily="34" charset="0"/>
              </a:endParaRPr>
            </a:p>
          </p:txBody>
        </p:sp>
        <p:sp>
          <p:nvSpPr>
            <p:cNvPr id="87" name="Freeform 115">
              <a:extLst>
                <a:ext uri="{FF2B5EF4-FFF2-40B4-BE49-F238E27FC236}">
                  <a16:creationId xmlns:a16="http://schemas.microsoft.com/office/drawing/2014/main" id="{794D5E68-2B63-4194-8541-EDD84AB500E5}"/>
                </a:ext>
              </a:extLst>
            </p:cNvPr>
            <p:cNvSpPr>
              <a:spLocks noChangeArrowheads="1"/>
            </p:cNvSpPr>
            <p:nvPr/>
          </p:nvSpPr>
          <p:spPr bwMode="auto">
            <a:xfrm>
              <a:off x="16102276" y="7405357"/>
              <a:ext cx="302517" cy="257883"/>
            </a:xfrm>
            <a:custGeom>
              <a:avLst/>
              <a:gdLst>
                <a:gd name="T0" fmla="*/ 487 w 538"/>
                <a:gd name="T1" fmla="*/ 141 h 459"/>
                <a:gd name="T2" fmla="*/ 487 w 538"/>
                <a:gd name="T3" fmla="*/ 141 h 459"/>
                <a:gd name="T4" fmla="*/ 290 w 538"/>
                <a:gd name="T5" fmla="*/ 124 h 459"/>
                <a:gd name="T6" fmla="*/ 290 w 538"/>
                <a:gd name="T7" fmla="*/ 124 h 459"/>
                <a:gd name="T8" fmla="*/ 125 w 538"/>
                <a:gd name="T9" fmla="*/ 15 h 459"/>
                <a:gd name="T10" fmla="*/ 125 w 538"/>
                <a:gd name="T11" fmla="*/ 15 h 459"/>
                <a:gd name="T12" fmla="*/ 15 w 538"/>
                <a:gd name="T13" fmla="*/ 180 h 459"/>
                <a:gd name="T14" fmla="*/ 15 w 538"/>
                <a:gd name="T15" fmla="*/ 180 h 459"/>
                <a:gd name="T16" fmla="*/ 180 w 538"/>
                <a:gd name="T17" fmla="*/ 439 h 459"/>
                <a:gd name="T18" fmla="*/ 180 w 538"/>
                <a:gd name="T19" fmla="*/ 439 h 459"/>
                <a:gd name="T20" fmla="*/ 471 w 538"/>
                <a:gd name="T21" fmla="*/ 338 h 459"/>
                <a:gd name="T22" fmla="*/ 471 w 538"/>
                <a:gd name="T23" fmla="*/ 338 h 459"/>
                <a:gd name="T24" fmla="*/ 487 w 538"/>
                <a:gd name="T25" fmla="*/ 141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8" h="459">
                  <a:moveTo>
                    <a:pt x="487" y="141"/>
                  </a:moveTo>
                  <a:lnTo>
                    <a:pt x="487" y="141"/>
                  </a:lnTo>
                  <a:cubicBezTo>
                    <a:pt x="437" y="82"/>
                    <a:pt x="349" y="74"/>
                    <a:pt x="290" y="124"/>
                  </a:cubicBezTo>
                  <a:lnTo>
                    <a:pt x="290" y="124"/>
                  </a:lnTo>
                  <a:cubicBezTo>
                    <a:pt x="274" y="48"/>
                    <a:pt x="200" y="0"/>
                    <a:pt x="125" y="15"/>
                  </a:cubicBezTo>
                  <a:lnTo>
                    <a:pt x="125" y="15"/>
                  </a:lnTo>
                  <a:cubicBezTo>
                    <a:pt x="49" y="31"/>
                    <a:pt x="0" y="105"/>
                    <a:pt x="15" y="180"/>
                  </a:cubicBezTo>
                  <a:lnTo>
                    <a:pt x="15" y="180"/>
                  </a:lnTo>
                  <a:cubicBezTo>
                    <a:pt x="29" y="246"/>
                    <a:pt x="110" y="407"/>
                    <a:pt x="180" y="439"/>
                  </a:cubicBezTo>
                  <a:lnTo>
                    <a:pt x="180" y="439"/>
                  </a:lnTo>
                  <a:cubicBezTo>
                    <a:pt x="256" y="458"/>
                    <a:pt x="420" y="381"/>
                    <a:pt x="471" y="338"/>
                  </a:cubicBezTo>
                  <a:lnTo>
                    <a:pt x="471" y="338"/>
                  </a:lnTo>
                  <a:cubicBezTo>
                    <a:pt x="529" y="288"/>
                    <a:pt x="537" y="200"/>
                    <a:pt x="487" y="141"/>
                  </a:cubicBezTo>
                </a:path>
              </a:pathLst>
            </a:custGeom>
            <a:solidFill>
              <a:schemeClr val="bg1"/>
            </a:solidFill>
            <a:ln>
              <a:noFill/>
            </a:ln>
            <a:effectLst/>
          </p:spPr>
          <p:txBody>
            <a:bodyPr wrap="none" anchor="ctr"/>
            <a:lstStyle/>
            <a:p>
              <a:endParaRPr lang="en-US" sz="2743" dirty="0">
                <a:latin typeface="Lato Light" panose="020F0502020204030203" pitchFamily="34" charset="0"/>
              </a:endParaRPr>
            </a:p>
          </p:txBody>
        </p:sp>
        <p:sp>
          <p:nvSpPr>
            <p:cNvPr id="88" name="Freeform 82">
              <a:extLst>
                <a:ext uri="{FF2B5EF4-FFF2-40B4-BE49-F238E27FC236}">
                  <a16:creationId xmlns:a16="http://schemas.microsoft.com/office/drawing/2014/main" id="{DBADEBDA-1568-4814-8FE9-AB77721A6387}"/>
                </a:ext>
              </a:extLst>
            </p:cNvPr>
            <p:cNvSpPr>
              <a:spLocks noChangeArrowheads="1"/>
            </p:cNvSpPr>
            <p:nvPr/>
          </p:nvSpPr>
          <p:spPr bwMode="auto">
            <a:xfrm>
              <a:off x="16221529" y="7677746"/>
              <a:ext cx="68310" cy="99886"/>
            </a:xfrm>
            <a:custGeom>
              <a:avLst/>
              <a:gdLst>
                <a:gd name="connsiteX0" fmla="*/ 27387 w 79348"/>
                <a:gd name="connsiteY0" fmla="*/ 170 h 116026"/>
                <a:gd name="connsiteX1" fmla="*/ 57272 w 79348"/>
                <a:gd name="connsiteY1" fmla="*/ 54444 h 116026"/>
                <a:gd name="connsiteX2" fmla="*/ 59444 w 79348"/>
                <a:gd name="connsiteY2" fmla="*/ 60494 h 116026"/>
                <a:gd name="connsiteX3" fmla="*/ 61340 w 79348"/>
                <a:gd name="connsiteY3" fmla="*/ 53496 h 116026"/>
                <a:gd name="connsiteX4" fmla="*/ 63879 w 79348"/>
                <a:gd name="connsiteY4" fmla="*/ 35137 h 116026"/>
                <a:gd name="connsiteX5" fmla="*/ 64513 w 79348"/>
                <a:gd name="connsiteY5" fmla="*/ 35137 h 116026"/>
                <a:gd name="connsiteX6" fmla="*/ 68321 w 79348"/>
                <a:gd name="connsiteY6" fmla="*/ 29892 h 116026"/>
                <a:gd name="connsiteX7" fmla="*/ 75303 w 79348"/>
                <a:gd name="connsiteY7" fmla="*/ 33826 h 116026"/>
                <a:gd name="connsiteX8" fmla="*/ 79111 w 79348"/>
                <a:gd name="connsiteY8" fmla="*/ 54808 h 116026"/>
                <a:gd name="connsiteX9" fmla="*/ 77207 w 79348"/>
                <a:gd name="connsiteY9" fmla="*/ 75789 h 116026"/>
                <a:gd name="connsiteX10" fmla="*/ 68956 w 79348"/>
                <a:gd name="connsiteY10" fmla="*/ 96115 h 116026"/>
                <a:gd name="connsiteX11" fmla="*/ 67260 w 79348"/>
                <a:gd name="connsiteY11" fmla="*/ 97283 h 116026"/>
                <a:gd name="connsiteX12" fmla="*/ 66693 w 79348"/>
                <a:gd name="connsiteY12" fmla="*/ 103324 h 116026"/>
                <a:gd name="connsiteX13" fmla="*/ 42979 w 79348"/>
                <a:gd name="connsiteY13" fmla="*/ 115912 h 116026"/>
                <a:gd name="connsiteX14" fmla="*/ 749 w 79348"/>
                <a:gd name="connsiteY14" fmla="*/ 62945 h 116026"/>
                <a:gd name="connsiteX15" fmla="*/ 27387 w 79348"/>
                <a:gd name="connsiteY15" fmla="*/ 170 h 11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348" h="116026">
                  <a:moveTo>
                    <a:pt x="27387" y="170"/>
                  </a:moveTo>
                  <a:cubicBezTo>
                    <a:pt x="46228" y="-2446"/>
                    <a:pt x="43629" y="25672"/>
                    <a:pt x="57272" y="54444"/>
                  </a:cubicBezTo>
                  <a:lnTo>
                    <a:pt x="59444" y="60494"/>
                  </a:lnTo>
                  <a:lnTo>
                    <a:pt x="61340" y="53496"/>
                  </a:lnTo>
                  <a:cubicBezTo>
                    <a:pt x="61975" y="47595"/>
                    <a:pt x="63244" y="41694"/>
                    <a:pt x="63879" y="35137"/>
                  </a:cubicBezTo>
                  <a:lnTo>
                    <a:pt x="64513" y="35137"/>
                  </a:lnTo>
                  <a:cubicBezTo>
                    <a:pt x="64513" y="33170"/>
                    <a:pt x="65783" y="30548"/>
                    <a:pt x="68321" y="29892"/>
                  </a:cubicBezTo>
                  <a:cubicBezTo>
                    <a:pt x="70860" y="29236"/>
                    <a:pt x="74033" y="30548"/>
                    <a:pt x="75303" y="33826"/>
                  </a:cubicBezTo>
                  <a:cubicBezTo>
                    <a:pt x="77207" y="41038"/>
                    <a:pt x="78476" y="47595"/>
                    <a:pt x="79111" y="54808"/>
                  </a:cubicBezTo>
                  <a:cubicBezTo>
                    <a:pt x="79745" y="61364"/>
                    <a:pt x="79111" y="68577"/>
                    <a:pt x="77207" y="75789"/>
                  </a:cubicBezTo>
                  <a:cubicBezTo>
                    <a:pt x="75937" y="82346"/>
                    <a:pt x="73399" y="89558"/>
                    <a:pt x="68956" y="96115"/>
                  </a:cubicBezTo>
                  <a:lnTo>
                    <a:pt x="67260" y="97283"/>
                  </a:lnTo>
                  <a:lnTo>
                    <a:pt x="66693" y="103324"/>
                  </a:lnTo>
                  <a:cubicBezTo>
                    <a:pt x="62307" y="111825"/>
                    <a:pt x="52400" y="114277"/>
                    <a:pt x="42979" y="115912"/>
                  </a:cubicBezTo>
                  <a:cubicBezTo>
                    <a:pt x="23488" y="117873"/>
                    <a:pt x="4647" y="94333"/>
                    <a:pt x="749" y="62945"/>
                  </a:cubicBezTo>
                  <a:cubicBezTo>
                    <a:pt x="-3149" y="30904"/>
                    <a:pt x="8545" y="2786"/>
                    <a:pt x="27387" y="170"/>
                  </a:cubicBezTo>
                  <a:close/>
                </a:path>
              </a:pathLst>
            </a:custGeom>
            <a:solidFill>
              <a:schemeClr val="bg1">
                <a:lumMod val="85000"/>
              </a:schemeClr>
            </a:solidFill>
            <a:ln>
              <a:noFill/>
            </a:ln>
            <a:effectLst/>
          </p:spPr>
          <p:txBody>
            <a:bodyPr wrap="square" anchor="ctr">
              <a:noAutofit/>
            </a:bodyPr>
            <a:lstStyle/>
            <a:p>
              <a:endParaRPr lang="en-US" sz="2743" dirty="0">
                <a:latin typeface="Lato Light" panose="020F0502020204030203" pitchFamily="34" charset="0"/>
              </a:endParaRPr>
            </a:p>
          </p:txBody>
        </p:sp>
        <p:sp>
          <p:nvSpPr>
            <p:cNvPr id="89" name="Freeform 120">
              <a:extLst>
                <a:ext uri="{FF2B5EF4-FFF2-40B4-BE49-F238E27FC236}">
                  <a16:creationId xmlns:a16="http://schemas.microsoft.com/office/drawing/2014/main" id="{B7A032C5-8A4D-40CA-A075-25FF498BD0DA}"/>
                </a:ext>
              </a:extLst>
            </p:cNvPr>
            <p:cNvSpPr>
              <a:spLocks noChangeArrowheads="1"/>
            </p:cNvSpPr>
            <p:nvPr/>
          </p:nvSpPr>
          <p:spPr bwMode="auto">
            <a:xfrm>
              <a:off x="16704827" y="8112057"/>
              <a:ext cx="141340" cy="121502"/>
            </a:xfrm>
            <a:custGeom>
              <a:avLst/>
              <a:gdLst>
                <a:gd name="T0" fmla="*/ 44 w 252"/>
                <a:gd name="T1" fmla="*/ 10 h 218"/>
                <a:gd name="T2" fmla="*/ 44 w 252"/>
                <a:gd name="T3" fmla="*/ 10 h 218"/>
                <a:gd name="T4" fmla="*/ 160 w 252"/>
                <a:gd name="T5" fmla="*/ 0 h 218"/>
                <a:gd name="T6" fmla="*/ 251 w 252"/>
                <a:gd name="T7" fmla="*/ 123 h 218"/>
                <a:gd name="T8" fmla="*/ 206 w 252"/>
                <a:gd name="T9" fmla="*/ 202 h 218"/>
                <a:gd name="T10" fmla="*/ 31 w 252"/>
                <a:gd name="T11" fmla="*/ 217 h 218"/>
                <a:gd name="T12" fmla="*/ 0 w 252"/>
                <a:gd name="T13" fmla="*/ 62 h 218"/>
                <a:gd name="T14" fmla="*/ 44 w 252"/>
                <a:gd name="T15" fmla="*/ 10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218">
                  <a:moveTo>
                    <a:pt x="44" y="10"/>
                  </a:moveTo>
                  <a:lnTo>
                    <a:pt x="44" y="10"/>
                  </a:lnTo>
                  <a:cubicBezTo>
                    <a:pt x="50" y="101"/>
                    <a:pt x="183" y="85"/>
                    <a:pt x="160" y="0"/>
                  </a:cubicBezTo>
                  <a:lnTo>
                    <a:pt x="251" y="123"/>
                  </a:lnTo>
                  <a:lnTo>
                    <a:pt x="206" y="202"/>
                  </a:lnTo>
                  <a:lnTo>
                    <a:pt x="31" y="217"/>
                  </a:lnTo>
                  <a:lnTo>
                    <a:pt x="0" y="62"/>
                  </a:lnTo>
                  <a:lnTo>
                    <a:pt x="44" y="1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latin typeface="Lato Light" panose="020F0502020204030203" pitchFamily="34" charset="0"/>
              </a:endParaRPr>
            </a:p>
          </p:txBody>
        </p:sp>
        <p:sp>
          <p:nvSpPr>
            <p:cNvPr id="90" name="Freeform 84">
              <a:extLst>
                <a:ext uri="{FF2B5EF4-FFF2-40B4-BE49-F238E27FC236}">
                  <a16:creationId xmlns:a16="http://schemas.microsoft.com/office/drawing/2014/main" id="{AAC09509-46BD-4C7E-97A9-A177FECA3D9F}"/>
                </a:ext>
              </a:extLst>
            </p:cNvPr>
            <p:cNvSpPr>
              <a:spLocks noChangeArrowheads="1"/>
            </p:cNvSpPr>
            <p:nvPr/>
          </p:nvSpPr>
          <p:spPr bwMode="auto">
            <a:xfrm>
              <a:off x="16231216" y="7769866"/>
              <a:ext cx="529093" cy="535041"/>
            </a:xfrm>
            <a:custGeom>
              <a:avLst/>
              <a:gdLst>
                <a:gd name="connsiteX0" fmla="*/ 599002 w 614583"/>
                <a:gd name="connsiteY0" fmla="*/ 326644 h 621492"/>
                <a:gd name="connsiteX1" fmla="*/ 612523 w 614583"/>
                <a:gd name="connsiteY1" fmla="*/ 327994 h 621492"/>
                <a:gd name="connsiteX2" fmla="*/ 611235 w 614583"/>
                <a:gd name="connsiteY2" fmla="*/ 341495 h 621492"/>
                <a:gd name="connsiteX3" fmla="*/ 575824 w 614583"/>
                <a:gd name="connsiteY3" fmla="*/ 364447 h 621492"/>
                <a:gd name="connsiteX4" fmla="*/ 572604 w 614583"/>
                <a:gd name="connsiteY4" fmla="*/ 365122 h 621492"/>
                <a:gd name="connsiteX5" fmla="*/ 563591 w 614583"/>
                <a:gd name="connsiteY5" fmla="*/ 359047 h 621492"/>
                <a:gd name="connsiteX6" fmla="*/ 568741 w 614583"/>
                <a:gd name="connsiteY6" fmla="*/ 346220 h 621492"/>
                <a:gd name="connsiteX7" fmla="*/ 599002 w 614583"/>
                <a:gd name="connsiteY7" fmla="*/ 326644 h 621492"/>
                <a:gd name="connsiteX8" fmla="*/ 71464 w 614583"/>
                <a:gd name="connsiteY8" fmla="*/ 2880 h 621492"/>
                <a:gd name="connsiteX9" fmla="*/ 71464 w 614583"/>
                <a:gd name="connsiteY9" fmla="*/ 3532 h 621492"/>
                <a:gd name="connsiteX10" fmla="*/ 119854 w 614583"/>
                <a:gd name="connsiteY10" fmla="*/ 223934 h 621492"/>
                <a:gd name="connsiteX11" fmla="*/ 219905 w 614583"/>
                <a:gd name="connsiteY11" fmla="*/ 411079 h 621492"/>
                <a:gd name="connsiteX12" fmla="*/ 293798 w 614583"/>
                <a:gd name="connsiteY12" fmla="*/ 468462 h 621492"/>
                <a:gd name="connsiteX13" fmla="*/ 378809 w 614583"/>
                <a:gd name="connsiteY13" fmla="*/ 486720 h 621492"/>
                <a:gd name="connsiteX14" fmla="*/ 487360 w 614583"/>
                <a:gd name="connsiteY14" fmla="*/ 459985 h 621492"/>
                <a:gd name="connsiteX15" fmla="*/ 532481 w 614583"/>
                <a:gd name="connsiteY15" fmla="*/ 433902 h 621492"/>
                <a:gd name="connsiteX16" fmla="*/ 546213 w 614583"/>
                <a:gd name="connsiteY16" fmla="*/ 435858 h 621492"/>
                <a:gd name="connsiteX17" fmla="*/ 544252 w 614583"/>
                <a:gd name="connsiteY17" fmla="*/ 449552 h 621492"/>
                <a:gd name="connsiteX18" fmla="*/ 495207 w 614583"/>
                <a:gd name="connsiteY18" fmla="*/ 477591 h 621492"/>
                <a:gd name="connsiteX19" fmla="*/ 378809 w 614583"/>
                <a:gd name="connsiteY19" fmla="*/ 506282 h 621492"/>
                <a:gd name="connsiteX20" fmla="*/ 377501 w 614583"/>
                <a:gd name="connsiteY20" fmla="*/ 506282 h 621492"/>
                <a:gd name="connsiteX21" fmla="*/ 285297 w 614583"/>
                <a:gd name="connsiteY21" fmla="*/ 485416 h 621492"/>
                <a:gd name="connsiteX22" fmla="*/ 205518 w 614583"/>
                <a:gd name="connsiteY22" fmla="*/ 423469 h 621492"/>
                <a:gd name="connsiteX23" fmla="*/ 101544 w 614583"/>
                <a:gd name="connsiteY23" fmla="*/ 230454 h 621492"/>
                <a:gd name="connsiteX24" fmla="*/ 51846 w 614583"/>
                <a:gd name="connsiteY24" fmla="*/ 5489 h 621492"/>
                <a:gd name="connsiteX25" fmla="*/ 9159 w 614583"/>
                <a:gd name="connsiteY25" fmla="*/ 0 h 621492"/>
                <a:gd name="connsiteX26" fmla="*/ 18973 w 614583"/>
                <a:gd name="connsiteY26" fmla="*/ 9149 h 621492"/>
                <a:gd name="connsiteX27" fmla="*/ 50376 w 614583"/>
                <a:gd name="connsiteY27" fmla="*/ 245068 h 621492"/>
                <a:gd name="connsiteX28" fmla="*/ 147204 w 614583"/>
                <a:gd name="connsiteY28" fmla="*/ 469877 h 621492"/>
                <a:gd name="connsiteX29" fmla="*/ 243377 w 614583"/>
                <a:gd name="connsiteY29" fmla="*/ 560061 h 621492"/>
                <a:gd name="connsiteX30" fmla="*/ 374224 w 614583"/>
                <a:gd name="connsiteY30" fmla="*/ 601233 h 621492"/>
                <a:gd name="connsiteX31" fmla="*/ 445536 w 614583"/>
                <a:gd name="connsiteY31" fmla="*/ 598619 h 621492"/>
                <a:gd name="connsiteX32" fmla="*/ 456659 w 614583"/>
                <a:gd name="connsiteY32" fmla="*/ 607114 h 621492"/>
                <a:gd name="connsiteX33" fmla="*/ 448808 w 614583"/>
                <a:gd name="connsiteY33" fmla="*/ 618224 h 621492"/>
                <a:gd name="connsiteX34" fmla="*/ 399086 w 614583"/>
                <a:gd name="connsiteY34" fmla="*/ 621492 h 621492"/>
                <a:gd name="connsiteX35" fmla="*/ 372262 w 614583"/>
                <a:gd name="connsiteY35" fmla="*/ 620185 h 621492"/>
                <a:gd name="connsiteX36" fmla="*/ 233563 w 614583"/>
                <a:gd name="connsiteY36" fmla="*/ 576399 h 621492"/>
                <a:gd name="connsiteX37" fmla="*/ 131502 w 614583"/>
                <a:gd name="connsiteY37" fmla="*/ 481640 h 621492"/>
                <a:gd name="connsiteX38" fmla="*/ 31403 w 614583"/>
                <a:gd name="connsiteY38" fmla="*/ 249642 h 621492"/>
                <a:gd name="connsiteX39" fmla="*/ 0 w 614583"/>
                <a:gd name="connsiteY39" fmla="*/ 9803 h 621492"/>
                <a:gd name="connsiteX40" fmla="*/ 9159 w 614583"/>
                <a:gd name="connsiteY40" fmla="*/ 0 h 62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14583" h="621492">
                  <a:moveTo>
                    <a:pt x="599002" y="326644"/>
                  </a:moveTo>
                  <a:cubicBezTo>
                    <a:pt x="602865" y="322593"/>
                    <a:pt x="608660" y="323268"/>
                    <a:pt x="612523" y="327994"/>
                  </a:cubicBezTo>
                  <a:cubicBezTo>
                    <a:pt x="615742" y="331369"/>
                    <a:pt x="615098" y="338120"/>
                    <a:pt x="611235" y="341495"/>
                  </a:cubicBezTo>
                  <a:cubicBezTo>
                    <a:pt x="600290" y="351621"/>
                    <a:pt x="588057" y="359722"/>
                    <a:pt x="575824" y="364447"/>
                  </a:cubicBezTo>
                  <a:cubicBezTo>
                    <a:pt x="574536" y="365122"/>
                    <a:pt x="573892" y="365122"/>
                    <a:pt x="572604" y="365122"/>
                  </a:cubicBezTo>
                  <a:cubicBezTo>
                    <a:pt x="568741" y="365122"/>
                    <a:pt x="564878" y="363097"/>
                    <a:pt x="563591" y="359047"/>
                  </a:cubicBezTo>
                  <a:cubicBezTo>
                    <a:pt x="561659" y="353646"/>
                    <a:pt x="563591" y="348246"/>
                    <a:pt x="568741" y="346220"/>
                  </a:cubicBezTo>
                  <a:cubicBezTo>
                    <a:pt x="579043" y="341495"/>
                    <a:pt x="589344" y="334744"/>
                    <a:pt x="599002" y="326644"/>
                  </a:cubicBezTo>
                  <a:close/>
                  <a:moveTo>
                    <a:pt x="71464" y="2880"/>
                  </a:moveTo>
                  <a:lnTo>
                    <a:pt x="71464" y="3532"/>
                  </a:lnTo>
                  <a:cubicBezTo>
                    <a:pt x="81927" y="86998"/>
                    <a:pt x="98275" y="159378"/>
                    <a:pt x="119854" y="223934"/>
                  </a:cubicBezTo>
                  <a:cubicBezTo>
                    <a:pt x="146011" y="302835"/>
                    <a:pt x="180015" y="366086"/>
                    <a:pt x="219905" y="411079"/>
                  </a:cubicBezTo>
                  <a:cubicBezTo>
                    <a:pt x="241484" y="435206"/>
                    <a:pt x="266987" y="455420"/>
                    <a:pt x="293798" y="468462"/>
                  </a:cubicBezTo>
                  <a:cubicBezTo>
                    <a:pt x="318647" y="480851"/>
                    <a:pt x="346766" y="486720"/>
                    <a:pt x="378809" y="486720"/>
                  </a:cubicBezTo>
                  <a:cubicBezTo>
                    <a:pt x="412159" y="486720"/>
                    <a:pt x="448779" y="477591"/>
                    <a:pt x="487360" y="459985"/>
                  </a:cubicBezTo>
                  <a:cubicBezTo>
                    <a:pt x="510901" y="449552"/>
                    <a:pt x="532481" y="433902"/>
                    <a:pt x="532481" y="433902"/>
                  </a:cubicBezTo>
                  <a:cubicBezTo>
                    <a:pt x="537059" y="430641"/>
                    <a:pt x="542944" y="431946"/>
                    <a:pt x="546213" y="435858"/>
                  </a:cubicBezTo>
                  <a:cubicBezTo>
                    <a:pt x="549483" y="440423"/>
                    <a:pt x="548829" y="446291"/>
                    <a:pt x="544252" y="449552"/>
                  </a:cubicBezTo>
                  <a:cubicBezTo>
                    <a:pt x="542944" y="450204"/>
                    <a:pt x="520710" y="466506"/>
                    <a:pt x="495207" y="477591"/>
                  </a:cubicBezTo>
                  <a:cubicBezTo>
                    <a:pt x="454010" y="496501"/>
                    <a:pt x="414774" y="505630"/>
                    <a:pt x="378809" y="506282"/>
                  </a:cubicBezTo>
                  <a:lnTo>
                    <a:pt x="377501" y="506282"/>
                  </a:lnTo>
                  <a:cubicBezTo>
                    <a:pt x="342843" y="506282"/>
                    <a:pt x="312108" y="499109"/>
                    <a:pt x="285297" y="485416"/>
                  </a:cubicBezTo>
                  <a:cubicBezTo>
                    <a:pt x="256525" y="471070"/>
                    <a:pt x="228406" y="450204"/>
                    <a:pt x="205518" y="423469"/>
                  </a:cubicBezTo>
                  <a:cubicBezTo>
                    <a:pt x="163667" y="376519"/>
                    <a:pt x="128355" y="311312"/>
                    <a:pt x="101544" y="230454"/>
                  </a:cubicBezTo>
                  <a:cubicBezTo>
                    <a:pt x="79311" y="163943"/>
                    <a:pt x="63617" y="90910"/>
                    <a:pt x="51846" y="5489"/>
                  </a:cubicBezTo>
                  <a:close/>
                  <a:moveTo>
                    <a:pt x="9159" y="0"/>
                  </a:moveTo>
                  <a:cubicBezTo>
                    <a:pt x="14393" y="0"/>
                    <a:pt x="18973" y="3268"/>
                    <a:pt x="18973" y="9149"/>
                  </a:cubicBezTo>
                  <a:cubicBezTo>
                    <a:pt x="23553" y="97374"/>
                    <a:pt x="33366" y="174488"/>
                    <a:pt x="50376" y="245068"/>
                  </a:cubicBezTo>
                  <a:cubicBezTo>
                    <a:pt x="72620" y="339174"/>
                    <a:pt x="103370" y="410407"/>
                    <a:pt x="147204" y="469877"/>
                  </a:cubicBezTo>
                  <a:cubicBezTo>
                    <a:pt x="174027" y="506473"/>
                    <a:pt x="206085" y="537188"/>
                    <a:pt x="243377" y="560061"/>
                  </a:cubicBezTo>
                  <a:cubicBezTo>
                    <a:pt x="280014" y="583588"/>
                    <a:pt x="325157" y="597312"/>
                    <a:pt x="374224" y="601233"/>
                  </a:cubicBezTo>
                  <a:cubicBezTo>
                    <a:pt x="396469" y="603193"/>
                    <a:pt x="420675" y="602540"/>
                    <a:pt x="445536" y="598619"/>
                  </a:cubicBezTo>
                  <a:cubicBezTo>
                    <a:pt x="450770" y="597965"/>
                    <a:pt x="456004" y="601886"/>
                    <a:pt x="456659" y="607114"/>
                  </a:cubicBezTo>
                  <a:cubicBezTo>
                    <a:pt x="457313" y="612343"/>
                    <a:pt x="454042" y="617571"/>
                    <a:pt x="448808" y="618224"/>
                  </a:cubicBezTo>
                  <a:cubicBezTo>
                    <a:pt x="431797" y="620185"/>
                    <a:pt x="414787" y="621492"/>
                    <a:pt x="399086" y="621492"/>
                  </a:cubicBezTo>
                  <a:cubicBezTo>
                    <a:pt x="389926" y="621492"/>
                    <a:pt x="380767" y="621492"/>
                    <a:pt x="372262" y="620185"/>
                  </a:cubicBezTo>
                  <a:cubicBezTo>
                    <a:pt x="321231" y="616264"/>
                    <a:pt x="272163" y="600579"/>
                    <a:pt x="233563" y="576399"/>
                  </a:cubicBezTo>
                  <a:cubicBezTo>
                    <a:pt x="194309" y="552219"/>
                    <a:pt x="159634" y="520197"/>
                    <a:pt x="131502" y="481640"/>
                  </a:cubicBezTo>
                  <a:cubicBezTo>
                    <a:pt x="86359" y="419556"/>
                    <a:pt x="54302" y="345709"/>
                    <a:pt x="31403" y="249642"/>
                  </a:cubicBezTo>
                  <a:cubicBezTo>
                    <a:pt x="14393" y="177756"/>
                    <a:pt x="4580" y="99334"/>
                    <a:pt x="0" y="9803"/>
                  </a:cubicBezTo>
                  <a:cubicBezTo>
                    <a:pt x="0" y="3921"/>
                    <a:pt x="3925" y="0"/>
                    <a:pt x="9159" y="0"/>
                  </a:cubicBezTo>
                  <a:close/>
                </a:path>
              </a:pathLst>
            </a:custGeom>
            <a:solidFill>
              <a:schemeClr val="bg1">
                <a:lumMod val="65000"/>
              </a:schemeClr>
            </a:solidFill>
            <a:ln>
              <a:noFill/>
            </a:ln>
            <a:effectLst/>
          </p:spPr>
          <p:txBody>
            <a:bodyPr wrap="square" anchor="ctr">
              <a:noAutofit/>
            </a:bodyPr>
            <a:lstStyle/>
            <a:p>
              <a:endParaRPr lang="en-US" sz="2743" dirty="0">
                <a:latin typeface="Lato Light" panose="020F0502020204030203" pitchFamily="34" charset="0"/>
              </a:endParaRPr>
            </a:p>
          </p:txBody>
        </p:sp>
        <p:sp>
          <p:nvSpPr>
            <p:cNvPr id="91" name="Freeform 122">
              <a:extLst>
                <a:ext uri="{FF2B5EF4-FFF2-40B4-BE49-F238E27FC236}">
                  <a16:creationId xmlns:a16="http://schemas.microsoft.com/office/drawing/2014/main" id="{4E2EEDD0-8327-4567-B903-B31BF1D2AEAD}"/>
                </a:ext>
              </a:extLst>
            </p:cNvPr>
            <p:cNvSpPr>
              <a:spLocks noChangeArrowheads="1"/>
            </p:cNvSpPr>
            <p:nvPr/>
          </p:nvSpPr>
          <p:spPr bwMode="auto">
            <a:xfrm>
              <a:off x="16699869" y="8811317"/>
              <a:ext cx="314915" cy="1150554"/>
            </a:xfrm>
            <a:custGeom>
              <a:avLst/>
              <a:gdLst>
                <a:gd name="T0" fmla="*/ 89 w 558"/>
                <a:gd name="T1" fmla="*/ 2045 h 2046"/>
                <a:gd name="T2" fmla="*/ 15 w 558"/>
                <a:gd name="T3" fmla="*/ 2045 h 2046"/>
                <a:gd name="T4" fmla="*/ 15 w 558"/>
                <a:gd name="T5" fmla="*/ 2045 h 2046"/>
                <a:gd name="T6" fmla="*/ 0 w 558"/>
                <a:gd name="T7" fmla="*/ 2031 h 2046"/>
                <a:gd name="T8" fmla="*/ 0 w 558"/>
                <a:gd name="T9" fmla="*/ 2031 h 2046"/>
                <a:gd name="T10" fmla="*/ 15 w 558"/>
                <a:gd name="T11" fmla="*/ 2016 h 2046"/>
                <a:gd name="T12" fmla="*/ 78 w 558"/>
                <a:gd name="T13" fmla="*/ 2016 h 2046"/>
                <a:gd name="T14" fmla="*/ 78 w 558"/>
                <a:gd name="T15" fmla="*/ 2016 h 2046"/>
                <a:gd name="T16" fmla="*/ 128 w 558"/>
                <a:gd name="T17" fmla="*/ 1837 h 2046"/>
                <a:gd name="T18" fmla="*/ 128 w 558"/>
                <a:gd name="T19" fmla="*/ 1837 h 2046"/>
                <a:gd name="T20" fmla="*/ 217 w 558"/>
                <a:gd name="T21" fmla="*/ 785 h 2046"/>
                <a:gd name="T22" fmla="*/ 217 w 558"/>
                <a:gd name="T23" fmla="*/ 785 h 2046"/>
                <a:gd name="T24" fmla="*/ 218 w 558"/>
                <a:gd name="T25" fmla="*/ 767 h 2046"/>
                <a:gd name="T26" fmla="*/ 218 w 558"/>
                <a:gd name="T27" fmla="*/ 767 h 2046"/>
                <a:gd name="T28" fmla="*/ 527 w 558"/>
                <a:gd name="T29" fmla="*/ 14 h 2046"/>
                <a:gd name="T30" fmla="*/ 527 w 558"/>
                <a:gd name="T31" fmla="*/ 14 h 2046"/>
                <a:gd name="T32" fmla="*/ 543 w 558"/>
                <a:gd name="T33" fmla="*/ 1 h 2046"/>
                <a:gd name="T34" fmla="*/ 543 w 558"/>
                <a:gd name="T35" fmla="*/ 1 h 2046"/>
                <a:gd name="T36" fmla="*/ 557 w 558"/>
                <a:gd name="T37" fmla="*/ 16 h 2046"/>
                <a:gd name="T38" fmla="*/ 557 w 558"/>
                <a:gd name="T39" fmla="*/ 16 h 2046"/>
                <a:gd name="T40" fmla="*/ 248 w 558"/>
                <a:gd name="T41" fmla="*/ 776 h 2046"/>
                <a:gd name="T42" fmla="*/ 248 w 558"/>
                <a:gd name="T43" fmla="*/ 776 h 2046"/>
                <a:gd name="T44" fmla="*/ 157 w 558"/>
                <a:gd name="T45" fmla="*/ 1845 h 2046"/>
                <a:gd name="T46" fmla="*/ 157 w 558"/>
                <a:gd name="T47" fmla="*/ 1845 h 2046"/>
                <a:gd name="T48" fmla="*/ 103 w 558"/>
                <a:gd name="T49" fmla="*/ 2035 h 2046"/>
                <a:gd name="T50" fmla="*/ 103 w 558"/>
                <a:gd name="T51" fmla="*/ 2035 h 2046"/>
                <a:gd name="T52" fmla="*/ 89 w 558"/>
                <a:gd name="T53" fmla="*/ 2045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8" h="2046">
                  <a:moveTo>
                    <a:pt x="89" y="2045"/>
                  </a:moveTo>
                  <a:lnTo>
                    <a:pt x="15" y="2045"/>
                  </a:lnTo>
                  <a:lnTo>
                    <a:pt x="15" y="2045"/>
                  </a:lnTo>
                  <a:cubicBezTo>
                    <a:pt x="7" y="2045"/>
                    <a:pt x="0" y="2039"/>
                    <a:pt x="0" y="2031"/>
                  </a:cubicBezTo>
                  <a:lnTo>
                    <a:pt x="0" y="2031"/>
                  </a:lnTo>
                  <a:cubicBezTo>
                    <a:pt x="0" y="2022"/>
                    <a:pt x="7" y="2016"/>
                    <a:pt x="15" y="2016"/>
                  </a:cubicBezTo>
                  <a:lnTo>
                    <a:pt x="78" y="2016"/>
                  </a:lnTo>
                  <a:lnTo>
                    <a:pt x="78" y="2016"/>
                  </a:lnTo>
                  <a:cubicBezTo>
                    <a:pt x="96" y="1953"/>
                    <a:pt x="112" y="1893"/>
                    <a:pt x="128" y="1837"/>
                  </a:cubicBezTo>
                  <a:lnTo>
                    <a:pt x="128" y="1837"/>
                  </a:lnTo>
                  <a:cubicBezTo>
                    <a:pt x="294" y="1255"/>
                    <a:pt x="370" y="989"/>
                    <a:pt x="217" y="785"/>
                  </a:cubicBezTo>
                  <a:lnTo>
                    <a:pt x="217" y="785"/>
                  </a:lnTo>
                  <a:cubicBezTo>
                    <a:pt x="213" y="779"/>
                    <a:pt x="214" y="772"/>
                    <a:pt x="218" y="767"/>
                  </a:cubicBezTo>
                  <a:lnTo>
                    <a:pt x="218" y="767"/>
                  </a:lnTo>
                  <a:cubicBezTo>
                    <a:pt x="221" y="763"/>
                    <a:pt x="506" y="405"/>
                    <a:pt x="527" y="14"/>
                  </a:cubicBezTo>
                  <a:lnTo>
                    <a:pt x="527" y="14"/>
                  </a:lnTo>
                  <a:cubicBezTo>
                    <a:pt x="528" y="6"/>
                    <a:pt x="535" y="0"/>
                    <a:pt x="543" y="1"/>
                  </a:cubicBezTo>
                  <a:lnTo>
                    <a:pt x="543" y="1"/>
                  </a:lnTo>
                  <a:cubicBezTo>
                    <a:pt x="551" y="1"/>
                    <a:pt x="557" y="8"/>
                    <a:pt x="557" y="16"/>
                  </a:cubicBezTo>
                  <a:lnTo>
                    <a:pt x="557" y="16"/>
                  </a:lnTo>
                  <a:cubicBezTo>
                    <a:pt x="537" y="381"/>
                    <a:pt x="292" y="717"/>
                    <a:pt x="248" y="776"/>
                  </a:cubicBezTo>
                  <a:lnTo>
                    <a:pt x="248" y="776"/>
                  </a:lnTo>
                  <a:cubicBezTo>
                    <a:pt x="400" y="991"/>
                    <a:pt x="323" y="1262"/>
                    <a:pt x="157" y="1845"/>
                  </a:cubicBezTo>
                  <a:lnTo>
                    <a:pt x="157" y="1845"/>
                  </a:lnTo>
                  <a:cubicBezTo>
                    <a:pt x="140" y="1905"/>
                    <a:pt x="122" y="1968"/>
                    <a:pt x="103" y="2035"/>
                  </a:cubicBezTo>
                  <a:lnTo>
                    <a:pt x="103" y="2035"/>
                  </a:lnTo>
                  <a:cubicBezTo>
                    <a:pt x="101" y="2041"/>
                    <a:pt x="96" y="2045"/>
                    <a:pt x="89" y="2045"/>
                  </a:cubicBezTo>
                </a:path>
              </a:pathLst>
            </a:custGeom>
            <a:solidFill>
              <a:schemeClr val="accent3">
                <a:lumMod val="50000"/>
              </a:schemeClr>
            </a:solidFill>
            <a:ln>
              <a:noFill/>
            </a:ln>
            <a:effectLst/>
          </p:spPr>
          <p:txBody>
            <a:bodyPr wrap="none" anchor="ctr"/>
            <a:lstStyle/>
            <a:p>
              <a:endParaRPr lang="en-US" sz="2743" dirty="0">
                <a:latin typeface="Lato Light" panose="020F0502020204030203" pitchFamily="34" charset="0"/>
              </a:endParaRPr>
            </a:p>
          </p:txBody>
        </p:sp>
        <p:sp>
          <p:nvSpPr>
            <p:cNvPr id="92" name="Freeform 86">
              <a:extLst>
                <a:ext uri="{FF2B5EF4-FFF2-40B4-BE49-F238E27FC236}">
                  <a16:creationId xmlns:a16="http://schemas.microsoft.com/office/drawing/2014/main" id="{FF53C45B-F36A-4985-8366-897E9E199295}"/>
                </a:ext>
              </a:extLst>
            </p:cNvPr>
            <p:cNvSpPr>
              <a:spLocks noChangeArrowheads="1"/>
            </p:cNvSpPr>
            <p:nvPr/>
          </p:nvSpPr>
          <p:spPr bwMode="auto">
            <a:xfrm>
              <a:off x="14187990" y="7028451"/>
              <a:ext cx="711190" cy="1440113"/>
            </a:xfrm>
            <a:custGeom>
              <a:avLst/>
              <a:gdLst>
                <a:gd name="connsiteX0" fmla="*/ 518992 w 826103"/>
                <a:gd name="connsiteY0" fmla="*/ 0 h 1672805"/>
                <a:gd name="connsiteX1" fmla="*/ 642578 w 826103"/>
                <a:gd name="connsiteY1" fmla="*/ 50909 h 1672805"/>
                <a:gd name="connsiteX2" fmla="*/ 811936 w 826103"/>
                <a:gd name="connsiteY2" fmla="*/ 1672805 h 1672805"/>
                <a:gd name="connsiteX3" fmla="*/ 764202 w 826103"/>
                <a:gd name="connsiteY3" fmla="*/ 1668236 h 1672805"/>
                <a:gd name="connsiteX4" fmla="*/ 683773 w 826103"/>
                <a:gd name="connsiteY4" fmla="*/ 838034 h 1672805"/>
                <a:gd name="connsiteX5" fmla="*/ 541118 w 826103"/>
                <a:gd name="connsiteY5" fmla="*/ 647391 h 1672805"/>
                <a:gd name="connsiteX6" fmla="*/ 533360 w 826103"/>
                <a:gd name="connsiteY6" fmla="*/ 633522 h 1672805"/>
                <a:gd name="connsiteX7" fmla="*/ 521834 w 826103"/>
                <a:gd name="connsiteY7" fmla="*/ 715222 h 1672805"/>
                <a:gd name="connsiteX8" fmla="*/ 465885 w 826103"/>
                <a:gd name="connsiteY8" fmla="*/ 881102 h 1672805"/>
                <a:gd name="connsiteX9" fmla="*/ 58807 w 826103"/>
                <a:gd name="connsiteY9" fmla="*/ 1491346 h 1672805"/>
                <a:gd name="connsiteX10" fmla="*/ 0 w 826103"/>
                <a:gd name="connsiteY10" fmla="*/ 1486124 h 1672805"/>
                <a:gd name="connsiteX11" fmla="*/ 365912 w 826103"/>
                <a:gd name="connsiteY11" fmla="*/ 833457 h 1672805"/>
                <a:gd name="connsiteX12" fmla="*/ 518158 w 826103"/>
                <a:gd name="connsiteY12" fmla="*/ 1 h 1672805"/>
                <a:gd name="connsiteX13" fmla="*/ 518752 w 826103"/>
                <a:gd name="connsiteY13" fmla="*/ 246 h 167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6103" h="1672805">
                  <a:moveTo>
                    <a:pt x="518992" y="0"/>
                  </a:moveTo>
                  <a:lnTo>
                    <a:pt x="642578" y="50909"/>
                  </a:lnTo>
                  <a:cubicBezTo>
                    <a:pt x="642578" y="50909"/>
                    <a:pt x="886480" y="895469"/>
                    <a:pt x="811936" y="1672805"/>
                  </a:cubicBezTo>
                  <a:lnTo>
                    <a:pt x="764202" y="1668236"/>
                  </a:lnTo>
                  <a:cubicBezTo>
                    <a:pt x="677888" y="1192436"/>
                    <a:pt x="569342" y="943115"/>
                    <a:pt x="683773" y="838034"/>
                  </a:cubicBezTo>
                  <a:cubicBezTo>
                    <a:pt x="683773" y="838034"/>
                    <a:pt x="612325" y="759927"/>
                    <a:pt x="541118" y="647391"/>
                  </a:cubicBezTo>
                  <a:lnTo>
                    <a:pt x="533360" y="633522"/>
                  </a:lnTo>
                  <a:lnTo>
                    <a:pt x="521834" y="715222"/>
                  </a:lnTo>
                  <a:cubicBezTo>
                    <a:pt x="508888" y="788790"/>
                    <a:pt x="491695" y="848632"/>
                    <a:pt x="465885" y="881102"/>
                  </a:cubicBezTo>
                  <a:cubicBezTo>
                    <a:pt x="348924" y="1027952"/>
                    <a:pt x="58807" y="1491346"/>
                    <a:pt x="58807" y="1491346"/>
                  </a:cubicBezTo>
                  <a:lnTo>
                    <a:pt x="0" y="1486124"/>
                  </a:lnTo>
                  <a:cubicBezTo>
                    <a:pt x="137217" y="1232889"/>
                    <a:pt x="182303" y="832804"/>
                    <a:pt x="365912" y="833457"/>
                  </a:cubicBezTo>
                  <a:cubicBezTo>
                    <a:pt x="356111" y="328945"/>
                    <a:pt x="273781" y="83543"/>
                    <a:pt x="518158" y="1"/>
                  </a:cubicBezTo>
                  <a:lnTo>
                    <a:pt x="518752" y="246"/>
                  </a:lnTo>
                  <a:close/>
                </a:path>
              </a:pathLst>
            </a:custGeom>
            <a:solidFill>
              <a:schemeClr val="accent3"/>
            </a:solidFill>
            <a:ln>
              <a:noFill/>
            </a:ln>
            <a:effectLst/>
          </p:spPr>
          <p:txBody>
            <a:bodyPr wrap="square" anchor="ctr">
              <a:noAutofit/>
            </a:bodyPr>
            <a:lstStyle/>
            <a:p>
              <a:endParaRPr lang="en-US" sz="2743" dirty="0">
                <a:latin typeface="Lato Light" panose="020F0502020204030203" pitchFamily="34" charset="0"/>
              </a:endParaRPr>
            </a:p>
          </p:txBody>
        </p:sp>
        <p:sp>
          <p:nvSpPr>
            <p:cNvPr id="93" name="Freeform 87">
              <a:extLst>
                <a:ext uri="{FF2B5EF4-FFF2-40B4-BE49-F238E27FC236}">
                  <a16:creationId xmlns:a16="http://schemas.microsoft.com/office/drawing/2014/main" id="{01427518-54E9-4B10-9264-57B8AA802AC7}"/>
                </a:ext>
              </a:extLst>
            </p:cNvPr>
            <p:cNvSpPr>
              <a:spLocks noChangeArrowheads="1"/>
            </p:cNvSpPr>
            <p:nvPr/>
          </p:nvSpPr>
          <p:spPr bwMode="auto">
            <a:xfrm>
              <a:off x="14175885" y="8276995"/>
              <a:ext cx="829066" cy="242912"/>
            </a:xfrm>
            <a:custGeom>
              <a:avLst/>
              <a:gdLst>
                <a:gd name="connsiteX0" fmla="*/ 848300 w 963026"/>
                <a:gd name="connsiteY0" fmla="*/ 177222 h 282161"/>
                <a:gd name="connsiteX1" fmla="*/ 962858 w 963026"/>
                <a:gd name="connsiteY1" fmla="*/ 261667 h 282161"/>
                <a:gd name="connsiteX2" fmla="*/ 769747 w 963026"/>
                <a:gd name="connsiteY2" fmla="*/ 240064 h 282161"/>
                <a:gd name="connsiteX3" fmla="*/ 848300 w 963026"/>
                <a:gd name="connsiteY3" fmla="*/ 177222 h 282161"/>
                <a:gd name="connsiteX4" fmla="*/ 61128 w 963026"/>
                <a:gd name="connsiteY4" fmla="*/ 19 h 282161"/>
                <a:gd name="connsiteX5" fmla="*/ 94646 w 963026"/>
                <a:gd name="connsiteY5" fmla="*/ 8018 h 282161"/>
                <a:gd name="connsiteX6" fmla="*/ 179144 w 963026"/>
                <a:gd name="connsiteY6" fmla="*/ 122353 h 282161"/>
                <a:gd name="connsiteX7" fmla="*/ 978 w 963026"/>
                <a:gd name="connsiteY7" fmla="*/ 46129 h 282161"/>
                <a:gd name="connsiteX8" fmla="*/ 61128 w 963026"/>
                <a:gd name="connsiteY8" fmla="*/ 19 h 28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026" h="282161">
                  <a:moveTo>
                    <a:pt x="848300" y="177222"/>
                  </a:moveTo>
                  <a:cubicBezTo>
                    <a:pt x="901324" y="183113"/>
                    <a:pt x="966785" y="222390"/>
                    <a:pt x="962858" y="261667"/>
                  </a:cubicBezTo>
                  <a:cubicBezTo>
                    <a:pt x="958930" y="300289"/>
                    <a:pt x="765819" y="279341"/>
                    <a:pt x="769747" y="240064"/>
                  </a:cubicBezTo>
                  <a:cubicBezTo>
                    <a:pt x="774329" y="201442"/>
                    <a:pt x="795277" y="171330"/>
                    <a:pt x="848300" y="177222"/>
                  </a:cubicBezTo>
                  <a:close/>
                  <a:moveTo>
                    <a:pt x="61128" y="19"/>
                  </a:moveTo>
                  <a:cubicBezTo>
                    <a:pt x="71066" y="256"/>
                    <a:pt x="82201" y="2761"/>
                    <a:pt x="94646" y="8018"/>
                  </a:cubicBezTo>
                  <a:cubicBezTo>
                    <a:pt x="143773" y="29702"/>
                    <a:pt x="194864" y="86213"/>
                    <a:pt x="179144" y="122353"/>
                  </a:cubicBezTo>
                  <a:cubicBezTo>
                    <a:pt x="164078" y="159151"/>
                    <a:pt x="-14742" y="82270"/>
                    <a:pt x="978" y="46129"/>
                  </a:cubicBezTo>
                  <a:cubicBezTo>
                    <a:pt x="12278" y="19024"/>
                    <a:pt x="31314" y="-689"/>
                    <a:pt x="61128" y="19"/>
                  </a:cubicBezTo>
                  <a:close/>
                </a:path>
              </a:pathLst>
            </a:custGeom>
            <a:solidFill>
              <a:schemeClr val="tx2">
                <a:lumMod val="50000"/>
              </a:schemeClr>
            </a:solidFill>
            <a:ln>
              <a:noFill/>
            </a:ln>
            <a:effectLst/>
          </p:spPr>
          <p:txBody>
            <a:bodyPr wrap="square" anchor="ctr">
              <a:noAutofit/>
            </a:bodyPr>
            <a:lstStyle/>
            <a:p>
              <a:endParaRPr lang="en-US" sz="2743" dirty="0">
                <a:latin typeface="Lato Light" panose="020F0502020204030203" pitchFamily="34" charset="0"/>
              </a:endParaRPr>
            </a:p>
          </p:txBody>
        </p:sp>
        <p:sp>
          <p:nvSpPr>
            <p:cNvPr id="94" name="Freeform 88">
              <a:extLst>
                <a:ext uri="{FF2B5EF4-FFF2-40B4-BE49-F238E27FC236}">
                  <a16:creationId xmlns:a16="http://schemas.microsoft.com/office/drawing/2014/main" id="{4F8B7F90-AEFA-40D5-A044-8FED4E6B8324}"/>
                </a:ext>
              </a:extLst>
            </p:cNvPr>
            <p:cNvSpPr>
              <a:spLocks noChangeArrowheads="1"/>
            </p:cNvSpPr>
            <p:nvPr/>
          </p:nvSpPr>
          <p:spPr bwMode="auto">
            <a:xfrm>
              <a:off x="14241078" y="6601572"/>
              <a:ext cx="1189093" cy="767046"/>
            </a:xfrm>
            <a:custGeom>
              <a:avLst/>
              <a:gdLst>
                <a:gd name="connsiteX0" fmla="*/ 1354920 w 1381226"/>
                <a:gd name="connsiteY0" fmla="*/ 8 h 890985"/>
                <a:gd name="connsiteX1" fmla="*/ 1373136 w 1381226"/>
                <a:gd name="connsiteY1" fmla="*/ 6692 h 890985"/>
                <a:gd name="connsiteX2" fmla="*/ 1376403 w 1381226"/>
                <a:gd name="connsiteY2" fmla="*/ 39946 h 890985"/>
                <a:gd name="connsiteX3" fmla="*/ 1238516 w 1381226"/>
                <a:gd name="connsiteY3" fmla="*/ 201656 h 890985"/>
                <a:gd name="connsiteX4" fmla="*/ 1067954 w 1381226"/>
                <a:gd name="connsiteY4" fmla="*/ 337283 h 890985"/>
                <a:gd name="connsiteX5" fmla="*/ 960781 w 1381226"/>
                <a:gd name="connsiteY5" fmla="*/ 382927 h 890985"/>
                <a:gd name="connsiteX6" fmla="*/ 833350 w 1381226"/>
                <a:gd name="connsiteY6" fmla="*/ 387491 h 890985"/>
                <a:gd name="connsiteX7" fmla="*/ 769226 w 1381226"/>
                <a:gd name="connsiteY7" fmla="*/ 364344 h 890985"/>
                <a:gd name="connsiteX8" fmla="*/ 750489 w 1381226"/>
                <a:gd name="connsiteY8" fmla="*/ 351081 h 890985"/>
                <a:gd name="connsiteX9" fmla="*/ 731317 w 1381226"/>
                <a:gd name="connsiteY9" fmla="*/ 384183 h 890985"/>
                <a:gd name="connsiteX10" fmla="*/ 580511 w 1381226"/>
                <a:gd name="connsiteY10" fmla="*/ 549926 h 890985"/>
                <a:gd name="connsiteX11" fmla="*/ 456789 w 1381226"/>
                <a:gd name="connsiteY11" fmla="*/ 498853 h 890985"/>
                <a:gd name="connsiteX12" fmla="*/ 484405 w 1381226"/>
                <a:gd name="connsiteY12" fmla="*/ 320679 h 890985"/>
                <a:gd name="connsiteX13" fmla="*/ 502769 w 1381226"/>
                <a:gd name="connsiteY13" fmla="*/ 270980 h 890985"/>
                <a:gd name="connsiteX14" fmla="*/ 433046 w 1381226"/>
                <a:gd name="connsiteY14" fmla="*/ 294757 h 890985"/>
                <a:gd name="connsiteX15" fmla="*/ 241072 w 1381226"/>
                <a:gd name="connsiteY15" fmla="*/ 426902 h 890985"/>
                <a:gd name="connsiteX16" fmla="*/ 115701 w 1381226"/>
                <a:gd name="connsiteY16" fmla="*/ 630354 h 890985"/>
                <a:gd name="connsiteX17" fmla="*/ 49751 w 1381226"/>
                <a:gd name="connsiteY17" fmla="*/ 869787 h 890985"/>
                <a:gd name="connsiteX18" fmla="*/ 49751 w 1381226"/>
                <a:gd name="connsiteY18" fmla="*/ 870441 h 890985"/>
                <a:gd name="connsiteX19" fmla="*/ 20367 w 1381226"/>
                <a:gd name="connsiteY19" fmla="*/ 890720 h 890985"/>
                <a:gd name="connsiteX20" fmla="*/ 125 w 1381226"/>
                <a:gd name="connsiteY20" fmla="*/ 863245 h 890985"/>
                <a:gd name="connsiteX21" fmla="*/ 49098 w 1381226"/>
                <a:gd name="connsiteY21" fmla="*/ 606149 h 890985"/>
                <a:gd name="connsiteX22" fmla="*/ 171857 w 1381226"/>
                <a:gd name="connsiteY22" fmla="*/ 367371 h 890985"/>
                <a:gd name="connsiteX23" fmla="*/ 383420 w 1381226"/>
                <a:gd name="connsiteY23" fmla="*/ 193358 h 890985"/>
                <a:gd name="connsiteX24" fmla="*/ 508219 w 1381226"/>
                <a:gd name="connsiteY24" fmla="*/ 138897 h 890985"/>
                <a:gd name="connsiteX25" fmla="*/ 631717 w 1381226"/>
                <a:gd name="connsiteY25" fmla="*/ 102787 h 890985"/>
                <a:gd name="connsiteX26" fmla="*/ 635247 w 1381226"/>
                <a:gd name="connsiteY26" fmla="*/ 100974 h 890985"/>
                <a:gd name="connsiteX27" fmla="*/ 666265 w 1381226"/>
                <a:gd name="connsiteY27" fmla="*/ 95166 h 890985"/>
                <a:gd name="connsiteX28" fmla="*/ 734345 w 1381226"/>
                <a:gd name="connsiteY28" fmla="*/ 117767 h 890985"/>
                <a:gd name="connsiteX29" fmla="*/ 784306 w 1381226"/>
                <a:gd name="connsiteY29" fmla="*/ 174875 h 890985"/>
                <a:gd name="connsiteX30" fmla="*/ 790878 w 1381226"/>
                <a:gd name="connsiteY30" fmla="*/ 223148 h 890985"/>
                <a:gd name="connsiteX31" fmla="*/ 801818 w 1381226"/>
                <a:gd name="connsiteY31" fmla="*/ 238334 h 890985"/>
                <a:gd name="connsiteX32" fmla="*/ 860796 w 1381226"/>
                <a:gd name="connsiteY32" fmla="*/ 278598 h 890985"/>
                <a:gd name="connsiteX33" fmla="*/ 1026130 w 1381226"/>
                <a:gd name="connsiteY33" fmla="*/ 255777 h 890985"/>
                <a:gd name="connsiteX34" fmla="*/ 1190811 w 1381226"/>
                <a:gd name="connsiteY34" fmla="*/ 148840 h 890985"/>
                <a:gd name="connsiteX35" fmla="*/ 1337193 w 1381226"/>
                <a:gd name="connsiteY35" fmla="*/ 7996 h 890985"/>
                <a:gd name="connsiteX36" fmla="*/ 1354920 w 1381226"/>
                <a:gd name="connsiteY36" fmla="*/ 8 h 89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81226" h="890985">
                  <a:moveTo>
                    <a:pt x="1354920" y="8"/>
                  </a:moveTo>
                  <a:cubicBezTo>
                    <a:pt x="1361373" y="-155"/>
                    <a:pt x="1367908" y="2127"/>
                    <a:pt x="1373136" y="6692"/>
                  </a:cubicBezTo>
                  <a:cubicBezTo>
                    <a:pt x="1382938" y="15820"/>
                    <a:pt x="1383592" y="30165"/>
                    <a:pt x="1376403" y="39946"/>
                  </a:cubicBezTo>
                  <a:cubicBezTo>
                    <a:pt x="1334579" y="96023"/>
                    <a:pt x="1288835" y="150796"/>
                    <a:pt x="1238516" y="201656"/>
                  </a:cubicBezTo>
                  <a:cubicBezTo>
                    <a:pt x="1188197" y="251864"/>
                    <a:pt x="1133303" y="299464"/>
                    <a:pt x="1067954" y="337283"/>
                  </a:cubicBezTo>
                  <a:cubicBezTo>
                    <a:pt x="1035279" y="356193"/>
                    <a:pt x="999991" y="372494"/>
                    <a:pt x="960781" y="382927"/>
                  </a:cubicBezTo>
                  <a:cubicBezTo>
                    <a:pt x="921571" y="393360"/>
                    <a:pt x="877787" y="397272"/>
                    <a:pt x="833350" y="387491"/>
                  </a:cubicBezTo>
                  <a:cubicBezTo>
                    <a:pt x="811131" y="383253"/>
                    <a:pt x="789402" y="375102"/>
                    <a:pt x="769226" y="364344"/>
                  </a:cubicBezTo>
                  <a:lnTo>
                    <a:pt x="750489" y="351081"/>
                  </a:lnTo>
                  <a:lnTo>
                    <a:pt x="731317" y="384183"/>
                  </a:lnTo>
                  <a:cubicBezTo>
                    <a:pt x="668229" y="475444"/>
                    <a:pt x="580511" y="549926"/>
                    <a:pt x="580511" y="549926"/>
                  </a:cubicBezTo>
                  <a:lnTo>
                    <a:pt x="456789" y="498853"/>
                  </a:lnTo>
                  <a:cubicBezTo>
                    <a:pt x="456789" y="498853"/>
                    <a:pt x="458630" y="414140"/>
                    <a:pt x="484405" y="320679"/>
                  </a:cubicBezTo>
                  <a:lnTo>
                    <a:pt x="502769" y="270980"/>
                  </a:lnTo>
                  <a:lnTo>
                    <a:pt x="433046" y="294757"/>
                  </a:lnTo>
                  <a:cubicBezTo>
                    <a:pt x="360566" y="326158"/>
                    <a:pt x="294615" y="369334"/>
                    <a:pt x="241072" y="426902"/>
                  </a:cubicBezTo>
                  <a:cubicBezTo>
                    <a:pt x="188181" y="484471"/>
                    <a:pt x="146391" y="554469"/>
                    <a:pt x="115701" y="630354"/>
                  </a:cubicBezTo>
                  <a:cubicBezTo>
                    <a:pt x="85011" y="706240"/>
                    <a:pt x="64769" y="787359"/>
                    <a:pt x="49751" y="869787"/>
                  </a:cubicBezTo>
                  <a:lnTo>
                    <a:pt x="49751" y="870441"/>
                  </a:lnTo>
                  <a:cubicBezTo>
                    <a:pt x="47139" y="883524"/>
                    <a:pt x="34080" y="892683"/>
                    <a:pt x="20367" y="890720"/>
                  </a:cubicBezTo>
                  <a:cubicBezTo>
                    <a:pt x="7961" y="888104"/>
                    <a:pt x="-1181" y="876328"/>
                    <a:pt x="125" y="863245"/>
                  </a:cubicBezTo>
                  <a:cubicBezTo>
                    <a:pt x="8614" y="777546"/>
                    <a:pt x="22326" y="690539"/>
                    <a:pt x="49098" y="606149"/>
                  </a:cubicBezTo>
                  <a:cubicBezTo>
                    <a:pt x="75217" y="521759"/>
                    <a:pt x="114395" y="439332"/>
                    <a:pt x="171857" y="367371"/>
                  </a:cubicBezTo>
                  <a:cubicBezTo>
                    <a:pt x="228012" y="294757"/>
                    <a:pt x="303104" y="235880"/>
                    <a:pt x="383420" y="193358"/>
                  </a:cubicBezTo>
                  <a:cubicBezTo>
                    <a:pt x="423904" y="171770"/>
                    <a:pt x="465694" y="153943"/>
                    <a:pt x="508219" y="138897"/>
                  </a:cubicBezTo>
                  <a:lnTo>
                    <a:pt x="631717" y="102787"/>
                  </a:lnTo>
                  <a:lnTo>
                    <a:pt x="635247" y="100974"/>
                  </a:lnTo>
                  <a:cubicBezTo>
                    <a:pt x="645215" y="97445"/>
                    <a:pt x="655566" y="95407"/>
                    <a:pt x="666265" y="95166"/>
                  </a:cubicBezTo>
                  <a:cubicBezTo>
                    <a:pt x="687663" y="94686"/>
                    <a:pt x="710452" y="101397"/>
                    <a:pt x="734345" y="117767"/>
                  </a:cubicBezTo>
                  <a:cubicBezTo>
                    <a:pt x="758975" y="134546"/>
                    <a:pt x="775043" y="153882"/>
                    <a:pt x="784306" y="174875"/>
                  </a:cubicBezTo>
                  <a:lnTo>
                    <a:pt x="790878" y="223148"/>
                  </a:lnTo>
                  <a:lnTo>
                    <a:pt x="801818" y="238334"/>
                  </a:lnTo>
                  <a:cubicBezTo>
                    <a:pt x="818646" y="257407"/>
                    <a:pt x="838251" y="271426"/>
                    <a:pt x="860796" y="278598"/>
                  </a:cubicBezTo>
                  <a:cubicBezTo>
                    <a:pt x="906541" y="294900"/>
                    <a:pt x="968623" y="281859"/>
                    <a:pt x="1026130" y="255777"/>
                  </a:cubicBezTo>
                  <a:cubicBezTo>
                    <a:pt x="1082984" y="229694"/>
                    <a:pt x="1139185" y="191875"/>
                    <a:pt x="1190811" y="148840"/>
                  </a:cubicBezTo>
                  <a:cubicBezTo>
                    <a:pt x="1242437" y="106456"/>
                    <a:pt x="1291449" y="58856"/>
                    <a:pt x="1337193" y="7996"/>
                  </a:cubicBezTo>
                  <a:cubicBezTo>
                    <a:pt x="1342095" y="2779"/>
                    <a:pt x="1348466" y="171"/>
                    <a:pt x="1354920" y="8"/>
                  </a:cubicBezTo>
                  <a:close/>
                </a:path>
              </a:pathLst>
            </a:custGeom>
            <a:solidFill>
              <a:schemeClr val="bg1"/>
            </a:solidFill>
            <a:ln>
              <a:noFill/>
            </a:ln>
            <a:effectLst/>
          </p:spPr>
          <p:txBody>
            <a:bodyPr wrap="square" anchor="ctr">
              <a:noAutofit/>
            </a:bodyPr>
            <a:lstStyle/>
            <a:p>
              <a:endParaRPr lang="en-US" sz="2743" dirty="0">
                <a:latin typeface="Lato Light" panose="020F0502020204030203" pitchFamily="34" charset="0"/>
              </a:endParaRPr>
            </a:p>
          </p:txBody>
        </p:sp>
        <p:sp>
          <p:nvSpPr>
            <p:cNvPr id="95" name="Freeform 131">
              <a:extLst>
                <a:ext uri="{FF2B5EF4-FFF2-40B4-BE49-F238E27FC236}">
                  <a16:creationId xmlns:a16="http://schemas.microsoft.com/office/drawing/2014/main" id="{6214642A-E332-44D5-BDDA-7728B226E7F9}"/>
                </a:ext>
              </a:extLst>
            </p:cNvPr>
            <p:cNvSpPr>
              <a:spLocks noChangeArrowheads="1"/>
            </p:cNvSpPr>
            <p:nvPr/>
          </p:nvSpPr>
          <p:spPr bwMode="auto">
            <a:xfrm>
              <a:off x="15199686" y="6120902"/>
              <a:ext cx="617430" cy="575277"/>
            </a:xfrm>
            <a:custGeom>
              <a:avLst/>
              <a:gdLst>
                <a:gd name="T0" fmla="*/ 790 w 1098"/>
                <a:gd name="T1" fmla="*/ 20 h 1023"/>
                <a:gd name="T2" fmla="*/ 134 w 1098"/>
                <a:gd name="T3" fmla="*/ 183 h 1023"/>
                <a:gd name="T4" fmla="*/ 134 w 1098"/>
                <a:gd name="T5" fmla="*/ 183 h 1023"/>
                <a:gd name="T6" fmla="*/ 21 w 1098"/>
                <a:gd name="T7" fmla="*/ 371 h 1023"/>
                <a:gd name="T8" fmla="*/ 120 w 1098"/>
                <a:gd name="T9" fmla="*/ 768 h 1023"/>
                <a:gd name="T10" fmla="*/ 120 w 1098"/>
                <a:gd name="T11" fmla="*/ 768 h 1023"/>
                <a:gd name="T12" fmla="*/ 307 w 1098"/>
                <a:gd name="T13" fmla="*/ 882 h 1023"/>
                <a:gd name="T14" fmla="*/ 487 w 1098"/>
                <a:gd name="T15" fmla="*/ 837 h 1023"/>
                <a:gd name="T16" fmla="*/ 487 w 1098"/>
                <a:gd name="T17" fmla="*/ 837 h 1023"/>
                <a:gd name="T18" fmla="*/ 518 w 1098"/>
                <a:gd name="T19" fmla="*/ 846 h 1023"/>
                <a:gd name="T20" fmla="*/ 671 w 1098"/>
                <a:gd name="T21" fmla="*/ 1011 h 1023"/>
                <a:gd name="T22" fmla="*/ 671 w 1098"/>
                <a:gd name="T23" fmla="*/ 1011 h 1023"/>
                <a:gd name="T24" fmla="*/ 703 w 1098"/>
                <a:gd name="T25" fmla="*/ 1003 h 1023"/>
                <a:gd name="T26" fmla="*/ 761 w 1098"/>
                <a:gd name="T27" fmla="*/ 785 h 1023"/>
                <a:gd name="T28" fmla="*/ 761 w 1098"/>
                <a:gd name="T29" fmla="*/ 785 h 1023"/>
                <a:gd name="T30" fmla="*/ 784 w 1098"/>
                <a:gd name="T31" fmla="*/ 763 h 1023"/>
                <a:gd name="T32" fmla="*/ 963 w 1098"/>
                <a:gd name="T33" fmla="*/ 718 h 1023"/>
                <a:gd name="T34" fmla="*/ 963 w 1098"/>
                <a:gd name="T35" fmla="*/ 718 h 1023"/>
                <a:gd name="T36" fmla="*/ 1077 w 1098"/>
                <a:gd name="T37" fmla="*/ 530 h 1023"/>
                <a:gd name="T38" fmla="*/ 978 w 1098"/>
                <a:gd name="T39" fmla="*/ 133 h 1023"/>
                <a:gd name="T40" fmla="*/ 978 w 1098"/>
                <a:gd name="T41" fmla="*/ 133 h 1023"/>
                <a:gd name="T42" fmla="*/ 790 w 1098"/>
                <a:gd name="T43" fmla="*/ 20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8" h="1023">
                  <a:moveTo>
                    <a:pt x="790" y="20"/>
                  </a:moveTo>
                  <a:lnTo>
                    <a:pt x="134" y="183"/>
                  </a:lnTo>
                  <a:lnTo>
                    <a:pt x="134" y="183"/>
                  </a:lnTo>
                  <a:cubicBezTo>
                    <a:pt x="51" y="204"/>
                    <a:pt x="0" y="288"/>
                    <a:pt x="21" y="371"/>
                  </a:cubicBezTo>
                  <a:lnTo>
                    <a:pt x="120" y="768"/>
                  </a:lnTo>
                  <a:lnTo>
                    <a:pt x="120" y="768"/>
                  </a:lnTo>
                  <a:cubicBezTo>
                    <a:pt x="140" y="852"/>
                    <a:pt x="224" y="902"/>
                    <a:pt x="307" y="882"/>
                  </a:cubicBezTo>
                  <a:lnTo>
                    <a:pt x="487" y="837"/>
                  </a:lnTo>
                  <a:lnTo>
                    <a:pt x="487" y="837"/>
                  </a:lnTo>
                  <a:cubicBezTo>
                    <a:pt x="498" y="834"/>
                    <a:pt x="509" y="838"/>
                    <a:pt x="518" y="846"/>
                  </a:cubicBezTo>
                  <a:lnTo>
                    <a:pt x="671" y="1011"/>
                  </a:lnTo>
                  <a:lnTo>
                    <a:pt x="671" y="1011"/>
                  </a:lnTo>
                  <a:cubicBezTo>
                    <a:pt x="681" y="1022"/>
                    <a:pt x="699" y="1017"/>
                    <a:pt x="703" y="1003"/>
                  </a:cubicBezTo>
                  <a:lnTo>
                    <a:pt x="761" y="785"/>
                  </a:lnTo>
                  <a:lnTo>
                    <a:pt x="761" y="785"/>
                  </a:lnTo>
                  <a:cubicBezTo>
                    <a:pt x="764" y="774"/>
                    <a:pt x="773" y="766"/>
                    <a:pt x="784" y="763"/>
                  </a:cubicBezTo>
                  <a:lnTo>
                    <a:pt x="963" y="718"/>
                  </a:lnTo>
                  <a:lnTo>
                    <a:pt x="963" y="718"/>
                  </a:lnTo>
                  <a:cubicBezTo>
                    <a:pt x="1047" y="697"/>
                    <a:pt x="1097" y="613"/>
                    <a:pt x="1077" y="530"/>
                  </a:cubicBezTo>
                  <a:lnTo>
                    <a:pt x="978" y="133"/>
                  </a:lnTo>
                  <a:lnTo>
                    <a:pt x="978" y="133"/>
                  </a:lnTo>
                  <a:cubicBezTo>
                    <a:pt x="957" y="50"/>
                    <a:pt x="873" y="0"/>
                    <a:pt x="790" y="20"/>
                  </a:cubicBezTo>
                </a:path>
              </a:pathLst>
            </a:custGeom>
            <a:solidFill>
              <a:schemeClr val="accent5"/>
            </a:solidFill>
            <a:ln>
              <a:noFill/>
            </a:ln>
            <a:effectLst/>
          </p:spPr>
          <p:txBody>
            <a:bodyPr wrap="none" anchor="ctr"/>
            <a:lstStyle/>
            <a:p>
              <a:endParaRPr lang="en-US" sz="2743" dirty="0">
                <a:latin typeface="Lato Light" panose="020F0502020204030203" pitchFamily="34" charset="0"/>
              </a:endParaRPr>
            </a:p>
          </p:txBody>
        </p:sp>
        <p:sp>
          <p:nvSpPr>
            <p:cNvPr id="96" name="Freeform 132">
              <a:extLst>
                <a:ext uri="{FF2B5EF4-FFF2-40B4-BE49-F238E27FC236}">
                  <a16:creationId xmlns:a16="http://schemas.microsoft.com/office/drawing/2014/main" id="{1DA4D4CC-C37D-4470-9DD1-8B1C4FF83F1F}"/>
                </a:ext>
              </a:extLst>
            </p:cNvPr>
            <p:cNvSpPr>
              <a:spLocks noChangeArrowheads="1"/>
            </p:cNvSpPr>
            <p:nvPr/>
          </p:nvSpPr>
          <p:spPr bwMode="auto">
            <a:xfrm>
              <a:off x="15350942" y="6244884"/>
              <a:ext cx="307475" cy="255404"/>
            </a:xfrm>
            <a:custGeom>
              <a:avLst/>
              <a:gdLst>
                <a:gd name="T0" fmla="*/ 428 w 545"/>
                <a:gd name="T1" fmla="*/ 22 h 452"/>
                <a:gd name="T2" fmla="*/ 428 w 545"/>
                <a:gd name="T3" fmla="*/ 22 h 452"/>
                <a:gd name="T4" fmla="*/ 254 w 545"/>
                <a:gd name="T5" fmla="*/ 116 h 452"/>
                <a:gd name="T6" fmla="*/ 254 w 545"/>
                <a:gd name="T7" fmla="*/ 116 h 452"/>
                <a:gd name="T8" fmla="*/ 56 w 545"/>
                <a:gd name="T9" fmla="*/ 115 h 452"/>
                <a:gd name="T10" fmla="*/ 56 w 545"/>
                <a:gd name="T11" fmla="*/ 115 h 452"/>
                <a:gd name="T12" fmla="*/ 55 w 545"/>
                <a:gd name="T13" fmla="*/ 313 h 452"/>
                <a:gd name="T14" fmla="*/ 55 w 545"/>
                <a:gd name="T15" fmla="*/ 313 h 452"/>
                <a:gd name="T16" fmla="*/ 334 w 545"/>
                <a:gd name="T17" fmla="*/ 439 h 452"/>
                <a:gd name="T18" fmla="*/ 334 w 545"/>
                <a:gd name="T19" fmla="*/ 439 h 452"/>
                <a:gd name="T20" fmla="*/ 522 w 545"/>
                <a:gd name="T21" fmla="*/ 196 h 452"/>
                <a:gd name="T22" fmla="*/ 522 w 545"/>
                <a:gd name="T23" fmla="*/ 196 h 452"/>
                <a:gd name="T24" fmla="*/ 428 w 545"/>
                <a:gd name="T25" fmla="*/ 2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5" h="452">
                  <a:moveTo>
                    <a:pt x="428" y="22"/>
                  </a:moveTo>
                  <a:lnTo>
                    <a:pt x="428" y="22"/>
                  </a:lnTo>
                  <a:cubicBezTo>
                    <a:pt x="354" y="0"/>
                    <a:pt x="276" y="42"/>
                    <a:pt x="254" y="116"/>
                  </a:cubicBezTo>
                  <a:lnTo>
                    <a:pt x="254" y="116"/>
                  </a:lnTo>
                  <a:cubicBezTo>
                    <a:pt x="199" y="61"/>
                    <a:pt x="110" y="60"/>
                    <a:pt x="56" y="115"/>
                  </a:cubicBezTo>
                  <a:lnTo>
                    <a:pt x="56" y="115"/>
                  </a:lnTo>
                  <a:cubicBezTo>
                    <a:pt x="0" y="169"/>
                    <a:pt x="0" y="258"/>
                    <a:pt x="55" y="313"/>
                  </a:cubicBezTo>
                  <a:lnTo>
                    <a:pt x="55" y="313"/>
                  </a:lnTo>
                  <a:cubicBezTo>
                    <a:pt x="101" y="360"/>
                    <a:pt x="257" y="451"/>
                    <a:pt x="334" y="439"/>
                  </a:cubicBezTo>
                  <a:lnTo>
                    <a:pt x="334" y="439"/>
                  </a:lnTo>
                  <a:cubicBezTo>
                    <a:pt x="408" y="414"/>
                    <a:pt x="503" y="260"/>
                    <a:pt x="522" y="196"/>
                  </a:cubicBezTo>
                  <a:lnTo>
                    <a:pt x="522" y="196"/>
                  </a:lnTo>
                  <a:cubicBezTo>
                    <a:pt x="544" y="122"/>
                    <a:pt x="502" y="44"/>
                    <a:pt x="428" y="22"/>
                  </a:cubicBezTo>
                </a:path>
              </a:pathLst>
            </a:custGeom>
            <a:solidFill>
              <a:schemeClr val="bg1"/>
            </a:solidFill>
            <a:ln>
              <a:noFill/>
            </a:ln>
            <a:effectLst/>
          </p:spPr>
          <p:txBody>
            <a:bodyPr wrap="none" anchor="ctr"/>
            <a:lstStyle/>
            <a:p>
              <a:endParaRPr lang="en-US" sz="2743" dirty="0">
                <a:latin typeface="Lato Light" panose="020F0502020204030203" pitchFamily="34" charset="0"/>
              </a:endParaRPr>
            </a:p>
          </p:txBody>
        </p:sp>
        <p:sp>
          <p:nvSpPr>
            <p:cNvPr id="97" name="Freeform 91">
              <a:extLst>
                <a:ext uri="{FF2B5EF4-FFF2-40B4-BE49-F238E27FC236}">
                  <a16:creationId xmlns:a16="http://schemas.microsoft.com/office/drawing/2014/main" id="{EBE44602-FB28-4E60-8B01-A3C516B6169F}"/>
                </a:ext>
              </a:extLst>
            </p:cNvPr>
            <p:cNvSpPr>
              <a:spLocks noChangeArrowheads="1"/>
            </p:cNvSpPr>
            <p:nvPr/>
          </p:nvSpPr>
          <p:spPr bwMode="auto">
            <a:xfrm>
              <a:off x="14225740" y="7348894"/>
              <a:ext cx="70443" cy="100530"/>
            </a:xfrm>
            <a:custGeom>
              <a:avLst/>
              <a:gdLst>
                <a:gd name="connsiteX0" fmla="*/ 34584 w 81825"/>
                <a:gd name="connsiteY0" fmla="*/ 0 h 116773"/>
                <a:gd name="connsiteX1" fmla="*/ 43912 w 81825"/>
                <a:gd name="connsiteY1" fmla="*/ 2879 h 116773"/>
                <a:gd name="connsiteX2" fmla="*/ 44041 w 81825"/>
                <a:gd name="connsiteY2" fmla="*/ 2879 h 116773"/>
                <a:gd name="connsiteX3" fmla="*/ 44288 w 81825"/>
                <a:gd name="connsiteY3" fmla="*/ 2995 h 116773"/>
                <a:gd name="connsiteX4" fmla="*/ 60507 w 81825"/>
                <a:gd name="connsiteY4" fmla="*/ 8000 h 116773"/>
                <a:gd name="connsiteX5" fmla="*/ 61278 w 81825"/>
                <a:gd name="connsiteY5" fmla="*/ 10968 h 116773"/>
                <a:gd name="connsiteX6" fmla="*/ 65108 w 81825"/>
                <a:gd name="connsiteY6" fmla="*/ 12765 h 116773"/>
                <a:gd name="connsiteX7" fmla="*/ 76300 w 81825"/>
                <a:gd name="connsiteY7" fmla="*/ 31878 h 116773"/>
                <a:gd name="connsiteX8" fmla="*/ 81567 w 81825"/>
                <a:gd name="connsiteY8" fmla="*/ 52968 h 116773"/>
                <a:gd name="connsiteX9" fmla="*/ 80251 w 81825"/>
                <a:gd name="connsiteY9" fmla="*/ 73399 h 116773"/>
                <a:gd name="connsiteX10" fmla="*/ 73667 w 81825"/>
                <a:gd name="connsiteY10" fmla="*/ 78671 h 116773"/>
                <a:gd name="connsiteX11" fmla="*/ 69059 w 81825"/>
                <a:gd name="connsiteY11" fmla="*/ 74058 h 116773"/>
                <a:gd name="connsiteX12" fmla="*/ 63133 w 81825"/>
                <a:gd name="connsiteY12" fmla="*/ 56263 h 116773"/>
                <a:gd name="connsiteX13" fmla="*/ 60261 w 81825"/>
                <a:gd name="connsiteY13" fmla="*/ 49362 h 116773"/>
                <a:gd name="connsiteX14" fmla="*/ 58513 w 81825"/>
                <a:gd name="connsiteY14" fmla="*/ 58057 h 116773"/>
                <a:gd name="connsiteX15" fmla="*/ 35913 w 81825"/>
                <a:gd name="connsiteY15" fmla="*/ 116773 h 116773"/>
                <a:gd name="connsiteX16" fmla="*/ 20 w 81825"/>
                <a:gd name="connsiteY16" fmla="*/ 58717 h 116773"/>
                <a:gd name="connsiteX17" fmla="*/ 34584 w 81825"/>
                <a:gd name="connsiteY17" fmla="*/ 0 h 11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825" h="116773">
                  <a:moveTo>
                    <a:pt x="34584" y="0"/>
                  </a:moveTo>
                  <a:lnTo>
                    <a:pt x="43912" y="2879"/>
                  </a:lnTo>
                  <a:lnTo>
                    <a:pt x="44041" y="2879"/>
                  </a:lnTo>
                  <a:lnTo>
                    <a:pt x="44288" y="2995"/>
                  </a:lnTo>
                  <a:lnTo>
                    <a:pt x="60507" y="8000"/>
                  </a:lnTo>
                  <a:lnTo>
                    <a:pt x="61278" y="10968"/>
                  </a:lnTo>
                  <a:lnTo>
                    <a:pt x="65108" y="12765"/>
                  </a:lnTo>
                  <a:cubicBezTo>
                    <a:pt x="70375" y="18038"/>
                    <a:pt x="74325" y="25287"/>
                    <a:pt x="76300" y="31878"/>
                  </a:cubicBezTo>
                  <a:cubicBezTo>
                    <a:pt x="79592" y="38469"/>
                    <a:pt x="80251" y="45718"/>
                    <a:pt x="81567" y="52968"/>
                  </a:cubicBezTo>
                  <a:cubicBezTo>
                    <a:pt x="82226" y="59558"/>
                    <a:pt x="81567" y="66808"/>
                    <a:pt x="80251" y="73399"/>
                  </a:cubicBezTo>
                  <a:cubicBezTo>
                    <a:pt x="79592" y="76694"/>
                    <a:pt x="76959" y="79330"/>
                    <a:pt x="73667" y="78671"/>
                  </a:cubicBezTo>
                  <a:cubicBezTo>
                    <a:pt x="71692" y="78012"/>
                    <a:pt x="69717" y="76035"/>
                    <a:pt x="69059" y="74058"/>
                  </a:cubicBezTo>
                  <a:cubicBezTo>
                    <a:pt x="67083" y="68126"/>
                    <a:pt x="65108" y="62195"/>
                    <a:pt x="63133" y="56263"/>
                  </a:cubicBezTo>
                  <a:lnTo>
                    <a:pt x="60261" y="49362"/>
                  </a:lnTo>
                  <a:lnTo>
                    <a:pt x="58513" y="58057"/>
                  </a:lnTo>
                  <a:cubicBezTo>
                    <a:pt x="48542" y="89064"/>
                    <a:pt x="55189" y="116773"/>
                    <a:pt x="35913" y="116773"/>
                  </a:cubicBezTo>
                  <a:cubicBezTo>
                    <a:pt x="15972" y="116773"/>
                    <a:pt x="20" y="90383"/>
                    <a:pt x="20" y="58717"/>
                  </a:cubicBezTo>
                  <a:cubicBezTo>
                    <a:pt x="-645" y="25730"/>
                    <a:pt x="14643" y="0"/>
                    <a:pt x="34584" y="0"/>
                  </a:cubicBezTo>
                  <a:close/>
                </a:path>
              </a:pathLst>
            </a:custGeom>
            <a:solidFill>
              <a:schemeClr val="bg1">
                <a:lumMod val="85000"/>
              </a:schemeClr>
            </a:solidFill>
            <a:ln>
              <a:noFill/>
            </a:ln>
            <a:effectLst/>
          </p:spPr>
          <p:txBody>
            <a:bodyPr wrap="square" anchor="ctr">
              <a:noAutofit/>
            </a:bodyPr>
            <a:lstStyle/>
            <a:p>
              <a:endParaRPr lang="en-US" sz="2743" dirty="0">
                <a:latin typeface="Lato Light" panose="020F0502020204030203" pitchFamily="34" charset="0"/>
              </a:endParaRPr>
            </a:p>
          </p:txBody>
        </p:sp>
        <p:sp>
          <p:nvSpPr>
            <p:cNvPr id="98" name="Freeform 92">
              <a:extLst>
                <a:ext uri="{FF2B5EF4-FFF2-40B4-BE49-F238E27FC236}">
                  <a16:creationId xmlns:a16="http://schemas.microsoft.com/office/drawing/2014/main" id="{A757C7E6-5D34-44A9-AF9F-F6729A21EFE7}"/>
                </a:ext>
              </a:extLst>
            </p:cNvPr>
            <p:cNvSpPr>
              <a:spLocks noChangeArrowheads="1"/>
            </p:cNvSpPr>
            <p:nvPr/>
          </p:nvSpPr>
          <p:spPr bwMode="auto">
            <a:xfrm>
              <a:off x="15398131" y="6538731"/>
              <a:ext cx="80598" cy="90921"/>
            </a:xfrm>
            <a:custGeom>
              <a:avLst/>
              <a:gdLst>
                <a:gd name="connsiteX0" fmla="*/ 68926 w 93621"/>
                <a:gd name="connsiteY0" fmla="*/ 84 h 105612"/>
                <a:gd name="connsiteX1" fmla="*/ 82092 w 93621"/>
                <a:gd name="connsiteY1" fmla="*/ 5266 h 105612"/>
                <a:gd name="connsiteX2" fmla="*/ 63717 w 93621"/>
                <a:gd name="connsiteY2" fmla="*/ 64364 h 105612"/>
                <a:gd name="connsiteX3" fmla="*/ 59324 w 93621"/>
                <a:gd name="connsiteY3" fmla="*/ 72828 h 105612"/>
                <a:gd name="connsiteX4" fmla="*/ 69259 w 93621"/>
                <a:gd name="connsiteY4" fmla="*/ 67907 h 105612"/>
                <a:gd name="connsiteX5" fmla="*/ 83758 w 93621"/>
                <a:gd name="connsiteY5" fmla="*/ 58114 h 105612"/>
                <a:gd name="connsiteX6" fmla="*/ 84417 w 93621"/>
                <a:gd name="connsiteY6" fmla="*/ 57461 h 105612"/>
                <a:gd name="connsiteX7" fmla="*/ 90349 w 93621"/>
                <a:gd name="connsiteY7" fmla="*/ 57461 h 105612"/>
                <a:gd name="connsiteX8" fmla="*/ 92985 w 93621"/>
                <a:gd name="connsiteY8" fmla="*/ 65296 h 105612"/>
                <a:gd name="connsiteX9" fmla="*/ 80463 w 93621"/>
                <a:gd name="connsiteY9" fmla="*/ 82270 h 105612"/>
                <a:gd name="connsiteX10" fmla="*/ 63987 w 93621"/>
                <a:gd name="connsiteY10" fmla="*/ 95328 h 105612"/>
                <a:gd name="connsiteX11" fmla="*/ 42898 w 93621"/>
                <a:gd name="connsiteY11" fmla="*/ 103815 h 105612"/>
                <a:gd name="connsiteX12" fmla="*/ 37370 w 93621"/>
                <a:gd name="connsiteY12" fmla="*/ 102366 h 105612"/>
                <a:gd name="connsiteX13" fmla="*/ 33938 w 93621"/>
                <a:gd name="connsiteY13" fmla="*/ 104994 h 105612"/>
                <a:gd name="connsiteX14" fmla="*/ 8590 w 93621"/>
                <a:gd name="connsiteY14" fmla="*/ 95883 h 105612"/>
                <a:gd name="connsiteX15" fmla="*/ 19090 w 93621"/>
                <a:gd name="connsiteY15" fmla="*/ 28248 h 105612"/>
                <a:gd name="connsiteX16" fmla="*/ 68926 w 93621"/>
                <a:gd name="connsiteY16" fmla="*/ 84 h 10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21" h="105612">
                  <a:moveTo>
                    <a:pt x="68926" y="84"/>
                  </a:moveTo>
                  <a:cubicBezTo>
                    <a:pt x="73971" y="464"/>
                    <a:pt x="78482" y="2147"/>
                    <a:pt x="82092" y="5266"/>
                  </a:cubicBezTo>
                  <a:cubicBezTo>
                    <a:pt x="97187" y="17085"/>
                    <a:pt x="74873" y="34158"/>
                    <a:pt x="63717" y="64364"/>
                  </a:cubicBezTo>
                  <a:lnTo>
                    <a:pt x="59324" y="72828"/>
                  </a:lnTo>
                  <a:lnTo>
                    <a:pt x="69259" y="67907"/>
                  </a:lnTo>
                  <a:cubicBezTo>
                    <a:pt x="73873" y="64643"/>
                    <a:pt x="79145" y="61378"/>
                    <a:pt x="83758" y="58114"/>
                  </a:cubicBezTo>
                  <a:lnTo>
                    <a:pt x="84417" y="57461"/>
                  </a:lnTo>
                  <a:cubicBezTo>
                    <a:pt x="86394" y="56155"/>
                    <a:pt x="88372" y="56155"/>
                    <a:pt x="90349" y="57461"/>
                  </a:cubicBezTo>
                  <a:cubicBezTo>
                    <a:pt x="93644" y="58767"/>
                    <a:pt x="94303" y="62684"/>
                    <a:pt x="92985" y="65296"/>
                  </a:cubicBezTo>
                  <a:cubicBezTo>
                    <a:pt x="89690" y="71171"/>
                    <a:pt x="85735" y="77047"/>
                    <a:pt x="80463" y="82270"/>
                  </a:cubicBezTo>
                  <a:cubicBezTo>
                    <a:pt x="75850" y="87493"/>
                    <a:pt x="70577" y="91411"/>
                    <a:pt x="63987" y="95328"/>
                  </a:cubicBezTo>
                  <a:cubicBezTo>
                    <a:pt x="57397" y="99245"/>
                    <a:pt x="50806" y="101857"/>
                    <a:pt x="42898" y="103815"/>
                  </a:cubicBezTo>
                  <a:lnTo>
                    <a:pt x="37370" y="102366"/>
                  </a:lnTo>
                  <a:lnTo>
                    <a:pt x="33938" y="104994"/>
                  </a:lnTo>
                  <a:cubicBezTo>
                    <a:pt x="24669" y="107538"/>
                    <a:pt x="16137" y="101793"/>
                    <a:pt x="8590" y="95883"/>
                  </a:cubicBezTo>
                  <a:cubicBezTo>
                    <a:pt x="-5848" y="83407"/>
                    <a:pt x="-1910" y="53201"/>
                    <a:pt x="19090" y="28248"/>
                  </a:cubicBezTo>
                  <a:cubicBezTo>
                    <a:pt x="33857" y="9534"/>
                    <a:pt x="53791" y="-1055"/>
                    <a:pt x="68926" y="84"/>
                  </a:cubicBezTo>
                  <a:close/>
                </a:path>
              </a:pathLst>
            </a:custGeom>
            <a:solidFill>
              <a:schemeClr val="bg1">
                <a:lumMod val="85000"/>
              </a:schemeClr>
            </a:solidFill>
            <a:ln>
              <a:noFill/>
            </a:ln>
            <a:effectLst/>
          </p:spPr>
          <p:txBody>
            <a:bodyPr wrap="square" anchor="ctr">
              <a:noAutofit/>
            </a:bodyPr>
            <a:lstStyle/>
            <a:p>
              <a:endParaRPr lang="en-US" sz="2743" dirty="0">
                <a:latin typeface="Lato Light" panose="020F0502020204030203" pitchFamily="34" charset="0"/>
              </a:endParaRPr>
            </a:p>
          </p:txBody>
        </p:sp>
        <p:sp>
          <p:nvSpPr>
            <p:cNvPr id="99" name="Freeform 139">
              <a:extLst>
                <a:ext uri="{FF2B5EF4-FFF2-40B4-BE49-F238E27FC236}">
                  <a16:creationId xmlns:a16="http://schemas.microsoft.com/office/drawing/2014/main" id="{7B76D8F5-DB4E-4C47-978C-80405CC2F2C3}"/>
                </a:ext>
              </a:extLst>
            </p:cNvPr>
            <p:cNvSpPr>
              <a:spLocks noChangeArrowheads="1"/>
            </p:cNvSpPr>
            <p:nvPr/>
          </p:nvSpPr>
          <p:spPr bwMode="auto">
            <a:xfrm>
              <a:off x="14810380" y="6378786"/>
              <a:ext cx="329793" cy="265322"/>
            </a:xfrm>
            <a:custGeom>
              <a:avLst/>
              <a:gdLst>
                <a:gd name="T0" fmla="*/ 98 w 588"/>
                <a:gd name="T1" fmla="*/ 315 h 474"/>
                <a:gd name="T2" fmla="*/ 98 w 588"/>
                <a:gd name="T3" fmla="*/ 315 h 474"/>
                <a:gd name="T4" fmla="*/ 338 w 588"/>
                <a:gd name="T5" fmla="*/ 241 h 474"/>
                <a:gd name="T6" fmla="*/ 338 w 588"/>
                <a:gd name="T7" fmla="*/ 241 h 474"/>
                <a:gd name="T8" fmla="*/ 474 w 588"/>
                <a:gd name="T9" fmla="*/ 57 h 474"/>
                <a:gd name="T10" fmla="*/ 474 w 588"/>
                <a:gd name="T11" fmla="*/ 57 h 474"/>
                <a:gd name="T12" fmla="*/ 294 w 588"/>
                <a:gd name="T13" fmla="*/ 68 h 474"/>
                <a:gd name="T14" fmla="*/ 294 w 588"/>
                <a:gd name="T15" fmla="*/ 68 h 474"/>
                <a:gd name="T16" fmla="*/ 115 w 588"/>
                <a:gd name="T17" fmla="*/ 79 h 474"/>
                <a:gd name="T18" fmla="*/ 115 w 588"/>
                <a:gd name="T19" fmla="*/ 79 h 474"/>
                <a:gd name="T20" fmla="*/ 68 w 588"/>
                <a:gd name="T21" fmla="*/ 453 h 474"/>
                <a:gd name="T22" fmla="*/ 68 w 588"/>
                <a:gd name="T23" fmla="*/ 453 h 474"/>
                <a:gd name="T24" fmla="*/ 98 w 588"/>
                <a:gd name="T25" fmla="*/ 426 h 474"/>
                <a:gd name="T26" fmla="*/ 98 w 588"/>
                <a:gd name="T27" fmla="*/ 31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8" h="474">
                  <a:moveTo>
                    <a:pt x="98" y="315"/>
                  </a:moveTo>
                  <a:lnTo>
                    <a:pt x="98" y="315"/>
                  </a:lnTo>
                  <a:cubicBezTo>
                    <a:pt x="107" y="266"/>
                    <a:pt x="178" y="141"/>
                    <a:pt x="338" y="241"/>
                  </a:cubicBezTo>
                  <a:lnTo>
                    <a:pt x="338" y="241"/>
                  </a:lnTo>
                  <a:cubicBezTo>
                    <a:pt x="498" y="341"/>
                    <a:pt x="587" y="142"/>
                    <a:pt x="474" y="57"/>
                  </a:cubicBezTo>
                  <a:lnTo>
                    <a:pt x="474" y="57"/>
                  </a:lnTo>
                  <a:cubicBezTo>
                    <a:pt x="398" y="0"/>
                    <a:pt x="339" y="57"/>
                    <a:pt x="294" y="68"/>
                  </a:cubicBezTo>
                  <a:lnTo>
                    <a:pt x="294" y="68"/>
                  </a:lnTo>
                  <a:cubicBezTo>
                    <a:pt x="270" y="74"/>
                    <a:pt x="173" y="35"/>
                    <a:pt x="115" y="79"/>
                  </a:cubicBezTo>
                  <a:lnTo>
                    <a:pt x="115" y="79"/>
                  </a:lnTo>
                  <a:cubicBezTo>
                    <a:pt x="0" y="165"/>
                    <a:pt x="21" y="425"/>
                    <a:pt x="68" y="453"/>
                  </a:cubicBezTo>
                  <a:lnTo>
                    <a:pt x="68" y="453"/>
                  </a:lnTo>
                  <a:cubicBezTo>
                    <a:pt x="101" y="473"/>
                    <a:pt x="98" y="426"/>
                    <a:pt x="98" y="426"/>
                  </a:cubicBezTo>
                  <a:lnTo>
                    <a:pt x="98" y="315"/>
                  </a:lnTo>
                </a:path>
              </a:pathLst>
            </a:custGeom>
            <a:solidFill>
              <a:schemeClr val="tx2">
                <a:lumMod val="50000"/>
              </a:schemeClr>
            </a:solidFill>
            <a:ln>
              <a:noFill/>
            </a:ln>
            <a:effectLst/>
          </p:spPr>
          <p:txBody>
            <a:bodyPr wrap="none" anchor="ctr"/>
            <a:lstStyle/>
            <a:p>
              <a:endParaRPr lang="en-US" sz="2743" dirty="0">
                <a:latin typeface="Lato Light" panose="020F0502020204030203" pitchFamily="34" charset="0"/>
              </a:endParaRPr>
            </a:p>
          </p:txBody>
        </p:sp>
        <p:sp>
          <p:nvSpPr>
            <p:cNvPr id="100" name="Freeform 140">
              <a:extLst>
                <a:ext uri="{FF2B5EF4-FFF2-40B4-BE49-F238E27FC236}">
                  <a16:creationId xmlns:a16="http://schemas.microsoft.com/office/drawing/2014/main" id="{5203CB39-D7D7-4AB1-953C-ED5E61143FF2}"/>
                </a:ext>
              </a:extLst>
            </p:cNvPr>
            <p:cNvSpPr>
              <a:spLocks noChangeArrowheads="1"/>
            </p:cNvSpPr>
            <p:nvPr/>
          </p:nvSpPr>
          <p:spPr bwMode="auto">
            <a:xfrm>
              <a:off x="14768227" y="6559800"/>
              <a:ext cx="181013" cy="235566"/>
            </a:xfrm>
            <a:custGeom>
              <a:avLst/>
              <a:gdLst>
                <a:gd name="T0" fmla="*/ 40 w 323"/>
                <a:gd name="T1" fmla="*/ 396 h 419"/>
                <a:gd name="T2" fmla="*/ 40 w 323"/>
                <a:gd name="T3" fmla="*/ 396 h 419"/>
                <a:gd name="T4" fmla="*/ 137 w 323"/>
                <a:gd name="T5" fmla="*/ 379 h 419"/>
                <a:gd name="T6" fmla="*/ 137 w 323"/>
                <a:gd name="T7" fmla="*/ 379 h 419"/>
                <a:gd name="T8" fmla="*/ 144 w 323"/>
                <a:gd name="T9" fmla="*/ 367 h 419"/>
                <a:gd name="T10" fmla="*/ 144 w 323"/>
                <a:gd name="T11" fmla="*/ 367 h 419"/>
                <a:gd name="T12" fmla="*/ 222 w 323"/>
                <a:gd name="T13" fmla="*/ 208 h 419"/>
                <a:gd name="T14" fmla="*/ 222 w 323"/>
                <a:gd name="T15" fmla="*/ 208 h 419"/>
                <a:gd name="T16" fmla="*/ 265 w 323"/>
                <a:gd name="T17" fmla="*/ 131 h 419"/>
                <a:gd name="T18" fmla="*/ 265 w 323"/>
                <a:gd name="T19" fmla="*/ 131 h 419"/>
                <a:gd name="T20" fmla="*/ 288 w 323"/>
                <a:gd name="T21" fmla="*/ 92 h 419"/>
                <a:gd name="T22" fmla="*/ 300 w 323"/>
                <a:gd name="T23" fmla="*/ 75 h 419"/>
                <a:gd name="T24" fmla="*/ 305 w 323"/>
                <a:gd name="T25" fmla="*/ 67 h 419"/>
                <a:gd name="T26" fmla="*/ 307 w 323"/>
                <a:gd name="T27" fmla="*/ 64 h 419"/>
                <a:gd name="T28" fmla="*/ 307 w 323"/>
                <a:gd name="T29" fmla="*/ 64 h 419"/>
                <a:gd name="T30" fmla="*/ 319 w 323"/>
                <a:gd name="T31" fmla="*/ 47 h 419"/>
                <a:gd name="T32" fmla="*/ 319 w 323"/>
                <a:gd name="T33" fmla="*/ 47 h 419"/>
                <a:gd name="T34" fmla="*/ 320 w 323"/>
                <a:gd name="T35" fmla="*/ 42 h 419"/>
                <a:gd name="T36" fmla="*/ 321 w 323"/>
                <a:gd name="T37" fmla="*/ 39 h 419"/>
                <a:gd name="T38" fmla="*/ 321 w 323"/>
                <a:gd name="T39" fmla="*/ 39 h 419"/>
                <a:gd name="T40" fmla="*/ 320 w 323"/>
                <a:gd name="T41" fmla="*/ 28 h 419"/>
                <a:gd name="T42" fmla="*/ 320 w 323"/>
                <a:gd name="T43" fmla="*/ 28 h 419"/>
                <a:gd name="T44" fmla="*/ 319 w 323"/>
                <a:gd name="T45" fmla="*/ 22 h 419"/>
                <a:gd name="T46" fmla="*/ 319 w 323"/>
                <a:gd name="T47" fmla="*/ 22 h 419"/>
                <a:gd name="T48" fmla="*/ 314 w 323"/>
                <a:gd name="T49" fmla="*/ 14 h 419"/>
                <a:gd name="T50" fmla="*/ 314 w 323"/>
                <a:gd name="T51" fmla="*/ 14 h 419"/>
                <a:gd name="T52" fmla="*/ 302 w 323"/>
                <a:gd name="T53" fmla="*/ 4 h 419"/>
                <a:gd name="T54" fmla="*/ 302 w 323"/>
                <a:gd name="T55" fmla="*/ 4 h 419"/>
                <a:gd name="T56" fmla="*/ 287 w 323"/>
                <a:gd name="T57" fmla="*/ 1 h 419"/>
                <a:gd name="T58" fmla="*/ 287 w 323"/>
                <a:gd name="T59" fmla="*/ 1 h 419"/>
                <a:gd name="T60" fmla="*/ 271 w 323"/>
                <a:gd name="T61" fmla="*/ 4 h 419"/>
                <a:gd name="T62" fmla="*/ 271 w 323"/>
                <a:gd name="T63" fmla="*/ 4 h 419"/>
                <a:gd name="T64" fmla="*/ 267 w 323"/>
                <a:gd name="T65" fmla="*/ 6 h 419"/>
                <a:gd name="T66" fmla="*/ 267 w 323"/>
                <a:gd name="T67" fmla="*/ 6 h 419"/>
                <a:gd name="T68" fmla="*/ 265 w 323"/>
                <a:gd name="T69" fmla="*/ 7 h 419"/>
                <a:gd name="T70" fmla="*/ 262 w 323"/>
                <a:gd name="T71" fmla="*/ 10 h 419"/>
                <a:gd name="T72" fmla="*/ 262 w 323"/>
                <a:gd name="T73" fmla="*/ 10 h 419"/>
                <a:gd name="T74" fmla="*/ 257 w 323"/>
                <a:gd name="T75" fmla="*/ 13 h 419"/>
                <a:gd name="T76" fmla="*/ 252 w 323"/>
                <a:gd name="T77" fmla="*/ 18 h 419"/>
                <a:gd name="T78" fmla="*/ 243 w 323"/>
                <a:gd name="T79" fmla="*/ 27 h 419"/>
                <a:gd name="T80" fmla="*/ 243 w 323"/>
                <a:gd name="T81" fmla="*/ 27 h 419"/>
                <a:gd name="T82" fmla="*/ 226 w 323"/>
                <a:gd name="T83" fmla="*/ 45 h 419"/>
                <a:gd name="T84" fmla="*/ 226 w 323"/>
                <a:gd name="T85" fmla="*/ 45 h 419"/>
                <a:gd name="T86" fmla="*/ 195 w 323"/>
                <a:gd name="T87" fmla="*/ 79 h 419"/>
                <a:gd name="T88" fmla="*/ 195 w 323"/>
                <a:gd name="T89" fmla="*/ 79 h 419"/>
                <a:gd name="T90" fmla="*/ 135 w 323"/>
                <a:gd name="T91" fmla="*/ 150 h 419"/>
                <a:gd name="T92" fmla="*/ 135 w 323"/>
                <a:gd name="T93" fmla="*/ 150 h 419"/>
                <a:gd name="T94" fmla="*/ 23 w 323"/>
                <a:gd name="T95" fmla="*/ 299 h 419"/>
                <a:gd name="T96" fmla="*/ 23 w 323"/>
                <a:gd name="T97" fmla="*/ 299 h 419"/>
                <a:gd name="T98" fmla="*/ 23 w 323"/>
                <a:gd name="T99" fmla="*/ 299 h 419"/>
                <a:gd name="T100" fmla="*/ 40 w 323"/>
                <a:gd name="T101" fmla="*/ 3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3" h="419">
                  <a:moveTo>
                    <a:pt x="40" y="396"/>
                  </a:moveTo>
                  <a:lnTo>
                    <a:pt x="40" y="396"/>
                  </a:lnTo>
                  <a:cubicBezTo>
                    <a:pt x="71" y="418"/>
                    <a:pt x="115" y="411"/>
                    <a:pt x="137" y="379"/>
                  </a:cubicBezTo>
                  <a:lnTo>
                    <a:pt x="137" y="379"/>
                  </a:lnTo>
                  <a:cubicBezTo>
                    <a:pt x="140" y="375"/>
                    <a:pt x="142" y="371"/>
                    <a:pt x="144" y="367"/>
                  </a:cubicBezTo>
                  <a:lnTo>
                    <a:pt x="144" y="367"/>
                  </a:lnTo>
                  <a:cubicBezTo>
                    <a:pt x="168" y="313"/>
                    <a:pt x="194" y="260"/>
                    <a:pt x="222" y="208"/>
                  </a:cubicBezTo>
                  <a:lnTo>
                    <a:pt x="222" y="208"/>
                  </a:lnTo>
                  <a:cubicBezTo>
                    <a:pt x="236" y="182"/>
                    <a:pt x="250" y="156"/>
                    <a:pt x="265" y="131"/>
                  </a:cubicBezTo>
                  <a:lnTo>
                    <a:pt x="265" y="131"/>
                  </a:lnTo>
                  <a:cubicBezTo>
                    <a:pt x="273" y="118"/>
                    <a:pt x="281" y="105"/>
                    <a:pt x="288" y="92"/>
                  </a:cubicBezTo>
                  <a:lnTo>
                    <a:pt x="300" y="75"/>
                  </a:lnTo>
                  <a:lnTo>
                    <a:pt x="305" y="67"/>
                  </a:lnTo>
                  <a:lnTo>
                    <a:pt x="307" y="64"/>
                  </a:lnTo>
                  <a:lnTo>
                    <a:pt x="307" y="64"/>
                  </a:lnTo>
                  <a:cubicBezTo>
                    <a:pt x="313" y="60"/>
                    <a:pt x="317" y="54"/>
                    <a:pt x="319" y="47"/>
                  </a:cubicBezTo>
                  <a:lnTo>
                    <a:pt x="319" y="47"/>
                  </a:lnTo>
                  <a:cubicBezTo>
                    <a:pt x="320" y="45"/>
                    <a:pt x="320" y="44"/>
                    <a:pt x="320" y="42"/>
                  </a:cubicBezTo>
                  <a:lnTo>
                    <a:pt x="321" y="39"/>
                  </a:lnTo>
                  <a:lnTo>
                    <a:pt x="321" y="39"/>
                  </a:lnTo>
                  <a:cubicBezTo>
                    <a:pt x="322" y="36"/>
                    <a:pt x="321" y="32"/>
                    <a:pt x="320" y="28"/>
                  </a:cubicBezTo>
                  <a:lnTo>
                    <a:pt x="320" y="28"/>
                  </a:lnTo>
                  <a:cubicBezTo>
                    <a:pt x="320" y="26"/>
                    <a:pt x="319" y="24"/>
                    <a:pt x="319" y="22"/>
                  </a:cubicBezTo>
                  <a:lnTo>
                    <a:pt x="319" y="22"/>
                  </a:lnTo>
                  <a:cubicBezTo>
                    <a:pt x="317" y="20"/>
                    <a:pt x="317" y="19"/>
                    <a:pt x="314" y="14"/>
                  </a:cubicBezTo>
                  <a:lnTo>
                    <a:pt x="314" y="14"/>
                  </a:lnTo>
                  <a:cubicBezTo>
                    <a:pt x="311" y="11"/>
                    <a:pt x="307" y="7"/>
                    <a:pt x="302" y="4"/>
                  </a:cubicBezTo>
                  <a:lnTo>
                    <a:pt x="302" y="4"/>
                  </a:lnTo>
                  <a:cubicBezTo>
                    <a:pt x="297" y="2"/>
                    <a:pt x="292" y="1"/>
                    <a:pt x="287" y="1"/>
                  </a:cubicBezTo>
                  <a:lnTo>
                    <a:pt x="287" y="1"/>
                  </a:lnTo>
                  <a:cubicBezTo>
                    <a:pt x="282" y="0"/>
                    <a:pt x="276" y="1"/>
                    <a:pt x="271" y="4"/>
                  </a:cubicBezTo>
                  <a:lnTo>
                    <a:pt x="271" y="4"/>
                  </a:lnTo>
                  <a:cubicBezTo>
                    <a:pt x="270" y="4"/>
                    <a:pt x="269" y="5"/>
                    <a:pt x="267" y="6"/>
                  </a:cubicBezTo>
                  <a:lnTo>
                    <a:pt x="267" y="6"/>
                  </a:lnTo>
                  <a:cubicBezTo>
                    <a:pt x="266" y="7"/>
                    <a:pt x="265" y="7"/>
                    <a:pt x="265" y="7"/>
                  </a:cubicBezTo>
                  <a:lnTo>
                    <a:pt x="262" y="10"/>
                  </a:lnTo>
                  <a:lnTo>
                    <a:pt x="262" y="10"/>
                  </a:lnTo>
                  <a:cubicBezTo>
                    <a:pt x="260" y="11"/>
                    <a:pt x="259" y="12"/>
                    <a:pt x="257" y="13"/>
                  </a:cubicBezTo>
                  <a:lnTo>
                    <a:pt x="252" y="18"/>
                  </a:lnTo>
                  <a:lnTo>
                    <a:pt x="243" y="27"/>
                  </a:lnTo>
                  <a:lnTo>
                    <a:pt x="243" y="27"/>
                  </a:lnTo>
                  <a:cubicBezTo>
                    <a:pt x="237" y="33"/>
                    <a:pt x="232" y="39"/>
                    <a:pt x="226" y="45"/>
                  </a:cubicBezTo>
                  <a:lnTo>
                    <a:pt x="226" y="45"/>
                  </a:lnTo>
                  <a:cubicBezTo>
                    <a:pt x="216" y="56"/>
                    <a:pt x="205" y="68"/>
                    <a:pt x="195" y="79"/>
                  </a:cubicBezTo>
                  <a:lnTo>
                    <a:pt x="195" y="79"/>
                  </a:lnTo>
                  <a:cubicBezTo>
                    <a:pt x="174" y="102"/>
                    <a:pt x="155" y="126"/>
                    <a:pt x="135" y="150"/>
                  </a:cubicBezTo>
                  <a:lnTo>
                    <a:pt x="135" y="150"/>
                  </a:lnTo>
                  <a:cubicBezTo>
                    <a:pt x="96" y="198"/>
                    <a:pt x="59" y="247"/>
                    <a:pt x="23" y="299"/>
                  </a:cubicBezTo>
                  <a:lnTo>
                    <a:pt x="23" y="299"/>
                  </a:lnTo>
                  <a:lnTo>
                    <a:pt x="23" y="299"/>
                  </a:lnTo>
                  <a:cubicBezTo>
                    <a:pt x="0" y="330"/>
                    <a:pt x="8" y="374"/>
                    <a:pt x="40" y="396"/>
                  </a:cubicBezTo>
                </a:path>
              </a:pathLst>
            </a:custGeom>
            <a:solidFill>
              <a:schemeClr val="bg1">
                <a:lumMod val="85000"/>
              </a:schemeClr>
            </a:solidFill>
            <a:ln>
              <a:noFill/>
            </a:ln>
            <a:effectLst/>
          </p:spPr>
          <p:txBody>
            <a:bodyPr wrap="none" anchor="ctr"/>
            <a:lstStyle/>
            <a:p>
              <a:endParaRPr lang="en-US" sz="2743" dirty="0">
                <a:latin typeface="Lato Light" panose="020F0502020204030203" pitchFamily="34" charset="0"/>
              </a:endParaRPr>
            </a:p>
          </p:txBody>
        </p:sp>
        <p:sp>
          <p:nvSpPr>
            <p:cNvPr id="101" name="Freeform 95">
              <a:extLst>
                <a:ext uri="{FF2B5EF4-FFF2-40B4-BE49-F238E27FC236}">
                  <a16:creationId xmlns:a16="http://schemas.microsoft.com/office/drawing/2014/main" id="{758AA28A-0FE9-4570-A78B-9283B3B2BB5E}"/>
                </a:ext>
              </a:extLst>
            </p:cNvPr>
            <p:cNvSpPr>
              <a:spLocks noChangeArrowheads="1"/>
            </p:cNvSpPr>
            <p:nvPr/>
          </p:nvSpPr>
          <p:spPr bwMode="auto">
            <a:xfrm>
              <a:off x="14840079" y="6475877"/>
              <a:ext cx="160538" cy="203560"/>
            </a:xfrm>
            <a:custGeom>
              <a:avLst/>
              <a:gdLst>
                <a:gd name="connsiteX0" fmla="*/ 116245 w 186478"/>
                <a:gd name="connsiteY0" fmla="*/ 1114 h 236451"/>
                <a:gd name="connsiteX1" fmla="*/ 147609 w 186478"/>
                <a:gd name="connsiteY1" fmla="*/ 3718 h 236451"/>
                <a:gd name="connsiteX2" fmla="*/ 173208 w 186478"/>
                <a:gd name="connsiteY2" fmla="*/ 142289 h 236451"/>
                <a:gd name="connsiteX3" fmla="*/ 69498 w 186478"/>
                <a:gd name="connsiteY3" fmla="*/ 233144 h 236451"/>
                <a:gd name="connsiteX4" fmla="*/ 26011 w 186478"/>
                <a:gd name="connsiteY4" fmla="*/ 175052 h 236451"/>
                <a:gd name="connsiteX5" fmla="*/ 21481 w 186478"/>
                <a:gd name="connsiteY5" fmla="*/ 136590 h 236451"/>
                <a:gd name="connsiteX6" fmla="*/ 15875 w 186478"/>
                <a:gd name="connsiteY6" fmla="*/ 135566 h 236451"/>
                <a:gd name="connsiteX7" fmla="*/ 1757 w 186478"/>
                <a:gd name="connsiteY7" fmla="*/ 117826 h 236451"/>
                <a:gd name="connsiteX8" fmla="*/ 12855 w 186478"/>
                <a:gd name="connsiteY8" fmla="*/ 83503 h 236451"/>
                <a:gd name="connsiteX9" fmla="*/ 29095 w 186478"/>
                <a:gd name="connsiteY9" fmla="*/ 87463 h 236451"/>
                <a:gd name="connsiteX10" fmla="*/ 29813 w 186478"/>
                <a:gd name="connsiteY10" fmla="*/ 88545 h 236451"/>
                <a:gd name="connsiteX11" fmla="*/ 30770 w 186478"/>
                <a:gd name="connsiteY11" fmla="*/ 84115 h 236451"/>
                <a:gd name="connsiteX12" fmla="*/ 116245 w 186478"/>
                <a:gd name="connsiteY12" fmla="*/ 1114 h 23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478" h="236451">
                  <a:moveTo>
                    <a:pt x="116245" y="1114"/>
                  </a:moveTo>
                  <a:cubicBezTo>
                    <a:pt x="127097" y="-939"/>
                    <a:pt x="137763" y="-204"/>
                    <a:pt x="147609" y="3718"/>
                  </a:cubicBezTo>
                  <a:cubicBezTo>
                    <a:pt x="186993" y="20059"/>
                    <a:pt x="198152" y="82154"/>
                    <a:pt x="173208" y="142289"/>
                  </a:cubicBezTo>
                  <a:cubicBezTo>
                    <a:pt x="148265" y="203077"/>
                    <a:pt x="108881" y="249485"/>
                    <a:pt x="69498" y="233144"/>
                  </a:cubicBezTo>
                  <a:cubicBezTo>
                    <a:pt x="49806" y="224973"/>
                    <a:pt x="33888" y="202750"/>
                    <a:pt x="26011" y="175052"/>
                  </a:cubicBezTo>
                  <a:lnTo>
                    <a:pt x="21481" y="136590"/>
                  </a:lnTo>
                  <a:lnTo>
                    <a:pt x="15875" y="135566"/>
                  </a:lnTo>
                  <a:cubicBezTo>
                    <a:pt x="9591" y="131688"/>
                    <a:pt x="4042" y="125417"/>
                    <a:pt x="1757" y="117826"/>
                  </a:cubicBezTo>
                  <a:cubicBezTo>
                    <a:pt x="-2813" y="102645"/>
                    <a:pt x="1757" y="87463"/>
                    <a:pt x="12855" y="83503"/>
                  </a:cubicBezTo>
                  <a:cubicBezTo>
                    <a:pt x="18078" y="81853"/>
                    <a:pt x="23954" y="83503"/>
                    <a:pt x="29095" y="87463"/>
                  </a:cubicBezTo>
                  <a:lnTo>
                    <a:pt x="29813" y="88545"/>
                  </a:lnTo>
                  <a:lnTo>
                    <a:pt x="30770" y="84115"/>
                  </a:lnTo>
                  <a:cubicBezTo>
                    <a:pt x="49477" y="38524"/>
                    <a:pt x="83692" y="7272"/>
                    <a:pt x="116245" y="1114"/>
                  </a:cubicBezTo>
                  <a:close/>
                </a:path>
              </a:pathLst>
            </a:custGeom>
            <a:solidFill>
              <a:schemeClr val="bg1">
                <a:lumMod val="85000"/>
              </a:schemeClr>
            </a:solidFill>
            <a:ln>
              <a:noFill/>
            </a:ln>
            <a:effectLst/>
          </p:spPr>
          <p:txBody>
            <a:bodyPr wrap="square" anchor="ctr">
              <a:noAutofit/>
            </a:bodyPr>
            <a:lstStyle/>
            <a:p>
              <a:endParaRPr lang="en-US" sz="2743" dirty="0">
                <a:latin typeface="Lato Light" panose="020F0502020204030203" pitchFamily="34" charset="0"/>
              </a:endParaRPr>
            </a:p>
          </p:txBody>
        </p:sp>
        <p:sp>
          <p:nvSpPr>
            <p:cNvPr id="102" name="Freeform 143">
              <a:extLst>
                <a:ext uri="{FF2B5EF4-FFF2-40B4-BE49-F238E27FC236}">
                  <a16:creationId xmlns:a16="http://schemas.microsoft.com/office/drawing/2014/main" id="{0DA259F3-E37F-4591-A798-64097702EE3A}"/>
                </a:ext>
              </a:extLst>
            </p:cNvPr>
            <p:cNvSpPr>
              <a:spLocks noChangeArrowheads="1"/>
            </p:cNvSpPr>
            <p:nvPr/>
          </p:nvSpPr>
          <p:spPr bwMode="auto">
            <a:xfrm>
              <a:off x="14743431" y="6686261"/>
              <a:ext cx="133900" cy="136382"/>
            </a:xfrm>
            <a:custGeom>
              <a:avLst/>
              <a:gdLst>
                <a:gd name="T0" fmla="*/ 121 w 240"/>
                <a:gd name="T1" fmla="*/ 0 h 243"/>
                <a:gd name="T2" fmla="*/ 228 w 240"/>
                <a:gd name="T3" fmla="*/ 58 h 243"/>
                <a:gd name="T4" fmla="*/ 239 w 240"/>
                <a:gd name="T5" fmla="*/ 131 h 243"/>
                <a:gd name="T6" fmla="*/ 141 w 240"/>
                <a:gd name="T7" fmla="*/ 242 h 243"/>
                <a:gd name="T8" fmla="*/ 0 w 240"/>
                <a:gd name="T9" fmla="*/ 106 h 243"/>
                <a:gd name="T10" fmla="*/ 121 w 240"/>
                <a:gd name="T11" fmla="*/ 0 h 243"/>
              </a:gdLst>
              <a:ahLst/>
              <a:cxnLst>
                <a:cxn ang="0">
                  <a:pos x="T0" y="T1"/>
                </a:cxn>
                <a:cxn ang="0">
                  <a:pos x="T2" y="T3"/>
                </a:cxn>
                <a:cxn ang="0">
                  <a:pos x="T4" y="T5"/>
                </a:cxn>
                <a:cxn ang="0">
                  <a:pos x="T6" y="T7"/>
                </a:cxn>
                <a:cxn ang="0">
                  <a:pos x="T8" y="T9"/>
                </a:cxn>
                <a:cxn ang="0">
                  <a:pos x="T10" y="T11"/>
                </a:cxn>
              </a:cxnLst>
              <a:rect l="0" t="0" r="r" b="b"/>
              <a:pathLst>
                <a:path w="240" h="243">
                  <a:moveTo>
                    <a:pt x="121" y="0"/>
                  </a:moveTo>
                  <a:lnTo>
                    <a:pt x="228" y="58"/>
                  </a:lnTo>
                  <a:lnTo>
                    <a:pt x="239" y="131"/>
                  </a:lnTo>
                  <a:lnTo>
                    <a:pt x="141" y="242"/>
                  </a:lnTo>
                  <a:lnTo>
                    <a:pt x="0" y="106"/>
                  </a:lnTo>
                  <a:lnTo>
                    <a:pt x="121"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latin typeface="Lato Light" panose="020F0502020204030203" pitchFamily="34" charset="0"/>
              </a:endParaRPr>
            </a:p>
          </p:txBody>
        </p:sp>
        <p:sp>
          <p:nvSpPr>
            <p:cNvPr id="103" name="Freeform 144">
              <a:extLst>
                <a:ext uri="{FF2B5EF4-FFF2-40B4-BE49-F238E27FC236}">
                  <a16:creationId xmlns:a16="http://schemas.microsoft.com/office/drawing/2014/main" id="{CA900098-5525-49E0-973F-EE9A38F9F539}"/>
                </a:ext>
              </a:extLst>
            </p:cNvPr>
            <p:cNvSpPr>
              <a:spLocks noChangeArrowheads="1"/>
            </p:cNvSpPr>
            <p:nvPr/>
          </p:nvSpPr>
          <p:spPr bwMode="auto">
            <a:xfrm>
              <a:off x="14793023" y="6678823"/>
              <a:ext cx="79349" cy="111583"/>
            </a:xfrm>
            <a:custGeom>
              <a:avLst/>
              <a:gdLst>
                <a:gd name="T0" fmla="*/ 31 w 139"/>
                <a:gd name="T1" fmla="*/ 11 h 198"/>
                <a:gd name="T2" fmla="*/ 31 w 139"/>
                <a:gd name="T3" fmla="*/ 11 h 198"/>
                <a:gd name="T4" fmla="*/ 138 w 139"/>
                <a:gd name="T5" fmla="*/ 69 h 198"/>
                <a:gd name="T6" fmla="*/ 108 w 139"/>
                <a:gd name="T7" fmla="*/ 0 h 198"/>
                <a:gd name="T8" fmla="*/ 31 w 139"/>
                <a:gd name="T9" fmla="*/ 11 h 198"/>
              </a:gdLst>
              <a:ahLst/>
              <a:cxnLst>
                <a:cxn ang="0">
                  <a:pos x="T0" y="T1"/>
                </a:cxn>
                <a:cxn ang="0">
                  <a:pos x="T2" y="T3"/>
                </a:cxn>
                <a:cxn ang="0">
                  <a:pos x="T4" y="T5"/>
                </a:cxn>
                <a:cxn ang="0">
                  <a:pos x="T6" y="T7"/>
                </a:cxn>
                <a:cxn ang="0">
                  <a:pos x="T8" y="T9"/>
                </a:cxn>
              </a:cxnLst>
              <a:rect l="0" t="0" r="r" b="b"/>
              <a:pathLst>
                <a:path w="139" h="198">
                  <a:moveTo>
                    <a:pt x="31" y="11"/>
                  </a:moveTo>
                  <a:lnTo>
                    <a:pt x="31" y="11"/>
                  </a:lnTo>
                  <a:cubicBezTo>
                    <a:pt x="0" y="64"/>
                    <a:pt x="68" y="197"/>
                    <a:pt x="138" y="69"/>
                  </a:cubicBezTo>
                  <a:lnTo>
                    <a:pt x="108" y="0"/>
                  </a:lnTo>
                  <a:lnTo>
                    <a:pt x="31" y="11"/>
                  </a:lnTo>
                </a:path>
              </a:pathLst>
            </a:custGeom>
            <a:solidFill>
              <a:schemeClr val="bg1">
                <a:lumMod val="85000"/>
              </a:schemeClr>
            </a:solidFill>
            <a:ln>
              <a:noFill/>
            </a:ln>
            <a:effectLst/>
          </p:spPr>
          <p:txBody>
            <a:bodyPr wrap="none" anchor="ctr"/>
            <a:lstStyle/>
            <a:p>
              <a:endParaRPr lang="en-US" sz="2743" dirty="0">
                <a:latin typeface="Lato Light" panose="020F0502020204030203" pitchFamily="34" charset="0"/>
              </a:endParaRPr>
            </a:p>
          </p:txBody>
        </p:sp>
        <p:sp>
          <p:nvSpPr>
            <p:cNvPr id="104" name="Freeform 98">
              <a:extLst>
                <a:ext uri="{FF2B5EF4-FFF2-40B4-BE49-F238E27FC236}">
                  <a16:creationId xmlns:a16="http://schemas.microsoft.com/office/drawing/2014/main" id="{FB10392B-DF0A-4190-ACF8-DE34DFD73677}"/>
                </a:ext>
              </a:extLst>
            </p:cNvPr>
            <p:cNvSpPr>
              <a:spLocks noChangeArrowheads="1"/>
            </p:cNvSpPr>
            <p:nvPr/>
          </p:nvSpPr>
          <p:spPr bwMode="auto">
            <a:xfrm>
              <a:off x="14232625" y="6627650"/>
              <a:ext cx="1203165" cy="725073"/>
            </a:xfrm>
            <a:custGeom>
              <a:avLst/>
              <a:gdLst>
                <a:gd name="connsiteX0" fmla="*/ 556598 w 1397571"/>
                <a:gd name="connsiteY0" fmla="*/ 216286 h 842230"/>
                <a:gd name="connsiteX1" fmla="*/ 568343 w 1397571"/>
                <a:gd name="connsiteY1" fmla="*/ 223481 h 842230"/>
                <a:gd name="connsiteX2" fmla="*/ 561818 w 1397571"/>
                <a:gd name="connsiteY2" fmla="*/ 235254 h 842230"/>
                <a:gd name="connsiteX3" fmla="*/ 516684 w 1397571"/>
                <a:gd name="connsiteY3" fmla="*/ 250505 h 842230"/>
                <a:gd name="connsiteX4" fmla="*/ 494963 w 1397571"/>
                <a:gd name="connsiteY4" fmla="*/ 323700 h 842230"/>
                <a:gd name="connsiteX5" fmla="*/ 474764 w 1397571"/>
                <a:gd name="connsiteY5" fmla="*/ 467332 h 842230"/>
                <a:gd name="connsiteX6" fmla="*/ 465581 w 1397571"/>
                <a:gd name="connsiteY6" fmla="*/ 476434 h 842230"/>
                <a:gd name="connsiteX7" fmla="*/ 464926 w 1397571"/>
                <a:gd name="connsiteY7" fmla="*/ 476434 h 842230"/>
                <a:gd name="connsiteX8" fmla="*/ 455743 w 1397571"/>
                <a:gd name="connsiteY8" fmla="*/ 466032 h 842230"/>
                <a:gd name="connsiteX9" fmla="*/ 475942 w 1397571"/>
                <a:gd name="connsiteY9" fmla="*/ 318652 h 842230"/>
                <a:gd name="connsiteX10" fmla="*/ 494064 w 1397571"/>
                <a:gd name="connsiteY10" fmla="*/ 258148 h 842230"/>
                <a:gd name="connsiteX11" fmla="*/ 445675 w 1397571"/>
                <a:gd name="connsiteY11" fmla="*/ 274499 h 842230"/>
                <a:gd name="connsiteX12" fmla="*/ 257107 w 1397571"/>
                <a:gd name="connsiteY12" fmla="*/ 404004 h 842230"/>
                <a:gd name="connsiteX13" fmla="*/ 133787 w 1397571"/>
                <a:gd name="connsiteY13" fmla="*/ 604149 h 842230"/>
                <a:gd name="connsiteX14" fmla="*/ 67886 w 1397571"/>
                <a:gd name="connsiteY14" fmla="*/ 842230 h 842230"/>
                <a:gd name="connsiteX15" fmla="*/ 48964 w 1397571"/>
                <a:gd name="connsiteY15" fmla="*/ 838960 h 842230"/>
                <a:gd name="connsiteX16" fmla="*/ 116170 w 1397571"/>
                <a:gd name="connsiteY16" fmla="*/ 596954 h 842230"/>
                <a:gd name="connsiteX17" fmla="*/ 243405 w 1397571"/>
                <a:gd name="connsiteY17" fmla="*/ 390923 h 842230"/>
                <a:gd name="connsiteX18" fmla="*/ 437845 w 1397571"/>
                <a:gd name="connsiteY18" fmla="*/ 256839 h 842230"/>
                <a:gd name="connsiteX19" fmla="*/ 556598 w 1397571"/>
                <a:gd name="connsiteY19" fmla="*/ 216286 h 842230"/>
                <a:gd name="connsiteX20" fmla="*/ 1241030 w 1397571"/>
                <a:gd name="connsiteY20" fmla="*/ 72016 h 842230"/>
                <a:gd name="connsiteX21" fmla="*/ 1254766 w 1397571"/>
                <a:gd name="connsiteY21" fmla="*/ 72016 h 842230"/>
                <a:gd name="connsiteX22" fmla="*/ 1254112 w 1397571"/>
                <a:gd name="connsiteY22" fmla="*/ 85790 h 842230"/>
                <a:gd name="connsiteX23" fmla="*/ 1207670 w 1397571"/>
                <a:gd name="connsiteY23" fmla="*/ 126457 h 842230"/>
                <a:gd name="connsiteX24" fmla="*/ 1040215 w 1397571"/>
                <a:gd name="connsiteY24" fmla="*/ 235338 h 842230"/>
                <a:gd name="connsiteX25" fmla="*/ 917240 w 1397571"/>
                <a:gd name="connsiteY25" fmla="*/ 266166 h 842230"/>
                <a:gd name="connsiteX26" fmla="*/ 868181 w 1397571"/>
                <a:gd name="connsiteY26" fmla="*/ 258295 h 842230"/>
                <a:gd name="connsiteX27" fmla="*/ 794920 w 1397571"/>
                <a:gd name="connsiteY27" fmla="*/ 203199 h 842230"/>
                <a:gd name="connsiteX28" fmla="*/ 777258 w 1397571"/>
                <a:gd name="connsiteY28" fmla="*/ 161220 h 842230"/>
                <a:gd name="connsiteX29" fmla="*/ 741282 w 1397571"/>
                <a:gd name="connsiteY29" fmla="*/ 96285 h 842230"/>
                <a:gd name="connsiteX30" fmla="*/ 741282 w 1397571"/>
                <a:gd name="connsiteY30" fmla="*/ 82510 h 842230"/>
                <a:gd name="connsiteX31" fmla="*/ 755018 w 1397571"/>
                <a:gd name="connsiteY31" fmla="*/ 82510 h 842230"/>
                <a:gd name="connsiteX32" fmla="*/ 796228 w 1397571"/>
                <a:gd name="connsiteY32" fmla="*/ 155973 h 842230"/>
                <a:gd name="connsiteX33" fmla="*/ 811273 w 1397571"/>
                <a:gd name="connsiteY33" fmla="*/ 191392 h 842230"/>
                <a:gd name="connsiteX34" fmla="*/ 874068 w 1397571"/>
                <a:gd name="connsiteY34" fmla="*/ 239930 h 842230"/>
                <a:gd name="connsiteX35" fmla="*/ 1032365 w 1397571"/>
                <a:gd name="connsiteY35" fmla="*/ 217629 h 842230"/>
                <a:gd name="connsiteX36" fmla="*/ 1195895 w 1397571"/>
                <a:gd name="connsiteY36" fmla="*/ 111371 h 842230"/>
                <a:gd name="connsiteX37" fmla="*/ 1241030 w 1397571"/>
                <a:gd name="connsiteY37" fmla="*/ 72016 h 842230"/>
                <a:gd name="connsiteX38" fmla="*/ 605575 w 1397571"/>
                <a:gd name="connsiteY38" fmla="*/ 69385 h 842230"/>
                <a:gd name="connsiteX39" fmla="*/ 617308 w 1397571"/>
                <a:gd name="connsiteY39" fmla="*/ 76563 h 842230"/>
                <a:gd name="connsiteX40" fmla="*/ 610138 w 1397571"/>
                <a:gd name="connsiteY40" fmla="*/ 88308 h 842230"/>
                <a:gd name="connsiteX41" fmla="*/ 396981 w 1397571"/>
                <a:gd name="connsiteY41" fmla="*/ 169872 h 842230"/>
                <a:gd name="connsiteX42" fmla="*/ 188387 w 1397571"/>
                <a:gd name="connsiteY42" fmla="*/ 340830 h 842230"/>
                <a:gd name="connsiteX43" fmla="*/ 67793 w 1397571"/>
                <a:gd name="connsiteY43" fmla="*/ 576387 h 842230"/>
                <a:gd name="connsiteX44" fmla="*/ 18904 w 1397571"/>
                <a:gd name="connsiteY44" fmla="*/ 830214 h 842230"/>
                <a:gd name="connsiteX45" fmla="*/ 9778 w 1397571"/>
                <a:gd name="connsiteY45" fmla="*/ 839349 h 842230"/>
                <a:gd name="connsiteX46" fmla="*/ 8474 w 1397571"/>
                <a:gd name="connsiteY46" fmla="*/ 839349 h 842230"/>
                <a:gd name="connsiteX47" fmla="*/ 0 w 1397571"/>
                <a:gd name="connsiteY47" fmla="*/ 828256 h 842230"/>
                <a:gd name="connsiteX48" fmla="*/ 49541 w 1397571"/>
                <a:gd name="connsiteY48" fmla="*/ 570514 h 842230"/>
                <a:gd name="connsiteX49" fmla="*/ 173394 w 1397571"/>
                <a:gd name="connsiteY49" fmla="*/ 328432 h 842230"/>
                <a:gd name="connsiteX50" fmla="*/ 387855 w 1397571"/>
                <a:gd name="connsiteY50" fmla="*/ 152907 h 842230"/>
                <a:gd name="connsiteX51" fmla="*/ 605575 w 1397571"/>
                <a:gd name="connsiteY51" fmla="*/ 69385 h 842230"/>
                <a:gd name="connsiteX52" fmla="*/ 732923 w 1397571"/>
                <a:gd name="connsiteY52" fmla="*/ 18238 h 842230"/>
                <a:gd name="connsiteX53" fmla="*/ 745164 w 1397571"/>
                <a:gd name="connsiteY53" fmla="*/ 22910 h 842230"/>
                <a:gd name="connsiteX54" fmla="*/ 768357 w 1397571"/>
                <a:gd name="connsiteY54" fmla="*/ 51609 h 842230"/>
                <a:gd name="connsiteX55" fmla="*/ 770934 w 1397571"/>
                <a:gd name="connsiteY55" fmla="*/ 65624 h 842230"/>
                <a:gd name="connsiteX56" fmla="*/ 763203 w 1397571"/>
                <a:gd name="connsiteY56" fmla="*/ 70296 h 842230"/>
                <a:gd name="connsiteX57" fmla="*/ 758049 w 1397571"/>
                <a:gd name="connsiteY57" fmla="*/ 68294 h 842230"/>
                <a:gd name="connsiteX58" fmla="*/ 727769 w 1397571"/>
                <a:gd name="connsiteY58" fmla="*/ 31587 h 842230"/>
                <a:gd name="connsiteX59" fmla="*/ 732923 w 1397571"/>
                <a:gd name="connsiteY59" fmla="*/ 18238 h 842230"/>
                <a:gd name="connsiteX60" fmla="*/ 1393284 w 1397571"/>
                <a:gd name="connsiteY60" fmla="*/ 1568 h 842230"/>
                <a:gd name="connsiteX61" fmla="*/ 1395247 w 1397571"/>
                <a:gd name="connsiteY61" fmla="*/ 15294 h 842230"/>
                <a:gd name="connsiteX62" fmla="*/ 1257220 w 1397571"/>
                <a:gd name="connsiteY62" fmla="*/ 178043 h 842230"/>
                <a:gd name="connsiteX63" fmla="*/ 1084523 w 1397571"/>
                <a:gd name="connsiteY63" fmla="*/ 315954 h 842230"/>
                <a:gd name="connsiteX64" fmla="*/ 1043966 w 1397571"/>
                <a:gd name="connsiteY64" fmla="*/ 337523 h 842230"/>
                <a:gd name="connsiteX65" fmla="*/ 1039387 w 1397571"/>
                <a:gd name="connsiteY65" fmla="*/ 338177 h 842230"/>
                <a:gd name="connsiteX66" fmla="*/ 1030883 w 1397571"/>
                <a:gd name="connsiteY66" fmla="*/ 332948 h 842230"/>
                <a:gd name="connsiteX67" fmla="*/ 1035462 w 1397571"/>
                <a:gd name="connsiteY67" fmla="*/ 319876 h 842230"/>
                <a:gd name="connsiteX68" fmla="*/ 1074057 w 1397571"/>
                <a:gd name="connsiteY68" fmla="*/ 299614 h 842230"/>
                <a:gd name="connsiteX69" fmla="*/ 1243483 w 1397571"/>
                <a:gd name="connsiteY69" fmla="*/ 164317 h 842230"/>
                <a:gd name="connsiteX70" fmla="*/ 1380201 w 1397571"/>
                <a:gd name="connsiteY70" fmla="*/ 3529 h 842230"/>
                <a:gd name="connsiteX71" fmla="*/ 1393284 w 1397571"/>
                <a:gd name="connsiteY71" fmla="*/ 1568 h 84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97571" h="842230">
                  <a:moveTo>
                    <a:pt x="556598" y="216286"/>
                  </a:moveTo>
                  <a:cubicBezTo>
                    <a:pt x="561818" y="214978"/>
                    <a:pt x="567038" y="218249"/>
                    <a:pt x="568343" y="223481"/>
                  </a:cubicBezTo>
                  <a:cubicBezTo>
                    <a:pt x="569647" y="228714"/>
                    <a:pt x="566385" y="233946"/>
                    <a:pt x="561818" y="235254"/>
                  </a:cubicBezTo>
                  <a:lnTo>
                    <a:pt x="516684" y="250505"/>
                  </a:lnTo>
                  <a:lnTo>
                    <a:pt x="494963" y="323700"/>
                  </a:lnTo>
                  <a:cubicBezTo>
                    <a:pt x="476977" y="401383"/>
                    <a:pt x="474764" y="466357"/>
                    <a:pt x="474764" y="467332"/>
                  </a:cubicBezTo>
                  <a:cubicBezTo>
                    <a:pt x="474764" y="471883"/>
                    <a:pt x="470173" y="476434"/>
                    <a:pt x="465581" y="476434"/>
                  </a:cubicBezTo>
                  <a:lnTo>
                    <a:pt x="464926" y="476434"/>
                  </a:lnTo>
                  <a:cubicBezTo>
                    <a:pt x="459678" y="476434"/>
                    <a:pt x="455087" y="471233"/>
                    <a:pt x="455743" y="466032"/>
                  </a:cubicBezTo>
                  <a:cubicBezTo>
                    <a:pt x="455743" y="462618"/>
                    <a:pt x="457587" y="397401"/>
                    <a:pt x="475942" y="318652"/>
                  </a:cubicBezTo>
                  <a:lnTo>
                    <a:pt x="494064" y="258148"/>
                  </a:lnTo>
                  <a:lnTo>
                    <a:pt x="445675" y="274499"/>
                  </a:lnTo>
                  <a:cubicBezTo>
                    <a:pt x="369334" y="307202"/>
                    <a:pt x="306043" y="351025"/>
                    <a:pt x="257107" y="404004"/>
                  </a:cubicBezTo>
                  <a:cubicBezTo>
                    <a:pt x="206866" y="458292"/>
                    <a:pt x="165759" y="525007"/>
                    <a:pt x="133787" y="604149"/>
                  </a:cubicBezTo>
                  <a:cubicBezTo>
                    <a:pt x="106383" y="672172"/>
                    <a:pt x="84851" y="750006"/>
                    <a:pt x="67886" y="842230"/>
                  </a:cubicBezTo>
                  <a:lnTo>
                    <a:pt x="48964" y="838960"/>
                  </a:lnTo>
                  <a:cubicBezTo>
                    <a:pt x="65929" y="745428"/>
                    <a:pt x="88113" y="666940"/>
                    <a:pt x="116170" y="596954"/>
                  </a:cubicBezTo>
                  <a:cubicBezTo>
                    <a:pt x="148794" y="515850"/>
                    <a:pt x="191206" y="446519"/>
                    <a:pt x="243405" y="390923"/>
                  </a:cubicBezTo>
                  <a:cubicBezTo>
                    <a:pt x="293646" y="335981"/>
                    <a:pt x="358895" y="290850"/>
                    <a:pt x="437845" y="256839"/>
                  </a:cubicBezTo>
                  <a:cubicBezTo>
                    <a:pt x="474385" y="241141"/>
                    <a:pt x="514186" y="227406"/>
                    <a:pt x="556598" y="216286"/>
                  </a:cubicBezTo>
                  <a:close/>
                  <a:moveTo>
                    <a:pt x="1241030" y="72016"/>
                  </a:moveTo>
                  <a:cubicBezTo>
                    <a:pt x="1244954" y="68080"/>
                    <a:pt x="1250842" y="68736"/>
                    <a:pt x="1254766" y="72016"/>
                  </a:cubicBezTo>
                  <a:cubicBezTo>
                    <a:pt x="1258037" y="76607"/>
                    <a:pt x="1258037" y="82510"/>
                    <a:pt x="1254112" y="85790"/>
                  </a:cubicBezTo>
                  <a:cubicBezTo>
                    <a:pt x="1238413" y="100220"/>
                    <a:pt x="1223368" y="113338"/>
                    <a:pt x="1207670" y="126457"/>
                  </a:cubicBezTo>
                  <a:cubicBezTo>
                    <a:pt x="1148145" y="175650"/>
                    <a:pt x="1093199" y="211070"/>
                    <a:pt x="1040215" y="235338"/>
                  </a:cubicBezTo>
                  <a:cubicBezTo>
                    <a:pt x="1012088" y="247801"/>
                    <a:pt x="964337" y="266166"/>
                    <a:pt x="917240" y="266166"/>
                  </a:cubicBezTo>
                  <a:cubicBezTo>
                    <a:pt x="900233" y="266166"/>
                    <a:pt x="883880" y="263543"/>
                    <a:pt x="868181" y="258295"/>
                  </a:cubicBezTo>
                  <a:cubicBezTo>
                    <a:pt x="840054" y="249113"/>
                    <a:pt x="814543" y="230091"/>
                    <a:pt x="794920" y="203199"/>
                  </a:cubicBezTo>
                  <a:cubicBezTo>
                    <a:pt x="784454" y="188113"/>
                    <a:pt x="780529" y="174338"/>
                    <a:pt x="777258" y="161220"/>
                  </a:cubicBezTo>
                  <a:cubicBezTo>
                    <a:pt x="772680" y="142199"/>
                    <a:pt x="767447" y="123177"/>
                    <a:pt x="741282" y="96285"/>
                  </a:cubicBezTo>
                  <a:cubicBezTo>
                    <a:pt x="737357" y="92349"/>
                    <a:pt x="737357" y="85790"/>
                    <a:pt x="741282" y="82510"/>
                  </a:cubicBezTo>
                  <a:cubicBezTo>
                    <a:pt x="745206" y="78575"/>
                    <a:pt x="751094" y="78575"/>
                    <a:pt x="755018" y="82510"/>
                  </a:cubicBezTo>
                  <a:cubicBezTo>
                    <a:pt x="785108" y="112682"/>
                    <a:pt x="790995" y="135639"/>
                    <a:pt x="796228" y="155973"/>
                  </a:cubicBezTo>
                  <a:cubicBezTo>
                    <a:pt x="799498" y="168435"/>
                    <a:pt x="802115" y="179586"/>
                    <a:pt x="811273" y="191392"/>
                  </a:cubicBezTo>
                  <a:cubicBezTo>
                    <a:pt x="827626" y="215661"/>
                    <a:pt x="849212" y="232059"/>
                    <a:pt x="874068" y="239930"/>
                  </a:cubicBezTo>
                  <a:cubicBezTo>
                    <a:pt x="913315" y="253704"/>
                    <a:pt x="971532" y="245177"/>
                    <a:pt x="1032365" y="217629"/>
                  </a:cubicBezTo>
                  <a:cubicBezTo>
                    <a:pt x="1084041" y="194016"/>
                    <a:pt x="1137025" y="159252"/>
                    <a:pt x="1195895" y="111371"/>
                  </a:cubicBezTo>
                  <a:cubicBezTo>
                    <a:pt x="1210286" y="98908"/>
                    <a:pt x="1225985" y="85134"/>
                    <a:pt x="1241030" y="72016"/>
                  </a:cubicBezTo>
                  <a:close/>
                  <a:moveTo>
                    <a:pt x="605575" y="69385"/>
                  </a:moveTo>
                  <a:cubicBezTo>
                    <a:pt x="610790" y="68080"/>
                    <a:pt x="616005" y="71343"/>
                    <a:pt x="617308" y="76563"/>
                  </a:cubicBezTo>
                  <a:cubicBezTo>
                    <a:pt x="618612" y="81783"/>
                    <a:pt x="615353" y="87003"/>
                    <a:pt x="610138" y="88308"/>
                  </a:cubicBezTo>
                  <a:cubicBezTo>
                    <a:pt x="529308" y="109841"/>
                    <a:pt x="459559" y="136594"/>
                    <a:pt x="396981" y="169872"/>
                  </a:cubicBezTo>
                  <a:cubicBezTo>
                    <a:pt x="312239" y="215548"/>
                    <a:pt x="239883" y="274274"/>
                    <a:pt x="188387" y="340830"/>
                  </a:cubicBezTo>
                  <a:cubicBezTo>
                    <a:pt x="136890" y="406734"/>
                    <a:pt x="96475" y="485688"/>
                    <a:pt x="67793" y="576387"/>
                  </a:cubicBezTo>
                  <a:cubicBezTo>
                    <a:pt x="44326" y="650773"/>
                    <a:pt x="28682" y="733642"/>
                    <a:pt x="18904" y="830214"/>
                  </a:cubicBezTo>
                  <a:cubicBezTo>
                    <a:pt x="18904" y="835434"/>
                    <a:pt x="14341" y="839349"/>
                    <a:pt x="9778" y="839349"/>
                  </a:cubicBezTo>
                  <a:cubicBezTo>
                    <a:pt x="9126" y="839349"/>
                    <a:pt x="8474" y="839349"/>
                    <a:pt x="8474" y="839349"/>
                  </a:cubicBezTo>
                  <a:cubicBezTo>
                    <a:pt x="3259" y="838696"/>
                    <a:pt x="0" y="833476"/>
                    <a:pt x="0" y="828256"/>
                  </a:cubicBezTo>
                  <a:cubicBezTo>
                    <a:pt x="9778" y="730379"/>
                    <a:pt x="25422" y="646205"/>
                    <a:pt x="49541" y="570514"/>
                  </a:cubicBezTo>
                  <a:cubicBezTo>
                    <a:pt x="78223" y="477857"/>
                    <a:pt x="119942" y="396293"/>
                    <a:pt x="173394" y="328432"/>
                  </a:cubicBezTo>
                  <a:cubicBezTo>
                    <a:pt x="226846" y="259919"/>
                    <a:pt x="301158" y="199235"/>
                    <a:pt x="387855" y="152907"/>
                  </a:cubicBezTo>
                  <a:cubicBezTo>
                    <a:pt x="451737" y="118324"/>
                    <a:pt x="522789" y="91571"/>
                    <a:pt x="605575" y="69385"/>
                  </a:cubicBezTo>
                  <a:close/>
                  <a:moveTo>
                    <a:pt x="732923" y="18238"/>
                  </a:moveTo>
                  <a:cubicBezTo>
                    <a:pt x="736788" y="16236"/>
                    <a:pt x="742587" y="18238"/>
                    <a:pt x="745164" y="22910"/>
                  </a:cubicBezTo>
                  <a:cubicBezTo>
                    <a:pt x="751607" y="36258"/>
                    <a:pt x="759338" y="45602"/>
                    <a:pt x="768357" y="51609"/>
                  </a:cubicBezTo>
                  <a:cubicBezTo>
                    <a:pt x="772867" y="54946"/>
                    <a:pt x="774156" y="60952"/>
                    <a:pt x="770934" y="65624"/>
                  </a:cubicBezTo>
                  <a:cubicBezTo>
                    <a:pt x="769002" y="68294"/>
                    <a:pt x="766425" y="70296"/>
                    <a:pt x="763203" y="70296"/>
                  </a:cubicBezTo>
                  <a:cubicBezTo>
                    <a:pt x="761270" y="70296"/>
                    <a:pt x="759982" y="69628"/>
                    <a:pt x="758049" y="68294"/>
                  </a:cubicBezTo>
                  <a:cubicBezTo>
                    <a:pt x="746452" y="60952"/>
                    <a:pt x="736144" y="47604"/>
                    <a:pt x="727769" y="31587"/>
                  </a:cubicBezTo>
                  <a:cubicBezTo>
                    <a:pt x="725836" y="26247"/>
                    <a:pt x="727769" y="20908"/>
                    <a:pt x="732923" y="18238"/>
                  </a:cubicBezTo>
                  <a:close/>
                  <a:moveTo>
                    <a:pt x="1393284" y="1568"/>
                  </a:moveTo>
                  <a:cubicBezTo>
                    <a:pt x="1397864" y="4836"/>
                    <a:pt x="1399172" y="11372"/>
                    <a:pt x="1395247" y="15294"/>
                  </a:cubicBezTo>
                  <a:cubicBezTo>
                    <a:pt x="1349456" y="77387"/>
                    <a:pt x="1304319" y="130983"/>
                    <a:pt x="1257220" y="178043"/>
                  </a:cubicBezTo>
                  <a:cubicBezTo>
                    <a:pt x="1197038" y="238175"/>
                    <a:pt x="1142089" y="281966"/>
                    <a:pt x="1084523" y="315954"/>
                  </a:cubicBezTo>
                  <a:cubicBezTo>
                    <a:pt x="1070132" y="323797"/>
                    <a:pt x="1057049" y="330987"/>
                    <a:pt x="1043966" y="337523"/>
                  </a:cubicBezTo>
                  <a:cubicBezTo>
                    <a:pt x="1042003" y="337523"/>
                    <a:pt x="1040695" y="338177"/>
                    <a:pt x="1039387" y="338177"/>
                  </a:cubicBezTo>
                  <a:cubicBezTo>
                    <a:pt x="1036116" y="338177"/>
                    <a:pt x="1032191" y="336216"/>
                    <a:pt x="1030883" y="332948"/>
                  </a:cubicBezTo>
                  <a:cubicBezTo>
                    <a:pt x="1028266" y="327719"/>
                    <a:pt x="1030883" y="321836"/>
                    <a:pt x="1035462" y="319876"/>
                  </a:cubicBezTo>
                  <a:cubicBezTo>
                    <a:pt x="1047891" y="313340"/>
                    <a:pt x="1060974" y="306803"/>
                    <a:pt x="1074057" y="299614"/>
                  </a:cubicBezTo>
                  <a:cubicBezTo>
                    <a:pt x="1130968" y="266280"/>
                    <a:pt x="1183955" y="223795"/>
                    <a:pt x="1243483" y="164317"/>
                  </a:cubicBezTo>
                  <a:cubicBezTo>
                    <a:pt x="1289928" y="117911"/>
                    <a:pt x="1334410" y="64969"/>
                    <a:pt x="1380201" y="3529"/>
                  </a:cubicBezTo>
                  <a:cubicBezTo>
                    <a:pt x="1383472" y="-393"/>
                    <a:pt x="1389360" y="-1046"/>
                    <a:pt x="1393284" y="1568"/>
                  </a:cubicBezTo>
                  <a:close/>
                </a:path>
              </a:pathLst>
            </a:custGeom>
            <a:solidFill>
              <a:schemeClr val="bg1">
                <a:lumMod val="65000"/>
              </a:schemeClr>
            </a:solidFill>
            <a:ln>
              <a:noFill/>
            </a:ln>
            <a:effectLst/>
          </p:spPr>
          <p:txBody>
            <a:bodyPr wrap="square" anchor="ctr">
              <a:noAutofit/>
            </a:bodyPr>
            <a:lstStyle/>
            <a:p>
              <a:endParaRPr lang="en-US" sz="2743" dirty="0">
                <a:latin typeface="Lato Light" panose="020F0502020204030203" pitchFamily="34" charset="0"/>
              </a:endParaRPr>
            </a:p>
          </p:txBody>
        </p:sp>
        <p:sp>
          <p:nvSpPr>
            <p:cNvPr id="105" name="Freeform 148">
              <a:extLst>
                <a:ext uri="{FF2B5EF4-FFF2-40B4-BE49-F238E27FC236}">
                  <a16:creationId xmlns:a16="http://schemas.microsoft.com/office/drawing/2014/main" id="{4A63839F-25B6-461F-8C27-5A023CAFA15D}"/>
                </a:ext>
              </a:extLst>
            </p:cNvPr>
            <p:cNvSpPr>
              <a:spLocks noChangeArrowheads="1"/>
            </p:cNvSpPr>
            <p:nvPr/>
          </p:nvSpPr>
          <p:spPr bwMode="auto">
            <a:xfrm>
              <a:off x="14527701" y="7296253"/>
              <a:ext cx="327313" cy="1180310"/>
            </a:xfrm>
            <a:custGeom>
              <a:avLst/>
              <a:gdLst>
                <a:gd name="T0" fmla="*/ 565 w 582"/>
                <a:gd name="T1" fmla="*/ 2096 h 2097"/>
                <a:gd name="T2" fmla="*/ 565 w 582"/>
                <a:gd name="T3" fmla="*/ 2096 h 2097"/>
                <a:gd name="T4" fmla="*/ 550 w 582"/>
                <a:gd name="T5" fmla="*/ 2084 h 2097"/>
                <a:gd name="T6" fmla="*/ 550 w 582"/>
                <a:gd name="T7" fmla="*/ 2084 h 2097"/>
                <a:gd name="T8" fmla="*/ 441 w 582"/>
                <a:gd name="T9" fmla="*/ 1557 h 2097"/>
                <a:gd name="T10" fmla="*/ 441 w 582"/>
                <a:gd name="T11" fmla="*/ 1557 h 2097"/>
                <a:gd name="T12" fmla="*/ 422 w 582"/>
                <a:gd name="T13" fmla="*/ 810 h 2097"/>
                <a:gd name="T14" fmla="*/ 422 w 582"/>
                <a:gd name="T15" fmla="*/ 810 h 2097"/>
                <a:gd name="T16" fmla="*/ 1 w 582"/>
                <a:gd name="T17" fmla="*/ 18 h 2097"/>
                <a:gd name="T18" fmla="*/ 1 w 582"/>
                <a:gd name="T19" fmla="*/ 18 h 2097"/>
                <a:gd name="T20" fmla="*/ 13 w 582"/>
                <a:gd name="T21" fmla="*/ 1 h 2097"/>
                <a:gd name="T22" fmla="*/ 13 w 582"/>
                <a:gd name="T23" fmla="*/ 1 h 2097"/>
                <a:gd name="T24" fmla="*/ 31 w 582"/>
                <a:gd name="T25" fmla="*/ 14 h 2097"/>
                <a:gd name="T26" fmla="*/ 31 w 582"/>
                <a:gd name="T27" fmla="*/ 14 h 2097"/>
                <a:gd name="T28" fmla="*/ 453 w 582"/>
                <a:gd name="T29" fmla="*/ 800 h 2097"/>
                <a:gd name="T30" fmla="*/ 453 w 582"/>
                <a:gd name="T31" fmla="*/ 800 h 2097"/>
                <a:gd name="T32" fmla="*/ 452 w 582"/>
                <a:gd name="T33" fmla="*/ 822 h 2097"/>
                <a:gd name="T34" fmla="*/ 452 w 582"/>
                <a:gd name="T35" fmla="*/ 822 h 2097"/>
                <a:gd name="T36" fmla="*/ 470 w 582"/>
                <a:gd name="T37" fmla="*/ 1551 h 2097"/>
                <a:gd name="T38" fmla="*/ 470 w 582"/>
                <a:gd name="T39" fmla="*/ 1551 h 2097"/>
                <a:gd name="T40" fmla="*/ 579 w 582"/>
                <a:gd name="T41" fmla="*/ 2079 h 2097"/>
                <a:gd name="T42" fmla="*/ 579 w 582"/>
                <a:gd name="T43" fmla="*/ 2079 h 2097"/>
                <a:gd name="T44" fmla="*/ 567 w 582"/>
                <a:gd name="T45" fmla="*/ 2096 h 2097"/>
                <a:gd name="T46" fmla="*/ 567 w 582"/>
                <a:gd name="T47" fmla="*/ 2096 h 2097"/>
                <a:gd name="T48" fmla="*/ 565 w 582"/>
                <a:gd name="T49" fmla="*/ 2096 h 2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2" h="2097">
                  <a:moveTo>
                    <a:pt x="565" y="2096"/>
                  </a:moveTo>
                  <a:lnTo>
                    <a:pt x="565" y="2096"/>
                  </a:lnTo>
                  <a:cubicBezTo>
                    <a:pt x="558" y="2096"/>
                    <a:pt x="551" y="2092"/>
                    <a:pt x="550" y="2084"/>
                  </a:cubicBezTo>
                  <a:lnTo>
                    <a:pt x="550" y="2084"/>
                  </a:lnTo>
                  <a:cubicBezTo>
                    <a:pt x="514" y="1883"/>
                    <a:pt x="475" y="1710"/>
                    <a:pt x="441" y="1557"/>
                  </a:cubicBezTo>
                  <a:lnTo>
                    <a:pt x="441" y="1557"/>
                  </a:lnTo>
                  <a:cubicBezTo>
                    <a:pt x="355" y="1172"/>
                    <a:pt x="302" y="934"/>
                    <a:pt x="422" y="810"/>
                  </a:cubicBezTo>
                  <a:lnTo>
                    <a:pt x="422" y="810"/>
                  </a:lnTo>
                  <a:cubicBezTo>
                    <a:pt x="364" y="743"/>
                    <a:pt x="55" y="375"/>
                    <a:pt x="1" y="18"/>
                  </a:cubicBezTo>
                  <a:lnTo>
                    <a:pt x="1" y="18"/>
                  </a:lnTo>
                  <a:cubicBezTo>
                    <a:pt x="0" y="10"/>
                    <a:pt x="5" y="2"/>
                    <a:pt x="13" y="1"/>
                  </a:cubicBezTo>
                  <a:lnTo>
                    <a:pt x="13" y="1"/>
                  </a:lnTo>
                  <a:cubicBezTo>
                    <a:pt x="22" y="0"/>
                    <a:pt x="29" y="5"/>
                    <a:pt x="31" y="14"/>
                  </a:cubicBezTo>
                  <a:lnTo>
                    <a:pt x="31" y="14"/>
                  </a:lnTo>
                  <a:cubicBezTo>
                    <a:pt x="88" y="397"/>
                    <a:pt x="450" y="796"/>
                    <a:pt x="453" y="800"/>
                  </a:cubicBezTo>
                  <a:lnTo>
                    <a:pt x="453" y="800"/>
                  </a:lnTo>
                  <a:cubicBezTo>
                    <a:pt x="459" y="806"/>
                    <a:pt x="459" y="816"/>
                    <a:pt x="452" y="822"/>
                  </a:cubicBezTo>
                  <a:lnTo>
                    <a:pt x="452" y="822"/>
                  </a:lnTo>
                  <a:cubicBezTo>
                    <a:pt x="332" y="932"/>
                    <a:pt x="384" y="1165"/>
                    <a:pt x="470" y="1551"/>
                  </a:cubicBezTo>
                  <a:lnTo>
                    <a:pt x="470" y="1551"/>
                  </a:lnTo>
                  <a:cubicBezTo>
                    <a:pt x="504" y="1703"/>
                    <a:pt x="543" y="1877"/>
                    <a:pt x="579" y="2079"/>
                  </a:cubicBezTo>
                  <a:lnTo>
                    <a:pt x="579" y="2079"/>
                  </a:lnTo>
                  <a:cubicBezTo>
                    <a:pt x="581" y="2087"/>
                    <a:pt x="576" y="2094"/>
                    <a:pt x="567" y="2096"/>
                  </a:cubicBezTo>
                  <a:lnTo>
                    <a:pt x="567" y="2096"/>
                  </a:lnTo>
                  <a:cubicBezTo>
                    <a:pt x="567" y="2096"/>
                    <a:pt x="566" y="2096"/>
                    <a:pt x="565" y="2096"/>
                  </a:cubicBezTo>
                </a:path>
              </a:pathLst>
            </a:custGeom>
            <a:solidFill>
              <a:schemeClr val="accent3">
                <a:lumMod val="50000"/>
              </a:schemeClr>
            </a:solidFill>
            <a:ln>
              <a:noFill/>
            </a:ln>
            <a:effectLst/>
          </p:spPr>
          <p:txBody>
            <a:bodyPr wrap="none" anchor="ctr"/>
            <a:lstStyle/>
            <a:p>
              <a:endParaRPr lang="en-US" sz="2743" dirty="0">
                <a:latin typeface="Lato Light" panose="020F0502020204030203" pitchFamily="34" charset="0"/>
              </a:endParaRPr>
            </a:p>
          </p:txBody>
        </p:sp>
      </p:grpSp>
      <p:sp>
        <p:nvSpPr>
          <p:cNvPr id="106" name="TextBox 105">
            <a:extLst>
              <a:ext uri="{FF2B5EF4-FFF2-40B4-BE49-F238E27FC236}">
                <a16:creationId xmlns:a16="http://schemas.microsoft.com/office/drawing/2014/main" id="{752B7933-0866-44CD-A043-06A598729626}"/>
              </a:ext>
            </a:extLst>
          </p:cNvPr>
          <p:cNvSpPr txBox="1"/>
          <p:nvPr/>
        </p:nvSpPr>
        <p:spPr>
          <a:xfrm>
            <a:off x="2001515" y="3177411"/>
            <a:ext cx="952505" cy="307777"/>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LABEL 02</a:t>
            </a:r>
          </a:p>
        </p:txBody>
      </p:sp>
      <p:sp>
        <p:nvSpPr>
          <p:cNvPr id="107" name="Subtitle 2">
            <a:extLst>
              <a:ext uri="{FF2B5EF4-FFF2-40B4-BE49-F238E27FC236}">
                <a16:creationId xmlns:a16="http://schemas.microsoft.com/office/drawing/2014/main" id="{07F246E0-3EE8-41AD-A27C-C1E184BD58E5}"/>
              </a:ext>
            </a:extLst>
          </p:cNvPr>
          <p:cNvSpPr txBox="1">
            <a:spLocks/>
          </p:cNvSpPr>
          <p:nvPr/>
        </p:nvSpPr>
        <p:spPr>
          <a:xfrm>
            <a:off x="2001515" y="3446203"/>
            <a:ext cx="3478693" cy="361936"/>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Open Sans Light" panose="020B0306030504020204" pitchFamily="34" charset="0"/>
                <a:cs typeface="Open Sans Light" panose="020B0306030504020204" pitchFamily="34" charset="0"/>
              </a:rPr>
              <a:t>Lorem ipsum </a:t>
            </a:r>
            <a:r>
              <a:rPr lang="en-GB" sz="1050" dirty="0" err="1">
                <a:solidFill>
                  <a:schemeClr val="tx1"/>
                </a:solidFill>
                <a:latin typeface="+mn-lt"/>
                <a:ea typeface="Open Sans Light" panose="020B0306030504020204" pitchFamily="34" charset="0"/>
                <a:cs typeface="Open Sans Light" panose="020B0306030504020204" pitchFamily="34" charset="0"/>
              </a:rPr>
              <a:t>dolor</a:t>
            </a:r>
            <a:r>
              <a:rPr lang="en-GB" sz="1050" dirty="0">
                <a:solidFill>
                  <a:schemeClr val="tx1"/>
                </a:solidFill>
                <a:latin typeface="+mn-lt"/>
                <a:ea typeface="Open Sans Light" panose="020B0306030504020204" pitchFamily="34" charset="0"/>
                <a:cs typeface="Open Sans Light" panose="020B0306030504020204" pitchFamily="34" charset="0"/>
              </a:rPr>
              <a:t> sit </a:t>
            </a:r>
            <a:r>
              <a:rPr lang="en-GB" sz="1050" dirty="0" err="1">
                <a:solidFill>
                  <a:schemeClr val="tx1"/>
                </a:solidFill>
                <a:latin typeface="+mn-lt"/>
                <a:ea typeface="Open Sans Light" panose="020B0306030504020204" pitchFamily="34" charset="0"/>
                <a:cs typeface="Open Sans Light" panose="020B0306030504020204" pitchFamily="34" charset="0"/>
              </a:rPr>
              <a:t>amet</a:t>
            </a:r>
            <a:r>
              <a:rPr lang="en-GB" sz="1050" dirty="0">
                <a:solidFill>
                  <a:schemeClr val="tx1"/>
                </a:solidFill>
                <a:latin typeface="+mn-lt"/>
                <a:ea typeface="Open Sans Light" panose="020B0306030504020204" pitchFamily="34" charset="0"/>
                <a:cs typeface="Open Sans Light" panose="020B0306030504020204" pitchFamily="34" charset="0"/>
              </a:rPr>
              <a:t>, cum modo </a:t>
            </a:r>
            <a:r>
              <a:rPr lang="en-GB" sz="1050" dirty="0" err="1">
                <a:solidFill>
                  <a:schemeClr val="tx1"/>
                </a:solidFill>
                <a:latin typeface="+mn-lt"/>
                <a:ea typeface="Open Sans Light" panose="020B0306030504020204" pitchFamily="34" charset="0"/>
                <a:cs typeface="Open Sans Light" panose="020B0306030504020204" pitchFamily="34" charset="0"/>
              </a:rPr>
              <a:t>comprehensam</a:t>
            </a:r>
            <a:r>
              <a:rPr lang="en-GB" sz="1050" dirty="0">
                <a:solidFill>
                  <a:schemeClr val="tx1"/>
                </a:solidFill>
                <a:latin typeface="+mn-lt"/>
                <a:ea typeface="Open Sans Light" panose="020B0306030504020204" pitchFamily="34" charset="0"/>
                <a:cs typeface="Open Sans Light" panose="020B0306030504020204" pitchFamily="34" charset="0"/>
              </a:rPr>
              <a:t> in. </a:t>
            </a:r>
            <a:r>
              <a:rPr lang="en-GB" sz="1050" dirty="0" err="1">
                <a:solidFill>
                  <a:schemeClr val="tx1"/>
                </a:solidFill>
                <a:latin typeface="+mn-lt"/>
                <a:ea typeface="Open Sans Light" panose="020B0306030504020204" pitchFamily="34" charset="0"/>
                <a:cs typeface="Open Sans Light" panose="020B0306030504020204" pitchFamily="34" charset="0"/>
              </a:rPr>
              <a:t>Sed</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nibh</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theophrastus</a:t>
            </a:r>
            <a:r>
              <a:rPr lang="en-GB" sz="1050" dirty="0">
                <a:solidFill>
                  <a:schemeClr val="tx1"/>
                </a:solidFill>
                <a:latin typeface="+mn-lt"/>
                <a:ea typeface="Open Sans Light" panose="020B0306030504020204" pitchFamily="34" charset="0"/>
                <a:cs typeface="Open Sans Light" panose="020B0306030504020204" pitchFamily="34" charset="0"/>
              </a:rPr>
              <a:t> in, ex </a:t>
            </a:r>
            <a:r>
              <a:rPr lang="en-GB" sz="1050" dirty="0" err="1">
                <a:solidFill>
                  <a:schemeClr val="tx1"/>
                </a:solidFill>
                <a:latin typeface="+mn-lt"/>
                <a:ea typeface="Open Sans Light" panose="020B0306030504020204" pitchFamily="34" charset="0"/>
                <a:cs typeface="Open Sans Light" panose="020B0306030504020204" pitchFamily="34" charset="0"/>
              </a:rPr>
              <a:t>dictas</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conceptam</a:t>
            </a:r>
            <a:r>
              <a:rPr lang="en-GB" sz="1050" dirty="0">
                <a:solidFill>
                  <a:schemeClr val="tx1"/>
                </a:solidFill>
                <a:latin typeface="+mn-lt"/>
                <a:ea typeface="Open Sans Light" panose="020B0306030504020204" pitchFamily="34" charset="0"/>
                <a:cs typeface="Open Sans Light" panose="020B0306030504020204" pitchFamily="34" charset="0"/>
              </a:rPr>
              <a:t>.</a:t>
            </a:r>
            <a:endParaRPr lang="en-US" sz="1050" dirty="0">
              <a:solidFill>
                <a:schemeClr val="tx1"/>
              </a:solidFill>
              <a:latin typeface="+mn-lt"/>
              <a:ea typeface="Open Sans Light" panose="020B0306030504020204" pitchFamily="34" charset="0"/>
              <a:cs typeface="Open Sans Light" panose="020B0306030504020204" pitchFamily="34" charset="0"/>
            </a:endParaRPr>
          </a:p>
        </p:txBody>
      </p:sp>
      <p:sp>
        <p:nvSpPr>
          <p:cNvPr id="108" name="Oval 107">
            <a:extLst>
              <a:ext uri="{FF2B5EF4-FFF2-40B4-BE49-F238E27FC236}">
                <a16:creationId xmlns:a16="http://schemas.microsoft.com/office/drawing/2014/main" id="{FE77FD0A-BB2B-4413-A807-9F10531C1E3D}"/>
              </a:ext>
            </a:extLst>
          </p:cNvPr>
          <p:cNvSpPr>
            <a:spLocks noChangeAspect="1"/>
          </p:cNvSpPr>
          <p:nvPr/>
        </p:nvSpPr>
        <p:spPr>
          <a:xfrm>
            <a:off x="1134081" y="3178378"/>
            <a:ext cx="660417" cy="660417"/>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09" name="TextBox 108">
            <a:extLst>
              <a:ext uri="{FF2B5EF4-FFF2-40B4-BE49-F238E27FC236}">
                <a16:creationId xmlns:a16="http://schemas.microsoft.com/office/drawing/2014/main" id="{91715CED-0D09-41E7-BF7A-7ABDD5EE7D38}"/>
              </a:ext>
            </a:extLst>
          </p:cNvPr>
          <p:cNvSpPr txBox="1"/>
          <p:nvPr/>
        </p:nvSpPr>
        <p:spPr>
          <a:xfrm>
            <a:off x="1328890" y="5359814"/>
            <a:ext cx="962123" cy="307777"/>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LABEL 04</a:t>
            </a:r>
          </a:p>
        </p:txBody>
      </p:sp>
      <p:sp>
        <p:nvSpPr>
          <p:cNvPr id="110" name="Subtitle 2">
            <a:extLst>
              <a:ext uri="{FF2B5EF4-FFF2-40B4-BE49-F238E27FC236}">
                <a16:creationId xmlns:a16="http://schemas.microsoft.com/office/drawing/2014/main" id="{F955F292-3286-415B-ACFA-BE307BB53601}"/>
              </a:ext>
            </a:extLst>
          </p:cNvPr>
          <p:cNvSpPr txBox="1">
            <a:spLocks/>
          </p:cNvSpPr>
          <p:nvPr/>
        </p:nvSpPr>
        <p:spPr>
          <a:xfrm>
            <a:off x="1328890" y="5628606"/>
            <a:ext cx="3478693" cy="361936"/>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Open Sans Light" panose="020B0306030504020204" pitchFamily="34" charset="0"/>
                <a:cs typeface="Open Sans Light" panose="020B0306030504020204" pitchFamily="34" charset="0"/>
              </a:rPr>
              <a:t>Lorem ipsum </a:t>
            </a:r>
            <a:r>
              <a:rPr lang="en-GB" sz="1050" dirty="0" err="1">
                <a:solidFill>
                  <a:schemeClr val="tx1"/>
                </a:solidFill>
                <a:latin typeface="+mn-lt"/>
                <a:ea typeface="Open Sans Light" panose="020B0306030504020204" pitchFamily="34" charset="0"/>
                <a:cs typeface="Open Sans Light" panose="020B0306030504020204" pitchFamily="34" charset="0"/>
              </a:rPr>
              <a:t>dolor</a:t>
            </a:r>
            <a:r>
              <a:rPr lang="en-GB" sz="1050" dirty="0">
                <a:solidFill>
                  <a:schemeClr val="tx1"/>
                </a:solidFill>
                <a:latin typeface="+mn-lt"/>
                <a:ea typeface="Open Sans Light" panose="020B0306030504020204" pitchFamily="34" charset="0"/>
                <a:cs typeface="Open Sans Light" panose="020B0306030504020204" pitchFamily="34" charset="0"/>
              </a:rPr>
              <a:t> sit </a:t>
            </a:r>
            <a:r>
              <a:rPr lang="en-GB" sz="1050" dirty="0" err="1">
                <a:solidFill>
                  <a:schemeClr val="tx1"/>
                </a:solidFill>
                <a:latin typeface="+mn-lt"/>
                <a:ea typeface="Open Sans Light" panose="020B0306030504020204" pitchFamily="34" charset="0"/>
                <a:cs typeface="Open Sans Light" panose="020B0306030504020204" pitchFamily="34" charset="0"/>
              </a:rPr>
              <a:t>amet</a:t>
            </a:r>
            <a:r>
              <a:rPr lang="en-GB" sz="1050" dirty="0">
                <a:solidFill>
                  <a:schemeClr val="tx1"/>
                </a:solidFill>
                <a:latin typeface="+mn-lt"/>
                <a:ea typeface="Open Sans Light" panose="020B0306030504020204" pitchFamily="34" charset="0"/>
                <a:cs typeface="Open Sans Light" panose="020B0306030504020204" pitchFamily="34" charset="0"/>
              </a:rPr>
              <a:t>, cum modo </a:t>
            </a:r>
            <a:r>
              <a:rPr lang="en-GB" sz="1050" dirty="0" err="1">
                <a:solidFill>
                  <a:schemeClr val="tx1"/>
                </a:solidFill>
                <a:latin typeface="+mn-lt"/>
                <a:ea typeface="Open Sans Light" panose="020B0306030504020204" pitchFamily="34" charset="0"/>
                <a:cs typeface="Open Sans Light" panose="020B0306030504020204" pitchFamily="34" charset="0"/>
              </a:rPr>
              <a:t>comprehensam</a:t>
            </a:r>
            <a:r>
              <a:rPr lang="en-GB" sz="1050" dirty="0">
                <a:solidFill>
                  <a:schemeClr val="tx1"/>
                </a:solidFill>
                <a:latin typeface="+mn-lt"/>
                <a:ea typeface="Open Sans Light" panose="020B0306030504020204" pitchFamily="34" charset="0"/>
                <a:cs typeface="Open Sans Light" panose="020B0306030504020204" pitchFamily="34" charset="0"/>
              </a:rPr>
              <a:t> in. </a:t>
            </a:r>
            <a:r>
              <a:rPr lang="en-GB" sz="1050" dirty="0" err="1">
                <a:solidFill>
                  <a:schemeClr val="tx1"/>
                </a:solidFill>
                <a:latin typeface="+mn-lt"/>
                <a:ea typeface="Open Sans Light" panose="020B0306030504020204" pitchFamily="34" charset="0"/>
                <a:cs typeface="Open Sans Light" panose="020B0306030504020204" pitchFamily="34" charset="0"/>
              </a:rPr>
              <a:t>Sed</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nibh</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theophrastus</a:t>
            </a:r>
            <a:r>
              <a:rPr lang="en-GB" sz="1050" dirty="0">
                <a:solidFill>
                  <a:schemeClr val="tx1"/>
                </a:solidFill>
                <a:latin typeface="+mn-lt"/>
                <a:ea typeface="Open Sans Light" panose="020B0306030504020204" pitchFamily="34" charset="0"/>
                <a:cs typeface="Open Sans Light" panose="020B0306030504020204" pitchFamily="34" charset="0"/>
              </a:rPr>
              <a:t> in, ex </a:t>
            </a:r>
            <a:r>
              <a:rPr lang="en-GB" sz="1050" dirty="0" err="1">
                <a:solidFill>
                  <a:schemeClr val="tx1"/>
                </a:solidFill>
                <a:latin typeface="+mn-lt"/>
                <a:ea typeface="Open Sans Light" panose="020B0306030504020204" pitchFamily="34" charset="0"/>
                <a:cs typeface="Open Sans Light" panose="020B0306030504020204" pitchFamily="34" charset="0"/>
              </a:rPr>
              <a:t>dictas</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conceptam</a:t>
            </a:r>
            <a:r>
              <a:rPr lang="en-GB" sz="1050" dirty="0">
                <a:solidFill>
                  <a:schemeClr val="tx1"/>
                </a:solidFill>
                <a:latin typeface="+mn-lt"/>
                <a:ea typeface="Open Sans Light" panose="020B0306030504020204" pitchFamily="34" charset="0"/>
                <a:cs typeface="Open Sans Light" panose="020B0306030504020204" pitchFamily="34" charset="0"/>
              </a:rPr>
              <a:t>.</a:t>
            </a:r>
            <a:endParaRPr lang="en-US" sz="1050" dirty="0">
              <a:solidFill>
                <a:schemeClr val="tx1"/>
              </a:solidFill>
              <a:latin typeface="+mn-lt"/>
              <a:ea typeface="Open Sans Light" panose="020B0306030504020204" pitchFamily="34" charset="0"/>
              <a:cs typeface="Open Sans Light" panose="020B0306030504020204" pitchFamily="34" charset="0"/>
            </a:endParaRPr>
          </a:p>
        </p:txBody>
      </p:sp>
      <p:sp>
        <p:nvSpPr>
          <p:cNvPr id="111" name="Oval 110">
            <a:extLst>
              <a:ext uri="{FF2B5EF4-FFF2-40B4-BE49-F238E27FC236}">
                <a16:creationId xmlns:a16="http://schemas.microsoft.com/office/drawing/2014/main" id="{422E90F3-D56B-47BD-8948-D5C734F21134}"/>
              </a:ext>
            </a:extLst>
          </p:cNvPr>
          <p:cNvSpPr>
            <a:spLocks noChangeAspect="1"/>
          </p:cNvSpPr>
          <p:nvPr/>
        </p:nvSpPr>
        <p:spPr>
          <a:xfrm>
            <a:off x="461457" y="5347479"/>
            <a:ext cx="660417" cy="660417"/>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12" name="TextBox 111">
            <a:extLst>
              <a:ext uri="{FF2B5EF4-FFF2-40B4-BE49-F238E27FC236}">
                <a16:creationId xmlns:a16="http://schemas.microsoft.com/office/drawing/2014/main" id="{1BA9AE80-584F-4D94-BFCF-45EF7C4BAC8B}"/>
              </a:ext>
            </a:extLst>
          </p:cNvPr>
          <p:cNvSpPr txBox="1"/>
          <p:nvPr/>
        </p:nvSpPr>
        <p:spPr>
          <a:xfrm>
            <a:off x="2337828" y="2086210"/>
            <a:ext cx="918841" cy="307777"/>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LABEL 01</a:t>
            </a:r>
          </a:p>
        </p:txBody>
      </p:sp>
      <p:sp>
        <p:nvSpPr>
          <p:cNvPr id="113" name="Subtitle 2">
            <a:extLst>
              <a:ext uri="{FF2B5EF4-FFF2-40B4-BE49-F238E27FC236}">
                <a16:creationId xmlns:a16="http://schemas.microsoft.com/office/drawing/2014/main" id="{3DF1DCCF-F987-40D5-A9F4-84983C10FF02}"/>
              </a:ext>
            </a:extLst>
          </p:cNvPr>
          <p:cNvSpPr txBox="1">
            <a:spLocks/>
          </p:cNvSpPr>
          <p:nvPr/>
        </p:nvSpPr>
        <p:spPr>
          <a:xfrm>
            <a:off x="2337828" y="2355002"/>
            <a:ext cx="3478693" cy="361936"/>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Open Sans Light" panose="020B0306030504020204" pitchFamily="34" charset="0"/>
                <a:cs typeface="Open Sans Light" panose="020B0306030504020204" pitchFamily="34" charset="0"/>
              </a:rPr>
              <a:t>Lorem ipsum </a:t>
            </a:r>
            <a:r>
              <a:rPr lang="en-GB" sz="1050" dirty="0" err="1">
                <a:solidFill>
                  <a:schemeClr val="tx1"/>
                </a:solidFill>
                <a:latin typeface="+mn-lt"/>
                <a:ea typeface="Open Sans Light" panose="020B0306030504020204" pitchFamily="34" charset="0"/>
                <a:cs typeface="Open Sans Light" panose="020B0306030504020204" pitchFamily="34" charset="0"/>
              </a:rPr>
              <a:t>dolor</a:t>
            </a:r>
            <a:r>
              <a:rPr lang="en-GB" sz="1050" dirty="0">
                <a:solidFill>
                  <a:schemeClr val="tx1"/>
                </a:solidFill>
                <a:latin typeface="+mn-lt"/>
                <a:ea typeface="Open Sans Light" panose="020B0306030504020204" pitchFamily="34" charset="0"/>
                <a:cs typeface="Open Sans Light" panose="020B0306030504020204" pitchFamily="34" charset="0"/>
              </a:rPr>
              <a:t> sit </a:t>
            </a:r>
            <a:r>
              <a:rPr lang="en-GB" sz="1050" dirty="0" err="1">
                <a:solidFill>
                  <a:schemeClr val="tx1"/>
                </a:solidFill>
                <a:latin typeface="+mn-lt"/>
                <a:ea typeface="Open Sans Light" panose="020B0306030504020204" pitchFamily="34" charset="0"/>
                <a:cs typeface="Open Sans Light" panose="020B0306030504020204" pitchFamily="34" charset="0"/>
              </a:rPr>
              <a:t>amet</a:t>
            </a:r>
            <a:r>
              <a:rPr lang="en-GB" sz="1050" dirty="0">
                <a:solidFill>
                  <a:schemeClr val="tx1"/>
                </a:solidFill>
                <a:latin typeface="+mn-lt"/>
                <a:ea typeface="Open Sans Light" panose="020B0306030504020204" pitchFamily="34" charset="0"/>
                <a:cs typeface="Open Sans Light" panose="020B0306030504020204" pitchFamily="34" charset="0"/>
              </a:rPr>
              <a:t>, cum modo </a:t>
            </a:r>
            <a:r>
              <a:rPr lang="en-GB" sz="1050" dirty="0" err="1">
                <a:solidFill>
                  <a:schemeClr val="tx1"/>
                </a:solidFill>
                <a:latin typeface="+mn-lt"/>
                <a:ea typeface="Open Sans Light" panose="020B0306030504020204" pitchFamily="34" charset="0"/>
                <a:cs typeface="Open Sans Light" panose="020B0306030504020204" pitchFamily="34" charset="0"/>
              </a:rPr>
              <a:t>comprehensam</a:t>
            </a:r>
            <a:r>
              <a:rPr lang="en-GB" sz="1050" dirty="0">
                <a:solidFill>
                  <a:schemeClr val="tx1"/>
                </a:solidFill>
                <a:latin typeface="+mn-lt"/>
                <a:ea typeface="Open Sans Light" panose="020B0306030504020204" pitchFamily="34" charset="0"/>
                <a:cs typeface="Open Sans Light" panose="020B0306030504020204" pitchFamily="34" charset="0"/>
              </a:rPr>
              <a:t> in. </a:t>
            </a:r>
            <a:r>
              <a:rPr lang="en-GB" sz="1050" dirty="0" err="1">
                <a:solidFill>
                  <a:schemeClr val="tx1"/>
                </a:solidFill>
                <a:latin typeface="+mn-lt"/>
                <a:ea typeface="Open Sans Light" panose="020B0306030504020204" pitchFamily="34" charset="0"/>
                <a:cs typeface="Open Sans Light" panose="020B0306030504020204" pitchFamily="34" charset="0"/>
              </a:rPr>
              <a:t>Sed</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nibh</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theophrastus</a:t>
            </a:r>
            <a:r>
              <a:rPr lang="en-GB" sz="1050" dirty="0">
                <a:solidFill>
                  <a:schemeClr val="tx1"/>
                </a:solidFill>
                <a:latin typeface="+mn-lt"/>
                <a:ea typeface="Open Sans Light" panose="020B0306030504020204" pitchFamily="34" charset="0"/>
                <a:cs typeface="Open Sans Light" panose="020B0306030504020204" pitchFamily="34" charset="0"/>
              </a:rPr>
              <a:t> in, ex </a:t>
            </a:r>
            <a:r>
              <a:rPr lang="en-GB" sz="1050" dirty="0" err="1">
                <a:solidFill>
                  <a:schemeClr val="tx1"/>
                </a:solidFill>
                <a:latin typeface="+mn-lt"/>
                <a:ea typeface="Open Sans Light" panose="020B0306030504020204" pitchFamily="34" charset="0"/>
                <a:cs typeface="Open Sans Light" panose="020B0306030504020204" pitchFamily="34" charset="0"/>
              </a:rPr>
              <a:t>dictas</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conceptam</a:t>
            </a:r>
            <a:r>
              <a:rPr lang="en-GB" sz="1050" dirty="0">
                <a:solidFill>
                  <a:schemeClr val="tx1"/>
                </a:solidFill>
                <a:latin typeface="+mn-lt"/>
                <a:ea typeface="Open Sans Light" panose="020B0306030504020204" pitchFamily="34" charset="0"/>
                <a:cs typeface="Open Sans Light" panose="020B0306030504020204" pitchFamily="34" charset="0"/>
              </a:rPr>
              <a:t>.</a:t>
            </a:r>
            <a:endParaRPr lang="en-US" sz="1050" dirty="0">
              <a:solidFill>
                <a:schemeClr val="tx1"/>
              </a:solidFill>
              <a:latin typeface="+mn-lt"/>
              <a:ea typeface="Open Sans Light" panose="020B0306030504020204" pitchFamily="34" charset="0"/>
              <a:cs typeface="Open Sans Light" panose="020B0306030504020204" pitchFamily="34" charset="0"/>
            </a:endParaRPr>
          </a:p>
        </p:txBody>
      </p:sp>
      <p:sp>
        <p:nvSpPr>
          <p:cNvPr id="114" name="Oval 113">
            <a:extLst>
              <a:ext uri="{FF2B5EF4-FFF2-40B4-BE49-F238E27FC236}">
                <a16:creationId xmlns:a16="http://schemas.microsoft.com/office/drawing/2014/main" id="{0E040B49-30C7-40BA-BBBA-58918A696B84}"/>
              </a:ext>
            </a:extLst>
          </p:cNvPr>
          <p:cNvSpPr>
            <a:spLocks noChangeAspect="1"/>
          </p:cNvSpPr>
          <p:nvPr/>
        </p:nvSpPr>
        <p:spPr>
          <a:xfrm>
            <a:off x="1470394" y="2077812"/>
            <a:ext cx="660417" cy="660417"/>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15" name="TextBox 114">
            <a:extLst>
              <a:ext uri="{FF2B5EF4-FFF2-40B4-BE49-F238E27FC236}">
                <a16:creationId xmlns:a16="http://schemas.microsoft.com/office/drawing/2014/main" id="{0E99A9B0-A3F9-4DED-8437-D61C72C7CA3F}"/>
              </a:ext>
            </a:extLst>
          </p:cNvPr>
          <p:cNvSpPr txBox="1"/>
          <p:nvPr/>
        </p:nvSpPr>
        <p:spPr>
          <a:xfrm>
            <a:off x="1665203" y="4268612"/>
            <a:ext cx="954107" cy="307777"/>
          </a:xfrm>
          <a:prstGeom prst="rect">
            <a:avLst/>
          </a:prstGeom>
          <a:noFill/>
        </p:spPr>
        <p:txBody>
          <a:bodyPr wrap="none" rtlCol="0" anchor="b" anchorCtr="0">
            <a:spAutoFit/>
          </a:bodyPr>
          <a:lstStyle/>
          <a:p>
            <a:r>
              <a:rPr lang="en-US" sz="1400" b="1" dirty="0">
                <a:solidFill>
                  <a:schemeClr val="tx2"/>
                </a:solidFill>
                <a:ea typeface="League Spartan" charset="0"/>
                <a:cs typeface="Poppins" pitchFamily="2" charset="77"/>
              </a:rPr>
              <a:t>LABEL 03</a:t>
            </a:r>
          </a:p>
        </p:txBody>
      </p:sp>
      <p:sp>
        <p:nvSpPr>
          <p:cNvPr id="116" name="Subtitle 2">
            <a:extLst>
              <a:ext uri="{FF2B5EF4-FFF2-40B4-BE49-F238E27FC236}">
                <a16:creationId xmlns:a16="http://schemas.microsoft.com/office/drawing/2014/main" id="{638F7342-95B0-47B1-ACA2-5234972DCD2A}"/>
              </a:ext>
            </a:extLst>
          </p:cNvPr>
          <p:cNvSpPr txBox="1">
            <a:spLocks/>
          </p:cNvSpPr>
          <p:nvPr/>
        </p:nvSpPr>
        <p:spPr>
          <a:xfrm>
            <a:off x="1665203" y="4537405"/>
            <a:ext cx="3478693" cy="361936"/>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Open Sans Light" panose="020B0306030504020204" pitchFamily="34" charset="0"/>
                <a:cs typeface="Open Sans Light" panose="020B0306030504020204" pitchFamily="34" charset="0"/>
              </a:rPr>
              <a:t>Lorem ipsum </a:t>
            </a:r>
            <a:r>
              <a:rPr lang="en-GB" sz="1050" dirty="0" err="1">
                <a:solidFill>
                  <a:schemeClr val="tx1"/>
                </a:solidFill>
                <a:latin typeface="+mn-lt"/>
                <a:ea typeface="Open Sans Light" panose="020B0306030504020204" pitchFamily="34" charset="0"/>
                <a:cs typeface="Open Sans Light" panose="020B0306030504020204" pitchFamily="34" charset="0"/>
              </a:rPr>
              <a:t>dolor</a:t>
            </a:r>
            <a:r>
              <a:rPr lang="en-GB" sz="1050" dirty="0">
                <a:solidFill>
                  <a:schemeClr val="tx1"/>
                </a:solidFill>
                <a:latin typeface="+mn-lt"/>
                <a:ea typeface="Open Sans Light" panose="020B0306030504020204" pitchFamily="34" charset="0"/>
                <a:cs typeface="Open Sans Light" panose="020B0306030504020204" pitchFamily="34" charset="0"/>
              </a:rPr>
              <a:t> sit </a:t>
            </a:r>
            <a:r>
              <a:rPr lang="en-GB" sz="1050" dirty="0" err="1">
                <a:solidFill>
                  <a:schemeClr val="tx1"/>
                </a:solidFill>
                <a:latin typeface="+mn-lt"/>
                <a:ea typeface="Open Sans Light" panose="020B0306030504020204" pitchFamily="34" charset="0"/>
                <a:cs typeface="Open Sans Light" panose="020B0306030504020204" pitchFamily="34" charset="0"/>
              </a:rPr>
              <a:t>amet</a:t>
            </a:r>
            <a:r>
              <a:rPr lang="en-GB" sz="1050" dirty="0">
                <a:solidFill>
                  <a:schemeClr val="tx1"/>
                </a:solidFill>
                <a:latin typeface="+mn-lt"/>
                <a:ea typeface="Open Sans Light" panose="020B0306030504020204" pitchFamily="34" charset="0"/>
                <a:cs typeface="Open Sans Light" panose="020B0306030504020204" pitchFamily="34" charset="0"/>
              </a:rPr>
              <a:t>, cum modo </a:t>
            </a:r>
            <a:r>
              <a:rPr lang="en-GB" sz="1050" dirty="0" err="1">
                <a:solidFill>
                  <a:schemeClr val="tx1"/>
                </a:solidFill>
                <a:latin typeface="+mn-lt"/>
                <a:ea typeface="Open Sans Light" panose="020B0306030504020204" pitchFamily="34" charset="0"/>
                <a:cs typeface="Open Sans Light" panose="020B0306030504020204" pitchFamily="34" charset="0"/>
              </a:rPr>
              <a:t>comprehensam</a:t>
            </a:r>
            <a:r>
              <a:rPr lang="en-GB" sz="1050" dirty="0">
                <a:solidFill>
                  <a:schemeClr val="tx1"/>
                </a:solidFill>
                <a:latin typeface="+mn-lt"/>
                <a:ea typeface="Open Sans Light" panose="020B0306030504020204" pitchFamily="34" charset="0"/>
                <a:cs typeface="Open Sans Light" panose="020B0306030504020204" pitchFamily="34" charset="0"/>
              </a:rPr>
              <a:t> in. </a:t>
            </a:r>
            <a:r>
              <a:rPr lang="en-GB" sz="1050" dirty="0" err="1">
                <a:solidFill>
                  <a:schemeClr val="tx1"/>
                </a:solidFill>
                <a:latin typeface="+mn-lt"/>
                <a:ea typeface="Open Sans Light" panose="020B0306030504020204" pitchFamily="34" charset="0"/>
                <a:cs typeface="Open Sans Light" panose="020B0306030504020204" pitchFamily="34" charset="0"/>
              </a:rPr>
              <a:t>Sed</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nibh</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theophrastus</a:t>
            </a:r>
            <a:r>
              <a:rPr lang="en-GB" sz="1050" dirty="0">
                <a:solidFill>
                  <a:schemeClr val="tx1"/>
                </a:solidFill>
                <a:latin typeface="+mn-lt"/>
                <a:ea typeface="Open Sans Light" panose="020B0306030504020204" pitchFamily="34" charset="0"/>
                <a:cs typeface="Open Sans Light" panose="020B0306030504020204" pitchFamily="34" charset="0"/>
              </a:rPr>
              <a:t> in, ex </a:t>
            </a:r>
            <a:r>
              <a:rPr lang="en-GB" sz="1050" dirty="0" err="1">
                <a:solidFill>
                  <a:schemeClr val="tx1"/>
                </a:solidFill>
                <a:latin typeface="+mn-lt"/>
                <a:ea typeface="Open Sans Light" panose="020B0306030504020204" pitchFamily="34" charset="0"/>
                <a:cs typeface="Open Sans Light" panose="020B0306030504020204" pitchFamily="34" charset="0"/>
              </a:rPr>
              <a:t>dictas</a:t>
            </a:r>
            <a:r>
              <a:rPr lang="en-GB" sz="1050" dirty="0">
                <a:solidFill>
                  <a:schemeClr val="tx1"/>
                </a:solidFill>
                <a:latin typeface="+mn-lt"/>
                <a:ea typeface="Open Sans Light" panose="020B0306030504020204" pitchFamily="34" charset="0"/>
                <a:cs typeface="Open Sans Light" panose="020B0306030504020204" pitchFamily="34" charset="0"/>
              </a:rPr>
              <a:t> </a:t>
            </a:r>
            <a:r>
              <a:rPr lang="en-GB" sz="1050" dirty="0" err="1">
                <a:solidFill>
                  <a:schemeClr val="tx1"/>
                </a:solidFill>
                <a:latin typeface="+mn-lt"/>
                <a:ea typeface="Open Sans Light" panose="020B0306030504020204" pitchFamily="34" charset="0"/>
                <a:cs typeface="Open Sans Light" panose="020B0306030504020204" pitchFamily="34" charset="0"/>
              </a:rPr>
              <a:t>conceptam</a:t>
            </a:r>
            <a:r>
              <a:rPr lang="en-GB" sz="1050" dirty="0">
                <a:solidFill>
                  <a:schemeClr val="tx1"/>
                </a:solidFill>
                <a:latin typeface="+mn-lt"/>
                <a:ea typeface="Open Sans Light" panose="020B0306030504020204" pitchFamily="34" charset="0"/>
                <a:cs typeface="Open Sans Light" panose="020B0306030504020204" pitchFamily="34" charset="0"/>
              </a:rPr>
              <a:t>.</a:t>
            </a:r>
            <a:endParaRPr lang="en-US" sz="1050" dirty="0">
              <a:solidFill>
                <a:schemeClr val="tx1"/>
              </a:solidFill>
              <a:latin typeface="+mn-lt"/>
              <a:ea typeface="Open Sans Light" panose="020B0306030504020204" pitchFamily="34" charset="0"/>
              <a:cs typeface="Open Sans Light" panose="020B0306030504020204" pitchFamily="34" charset="0"/>
            </a:endParaRPr>
          </a:p>
        </p:txBody>
      </p:sp>
      <p:sp>
        <p:nvSpPr>
          <p:cNvPr id="117" name="Oval 116">
            <a:extLst>
              <a:ext uri="{FF2B5EF4-FFF2-40B4-BE49-F238E27FC236}">
                <a16:creationId xmlns:a16="http://schemas.microsoft.com/office/drawing/2014/main" id="{B65B6A16-354E-4FD0-94D9-E5BBD64705EA}"/>
              </a:ext>
            </a:extLst>
          </p:cNvPr>
          <p:cNvSpPr>
            <a:spLocks noChangeAspect="1"/>
          </p:cNvSpPr>
          <p:nvPr/>
        </p:nvSpPr>
        <p:spPr>
          <a:xfrm>
            <a:off x="797769" y="4256278"/>
            <a:ext cx="660417" cy="660417"/>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118" name="Graphic 117" descr="Megaphone">
            <a:extLst>
              <a:ext uri="{FF2B5EF4-FFF2-40B4-BE49-F238E27FC236}">
                <a16:creationId xmlns:a16="http://schemas.microsoft.com/office/drawing/2014/main" id="{90E6D952-FC9A-4D17-B9C7-60F52E7919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2298" y="2157829"/>
            <a:ext cx="508782" cy="508782"/>
          </a:xfrm>
          <a:prstGeom prst="rect">
            <a:avLst/>
          </a:prstGeom>
        </p:spPr>
      </p:pic>
      <p:pic>
        <p:nvPicPr>
          <p:cNvPr id="119" name="Graphic 118" descr="Business Growth">
            <a:extLst>
              <a:ext uri="{FF2B5EF4-FFF2-40B4-BE49-F238E27FC236}">
                <a16:creationId xmlns:a16="http://schemas.microsoft.com/office/drawing/2014/main" id="{5A0535B7-4DB2-4CF6-9766-A1654C158B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0343" y="3264355"/>
            <a:ext cx="508782" cy="508782"/>
          </a:xfrm>
          <a:prstGeom prst="rect">
            <a:avLst/>
          </a:prstGeom>
        </p:spPr>
      </p:pic>
      <p:pic>
        <p:nvPicPr>
          <p:cNvPr id="120" name="Graphic 119" descr="Chat RTL">
            <a:extLst>
              <a:ext uri="{FF2B5EF4-FFF2-40B4-BE49-F238E27FC236}">
                <a16:creationId xmlns:a16="http://schemas.microsoft.com/office/drawing/2014/main" id="{032F17AA-C1E8-455B-B646-992741B8A3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6114" y="5453776"/>
            <a:ext cx="508782" cy="508782"/>
          </a:xfrm>
          <a:prstGeom prst="rect">
            <a:avLst/>
          </a:prstGeom>
        </p:spPr>
      </p:pic>
      <p:pic>
        <p:nvPicPr>
          <p:cNvPr id="121" name="Graphic 120" descr="In love face with solid fill">
            <a:extLst>
              <a:ext uri="{FF2B5EF4-FFF2-40B4-BE49-F238E27FC236}">
                <a16:creationId xmlns:a16="http://schemas.microsoft.com/office/drawing/2014/main" id="{FEFF7DD7-52F5-43DA-8282-5651BC9449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887974" y="4342739"/>
            <a:ext cx="508782" cy="508782"/>
          </a:xfrm>
          <a:prstGeom prst="rect">
            <a:avLst/>
          </a:prstGeom>
        </p:spPr>
      </p:pic>
    </p:spTree>
    <p:extLst>
      <p:ext uri="{BB962C8B-B14F-4D97-AF65-F5344CB8AC3E}">
        <p14:creationId xmlns:p14="http://schemas.microsoft.com/office/powerpoint/2010/main" val="398411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CBE0DB-618C-4478-BF12-1172E03BB40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8100F67-7C59-4C9A-93CA-8E5C4179B0F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81DEA688-ADB8-4CCE-BB1F-C9B52F449F37}"/>
              </a:ext>
            </a:extLst>
          </p:cNvPr>
          <p:cNvSpPr>
            <a:spLocks noGrp="1"/>
          </p:cNvSpPr>
          <p:nvPr>
            <p:ph type="sldNum" sz="quarter" idx="12"/>
          </p:nvPr>
        </p:nvSpPr>
        <p:spPr/>
        <p:txBody>
          <a:bodyPr/>
          <a:lstStyle/>
          <a:p>
            <a:r>
              <a:rPr lang="en-US"/>
              <a:t>|   </a:t>
            </a:r>
            <a:fld id="{24AA432E-61BB-4EF9-8610-004BEFB30EB4}" type="slidenum">
              <a:rPr lang="en-US" smtClean="0"/>
              <a:pPr/>
              <a:t>21</a:t>
            </a:fld>
            <a:endParaRPr lang="en-US" dirty="0"/>
          </a:p>
        </p:txBody>
      </p:sp>
      <p:sp>
        <p:nvSpPr>
          <p:cNvPr id="5" name="Title 4">
            <a:extLst>
              <a:ext uri="{FF2B5EF4-FFF2-40B4-BE49-F238E27FC236}">
                <a16:creationId xmlns:a16="http://schemas.microsoft.com/office/drawing/2014/main" id="{842F0DE5-1AAD-45EC-8803-6E2FD8AF593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2BCABE8-BACC-41D2-9423-D59084843452}"/>
              </a:ext>
            </a:extLst>
          </p:cNvPr>
          <p:cNvSpPr>
            <a:spLocks noGrp="1"/>
          </p:cNvSpPr>
          <p:nvPr>
            <p:ph type="body" sz="quarter" idx="13"/>
          </p:nvPr>
        </p:nvSpPr>
        <p:spPr/>
        <p:txBody>
          <a:bodyPr/>
          <a:lstStyle/>
          <a:p>
            <a:endParaRPr lang="en-ZA"/>
          </a:p>
        </p:txBody>
      </p:sp>
      <p:pic>
        <p:nvPicPr>
          <p:cNvPr id="9" name="Graphic 8">
            <a:extLst>
              <a:ext uri="{FF2B5EF4-FFF2-40B4-BE49-F238E27FC236}">
                <a16:creationId xmlns:a16="http://schemas.microsoft.com/office/drawing/2014/main" id="{CCB7C793-2DB9-4D0D-8736-8197E2B0D7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21725" y="1821448"/>
            <a:ext cx="6664220" cy="4442813"/>
          </a:xfrm>
          <a:prstGeom prst="rect">
            <a:avLst/>
          </a:prstGeom>
        </p:spPr>
      </p:pic>
    </p:spTree>
    <p:extLst>
      <p:ext uri="{BB962C8B-B14F-4D97-AF65-F5344CB8AC3E}">
        <p14:creationId xmlns:p14="http://schemas.microsoft.com/office/powerpoint/2010/main" val="258869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22</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23</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8ACE1C-87C4-4619-A436-059526E25D6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A6999B3-CDE2-4DDF-BB9F-98034B9817C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6C4F5C4-2E04-4C02-837C-9333240F49CC}"/>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90FDD4EB-B7AD-4C6D-B38F-5896E3FC0B52}"/>
              </a:ext>
            </a:extLst>
          </p:cNvPr>
          <p:cNvSpPr>
            <a:spLocks noGrp="1"/>
          </p:cNvSpPr>
          <p:nvPr>
            <p:ph type="title"/>
          </p:nvPr>
        </p:nvSpPr>
        <p:spPr/>
        <p:txBody>
          <a:bodyPr/>
          <a:lstStyle/>
          <a:p>
            <a:r>
              <a:rPr lang="en-ZA" dirty="0"/>
              <a:t>Integrated Sound Infographic</a:t>
            </a:r>
          </a:p>
        </p:txBody>
      </p:sp>
      <p:sp>
        <p:nvSpPr>
          <p:cNvPr id="6" name="Text Placeholder 5">
            <a:extLst>
              <a:ext uri="{FF2B5EF4-FFF2-40B4-BE49-F238E27FC236}">
                <a16:creationId xmlns:a16="http://schemas.microsoft.com/office/drawing/2014/main" id="{1E1D084D-C8E4-4B7B-8AA6-7D58A51C1109}"/>
              </a:ext>
            </a:extLst>
          </p:cNvPr>
          <p:cNvSpPr>
            <a:spLocks noGrp="1"/>
          </p:cNvSpPr>
          <p:nvPr>
            <p:ph type="body" sz="quarter" idx="13"/>
          </p:nvPr>
        </p:nvSpPr>
        <p:spPr>
          <a:xfrm>
            <a:off x="424545" y="1338938"/>
            <a:ext cx="10205356" cy="370114"/>
          </a:xfrm>
        </p:spPr>
        <p:txBody>
          <a:bodyPr/>
          <a:lstStyle/>
          <a:p>
            <a:endParaRPr lang="en-ZA"/>
          </a:p>
        </p:txBody>
      </p:sp>
      <p:sp>
        <p:nvSpPr>
          <p:cNvPr id="7" name="Freeform 1">
            <a:extLst>
              <a:ext uri="{FF2B5EF4-FFF2-40B4-BE49-F238E27FC236}">
                <a16:creationId xmlns:a16="http://schemas.microsoft.com/office/drawing/2014/main" id="{996B0D5A-14D9-4B99-B99E-9779D78C1293}"/>
              </a:ext>
            </a:extLst>
          </p:cNvPr>
          <p:cNvSpPr>
            <a:spLocks noChangeArrowheads="1"/>
          </p:cNvSpPr>
          <p:nvPr/>
        </p:nvSpPr>
        <p:spPr bwMode="auto">
          <a:xfrm>
            <a:off x="0" y="2916983"/>
            <a:ext cx="11582399" cy="2340818"/>
          </a:xfrm>
          <a:custGeom>
            <a:avLst/>
            <a:gdLst>
              <a:gd name="T0" fmla="*/ 18955 w 18956"/>
              <a:gd name="T1" fmla="*/ 4940 h 4941"/>
              <a:gd name="T2" fmla="*/ 0 w 18956"/>
              <a:gd name="T3" fmla="*/ 4940 h 4941"/>
              <a:gd name="T4" fmla="*/ 0 w 18956"/>
              <a:gd name="T5" fmla="*/ 0 h 4941"/>
              <a:gd name="T6" fmla="*/ 18955 w 18956"/>
              <a:gd name="T7" fmla="*/ 0 h 4941"/>
              <a:gd name="T8" fmla="*/ 18955 w 18956"/>
              <a:gd name="T9" fmla="*/ 4940 h 4941"/>
            </a:gdLst>
            <a:ahLst/>
            <a:cxnLst>
              <a:cxn ang="0">
                <a:pos x="T0" y="T1"/>
              </a:cxn>
              <a:cxn ang="0">
                <a:pos x="T2" y="T3"/>
              </a:cxn>
              <a:cxn ang="0">
                <a:pos x="T4" y="T5"/>
              </a:cxn>
              <a:cxn ang="0">
                <a:pos x="T6" y="T7"/>
              </a:cxn>
              <a:cxn ang="0">
                <a:pos x="T8" y="T9"/>
              </a:cxn>
            </a:cxnLst>
            <a:rect l="0" t="0" r="r" b="b"/>
            <a:pathLst>
              <a:path w="18956" h="4941">
                <a:moveTo>
                  <a:pt x="18955" y="4940"/>
                </a:moveTo>
                <a:lnTo>
                  <a:pt x="0" y="4940"/>
                </a:lnTo>
                <a:lnTo>
                  <a:pt x="0" y="0"/>
                </a:lnTo>
                <a:lnTo>
                  <a:pt x="18955" y="0"/>
                </a:lnTo>
                <a:lnTo>
                  <a:pt x="18955" y="4940"/>
                </a:lnTo>
              </a:path>
            </a:pathLst>
          </a:custGeom>
          <a:solidFill>
            <a:schemeClr val="bg2">
              <a:lumMod val="20000"/>
              <a:lumOff val="80000"/>
            </a:schemeClr>
          </a:solidFill>
          <a:ln>
            <a:noFill/>
          </a:ln>
          <a:effectLst/>
        </p:spPr>
        <p:txBody>
          <a:bodyPr wrap="none" anchor="ctr"/>
          <a:lstStyle/>
          <a:p>
            <a:endParaRPr lang="en-US" sz="2743" dirty="0">
              <a:latin typeface="Lato Light" panose="020F0502020204030203" pitchFamily="34" charset="0"/>
            </a:endParaRPr>
          </a:p>
        </p:txBody>
      </p:sp>
      <p:sp>
        <p:nvSpPr>
          <p:cNvPr id="8" name="Freeform 2">
            <a:extLst>
              <a:ext uri="{FF2B5EF4-FFF2-40B4-BE49-F238E27FC236}">
                <a16:creationId xmlns:a16="http://schemas.microsoft.com/office/drawing/2014/main" id="{41C45E3A-BAD8-4042-A62E-1B6EA555F8B7}"/>
              </a:ext>
            </a:extLst>
          </p:cNvPr>
          <p:cNvSpPr>
            <a:spLocks noChangeArrowheads="1"/>
          </p:cNvSpPr>
          <p:nvPr/>
        </p:nvSpPr>
        <p:spPr bwMode="auto">
          <a:xfrm>
            <a:off x="2385550" y="3031073"/>
            <a:ext cx="2111798" cy="2117870"/>
          </a:xfrm>
          <a:custGeom>
            <a:avLst/>
            <a:gdLst>
              <a:gd name="T0" fmla="*/ 4289 w 4290"/>
              <a:gd name="T1" fmla="*/ 4289 h 4290"/>
              <a:gd name="T2" fmla="*/ 0 w 4290"/>
              <a:gd name="T3" fmla="*/ 4289 h 4290"/>
              <a:gd name="T4" fmla="*/ 0 w 4290"/>
              <a:gd name="T5" fmla="*/ 0 h 4290"/>
              <a:gd name="T6" fmla="*/ 4289 w 4290"/>
              <a:gd name="T7" fmla="*/ 0 h 4290"/>
              <a:gd name="T8" fmla="*/ 4289 w 4290"/>
              <a:gd name="T9" fmla="*/ 4289 h 4290"/>
            </a:gdLst>
            <a:ahLst/>
            <a:cxnLst>
              <a:cxn ang="0">
                <a:pos x="T0" y="T1"/>
              </a:cxn>
              <a:cxn ang="0">
                <a:pos x="T2" y="T3"/>
              </a:cxn>
              <a:cxn ang="0">
                <a:pos x="T4" y="T5"/>
              </a:cxn>
              <a:cxn ang="0">
                <a:pos x="T6" y="T7"/>
              </a:cxn>
              <a:cxn ang="0">
                <a:pos x="T8" y="T9"/>
              </a:cxn>
            </a:cxnLst>
            <a:rect l="0" t="0" r="r" b="b"/>
            <a:pathLst>
              <a:path w="4290" h="4290">
                <a:moveTo>
                  <a:pt x="4289" y="4289"/>
                </a:moveTo>
                <a:lnTo>
                  <a:pt x="0" y="4289"/>
                </a:lnTo>
                <a:lnTo>
                  <a:pt x="0" y="0"/>
                </a:lnTo>
                <a:lnTo>
                  <a:pt x="4289" y="0"/>
                </a:lnTo>
                <a:lnTo>
                  <a:pt x="4289" y="4289"/>
                </a:lnTo>
              </a:path>
            </a:pathLst>
          </a:custGeom>
          <a:solidFill>
            <a:schemeClr val="accent1"/>
          </a:solidFill>
          <a:ln>
            <a:noFill/>
          </a:ln>
          <a:effectLst/>
        </p:spPr>
        <p:txBody>
          <a:bodyPr wrap="none" anchor="ctr"/>
          <a:lstStyle/>
          <a:p>
            <a:endParaRPr lang="en-US" sz="2800" dirty="0"/>
          </a:p>
        </p:txBody>
      </p:sp>
      <p:sp>
        <p:nvSpPr>
          <p:cNvPr id="9" name="Freeform 2">
            <a:extLst>
              <a:ext uri="{FF2B5EF4-FFF2-40B4-BE49-F238E27FC236}">
                <a16:creationId xmlns:a16="http://schemas.microsoft.com/office/drawing/2014/main" id="{18C5F14B-FB8A-4F1F-9E43-30FC88A66B56}"/>
              </a:ext>
            </a:extLst>
          </p:cNvPr>
          <p:cNvSpPr>
            <a:spLocks noChangeArrowheads="1"/>
          </p:cNvSpPr>
          <p:nvPr/>
        </p:nvSpPr>
        <p:spPr bwMode="auto">
          <a:xfrm>
            <a:off x="4596239" y="3031073"/>
            <a:ext cx="2111798" cy="2117870"/>
          </a:xfrm>
          <a:custGeom>
            <a:avLst/>
            <a:gdLst>
              <a:gd name="T0" fmla="*/ 4289 w 4290"/>
              <a:gd name="T1" fmla="*/ 4289 h 4290"/>
              <a:gd name="T2" fmla="*/ 0 w 4290"/>
              <a:gd name="T3" fmla="*/ 4289 h 4290"/>
              <a:gd name="T4" fmla="*/ 0 w 4290"/>
              <a:gd name="T5" fmla="*/ 0 h 4290"/>
              <a:gd name="T6" fmla="*/ 4289 w 4290"/>
              <a:gd name="T7" fmla="*/ 0 h 4290"/>
              <a:gd name="T8" fmla="*/ 4289 w 4290"/>
              <a:gd name="T9" fmla="*/ 4289 h 4290"/>
            </a:gdLst>
            <a:ahLst/>
            <a:cxnLst>
              <a:cxn ang="0">
                <a:pos x="T0" y="T1"/>
              </a:cxn>
              <a:cxn ang="0">
                <a:pos x="T2" y="T3"/>
              </a:cxn>
              <a:cxn ang="0">
                <a:pos x="T4" y="T5"/>
              </a:cxn>
              <a:cxn ang="0">
                <a:pos x="T6" y="T7"/>
              </a:cxn>
              <a:cxn ang="0">
                <a:pos x="T8" y="T9"/>
              </a:cxn>
            </a:cxnLst>
            <a:rect l="0" t="0" r="r" b="b"/>
            <a:pathLst>
              <a:path w="4290" h="4290">
                <a:moveTo>
                  <a:pt x="4289" y="4289"/>
                </a:moveTo>
                <a:lnTo>
                  <a:pt x="0" y="4289"/>
                </a:lnTo>
                <a:lnTo>
                  <a:pt x="0" y="0"/>
                </a:lnTo>
                <a:lnTo>
                  <a:pt x="4289" y="0"/>
                </a:lnTo>
                <a:lnTo>
                  <a:pt x="4289" y="4289"/>
                </a:lnTo>
              </a:path>
            </a:pathLst>
          </a:custGeom>
          <a:solidFill>
            <a:schemeClr val="accent2"/>
          </a:solidFill>
          <a:ln>
            <a:noFill/>
          </a:ln>
          <a:effectLst/>
        </p:spPr>
        <p:txBody>
          <a:bodyPr wrap="none" anchor="ctr"/>
          <a:lstStyle/>
          <a:p>
            <a:endParaRPr lang="en-US" sz="2800" dirty="0"/>
          </a:p>
        </p:txBody>
      </p:sp>
      <p:sp>
        <p:nvSpPr>
          <p:cNvPr id="10" name="Freeform 2">
            <a:extLst>
              <a:ext uri="{FF2B5EF4-FFF2-40B4-BE49-F238E27FC236}">
                <a16:creationId xmlns:a16="http://schemas.microsoft.com/office/drawing/2014/main" id="{96E1AB2E-5652-4761-9477-547B43A49F17}"/>
              </a:ext>
            </a:extLst>
          </p:cNvPr>
          <p:cNvSpPr>
            <a:spLocks noChangeArrowheads="1"/>
          </p:cNvSpPr>
          <p:nvPr/>
        </p:nvSpPr>
        <p:spPr bwMode="auto">
          <a:xfrm>
            <a:off x="6806929" y="3031073"/>
            <a:ext cx="2111798" cy="2117870"/>
          </a:xfrm>
          <a:custGeom>
            <a:avLst/>
            <a:gdLst>
              <a:gd name="T0" fmla="*/ 4289 w 4290"/>
              <a:gd name="T1" fmla="*/ 4289 h 4290"/>
              <a:gd name="T2" fmla="*/ 0 w 4290"/>
              <a:gd name="T3" fmla="*/ 4289 h 4290"/>
              <a:gd name="T4" fmla="*/ 0 w 4290"/>
              <a:gd name="T5" fmla="*/ 0 h 4290"/>
              <a:gd name="T6" fmla="*/ 4289 w 4290"/>
              <a:gd name="T7" fmla="*/ 0 h 4290"/>
              <a:gd name="T8" fmla="*/ 4289 w 4290"/>
              <a:gd name="T9" fmla="*/ 4289 h 4290"/>
            </a:gdLst>
            <a:ahLst/>
            <a:cxnLst>
              <a:cxn ang="0">
                <a:pos x="T0" y="T1"/>
              </a:cxn>
              <a:cxn ang="0">
                <a:pos x="T2" y="T3"/>
              </a:cxn>
              <a:cxn ang="0">
                <a:pos x="T4" y="T5"/>
              </a:cxn>
              <a:cxn ang="0">
                <a:pos x="T6" y="T7"/>
              </a:cxn>
              <a:cxn ang="0">
                <a:pos x="T8" y="T9"/>
              </a:cxn>
            </a:cxnLst>
            <a:rect l="0" t="0" r="r" b="b"/>
            <a:pathLst>
              <a:path w="4290" h="4290">
                <a:moveTo>
                  <a:pt x="4289" y="4289"/>
                </a:moveTo>
                <a:lnTo>
                  <a:pt x="0" y="4289"/>
                </a:lnTo>
                <a:lnTo>
                  <a:pt x="0" y="0"/>
                </a:lnTo>
                <a:lnTo>
                  <a:pt x="4289" y="0"/>
                </a:lnTo>
                <a:lnTo>
                  <a:pt x="4289" y="4289"/>
                </a:lnTo>
              </a:path>
            </a:pathLst>
          </a:custGeom>
          <a:solidFill>
            <a:schemeClr val="accent3"/>
          </a:solidFill>
          <a:ln>
            <a:noFill/>
          </a:ln>
          <a:effectLst/>
        </p:spPr>
        <p:txBody>
          <a:bodyPr wrap="none" anchor="ctr"/>
          <a:lstStyle/>
          <a:p>
            <a:endParaRPr lang="en-US" sz="2800" dirty="0"/>
          </a:p>
        </p:txBody>
      </p:sp>
      <p:sp>
        <p:nvSpPr>
          <p:cNvPr id="11" name="Freeform 2">
            <a:extLst>
              <a:ext uri="{FF2B5EF4-FFF2-40B4-BE49-F238E27FC236}">
                <a16:creationId xmlns:a16="http://schemas.microsoft.com/office/drawing/2014/main" id="{14C24A05-F6C6-44B8-9BDE-1BDE59CA5F92}"/>
              </a:ext>
            </a:extLst>
          </p:cNvPr>
          <p:cNvSpPr>
            <a:spLocks noChangeArrowheads="1"/>
          </p:cNvSpPr>
          <p:nvPr/>
        </p:nvSpPr>
        <p:spPr bwMode="auto">
          <a:xfrm>
            <a:off x="9017618" y="3031073"/>
            <a:ext cx="2111798" cy="2117870"/>
          </a:xfrm>
          <a:custGeom>
            <a:avLst/>
            <a:gdLst>
              <a:gd name="T0" fmla="*/ 4289 w 4290"/>
              <a:gd name="T1" fmla="*/ 4289 h 4290"/>
              <a:gd name="T2" fmla="*/ 0 w 4290"/>
              <a:gd name="T3" fmla="*/ 4289 h 4290"/>
              <a:gd name="T4" fmla="*/ 0 w 4290"/>
              <a:gd name="T5" fmla="*/ 0 h 4290"/>
              <a:gd name="T6" fmla="*/ 4289 w 4290"/>
              <a:gd name="T7" fmla="*/ 0 h 4290"/>
              <a:gd name="T8" fmla="*/ 4289 w 4290"/>
              <a:gd name="T9" fmla="*/ 4289 h 4290"/>
            </a:gdLst>
            <a:ahLst/>
            <a:cxnLst>
              <a:cxn ang="0">
                <a:pos x="T0" y="T1"/>
              </a:cxn>
              <a:cxn ang="0">
                <a:pos x="T2" y="T3"/>
              </a:cxn>
              <a:cxn ang="0">
                <a:pos x="T4" y="T5"/>
              </a:cxn>
              <a:cxn ang="0">
                <a:pos x="T6" y="T7"/>
              </a:cxn>
              <a:cxn ang="0">
                <a:pos x="T8" y="T9"/>
              </a:cxn>
            </a:cxnLst>
            <a:rect l="0" t="0" r="r" b="b"/>
            <a:pathLst>
              <a:path w="4290" h="4290">
                <a:moveTo>
                  <a:pt x="4289" y="4289"/>
                </a:moveTo>
                <a:lnTo>
                  <a:pt x="0" y="4289"/>
                </a:lnTo>
                <a:lnTo>
                  <a:pt x="0" y="0"/>
                </a:lnTo>
                <a:lnTo>
                  <a:pt x="4289" y="0"/>
                </a:lnTo>
                <a:lnTo>
                  <a:pt x="4289" y="4289"/>
                </a:lnTo>
              </a:path>
            </a:pathLst>
          </a:custGeom>
          <a:solidFill>
            <a:schemeClr val="accent4"/>
          </a:solidFill>
          <a:ln>
            <a:noFill/>
          </a:ln>
          <a:effectLst/>
        </p:spPr>
        <p:txBody>
          <a:bodyPr wrap="none" anchor="ctr"/>
          <a:lstStyle/>
          <a:p>
            <a:endParaRPr lang="en-US" sz="2800" dirty="0"/>
          </a:p>
        </p:txBody>
      </p:sp>
      <p:sp>
        <p:nvSpPr>
          <p:cNvPr id="46" name="TextBox 45">
            <a:extLst>
              <a:ext uri="{FF2B5EF4-FFF2-40B4-BE49-F238E27FC236}">
                <a16:creationId xmlns:a16="http://schemas.microsoft.com/office/drawing/2014/main" id="{E9DC17AC-AE06-45DF-AD4D-277D2A6937D3}"/>
              </a:ext>
            </a:extLst>
          </p:cNvPr>
          <p:cNvSpPr txBox="1"/>
          <p:nvPr/>
        </p:nvSpPr>
        <p:spPr>
          <a:xfrm>
            <a:off x="2982030" y="4302271"/>
            <a:ext cx="918841" cy="307777"/>
          </a:xfrm>
          <a:prstGeom prst="rect">
            <a:avLst/>
          </a:prstGeom>
          <a:noFill/>
        </p:spPr>
        <p:txBody>
          <a:bodyPr wrap="none" rtlCol="0" anchor="b" anchorCtr="0">
            <a:spAutoFit/>
          </a:bodyPr>
          <a:lstStyle/>
          <a:p>
            <a:pPr algn="ctr"/>
            <a:r>
              <a:rPr lang="en-US" sz="1400" b="1" dirty="0">
                <a:solidFill>
                  <a:schemeClr val="bg1"/>
                </a:solidFill>
                <a:ea typeface="League Spartan" charset="0"/>
                <a:cs typeface="Poppins" pitchFamily="2" charset="77"/>
              </a:rPr>
              <a:t>LABEL 01</a:t>
            </a:r>
          </a:p>
        </p:txBody>
      </p:sp>
      <p:sp>
        <p:nvSpPr>
          <p:cNvPr id="47" name="Subtitle 2">
            <a:extLst>
              <a:ext uri="{FF2B5EF4-FFF2-40B4-BE49-F238E27FC236}">
                <a16:creationId xmlns:a16="http://schemas.microsoft.com/office/drawing/2014/main" id="{43621116-3E6C-4A48-A0C0-5A140EBAA689}"/>
              </a:ext>
            </a:extLst>
          </p:cNvPr>
          <p:cNvSpPr txBox="1">
            <a:spLocks/>
          </p:cNvSpPr>
          <p:nvPr/>
        </p:nvSpPr>
        <p:spPr>
          <a:xfrm>
            <a:off x="2520133" y="4569389"/>
            <a:ext cx="1842633" cy="315770"/>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900" dirty="0">
                <a:solidFill>
                  <a:schemeClr val="bg1"/>
                </a:solidFill>
                <a:latin typeface="+mn-lt"/>
                <a:ea typeface="Lato Light" panose="020F0502020204030203" pitchFamily="34" charset="0"/>
                <a:cs typeface="Mukta ExtraLight" panose="020B0000000000000000" pitchFamily="34" charset="77"/>
              </a:rPr>
              <a:t>Lorem ipsum dolor sit amet, cum modo comprehensam in.</a:t>
            </a:r>
            <a:endParaRPr lang="en-US" sz="900" dirty="0">
              <a:solidFill>
                <a:schemeClr val="bg1"/>
              </a:solidFill>
              <a:latin typeface="+mn-lt"/>
              <a:ea typeface="Lato Light" panose="020F0502020204030203" pitchFamily="34" charset="0"/>
              <a:cs typeface="Mukta ExtraLight" panose="020B0000000000000000" pitchFamily="34" charset="77"/>
            </a:endParaRPr>
          </a:p>
        </p:txBody>
      </p:sp>
      <p:sp>
        <p:nvSpPr>
          <p:cNvPr id="48" name="TextBox 47">
            <a:extLst>
              <a:ext uri="{FF2B5EF4-FFF2-40B4-BE49-F238E27FC236}">
                <a16:creationId xmlns:a16="http://schemas.microsoft.com/office/drawing/2014/main" id="{6A4CFACD-420A-4175-92CE-2B4E2A117A26}"/>
              </a:ext>
            </a:extLst>
          </p:cNvPr>
          <p:cNvSpPr txBox="1"/>
          <p:nvPr/>
        </p:nvSpPr>
        <p:spPr>
          <a:xfrm>
            <a:off x="5175888" y="4302272"/>
            <a:ext cx="952504" cy="307777"/>
          </a:xfrm>
          <a:prstGeom prst="rect">
            <a:avLst/>
          </a:prstGeom>
          <a:noFill/>
        </p:spPr>
        <p:txBody>
          <a:bodyPr wrap="none" rtlCol="0" anchor="b" anchorCtr="0">
            <a:spAutoFit/>
          </a:bodyPr>
          <a:lstStyle/>
          <a:p>
            <a:pPr algn="ctr"/>
            <a:r>
              <a:rPr lang="en-US" sz="1400" b="1" dirty="0">
                <a:solidFill>
                  <a:schemeClr val="bg1"/>
                </a:solidFill>
                <a:ea typeface="League Spartan" charset="0"/>
                <a:cs typeface="Poppins" pitchFamily="2" charset="77"/>
              </a:rPr>
              <a:t>LABEL 02</a:t>
            </a:r>
          </a:p>
        </p:txBody>
      </p:sp>
      <p:sp>
        <p:nvSpPr>
          <p:cNvPr id="49" name="Subtitle 2">
            <a:extLst>
              <a:ext uri="{FF2B5EF4-FFF2-40B4-BE49-F238E27FC236}">
                <a16:creationId xmlns:a16="http://schemas.microsoft.com/office/drawing/2014/main" id="{80C015A6-6D0E-4FCC-8B8C-0BDEEF329151}"/>
              </a:ext>
            </a:extLst>
          </p:cNvPr>
          <p:cNvSpPr txBox="1">
            <a:spLocks/>
          </p:cNvSpPr>
          <p:nvPr/>
        </p:nvSpPr>
        <p:spPr>
          <a:xfrm>
            <a:off x="4730822" y="4569389"/>
            <a:ext cx="1842633" cy="315770"/>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900" dirty="0">
                <a:solidFill>
                  <a:schemeClr val="bg1"/>
                </a:solidFill>
                <a:latin typeface="+mn-lt"/>
                <a:ea typeface="Lato Light" panose="020F0502020204030203" pitchFamily="34" charset="0"/>
                <a:cs typeface="Mukta ExtraLight" panose="020B0000000000000000" pitchFamily="34" charset="77"/>
              </a:rPr>
              <a:t>Lorem ipsum dolor sit amet, cum modo comprehensam in.</a:t>
            </a:r>
            <a:endParaRPr lang="en-US" sz="900" dirty="0">
              <a:solidFill>
                <a:schemeClr val="bg1"/>
              </a:solidFill>
              <a:latin typeface="+mn-lt"/>
              <a:ea typeface="Lato Light" panose="020F0502020204030203" pitchFamily="34" charset="0"/>
              <a:cs typeface="Mukta ExtraLight" panose="020B0000000000000000" pitchFamily="34" charset="77"/>
            </a:endParaRPr>
          </a:p>
        </p:txBody>
      </p:sp>
      <p:sp>
        <p:nvSpPr>
          <p:cNvPr id="50" name="TextBox 49">
            <a:extLst>
              <a:ext uri="{FF2B5EF4-FFF2-40B4-BE49-F238E27FC236}">
                <a16:creationId xmlns:a16="http://schemas.microsoft.com/office/drawing/2014/main" id="{91DA0128-E5EB-46CE-A663-2742B09BD76F}"/>
              </a:ext>
            </a:extLst>
          </p:cNvPr>
          <p:cNvSpPr txBox="1"/>
          <p:nvPr/>
        </p:nvSpPr>
        <p:spPr>
          <a:xfrm>
            <a:off x="7385775" y="4302272"/>
            <a:ext cx="954107" cy="307777"/>
          </a:xfrm>
          <a:prstGeom prst="rect">
            <a:avLst/>
          </a:prstGeom>
          <a:noFill/>
        </p:spPr>
        <p:txBody>
          <a:bodyPr wrap="none" rtlCol="0" anchor="b" anchorCtr="0">
            <a:spAutoFit/>
          </a:bodyPr>
          <a:lstStyle/>
          <a:p>
            <a:pPr algn="ctr"/>
            <a:r>
              <a:rPr lang="en-US" sz="1400" b="1" dirty="0">
                <a:solidFill>
                  <a:schemeClr val="bg1"/>
                </a:solidFill>
                <a:ea typeface="League Spartan" charset="0"/>
                <a:cs typeface="Poppins" pitchFamily="2" charset="77"/>
              </a:rPr>
              <a:t>LABEL 03</a:t>
            </a:r>
          </a:p>
        </p:txBody>
      </p:sp>
      <p:sp>
        <p:nvSpPr>
          <p:cNvPr id="51" name="Subtitle 2">
            <a:extLst>
              <a:ext uri="{FF2B5EF4-FFF2-40B4-BE49-F238E27FC236}">
                <a16:creationId xmlns:a16="http://schemas.microsoft.com/office/drawing/2014/main" id="{5247FFC0-EBFB-414E-B186-BF7EA4592C82}"/>
              </a:ext>
            </a:extLst>
          </p:cNvPr>
          <p:cNvSpPr txBox="1">
            <a:spLocks/>
          </p:cNvSpPr>
          <p:nvPr/>
        </p:nvSpPr>
        <p:spPr>
          <a:xfrm>
            <a:off x="6941511" y="4569389"/>
            <a:ext cx="1842633" cy="315770"/>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900" dirty="0">
                <a:solidFill>
                  <a:schemeClr val="bg1"/>
                </a:solidFill>
                <a:latin typeface="+mn-lt"/>
                <a:ea typeface="Lato Light" panose="020F0502020204030203" pitchFamily="34" charset="0"/>
                <a:cs typeface="Mukta ExtraLight" panose="020B0000000000000000" pitchFamily="34" charset="77"/>
              </a:rPr>
              <a:t>Lorem ipsum dolor sit amet, cum modo comprehensam in.</a:t>
            </a:r>
            <a:endParaRPr lang="en-US" sz="900" dirty="0">
              <a:solidFill>
                <a:schemeClr val="bg1"/>
              </a:solidFill>
              <a:latin typeface="+mn-lt"/>
              <a:ea typeface="Lato Light" panose="020F0502020204030203" pitchFamily="34" charset="0"/>
              <a:cs typeface="Mukta ExtraLight" panose="020B0000000000000000" pitchFamily="34" charset="77"/>
            </a:endParaRPr>
          </a:p>
        </p:txBody>
      </p:sp>
      <p:sp>
        <p:nvSpPr>
          <p:cNvPr id="52" name="TextBox 51">
            <a:extLst>
              <a:ext uri="{FF2B5EF4-FFF2-40B4-BE49-F238E27FC236}">
                <a16:creationId xmlns:a16="http://schemas.microsoft.com/office/drawing/2014/main" id="{4C96C8A2-ED95-4AA2-95BA-466B4180FE2E}"/>
              </a:ext>
            </a:extLst>
          </p:cNvPr>
          <p:cNvSpPr txBox="1"/>
          <p:nvPr/>
        </p:nvSpPr>
        <p:spPr>
          <a:xfrm>
            <a:off x="9592456" y="4302272"/>
            <a:ext cx="962122" cy="307777"/>
          </a:xfrm>
          <a:prstGeom prst="rect">
            <a:avLst/>
          </a:prstGeom>
          <a:noFill/>
        </p:spPr>
        <p:txBody>
          <a:bodyPr wrap="none" rtlCol="0" anchor="b" anchorCtr="0">
            <a:spAutoFit/>
          </a:bodyPr>
          <a:lstStyle/>
          <a:p>
            <a:pPr algn="ctr"/>
            <a:r>
              <a:rPr lang="en-US" sz="1400" b="1" dirty="0">
                <a:solidFill>
                  <a:schemeClr val="bg1"/>
                </a:solidFill>
                <a:ea typeface="League Spartan" charset="0"/>
                <a:cs typeface="Poppins" pitchFamily="2" charset="77"/>
              </a:rPr>
              <a:t>LABEL 04</a:t>
            </a:r>
          </a:p>
        </p:txBody>
      </p:sp>
      <p:sp>
        <p:nvSpPr>
          <p:cNvPr id="53" name="Subtitle 2">
            <a:extLst>
              <a:ext uri="{FF2B5EF4-FFF2-40B4-BE49-F238E27FC236}">
                <a16:creationId xmlns:a16="http://schemas.microsoft.com/office/drawing/2014/main" id="{07363602-D27D-41C3-BBFB-E0385B7E4036}"/>
              </a:ext>
            </a:extLst>
          </p:cNvPr>
          <p:cNvSpPr txBox="1">
            <a:spLocks/>
          </p:cNvSpPr>
          <p:nvPr/>
        </p:nvSpPr>
        <p:spPr>
          <a:xfrm>
            <a:off x="9152200" y="4569389"/>
            <a:ext cx="1842633" cy="315770"/>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900" dirty="0">
                <a:solidFill>
                  <a:schemeClr val="bg1"/>
                </a:solidFill>
                <a:latin typeface="+mn-lt"/>
                <a:ea typeface="Lato Light" panose="020F0502020204030203" pitchFamily="34" charset="0"/>
                <a:cs typeface="Mukta ExtraLight" panose="020B0000000000000000" pitchFamily="34" charset="77"/>
              </a:rPr>
              <a:t>Lorem ipsum dolor sit amet, cum modo comprehensam in.</a:t>
            </a:r>
            <a:endParaRPr lang="en-US" sz="900" dirty="0">
              <a:solidFill>
                <a:schemeClr val="bg1"/>
              </a:solidFill>
              <a:latin typeface="+mn-lt"/>
              <a:ea typeface="Lato Light" panose="020F0502020204030203" pitchFamily="34" charset="0"/>
              <a:cs typeface="Mukta ExtraLight" panose="020B0000000000000000" pitchFamily="34" charset="77"/>
            </a:endParaRPr>
          </a:p>
        </p:txBody>
      </p:sp>
      <p:pic>
        <p:nvPicPr>
          <p:cNvPr id="55" name="Graphic 54">
            <a:extLst>
              <a:ext uri="{FF2B5EF4-FFF2-40B4-BE49-F238E27FC236}">
                <a16:creationId xmlns:a16="http://schemas.microsoft.com/office/drawing/2014/main" id="{7F3D096E-201C-45AD-B6DD-F9C8205444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480725"/>
            <a:ext cx="3113378" cy="3113378"/>
          </a:xfrm>
          <a:prstGeom prst="rect">
            <a:avLst/>
          </a:prstGeom>
        </p:spPr>
      </p:pic>
      <p:pic>
        <p:nvPicPr>
          <p:cNvPr id="63" name="Graphic 62" descr="Earbuds">
            <a:extLst>
              <a:ext uri="{FF2B5EF4-FFF2-40B4-BE49-F238E27FC236}">
                <a16:creationId xmlns:a16="http://schemas.microsoft.com/office/drawing/2014/main" id="{81F6CD2B-D7D8-4E35-8EC8-4A59CAB07F6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81600" y="3388498"/>
            <a:ext cx="914400" cy="914400"/>
          </a:xfrm>
          <a:prstGeom prst="rect">
            <a:avLst/>
          </a:prstGeom>
        </p:spPr>
      </p:pic>
      <p:pic>
        <p:nvPicPr>
          <p:cNvPr id="65" name="Graphic 64" descr="Radio microphone">
            <a:extLst>
              <a:ext uri="{FF2B5EF4-FFF2-40B4-BE49-F238E27FC236}">
                <a16:creationId xmlns:a16="http://schemas.microsoft.com/office/drawing/2014/main" id="{2D341678-1A59-486F-B906-E11D537B87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88154" y="2386291"/>
            <a:ext cx="1926866" cy="1926866"/>
          </a:xfrm>
          <a:prstGeom prst="rect">
            <a:avLst/>
          </a:prstGeom>
        </p:spPr>
      </p:pic>
      <p:pic>
        <p:nvPicPr>
          <p:cNvPr id="67" name="Graphic 66" descr="Empty battery">
            <a:extLst>
              <a:ext uri="{FF2B5EF4-FFF2-40B4-BE49-F238E27FC236}">
                <a16:creationId xmlns:a16="http://schemas.microsoft.com/office/drawing/2014/main" id="{650ACBC8-A09B-4746-9EE0-3894B45C441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84249" y="3382102"/>
            <a:ext cx="914400" cy="914400"/>
          </a:xfrm>
          <a:prstGeom prst="rect">
            <a:avLst/>
          </a:prstGeom>
        </p:spPr>
      </p:pic>
      <p:pic>
        <p:nvPicPr>
          <p:cNvPr id="69" name="Graphic 68" descr="Wi Fi">
            <a:extLst>
              <a:ext uri="{FF2B5EF4-FFF2-40B4-BE49-F238E27FC236}">
                <a16:creationId xmlns:a16="http://schemas.microsoft.com/office/drawing/2014/main" id="{E74B6AAF-BB67-4BD6-AA8D-5B166E9E846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16316" y="3410270"/>
            <a:ext cx="914400" cy="914400"/>
          </a:xfrm>
          <a:prstGeom prst="rect">
            <a:avLst/>
          </a:prstGeom>
        </p:spPr>
      </p:pic>
    </p:spTree>
    <p:extLst>
      <p:ext uri="{BB962C8B-B14F-4D97-AF65-F5344CB8AC3E}">
        <p14:creationId xmlns:p14="http://schemas.microsoft.com/office/powerpoint/2010/main" val="267232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066831-6995-4D8E-B488-FCC841E4422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1B43295-AF8A-4211-9675-0A0344200A1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22586DD3-7B96-4C99-A3A0-85FD2994EAA6}"/>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9BF24D15-7699-429B-B017-5459F4F99C26}"/>
              </a:ext>
            </a:extLst>
          </p:cNvPr>
          <p:cNvSpPr>
            <a:spLocks noGrp="1"/>
          </p:cNvSpPr>
          <p:nvPr>
            <p:ph type="title"/>
          </p:nvPr>
        </p:nvSpPr>
        <p:spPr/>
        <p:txBody>
          <a:bodyPr/>
          <a:lstStyle/>
          <a:p>
            <a:r>
              <a:rPr lang="en-ZA" dirty="0"/>
              <a:t>UX Infographic</a:t>
            </a:r>
          </a:p>
        </p:txBody>
      </p:sp>
      <p:sp>
        <p:nvSpPr>
          <p:cNvPr id="6" name="Text Placeholder 5">
            <a:extLst>
              <a:ext uri="{FF2B5EF4-FFF2-40B4-BE49-F238E27FC236}">
                <a16:creationId xmlns:a16="http://schemas.microsoft.com/office/drawing/2014/main" id="{BD1E7646-FB8D-4ABF-AD4E-971ED7AA672B}"/>
              </a:ext>
            </a:extLst>
          </p:cNvPr>
          <p:cNvSpPr>
            <a:spLocks noGrp="1"/>
          </p:cNvSpPr>
          <p:nvPr>
            <p:ph type="body" sz="quarter" idx="13"/>
          </p:nvPr>
        </p:nvSpPr>
        <p:spPr/>
        <p:txBody>
          <a:bodyPr/>
          <a:lstStyle/>
          <a:p>
            <a:endParaRPr lang="en-ZA"/>
          </a:p>
        </p:txBody>
      </p:sp>
      <p:sp>
        <p:nvSpPr>
          <p:cNvPr id="7" name="Freeform 1">
            <a:extLst>
              <a:ext uri="{FF2B5EF4-FFF2-40B4-BE49-F238E27FC236}">
                <a16:creationId xmlns:a16="http://schemas.microsoft.com/office/drawing/2014/main" id="{68FE06E5-BFF6-4ED6-956E-D6DF1FB10150}"/>
              </a:ext>
            </a:extLst>
          </p:cNvPr>
          <p:cNvSpPr>
            <a:spLocks noChangeArrowheads="1"/>
          </p:cNvSpPr>
          <p:nvPr/>
        </p:nvSpPr>
        <p:spPr bwMode="auto">
          <a:xfrm>
            <a:off x="8000293" y="2047048"/>
            <a:ext cx="2430680" cy="3585331"/>
          </a:xfrm>
          <a:custGeom>
            <a:avLst/>
            <a:gdLst>
              <a:gd name="T0" fmla="*/ 6416 w 6888"/>
              <a:gd name="T1" fmla="*/ 0 h 10159"/>
              <a:gd name="T2" fmla="*/ 472 w 6888"/>
              <a:gd name="T3" fmla="*/ 0 h 10159"/>
              <a:gd name="T4" fmla="*/ 472 w 6888"/>
              <a:gd name="T5" fmla="*/ 0 h 10159"/>
              <a:gd name="T6" fmla="*/ 0 w 6888"/>
              <a:gd name="T7" fmla="*/ 470 h 10159"/>
              <a:gd name="T8" fmla="*/ 0 w 6888"/>
              <a:gd name="T9" fmla="*/ 9687 h 10159"/>
              <a:gd name="T10" fmla="*/ 0 w 6888"/>
              <a:gd name="T11" fmla="*/ 9687 h 10159"/>
              <a:gd name="T12" fmla="*/ 472 w 6888"/>
              <a:gd name="T13" fmla="*/ 10158 h 10159"/>
              <a:gd name="T14" fmla="*/ 6416 w 6888"/>
              <a:gd name="T15" fmla="*/ 10158 h 10159"/>
              <a:gd name="T16" fmla="*/ 6416 w 6888"/>
              <a:gd name="T17" fmla="*/ 10158 h 10159"/>
              <a:gd name="T18" fmla="*/ 6887 w 6888"/>
              <a:gd name="T19" fmla="*/ 9687 h 10159"/>
              <a:gd name="T20" fmla="*/ 6887 w 6888"/>
              <a:gd name="T21" fmla="*/ 470 h 10159"/>
              <a:gd name="T22" fmla="*/ 6887 w 6888"/>
              <a:gd name="T23" fmla="*/ 470 h 10159"/>
              <a:gd name="T24" fmla="*/ 6416 w 6888"/>
              <a:gd name="T25" fmla="*/ 0 h 10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88" h="10159">
                <a:moveTo>
                  <a:pt x="6416" y="0"/>
                </a:moveTo>
                <a:lnTo>
                  <a:pt x="472" y="0"/>
                </a:lnTo>
                <a:lnTo>
                  <a:pt x="472" y="0"/>
                </a:lnTo>
                <a:cubicBezTo>
                  <a:pt x="211" y="0"/>
                  <a:pt x="0" y="211"/>
                  <a:pt x="0" y="470"/>
                </a:cubicBezTo>
                <a:lnTo>
                  <a:pt x="0" y="9687"/>
                </a:lnTo>
                <a:lnTo>
                  <a:pt x="0" y="9687"/>
                </a:lnTo>
                <a:cubicBezTo>
                  <a:pt x="0" y="9947"/>
                  <a:pt x="211" y="10158"/>
                  <a:pt x="472" y="10158"/>
                </a:cubicBezTo>
                <a:lnTo>
                  <a:pt x="6416" y="10158"/>
                </a:lnTo>
                <a:lnTo>
                  <a:pt x="6416" y="10158"/>
                </a:lnTo>
                <a:cubicBezTo>
                  <a:pt x="6676" y="10158"/>
                  <a:pt x="6887" y="9947"/>
                  <a:pt x="6887" y="9687"/>
                </a:cubicBezTo>
                <a:lnTo>
                  <a:pt x="6887" y="470"/>
                </a:lnTo>
                <a:lnTo>
                  <a:pt x="6887" y="470"/>
                </a:lnTo>
                <a:cubicBezTo>
                  <a:pt x="6887" y="211"/>
                  <a:pt x="6676" y="0"/>
                  <a:pt x="6416" y="0"/>
                </a:cubicBezTo>
              </a:path>
            </a:pathLst>
          </a:custGeom>
          <a:solidFill>
            <a:schemeClr val="tx2"/>
          </a:solidFill>
          <a:ln>
            <a:noFill/>
          </a:ln>
          <a:effectLst/>
        </p:spPr>
        <p:txBody>
          <a:bodyPr wrap="none" anchor="ctr"/>
          <a:lstStyle/>
          <a:p>
            <a:endParaRPr lang="en-US" sz="2743" dirty="0"/>
          </a:p>
        </p:txBody>
      </p:sp>
      <p:sp>
        <p:nvSpPr>
          <p:cNvPr id="8" name="Freeform 2">
            <a:extLst>
              <a:ext uri="{FF2B5EF4-FFF2-40B4-BE49-F238E27FC236}">
                <a16:creationId xmlns:a16="http://schemas.microsoft.com/office/drawing/2014/main" id="{4440D34E-C69B-402D-A355-A4A549367022}"/>
              </a:ext>
            </a:extLst>
          </p:cNvPr>
          <p:cNvSpPr>
            <a:spLocks noChangeArrowheads="1"/>
          </p:cNvSpPr>
          <p:nvPr/>
        </p:nvSpPr>
        <p:spPr bwMode="auto">
          <a:xfrm>
            <a:off x="8126341" y="2369167"/>
            <a:ext cx="2169249" cy="2889739"/>
          </a:xfrm>
          <a:custGeom>
            <a:avLst/>
            <a:gdLst>
              <a:gd name="T0" fmla="*/ 6146 w 6147"/>
              <a:gd name="T1" fmla="*/ 8189 h 8190"/>
              <a:gd name="T2" fmla="*/ 0 w 6147"/>
              <a:gd name="T3" fmla="*/ 8189 h 8190"/>
              <a:gd name="T4" fmla="*/ 0 w 6147"/>
              <a:gd name="T5" fmla="*/ 0 h 8190"/>
              <a:gd name="T6" fmla="*/ 6146 w 6147"/>
              <a:gd name="T7" fmla="*/ 0 h 8190"/>
              <a:gd name="T8" fmla="*/ 6146 w 6147"/>
              <a:gd name="T9" fmla="*/ 8189 h 8190"/>
            </a:gdLst>
            <a:ahLst/>
            <a:cxnLst>
              <a:cxn ang="0">
                <a:pos x="T0" y="T1"/>
              </a:cxn>
              <a:cxn ang="0">
                <a:pos x="T2" y="T3"/>
              </a:cxn>
              <a:cxn ang="0">
                <a:pos x="T4" y="T5"/>
              </a:cxn>
              <a:cxn ang="0">
                <a:pos x="T6" y="T7"/>
              </a:cxn>
              <a:cxn ang="0">
                <a:pos x="T8" y="T9"/>
              </a:cxn>
            </a:cxnLst>
            <a:rect l="0" t="0" r="r" b="b"/>
            <a:pathLst>
              <a:path w="6147" h="8190">
                <a:moveTo>
                  <a:pt x="6146" y="8189"/>
                </a:moveTo>
                <a:lnTo>
                  <a:pt x="0" y="8189"/>
                </a:lnTo>
                <a:lnTo>
                  <a:pt x="0" y="0"/>
                </a:lnTo>
                <a:lnTo>
                  <a:pt x="6146" y="0"/>
                </a:lnTo>
                <a:lnTo>
                  <a:pt x="6146" y="818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grpSp>
        <p:nvGrpSpPr>
          <p:cNvPr id="9" name="Group 8">
            <a:extLst>
              <a:ext uri="{FF2B5EF4-FFF2-40B4-BE49-F238E27FC236}">
                <a16:creationId xmlns:a16="http://schemas.microsoft.com/office/drawing/2014/main" id="{3F6E694E-A9E7-4791-82F9-31F002DC969E}"/>
              </a:ext>
            </a:extLst>
          </p:cNvPr>
          <p:cNvGrpSpPr/>
          <p:nvPr/>
        </p:nvGrpSpPr>
        <p:grpSpPr>
          <a:xfrm>
            <a:off x="8264836" y="3534710"/>
            <a:ext cx="779623" cy="421712"/>
            <a:chOff x="14092706" y="6725508"/>
            <a:chExt cx="1443032" cy="780561"/>
          </a:xfrm>
        </p:grpSpPr>
        <p:sp>
          <p:nvSpPr>
            <p:cNvPr id="10" name="Freeform 3">
              <a:extLst>
                <a:ext uri="{FF2B5EF4-FFF2-40B4-BE49-F238E27FC236}">
                  <a16:creationId xmlns:a16="http://schemas.microsoft.com/office/drawing/2014/main" id="{5553DD95-970B-4F8E-A6F0-F4D5C6F87A6C}"/>
                </a:ext>
              </a:extLst>
            </p:cNvPr>
            <p:cNvSpPr>
              <a:spLocks noChangeArrowheads="1"/>
            </p:cNvSpPr>
            <p:nvPr/>
          </p:nvSpPr>
          <p:spPr bwMode="auto">
            <a:xfrm>
              <a:off x="14092706" y="6725508"/>
              <a:ext cx="1443032" cy="780561"/>
            </a:xfrm>
            <a:custGeom>
              <a:avLst/>
              <a:gdLst>
                <a:gd name="T0" fmla="*/ 2207 w 2208"/>
                <a:gd name="T1" fmla="*/ 0 h 1195"/>
                <a:gd name="T2" fmla="*/ 0 w 2208"/>
                <a:gd name="T3" fmla="*/ 0 h 1195"/>
                <a:gd name="T4" fmla="*/ 0 w 2208"/>
                <a:gd name="T5" fmla="*/ 1194 h 1195"/>
                <a:gd name="T6" fmla="*/ 2207 w 2208"/>
                <a:gd name="T7" fmla="*/ 1194 h 1195"/>
                <a:gd name="T8" fmla="*/ 2207 w 2208"/>
                <a:gd name="T9" fmla="*/ 0 h 1195"/>
              </a:gdLst>
              <a:ahLst/>
              <a:cxnLst>
                <a:cxn ang="0">
                  <a:pos x="T0" y="T1"/>
                </a:cxn>
                <a:cxn ang="0">
                  <a:pos x="T2" y="T3"/>
                </a:cxn>
                <a:cxn ang="0">
                  <a:pos x="T4" y="T5"/>
                </a:cxn>
                <a:cxn ang="0">
                  <a:pos x="T6" y="T7"/>
                </a:cxn>
                <a:cxn ang="0">
                  <a:pos x="T8" y="T9"/>
                </a:cxn>
              </a:cxnLst>
              <a:rect l="0" t="0" r="r" b="b"/>
              <a:pathLst>
                <a:path w="2208" h="1195">
                  <a:moveTo>
                    <a:pt x="2207" y="0"/>
                  </a:moveTo>
                  <a:lnTo>
                    <a:pt x="0" y="0"/>
                  </a:lnTo>
                  <a:lnTo>
                    <a:pt x="0" y="1194"/>
                  </a:lnTo>
                  <a:lnTo>
                    <a:pt x="2207" y="1194"/>
                  </a:lnTo>
                  <a:lnTo>
                    <a:pt x="2207" y="0"/>
                  </a:lnTo>
                </a:path>
              </a:pathLst>
            </a:custGeom>
            <a:noFill/>
            <a:ln w="1044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11" name="Line 4">
              <a:extLst>
                <a:ext uri="{FF2B5EF4-FFF2-40B4-BE49-F238E27FC236}">
                  <a16:creationId xmlns:a16="http://schemas.microsoft.com/office/drawing/2014/main" id="{BFDF96E1-4CC1-4620-8E48-1B40E60D72BA}"/>
                </a:ext>
              </a:extLst>
            </p:cNvPr>
            <p:cNvSpPr>
              <a:spLocks noChangeShapeType="1"/>
            </p:cNvSpPr>
            <p:nvPr/>
          </p:nvSpPr>
          <p:spPr bwMode="auto">
            <a:xfrm>
              <a:off x="14092706" y="6725509"/>
              <a:ext cx="1440151" cy="766160"/>
            </a:xfrm>
            <a:prstGeom prst="line">
              <a:avLst/>
            </a:prstGeom>
            <a:noFill/>
            <a:ln w="10440" cap="flat">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12" name="Line 5">
              <a:extLst>
                <a:ext uri="{FF2B5EF4-FFF2-40B4-BE49-F238E27FC236}">
                  <a16:creationId xmlns:a16="http://schemas.microsoft.com/office/drawing/2014/main" id="{CDB42DFC-0505-4034-BADD-E626FCCEAFAC}"/>
                </a:ext>
              </a:extLst>
            </p:cNvPr>
            <p:cNvSpPr>
              <a:spLocks noChangeShapeType="1"/>
            </p:cNvSpPr>
            <p:nvPr/>
          </p:nvSpPr>
          <p:spPr bwMode="auto">
            <a:xfrm flipV="1">
              <a:off x="14092706" y="6739907"/>
              <a:ext cx="1440151" cy="766161"/>
            </a:xfrm>
            <a:prstGeom prst="line">
              <a:avLst/>
            </a:prstGeom>
            <a:noFill/>
            <a:ln w="10440" cap="flat">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grpSp>
      <p:grpSp>
        <p:nvGrpSpPr>
          <p:cNvPr id="13" name="Group 12">
            <a:extLst>
              <a:ext uri="{FF2B5EF4-FFF2-40B4-BE49-F238E27FC236}">
                <a16:creationId xmlns:a16="http://schemas.microsoft.com/office/drawing/2014/main" id="{5AC8B94D-561A-4AEC-9B69-A928762E4021}"/>
              </a:ext>
            </a:extLst>
          </p:cNvPr>
          <p:cNvGrpSpPr/>
          <p:nvPr/>
        </p:nvGrpSpPr>
        <p:grpSpPr>
          <a:xfrm>
            <a:off x="8264836" y="4700254"/>
            <a:ext cx="779623" cy="424825"/>
            <a:chOff x="14092706" y="8882854"/>
            <a:chExt cx="1443032" cy="786323"/>
          </a:xfrm>
        </p:grpSpPr>
        <p:sp>
          <p:nvSpPr>
            <p:cNvPr id="14" name="Freeform 6">
              <a:extLst>
                <a:ext uri="{FF2B5EF4-FFF2-40B4-BE49-F238E27FC236}">
                  <a16:creationId xmlns:a16="http://schemas.microsoft.com/office/drawing/2014/main" id="{6D418024-72F7-4C54-87E1-2C919B09EFFC}"/>
                </a:ext>
              </a:extLst>
            </p:cNvPr>
            <p:cNvSpPr>
              <a:spLocks noChangeArrowheads="1"/>
            </p:cNvSpPr>
            <p:nvPr/>
          </p:nvSpPr>
          <p:spPr bwMode="auto">
            <a:xfrm>
              <a:off x="14092706" y="8885735"/>
              <a:ext cx="1443032" cy="780561"/>
            </a:xfrm>
            <a:custGeom>
              <a:avLst/>
              <a:gdLst>
                <a:gd name="T0" fmla="*/ 2207 w 2208"/>
                <a:gd name="T1" fmla="*/ 0 h 1196"/>
                <a:gd name="T2" fmla="*/ 0 w 2208"/>
                <a:gd name="T3" fmla="*/ 0 h 1196"/>
                <a:gd name="T4" fmla="*/ 0 w 2208"/>
                <a:gd name="T5" fmla="*/ 1195 h 1196"/>
                <a:gd name="T6" fmla="*/ 2207 w 2208"/>
                <a:gd name="T7" fmla="*/ 1195 h 1196"/>
                <a:gd name="T8" fmla="*/ 2207 w 2208"/>
                <a:gd name="T9" fmla="*/ 0 h 1196"/>
              </a:gdLst>
              <a:ahLst/>
              <a:cxnLst>
                <a:cxn ang="0">
                  <a:pos x="T0" y="T1"/>
                </a:cxn>
                <a:cxn ang="0">
                  <a:pos x="T2" y="T3"/>
                </a:cxn>
                <a:cxn ang="0">
                  <a:pos x="T4" y="T5"/>
                </a:cxn>
                <a:cxn ang="0">
                  <a:pos x="T6" y="T7"/>
                </a:cxn>
                <a:cxn ang="0">
                  <a:pos x="T8" y="T9"/>
                </a:cxn>
              </a:cxnLst>
              <a:rect l="0" t="0" r="r" b="b"/>
              <a:pathLst>
                <a:path w="2208" h="1196">
                  <a:moveTo>
                    <a:pt x="2207" y="0"/>
                  </a:moveTo>
                  <a:lnTo>
                    <a:pt x="0" y="0"/>
                  </a:lnTo>
                  <a:lnTo>
                    <a:pt x="0" y="1195"/>
                  </a:lnTo>
                  <a:lnTo>
                    <a:pt x="2207" y="1195"/>
                  </a:lnTo>
                  <a:lnTo>
                    <a:pt x="2207" y="0"/>
                  </a:lnTo>
                </a:path>
              </a:pathLst>
            </a:custGeom>
            <a:noFill/>
            <a:ln w="10440" cap="flat">
              <a:solidFill>
                <a:schemeClr val="accent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15" name="Line 7">
              <a:extLst>
                <a:ext uri="{FF2B5EF4-FFF2-40B4-BE49-F238E27FC236}">
                  <a16:creationId xmlns:a16="http://schemas.microsoft.com/office/drawing/2014/main" id="{E8B0A68E-CABC-4C89-8B8D-2FD285BB9A7A}"/>
                </a:ext>
              </a:extLst>
            </p:cNvPr>
            <p:cNvSpPr>
              <a:spLocks noChangeShapeType="1"/>
            </p:cNvSpPr>
            <p:nvPr/>
          </p:nvSpPr>
          <p:spPr bwMode="auto">
            <a:xfrm>
              <a:off x="14092706" y="8885735"/>
              <a:ext cx="1440151" cy="780561"/>
            </a:xfrm>
            <a:prstGeom prst="line">
              <a:avLst/>
            </a:prstGeom>
            <a:noFill/>
            <a:ln w="10440" cap="flat">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16" name="Line 8">
              <a:extLst>
                <a:ext uri="{FF2B5EF4-FFF2-40B4-BE49-F238E27FC236}">
                  <a16:creationId xmlns:a16="http://schemas.microsoft.com/office/drawing/2014/main" id="{30F740B0-9B12-48F8-8D3F-9943AF6D32EE}"/>
                </a:ext>
              </a:extLst>
            </p:cNvPr>
            <p:cNvSpPr>
              <a:spLocks noChangeShapeType="1"/>
            </p:cNvSpPr>
            <p:nvPr/>
          </p:nvSpPr>
          <p:spPr bwMode="auto">
            <a:xfrm flipV="1">
              <a:off x="14092706" y="8882854"/>
              <a:ext cx="1440151" cy="786323"/>
            </a:xfrm>
            <a:prstGeom prst="line">
              <a:avLst/>
            </a:prstGeom>
            <a:noFill/>
            <a:ln w="10440" cap="flat">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grpSp>
      <p:sp>
        <p:nvSpPr>
          <p:cNvPr id="17" name="Freeform 9">
            <a:extLst>
              <a:ext uri="{FF2B5EF4-FFF2-40B4-BE49-F238E27FC236}">
                <a16:creationId xmlns:a16="http://schemas.microsoft.com/office/drawing/2014/main" id="{A4FA56B6-8D72-46D2-A834-C343899721AD}"/>
              </a:ext>
            </a:extLst>
          </p:cNvPr>
          <p:cNvSpPr>
            <a:spLocks noChangeArrowheads="1"/>
          </p:cNvSpPr>
          <p:nvPr/>
        </p:nvSpPr>
        <p:spPr bwMode="auto">
          <a:xfrm>
            <a:off x="8126341" y="2907589"/>
            <a:ext cx="2169249" cy="466840"/>
          </a:xfrm>
          <a:custGeom>
            <a:avLst/>
            <a:gdLst>
              <a:gd name="T0" fmla="*/ 6146 w 6147"/>
              <a:gd name="T1" fmla="*/ 1323 h 1324"/>
              <a:gd name="T2" fmla="*/ 0 w 6147"/>
              <a:gd name="T3" fmla="*/ 1323 h 1324"/>
              <a:gd name="T4" fmla="*/ 0 w 6147"/>
              <a:gd name="T5" fmla="*/ 0 h 1324"/>
              <a:gd name="T6" fmla="*/ 6146 w 6147"/>
              <a:gd name="T7" fmla="*/ 0 h 1324"/>
              <a:gd name="T8" fmla="*/ 6146 w 6147"/>
              <a:gd name="T9" fmla="*/ 1323 h 1324"/>
            </a:gdLst>
            <a:ahLst/>
            <a:cxnLst>
              <a:cxn ang="0">
                <a:pos x="T0" y="T1"/>
              </a:cxn>
              <a:cxn ang="0">
                <a:pos x="T2" y="T3"/>
              </a:cxn>
              <a:cxn ang="0">
                <a:pos x="T4" y="T5"/>
              </a:cxn>
              <a:cxn ang="0">
                <a:pos x="T6" y="T7"/>
              </a:cxn>
              <a:cxn ang="0">
                <a:pos x="T8" y="T9"/>
              </a:cxn>
            </a:cxnLst>
            <a:rect l="0" t="0" r="r" b="b"/>
            <a:pathLst>
              <a:path w="6147" h="1324">
                <a:moveTo>
                  <a:pt x="6146" y="1323"/>
                </a:moveTo>
                <a:lnTo>
                  <a:pt x="0" y="1323"/>
                </a:lnTo>
                <a:lnTo>
                  <a:pt x="0" y="0"/>
                </a:lnTo>
                <a:lnTo>
                  <a:pt x="6146" y="0"/>
                </a:lnTo>
                <a:lnTo>
                  <a:pt x="6146" y="1323"/>
                </a:lnTo>
              </a:path>
            </a:pathLst>
          </a:custGeom>
          <a:solidFill>
            <a:schemeClr val="tx1">
              <a:lumMod val="50000"/>
            </a:schemeClr>
          </a:solidFill>
          <a:ln>
            <a:noFill/>
          </a:ln>
          <a:effectLst/>
        </p:spPr>
        <p:txBody>
          <a:bodyPr wrap="none" anchor="ctr"/>
          <a:lstStyle/>
          <a:p>
            <a:endParaRPr lang="en-US" sz="2743" dirty="0"/>
          </a:p>
        </p:txBody>
      </p:sp>
      <p:sp>
        <p:nvSpPr>
          <p:cNvPr id="18" name="Freeform 10">
            <a:extLst>
              <a:ext uri="{FF2B5EF4-FFF2-40B4-BE49-F238E27FC236}">
                <a16:creationId xmlns:a16="http://schemas.microsoft.com/office/drawing/2014/main" id="{356C2AFE-1D01-4D20-8C89-4D18BA0D3A9E}"/>
              </a:ext>
            </a:extLst>
          </p:cNvPr>
          <p:cNvSpPr>
            <a:spLocks noChangeArrowheads="1"/>
          </p:cNvSpPr>
          <p:nvPr/>
        </p:nvSpPr>
        <p:spPr bwMode="auto">
          <a:xfrm>
            <a:off x="8216596" y="2504552"/>
            <a:ext cx="675361" cy="256762"/>
          </a:xfrm>
          <a:custGeom>
            <a:avLst/>
            <a:gdLst>
              <a:gd name="T0" fmla="*/ 1913 w 1914"/>
              <a:gd name="T1" fmla="*/ 630 h 729"/>
              <a:gd name="T2" fmla="*/ 1913 w 1914"/>
              <a:gd name="T3" fmla="*/ 630 h 729"/>
              <a:gd name="T4" fmla="*/ 1814 w 1914"/>
              <a:gd name="T5" fmla="*/ 728 h 729"/>
              <a:gd name="T6" fmla="*/ 97 w 1914"/>
              <a:gd name="T7" fmla="*/ 728 h 729"/>
              <a:gd name="T8" fmla="*/ 97 w 1914"/>
              <a:gd name="T9" fmla="*/ 728 h 729"/>
              <a:gd name="T10" fmla="*/ 0 w 1914"/>
              <a:gd name="T11" fmla="*/ 630 h 729"/>
              <a:gd name="T12" fmla="*/ 0 w 1914"/>
              <a:gd name="T13" fmla="*/ 98 h 729"/>
              <a:gd name="T14" fmla="*/ 0 w 1914"/>
              <a:gd name="T15" fmla="*/ 98 h 729"/>
              <a:gd name="T16" fmla="*/ 97 w 1914"/>
              <a:gd name="T17" fmla="*/ 0 h 729"/>
              <a:gd name="T18" fmla="*/ 1814 w 1914"/>
              <a:gd name="T19" fmla="*/ 0 h 729"/>
              <a:gd name="T20" fmla="*/ 1814 w 1914"/>
              <a:gd name="T21" fmla="*/ 0 h 729"/>
              <a:gd name="T22" fmla="*/ 1913 w 1914"/>
              <a:gd name="T23" fmla="*/ 98 h 729"/>
              <a:gd name="T24" fmla="*/ 1913 w 1914"/>
              <a:gd name="T25" fmla="*/ 630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4" h="729">
                <a:moveTo>
                  <a:pt x="1913" y="630"/>
                </a:moveTo>
                <a:lnTo>
                  <a:pt x="1913" y="630"/>
                </a:lnTo>
                <a:cubicBezTo>
                  <a:pt x="1913" y="684"/>
                  <a:pt x="1868" y="728"/>
                  <a:pt x="1814" y="728"/>
                </a:cubicBezTo>
                <a:lnTo>
                  <a:pt x="97" y="728"/>
                </a:lnTo>
                <a:lnTo>
                  <a:pt x="97" y="728"/>
                </a:lnTo>
                <a:cubicBezTo>
                  <a:pt x="44" y="728"/>
                  <a:pt x="0" y="684"/>
                  <a:pt x="0" y="630"/>
                </a:cubicBezTo>
                <a:lnTo>
                  <a:pt x="0" y="98"/>
                </a:lnTo>
                <a:lnTo>
                  <a:pt x="0" y="98"/>
                </a:lnTo>
                <a:cubicBezTo>
                  <a:pt x="0" y="44"/>
                  <a:pt x="44" y="0"/>
                  <a:pt x="97" y="0"/>
                </a:cubicBezTo>
                <a:lnTo>
                  <a:pt x="1814" y="0"/>
                </a:lnTo>
                <a:lnTo>
                  <a:pt x="1814" y="0"/>
                </a:lnTo>
                <a:cubicBezTo>
                  <a:pt x="1868" y="0"/>
                  <a:pt x="1913" y="44"/>
                  <a:pt x="1913" y="98"/>
                </a:cubicBezTo>
                <a:lnTo>
                  <a:pt x="1913" y="630"/>
                </a:lnTo>
              </a:path>
            </a:pathLst>
          </a:custGeom>
          <a:solidFill>
            <a:schemeClr val="accent1"/>
          </a:solidFill>
          <a:ln>
            <a:noFill/>
          </a:ln>
          <a:effectLst/>
        </p:spPr>
        <p:txBody>
          <a:bodyPr wrap="none" anchor="ctr"/>
          <a:lstStyle/>
          <a:p>
            <a:endParaRPr lang="en-US" sz="2743" dirty="0"/>
          </a:p>
        </p:txBody>
      </p:sp>
      <p:sp>
        <p:nvSpPr>
          <p:cNvPr id="19" name="Freeform 97">
            <a:extLst>
              <a:ext uri="{FF2B5EF4-FFF2-40B4-BE49-F238E27FC236}">
                <a16:creationId xmlns:a16="http://schemas.microsoft.com/office/drawing/2014/main" id="{DD3B5700-3A59-433D-A1DC-BC0F73A47BE4}"/>
              </a:ext>
            </a:extLst>
          </p:cNvPr>
          <p:cNvSpPr>
            <a:spLocks noChangeArrowheads="1"/>
          </p:cNvSpPr>
          <p:nvPr/>
        </p:nvSpPr>
        <p:spPr bwMode="auto">
          <a:xfrm>
            <a:off x="9232752" y="3534711"/>
            <a:ext cx="923991" cy="990902"/>
          </a:xfrm>
          <a:custGeom>
            <a:avLst/>
            <a:gdLst>
              <a:gd name="connsiteX0" fmla="*/ 0 w 1710247"/>
              <a:gd name="connsiteY0" fmla="*/ 1650412 h 1834095"/>
              <a:gd name="connsiteX1" fmla="*/ 1710247 w 1710247"/>
              <a:gd name="connsiteY1" fmla="*/ 1650412 h 1834095"/>
              <a:gd name="connsiteX2" fmla="*/ 1710247 w 1710247"/>
              <a:gd name="connsiteY2" fmla="*/ 1834095 h 1834095"/>
              <a:gd name="connsiteX3" fmla="*/ 0 w 1710247"/>
              <a:gd name="connsiteY3" fmla="*/ 1834095 h 1834095"/>
              <a:gd name="connsiteX4" fmla="*/ 0 w 1710247"/>
              <a:gd name="connsiteY4" fmla="*/ 1238530 h 1834095"/>
              <a:gd name="connsiteX5" fmla="*/ 1710247 w 1710247"/>
              <a:gd name="connsiteY5" fmla="*/ 1238530 h 1834095"/>
              <a:gd name="connsiteX6" fmla="*/ 1710247 w 1710247"/>
              <a:gd name="connsiteY6" fmla="*/ 1422213 h 1834095"/>
              <a:gd name="connsiteX7" fmla="*/ 0 w 1710247"/>
              <a:gd name="connsiteY7" fmla="*/ 1422213 h 1834095"/>
              <a:gd name="connsiteX8" fmla="*/ 0 w 1710247"/>
              <a:gd name="connsiteY8" fmla="*/ 823767 h 1834095"/>
              <a:gd name="connsiteX9" fmla="*/ 1710247 w 1710247"/>
              <a:gd name="connsiteY9" fmla="*/ 823767 h 1834095"/>
              <a:gd name="connsiteX10" fmla="*/ 1710247 w 1710247"/>
              <a:gd name="connsiteY10" fmla="*/ 1007450 h 1834095"/>
              <a:gd name="connsiteX11" fmla="*/ 0 w 1710247"/>
              <a:gd name="connsiteY11" fmla="*/ 1007450 h 1834095"/>
              <a:gd name="connsiteX12" fmla="*/ 0 w 1710247"/>
              <a:gd name="connsiteY12" fmla="*/ 411883 h 1834095"/>
              <a:gd name="connsiteX13" fmla="*/ 1710247 w 1710247"/>
              <a:gd name="connsiteY13" fmla="*/ 411883 h 1834095"/>
              <a:gd name="connsiteX14" fmla="*/ 1710247 w 1710247"/>
              <a:gd name="connsiteY14" fmla="*/ 592695 h 1834095"/>
              <a:gd name="connsiteX15" fmla="*/ 0 w 1710247"/>
              <a:gd name="connsiteY15" fmla="*/ 592695 h 1834095"/>
              <a:gd name="connsiteX16" fmla="*/ 0 w 1710247"/>
              <a:gd name="connsiteY16" fmla="*/ 0 h 1834095"/>
              <a:gd name="connsiteX17" fmla="*/ 1710247 w 1710247"/>
              <a:gd name="connsiteY17" fmla="*/ 0 h 1834095"/>
              <a:gd name="connsiteX18" fmla="*/ 1710247 w 1710247"/>
              <a:gd name="connsiteY18" fmla="*/ 183683 h 1834095"/>
              <a:gd name="connsiteX19" fmla="*/ 0 w 1710247"/>
              <a:gd name="connsiteY19" fmla="*/ 183683 h 183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0247" h="1834095">
                <a:moveTo>
                  <a:pt x="0" y="1650412"/>
                </a:moveTo>
                <a:lnTo>
                  <a:pt x="1710247" y="1650412"/>
                </a:lnTo>
                <a:lnTo>
                  <a:pt x="1710247" y="1834095"/>
                </a:lnTo>
                <a:lnTo>
                  <a:pt x="0" y="1834095"/>
                </a:lnTo>
                <a:close/>
                <a:moveTo>
                  <a:pt x="0" y="1238530"/>
                </a:moveTo>
                <a:lnTo>
                  <a:pt x="1710247" y="1238530"/>
                </a:lnTo>
                <a:lnTo>
                  <a:pt x="1710247" y="1422213"/>
                </a:lnTo>
                <a:lnTo>
                  <a:pt x="0" y="1422213"/>
                </a:lnTo>
                <a:close/>
                <a:moveTo>
                  <a:pt x="0" y="823767"/>
                </a:moveTo>
                <a:lnTo>
                  <a:pt x="1710247" y="823767"/>
                </a:lnTo>
                <a:lnTo>
                  <a:pt x="1710247" y="1007450"/>
                </a:lnTo>
                <a:lnTo>
                  <a:pt x="0" y="1007450"/>
                </a:lnTo>
                <a:close/>
                <a:moveTo>
                  <a:pt x="0" y="411883"/>
                </a:moveTo>
                <a:lnTo>
                  <a:pt x="1710247" y="411883"/>
                </a:lnTo>
                <a:lnTo>
                  <a:pt x="1710247" y="592695"/>
                </a:lnTo>
                <a:lnTo>
                  <a:pt x="0" y="592695"/>
                </a:lnTo>
                <a:close/>
                <a:moveTo>
                  <a:pt x="0" y="0"/>
                </a:moveTo>
                <a:lnTo>
                  <a:pt x="1710247" y="0"/>
                </a:lnTo>
                <a:lnTo>
                  <a:pt x="1710247" y="183683"/>
                </a:lnTo>
                <a:lnTo>
                  <a:pt x="0" y="183683"/>
                </a:lnTo>
                <a:close/>
              </a:path>
            </a:pathLst>
          </a:custGeom>
          <a:solidFill>
            <a:schemeClr val="accent3"/>
          </a:solidFill>
          <a:ln>
            <a:noFill/>
          </a:ln>
          <a:effectLst/>
        </p:spPr>
        <p:txBody>
          <a:bodyPr wrap="square" anchor="ctr">
            <a:noAutofit/>
          </a:bodyPr>
          <a:lstStyle/>
          <a:p>
            <a:endParaRPr lang="en-US" sz="2743" dirty="0"/>
          </a:p>
        </p:txBody>
      </p:sp>
      <p:grpSp>
        <p:nvGrpSpPr>
          <p:cNvPr id="20" name="Group 19">
            <a:extLst>
              <a:ext uri="{FF2B5EF4-FFF2-40B4-BE49-F238E27FC236}">
                <a16:creationId xmlns:a16="http://schemas.microsoft.com/office/drawing/2014/main" id="{5D9E67DC-22B1-4E6D-9674-BB02B41FD18F}"/>
              </a:ext>
            </a:extLst>
          </p:cNvPr>
          <p:cNvGrpSpPr/>
          <p:nvPr/>
        </p:nvGrpSpPr>
        <p:grpSpPr>
          <a:xfrm>
            <a:off x="8264836" y="4062240"/>
            <a:ext cx="778066" cy="446611"/>
            <a:chOff x="14092706" y="7701930"/>
            <a:chExt cx="1440151" cy="826648"/>
          </a:xfrm>
        </p:grpSpPr>
        <p:sp>
          <p:nvSpPr>
            <p:cNvPr id="21" name="Freeform 16">
              <a:extLst>
                <a:ext uri="{FF2B5EF4-FFF2-40B4-BE49-F238E27FC236}">
                  <a16:creationId xmlns:a16="http://schemas.microsoft.com/office/drawing/2014/main" id="{0B23B75A-AA7C-44BE-9B4A-0E91D6DB495F}"/>
                </a:ext>
              </a:extLst>
            </p:cNvPr>
            <p:cNvSpPr>
              <a:spLocks noChangeArrowheads="1"/>
            </p:cNvSpPr>
            <p:nvPr/>
          </p:nvSpPr>
          <p:spPr bwMode="auto">
            <a:xfrm>
              <a:off x="15501175" y="8496894"/>
              <a:ext cx="31682" cy="31684"/>
            </a:xfrm>
            <a:custGeom>
              <a:avLst/>
              <a:gdLst>
                <a:gd name="T0" fmla="*/ 49 w 50"/>
                <a:gd name="T1" fmla="*/ 0 h 50"/>
                <a:gd name="T2" fmla="*/ 49 w 50"/>
                <a:gd name="T3" fmla="*/ 49 h 50"/>
                <a:gd name="T4" fmla="*/ 0 w 50"/>
                <a:gd name="T5" fmla="*/ 49 h 50"/>
              </a:gdLst>
              <a:ahLst/>
              <a:cxnLst>
                <a:cxn ang="0">
                  <a:pos x="T0" y="T1"/>
                </a:cxn>
                <a:cxn ang="0">
                  <a:pos x="T2" y="T3"/>
                </a:cxn>
                <a:cxn ang="0">
                  <a:pos x="T4" y="T5"/>
                </a:cxn>
              </a:cxnLst>
              <a:rect l="0" t="0" r="r" b="b"/>
              <a:pathLst>
                <a:path w="50" h="50">
                  <a:moveTo>
                    <a:pt x="49" y="0"/>
                  </a:moveTo>
                  <a:lnTo>
                    <a:pt x="49" y="49"/>
                  </a:lnTo>
                  <a:lnTo>
                    <a:pt x="0" y="49"/>
                  </a:lnTo>
                </a:path>
              </a:pathLst>
            </a:custGeom>
            <a:noFill/>
            <a:ln w="1044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22" name="Line 17">
              <a:extLst>
                <a:ext uri="{FF2B5EF4-FFF2-40B4-BE49-F238E27FC236}">
                  <a16:creationId xmlns:a16="http://schemas.microsoft.com/office/drawing/2014/main" id="{171F9D28-9339-408E-9406-ED96146BDBDF}"/>
                </a:ext>
              </a:extLst>
            </p:cNvPr>
            <p:cNvSpPr>
              <a:spLocks noChangeShapeType="1"/>
            </p:cNvSpPr>
            <p:nvPr/>
          </p:nvSpPr>
          <p:spPr bwMode="auto">
            <a:xfrm flipH="1">
              <a:off x="14153194" y="8528577"/>
              <a:ext cx="1284615" cy="0"/>
            </a:xfrm>
            <a:prstGeom prst="line">
              <a:avLst/>
            </a:prstGeom>
            <a:noFill/>
            <a:ln w="10440" cap="flat">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23" name="Freeform 18">
              <a:extLst>
                <a:ext uri="{FF2B5EF4-FFF2-40B4-BE49-F238E27FC236}">
                  <a16:creationId xmlns:a16="http://schemas.microsoft.com/office/drawing/2014/main" id="{B0145656-335D-4638-8617-41931E2C264F}"/>
                </a:ext>
              </a:extLst>
            </p:cNvPr>
            <p:cNvSpPr>
              <a:spLocks noChangeArrowheads="1"/>
            </p:cNvSpPr>
            <p:nvPr/>
          </p:nvSpPr>
          <p:spPr bwMode="auto">
            <a:xfrm>
              <a:off x="14092707" y="8496894"/>
              <a:ext cx="31684" cy="31684"/>
            </a:xfrm>
            <a:custGeom>
              <a:avLst/>
              <a:gdLst>
                <a:gd name="T0" fmla="*/ 48 w 49"/>
                <a:gd name="T1" fmla="*/ 49 h 50"/>
                <a:gd name="T2" fmla="*/ 0 w 49"/>
                <a:gd name="T3" fmla="*/ 49 h 50"/>
                <a:gd name="T4" fmla="*/ 0 w 49"/>
                <a:gd name="T5" fmla="*/ 0 h 50"/>
              </a:gdLst>
              <a:ahLst/>
              <a:cxnLst>
                <a:cxn ang="0">
                  <a:pos x="T0" y="T1"/>
                </a:cxn>
                <a:cxn ang="0">
                  <a:pos x="T2" y="T3"/>
                </a:cxn>
                <a:cxn ang="0">
                  <a:pos x="T4" y="T5"/>
                </a:cxn>
              </a:cxnLst>
              <a:rect l="0" t="0" r="r" b="b"/>
              <a:pathLst>
                <a:path w="49" h="50">
                  <a:moveTo>
                    <a:pt x="48" y="49"/>
                  </a:moveTo>
                  <a:lnTo>
                    <a:pt x="0" y="49"/>
                  </a:lnTo>
                  <a:lnTo>
                    <a:pt x="0" y="0"/>
                  </a:lnTo>
                </a:path>
              </a:pathLst>
            </a:custGeom>
            <a:noFill/>
            <a:ln w="1044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24" name="Line 19">
              <a:extLst>
                <a:ext uri="{FF2B5EF4-FFF2-40B4-BE49-F238E27FC236}">
                  <a16:creationId xmlns:a16="http://schemas.microsoft.com/office/drawing/2014/main" id="{71F17223-0425-4945-9CD4-79A88820C85A}"/>
                </a:ext>
              </a:extLst>
            </p:cNvPr>
            <p:cNvSpPr>
              <a:spLocks noChangeShapeType="1"/>
            </p:cNvSpPr>
            <p:nvPr/>
          </p:nvSpPr>
          <p:spPr bwMode="auto">
            <a:xfrm flipV="1">
              <a:off x="14092706" y="7765297"/>
              <a:ext cx="0" cy="665351"/>
            </a:xfrm>
            <a:prstGeom prst="line">
              <a:avLst/>
            </a:prstGeom>
            <a:noFill/>
            <a:ln w="10440" cap="flat">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25" name="Freeform 20">
              <a:extLst>
                <a:ext uri="{FF2B5EF4-FFF2-40B4-BE49-F238E27FC236}">
                  <a16:creationId xmlns:a16="http://schemas.microsoft.com/office/drawing/2014/main" id="{5C32895E-808A-4672-A3E0-F600AFAE4A4C}"/>
                </a:ext>
              </a:extLst>
            </p:cNvPr>
            <p:cNvSpPr>
              <a:spLocks noChangeArrowheads="1"/>
            </p:cNvSpPr>
            <p:nvPr/>
          </p:nvSpPr>
          <p:spPr bwMode="auto">
            <a:xfrm>
              <a:off x="14092707" y="7701931"/>
              <a:ext cx="31684" cy="31684"/>
            </a:xfrm>
            <a:custGeom>
              <a:avLst/>
              <a:gdLst>
                <a:gd name="T0" fmla="*/ 0 w 49"/>
                <a:gd name="T1" fmla="*/ 49 h 50"/>
                <a:gd name="T2" fmla="*/ 0 w 49"/>
                <a:gd name="T3" fmla="*/ 0 h 50"/>
                <a:gd name="T4" fmla="*/ 48 w 49"/>
                <a:gd name="T5" fmla="*/ 0 h 50"/>
              </a:gdLst>
              <a:ahLst/>
              <a:cxnLst>
                <a:cxn ang="0">
                  <a:pos x="T0" y="T1"/>
                </a:cxn>
                <a:cxn ang="0">
                  <a:pos x="T2" y="T3"/>
                </a:cxn>
                <a:cxn ang="0">
                  <a:pos x="T4" y="T5"/>
                </a:cxn>
              </a:cxnLst>
              <a:rect l="0" t="0" r="r" b="b"/>
              <a:pathLst>
                <a:path w="49" h="50">
                  <a:moveTo>
                    <a:pt x="0" y="49"/>
                  </a:moveTo>
                  <a:lnTo>
                    <a:pt x="0" y="0"/>
                  </a:lnTo>
                  <a:lnTo>
                    <a:pt x="48" y="0"/>
                  </a:lnTo>
                </a:path>
              </a:pathLst>
            </a:custGeom>
            <a:noFill/>
            <a:ln w="1044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26" name="Line 21">
              <a:extLst>
                <a:ext uri="{FF2B5EF4-FFF2-40B4-BE49-F238E27FC236}">
                  <a16:creationId xmlns:a16="http://schemas.microsoft.com/office/drawing/2014/main" id="{FA2FBC52-378A-4E49-8D7B-0FC241A3F762}"/>
                </a:ext>
              </a:extLst>
            </p:cNvPr>
            <p:cNvSpPr>
              <a:spLocks noChangeShapeType="1"/>
            </p:cNvSpPr>
            <p:nvPr/>
          </p:nvSpPr>
          <p:spPr bwMode="auto">
            <a:xfrm>
              <a:off x="14190636" y="7701930"/>
              <a:ext cx="1278854" cy="0"/>
            </a:xfrm>
            <a:prstGeom prst="line">
              <a:avLst/>
            </a:prstGeom>
            <a:noFill/>
            <a:ln w="10440" cap="flat">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27" name="Freeform 22">
              <a:extLst>
                <a:ext uri="{FF2B5EF4-FFF2-40B4-BE49-F238E27FC236}">
                  <a16:creationId xmlns:a16="http://schemas.microsoft.com/office/drawing/2014/main" id="{E3F6427B-B70B-4D43-BC7D-505427200566}"/>
                </a:ext>
              </a:extLst>
            </p:cNvPr>
            <p:cNvSpPr>
              <a:spLocks noChangeArrowheads="1"/>
            </p:cNvSpPr>
            <p:nvPr/>
          </p:nvSpPr>
          <p:spPr bwMode="auto">
            <a:xfrm>
              <a:off x="15501175" y="7701931"/>
              <a:ext cx="31682" cy="31684"/>
            </a:xfrm>
            <a:custGeom>
              <a:avLst/>
              <a:gdLst>
                <a:gd name="T0" fmla="*/ 0 w 50"/>
                <a:gd name="T1" fmla="*/ 0 h 50"/>
                <a:gd name="T2" fmla="*/ 49 w 50"/>
                <a:gd name="T3" fmla="*/ 0 h 50"/>
                <a:gd name="T4" fmla="*/ 49 w 50"/>
                <a:gd name="T5" fmla="*/ 49 h 50"/>
              </a:gdLst>
              <a:ahLst/>
              <a:cxnLst>
                <a:cxn ang="0">
                  <a:pos x="T0" y="T1"/>
                </a:cxn>
                <a:cxn ang="0">
                  <a:pos x="T2" y="T3"/>
                </a:cxn>
                <a:cxn ang="0">
                  <a:pos x="T4" y="T5"/>
                </a:cxn>
              </a:cxnLst>
              <a:rect l="0" t="0" r="r" b="b"/>
              <a:pathLst>
                <a:path w="50" h="50">
                  <a:moveTo>
                    <a:pt x="0" y="0"/>
                  </a:moveTo>
                  <a:lnTo>
                    <a:pt x="49" y="0"/>
                  </a:lnTo>
                  <a:lnTo>
                    <a:pt x="49" y="49"/>
                  </a:lnTo>
                </a:path>
              </a:pathLst>
            </a:custGeom>
            <a:noFill/>
            <a:ln w="1044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28" name="Line 23">
              <a:extLst>
                <a:ext uri="{FF2B5EF4-FFF2-40B4-BE49-F238E27FC236}">
                  <a16:creationId xmlns:a16="http://schemas.microsoft.com/office/drawing/2014/main" id="{162B2F38-CB47-4487-B4DD-98511423D6E4}"/>
                </a:ext>
              </a:extLst>
            </p:cNvPr>
            <p:cNvSpPr>
              <a:spLocks noChangeShapeType="1"/>
            </p:cNvSpPr>
            <p:nvPr/>
          </p:nvSpPr>
          <p:spPr bwMode="auto">
            <a:xfrm>
              <a:off x="15532857" y="7802739"/>
              <a:ext cx="0" cy="663622"/>
            </a:xfrm>
            <a:prstGeom prst="line">
              <a:avLst/>
            </a:prstGeom>
            <a:noFill/>
            <a:ln w="10440" cap="flat">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grpSp>
      <p:grpSp>
        <p:nvGrpSpPr>
          <p:cNvPr id="29" name="Group 28">
            <a:extLst>
              <a:ext uri="{FF2B5EF4-FFF2-40B4-BE49-F238E27FC236}">
                <a16:creationId xmlns:a16="http://schemas.microsoft.com/office/drawing/2014/main" id="{39ADDAFA-3AE8-4248-A52C-74F8683DF0BD}"/>
              </a:ext>
            </a:extLst>
          </p:cNvPr>
          <p:cNvGrpSpPr/>
          <p:nvPr/>
        </p:nvGrpSpPr>
        <p:grpSpPr>
          <a:xfrm>
            <a:off x="9240531" y="2513888"/>
            <a:ext cx="908782" cy="256761"/>
            <a:chOff x="15898656" y="4836030"/>
            <a:chExt cx="1682098" cy="475248"/>
          </a:xfrm>
        </p:grpSpPr>
        <p:sp>
          <p:nvSpPr>
            <p:cNvPr id="30" name="Freeform 24">
              <a:extLst>
                <a:ext uri="{FF2B5EF4-FFF2-40B4-BE49-F238E27FC236}">
                  <a16:creationId xmlns:a16="http://schemas.microsoft.com/office/drawing/2014/main" id="{9902173F-B692-4E9B-A1DA-A12EF549AA0E}"/>
                </a:ext>
              </a:extLst>
            </p:cNvPr>
            <p:cNvSpPr>
              <a:spLocks noChangeArrowheads="1"/>
            </p:cNvSpPr>
            <p:nvPr/>
          </p:nvSpPr>
          <p:spPr bwMode="auto">
            <a:xfrm>
              <a:off x="17549070" y="5279596"/>
              <a:ext cx="31684" cy="31682"/>
            </a:xfrm>
            <a:custGeom>
              <a:avLst/>
              <a:gdLst>
                <a:gd name="T0" fmla="*/ 49 w 50"/>
                <a:gd name="T1" fmla="*/ 0 h 49"/>
                <a:gd name="T2" fmla="*/ 49 w 50"/>
                <a:gd name="T3" fmla="*/ 48 h 49"/>
                <a:gd name="T4" fmla="*/ 0 w 50"/>
                <a:gd name="T5" fmla="*/ 48 h 49"/>
              </a:gdLst>
              <a:ahLst/>
              <a:cxnLst>
                <a:cxn ang="0">
                  <a:pos x="T0" y="T1"/>
                </a:cxn>
                <a:cxn ang="0">
                  <a:pos x="T2" y="T3"/>
                </a:cxn>
                <a:cxn ang="0">
                  <a:pos x="T4" y="T5"/>
                </a:cxn>
              </a:cxnLst>
              <a:rect l="0" t="0" r="r" b="b"/>
              <a:pathLst>
                <a:path w="50" h="49">
                  <a:moveTo>
                    <a:pt x="49" y="0"/>
                  </a:moveTo>
                  <a:lnTo>
                    <a:pt x="49" y="48"/>
                  </a:lnTo>
                  <a:lnTo>
                    <a:pt x="0" y="48"/>
                  </a:lnTo>
                </a:path>
              </a:pathLst>
            </a:custGeom>
            <a:noFill/>
            <a:ln w="1044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31" name="Line 25">
              <a:extLst>
                <a:ext uri="{FF2B5EF4-FFF2-40B4-BE49-F238E27FC236}">
                  <a16:creationId xmlns:a16="http://schemas.microsoft.com/office/drawing/2014/main" id="{5E8466E9-A17A-4731-9C9F-FF40F593F37A}"/>
                </a:ext>
              </a:extLst>
            </p:cNvPr>
            <p:cNvSpPr>
              <a:spLocks noChangeShapeType="1"/>
            </p:cNvSpPr>
            <p:nvPr/>
          </p:nvSpPr>
          <p:spPr bwMode="auto">
            <a:xfrm flipH="1">
              <a:off x="15959143" y="5308399"/>
              <a:ext cx="1526560" cy="0"/>
            </a:xfrm>
            <a:prstGeom prst="line">
              <a:avLst/>
            </a:prstGeom>
            <a:noFill/>
            <a:ln w="10440" cap="flat">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32" name="Freeform 26">
              <a:extLst>
                <a:ext uri="{FF2B5EF4-FFF2-40B4-BE49-F238E27FC236}">
                  <a16:creationId xmlns:a16="http://schemas.microsoft.com/office/drawing/2014/main" id="{0568AE80-E2AF-4B2D-BC29-584CD449C999}"/>
                </a:ext>
              </a:extLst>
            </p:cNvPr>
            <p:cNvSpPr>
              <a:spLocks noChangeArrowheads="1"/>
            </p:cNvSpPr>
            <p:nvPr/>
          </p:nvSpPr>
          <p:spPr bwMode="auto">
            <a:xfrm>
              <a:off x="15898657" y="5279596"/>
              <a:ext cx="31682" cy="31682"/>
            </a:xfrm>
            <a:custGeom>
              <a:avLst/>
              <a:gdLst>
                <a:gd name="T0" fmla="*/ 49 w 50"/>
                <a:gd name="T1" fmla="*/ 48 h 49"/>
                <a:gd name="T2" fmla="*/ 0 w 50"/>
                <a:gd name="T3" fmla="*/ 48 h 49"/>
                <a:gd name="T4" fmla="*/ 0 w 50"/>
                <a:gd name="T5" fmla="*/ 0 h 49"/>
              </a:gdLst>
              <a:ahLst/>
              <a:cxnLst>
                <a:cxn ang="0">
                  <a:pos x="T0" y="T1"/>
                </a:cxn>
                <a:cxn ang="0">
                  <a:pos x="T2" y="T3"/>
                </a:cxn>
                <a:cxn ang="0">
                  <a:pos x="T4" y="T5"/>
                </a:cxn>
              </a:cxnLst>
              <a:rect l="0" t="0" r="r" b="b"/>
              <a:pathLst>
                <a:path w="50" h="49">
                  <a:moveTo>
                    <a:pt x="49" y="48"/>
                  </a:moveTo>
                  <a:lnTo>
                    <a:pt x="0" y="48"/>
                  </a:lnTo>
                  <a:lnTo>
                    <a:pt x="0" y="0"/>
                  </a:lnTo>
                </a:path>
              </a:pathLst>
            </a:custGeom>
            <a:noFill/>
            <a:ln w="1044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33" name="Line 27">
              <a:extLst>
                <a:ext uri="{FF2B5EF4-FFF2-40B4-BE49-F238E27FC236}">
                  <a16:creationId xmlns:a16="http://schemas.microsoft.com/office/drawing/2014/main" id="{AE3CFE2E-C286-43B8-B3AD-49781CE8D1E1}"/>
                </a:ext>
              </a:extLst>
            </p:cNvPr>
            <p:cNvSpPr>
              <a:spLocks noChangeShapeType="1"/>
            </p:cNvSpPr>
            <p:nvPr/>
          </p:nvSpPr>
          <p:spPr bwMode="auto">
            <a:xfrm flipV="1">
              <a:off x="15898656" y="4893637"/>
              <a:ext cx="0" cy="328354"/>
            </a:xfrm>
            <a:prstGeom prst="line">
              <a:avLst/>
            </a:prstGeom>
            <a:noFill/>
            <a:ln w="10440" cap="flat">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34" name="Freeform 28">
              <a:extLst>
                <a:ext uri="{FF2B5EF4-FFF2-40B4-BE49-F238E27FC236}">
                  <a16:creationId xmlns:a16="http://schemas.microsoft.com/office/drawing/2014/main" id="{B7303AA3-5FC4-4C2B-BC1B-0772965F2ECE}"/>
                </a:ext>
              </a:extLst>
            </p:cNvPr>
            <p:cNvSpPr>
              <a:spLocks noChangeArrowheads="1"/>
            </p:cNvSpPr>
            <p:nvPr/>
          </p:nvSpPr>
          <p:spPr bwMode="auto">
            <a:xfrm>
              <a:off x="15898657" y="4836030"/>
              <a:ext cx="31682" cy="31682"/>
            </a:xfrm>
            <a:custGeom>
              <a:avLst/>
              <a:gdLst>
                <a:gd name="T0" fmla="*/ 0 w 50"/>
                <a:gd name="T1" fmla="*/ 48 h 49"/>
                <a:gd name="T2" fmla="*/ 0 w 50"/>
                <a:gd name="T3" fmla="*/ 0 h 49"/>
                <a:gd name="T4" fmla="*/ 49 w 50"/>
                <a:gd name="T5" fmla="*/ 0 h 49"/>
              </a:gdLst>
              <a:ahLst/>
              <a:cxnLst>
                <a:cxn ang="0">
                  <a:pos x="T0" y="T1"/>
                </a:cxn>
                <a:cxn ang="0">
                  <a:pos x="T2" y="T3"/>
                </a:cxn>
                <a:cxn ang="0">
                  <a:pos x="T4" y="T5"/>
                </a:cxn>
              </a:cxnLst>
              <a:rect l="0" t="0" r="r" b="b"/>
              <a:pathLst>
                <a:path w="50" h="49">
                  <a:moveTo>
                    <a:pt x="0" y="48"/>
                  </a:moveTo>
                  <a:lnTo>
                    <a:pt x="0" y="0"/>
                  </a:lnTo>
                  <a:lnTo>
                    <a:pt x="49" y="0"/>
                  </a:lnTo>
                </a:path>
              </a:pathLst>
            </a:custGeom>
            <a:noFill/>
            <a:ln w="1044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35" name="Line 29">
              <a:extLst>
                <a:ext uri="{FF2B5EF4-FFF2-40B4-BE49-F238E27FC236}">
                  <a16:creationId xmlns:a16="http://schemas.microsoft.com/office/drawing/2014/main" id="{4200E555-96CB-40FA-9407-7EF4DF58E516}"/>
                </a:ext>
              </a:extLst>
            </p:cNvPr>
            <p:cNvSpPr>
              <a:spLocks noChangeShapeType="1"/>
            </p:cNvSpPr>
            <p:nvPr/>
          </p:nvSpPr>
          <p:spPr bwMode="auto">
            <a:xfrm>
              <a:off x="15996586" y="4836030"/>
              <a:ext cx="1520800" cy="0"/>
            </a:xfrm>
            <a:prstGeom prst="line">
              <a:avLst/>
            </a:prstGeom>
            <a:noFill/>
            <a:ln w="10440" cap="flat">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36" name="Freeform 30">
              <a:extLst>
                <a:ext uri="{FF2B5EF4-FFF2-40B4-BE49-F238E27FC236}">
                  <a16:creationId xmlns:a16="http://schemas.microsoft.com/office/drawing/2014/main" id="{4F7049AD-5ABB-487D-AF98-9208B0BCC833}"/>
                </a:ext>
              </a:extLst>
            </p:cNvPr>
            <p:cNvSpPr>
              <a:spLocks noChangeArrowheads="1"/>
            </p:cNvSpPr>
            <p:nvPr/>
          </p:nvSpPr>
          <p:spPr bwMode="auto">
            <a:xfrm>
              <a:off x="17549070" y="4836030"/>
              <a:ext cx="31684" cy="31682"/>
            </a:xfrm>
            <a:custGeom>
              <a:avLst/>
              <a:gdLst>
                <a:gd name="T0" fmla="*/ 0 w 50"/>
                <a:gd name="T1" fmla="*/ 0 h 49"/>
                <a:gd name="T2" fmla="*/ 49 w 50"/>
                <a:gd name="T3" fmla="*/ 0 h 49"/>
                <a:gd name="T4" fmla="*/ 49 w 50"/>
                <a:gd name="T5" fmla="*/ 48 h 49"/>
              </a:gdLst>
              <a:ahLst/>
              <a:cxnLst>
                <a:cxn ang="0">
                  <a:pos x="T0" y="T1"/>
                </a:cxn>
                <a:cxn ang="0">
                  <a:pos x="T2" y="T3"/>
                </a:cxn>
                <a:cxn ang="0">
                  <a:pos x="T4" y="T5"/>
                </a:cxn>
              </a:cxnLst>
              <a:rect l="0" t="0" r="r" b="b"/>
              <a:pathLst>
                <a:path w="50" h="49">
                  <a:moveTo>
                    <a:pt x="0" y="0"/>
                  </a:moveTo>
                  <a:lnTo>
                    <a:pt x="49" y="0"/>
                  </a:lnTo>
                  <a:lnTo>
                    <a:pt x="49" y="48"/>
                  </a:lnTo>
                </a:path>
              </a:pathLst>
            </a:custGeom>
            <a:noFill/>
            <a:ln w="1044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37" name="Line 31">
              <a:extLst>
                <a:ext uri="{FF2B5EF4-FFF2-40B4-BE49-F238E27FC236}">
                  <a16:creationId xmlns:a16="http://schemas.microsoft.com/office/drawing/2014/main" id="{6DF756C8-0F2E-4B4A-B451-919A4C5EAAFB}"/>
                </a:ext>
              </a:extLst>
            </p:cNvPr>
            <p:cNvSpPr>
              <a:spLocks noChangeShapeType="1"/>
            </p:cNvSpPr>
            <p:nvPr/>
          </p:nvSpPr>
          <p:spPr bwMode="auto">
            <a:xfrm>
              <a:off x="17580753" y="4925318"/>
              <a:ext cx="0" cy="322594"/>
            </a:xfrm>
            <a:prstGeom prst="line">
              <a:avLst/>
            </a:prstGeom>
            <a:noFill/>
            <a:ln w="10440" cap="flat">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grpSp>
      <p:sp>
        <p:nvSpPr>
          <p:cNvPr id="38" name="Freeform 98">
            <a:extLst>
              <a:ext uri="{FF2B5EF4-FFF2-40B4-BE49-F238E27FC236}">
                <a16:creationId xmlns:a16="http://schemas.microsoft.com/office/drawing/2014/main" id="{F904BCAF-C7CD-4058-986F-D89D46272BA5}"/>
              </a:ext>
            </a:extLst>
          </p:cNvPr>
          <p:cNvSpPr>
            <a:spLocks noChangeArrowheads="1"/>
          </p:cNvSpPr>
          <p:nvPr/>
        </p:nvSpPr>
        <p:spPr bwMode="auto">
          <a:xfrm>
            <a:off x="9240532" y="4701811"/>
            <a:ext cx="908429" cy="427582"/>
          </a:xfrm>
          <a:custGeom>
            <a:avLst/>
            <a:gdLst>
              <a:gd name="connsiteX0" fmla="*/ 0 w 1681444"/>
              <a:gd name="connsiteY0" fmla="*/ 489651 h 791426"/>
              <a:gd name="connsiteX1" fmla="*/ 1681444 w 1681444"/>
              <a:gd name="connsiteY1" fmla="*/ 489651 h 791426"/>
              <a:gd name="connsiteX2" fmla="*/ 1681444 w 1681444"/>
              <a:gd name="connsiteY2" fmla="*/ 791426 h 791426"/>
              <a:gd name="connsiteX3" fmla="*/ 0 w 1681444"/>
              <a:gd name="connsiteY3" fmla="*/ 791426 h 791426"/>
              <a:gd name="connsiteX4" fmla="*/ 0 w 1681444"/>
              <a:gd name="connsiteY4" fmla="*/ 0 h 791426"/>
              <a:gd name="connsiteX5" fmla="*/ 1681444 w 1681444"/>
              <a:gd name="connsiteY5" fmla="*/ 0 h 791426"/>
              <a:gd name="connsiteX6" fmla="*/ 1681444 w 1681444"/>
              <a:gd name="connsiteY6" fmla="*/ 301775 h 791426"/>
              <a:gd name="connsiteX7" fmla="*/ 0 w 1681444"/>
              <a:gd name="connsiteY7" fmla="*/ 301775 h 79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1444" h="791426">
                <a:moveTo>
                  <a:pt x="0" y="489651"/>
                </a:moveTo>
                <a:lnTo>
                  <a:pt x="1681444" y="489651"/>
                </a:lnTo>
                <a:lnTo>
                  <a:pt x="1681444" y="791426"/>
                </a:lnTo>
                <a:lnTo>
                  <a:pt x="0" y="791426"/>
                </a:lnTo>
                <a:close/>
                <a:moveTo>
                  <a:pt x="0" y="0"/>
                </a:moveTo>
                <a:lnTo>
                  <a:pt x="1681444" y="0"/>
                </a:lnTo>
                <a:lnTo>
                  <a:pt x="1681444" y="301775"/>
                </a:lnTo>
                <a:lnTo>
                  <a:pt x="0" y="301775"/>
                </a:lnTo>
                <a:close/>
              </a:path>
            </a:pathLst>
          </a:custGeom>
          <a:solidFill>
            <a:schemeClr val="accent5"/>
          </a:solidFill>
          <a:ln>
            <a:noFill/>
          </a:ln>
          <a:effectLst/>
        </p:spPr>
        <p:txBody>
          <a:bodyPr wrap="square" anchor="ctr">
            <a:noAutofit/>
          </a:bodyPr>
          <a:lstStyle/>
          <a:p>
            <a:endParaRPr lang="en-US" sz="2743" dirty="0"/>
          </a:p>
        </p:txBody>
      </p:sp>
      <p:sp>
        <p:nvSpPr>
          <p:cNvPr id="39" name="Freeform 34">
            <a:extLst>
              <a:ext uri="{FF2B5EF4-FFF2-40B4-BE49-F238E27FC236}">
                <a16:creationId xmlns:a16="http://schemas.microsoft.com/office/drawing/2014/main" id="{BD5B19D5-92E5-4840-A57F-7786F1675E78}"/>
              </a:ext>
            </a:extLst>
          </p:cNvPr>
          <p:cNvSpPr>
            <a:spLocks noChangeArrowheads="1"/>
          </p:cNvSpPr>
          <p:nvPr/>
        </p:nvSpPr>
        <p:spPr bwMode="auto">
          <a:xfrm>
            <a:off x="8126341" y="2369167"/>
            <a:ext cx="2169249" cy="2889739"/>
          </a:xfrm>
          <a:custGeom>
            <a:avLst/>
            <a:gdLst>
              <a:gd name="T0" fmla="*/ 3444 w 6147"/>
              <a:gd name="T1" fmla="*/ 0 h 8190"/>
              <a:gd name="T2" fmla="*/ 0 w 6147"/>
              <a:gd name="T3" fmla="*/ 0 h 8190"/>
              <a:gd name="T4" fmla="*/ 0 w 6147"/>
              <a:gd name="T5" fmla="*/ 675 h 8190"/>
              <a:gd name="T6" fmla="*/ 6146 w 6147"/>
              <a:gd name="T7" fmla="*/ 6819 h 8190"/>
              <a:gd name="T8" fmla="*/ 6146 w 6147"/>
              <a:gd name="T9" fmla="*/ 2702 h 8190"/>
              <a:gd name="T10" fmla="*/ 3444 w 6147"/>
              <a:gd name="T11" fmla="*/ 0 h 8190"/>
              <a:gd name="T12" fmla="*/ 0 w 6147"/>
              <a:gd name="T13" fmla="*/ 5750 h 8190"/>
              <a:gd name="T14" fmla="*/ 2441 w 6147"/>
              <a:gd name="T15" fmla="*/ 8189 h 8190"/>
              <a:gd name="T16" fmla="*/ 4843 w 6147"/>
              <a:gd name="T17" fmla="*/ 8189 h 8190"/>
              <a:gd name="T18" fmla="*/ 0 w 6147"/>
              <a:gd name="T19" fmla="*/ 3348 h 8190"/>
              <a:gd name="T20" fmla="*/ 0 w 6147"/>
              <a:gd name="T21" fmla="*/ 5750 h 8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47" h="8190">
                <a:moveTo>
                  <a:pt x="3444" y="0"/>
                </a:moveTo>
                <a:lnTo>
                  <a:pt x="0" y="0"/>
                </a:lnTo>
                <a:lnTo>
                  <a:pt x="0" y="675"/>
                </a:lnTo>
                <a:lnTo>
                  <a:pt x="6146" y="6819"/>
                </a:lnTo>
                <a:lnTo>
                  <a:pt x="6146" y="2702"/>
                </a:lnTo>
                <a:lnTo>
                  <a:pt x="3444" y="0"/>
                </a:lnTo>
                <a:close/>
                <a:moveTo>
                  <a:pt x="0" y="5750"/>
                </a:moveTo>
                <a:lnTo>
                  <a:pt x="2441" y="8189"/>
                </a:lnTo>
                <a:lnTo>
                  <a:pt x="4843" y="8189"/>
                </a:lnTo>
                <a:lnTo>
                  <a:pt x="0" y="3348"/>
                </a:lnTo>
                <a:lnTo>
                  <a:pt x="0" y="5750"/>
                </a:lnTo>
                <a:close/>
              </a:path>
            </a:pathLst>
          </a:custGeom>
          <a:solidFill>
            <a:schemeClr val="bg1">
              <a:alpha val="50000"/>
            </a:schemeClr>
          </a:solidFill>
          <a:ln>
            <a:noFill/>
          </a:ln>
          <a:effectLst/>
        </p:spPr>
        <p:txBody>
          <a:bodyPr wrap="none" anchor="ctr"/>
          <a:lstStyle/>
          <a:p>
            <a:endParaRPr lang="en-US" sz="2743" dirty="0"/>
          </a:p>
        </p:txBody>
      </p:sp>
      <p:grpSp>
        <p:nvGrpSpPr>
          <p:cNvPr id="40" name="Group 39">
            <a:extLst>
              <a:ext uri="{FF2B5EF4-FFF2-40B4-BE49-F238E27FC236}">
                <a16:creationId xmlns:a16="http://schemas.microsoft.com/office/drawing/2014/main" id="{C8E5E8C3-17EB-452C-841E-F3E860F7074B}"/>
              </a:ext>
            </a:extLst>
          </p:cNvPr>
          <p:cNvGrpSpPr/>
          <p:nvPr/>
        </p:nvGrpSpPr>
        <p:grpSpPr>
          <a:xfrm>
            <a:off x="9190736" y="2197992"/>
            <a:ext cx="51352" cy="51353"/>
            <a:chOff x="15806488" y="4251327"/>
            <a:chExt cx="95049" cy="95051"/>
          </a:xfrm>
        </p:grpSpPr>
        <p:sp>
          <p:nvSpPr>
            <p:cNvPr id="41" name="Freeform 35">
              <a:extLst>
                <a:ext uri="{FF2B5EF4-FFF2-40B4-BE49-F238E27FC236}">
                  <a16:creationId xmlns:a16="http://schemas.microsoft.com/office/drawing/2014/main" id="{F1C54E60-754F-44A6-A7B9-D94603E3FF59}"/>
                </a:ext>
              </a:extLst>
            </p:cNvPr>
            <p:cNvSpPr>
              <a:spLocks noChangeArrowheads="1"/>
            </p:cNvSpPr>
            <p:nvPr/>
          </p:nvSpPr>
          <p:spPr bwMode="auto">
            <a:xfrm>
              <a:off x="15806488" y="4251327"/>
              <a:ext cx="95049" cy="95051"/>
            </a:xfrm>
            <a:custGeom>
              <a:avLst/>
              <a:gdLst>
                <a:gd name="T0" fmla="*/ 72 w 144"/>
                <a:gd name="T1" fmla="*/ 0 h 144"/>
                <a:gd name="T2" fmla="*/ 72 w 144"/>
                <a:gd name="T3" fmla="*/ 0 h 144"/>
                <a:gd name="T4" fmla="*/ 0 w 144"/>
                <a:gd name="T5" fmla="*/ 71 h 144"/>
                <a:gd name="T6" fmla="*/ 0 w 144"/>
                <a:gd name="T7" fmla="*/ 71 h 144"/>
                <a:gd name="T8" fmla="*/ 72 w 144"/>
                <a:gd name="T9" fmla="*/ 143 h 144"/>
                <a:gd name="T10" fmla="*/ 72 w 144"/>
                <a:gd name="T11" fmla="*/ 143 h 144"/>
                <a:gd name="T12" fmla="*/ 143 w 144"/>
                <a:gd name="T13" fmla="*/ 71 h 144"/>
                <a:gd name="T14" fmla="*/ 143 w 144"/>
                <a:gd name="T15" fmla="*/ 71 h 144"/>
                <a:gd name="T16" fmla="*/ 72 w 144"/>
                <a:gd name="T1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4">
                  <a:moveTo>
                    <a:pt x="72" y="0"/>
                  </a:moveTo>
                  <a:lnTo>
                    <a:pt x="72" y="0"/>
                  </a:lnTo>
                  <a:cubicBezTo>
                    <a:pt x="32" y="0"/>
                    <a:pt x="0" y="32"/>
                    <a:pt x="0" y="71"/>
                  </a:cubicBezTo>
                  <a:lnTo>
                    <a:pt x="0" y="71"/>
                  </a:lnTo>
                  <a:cubicBezTo>
                    <a:pt x="0" y="111"/>
                    <a:pt x="32" y="143"/>
                    <a:pt x="72" y="143"/>
                  </a:cubicBezTo>
                  <a:lnTo>
                    <a:pt x="72" y="143"/>
                  </a:lnTo>
                  <a:cubicBezTo>
                    <a:pt x="111" y="143"/>
                    <a:pt x="143" y="111"/>
                    <a:pt x="143" y="71"/>
                  </a:cubicBezTo>
                  <a:lnTo>
                    <a:pt x="143" y="71"/>
                  </a:lnTo>
                  <a:cubicBezTo>
                    <a:pt x="143" y="32"/>
                    <a:pt x="111" y="0"/>
                    <a:pt x="72" y="0"/>
                  </a:cubicBezTo>
                </a:path>
              </a:pathLst>
            </a:custGeom>
            <a:solidFill>
              <a:srgbClr val="333E48"/>
            </a:solidFill>
            <a:ln>
              <a:noFill/>
            </a:ln>
            <a:effectLst/>
            <a:extLst>
              <a:ext uri="{91240B29-F687-4F45-9708-019B960494DF}">
                <a14:hiddenLine xmlns:a14="http://schemas.microsoft.com/office/drawing/2010/main" w="9525" cap="flat">
                  <a:solidFill>
                    <a:srgbClr val="FF637D"/>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42" name="Freeform 36">
              <a:extLst>
                <a:ext uri="{FF2B5EF4-FFF2-40B4-BE49-F238E27FC236}">
                  <a16:creationId xmlns:a16="http://schemas.microsoft.com/office/drawing/2014/main" id="{E5066988-D758-4AB0-850C-BE7A35D519F0}"/>
                </a:ext>
              </a:extLst>
            </p:cNvPr>
            <p:cNvSpPr>
              <a:spLocks noChangeArrowheads="1"/>
            </p:cNvSpPr>
            <p:nvPr/>
          </p:nvSpPr>
          <p:spPr bwMode="auto">
            <a:xfrm>
              <a:off x="15815128" y="4259969"/>
              <a:ext cx="77769" cy="77767"/>
            </a:xfrm>
            <a:custGeom>
              <a:avLst/>
              <a:gdLst>
                <a:gd name="T0" fmla="*/ 59 w 119"/>
                <a:gd name="T1" fmla="*/ 0 h 118"/>
                <a:gd name="T2" fmla="*/ 59 w 119"/>
                <a:gd name="T3" fmla="*/ 0 h 118"/>
                <a:gd name="T4" fmla="*/ 0 w 119"/>
                <a:gd name="T5" fmla="*/ 58 h 118"/>
                <a:gd name="T6" fmla="*/ 0 w 119"/>
                <a:gd name="T7" fmla="*/ 58 h 118"/>
                <a:gd name="T8" fmla="*/ 59 w 119"/>
                <a:gd name="T9" fmla="*/ 117 h 118"/>
                <a:gd name="T10" fmla="*/ 59 w 119"/>
                <a:gd name="T11" fmla="*/ 117 h 118"/>
                <a:gd name="T12" fmla="*/ 118 w 119"/>
                <a:gd name="T13" fmla="*/ 58 h 118"/>
                <a:gd name="T14" fmla="*/ 118 w 119"/>
                <a:gd name="T15" fmla="*/ 58 h 118"/>
                <a:gd name="T16" fmla="*/ 59 w 119"/>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18">
                  <a:moveTo>
                    <a:pt x="59" y="0"/>
                  </a:moveTo>
                  <a:lnTo>
                    <a:pt x="59" y="0"/>
                  </a:lnTo>
                  <a:cubicBezTo>
                    <a:pt x="27" y="0"/>
                    <a:pt x="0" y="26"/>
                    <a:pt x="0" y="58"/>
                  </a:cubicBezTo>
                  <a:lnTo>
                    <a:pt x="0" y="58"/>
                  </a:lnTo>
                  <a:cubicBezTo>
                    <a:pt x="0" y="91"/>
                    <a:pt x="27" y="117"/>
                    <a:pt x="59" y="117"/>
                  </a:cubicBezTo>
                  <a:lnTo>
                    <a:pt x="59" y="117"/>
                  </a:lnTo>
                  <a:cubicBezTo>
                    <a:pt x="91" y="117"/>
                    <a:pt x="118" y="91"/>
                    <a:pt x="118" y="58"/>
                  </a:cubicBezTo>
                  <a:lnTo>
                    <a:pt x="118" y="58"/>
                  </a:lnTo>
                  <a:cubicBezTo>
                    <a:pt x="118" y="26"/>
                    <a:pt x="91" y="0"/>
                    <a:pt x="59" y="0"/>
                  </a:cubicBezTo>
                </a:path>
              </a:pathLst>
            </a:custGeom>
            <a:solidFill>
              <a:srgbClr val="1E252B"/>
            </a:solidFill>
            <a:ln>
              <a:noFill/>
            </a:ln>
            <a:effectLst/>
            <a:extLst>
              <a:ext uri="{91240B29-F687-4F45-9708-019B960494DF}">
                <a14:hiddenLine xmlns:a14="http://schemas.microsoft.com/office/drawing/2010/main" w="9525" cap="flat">
                  <a:solidFill>
                    <a:srgbClr val="FF637D"/>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43" name="Freeform 37">
              <a:extLst>
                <a:ext uri="{FF2B5EF4-FFF2-40B4-BE49-F238E27FC236}">
                  <a16:creationId xmlns:a16="http://schemas.microsoft.com/office/drawing/2014/main" id="{3354AF34-D277-47A9-B1A7-35D20C710FF9}"/>
                </a:ext>
              </a:extLst>
            </p:cNvPr>
            <p:cNvSpPr>
              <a:spLocks noChangeArrowheads="1"/>
            </p:cNvSpPr>
            <p:nvPr/>
          </p:nvSpPr>
          <p:spPr bwMode="auto">
            <a:xfrm>
              <a:off x="15823768" y="4271490"/>
              <a:ext cx="57606" cy="57606"/>
            </a:xfrm>
            <a:custGeom>
              <a:avLst/>
              <a:gdLst>
                <a:gd name="T0" fmla="*/ 44 w 88"/>
                <a:gd name="T1" fmla="*/ 0 h 88"/>
                <a:gd name="T2" fmla="*/ 44 w 88"/>
                <a:gd name="T3" fmla="*/ 0 h 88"/>
                <a:gd name="T4" fmla="*/ 0 w 88"/>
                <a:gd name="T5" fmla="*/ 43 h 88"/>
                <a:gd name="T6" fmla="*/ 0 w 88"/>
                <a:gd name="T7" fmla="*/ 43 h 88"/>
                <a:gd name="T8" fmla="*/ 44 w 88"/>
                <a:gd name="T9" fmla="*/ 87 h 88"/>
                <a:gd name="T10" fmla="*/ 44 w 88"/>
                <a:gd name="T11" fmla="*/ 87 h 88"/>
                <a:gd name="T12" fmla="*/ 87 w 88"/>
                <a:gd name="T13" fmla="*/ 43 h 88"/>
                <a:gd name="T14" fmla="*/ 87 w 88"/>
                <a:gd name="T15" fmla="*/ 43 h 88"/>
                <a:gd name="T16" fmla="*/ 44 w 88"/>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88">
                  <a:moveTo>
                    <a:pt x="44" y="0"/>
                  </a:moveTo>
                  <a:lnTo>
                    <a:pt x="44" y="0"/>
                  </a:lnTo>
                  <a:cubicBezTo>
                    <a:pt x="20" y="0"/>
                    <a:pt x="0" y="19"/>
                    <a:pt x="0" y="43"/>
                  </a:cubicBezTo>
                  <a:lnTo>
                    <a:pt x="0" y="43"/>
                  </a:lnTo>
                  <a:cubicBezTo>
                    <a:pt x="0" y="67"/>
                    <a:pt x="20" y="87"/>
                    <a:pt x="44" y="87"/>
                  </a:cubicBezTo>
                  <a:lnTo>
                    <a:pt x="44" y="87"/>
                  </a:lnTo>
                  <a:cubicBezTo>
                    <a:pt x="68" y="87"/>
                    <a:pt x="87" y="67"/>
                    <a:pt x="87" y="43"/>
                  </a:cubicBezTo>
                  <a:lnTo>
                    <a:pt x="87" y="43"/>
                  </a:lnTo>
                  <a:cubicBezTo>
                    <a:pt x="87" y="19"/>
                    <a:pt x="68" y="0"/>
                    <a:pt x="44" y="0"/>
                  </a:cubicBezTo>
                </a:path>
              </a:pathLst>
            </a:custGeom>
            <a:solidFill>
              <a:srgbClr val="003764"/>
            </a:solidFill>
            <a:ln>
              <a:noFill/>
            </a:ln>
            <a:effectLst/>
            <a:extLst>
              <a:ext uri="{91240B29-F687-4F45-9708-019B960494DF}">
                <a14:hiddenLine xmlns:a14="http://schemas.microsoft.com/office/drawing/2010/main" w="9525" cap="flat">
                  <a:solidFill>
                    <a:srgbClr val="FF637D"/>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44" name="Freeform 38">
              <a:extLst>
                <a:ext uri="{FF2B5EF4-FFF2-40B4-BE49-F238E27FC236}">
                  <a16:creationId xmlns:a16="http://schemas.microsoft.com/office/drawing/2014/main" id="{F11363C3-6826-4815-8028-5D36C35D2F48}"/>
                </a:ext>
              </a:extLst>
            </p:cNvPr>
            <p:cNvSpPr>
              <a:spLocks noChangeArrowheads="1"/>
            </p:cNvSpPr>
            <p:nvPr/>
          </p:nvSpPr>
          <p:spPr bwMode="auto">
            <a:xfrm>
              <a:off x="15832409" y="4280131"/>
              <a:ext cx="40324" cy="40324"/>
            </a:xfrm>
            <a:custGeom>
              <a:avLst/>
              <a:gdLst>
                <a:gd name="T0" fmla="*/ 31 w 62"/>
                <a:gd name="T1" fmla="*/ 0 h 61"/>
                <a:gd name="T2" fmla="*/ 31 w 62"/>
                <a:gd name="T3" fmla="*/ 0 h 61"/>
                <a:gd name="T4" fmla="*/ 0 w 62"/>
                <a:gd name="T5" fmla="*/ 30 h 61"/>
                <a:gd name="T6" fmla="*/ 0 w 62"/>
                <a:gd name="T7" fmla="*/ 30 h 61"/>
                <a:gd name="T8" fmla="*/ 31 w 62"/>
                <a:gd name="T9" fmla="*/ 60 h 61"/>
                <a:gd name="T10" fmla="*/ 31 w 62"/>
                <a:gd name="T11" fmla="*/ 60 h 61"/>
                <a:gd name="T12" fmla="*/ 61 w 62"/>
                <a:gd name="T13" fmla="*/ 30 h 61"/>
                <a:gd name="T14" fmla="*/ 61 w 62"/>
                <a:gd name="T15" fmla="*/ 30 h 61"/>
                <a:gd name="T16" fmla="*/ 31 w 62"/>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1">
                  <a:moveTo>
                    <a:pt x="31" y="0"/>
                  </a:moveTo>
                  <a:lnTo>
                    <a:pt x="31" y="0"/>
                  </a:lnTo>
                  <a:cubicBezTo>
                    <a:pt x="14" y="0"/>
                    <a:pt x="0" y="14"/>
                    <a:pt x="0" y="30"/>
                  </a:cubicBezTo>
                  <a:lnTo>
                    <a:pt x="0" y="30"/>
                  </a:lnTo>
                  <a:cubicBezTo>
                    <a:pt x="0" y="47"/>
                    <a:pt x="14" y="60"/>
                    <a:pt x="31" y="60"/>
                  </a:cubicBezTo>
                  <a:lnTo>
                    <a:pt x="31" y="60"/>
                  </a:lnTo>
                  <a:cubicBezTo>
                    <a:pt x="47" y="60"/>
                    <a:pt x="61" y="47"/>
                    <a:pt x="61" y="30"/>
                  </a:cubicBezTo>
                  <a:lnTo>
                    <a:pt x="61" y="30"/>
                  </a:lnTo>
                  <a:cubicBezTo>
                    <a:pt x="61" y="14"/>
                    <a:pt x="47" y="0"/>
                    <a:pt x="31" y="0"/>
                  </a:cubicBezTo>
                </a:path>
              </a:pathLst>
            </a:custGeom>
            <a:solidFill>
              <a:srgbClr val="1E252B"/>
            </a:solidFill>
            <a:ln>
              <a:noFill/>
            </a:ln>
            <a:effectLst/>
            <a:extLst>
              <a:ext uri="{91240B29-F687-4F45-9708-019B960494DF}">
                <a14:hiddenLine xmlns:a14="http://schemas.microsoft.com/office/drawing/2010/main" w="9525" cap="flat">
                  <a:solidFill>
                    <a:srgbClr val="FF637D"/>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45" name="Freeform 39">
              <a:extLst>
                <a:ext uri="{FF2B5EF4-FFF2-40B4-BE49-F238E27FC236}">
                  <a16:creationId xmlns:a16="http://schemas.microsoft.com/office/drawing/2014/main" id="{A7397312-084A-48DA-B4BD-8D6C91C19362}"/>
                </a:ext>
              </a:extLst>
            </p:cNvPr>
            <p:cNvSpPr>
              <a:spLocks noChangeArrowheads="1"/>
            </p:cNvSpPr>
            <p:nvPr/>
          </p:nvSpPr>
          <p:spPr bwMode="auto">
            <a:xfrm>
              <a:off x="15820888" y="4268610"/>
              <a:ext cx="31684" cy="31684"/>
            </a:xfrm>
            <a:custGeom>
              <a:avLst/>
              <a:gdLst>
                <a:gd name="T0" fmla="*/ 24 w 49"/>
                <a:gd name="T1" fmla="*/ 0 h 48"/>
                <a:gd name="T2" fmla="*/ 24 w 49"/>
                <a:gd name="T3" fmla="*/ 0 h 48"/>
                <a:gd name="T4" fmla="*/ 0 w 49"/>
                <a:gd name="T5" fmla="*/ 23 h 48"/>
                <a:gd name="T6" fmla="*/ 0 w 49"/>
                <a:gd name="T7" fmla="*/ 23 h 48"/>
                <a:gd name="T8" fmla="*/ 24 w 49"/>
                <a:gd name="T9" fmla="*/ 47 h 48"/>
                <a:gd name="T10" fmla="*/ 24 w 49"/>
                <a:gd name="T11" fmla="*/ 47 h 48"/>
                <a:gd name="T12" fmla="*/ 48 w 49"/>
                <a:gd name="T13" fmla="*/ 23 h 48"/>
                <a:gd name="T14" fmla="*/ 48 w 49"/>
                <a:gd name="T15" fmla="*/ 23 h 48"/>
                <a:gd name="T16" fmla="*/ 24 w 49"/>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8">
                  <a:moveTo>
                    <a:pt x="24" y="0"/>
                  </a:moveTo>
                  <a:lnTo>
                    <a:pt x="24" y="0"/>
                  </a:lnTo>
                  <a:cubicBezTo>
                    <a:pt x="11" y="0"/>
                    <a:pt x="0" y="10"/>
                    <a:pt x="0" y="23"/>
                  </a:cubicBezTo>
                  <a:lnTo>
                    <a:pt x="0" y="23"/>
                  </a:lnTo>
                  <a:cubicBezTo>
                    <a:pt x="0" y="37"/>
                    <a:pt x="11" y="47"/>
                    <a:pt x="24" y="47"/>
                  </a:cubicBezTo>
                  <a:lnTo>
                    <a:pt x="24" y="47"/>
                  </a:lnTo>
                  <a:cubicBezTo>
                    <a:pt x="37" y="47"/>
                    <a:pt x="48" y="37"/>
                    <a:pt x="48" y="23"/>
                  </a:cubicBezTo>
                  <a:lnTo>
                    <a:pt x="48" y="23"/>
                  </a:lnTo>
                  <a:cubicBezTo>
                    <a:pt x="48" y="10"/>
                    <a:pt x="37" y="0"/>
                    <a:pt x="24" y="0"/>
                  </a:cubicBezTo>
                </a:path>
              </a:pathLst>
            </a:custGeom>
            <a:solidFill>
              <a:srgbClr val="FFFFFF"/>
            </a:solidFill>
            <a:ln>
              <a:noFill/>
            </a:ln>
            <a:effectLst/>
            <a:extLst>
              <a:ext uri="{91240B29-F687-4F45-9708-019B960494DF}">
                <a14:hiddenLine xmlns:a14="http://schemas.microsoft.com/office/drawing/2010/main" w="9525" cap="flat">
                  <a:solidFill>
                    <a:srgbClr val="FF637D"/>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grpSp>
      <p:grpSp>
        <p:nvGrpSpPr>
          <p:cNvPr id="46" name="Group 45">
            <a:extLst>
              <a:ext uri="{FF2B5EF4-FFF2-40B4-BE49-F238E27FC236}">
                <a16:creationId xmlns:a16="http://schemas.microsoft.com/office/drawing/2014/main" id="{EFB387DF-4B24-4610-852A-3D69A4B21A3F}"/>
              </a:ext>
            </a:extLst>
          </p:cNvPr>
          <p:cNvGrpSpPr/>
          <p:nvPr/>
        </p:nvGrpSpPr>
        <p:grpSpPr>
          <a:xfrm>
            <a:off x="9130046" y="5372504"/>
            <a:ext cx="171174" cy="171174"/>
            <a:chOff x="15694155" y="10127145"/>
            <a:chExt cx="316833" cy="316833"/>
          </a:xfrm>
        </p:grpSpPr>
        <p:sp>
          <p:nvSpPr>
            <p:cNvPr id="47" name="Freeform 40">
              <a:extLst>
                <a:ext uri="{FF2B5EF4-FFF2-40B4-BE49-F238E27FC236}">
                  <a16:creationId xmlns:a16="http://schemas.microsoft.com/office/drawing/2014/main" id="{C4BE6B60-FCBB-437D-8EB9-DA174565B724}"/>
                </a:ext>
              </a:extLst>
            </p:cNvPr>
            <p:cNvSpPr>
              <a:spLocks noChangeArrowheads="1"/>
            </p:cNvSpPr>
            <p:nvPr/>
          </p:nvSpPr>
          <p:spPr bwMode="auto">
            <a:xfrm>
              <a:off x="15694155" y="10127145"/>
              <a:ext cx="316833" cy="316833"/>
            </a:xfrm>
            <a:custGeom>
              <a:avLst/>
              <a:gdLst>
                <a:gd name="T0" fmla="*/ 243 w 486"/>
                <a:gd name="T1" fmla="*/ 0 h 486"/>
                <a:gd name="T2" fmla="*/ 243 w 486"/>
                <a:gd name="T3" fmla="*/ 0 h 486"/>
                <a:gd name="T4" fmla="*/ 0 w 486"/>
                <a:gd name="T5" fmla="*/ 243 h 486"/>
                <a:gd name="T6" fmla="*/ 0 w 486"/>
                <a:gd name="T7" fmla="*/ 243 h 486"/>
                <a:gd name="T8" fmla="*/ 243 w 486"/>
                <a:gd name="T9" fmla="*/ 485 h 486"/>
                <a:gd name="T10" fmla="*/ 243 w 486"/>
                <a:gd name="T11" fmla="*/ 485 h 486"/>
                <a:gd name="T12" fmla="*/ 485 w 486"/>
                <a:gd name="T13" fmla="*/ 243 h 486"/>
                <a:gd name="T14" fmla="*/ 485 w 486"/>
                <a:gd name="T15" fmla="*/ 243 h 486"/>
                <a:gd name="T16" fmla="*/ 243 w 486"/>
                <a:gd name="T17"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6" h="486">
                  <a:moveTo>
                    <a:pt x="243" y="0"/>
                  </a:moveTo>
                  <a:lnTo>
                    <a:pt x="243" y="0"/>
                  </a:lnTo>
                  <a:cubicBezTo>
                    <a:pt x="109" y="0"/>
                    <a:pt x="0" y="108"/>
                    <a:pt x="0" y="243"/>
                  </a:cubicBezTo>
                  <a:lnTo>
                    <a:pt x="0" y="243"/>
                  </a:lnTo>
                  <a:cubicBezTo>
                    <a:pt x="0" y="377"/>
                    <a:pt x="109" y="485"/>
                    <a:pt x="243" y="485"/>
                  </a:cubicBezTo>
                  <a:lnTo>
                    <a:pt x="243" y="485"/>
                  </a:lnTo>
                  <a:cubicBezTo>
                    <a:pt x="377" y="485"/>
                    <a:pt x="485" y="377"/>
                    <a:pt x="485" y="243"/>
                  </a:cubicBezTo>
                  <a:lnTo>
                    <a:pt x="485" y="243"/>
                  </a:lnTo>
                  <a:cubicBezTo>
                    <a:pt x="485" y="108"/>
                    <a:pt x="377" y="0"/>
                    <a:pt x="243" y="0"/>
                  </a:cubicBezTo>
                </a:path>
              </a:pathLst>
            </a:custGeom>
            <a:solidFill>
              <a:schemeClr val="tx2">
                <a:lumMod val="75000"/>
              </a:schemeClr>
            </a:solidFill>
            <a:ln>
              <a:noFill/>
            </a:ln>
            <a:effectLst/>
            <a:extLst>
              <a:ext uri="{91240B29-F687-4F45-9708-019B960494DF}">
                <a14:hiddenLine xmlns:a14="http://schemas.microsoft.com/office/drawing/2010/main" w="9525" cap="flat">
                  <a:solidFill>
                    <a:srgbClr val="FF637D"/>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48" name="Freeform 41">
              <a:extLst>
                <a:ext uri="{FF2B5EF4-FFF2-40B4-BE49-F238E27FC236}">
                  <a16:creationId xmlns:a16="http://schemas.microsoft.com/office/drawing/2014/main" id="{5A25BBF5-1AE8-4692-8C17-A5E64F3D6F08}"/>
                </a:ext>
              </a:extLst>
            </p:cNvPr>
            <p:cNvSpPr>
              <a:spLocks noChangeArrowheads="1"/>
            </p:cNvSpPr>
            <p:nvPr/>
          </p:nvSpPr>
          <p:spPr bwMode="auto">
            <a:xfrm>
              <a:off x="15763282" y="10196272"/>
              <a:ext cx="178579" cy="178579"/>
            </a:xfrm>
            <a:custGeom>
              <a:avLst/>
              <a:gdLst>
                <a:gd name="T0" fmla="*/ 22 w 273"/>
                <a:gd name="T1" fmla="*/ 192 h 273"/>
                <a:gd name="T2" fmla="*/ 22 w 273"/>
                <a:gd name="T3" fmla="*/ 192 h 273"/>
                <a:gd name="T4" fmla="*/ 79 w 273"/>
                <a:gd name="T5" fmla="*/ 249 h 273"/>
                <a:gd name="T6" fmla="*/ 192 w 273"/>
                <a:gd name="T7" fmla="*/ 249 h 273"/>
                <a:gd name="T8" fmla="*/ 192 w 273"/>
                <a:gd name="T9" fmla="*/ 249 h 273"/>
                <a:gd name="T10" fmla="*/ 250 w 273"/>
                <a:gd name="T11" fmla="*/ 192 h 273"/>
                <a:gd name="T12" fmla="*/ 250 w 273"/>
                <a:gd name="T13" fmla="*/ 79 h 273"/>
                <a:gd name="T14" fmla="*/ 250 w 273"/>
                <a:gd name="T15" fmla="*/ 79 h 273"/>
                <a:gd name="T16" fmla="*/ 192 w 273"/>
                <a:gd name="T17" fmla="*/ 22 h 273"/>
                <a:gd name="T18" fmla="*/ 79 w 273"/>
                <a:gd name="T19" fmla="*/ 22 h 273"/>
                <a:gd name="T20" fmla="*/ 79 w 273"/>
                <a:gd name="T21" fmla="*/ 22 h 273"/>
                <a:gd name="T22" fmla="*/ 22 w 273"/>
                <a:gd name="T23" fmla="*/ 79 h 273"/>
                <a:gd name="T24" fmla="*/ 22 w 273"/>
                <a:gd name="T25" fmla="*/ 192 h 273"/>
                <a:gd name="T26" fmla="*/ 272 w 273"/>
                <a:gd name="T27" fmla="*/ 79 h 273"/>
                <a:gd name="T28" fmla="*/ 272 w 273"/>
                <a:gd name="T29" fmla="*/ 192 h 273"/>
                <a:gd name="T30" fmla="*/ 272 w 273"/>
                <a:gd name="T31" fmla="*/ 192 h 273"/>
                <a:gd name="T32" fmla="*/ 192 w 273"/>
                <a:gd name="T33" fmla="*/ 272 h 273"/>
                <a:gd name="T34" fmla="*/ 79 w 273"/>
                <a:gd name="T35" fmla="*/ 272 h 273"/>
                <a:gd name="T36" fmla="*/ 79 w 273"/>
                <a:gd name="T37" fmla="*/ 272 h 273"/>
                <a:gd name="T38" fmla="*/ 0 w 273"/>
                <a:gd name="T39" fmla="*/ 192 h 273"/>
                <a:gd name="T40" fmla="*/ 0 w 273"/>
                <a:gd name="T41" fmla="*/ 79 h 273"/>
                <a:gd name="T42" fmla="*/ 0 w 273"/>
                <a:gd name="T43" fmla="*/ 79 h 273"/>
                <a:gd name="T44" fmla="*/ 79 w 273"/>
                <a:gd name="T45" fmla="*/ 0 h 273"/>
                <a:gd name="T46" fmla="*/ 192 w 273"/>
                <a:gd name="T47" fmla="*/ 0 h 273"/>
                <a:gd name="T48" fmla="*/ 192 w 273"/>
                <a:gd name="T49" fmla="*/ 0 h 273"/>
                <a:gd name="T50" fmla="*/ 272 w 273"/>
                <a:gd name="T51" fmla="*/ 7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 h="273">
                  <a:moveTo>
                    <a:pt x="22" y="192"/>
                  </a:moveTo>
                  <a:lnTo>
                    <a:pt x="22" y="192"/>
                  </a:lnTo>
                  <a:cubicBezTo>
                    <a:pt x="22" y="224"/>
                    <a:pt x="48" y="249"/>
                    <a:pt x="79" y="249"/>
                  </a:cubicBezTo>
                  <a:lnTo>
                    <a:pt x="192" y="249"/>
                  </a:lnTo>
                  <a:lnTo>
                    <a:pt x="192" y="249"/>
                  </a:lnTo>
                  <a:cubicBezTo>
                    <a:pt x="224" y="249"/>
                    <a:pt x="250" y="224"/>
                    <a:pt x="250" y="192"/>
                  </a:cubicBezTo>
                  <a:lnTo>
                    <a:pt x="250" y="79"/>
                  </a:lnTo>
                  <a:lnTo>
                    <a:pt x="250" y="79"/>
                  </a:lnTo>
                  <a:cubicBezTo>
                    <a:pt x="250" y="47"/>
                    <a:pt x="224" y="22"/>
                    <a:pt x="192" y="22"/>
                  </a:cubicBezTo>
                  <a:lnTo>
                    <a:pt x="79" y="22"/>
                  </a:lnTo>
                  <a:lnTo>
                    <a:pt x="79" y="22"/>
                  </a:lnTo>
                  <a:cubicBezTo>
                    <a:pt x="48" y="22"/>
                    <a:pt x="22" y="47"/>
                    <a:pt x="22" y="79"/>
                  </a:cubicBezTo>
                  <a:lnTo>
                    <a:pt x="22" y="192"/>
                  </a:lnTo>
                  <a:close/>
                  <a:moveTo>
                    <a:pt x="272" y="79"/>
                  </a:moveTo>
                  <a:lnTo>
                    <a:pt x="272" y="192"/>
                  </a:lnTo>
                  <a:lnTo>
                    <a:pt x="272" y="192"/>
                  </a:lnTo>
                  <a:cubicBezTo>
                    <a:pt x="272" y="236"/>
                    <a:pt x="236" y="272"/>
                    <a:pt x="192" y="272"/>
                  </a:cubicBezTo>
                  <a:lnTo>
                    <a:pt x="79" y="272"/>
                  </a:lnTo>
                  <a:lnTo>
                    <a:pt x="79" y="272"/>
                  </a:lnTo>
                  <a:cubicBezTo>
                    <a:pt x="35" y="272"/>
                    <a:pt x="0" y="236"/>
                    <a:pt x="0" y="192"/>
                  </a:cubicBezTo>
                  <a:lnTo>
                    <a:pt x="0" y="79"/>
                  </a:lnTo>
                  <a:lnTo>
                    <a:pt x="0" y="79"/>
                  </a:lnTo>
                  <a:cubicBezTo>
                    <a:pt x="0" y="35"/>
                    <a:pt x="35" y="0"/>
                    <a:pt x="79" y="0"/>
                  </a:cubicBezTo>
                  <a:lnTo>
                    <a:pt x="192" y="0"/>
                  </a:lnTo>
                  <a:lnTo>
                    <a:pt x="192" y="0"/>
                  </a:lnTo>
                  <a:cubicBezTo>
                    <a:pt x="236" y="0"/>
                    <a:pt x="272" y="35"/>
                    <a:pt x="272" y="79"/>
                  </a:cubicBezTo>
                  <a:close/>
                </a:path>
              </a:pathLst>
            </a:custGeom>
            <a:solidFill>
              <a:srgbClr val="FFFFFF"/>
            </a:solidFill>
            <a:ln>
              <a:noFill/>
            </a:ln>
            <a:effectLst/>
            <a:extLst>
              <a:ext uri="{91240B29-F687-4F45-9708-019B960494DF}">
                <a14:hiddenLine xmlns:a14="http://schemas.microsoft.com/office/drawing/2010/main" w="9525" cap="flat">
                  <a:solidFill>
                    <a:srgbClr val="FF637D"/>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grpSp>
      <p:grpSp>
        <p:nvGrpSpPr>
          <p:cNvPr id="49" name="Group 48">
            <a:extLst>
              <a:ext uri="{FF2B5EF4-FFF2-40B4-BE49-F238E27FC236}">
                <a16:creationId xmlns:a16="http://schemas.microsoft.com/office/drawing/2014/main" id="{68C192EB-43CB-47FC-A9A2-8962CDC87EC7}"/>
              </a:ext>
            </a:extLst>
          </p:cNvPr>
          <p:cNvGrpSpPr/>
          <p:nvPr/>
        </p:nvGrpSpPr>
        <p:grpSpPr>
          <a:xfrm>
            <a:off x="8000293" y="5737316"/>
            <a:ext cx="2430680" cy="141607"/>
            <a:chOff x="13603054" y="10994116"/>
            <a:chExt cx="4499033" cy="262107"/>
          </a:xfrm>
        </p:grpSpPr>
        <p:sp>
          <p:nvSpPr>
            <p:cNvPr id="50" name="Line 42">
              <a:extLst>
                <a:ext uri="{FF2B5EF4-FFF2-40B4-BE49-F238E27FC236}">
                  <a16:creationId xmlns:a16="http://schemas.microsoft.com/office/drawing/2014/main" id="{C21950AA-20EE-4FC0-A960-1D250001AE93}"/>
                </a:ext>
              </a:extLst>
            </p:cNvPr>
            <p:cNvSpPr>
              <a:spLocks noChangeShapeType="1"/>
            </p:cNvSpPr>
            <p:nvPr/>
          </p:nvSpPr>
          <p:spPr bwMode="auto">
            <a:xfrm>
              <a:off x="13603055" y="11126610"/>
              <a:ext cx="4499032" cy="0"/>
            </a:xfrm>
            <a:prstGeom prst="line">
              <a:avLst/>
            </a:prstGeom>
            <a:noFill/>
            <a:ln w="10440" cap="flat">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51" name="Line 43">
              <a:extLst>
                <a:ext uri="{FF2B5EF4-FFF2-40B4-BE49-F238E27FC236}">
                  <a16:creationId xmlns:a16="http://schemas.microsoft.com/office/drawing/2014/main" id="{6C79B495-3917-4759-A93C-4DEB39306428}"/>
                </a:ext>
              </a:extLst>
            </p:cNvPr>
            <p:cNvSpPr>
              <a:spLocks noChangeShapeType="1"/>
            </p:cNvSpPr>
            <p:nvPr/>
          </p:nvSpPr>
          <p:spPr bwMode="auto">
            <a:xfrm flipV="1">
              <a:off x="13603054" y="10994116"/>
              <a:ext cx="0" cy="262107"/>
            </a:xfrm>
            <a:prstGeom prst="line">
              <a:avLst/>
            </a:prstGeom>
            <a:noFill/>
            <a:ln w="10440" cap="flat">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52" name="Line 44">
              <a:extLst>
                <a:ext uri="{FF2B5EF4-FFF2-40B4-BE49-F238E27FC236}">
                  <a16:creationId xmlns:a16="http://schemas.microsoft.com/office/drawing/2014/main" id="{CF92C9EF-5A4E-477D-8077-F148272232D0}"/>
                </a:ext>
              </a:extLst>
            </p:cNvPr>
            <p:cNvSpPr>
              <a:spLocks noChangeShapeType="1"/>
            </p:cNvSpPr>
            <p:nvPr/>
          </p:nvSpPr>
          <p:spPr bwMode="auto">
            <a:xfrm flipV="1">
              <a:off x="18102087" y="10994116"/>
              <a:ext cx="0" cy="262107"/>
            </a:xfrm>
            <a:prstGeom prst="line">
              <a:avLst/>
            </a:prstGeom>
            <a:noFill/>
            <a:ln w="10440" cap="flat">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grpSp>
      <p:sp>
        <p:nvSpPr>
          <p:cNvPr id="53" name="TextBox 52">
            <a:extLst>
              <a:ext uri="{FF2B5EF4-FFF2-40B4-BE49-F238E27FC236}">
                <a16:creationId xmlns:a16="http://schemas.microsoft.com/office/drawing/2014/main" id="{17F49984-A93D-462A-9B2C-8EA0DFDE311D}"/>
              </a:ext>
            </a:extLst>
          </p:cNvPr>
          <p:cNvSpPr txBox="1"/>
          <p:nvPr/>
        </p:nvSpPr>
        <p:spPr>
          <a:xfrm>
            <a:off x="8853521" y="5899135"/>
            <a:ext cx="702436" cy="299184"/>
          </a:xfrm>
          <a:prstGeom prst="rect">
            <a:avLst/>
          </a:prstGeom>
          <a:noFill/>
        </p:spPr>
        <p:txBody>
          <a:bodyPr wrap="none" rtlCol="0" anchor="t" anchorCtr="0">
            <a:spAutoFit/>
          </a:bodyPr>
          <a:lstStyle/>
          <a:p>
            <a:pPr algn="ctr"/>
            <a:r>
              <a:rPr lang="en-US" sz="1344" b="1" dirty="0">
                <a:solidFill>
                  <a:schemeClr val="tx2"/>
                </a:solidFill>
                <a:ea typeface="League Spartan" charset="0"/>
                <a:cs typeface="Poppins" pitchFamily="2" charset="77"/>
              </a:rPr>
              <a:t>800 PX</a:t>
            </a:r>
          </a:p>
        </p:txBody>
      </p:sp>
      <p:grpSp>
        <p:nvGrpSpPr>
          <p:cNvPr id="54" name="Group 53">
            <a:extLst>
              <a:ext uri="{FF2B5EF4-FFF2-40B4-BE49-F238E27FC236}">
                <a16:creationId xmlns:a16="http://schemas.microsoft.com/office/drawing/2014/main" id="{DA54FB39-8D96-4A1B-8CAC-BC4FEF5B1C6D}"/>
              </a:ext>
            </a:extLst>
          </p:cNvPr>
          <p:cNvGrpSpPr/>
          <p:nvPr/>
        </p:nvGrpSpPr>
        <p:grpSpPr>
          <a:xfrm>
            <a:off x="972383" y="2025334"/>
            <a:ext cx="2900236" cy="1764510"/>
            <a:chOff x="1056459" y="5904621"/>
            <a:chExt cx="5553223" cy="3378594"/>
          </a:xfrm>
        </p:grpSpPr>
        <p:sp>
          <p:nvSpPr>
            <p:cNvPr id="55" name="Freeform 56">
              <a:extLst>
                <a:ext uri="{FF2B5EF4-FFF2-40B4-BE49-F238E27FC236}">
                  <a16:creationId xmlns:a16="http://schemas.microsoft.com/office/drawing/2014/main" id="{369F7BE8-29D0-4F31-B4EA-5D6C96D2546C}"/>
                </a:ext>
              </a:extLst>
            </p:cNvPr>
            <p:cNvSpPr>
              <a:spLocks noChangeArrowheads="1"/>
            </p:cNvSpPr>
            <p:nvPr/>
          </p:nvSpPr>
          <p:spPr bwMode="auto">
            <a:xfrm>
              <a:off x="1056459" y="5904621"/>
              <a:ext cx="5553223" cy="3378594"/>
            </a:xfrm>
            <a:custGeom>
              <a:avLst/>
              <a:gdLst>
                <a:gd name="T0" fmla="*/ 8500 w 8501"/>
                <a:gd name="T1" fmla="*/ 5171 h 5172"/>
                <a:gd name="T2" fmla="*/ 0 w 8501"/>
                <a:gd name="T3" fmla="*/ 5171 h 5172"/>
                <a:gd name="T4" fmla="*/ 0 w 8501"/>
                <a:gd name="T5" fmla="*/ 0 h 5172"/>
                <a:gd name="T6" fmla="*/ 8500 w 8501"/>
                <a:gd name="T7" fmla="*/ 0 h 5172"/>
                <a:gd name="T8" fmla="*/ 8500 w 8501"/>
                <a:gd name="T9" fmla="*/ 5171 h 5172"/>
              </a:gdLst>
              <a:ahLst/>
              <a:cxnLst>
                <a:cxn ang="0">
                  <a:pos x="T0" y="T1"/>
                </a:cxn>
                <a:cxn ang="0">
                  <a:pos x="T2" y="T3"/>
                </a:cxn>
                <a:cxn ang="0">
                  <a:pos x="T4" y="T5"/>
                </a:cxn>
                <a:cxn ang="0">
                  <a:pos x="T6" y="T7"/>
                </a:cxn>
                <a:cxn ang="0">
                  <a:pos x="T8" y="T9"/>
                </a:cxn>
              </a:cxnLst>
              <a:rect l="0" t="0" r="r" b="b"/>
              <a:pathLst>
                <a:path w="8501" h="5172">
                  <a:moveTo>
                    <a:pt x="8500" y="5171"/>
                  </a:moveTo>
                  <a:lnTo>
                    <a:pt x="0" y="5171"/>
                  </a:lnTo>
                  <a:lnTo>
                    <a:pt x="0" y="0"/>
                  </a:lnTo>
                  <a:lnTo>
                    <a:pt x="8500" y="0"/>
                  </a:lnTo>
                  <a:lnTo>
                    <a:pt x="8500" y="5171"/>
                  </a:lnTo>
                </a:path>
              </a:pathLst>
            </a:custGeom>
            <a:solidFill>
              <a:schemeClr val="accent1"/>
            </a:solidFill>
            <a:ln>
              <a:noFill/>
            </a:ln>
            <a:effectLst/>
          </p:spPr>
          <p:txBody>
            <a:bodyPr wrap="none" anchor="ctr"/>
            <a:lstStyle/>
            <a:p>
              <a:endParaRPr lang="en-US" sz="2800" dirty="0"/>
            </a:p>
          </p:txBody>
        </p:sp>
        <p:grpSp>
          <p:nvGrpSpPr>
            <p:cNvPr id="56" name="Group 55">
              <a:extLst>
                <a:ext uri="{FF2B5EF4-FFF2-40B4-BE49-F238E27FC236}">
                  <a16:creationId xmlns:a16="http://schemas.microsoft.com/office/drawing/2014/main" id="{EEC16532-F46C-412F-832B-5B1689F88AEB}"/>
                </a:ext>
              </a:extLst>
            </p:cNvPr>
            <p:cNvGrpSpPr/>
            <p:nvPr/>
          </p:nvGrpSpPr>
          <p:grpSpPr>
            <a:xfrm>
              <a:off x="1451747" y="6935769"/>
              <a:ext cx="584702" cy="331234"/>
              <a:chOff x="7255555" y="2324406"/>
              <a:chExt cx="584702" cy="331234"/>
            </a:xfrm>
          </p:grpSpPr>
          <p:sp>
            <p:nvSpPr>
              <p:cNvPr id="60" name="Line 57">
                <a:extLst>
                  <a:ext uri="{FF2B5EF4-FFF2-40B4-BE49-F238E27FC236}">
                    <a16:creationId xmlns:a16="http://schemas.microsoft.com/office/drawing/2014/main" id="{1BE01B1C-420C-468B-8A29-2F48A6EEA0C6}"/>
                  </a:ext>
                </a:extLst>
              </p:cNvPr>
              <p:cNvSpPr>
                <a:spLocks noChangeShapeType="1"/>
              </p:cNvSpPr>
              <p:nvPr/>
            </p:nvSpPr>
            <p:spPr bwMode="auto">
              <a:xfrm>
                <a:off x="7255555" y="2324406"/>
                <a:ext cx="584702" cy="0"/>
              </a:xfrm>
              <a:prstGeom prst="line">
                <a:avLst/>
              </a:prstGeom>
              <a:noFill/>
              <a:ln w="1044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dirty="0"/>
              </a:p>
            </p:txBody>
          </p:sp>
          <p:sp>
            <p:nvSpPr>
              <p:cNvPr id="61" name="Line 58">
                <a:extLst>
                  <a:ext uri="{FF2B5EF4-FFF2-40B4-BE49-F238E27FC236}">
                    <a16:creationId xmlns:a16="http://schemas.microsoft.com/office/drawing/2014/main" id="{CC6864CB-C52F-4615-B5E8-B097DEDF754B}"/>
                  </a:ext>
                </a:extLst>
              </p:cNvPr>
              <p:cNvSpPr>
                <a:spLocks noChangeShapeType="1"/>
              </p:cNvSpPr>
              <p:nvPr/>
            </p:nvSpPr>
            <p:spPr bwMode="auto">
              <a:xfrm>
                <a:off x="7255555" y="2488582"/>
                <a:ext cx="584702" cy="0"/>
              </a:xfrm>
              <a:prstGeom prst="line">
                <a:avLst/>
              </a:prstGeom>
              <a:noFill/>
              <a:ln w="1044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dirty="0"/>
              </a:p>
            </p:txBody>
          </p:sp>
          <p:sp>
            <p:nvSpPr>
              <p:cNvPr id="62" name="Line 59">
                <a:extLst>
                  <a:ext uri="{FF2B5EF4-FFF2-40B4-BE49-F238E27FC236}">
                    <a16:creationId xmlns:a16="http://schemas.microsoft.com/office/drawing/2014/main" id="{09B44CC6-A6BC-4544-BCE6-87DED3908764}"/>
                  </a:ext>
                </a:extLst>
              </p:cNvPr>
              <p:cNvSpPr>
                <a:spLocks noChangeShapeType="1"/>
              </p:cNvSpPr>
              <p:nvPr/>
            </p:nvSpPr>
            <p:spPr bwMode="auto">
              <a:xfrm>
                <a:off x="7255555" y="2655640"/>
                <a:ext cx="584702" cy="0"/>
              </a:xfrm>
              <a:prstGeom prst="line">
                <a:avLst/>
              </a:prstGeom>
              <a:noFill/>
              <a:ln w="1044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dirty="0"/>
              </a:p>
            </p:txBody>
          </p:sp>
        </p:grpSp>
        <p:sp>
          <p:nvSpPr>
            <p:cNvPr id="57" name="Freeform 60">
              <a:extLst>
                <a:ext uri="{FF2B5EF4-FFF2-40B4-BE49-F238E27FC236}">
                  <a16:creationId xmlns:a16="http://schemas.microsoft.com/office/drawing/2014/main" id="{0FF6825E-EA8C-4253-8872-75648EA0C05B}"/>
                </a:ext>
              </a:extLst>
            </p:cNvPr>
            <p:cNvSpPr>
              <a:spLocks noChangeArrowheads="1"/>
            </p:cNvSpPr>
            <p:nvPr/>
          </p:nvSpPr>
          <p:spPr bwMode="auto">
            <a:xfrm>
              <a:off x="2323794" y="6935769"/>
              <a:ext cx="3978540" cy="331234"/>
            </a:xfrm>
            <a:custGeom>
              <a:avLst/>
              <a:gdLst>
                <a:gd name="T0" fmla="*/ 5895 w 5896"/>
                <a:gd name="T1" fmla="*/ 508 h 509"/>
                <a:gd name="T2" fmla="*/ 0 w 5896"/>
                <a:gd name="T3" fmla="*/ 508 h 509"/>
                <a:gd name="T4" fmla="*/ 0 w 5896"/>
                <a:gd name="T5" fmla="*/ 0 h 509"/>
                <a:gd name="T6" fmla="*/ 5895 w 5896"/>
                <a:gd name="T7" fmla="*/ 0 h 509"/>
                <a:gd name="T8" fmla="*/ 5895 w 5896"/>
                <a:gd name="T9" fmla="*/ 508 h 509"/>
              </a:gdLst>
              <a:ahLst/>
              <a:cxnLst>
                <a:cxn ang="0">
                  <a:pos x="T0" y="T1"/>
                </a:cxn>
                <a:cxn ang="0">
                  <a:pos x="T2" y="T3"/>
                </a:cxn>
                <a:cxn ang="0">
                  <a:pos x="T4" y="T5"/>
                </a:cxn>
                <a:cxn ang="0">
                  <a:pos x="T6" y="T7"/>
                </a:cxn>
                <a:cxn ang="0">
                  <a:pos x="T8" y="T9"/>
                </a:cxn>
              </a:cxnLst>
              <a:rect l="0" t="0" r="r" b="b"/>
              <a:pathLst>
                <a:path w="5896" h="509">
                  <a:moveTo>
                    <a:pt x="5895" y="508"/>
                  </a:moveTo>
                  <a:lnTo>
                    <a:pt x="0" y="508"/>
                  </a:lnTo>
                  <a:lnTo>
                    <a:pt x="0" y="0"/>
                  </a:lnTo>
                  <a:lnTo>
                    <a:pt x="5895" y="0"/>
                  </a:lnTo>
                  <a:lnTo>
                    <a:pt x="5895" y="508"/>
                  </a:ln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p:nvSpPr>
            <p:cNvPr id="58" name="TextBox 57">
              <a:extLst>
                <a:ext uri="{FF2B5EF4-FFF2-40B4-BE49-F238E27FC236}">
                  <a16:creationId xmlns:a16="http://schemas.microsoft.com/office/drawing/2014/main" id="{67C66EB5-8BC5-4911-A12B-24DD3EAD5EA2}"/>
                </a:ext>
              </a:extLst>
            </p:cNvPr>
            <p:cNvSpPr txBox="1"/>
            <p:nvPr/>
          </p:nvSpPr>
          <p:spPr>
            <a:xfrm>
              <a:off x="1363807" y="6163884"/>
              <a:ext cx="1952720" cy="589316"/>
            </a:xfrm>
            <a:prstGeom prst="rect">
              <a:avLst/>
            </a:prstGeom>
            <a:noFill/>
          </p:spPr>
          <p:txBody>
            <a:bodyPr wrap="none" rtlCol="0" anchor="b" anchorCtr="0">
              <a:spAutoFit/>
            </a:bodyPr>
            <a:lstStyle/>
            <a:p>
              <a:r>
                <a:rPr lang="en-US" sz="1400" b="1" dirty="0">
                  <a:solidFill>
                    <a:schemeClr val="bg1"/>
                  </a:solidFill>
                  <a:ea typeface="League Spartan" charset="0"/>
                  <a:cs typeface="Poppins" pitchFamily="2" charset="77"/>
                </a:rPr>
                <a:t>THE MENU</a:t>
              </a:r>
            </a:p>
          </p:txBody>
        </p:sp>
        <p:sp>
          <p:nvSpPr>
            <p:cNvPr id="59" name="Subtitle 2">
              <a:extLst>
                <a:ext uri="{FF2B5EF4-FFF2-40B4-BE49-F238E27FC236}">
                  <a16:creationId xmlns:a16="http://schemas.microsoft.com/office/drawing/2014/main" id="{A0735B07-8E48-4617-9901-EA349C15F737}"/>
                </a:ext>
              </a:extLst>
            </p:cNvPr>
            <p:cNvSpPr txBox="1">
              <a:spLocks/>
            </p:cNvSpPr>
            <p:nvPr/>
          </p:nvSpPr>
          <p:spPr>
            <a:xfrm>
              <a:off x="1363807" y="7683126"/>
              <a:ext cx="4938527" cy="998848"/>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60"/>
                </a:lnSpc>
                <a:spcBef>
                  <a:spcPts val="0"/>
                </a:spcBef>
              </a:pPr>
              <a:r>
                <a:rPr lang="en-GB" sz="1000" dirty="0">
                  <a:solidFill>
                    <a:schemeClr val="bg1"/>
                  </a:solidFill>
                  <a:latin typeface="+mn-lt"/>
                  <a:ea typeface="Lato Light" panose="020F0502020204030203" pitchFamily="34" charset="0"/>
                  <a:cs typeface="Mukta ExtraLight" panose="020B0000000000000000" pitchFamily="34" charset="77"/>
                </a:rPr>
                <a:t>Lorem ipsum </a:t>
              </a:r>
              <a:r>
                <a:rPr lang="en-GB" sz="1000" dirty="0" err="1">
                  <a:solidFill>
                    <a:schemeClr val="bg1"/>
                  </a:solidFill>
                  <a:latin typeface="+mn-lt"/>
                  <a:ea typeface="Lato Light" panose="020F0502020204030203" pitchFamily="34" charset="0"/>
                  <a:cs typeface="Mukta ExtraLight" panose="020B0000000000000000" pitchFamily="34" charset="77"/>
                </a:rPr>
                <a:t>dolor</a:t>
              </a:r>
              <a:r>
                <a:rPr lang="en-GB" sz="1000" dirty="0">
                  <a:solidFill>
                    <a:schemeClr val="bg1"/>
                  </a:solidFill>
                  <a:latin typeface="+mn-lt"/>
                  <a:ea typeface="Lato Light" panose="020F0502020204030203" pitchFamily="34" charset="0"/>
                  <a:cs typeface="Mukta ExtraLight" panose="020B0000000000000000" pitchFamily="34" charset="77"/>
                </a:rPr>
                <a:t> sit </a:t>
              </a:r>
              <a:r>
                <a:rPr lang="en-GB" sz="1000" dirty="0" err="1">
                  <a:solidFill>
                    <a:schemeClr val="bg1"/>
                  </a:solidFill>
                  <a:latin typeface="+mn-lt"/>
                  <a:ea typeface="Lato Light" panose="020F0502020204030203" pitchFamily="34" charset="0"/>
                  <a:cs typeface="Mukta ExtraLight" panose="020B0000000000000000" pitchFamily="34" charset="77"/>
                </a:rPr>
                <a:t>amet</a:t>
              </a:r>
              <a:r>
                <a:rPr lang="en-GB" sz="1000" dirty="0">
                  <a:solidFill>
                    <a:schemeClr val="bg1"/>
                  </a:solidFill>
                  <a:latin typeface="+mn-lt"/>
                  <a:ea typeface="Lato Light" panose="020F0502020204030203" pitchFamily="34" charset="0"/>
                  <a:cs typeface="Mukta ExtraLight" panose="020B0000000000000000" pitchFamily="34" charset="77"/>
                </a:rPr>
                <a:t>, cum modo </a:t>
              </a:r>
              <a:r>
                <a:rPr lang="en-GB" sz="1000" dirty="0" err="1">
                  <a:solidFill>
                    <a:schemeClr val="bg1"/>
                  </a:solidFill>
                  <a:latin typeface="+mn-lt"/>
                  <a:ea typeface="Lato Light" panose="020F0502020204030203" pitchFamily="34" charset="0"/>
                  <a:cs typeface="Mukta ExtraLight" panose="020B0000000000000000" pitchFamily="34" charset="77"/>
                </a:rPr>
                <a:t>comprehensam</a:t>
              </a:r>
              <a:r>
                <a:rPr lang="en-GB" sz="1000" dirty="0">
                  <a:solidFill>
                    <a:schemeClr val="bg1"/>
                  </a:solidFill>
                  <a:latin typeface="+mn-lt"/>
                  <a:ea typeface="Lato Light" panose="020F0502020204030203" pitchFamily="34" charset="0"/>
                  <a:cs typeface="Mukta ExtraLight" panose="020B0000000000000000" pitchFamily="34" charset="77"/>
                </a:rPr>
                <a:t> in. </a:t>
              </a:r>
              <a:r>
                <a:rPr lang="en-GB" sz="1000" dirty="0" err="1">
                  <a:solidFill>
                    <a:schemeClr val="bg1"/>
                  </a:solidFill>
                  <a:latin typeface="+mn-lt"/>
                  <a:ea typeface="Lato Light" panose="020F0502020204030203" pitchFamily="34" charset="0"/>
                  <a:cs typeface="Mukta ExtraLight" panose="020B0000000000000000" pitchFamily="34" charset="77"/>
                </a:rPr>
                <a:t>Sed</a:t>
              </a:r>
              <a:r>
                <a:rPr lang="en-GB" sz="1000" dirty="0">
                  <a:solidFill>
                    <a:schemeClr val="bg1"/>
                  </a:solidFill>
                  <a:latin typeface="+mn-lt"/>
                  <a:ea typeface="Lato Light" panose="020F0502020204030203" pitchFamily="34" charset="0"/>
                  <a:cs typeface="Mukta ExtraLight" panose="020B0000000000000000" pitchFamily="34" charset="77"/>
                </a:rPr>
                <a:t> </a:t>
              </a:r>
              <a:r>
                <a:rPr lang="en-GB" sz="1000" dirty="0" err="1">
                  <a:solidFill>
                    <a:schemeClr val="bg1"/>
                  </a:solidFill>
                  <a:latin typeface="+mn-lt"/>
                  <a:ea typeface="Lato Light" panose="020F0502020204030203" pitchFamily="34" charset="0"/>
                  <a:cs typeface="Mukta ExtraLight" panose="020B0000000000000000" pitchFamily="34" charset="77"/>
                </a:rPr>
                <a:t>nibh</a:t>
              </a:r>
              <a:r>
                <a:rPr lang="en-GB" sz="1000" dirty="0">
                  <a:solidFill>
                    <a:schemeClr val="bg1"/>
                  </a:solidFill>
                  <a:latin typeface="+mn-lt"/>
                  <a:ea typeface="Lato Light" panose="020F0502020204030203" pitchFamily="34" charset="0"/>
                  <a:cs typeface="Mukta ExtraLight" panose="020B0000000000000000" pitchFamily="34" charset="77"/>
                </a:rPr>
                <a:t> </a:t>
              </a:r>
              <a:r>
                <a:rPr lang="en-GB" sz="1000" dirty="0" err="1">
                  <a:solidFill>
                    <a:schemeClr val="bg1"/>
                  </a:solidFill>
                  <a:latin typeface="+mn-lt"/>
                  <a:ea typeface="Lato Light" panose="020F0502020204030203" pitchFamily="34" charset="0"/>
                  <a:cs typeface="Mukta ExtraLight" panose="020B0000000000000000" pitchFamily="34" charset="77"/>
                </a:rPr>
                <a:t>theophrastus</a:t>
              </a:r>
              <a:r>
                <a:rPr lang="en-GB" sz="1000" dirty="0">
                  <a:solidFill>
                    <a:schemeClr val="bg1"/>
                  </a:solidFill>
                  <a:latin typeface="+mn-lt"/>
                  <a:ea typeface="Lato Light" panose="020F0502020204030203" pitchFamily="34" charset="0"/>
                  <a:cs typeface="Mukta ExtraLight" panose="020B0000000000000000" pitchFamily="34" charset="77"/>
                </a:rPr>
                <a:t> in, ex </a:t>
              </a:r>
              <a:r>
                <a:rPr lang="en-GB" sz="1000" dirty="0" err="1">
                  <a:solidFill>
                    <a:schemeClr val="bg1"/>
                  </a:solidFill>
                  <a:latin typeface="+mn-lt"/>
                  <a:ea typeface="Lato Light" panose="020F0502020204030203" pitchFamily="34" charset="0"/>
                  <a:cs typeface="Mukta ExtraLight" panose="020B0000000000000000" pitchFamily="34" charset="77"/>
                </a:rPr>
                <a:t>dictas</a:t>
              </a:r>
              <a:r>
                <a:rPr lang="en-GB" sz="1000" dirty="0">
                  <a:solidFill>
                    <a:schemeClr val="bg1"/>
                  </a:solidFill>
                  <a:latin typeface="+mn-lt"/>
                  <a:ea typeface="Lato Light" panose="020F0502020204030203" pitchFamily="34" charset="0"/>
                  <a:cs typeface="Mukta ExtraLight" panose="020B0000000000000000" pitchFamily="34" charset="77"/>
                </a:rPr>
                <a:t> </a:t>
              </a:r>
              <a:r>
                <a:rPr lang="en-GB" sz="1000" dirty="0" err="1">
                  <a:solidFill>
                    <a:schemeClr val="bg1"/>
                  </a:solidFill>
                  <a:latin typeface="+mn-lt"/>
                  <a:ea typeface="Lato Light" panose="020F0502020204030203" pitchFamily="34" charset="0"/>
                  <a:cs typeface="Mukta ExtraLight" panose="020B0000000000000000" pitchFamily="34" charset="77"/>
                </a:rPr>
                <a:t>conceptam</a:t>
              </a:r>
              <a:r>
                <a:rPr lang="en-GB" sz="1000" dirty="0">
                  <a:solidFill>
                    <a:schemeClr val="bg1"/>
                  </a:solidFill>
                  <a:latin typeface="+mn-lt"/>
                  <a:ea typeface="Lato Light" panose="020F0502020204030203" pitchFamily="34" charset="0"/>
                  <a:cs typeface="Mukta ExtraLight" panose="020B0000000000000000" pitchFamily="34" charset="77"/>
                </a:rPr>
                <a:t>.</a:t>
              </a:r>
              <a:endParaRPr lang="en-US" sz="1000" dirty="0">
                <a:solidFill>
                  <a:schemeClr val="bg1"/>
                </a:solidFill>
                <a:latin typeface="+mn-lt"/>
                <a:ea typeface="Lato Light" panose="020F0502020204030203" pitchFamily="34" charset="0"/>
                <a:cs typeface="Mukta ExtraLight" panose="020B0000000000000000" pitchFamily="34" charset="77"/>
              </a:endParaRPr>
            </a:p>
          </p:txBody>
        </p:sp>
      </p:grpSp>
      <p:sp>
        <p:nvSpPr>
          <p:cNvPr id="64" name="Freeform 61">
            <a:extLst>
              <a:ext uri="{FF2B5EF4-FFF2-40B4-BE49-F238E27FC236}">
                <a16:creationId xmlns:a16="http://schemas.microsoft.com/office/drawing/2014/main" id="{5D908CA1-B00B-45E8-A5A6-4A392BC96C94}"/>
              </a:ext>
            </a:extLst>
          </p:cNvPr>
          <p:cNvSpPr>
            <a:spLocks noChangeArrowheads="1"/>
          </p:cNvSpPr>
          <p:nvPr/>
        </p:nvSpPr>
        <p:spPr bwMode="auto">
          <a:xfrm>
            <a:off x="4081154" y="1858358"/>
            <a:ext cx="1453019" cy="2074121"/>
          </a:xfrm>
          <a:custGeom>
            <a:avLst/>
            <a:gdLst>
              <a:gd name="T0" fmla="*/ 3950 w 3951"/>
              <a:gd name="T1" fmla="*/ 5638 h 5639"/>
              <a:gd name="T2" fmla="*/ 0 w 3951"/>
              <a:gd name="T3" fmla="*/ 5638 h 5639"/>
              <a:gd name="T4" fmla="*/ 0 w 3951"/>
              <a:gd name="T5" fmla="*/ 0 h 5639"/>
              <a:gd name="T6" fmla="*/ 3950 w 3951"/>
              <a:gd name="T7" fmla="*/ 0 h 5639"/>
              <a:gd name="T8" fmla="*/ 3950 w 3951"/>
              <a:gd name="T9" fmla="*/ 5638 h 5639"/>
            </a:gdLst>
            <a:ahLst/>
            <a:cxnLst>
              <a:cxn ang="0">
                <a:pos x="T0" y="T1"/>
              </a:cxn>
              <a:cxn ang="0">
                <a:pos x="T2" y="T3"/>
              </a:cxn>
              <a:cxn ang="0">
                <a:pos x="T4" y="T5"/>
              </a:cxn>
              <a:cxn ang="0">
                <a:pos x="T6" y="T7"/>
              </a:cxn>
              <a:cxn ang="0">
                <a:pos x="T8" y="T9"/>
              </a:cxn>
            </a:cxnLst>
            <a:rect l="0" t="0" r="r" b="b"/>
            <a:pathLst>
              <a:path w="3951" h="5639">
                <a:moveTo>
                  <a:pt x="3950" y="5638"/>
                </a:moveTo>
                <a:lnTo>
                  <a:pt x="0" y="5638"/>
                </a:lnTo>
                <a:lnTo>
                  <a:pt x="0" y="0"/>
                </a:lnTo>
                <a:lnTo>
                  <a:pt x="3950" y="0"/>
                </a:lnTo>
                <a:lnTo>
                  <a:pt x="3950" y="5638"/>
                </a:lnTo>
              </a:path>
            </a:pathLst>
          </a:custGeom>
          <a:solidFill>
            <a:schemeClr val="accent3"/>
          </a:solidFill>
          <a:ln>
            <a:noFill/>
          </a:ln>
          <a:effectLst/>
        </p:spPr>
        <p:txBody>
          <a:bodyPr wrap="none" anchor="ctr"/>
          <a:lstStyle/>
          <a:p>
            <a:endParaRPr lang="en-US" sz="2743" dirty="0"/>
          </a:p>
        </p:txBody>
      </p:sp>
      <p:sp>
        <p:nvSpPr>
          <p:cNvPr id="65" name="Freeform 93">
            <a:extLst>
              <a:ext uri="{FF2B5EF4-FFF2-40B4-BE49-F238E27FC236}">
                <a16:creationId xmlns:a16="http://schemas.microsoft.com/office/drawing/2014/main" id="{037122CF-734D-4B0F-9AE6-998ECE849F7B}"/>
              </a:ext>
            </a:extLst>
          </p:cNvPr>
          <p:cNvSpPr>
            <a:spLocks noChangeArrowheads="1"/>
          </p:cNvSpPr>
          <p:nvPr/>
        </p:nvSpPr>
        <p:spPr bwMode="auto">
          <a:xfrm>
            <a:off x="4319540" y="2161611"/>
            <a:ext cx="953176" cy="839657"/>
          </a:xfrm>
          <a:custGeom>
            <a:avLst/>
            <a:gdLst>
              <a:gd name="connsiteX0" fmla="*/ 0 w 1692965"/>
              <a:gd name="connsiteY0" fmla="*/ 1342221 h 1491340"/>
              <a:gd name="connsiteX1" fmla="*/ 1692965 w 1692965"/>
              <a:gd name="connsiteY1" fmla="*/ 1342221 h 1491340"/>
              <a:gd name="connsiteX2" fmla="*/ 1692965 w 1692965"/>
              <a:gd name="connsiteY2" fmla="*/ 1491340 h 1491340"/>
              <a:gd name="connsiteX3" fmla="*/ 0 w 1692965"/>
              <a:gd name="connsiteY3" fmla="*/ 1491340 h 1491340"/>
              <a:gd name="connsiteX4" fmla="*/ 0 w 1692965"/>
              <a:gd name="connsiteY4" fmla="*/ 1005225 h 1491340"/>
              <a:gd name="connsiteX5" fmla="*/ 1692965 w 1692965"/>
              <a:gd name="connsiteY5" fmla="*/ 1005225 h 1491340"/>
              <a:gd name="connsiteX6" fmla="*/ 1692965 w 1692965"/>
              <a:gd name="connsiteY6" fmla="*/ 1154344 h 1491340"/>
              <a:gd name="connsiteX7" fmla="*/ 0 w 1692965"/>
              <a:gd name="connsiteY7" fmla="*/ 1154344 h 1491340"/>
              <a:gd name="connsiteX8" fmla="*/ 0 w 1692965"/>
              <a:gd name="connsiteY8" fmla="*/ 671110 h 1491340"/>
              <a:gd name="connsiteX9" fmla="*/ 1692965 w 1692965"/>
              <a:gd name="connsiteY9" fmla="*/ 671110 h 1491340"/>
              <a:gd name="connsiteX10" fmla="*/ 1692965 w 1692965"/>
              <a:gd name="connsiteY10" fmla="*/ 820229 h 1491340"/>
              <a:gd name="connsiteX11" fmla="*/ 0 w 1692965"/>
              <a:gd name="connsiteY11" fmla="*/ 820229 h 1491340"/>
              <a:gd name="connsiteX12" fmla="*/ 0 w 1692965"/>
              <a:gd name="connsiteY12" fmla="*/ 336994 h 1491340"/>
              <a:gd name="connsiteX13" fmla="*/ 1692965 w 1692965"/>
              <a:gd name="connsiteY13" fmla="*/ 336994 h 1491340"/>
              <a:gd name="connsiteX14" fmla="*/ 1692965 w 1692965"/>
              <a:gd name="connsiteY14" fmla="*/ 486113 h 1491340"/>
              <a:gd name="connsiteX15" fmla="*/ 0 w 1692965"/>
              <a:gd name="connsiteY15" fmla="*/ 486113 h 1491340"/>
              <a:gd name="connsiteX16" fmla="*/ 0 w 1692965"/>
              <a:gd name="connsiteY16" fmla="*/ 0 h 1491340"/>
              <a:gd name="connsiteX17" fmla="*/ 1692965 w 1692965"/>
              <a:gd name="connsiteY17" fmla="*/ 0 h 1491340"/>
              <a:gd name="connsiteX18" fmla="*/ 1692965 w 1692965"/>
              <a:gd name="connsiteY18" fmla="*/ 149119 h 1491340"/>
              <a:gd name="connsiteX19" fmla="*/ 0 w 1692965"/>
              <a:gd name="connsiteY19" fmla="*/ 149119 h 149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92965" h="1491340">
                <a:moveTo>
                  <a:pt x="0" y="1342221"/>
                </a:moveTo>
                <a:lnTo>
                  <a:pt x="1692965" y="1342221"/>
                </a:lnTo>
                <a:lnTo>
                  <a:pt x="1692965" y="1491340"/>
                </a:lnTo>
                <a:lnTo>
                  <a:pt x="0" y="1491340"/>
                </a:lnTo>
                <a:close/>
                <a:moveTo>
                  <a:pt x="0" y="1005225"/>
                </a:moveTo>
                <a:lnTo>
                  <a:pt x="1692965" y="1005225"/>
                </a:lnTo>
                <a:lnTo>
                  <a:pt x="1692965" y="1154344"/>
                </a:lnTo>
                <a:lnTo>
                  <a:pt x="0" y="1154344"/>
                </a:lnTo>
                <a:close/>
                <a:moveTo>
                  <a:pt x="0" y="671110"/>
                </a:moveTo>
                <a:lnTo>
                  <a:pt x="1692965" y="671110"/>
                </a:lnTo>
                <a:lnTo>
                  <a:pt x="1692965" y="820229"/>
                </a:lnTo>
                <a:lnTo>
                  <a:pt x="0" y="820229"/>
                </a:lnTo>
                <a:close/>
                <a:moveTo>
                  <a:pt x="0" y="336994"/>
                </a:moveTo>
                <a:lnTo>
                  <a:pt x="1692965" y="336994"/>
                </a:lnTo>
                <a:lnTo>
                  <a:pt x="1692965" y="486113"/>
                </a:lnTo>
                <a:lnTo>
                  <a:pt x="0" y="486113"/>
                </a:lnTo>
                <a:close/>
                <a:moveTo>
                  <a:pt x="0" y="0"/>
                </a:moveTo>
                <a:lnTo>
                  <a:pt x="1692965" y="0"/>
                </a:lnTo>
                <a:lnTo>
                  <a:pt x="1692965" y="149119"/>
                </a:lnTo>
                <a:lnTo>
                  <a:pt x="0" y="149119"/>
                </a:lnTo>
                <a:close/>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2743" dirty="0"/>
          </a:p>
        </p:txBody>
      </p:sp>
      <p:grpSp>
        <p:nvGrpSpPr>
          <p:cNvPr id="66" name="Group 65">
            <a:extLst>
              <a:ext uri="{FF2B5EF4-FFF2-40B4-BE49-F238E27FC236}">
                <a16:creationId xmlns:a16="http://schemas.microsoft.com/office/drawing/2014/main" id="{495D1182-4F1E-4BC8-8FA4-A0E603888572}"/>
              </a:ext>
            </a:extLst>
          </p:cNvPr>
          <p:cNvGrpSpPr/>
          <p:nvPr/>
        </p:nvGrpSpPr>
        <p:grpSpPr>
          <a:xfrm>
            <a:off x="4253051" y="3522195"/>
            <a:ext cx="1107603" cy="129734"/>
            <a:chOff x="7165579" y="7972678"/>
            <a:chExt cx="1967246" cy="230424"/>
          </a:xfrm>
        </p:grpSpPr>
        <p:sp>
          <p:nvSpPr>
            <p:cNvPr id="95" name="Line 67">
              <a:extLst>
                <a:ext uri="{FF2B5EF4-FFF2-40B4-BE49-F238E27FC236}">
                  <a16:creationId xmlns:a16="http://schemas.microsoft.com/office/drawing/2014/main" id="{B6107C7B-18A9-4D01-BFF2-0976A769F18A}"/>
                </a:ext>
              </a:extLst>
            </p:cNvPr>
            <p:cNvSpPr>
              <a:spLocks noChangeShapeType="1"/>
            </p:cNvSpPr>
            <p:nvPr/>
          </p:nvSpPr>
          <p:spPr bwMode="auto">
            <a:xfrm>
              <a:off x="7165579" y="8087890"/>
              <a:ext cx="1967246" cy="0"/>
            </a:xfrm>
            <a:prstGeom prst="line">
              <a:avLst/>
            </a:prstGeom>
            <a:noFill/>
            <a:ln w="1044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96" name="Line 68">
              <a:extLst>
                <a:ext uri="{FF2B5EF4-FFF2-40B4-BE49-F238E27FC236}">
                  <a16:creationId xmlns:a16="http://schemas.microsoft.com/office/drawing/2014/main" id="{D66F4BE9-9347-4AE4-A15F-89832CA0959A}"/>
                </a:ext>
              </a:extLst>
            </p:cNvPr>
            <p:cNvSpPr>
              <a:spLocks noChangeShapeType="1"/>
            </p:cNvSpPr>
            <p:nvPr/>
          </p:nvSpPr>
          <p:spPr bwMode="auto">
            <a:xfrm flipV="1">
              <a:off x="7165579" y="7972678"/>
              <a:ext cx="0" cy="230424"/>
            </a:xfrm>
            <a:prstGeom prst="line">
              <a:avLst/>
            </a:prstGeom>
            <a:noFill/>
            <a:ln w="1044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97" name="Line 69">
              <a:extLst>
                <a:ext uri="{FF2B5EF4-FFF2-40B4-BE49-F238E27FC236}">
                  <a16:creationId xmlns:a16="http://schemas.microsoft.com/office/drawing/2014/main" id="{BCC3ADA7-BC81-4A8B-AAE6-C3232FD1DB46}"/>
                </a:ext>
              </a:extLst>
            </p:cNvPr>
            <p:cNvSpPr>
              <a:spLocks noChangeShapeType="1"/>
            </p:cNvSpPr>
            <p:nvPr/>
          </p:nvSpPr>
          <p:spPr bwMode="auto">
            <a:xfrm flipV="1">
              <a:off x="9132825" y="7972678"/>
              <a:ext cx="0" cy="230424"/>
            </a:xfrm>
            <a:prstGeom prst="line">
              <a:avLst/>
            </a:prstGeom>
            <a:noFill/>
            <a:ln w="10440"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grpSp>
      <p:sp>
        <p:nvSpPr>
          <p:cNvPr id="67" name="Freeform 70">
            <a:extLst>
              <a:ext uri="{FF2B5EF4-FFF2-40B4-BE49-F238E27FC236}">
                <a16:creationId xmlns:a16="http://schemas.microsoft.com/office/drawing/2014/main" id="{FC0F0AB3-BA7C-4B19-85C3-113BAD530BAA}"/>
              </a:ext>
            </a:extLst>
          </p:cNvPr>
          <p:cNvSpPr>
            <a:spLocks noChangeArrowheads="1"/>
          </p:cNvSpPr>
          <p:nvPr/>
        </p:nvSpPr>
        <p:spPr bwMode="auto">
          <a:xfrm>
            <a:off x="4081154" y="4138432"/>
            <a:ext cx="1453019" cy="1806544"/>
          </a:xfrm>
          <a:custGeom>
            <a:avLst/>
            <a:gdLst>
              <a:gd name="T0" fmla="*/ 3950 w 3951"/>
              <a:gd name="T1" fmla="*/ 4912 h 4913"/>
              <a:gd name="T2" fmla="*/ 0 w 3951"/>
              <a:gd name="T3" fmla="*/ 4912 h 4913"/>
              <a:gd name="T4" fmla="*/ 0 w 3951"/>
              <a:gd name="T5" fmla="*/ 0 h 4913"/>
              <a:gd name="T6" fmla="*/ 3950 w 3951"/>
              <a:gd name="T7" fmla="*/ 0 h 4913"/>
              <a:gd name="T8" fmla="*/ 3950 w 3951"/>
              <a:gd name="T9" fmla="*/ 4912 h 4913"/>
            </a:gdLst>
            <a:ahLst/>
            <a:cxnLst>
              <a:cxn ang="0">
                <a:pos x="T0" y="T1"/>
              </a:cxn>
              <a:cxn ang="0">
                <a:pos x="T2" y="T3"/>
              </a:cxn>
              <a:cxn ang="0">
                <a:pos x="T4" y="T5"/>
              </a:cxn>
              <a:cxn ang="0">
                <a:pos x="T6" y="T7"/>
              </a:cxn>
              <a:cxn ang="0">
                <a:pos x="T8" y="T9"/>
              </a:cxn>
            </a:cxnLst>
            <a:rect l="0" t="0" r="r" b="b"/>
            <a:pathLst>
              <a:path w="3951" h="4913">
                <a:moveTo>
                  <a:pt x="3950" y="4912"/>
                </a:moveTo>
                <a:lnTo>
                  <a:pt x="0" y="4912"/>
                </a:lnTo>
                <a:lnTo>
                  <a:pt x="0" y="0"/>
                </a:lnTo>
                <a:lnTo>
                  <a:pt x="3950" y="0"/>
                </a:lnTo>
                <a:lnTo>
                  <a:pt x="3950" y="4912"/>
                </a:lnTo>
              </a:path>
            </a:pathLst>
          </a:custGeom>
          <a:solidFill>
            <a:schemeClr val="accent2"/>
          </a:solidFill>
          <a:ln>
            <a:noFill/>
          </a:ln>
          <a:effectLst/>
        </p:spPr>
        <p:txBody>
          <a:bodyPr wrap="none" anchor="ctr"/>
          <a:lstStyle/>
          <a:p>
            <a:endParaRPr lang="en-US" sz="2743" dirty="0"/>
          </a:p>
        </p:txBody>
      </p:sp>
      <p:sp>
        <p:nvSpPr>
          <p:cNvPr id="69" name="Freeform 74">
            <a:extLst>
              <a:ext uri="{FF2B5EF4-FFF2-40B4-BE49-F238E27FC236}">
                <a16:creationId xmlns:a16="http://schemas.microsoft.com/office/drawing/2014/main" id="{00758590-DCE3-47E9-B0FC-1071AEFBC868}"/>
              </a:ext>
            </a:extLst>
          </p:cNvPr>
          <p:cNvSpPr>
            <a:spLocks noChangeArrowheads="1"/>
          </p:cNvSpPr>
          <p:nvPr/>
        </p:nvSpPr>
        <p:spPr bwMode="auto">
          <a:xfrm>
            <a:off x="5753099" y="1858358"/>
            <a:ext cx="1453019" cy="2074121"/>
          </a:xfrm>
          <a:custGeom>
            <a:avLst/>
            <a:gdLst>
              <a:gd name="T0" fmla="*/ 3951 w 3952"/>
              <a:gd name="T1" fmla="*/ 5638 h 5639"/>
              <a:gd name="T2" fmla="*/ 0 w 3952"/>
              <a:gd name="T3" fmla="*/ 5638 h 5639"/>
              <a:gd name="T4" fmla="*/ 0 w 3952"/>
              <a:gd name="T5" fmla="*/ 0 h 5639"/>
              <a:gd name="T6" fmla="*/ 3951 w 3952"/>
              <a:gd name="T7" fmla="*/ 0 h 5639"/>
              <a:gd name="T8" fmla="*/ 3951 w 3952"/>
              <a:gd name="T9" fmla="*/ 5638 h 5639"/>
            </a:gdLst>
            <a:ahLst/>
            <a:cxnLst>
              <a:cxn ang="0">
                <a:pos x="T0" y="T1"/>
              </a:cxn>
              <a:cxn ang="0">
                <a:pos x="T2" y="T3"/>
              </a:cxn>
              <a:cxn ang="0">
                <a:pos x="T4" y="T5"/>
              </a:cxn>
              <a:cxn ang="0">
                <a:pos x="T6" y="T7"/>
              </a:cxn>
              <a:cxn ang="0">
                <a:pos x="T8" y="T9"/>
              </a:cxn>
            </a:cxnLst>
            <a:rect l="0" t="0" r="r" b="b"/>
            <a:pathLst>
              <a:path w="3952" h="5639">
                <a:moveTo>
                  <a:pt x="3951" y="5638"/>
                </a:moveTo>
                <a:lnTo>
                  <a:pt x="0" y="5638"/>
                </a:lnTo>
                <a:lnTo>
                  <a:pt x="0" y="0"/>
                </a:lnTo>
                <a:lnTo>
                  <a:pt x="3951" y="0"/>
                </a:lnTo>
                <a:lnTo>
                  <a:pt x="3951" y="5638"/>
                </a:lnTo>
              </a:path>
            </a:pathLst>
          </a:custGeom>
          <a:solidFill>
            <a:schemeClr val="accent4"/>
          </a:solidFill>
          <a:ln>
            <a:noFill/>
          </a:ln>
          <a:effectLst/>
        </p:spPr>
        <p:txBody>
          <a:bodyPr wrap="none" anchor="ctr"/>
          <a:lstStyle/>
          <a:p>
            <a:endParaRPr lang="en-US" sz="2743" dirty="0"/>
          </a:p>
        </p:txBody>
      </p:sp>
      <p:sp>
        <p:nvSpPr>
          <p:cNvPr id="71" name="Freeform 83">
            <a:extLst>
              <a:ext uri="{FF2B5EF4-FFF2-40B4-BE49-F238E27FC236}">
                <a16:creationId xmlns:a16="http://schemas.microsoft.com/office/drawing/2014/main" id="{90649DC3-6481-4FE7-85D8-B7D3BF8E703E}"/>
              </a:ext>
            </a:extLst>
          </p:cNvPr>
          <p:cNvSpPr>
            <a:spLocks noChangeArrowheads="1"/>
          </p:cNvSpPr>
          <p:nvPr/>
        </p:nvSpPr>
        <p:spPr bwMode="auto">
          <a:xfrm>
            <a:off x="5757377" y="4138432"/>
            <a:ext cx="1453019" cy="1806544"/>
          </a:xfrm>
          <a:custGeom>
            <a:avLst/>
            <a:gdLst>
              <a:gd name="T0" fmla="*/ 3951 w 3952"/>
              <a:gd name="T1" fmla="*/ 4912 h 4913"/>
              <a:gd name="T2" fmla="*/ 0 w 3952"/>
              <a:gd name="T3" fmla="*/ 4912 h 4913"/>
              <a:gd name="T4" fmla="*/ 0 w 3952"/>
              <a:gd name="T5" fmla="*/ 0 h 4913"/>
              <a:gd name="T6" fmla="*/ 3951 w 3952"/>
              <a:gd name="T7" fmla="*/ 0 h 4913"/>
              <a:gd name="T8" fmla="*/ 3951 w 3952"/>
              <a:gd name="T9" fmla="*/ 4912 h 4913"/>
            </a:gdLst>
            <a:ahLst/>
            <a:cxnLst>
              <a:cxn ang="0">
                <a:pos x="T0" y="T1"/>
              </a:cxn>
              <a:cxn ang="0">
                <a:pos x="T2" y="T3"/>
              </a:cxn>
              <a:cxn ang="0">
                <a:pos x="T4" y="T5"/>
              </a:cxn>
              <a:cxn ang="0">
                <a:pos x="T6" y="T7"/>
              </a:cxn>
              <a:cxn ang="0">
                <a:pos x="T8" y="T9"/>
              </a:cxn>
            </a:cxnLst>
            <a:rect l="0" t="0" r="r" b="b"/>
            <a:pathLst>
              <a:path w="3952" h="4913">
                <a:moveTo>
                  <a:pt x="3951" y="4912"/>
                </a:moveTo>
                <a:lnTo>
                  <a:pt x="0" y="4912"/>
                </a:lnTo>
                <a:lnTo>
                  <a:pt x="0" y="0"/>
                </a:lnTo>
                <a:lnTo>
                  <a:pt x="3951" y="0"/>
                </a:lnTo>
                <a:lnTo>
                  <a:pt x="3951" y="4912"/>
                </a:lnTo>
              </a:path>
            </a:pathLst>
          </a:custGeom>
          <a:solidFill>
            <a:schemeClr val="accent6"/>
          </a:solidFill>
          <a:ln>
            <a:noFill/>
          </a:ln>
          <a:effectLst/>
        </p:spPr>
        <p:txBody>
          <a:bodyPr wrap="none" anchor="ctr"/>
          <a:lstStyle/>
          <a:p>
            <a:endParaRPr lang="en-US" sz="2743" dirty="0"/>
          </a:p>
        </p:txBody>
      </p:sp>
      <p:sp>
        <p:nvSpPr>
          <p:cNvPr id="73" name="Freeform 94">
            <a:extLst>
              <a:ext uri="{FF2B5EF4-FFF2-40B4-BE49-F238E27FC236}">
                <a16:creationId xmlns:a16="http://schemas.microsoft.com/office/drawing/2014/main" id="{FDEE3053-24BA-4856-92BF-7F0E26192BCA}"/>
              </a:ext>
            </a:extLst>
          </p:cNvPr>
          <p:cNvSpPr>
            <a:spLocks noChangeArrowheads="1"/>
          </p:cNvSpPr>
          <p:nvPr/>
        </p:nvSpPr>
        <p:spPr bwMode="auto">
          <a:xfrm>
            <a:off x="6650108" y="4307085"/>
            <a:ext cx="447213" cy="262343"/>
          </a:xfrm>
          <a:custGeom>
            <a:avLst/>
            <a:gdLst>
              <a:gd name="connsiteX0" fmla="*/ 0 w 794309"/>
              <a:gd name="connsiteY0" fmla="*/ 311073 h 465955"/>
              <a:gd name="connsiteX1" fmla="*/ 794309 w 794309"/>
              <a:gd name="connsiteY1" fmla="*/ 311073 h 465955"/>
              <a:gd name="connsiteX2" fmla="*/ 794309 w 794309"/>
              <a:gd name="connsiteY2" fmla="*/ 465955 h 465955"/>
              <a:gd name="connsiteX3" fmla="*/ 0 w 794309"/>
              <a:gd name="connsiteY3" fmla="*/ 465955 h 465955"/>
              <a:gd name="connsiteX4" fmla="*/ 0 w 794309"/>
              <a:gd name="connsiteY4" fmla="*/ 0 h 465955"/>
              <a:gd name="connsiteX5" fmla="*/ 794309 w 794309"/>
              <a:gd name="connsiteY5" fmla="*/ 0 h 465955"/>
              <a:gd name="connsiteX6" fmla="*/ 794309 w 794309"/>
              <a:gd name="connsiteY6" fmla="*/ 154882 h 465955"/>
              <a:gd name="connsiteX7" fmla="*/ 0 w 794309"/>
              <a:gd name="connsiteY7" fmla="*/ 154882 h 46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4309" h="465955">
                <a:moveTo>
                  <a:pt x="0" y="311073"/>
                </a:moveTo>
                <a:lnTo>
                  <a:pt x="794309" y="311073"/>
                </a:lnTo>
                <a:lnTo>
                  <a:pt x="794309" y="465955"/>
                </a:lnTo>
                <a:lnTo>
                  <a:pt x="0" y="465955"/>
                </a:lnTo>
                <a:close/>
                <a:moveTo>
                  <a:pt x="0" y="0"/>
                </a:moveTo>
                <a:lnTo>
                  <a:pt x="794309" y="0"/>
                </a:lnTo>
                <a:lnTo>
                  <a:pt x="794309" y="154882"/>
                </a:lnTo>
                <a:lnTo>
                  <a:pt x="0" y="154882"/>
                </a:lnTo>
                <a:close/>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2743" dirty="0"/>
          </a:p>
        </p:txBody>
      </p:sp>
      <p:sp>
        <p:nvSpPr>
          <p:cNvPr id="74" name="TextBox 73">
            <a:extLst>
              <a:ext uri="{FF2B5EF4-FFF2-40B4-BE49-F238E27FC236}">
                <a16:creationId xmlns:a16="http://schemas.microsoft.com/office/drawing/2014/main" id="{527E7D6F-3823-435D-A460-8A017AC1BA8D}"/>
              </a:ext>
            </a:extLst>
          </p:cNvPr>
          <p:cNvSpPr txBox="1"/>
          <p:nvPr/>
        </p:nvSpPr>
        <p:spPr>
          <a:xfrm>
            <a:off x="4450023" y="3157524"/>
            <a:ext cx="713658" cy="273280"/>
          </a:xfrm>
          <a:prstGeom prst="rect">
            <a:avLst/>
          </a:prstGeom>
          <a:noFill/>
        </p:spPr>
        <p:txBody>
          <a:bodyPr wrap="none" rtlCol="0" anchor="ctr" anchorCtr="0">
            <a:spAutoFit/>
          </a:bodyPr>
          <a:lstStyle/>
          <a:p>
            <a:pPr algn="ctr"/>
            <a:r>
              <a:rPr lang="en-US" sz="1176" b="1" dirty="0">
                <a:solidFill>
                  <a:schemeClr val="bg1"/>
                </a:solidFill>
                <a:ea typeface="League Spartan" charset="0"/>
                <a:cs typeface="Poppins" pitchFamily="2" charset="77"/>
              </a:rPr>
              <a:t>LAYOUT</a:t>
            </a:r>
          </a:p>
        </p:txBody>
      </p:sp>
      <p:sp>
        <p:nvSpPr>
          <p:cNvPr id="75" name="TextBox 74">
            <a:extLst>
              <a:ext uri="{FF2B5EF4-FFF2-40B4-BE49-F238E27FC236}">
                <a16:creationId xmlns:a16="http://schemas.microsoft.com/office/drawing/2014/main" id="{F6F8A556-7AC0-4AD4-977B-291685F31F14}"/>
              </a:ext>
            </a:extLst>
          </p:cNvPr>
          <p:cNvSpPr txBox="1"/>
          <p:nvPr/>
        </p:nvSpPr>
        <p:spPr>
          <a:xfrm>
            <a:off x="5964887" y="2705880"/>
            <a:ext cx="1029449" cy="273280"/>
          </a:xfrm>
          <a:prstGeom prst="rect">
            <a:avLst/>
          </a:prstGeom>
          <a:noFill/>
        </p:spPr>
        <p:txBody>
          <a:bodyPr wrap="none" rtlCol="0" anchor="b" anchorCtr="0">
            <a:spAutoFit/>
          </a:bodyPr>
          <a:lstStyle/>
          <a:p>
            <a:pPr algn="ctr"/>
            <a:r>
              <a:rPr lang="en-US" sz="1176" b="1" dirty="0">
                <a:solidFill>
                  <a:schemeClr val="bg1"/>
                </a:solidFill>
                <a:ea typeface="League Spartan" charset="0"/>
                <a:cs typeface="Poppins" pitchFamily="2" charset="77"/>
              </a:rPr>
              <a:t>UX AND SIZE</a:t>
            </a:r>
          </a:p>
        </p:txBody>
      </p:sp>
      <p:sp>
        <p:nvSpPr>
          <p:cNvPr id="76" name="Subtitle 2">
            <a:extLst>
              <a:ext uri="{FF2B5EF4-FFF2-40B4-BE49-F238E27FC236}">
                <a16:creationId xmlns:a16="http://schemas.microsoft.com/office/drawing/2014/main" id="{26424FE4-0E9B-4F58-BCAE-039EECDDAC20}"/>
              </a:ext>
            </a:extLst>
          </p:cNvPr>
          <p:cNvSpPr txBox="1">
            <a:spLocks/>
          </p:cNvSpPr>
          <p:nvPr/>
        </p:nvSpPr>
        <p:spPr>
          <a:xfrm>
            <a:off x="5880400" y="3043584"/>
            <a:ext cx="1198415" cy="523647"/>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60"/>
              </a:lnSpc>
              <a:spcBef>
                <a:spcPts val="0"/>
              </a:spcBef>
            </a:pPr>
            <a:r>
              <a:rPr lang="pt-BR" sz="1000" dirty="0">
                <a:solidFill>
                  <a:schemeClr val="bg1"/>
                </a:solidFill>
                <a:latin typeface="+mn-lt"/>
                <a:ea typeface="Lato Light" panose="020F0502020204030203" pitchFamily="34" charset="0"/>
                <a:cs typeface="Mukta ExtraLight" panose="020B0000000000000000" pitchFamily="34" charset="77"/>
              </a:rPr>
              <a:t>Lorem ipsum dolor sit amet, cum modo comprehensam in.</a:t>
            </a:r>
            <a:endParaRPr lang="en-US" sz="1000" dirty="0">
              <a:solidFill>
                <a:schemeClr val="bg1"/>
              </a:solidFill>
              <a:latin typeface="+mn-lt"/>
              <a:ea typeface="Lato Light" panose="020F0502020204030203" pitchFamily="34" charset="0"/>
              <a:cs typeface="Mukta ExtraLight" panose="020B0000000000000000" pitchFamily="34" charset="77"/>
            </a:endParaRPr>
          </a:p>
        </p:txBody>
      </p:sp>
      <p:sp>
        <p:nvSpPr>
          <p:cNvPr id="77" name="TextBox 76">
            <a:extLst>
              <a:ext uri="{FF2B5EF4-FFF2-40B4-BE49-F238E27FC236}">
                <a16:creationId xmlns:a16="http://schemas.microsoft.com/office/drawing/2014/main" id="{1921D085-EA4C-4F8D-B6AF-883324B90C78}"/>
              </a:ext>
            </a:extLst>
          </p:cNvPr>
          <p:cNvSpPr txBox="1"/>
          <p:nvPr/>
        </p:nvSpPr>
        <p:spPr>
          <a:xfrm>
            <a:off x="4451637" y="4741642"/>
            <a:ext cx="712054" cy="273280"/>
          </a:xfrm>
          <a:prstGeom prst="rect">
            <a:avLst/>
          </a:prstGeom>
          <a:noFill/>
        </p:spPr>
        <p:txBody>
          <a:bodyPr wrap="none" rtlCol="0" anchor="b" anchorCtr="0">
            <a:spAutoFit/>
          </a:bodyPr>
          <a:lstStyle/>
          <a:p>
            <a:pPr algn="ctr"/>
            <a:r>
              <a:rPr lang="en-US" sz="1176" b="1" dirty="0">
                <a:solidFill>
                  <a:schemeClr val="bg1"/>
                </a:solidFill>
                <a:ea typeface="League Spartan" charset="0"/>
                <a:cs typeface="Poppins" pitchFamily="2" charset="77"/>
              </a:rPr>
              <a:t>DESIGN</a:t>
            </a:r>
          </a:p>
        </p:txBody>
      </p:sp>
      <p:sp>
        <p:nvSpPr>
          <p:cNvPr id="78" name="TextBox 77">
            <a:extLst>
              <a:ext uri="{FF2B5EF4-FFF2-40B4-BE49-F238E27FC236}">
                <a16:creationId xmlns:a16="http://schemas.microsoft.com/office/drawing/2014/main" id="{9B383E5F-BFC8-4600-9C00-098C9133C8C9}"/>
              </a:ext>
            </a:extLst>
          </p:cNvPr>
          <p:cNvSpPr txBox="1"/>
          <p:nvPr/>
        </p:nvSpPr>
        <p:spPr>
          <a:xfrm>
            <a:off x="6073359" y="4741642"/>
            <a:ext cx="821058" cy="273280"/>
          </a:xfrm>
          <a:prstGeom prst="rect">
            <a:avLst/>
          </a:prstGeom>
          <a:noFill/>
        </p:spPr>
        <p:txBody>
          <a:bodyPr wrap="none" rtlCol="0" anchor="b" anchorCtr="0">
            <a:spAutoFit/>
          </a:bodyPr>
          <a:lstStyle/>
          <a:p>
            <a:pPr algn="ctr"/>
            <a:r>
              <a:rPr lang="en-US" sz="1176" b="1" dirty="0">
                <a:solidFill>
                  <a:schemeClr val="bg1"/>
                </a:solidFill>
                <a:ea typeface="League Spartan" charset="0"/>
                <a:cs typeface="Poppins" pitchFamily="2" charset="77"/>
              </a:rPr>
              <a:t>CONTENT</a:t>
            </a:r>
          </a:p>
        </p:txBody>
      </p:sp>
      <p:sp>
        <p:nvSpPr>
          <p:cNvPr id="79" name="Subtitle 2">
            <a:extLst>
              <a:ext uri="{FF2B5EF4-FFF2-40B4-BE49-F238E27FC236}">
                <a16:creationId xmlns:a16="http://schemas.microsoft.com/office/drawing/2014/main" id="{DB63E3A4-CA36-4444-9D6A-8A9CF2FB3C3D}"/>
              </a:ext>
            </a:extLst>
          </p:cNvPr>
          <p:cNvSpPr txBox="1">
            <a:spLocks/>
          </p:cNvSpPr>
          <p:nvPr/>
        </p:nvSpPr>
        <p:spPr>
          <a:xfrm>
            <a:off x="5884679" y="5073325"/>
            <a:ext cx="1198415" cy="523647"/>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60"/>
              </a:lnSpc>
              <a:spcBef>
                <a:spcPts val="0"/>
              </a:spcBef>
            </a:pPr>
            <a:r>
              <a:rPr lang="pt-BR" sz="1000" dirty="0">
                <a:solidFill>
                  <a:schemeClr val="bg1"/>
                </a:solidFill>
                <a:latin typeface="+mn-lt"/>
                <a:ea typeface="Lato Light" panose="020F0502020204030203" pitchFamily="34" charset="0"/>
                <a:cs typeface="Mukta ExtraLight" panose="020B0000000000000000" pitchFamily="34" charset="77"/>
              </a:rPr>
              <a:t>Lorem ipsum dolor sit amet, cum modo comprehensam in.</a:t>
            </a:r>
            <a:endParaRPr lang="en-US" sz="1000" dirty="0">
              <a:solidFill>
                <a:schemeClr val="bg1"/>
              </a:solidFill>
              <a:latin typeface="+mn-lt"/>
              <a:ea typeface="Lato Light" panose="020F0502020204030203" pitchFamily="34" charset="0"/>
              <a:cs typeface="Mukta ExtraLight" panose="020B0000000000000000" pitchFamily="34" charset="77"/>
            </a:endParaRPr>
          </a:p>
        </p:txBody>
      </p:sp>
      <p:sp>
        <p:nvSpPr>
          <p:cNvPr id="80" name="Subtitle 2">
            <a:extLst>
              <a:ext uri="{FF2B5EF4-FFF2-40B4-BE49-F238E27FC236}">
                <a16:creationId xmlns:a16="http://schemas.microsoft.com/office/drawing/2014/main" id="{7357C5E2-69C8-4A49-A04E-F4EEC63F859B}"/>
              </a:ext>
            </a:extLst>
          </p:cNvPr>
          <p:cNvSpPr txBox="1">
            <a:spLocks/>
          </p:cNvSpPr>
          <p:nvPr/>
        </p:nvSpPr>
        <p:spPr>
          <a:xfrm>
            <a:off x="4208456" y="5073325"/>
            <a:ext cx="1198415" cy="523647"/>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60"/>
              </a:lnSpc>
              <a:spcBef>
                <a:spcPts val="0"/>
              </a:spcBef>
            </a:pPr>
            <a:r>
              <a:rPr lang="pt-BR" sz="1000" dirty="0">
                <a:solidFill>
                  <a:schemeClr val="bg1"/>
                </a:solidFill>
                <a:latin typeface="+mn-lt"/>
                <a:ea typeface="Lato Light" panose="020F0502020204030203" pitchFamily="34" charset="0"/>
                <a:cs typeface="Mukta ExtraLight" panose="020B0000000000000000" pitchFamily="34" charset="77"/>
              </a:rPr>
              <a:t>Lorem ipsum dolor sit amet, cum modo comprehensam in.</a:t>
            </a:r>
            <a:endParaRPr lang="en-US" sz="1000" dirty="0">
              <a:solidFill>
                <a:schemeClr val="bg1"/>
              </a:solidFill>
              <a:latin typeface="+mn-lt"/>
              <a:ea typeface="Lato Light" panose="020F0502020204030203" pitchFamily="34" charset="0"/>
              <a:cs typeface="Mukta ExtraLight" panose="020B0000000000000000" pitchFamily="34" charset="77"/>
            </a:endParaRPr>
          </a:p>
        </p:txBody>
      </p:sp>
      <p:grpSp>
        <p:nvGrpSpPr>
          <p:cNvPr id="98" name="Group 97">
            <a:extLst>
              <a:ext uri="{FF2B5EF4-FFF2-40B4-BE49-F238E27FC236}">
                <a16:creationId xmlns:a16="http://schemas.microsoft.com/office/drawing/2014/main" id="{1ED47A68-8DC0-44FB-B411-6D1FD49E9336}"/>
              </a:ext>
            </a:extLst>
          </p:cNvPr>
          <p:cNvGrpSpPr/>
          <p:nvPr/>
        </p:nvGrpSpPr>
        <p:grpSpPr>
          <a:xfrm>
            <a:off x="972383" y="4159449"/>
            <a:ext cx="2900236" cy="1764510"/>
            <a:chOff x="1056459" y="5904621"/>
            <a:chExt cx="5553223" cy="3378594"/>
          </a:xfrm>
        </p:grpSpPr>
        <p:sp>
          <p:nvSpPr>
            <p:cNvPr id="99" name="Freeform 56">
              <a:extLst>
                <a:ext uri="{FF2B5EF4-FFF2-40B4-BE49-F238E27FC236}">
                  <a16:creationId xmlns:a16="http://schemas.microsoft.com/office/drawing/2014/main" id="{D0942FB4-FD5C-487F-AC41-4A6B79DA47D2}"/>
                </a:ext>
              </a:extLst>
            </p:cNvPr>
            <p:cNvSpPr>
              <a:spLocks noChangeArrowheads="1"/>
            </p:cNvSpPr>
            <p:nvPr/>
          </p:nvSpPr>
          <p:spPr bwMode="auto">
            <a:xfrm>
              <a:off x="1056459" y="5904621"/>
              <a:ext cx="5553223" cy="3378594"/>
            </a:xfrm>
            <a:custGeom>
              <a:avLst/>
              <a:gdLst>
                <a:gd name="T0" fmla="*/ 8500 w 8501"/>
                <a:gd name="T1" fmla="*/ 5171 h 5172"/>
                <a:gd name="T2" fmla="*/ 0 w 8501"/>
                <a:gd name="T3" fmla="*/ 5171 h 5172"/>
                <a:gd name="T4" fmla="*/ 0 w 8501"/>
                <a:gd name="T5" fmla="*/ 0 h 5172"/>
                <a:gd name="T6" fmla="*/ 8500 w 8501"/>
                <a:gd name="T7" fmla="*/ 0 h 5172"/>
                <a:gd name="T8" fmla="*/ 8500 w 8501"/>
                <a:gd name="T9" fmla="*/ 5171 h 5172"/>
              </a:gdLst>
              <a:ahLst/>
              <a:cxnLst>
                <a:cxn ang="0">
                  <a:pos x="T0" y="T1"/>
                </a:cxn>
                <a:cxn ang="0">
                  <a:pos x="T2" y="T3"/>
                </a:cxn>
                <a:cxn ang="0">
                  <a:pos x="T4" y="T5"/>
                </a:cxn>
                <a:cxn ang="0">
                  <a:pos x="T6" y="T7"/>
                </a:cxn>
                <a:cxn ang="0">
                  <a:pos x="T8" y="T9"/>
                </a:cxn>
              </a:cxnLst>
              <a:rect l="0" t="0" r="r" b="b"/>
              <a:pathLst>
                <a:path w="8501" h="5172">
                  <a:moveTo>
                    <a:pt x="8500" y="5171"/>
                  </a:moveTo>
                  <a:lnTo>
                    <a:pt x="0" y="5171"/>
                  </a:lnTo>
                  <a:lnTo>
                    <a:pt x="0" y="0"/>
                  </a:lnTo>
                  <a:lnTo>
                    <a:pt x="8500" y="0"/>
                  </a:lnTo>
                  <a:lnTo>
                    <a:pt x="8500" y="5171"/>
                  </a:lnTo>
                </a:path>
              </a:pathLst>
            </a:custGeom>
            <a:solidFill>
              <a:schemeClr val="accent1"/>
            </a:solidFill>
            <a:ln>
              <a:noFill/>
            </a:ln>
            <a:effectLst/>
          </p:spPr>
          <p:txBody>
            <a:bodyPr wrap="none" anchor="ctr"/>
            <a:lstStyle/>
            <a:p>
              <a:endParaRPr lang="en-US" sz="2800" dirty="0"/>
            </a:p>
          </p:txBody>
        </p:sp>
        <p:grpSp>
          <p:nvGrpSpPr>
            <p:cNvPr id="100" name="Group 99">
              <a:extLst>
                <a:ext uri="{FF2B5EF4-FFF2-40B4-BE49-F238E27FC236}">
                  <a16:creationId xmlns:a16="http://schemas.microsoft.com/office/drawing/2014/main" id="{3E4CEB05-06D6-432A-9C19-DB1341681EEE}"/>
                </a:ext>
              </a:extLst>
            </p:cNvPr>
            <p:cNvGrpSpPr/>
            <p:nvPr/>
          </p:nvGrpSpPr>
          <p:grpSpPr>
            <a:xfrm>
              <a:off x="1451747" y="6935769"/>
              <a:ext cx="584702" cy="331234"/>
              <a:chOff x="7255555" y="2324406"/>
              <a:chExt cx="584702" cy="331234"/>
            </a:xfrm>
          </p:grpSpPr>
          <p:sp>
            <p:nvSpPr>
              <p:cNvPr id="104" name="Line 57">
                <a:extLst>
                  <a:ext uri="{FF2B5EF4-FFF2-40B4-BE49-F238E27FC236}">
                    <a16:creationId xmlns:a16="http://schemas.microsoft.com/office/drawing/2014/main" id="{72FCA259-EAF0-46A7-9762-4A9CE6FD3474}"/>
                  </a:ext>
                </a:extLst>
              </p:cNvPr>
              <p:cNvSpPr>
                <a:spLocks noChangeShapeType="1"/>
              </p:cNvSpPr>
              <p:nvPr/>
            </p:nvSpPr>
            <p:spPr bwMode="auto">
              <a:xfrm>
                <a:off x="7255555" y="2324406"/>
                <a:ext cx="584702" cy="0"/>
              </a:xfrm>
              <a:prstGeom prst="line">
                <a:avLst/>
              </a:prstGeom>
              <a:noFill/>
              <a:ln w="1044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dirty="0"/>
              </a:p>
            </p:txBody>
          </p:sp>
          <p:sp>
            <p:nvSpPr>
              <p:cNvPr id="105" name="Line 58">
                <a:extLst>
                  <a:ext uri="{FF2B5EF4-FFF2-40B4-BE49-F238E27FC236}">
                    <a16:creationId xmlns:a16="http://schemas.microsoft.com/office/drawing/2014/main" id="{20DAA1DF-0548-4704-8272-804DE5C12309}"/>
                  </a:ext>
                </a:extLst>
              </p:cNvPr>
              <p:cNvSpPr>
                <a:spLocks noChangeShapeType="1"/>
              </p:cNvSpPr>
              <p:nvPr/>
            </p:nvSpPr>
            <p:spPr bwMode="auto">
              <a:xfrm>
                <a:off x="7255555" y="2488582"/>
                <a:ext cx="584702" cy="0"/>
              </a:xfrm>
              <a:prstGeom prst="line">
                <a:avLst/>
              </a:prstGeom>
              <a:noFill/>
              <a:ln w="1044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dirty="0"/>
              </a:p>
            </p:txBody>
          </p:sp>
          <p:sp>
            <p:nvSpPr>
              <p:cNvPr id="106" name="Line 59">
                <a:extLst>
                  <a:ext uri="{FF2B5EF4-FFF2-40B4-BE49-F238E27FC236}">
                    <a16:creationId xmlns:a16="http://schemas.microsoft.com/office/drawing/2014/main" id="{1B266623-249F-4CEB-AABD-2528B204D406}"/>
                  </a:ext>
                </a:extLst>
              </p:cNvPr>
              <p:cNvSpPr>
                <a:spLocks noChangeShapeType="1"/>
              </p:cNvSpPr>
              <p:nvPr/>
            </p:nvSpPr>
            <p:spPr bwMode="auto">
              <a:xfrm>
                <a:off x="7255555" y="2655640"/>
                <a:ext cx="584702" cy="0"/>
              </a:xfrm>
              <a:prstGeom prst="line">
                <a:avLst/>
              </a:prstGeom>
              <a:noFill/>
              <a:ln w="1044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800" dirty="0"/>
              </a:p>
            </p:txBody>
          </p:sp>
        </p:grpSp>
        <p:sp>
          <p:nvSpPr>
            <p:cNvPr id="101" name="Freeform 60">
              <a:extLst>
                <a:ext uri="{FF2B5EF4-FFF2-40B4-BE49-F238E27FC236}">
                  <a16:creationId xmlns:a16="http://schemas.microsoft.com/office/drawing/2014/main" id="{AF088214-2568-4050-82FA-702565BA3468}"/>
                </a:ext>
              </a:extLst>
            </p:cNvPr>
            <p:cNvSpPr>
              <a:spLocks noChangeArrowheads="1"/>
            </p:cNvSpPr>
            <p:nvPr/>
          </p:nvSpPr>
          <p:spPr bwMode="auto">
            <a:xfrm>
              <a:off x="2323794" y="6935769"/>
              <a:ext cx="3978540" cy="331234"/>
            </a:xfrm>
            <a:custGeom>
              <a:avLst/>
              <a:gdLst>
                <a:gd name="T0" fmla="*/ 5895 w 5896"/>
                <a:gd name="T1" fmla="*/ 508 h 509"/>
                <a:gd name="T2" fmla="*/ 0 w 5896"/>
                <a:gd name="T3" fmla="*/ 508 h 509"/>
                <a:gd name="T4" fmla="*/ 0 w 5896"/>
                <a:gd name="T5" fmla="*/ 0 h 509"/>
                <a:gd name="T6" fmla="*/ 5895 w 5896"/>
                <a:gd name="T7" fmla="*/ 0 h 509"/>
                <a:gd name="T8" fmla="*/ 5895 w 5896"/>
                <a:gd name="T9" fmla="*/ 508 h 509"/>
              </a:gdLst>
              <a:ahLst/>
              <a:cxnLst>
                <a:cxn ang="0">
                  <a:pos x="T0" y="T1"/>
                </a:cxn>
                <a:cxn ang="0">
                  <a:pos x="T2" y="T3"/>
                </a:cxn>
                <a:cxn ang="0">
                  <a:pos x="T4" y="T5"/>
                </a:cxn>
                <a:cxn ang="0">
                  <a:pos x="T6" y="T7"/>
                </a:cxn>
                <a:cxn ang="0">
                  <a:pos x="T8" y="T9"/>
                </a:cxn>
              </a:cxnLst>
              <a:rect l="0" t="0" r="r" b="b"/>
              <a:pathLst>
                <a:path w="5896" h="509">
                  <a:moveTo>
                    <a:pt x="5895" y="508"/>
                  </a:moveTo>
                  <a:lnTo>
                    <a:pt x="0" y="508"/>
                  </a:lnTo>
                  <a:lnTo>
                    <a:pt x="0" y="0"/>
                  </a:lnTo>
                  <a:lnTo>
                    <a:pt x="5895" y="0"/>
                  </a:lnTo>
                  <a:lnTo>
                    <a:pt x="5895" y="508"/>
                  </a:ln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00" dirty="0"/>
            </a:p>
          </p:txBody>
        </p:sp>
        <p:sp>
          <p:nvSpPr>
            <p:cNvPr id="102" name="TextBox 101">
              <a:extLst>
                <a:ext uri="{FF2B5EF4-FFF2-40B4-BE49-F238E27FC236}">
                  <a16:creationId xmlns:a16="http://schemas.microsoft.com/office/drawing/2014/main" id="{0DDA8540-E1C8-490D-B92D-5ACA034FF757}"/>
                </a:ext>
              </a:extLst>
            </p:cNvPr>
            <p:cNvSpPr txBox="1"/>
            <p:nvPr/>
          </p:nvSpPr>
          <p:spPr>
            <a:xfrm>
              <a:off x="1363807" y="6163884"/>
              <a:ext cx="1952720" cy="589316"/>
            </a:xfrm>
            <a:prstGeom prst="rect">
              <a:avLst/>
            </a:prstGeom>
            <a:noFill/>
          </p:spPr>
          <p:txBody>
            <a:bodyPr wrap="none" rtlCol="0" anchor="b" anchorCtr="0">
              <a:spAutoFit/>
            </a:bodyPr>
            <a:lstStyle/>
            <a:p>
              <a:r>
                <a:rPr lang="en-US" sz="1400" b="1" dirty="0">
                  <a:solidFill>
                    <a:schemeClr val="bg1"/>
                  </a:solidFill>
                  <a:ea typeface="League Spartan" charset="0"/>
                  <a:cs typeface="Poppins" pitchFamily="2" charset="77"/>
                </a:rPr>
                <a:t>THE MENU</a:t>
              </a:r>
            </a:p>
          </p:txBody>
        </p:sp>
        <p:sp>
          <p:nvSpPr>
            <p:cNvPr id="103" name="Subtitle 2">
              <a:extLst>
                <a:ext uri="{FF2B5EF4-FFF2-40B4-BE49-F238E27FC236}">
                  <a16:creationId xmlns:a16="http://schemas.microsoft.com/office/drawing/2014/main" id="{3EC22064-149D-4654-87B3-6827C58CC15A}"/>
                </a:ext>
              </a:extLst>
            </p:cNvPr>
            <p:cNvSpPr txBox="1">
              <a:spLocks/>
            </p:cNvSpPr>
            <p:nvPr/>
          </p:nvSpPr>
          <p:spPr>
            <a:xfrm>
              <a:off x="1363807" y="7683126"/>
              <a:ext cx="4938527" cy="998848"/>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260"/>
                </a:lnSpc>
                <a:spcBef>
                  <a:spcPts val="0"/>
                </a:spcBef>
              </a:pPr>
              <a:r>
                <a:rPr lang="en-GB" sz="1000" dirty="0">
                  <a:solidFill>
                    <a:schemeClr val="bg1"/>
                  </a:solidFill>
                  <a:latin typeface="+mn-lt"/>
                  <a:ea typeface="Lato Light" panose="020F0502020204030203" pitchFamily="34" charset="0"/>
                  <a:cs typeface="Mukta ExtraLight" panose="020B0000000000000000" pitchFamily="34" charset="77"/>
                </a:rPr>
                <a:t>Lorem ipsum </a:t>
              </a:r>
              <a:r>
                <a:rPr lang="en-GB" sz="1000" dirty="0" err="1">
                  <a:solidFill>
                    <a:schemeClr val="bg1"/>
                  </a:solidFill>
                  <a:latin typeface="+mn-lt"/>
                  <a:ea typeface="Lato Light" panose="020F0502020204030203" pitchFamily="34" charset="0"/>
                  <a:cs typeface="Mukta ExtraLight" panose="020B0000000000000000" pitchFamily="34" charset="77"/>
                </a:rPr>
                <a:t>dolor</a:t>
              </a:r>
              <a:r>
                <a:rPr lang="en-GB" sz="1000" dirty="0">
                  <a:solidFill>
                    <a:schemeClr val="bg1"/>
                  </a:solidFill>
                  <a:latin typeface="+mn-lt"/>
                  <a:ea typeface="Lato Light" panose="020F0502020204030203" pitchFamily="34" charset="0"/>
                  <a:cs typeface="Mukta ExtraLight" panose="020B0000000000000000" pitchFamily="34" charset="77"/>
                </a:rPr>
                <a:t> sit </a:t>
              </a:r>
              <a:r>
                <a:rPr lang="en-GB" sz="1000" dirty="0" err="1">
                  <a:solidFill>
                    <a:schemeClr val="bg1"/>
                  </a:solidFill>
                  <a:latin typeface="+mn-lt"/>
                  <a:ea typeface="Lato Light" panose="020F0502020204030203" pitchFamily="34" charset="0"/>
                  <a:cs typeface="Mukta ExtraLight" panose="020B0000000000000000" pitchFamily="34" charset="77"/>
                </a:rPr>
                <a:t>amet</a:t>
              </a:r>
              <a:r>
                <a:rPr lang="en-GB" sz="1000" dirty="0">
                  <a:solidFill>
                    <a:schemeClr val="bg1"/>
                  </a:solidFill>
                  <a:latin typeface="+mn-lt"/>
                  <a:ea typeface="Lato Light" panose="020F0502020204030203" pitchFamily="34" charset="0"/>
                  <a:cs typeface="Mukta ExtraLight" panose="020B0000000000000000" pitchFamily="34" charset="77"/>
                </a:rPr>
                <a:t>, cum modo </a:t>
              </a:r>
              <a:r>
                <a:rPr lang="en-GB" sz="1000" dirty="0" err="1">
                  <a:solidFill>
                    <a:schemeClr val="bg1"/>
                  </a:solidFill>
                  <a:latin typeface="+mn-lt"/>
                  <a:ea typeface="Lato Light" panose="020F0502020204030203" pitchFamily="34" charset="0"/>
                  <a:cs typeface="Mukta ExtraLight" panose="020B0000000000000000" pitchFamily="34" charset="77"/>
                </a:rPr>
                <a:t>comprehensam</a:t>
              </a:r>
              <a:r>
                <a:rPr lang="en-GB" sz="1000" dirty="0">
                  <a:solidFill>
                    <a:schemeClr val="bg1"/>
                  </a:solidFill>
                  <a:latin typeface="+mn-lt"/>
                  <a:ea typeface="Lato Light" panose="020F0502020204030203" pitchFamily="34" charset="0"/>
                  <a:cs typeface="Mukta ExtraLight" panose="020B0000000000000000" pitchFamily="34" charset="77"/>
                </a:rPr>
                <a:t> in. </a:t>
              </a:r>
              <a:r>
                <a:rPr lang="en-GB" sz="1000" dirty="0" err="1">
                  <a:solidFill>
                    <a:schemeClr val="bg1"/>
                  </a:solidFill>
                  <a:latin typeface="+mn-lt"/>
                  <a:ea typeface="Lato Light" panose="020F0502020204030203" pitchFamily="34" charset="0"/>
                  <a:cs typeface="Mukta ExtraLight" panose="020B0000000000000000" pitchFamily="34" charset="77"/>
                </a:rPr>
                <a:t>Sed</a:t>
              </a:r>
              <a:r>
                <a:rPr lang="en-GB" sz="1000" dirty="0">
                  <a:solidFill>
                    <a:schemeClr val="bg1"/>
                  </a:solidFill>
                  <a:latin typeface="+mn-lt"/>
                  <a:ea typeface="Lato Light" panose="020F0502020204030203" pitchFamily="34" charset="0"/>
                  <a:cs typeface="Mukta ExtraLight" panose="020B0000000000000000" pitchFamily="34" charset="77"/>
                </a:rPr>
                <a:t> </a:t>
              </a:r>
              <a:r>
                <a:rPr lang="en-GB" sz="1000" dirty="0" err="1">
                  <a:solidFill>
                    <a:schemeClr val="bg1"/>
                  </a:solidFill>
                  <a:latin typeface="+mn-lt"/>
                  <a:ea typeface="Lato Light" panose="020F0502020204030203" pitchFamily="34" charset="0"/>
                  <a:cs typeface="Mukta ExtraLight" panose="020B0000000000000000" pitchFamily="34" charset="77"/>
                </a:rPr>
                <a:t>nibh</a:t>
              </a:r>
              <a:r>
                <a:rPr lang="en-GB" sz="1000" dirty="0">
                  <a:solidFill>
                    <a:schemeClr val="bg1"/>
                  </a:solidFill>
                  <a:latin typeface="+mn-lt"/>
                  <a:ea typeface="Lato Light" panose="020F0502020204030203" pitchFamily="34" charset="0"/>
                  <a:cs typeface="Mukta ExtraLight" panose="020B0000000000000000" pitchFamily="34" charset="77"/>
                </a:rPr>
                <a:t> </a:t>
              </a:r>
              <a:r>
                <a:rPr lang="en-GB" sz="1000" dirty="0" err="1">
                  <a:solidFill>
                    <a:schemeClr val="bg1"/>
                  </a:solidFill>
                  <a:latin typeface="+mn-lt"/>
                  <a:ea typeface="Lato Light" panose="020F0502020204030203" pitchFamily="34" charset="0"/>
                  <a:cs typeface="Mukta ExtraLight" panose="020B0000000000000000" pitchFamily="34" charset="77"/>
                </a:rPr>
                <a:t>theophrastus</a:t>
              </a:r>
              <a:r>
                <a:rPr lang="en-GB" sz="1000" dirty="0">
                  <a:solidFill>
                    <a:schemeClr val="bg1"/>
                  </a:solidFill>
                  <a:latin typeface="+mn-lt"/>
                  <a:ea typeface="Lato Light" panose="020F0502020204030203" pitchFamily="34" charset="0"/>
                  <a:cs typeface="Mukta ExtraLight" panose="020B0000000000000000" pitchFamily="34" charset="77"/>
                </a:rPr>
                <a:t> in, ex </a:t>
              </a:r>
              <a:r>
                <a:rPr lang="en-GB" sz="1000" dirty="0" err="1">
                  <a:solidFill>
                    <a:schemeClr val="bg1"/>
                  </a:solidFill>
                  <a:latin typeface="+mn-lt"/>
                  <a:ea typeface="Lato Light" panose="020F0502020204030203" pitchFamily="34" charset="0"/>
                  <a:cs typeface="Mukta ExtraLight" panose="020B0000000000000000" pitchFamily="34" charset="77"/>
                </a:rPr>
                <a:t>dictas</a:t>
              </a:r>
              <a:r>
                <a:rPr lang="en-GB" sz="1000" dirty="0">
                  <a:solidFill>
                    <a:schemeClr val="bg1"/>
                  </a:solidFill>
                  <a:latin typeface="+mn-lt"/>
                  <a:ea typeface="Lato Light" panose="020F0502020204030203" pitchFamily="34" charset="0"/>
                  <a:cs typeface="Mukta ExtraLight" panose="020B0000000000000000" pitchFamily="34" charset="77"/>
                </a:rPr>
                <a:t> </a:t>
              </a:r>
              <a:r>
                <a:rPr lang="en-GB" sz="1000" dirty="0" err="1">
                  <a:solidFill>
                    <a:schemeClr val="bg1"/>
                  </a:solidFill>
                  <a:latin typeface="+mn-lt"/>
                  <a:ea typeface="Lato Light" panose="020F0502020204030203" pitchFamily="34" charset="0"/>
                  <a:cs typeface="Mukta ExtraLight" panose="020B0000000000000000" pitchFamily="34" charset="77"/>
                </a:rPr>
                <a:t>conceptam</a:t>
              </a:r>
              <a:r>
                <a:rPr lang="en-GB" sz="1000" dirty="0">
                  <a:solidFill>
                    <a:schemeClr val="bg1"/>
                  </a:solidFill>
                  <a:latin typeface="+mn-lt"/>
                  <a:ea typeface="Lato Light" panose="020F0502020204030203" pitchFamily="34" charset="0"/>
                  <a:cs typeface="Mukta ExtraLight" panose="020B0000000000000000" pitchFamily="34" charset="77"/>
                </a:rPr>
                <a:t>.</a:t>
              </a:r>
              <a:endParaRPr lang="en-US" sz="1000" dirty="0">
                <a:solidFill>
                  <a:schemeClr val="bg1"/>
                </a:solidFill>
                <a:latin typeface="+mn-lt"/>
                <a:ea typeface="Lato Light" panose="020F0502020204030203" pitchFamily="34" charset="0"/>
                <a:cs typeface="Mukta ExtraLight" panose="020B0000000000000000" pitchFamily="34" charset="77"/>
              </a:endParaRPr>
            </a:p>
          </p:txBody>
        </p:sp>
      </p:grpSp>
      <p:pic>
        <p:nvPicPr>
          <p:cNvPr id="109" name="Graphic 108" descr="Table">
            <a:extLst>
              <a:ext uri="{FF2B5EF4-FFF2-40B4-BE49-F238E27FC236}">
                <a16:creationId xmlns:a16="http://schemas.microsoft.com/office/drawing/2014/main" id="{9D4B5D2B-232C-4615-A4A7-244D91440F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22407" y="1898508"/>
            <a:ext cx="914400" cy="914400"/>
          </a:xfrm>
          <a:prstGeom prst="rect">
            <a:avLst/>
          </a:prstGeom>
        </p:spPr>
      </p:pic>
      <p:pic>
        <p:nvPicPr>
          <p:cNvPr id="111" name="Graphic 110" descr="Video camera">
            <a:extLst>
              <a:ext uri="{FF2B5EF4-FFF2-40B4-BE49-F238E27FC236}">
                <a16:creationId xmlns:a16="http://schemas.microsoft.com/office/drawing/2014/main" id="{62989BF4-0CDC-4F04-B503-03C7886C44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30003" y="4121935"/>
            <a:ext cx="688372" cy="688372"/>
          </a:xfrm>
          <a:prstGeom prst="rect">
            <a:avLst/>
          </a:prstGeom>
        </p:spPr>
      </p:pic>
      <p:pic>
        <p:nvPicPr>
          <p:cNvPr id="113" name="Graphic 112" descr="Palette">
            <a:extLst>
              <a:ext uri="{FF2B5EF4-FFF2-40B4-BE49-F238E27FC236}">
                <a16:creationId xmlns:a16="http://schemas.microsoft.com/office/drawing/2014/main" id="{3D8A12B3-BCA2-4D74-9C0B-494131F98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33474" y="4096475"/>
            <a:ext cx="760547" cy="760547"/>
          </a:xfrm>
          <a:prstGeom prst="rect">
            <a:avLst/>
          </a:prstGeom>
        </p:spPr>
      </p:pic>
    </p:spTree>
    <p:extLst>
      <p:ext uri="{BB962C8B-B14F-4D97-AF65-F5344CB8AC3E}">
        <p14:creationId xmlns:p14="http://schemas.microsoft.com/office/powerpoint/2010/main" val="209651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
            <a:extLst>
              <a:ext uri="{FF2B5EF4-FFF2-40B4-BE49-F238E27FC236}">
                <a16:creationId xmlns:a16="http://schemas.microsoft.com/office/drawing/2014/main" id="{FCF51CCF-CB8D-4020-913B-153F69096553}"/>
              </a:ext>
            </a:extLst>
          </p:cNvPr>
          <p:cNvSpPr>
            <a:spLocks noChangeArrowheads="1"/>
          </p:cNvSpPr>
          <p:nvPr/>
        </p:nvSpPr>
        <p:spPr bwMode="auto">
          <a:xfrm>
            <a:off x="2484986" y="3590311"/>
            <a:ext cx="3035004" cy="1837248"/>
          </a:xfrm>
          <a:custGeom>
            <a:avLst/>
            <a:gdLst>
              <a:gd name="T0" fmla="*/ 10013 w 10380"/>
              <a:gd name="T1" fmla="*/ 0 h 6284"/>
              <a:gd name="T2" fmla="*/ 366 w 10380"/>
              <a:gd name="T3" fmla="*/ 0 h 6284"/>
              <a:gd name="T4" fmla="*/ 366 w 10380"/>
              <a:gd name="T5" fmla="*/ 0 h 6284"/>
              <a:gd name="T6" fmla="*/ 0 w 10380"/>
              <a:gd name="T7" fmla="*/ 366 h 6284"/>
              <a:gd name="T8" fmla="*/ 0 w 10380"/>
              <a:gd name="T9" fmla="*/ 6283 h 6284"/>
              <a:gd name="T10" fmla="*/ 10379 w 10380"/>
              <a:gd name="T11" fmla="*/ 6283 h 6284"/>
              <a:gd name="T12" fmla="*/ 10379 w 10380"/>
              <a:gd name="T13" fmla="*/ 366 h 6284"/>
              <a:gd name="T14" fmla="*/ 10379 w 10380"/>
              <a:gd name="T15" fmla="*/ 366 h 6284"/>
              <a:gd name="T16" fmla="*/ 10013 w 10380"/>
              <a:gd name="T17" fmla="*/ 0 h 6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80" h="6284">
                <a:moveTo>
                  <a:pt x="10013" y="0"/>
                </a:moveTo>
                <a:lnTo>
                  <a:pt x="366" y="0"/>
                </a:lnTo>
                <a:lnTo>
                  <a:pt x="366" y="0"/>
                </a:lnTo>
                <a:cubicBezTo>
                  <a:pt x="164" y="0"/>
                  <a:pt x="0" y="163"/>
                  <a:pt x="0" y="366"/>
                </a:cubicBezTo>
                <a:lnTo>
                  <a:pt x="0" y="6283"/>
                </a:lnTo>
                <a:lnTo>
                  <a:pt x="10379" y="6283"/>
                </a:lnTo>
                <a:lnTo>
                  <a:pt x="10379" y="366"/>
                </a:lnTo>
                <a:lnTo>
                  <a:pt x="10379" y="366"/>
                </a:lnTo>
                <a:cubicBezTo>
                  <a:pt x="10379" y="163"/>
                  <a:pt x="10215" y="0"/>
                  <a:pt x="10013" y="0"/>
                </a:cubicBezTo>
              </a:path>
            </a:pathLst>
          </a:custGeom>
          <a:solidFill>
            <a:schemeClr val="tx2">
              <a:lumMod val="50000"/>
            </a:schemeClr>
          </a:solidFill>
          <a:ln>
            <a:noFill/>
          </a:ln>
          <a:effectLst/>
        </p:spPr>
        <p:txBody>
          <a:bodyPr wrap="none" anchor="ctr"/>
          <a:lstStyle/>
          <a:p>
            <a:endParaRPr lang="en-US" sz="2743" dirty="0"/>
          </a:p>
        </p:txBody>
      </p:sp>
      <p:sp>
        <p:nvSpPr>
          <p:cNvPr id="8" name="Freeform 2">
            <a:extLst>
              <a:ext uri="{FF2B5EF4-FFF2-40B4-BE49-F238E27FC236}">
                <a16:creationId xmlns:a16="http://schemas.microsoft.com/office/drawing/2014/main" id="{54C11482-7395-4728-BD24-0CB402DA7D4F}"/>
              </a:ext>
            </a:extLst>
          </p:cNvPr>
          <p:cNvSpPr>
            <a:spLocks noChangeArrowheads="1"/>
          </p:cNvSpPr>
          <p:nvPr/>
        </p:nvSpPr>
        <p:spPr bwMode="auto">
          <a:xfrm>
            <a:off x="2642280" y="3747605"/>
            <a:ext cx="2719127" cy="1521370"/>
          </a:xfrm>
          <a:custGeom>
            <a:avLst/>
            <a:gdLst>
              <a:gd name="T0" fmla="*/ 0 w 9300"/>
              <a:gd name="T1" fmla="*/ 0 h 5205"/>
              <a:gd name="T2" fmla="*/ 9299 w 9300"/>
              <a:gd name="T3" fmla="*/ 0 h 5205"/>
              <a:gd name="T4" fmla="*/ 9299 w 9300"/>
              <a:gd name="T5" fmla="*/ 5204 h 5205"/>
              <a:gd name="T6" fmla="*/ 0 w 9300"/>
              <a:gd name="T7" fmla="*/ 5204 h 5205"/>
              <a:gd name="T8" fmla="*/ 0 w 9300"/>
              <a:gd name="T9" fmla="*/ 0 h 5205"/>
            </a:gdLst>
            <a:ahLst/>
            <a:cxnLst>
              <a:cxn ang="0">
                <a:pos x="T0" y="T1"/>
              </a:cxn>
              <a:cxn ang="0">
                <a:pos x="T2" y="T3"/>
              </a:cxn>
              <a:cxn ang="0">
                <a:pos x="T4" y="T5"/>
              </a:cxn>
              <a:cxn ang="0">
                <a:pos x="T6" y="T7"/>
              </a:cxn>
              <a:cxn ang="0">
                <a:pos x="T8" y="T9"/>
              </a:cxn>
            </a:cxnLst>
            <a:rect l="0" t="0" r="r" b="b"/>
            <a:pathLst>
              <a:path w="9300" h="5205">
                <a:moveTo>
                  <a:pt x="0" y="0"/>
                </a:moveTo>
                <a:lnTo>
                  <a:pt x="9299" y="0"/>
                </a:lnTo>
                <a:lnTo>
                  <a:pt x="9299" y="5204"/>
                </a:lnTo>
                <a:lnTo>
                  <a:pt x="0" y="5204"/>
                </a:lnTo>
                <a:lnTo>
                  <a:pt x="0" y="0"/>
                </a:lnTo>
              </a:path>
            </a:pathLst>
          </a:custGeom>
          <a:solidFill>
            <a:schemeClr val="accent1"/>
          </a:solidFill>
          <a:ln>
            <a:noFill/>
          </a:ln>
          <a:effectLst/>
        </p:spPr>
        <p:txBody>
          <a:bodyPr wrap="none" anchor="ctr"/>
          <a:lstStyle/>
          <a:p>
            <a:endParaRPr lang="en-US" sz="2743" dirty="0"/>
          </a:p>
        </p:txBody>
      </p:sp>
      <p:sp>
        <p:nvSpPr>
          <p:cNvPr id="9" name="Freeform 3">
            <a:extLst>
              <a:ext uri="{FF2B5EF4-FFF2-40B4-BE49-F238E27FC236}">
                <a16:creationId xmlns:a16="http://schemas.microsoft.com/office/drawing/2014/main" id="{DE2888AD-714C-4D2E-9CD9-F97B196F430C}"/>
              </a:ext>
            </a:extLst>
          </p:cNvPr>
          <p:cNvSpPr>
            <a:spLocks noChangeArrowheads="1"/>
          </p:cNvSpPr>
          <p:nvPr/>
        </p:nvSpPr>
        <p:spPr bwMode="auto">
          <a:xfrm>
            <a:off x="2484986" y="5427559"/>
            <a:ext cx="3035004" cy="336506"/>
          </a:xfrm>
          <a:custGeom>
            <a:avLst/>
            <a:gdLst>
              <a:gd name="T0" fmla="*/ 0 w 10380"/>
              <a:gd name="T1" fmla="*/ 784 h 1151"/>
              <a:gd name="T2" fmla="*/ 0 w 10380"/>
              <a:gd name="T3" fmla="*/ 784 h 1151"/>
              <a:gd name="T4" fmla="*/ 366 w 10380"/>
              <a:gd name="T5" fmla="*/ 1150 h 1151"/>
              <a:gd name="T6" fmla="*/ 10013 w 10380"/>
              <a:gd name="T7" fmla="*/ 1150 h 1151"/>
              <a:gd name="T8" fmla="*/ 10013 w 10380"/>
              <a:gd name="T9" fmla="*/ 1150 h 1151"/>
              <a:gd name="T10" fmla="*/ 10379 w 10380"/>
              <a:gd name="T11" fmla="*/ 784 h 1151"/>
              <a:gd name="T12" fmla="*/ 10379 w 10380"/>
              <a:gd name="T13" fmla="*/ 0 h 1151"/>
              <a:gd name="T14" fmla="*/ 0 w 10380"/>
              <a:gd name="T15" fmla="*/ 0 h 1151"/>
              <a:gd name="T16" fmla="*/ 0 w 10380"/>
              <a:gd name="T17" fmla="*/ 784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80" h="1151">
                <a:moveTo>
                  <a:pt x="0" y="784"/>
                </a:moveTo>
                <a:lnTo>
                  <a:pt x="0" y="784"/>
                </a:lnTo>
                <a:cubicBezTo>
                  <a:pt x="0" y="986"/>
                  <a:pt x="164" y="1150"/>
                  <a:pt x="366" y="1150"/>
                </a:cubicBezTo>
                <a:lnTo>
                  <a:pt x="10013" y="1150"/>
                </a:lnTo>
                <a:lnTo>
                  <a:pt x="10013" y="1150"/>
                </a:lnTo>
                <a:cubicBezTo>
                  <a:pt x="10215" y="1150"/>
                  <a:pt x="10379" y="986"/>
                  <a:pt x="10379" y="784"/>
                </a:cubicBezTo>
                <a:lnTo>
                  <a:pt x="10379" y="0"/>
                </a:lnTo>
                <a:lnTo>
                  <a:pt x="0" y="0"/>
                </a:lnTo>
                <a:lnTo>
                  <a:pt x="0" y="784"/>
                </a:lnTo>
              </a:path>
            </a:pathLst>
          </a:custGeom>
          <a:solidFill>
            <a:schemeClr val="bg1">
              <a:lumMod val="85000"/>
            </a:schemeClr>
          </a:solidFill>
          <a:ln>
            <a:noFill/>
          </a:ln>
          <a:effectLst/>
        </p:spPr>
        <p:txBody>
          <a:bodyPr wrap="none" anchor="ctr"/>
          <a:lstStyle/>
          <a:p>
            <a:endParaRPr lang="en-US" sz="2743" dirty="0"/>
          </a:p>
        </p:txBody>
      </p:sp>
      <p:sp>
        <p:nvSpPr>
          <p:cNvPr id="10" name="Freeform 4">
            <a:extLst>
              <a:ext uri="{FF2B5EF4-FFF2-40B4-BE49-F238E27FC236}">
                <a16:creationId xmlns:a16="http://schemas.microsoft.com/office/drawing/2014/main" id="{F217321A-5FD7-4C46-853C-5E4A3C1F8F69}"/>
              </a:ext>
            </a:extLst>
          </p:cNvPr>
          <p:cNvSpPr>
            <a:spLocks noChangeArrowheads="1"/>
          </p:cNvSpPr>
          <p:nvPr/>
        </p:nvSpPr>
        <p:spPr bwMode="auto">
          <a:xfrm>
            <a:off x="3956073" y="5548753"/>
            <a:ext cx="91540" cy="91540"/>
          </a:xfrm>
          <a:custGeom>
            <a:avLst/>
            <a:gdLst>
              <a:gd name="T0" fmla="*/ 312 w 313"/>
              <a:gd name="T1" fmla="*/ 156 h 314"/>
              <a:gd name="T2" fmla="*/ 312 w 313"/>
              <a:gd name="T3" fmla="*/ 156 h 314"/>
              <a:gd name="T4" fmla="*/ 156 w 313"/>
              <a:gd name="T5" fmla="*/ 313 h 314"/>
              <a:gd name="T6" fmla="*/ 156 w 313"/>
              <a:gd name="T7" fmla="*/ 313 h 314"/>
              <a:gd name="T8" fmla="*/ 0 w 313"/>
              <a:gd name="T9" fmla="*/ 156 h 314"/>
              <a:gd name="T10" fmla="*/ 0 w 313"/>
              <a:gd name="T11" fmla="*/ 156 h 314"/>
              <a:gd name="T12" fmla="*/ 156 w 313"/>
              <a:gd name="T13" fmla="*/ 0 h 314"/>
              <a:gd name="T14" fmla="*/ 156 w 313"/>
              <a:gd name="T15" fmla="*/ 0 h 314"/>
              <a:gd name="T16" fmla="*/ 312 w 313"/>
              <a:gd name="T17" fmla="*/ 156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14">
                <a:moveTo>
                  <a:pt x="312" y="156"/>
                </a:moveTo>
                <a:lnTo>
                  <a:pt x="312" y="156"/>
                </a:lnTo>
                <a:cubicBezTo>
                  <a:pt x="312" y="243"/>
                  <a:pt x="242" y="313"/>
                  <a:pt x="156" y="313"/>
                </a:cubicBezTo>
                <a:lnTo>
                  <a:pt x="156" y="313"/>
                </a:lnTo>
                <a:cubicBezTo>
                  <a:pt x="70" y="313"/>
                  <a:pt x="0" y="243"/>
                  <a:pt x="0" y="156"/>
                </a:cubicBezTo>
                <a:lnTo>
                  <a:pt x="0" y="156"/>
                </a:lnTo>
                <a:cubicBezTo>
                  <a:pt x="0" y="70"/>
                  <a:pt x="70" y="0"/>
                  <a:pt x="156" y="0"/>
                </a:cubicBezTo>
                <a:lnTo>
                  <a:pt x="156" y="0"/>
                </a:lnTo>
                <a:cubicBezTo>
                  <a:pt x="242" y="0"/>
                  <a:pt x="312" y="70"/>
                  <a:pt x="312" y="156"/>
                </a:cubicBezTo>
              </a:path>
            </a:pathLst>
          </a:custGeom>
          <a:solidFill>
            <a:schemeClr val="tx2">
              <a:lumMod val="50000"/>
            </a:schemeClr>
          </a:solidFill>
          <a:ln>
            <a:noFill/>
          </a:ln>
          <a:effectLst/>
        </p:spPr>
        <p:txBody>
          <a:bodyPr wrap="none" anchor="ctr"/>
          <a:lstStyle/>
          <a:p>
            <a:endParaRPr lang="en-US" sz="2743" dirty="0"/>
          </a:p>
        </p:txBody>
      </p:sp>
      <p:sp>
        <p:nvSpPr>
          <p:cNvPr id="11" name="Freeform 5">
            <a:extLst>
              <a:ext uri="{FF2B5EF4-FFF2-40B4-BE49-F238E27FC236}">
                <a16:creationId xmlns:a16="http://schemas.microsoft.com/office/drawing/2014/main" id="{764DE9F0-0BA3-428D-A1BC-ADA62868C9B0}"/>
              </a:ext>
            </a:extLst>
          </p:cNvPr>
          <p:cNvSpPr>
            <a:spLocks noChangeArrowheads="1"/>
          </p:cNvSpPr>
          <p:nvPr/>
        </p:nvSpPr>
        <p:spPr bwMode="auto">
          <a:xfrm>
            <a:off x="3727868" y="5762776"/>
            <a:ext cx="549240" cy="299117"/>
          </a:xfrm>
          <a:custGeom>
            <a:avLst/>
            <a:gdLst>
              <a:gd name="T0" fmla="*/ 1877 w 1878"/>
              <a:gd name="T1" fmla="*/ 0 h 1023"/>
              <a:gd name="T2" fmla="*/ 0 w 1878"/>
              <a:gd name="T3" fmla="*/ 0 h 1023"/>
              <a:gd name="T4" fmla="*/ 0 w 1878"/>
              <a:gd name="T5" fmla="*/ 1022 h 1023"/>
              <a:gd name="T6" fmla="*/ 1877 w 1878"/>
              <a:gd name="T7" fmla="*/ 1022 h 1023"/>
              <a:gd name="T8" fmla="*/ 1877 w 1878"/>
              <a:gd name="T9" fmla="*/ 0 h 1023"/>
            </a:gdLst>
            <a:ahLst/>
            <a:cxnLst>
              <a:cxn ang="0">
                <a:pos x="T0" y="T1"/>
              </a:cxn>
              <a:cxn ang="0">
                <a:pos x="T2" y="T3"/>
              </a:cxn>
              <a:cxn ang="0">
                <a:pos x="T4" y="T5"/>
              </a:cxn>
              <a:cxn ang="0">
                <a:pos x="T6" y="T7"/>
              </a:cxn>
              <a:cxn ang="0">
                <a:pos x="T8" y="T9"/>
              </a:cxn>
            </a:cxnLst>
            <a:rect l="0" t="0" r="r" b="b"/>
            <a:pathLst>
              <a:path w="1878" h="1023">
                <a:moveTo>
                  <a:pt x="1877" y="0"/>
                </a:moveTo>
                <a:lnTo>
                  <a:pt x="0" y="0"/>
                </a:lnTo>
                <a:lnTo>
                  <a:pt x="0" y="1022"/>
                </a:lnTo>
                <a:lnTo>
                  <a:pt x="1877" y="1022"/>
                </a:lnTo>
                <a:lnTo>
                  <a:pt x="1877" y="0"/>
                </a:lnTo>
              </a:path>
            </a:pathLst>
          </a:custGeom>
          <a:solidFill>
            <a:schemeClr val="bg1">
              <a:lumMod val="85000"/>
            </a:schemeClr>
          </a:solidFill>
          <a:ln>
            <a:noFill/>
          </a:ln>
          <a:effectLst/>
        </p:spPr>
        <p:txBody>
          <a:bodyPr wrap="none" anchor="ctr"/>
          <a:lstStyle/>
          <a:p>
            <a:endParaRPr lang="en-US" sz="2743" dirty="0"/>
          </a:p>
        </p:txBody>
      </p:sp>
      <p:sp>
        <p:nvSpPr>
          <p:cNvPr id="12" name="Freeform 6">
            <a:extLst>
              <a:ext uri="{FF2B5EF4-FFF2-40B4-BE49-F238E27FC236}">
                <a16:creationId xmlns:a16="http://schemas.microsoft.com/office/drawing/2014/main" id="{1A36D774-AAA0-4A8A-B917-D0EC268A4953}"/>
              </a:ext>
            </a:extLst>
          </p:cNvPr>
          <p:cNvSpPr>
            <a:spLocks noChangeArrowheads="1"/>
          </p:cNvSpPr>
          <p:nvPr/>
        </p:nvSpPr>
        <p:spPr bwMode="auto">
          <a:xfrm>
            <a:off x="3727868" y="5762776"/>
            <a:ext cx="549240" cy="91540"/>
          </a:xfrm>
          <a:custGeom>
            <a:avLst/>
            <a:gdLst>
              <a:gd name="T0" fmla="*/ 1877 w 1878"/>
              <a:gd name="T1" fmla="*/ 313 h 314"/>
              <a:gd name="T2" fmla="*/ 0 w 1878"/>
              <a:gd name="T3" fmla="*/ 313 h 314"/>
              <a:gd name="T4" fmla="*/ 0 w 1878"/>
              <a:gd name="T5" fmla="*/ 0 h 314"/>
              <a:gd name="T6" fmla="*/ 1877 w 1878"/>
              <a:gd name="T7" fmla="*/ 0 h 314"/>
              <a:gd name="T8" fmla="*/ 1877 w 1878"/>
              <a:gd name="T9" fmla="*/ 313 h 314"/>
            </a:gdLst>
            <a:ahLst/>
            <a:cxnLst>
              <a:cxn ang="0">
                <a:pos x="T0" y="T1"/>
              </a:cxn>
              <a:cxn ang="0">
                <a:pos x="T2" y="T3"/>
              </a:cxn>
              <a:cxn ang="0">
                <a:pos x="T4" y="T5"/>
              </a:cxn>
              <a:cxn ang="0">
                <a:pos x="T6" y="T7"/>
              </a:cxn>
              <a:cxn ang="0">
                <a:pos x="T8" y="T9"/>
              </a:cxn>
            </a:cxnLst>
            <a:rect l="0" t="0" r="r" b="b"/>
            <a:pathLst>
              <a:path w="1878" h="314">
                <a:moveTo>
                  <a:pt x="1877" y="313"/>
                </a:moveTo>
                <a:lnTo>
                  <a:pt x="0" y="313"/>
                </a:lnTo>
                <a:lnTo>
                  <a:pt x="0" y="0"/>
                </a:lnTo>
                <a:lnTo>
                  <a:pt x="1877" y="0"/>
                </a:lnTo>
                <a:lnTo>
                  <a:pt x="1877" y="313"/>
                </a:lnTo>
              </a:path>
            </a:pathLst>
          </a:custGeom>
          <a:solidFill>
            <a:schemeClr val="bg1">
              <a:lumMod val="95000"/>
            </a:schemeClr>
          </a:solidFill>
          <a:ln>
            <a:noFill/>
          </a:ln>
          <a:effectLst/>
        </p:spPr>
        <p:txBody>
          <a:bodyPr wrap="none" anchor="ctr"/>
          <a:lstStyle/>
          <a:p>
            <a:endParaRPr lang="en-US" sz="2743" dirty="0"/>
          </a:p>
        </p:txBody>
      </p:sp>
      <p:sp>
        <p:nvSpPr>
          <p:cNvPr id="13" name="Freeform 7">
            <a:extLst>
              <a:ext uri="{FF2B5EF4-FFF2-40B4-BE49-F238E27FC236}">
                <a16:creationId xmlns:a16="http://schemas.microsoft.com/office/drawing/2014/main" id="{EAE3CD1E-2AA1-45BA-942A-CA3BC301CD09}"/>
              </a:ext>
            </a:extLst>
          </p:cNvPr>
          <p:cNvSpPr>
            <a:spLocks noChangeArrowheads="1"/>
          </p:cNvSpPr>
          <p:nvPr/>
        </p:nvSpPr>
        <p:spPr bwMode="auto">
          <a:xfrm>
            <a:off x="3989595" y="3657355"/>
            <a:ext cx="24496" cy="24497"/>
          </a:xfrm>
          <a:custGeom>
            <a:avLst/>
            <a:gdLst>
              <a:gd name="T0" fmla="*/ 84 w 85"/>
              <a:gd name="T1" fmla="*/ 42 h 85"/>
              <a:gd name="T2" fmla="*/ 84 w 85"/>
              <a:gd name="T3" fmla="*/ 42 h 85"/>
              <a:gd name="T4" fmla="*/ 42 w 85"/>
              <a:gd name="T5" fmla="*/ 0 h 85"/>
              <a:gd name="T6" fmla="*/ 42 w 85"/>
              <a:gd name="T7" fmla="*/ 0 h 85"/>
              <a:gd name="T8" fmla="*/ 0 w 85"/>
              <a:gd name="T9" fmla="*/ 42 h 85"/>
              <a:gd name="T10" fmla="*/ 0 w 85"/>
              <a:gd name="T11" fmla="*/ 42 h 85"/>
              <a:gd name="T12" fmla="*/ 42 w 85"/>
              <a:gd name="T13" fmla="*/ 84 h 85"/>
              <a:gd name="T14" fmla="*/ 42 w 85"/>
              <a:gd name="T15" fmla="*/ 84 h 85"/>
              <a:gd name="T16" fmla="*/ 84 w 85"/>
              <a:gd name="T17" fmla="*/ 4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5">
                <a:moveTo>
                  <a:pt x="84" y="42"/>
                </a:moveTo>
                <a:lnTo>
                  <a:pt x="84" y="42"/>
                </a:lnTo>
                <a:cubicBezTo>
                  <a:pt x="84" y="19"/>
                  <a:pt x="65" y="0"/>
                  <a:pt x="42" y="0"/>
                </a:cubicBezTo>
                <a:lnTo>
                  <a:pt x="42" y="0"/>
                </a:lnTo>
                <a:cubicBezTo>
                  <a:pt x="19" y="0"/>
                  <a:pt x="0" y="19"/>
                  <a:pt x="0" y="42"/>
                </a:cubicBezTo>
                <a:lnTo>
                  <a:pt x="0" y="42"/>
                </a:lnTo>
                <a:cubicBezTo>
                  <a:pt x="0" y="65"/>
                  <a:pt x="19" y="84"/>
                  <a:pt x="42" y="84"/>
                </a:cubicBezTo>
                <a:lnTo>
                  <a:pt x="42" y="84"/>
                </a:lnTo>
                <a:cubicBezTo>
                  <a:pt x="65" y="84"/>
                  <a:pt x="84" y="65"/>
                  <a:pt x="84" y="42"/>
                </a:cubicBezTo>
              </a:path>
            </a:pathLst>
          </a:custGeom>
          <a:solidFill>
            <a:srgbClr val="333E4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14" name="Freeform 8">
            <a:extLst>
              <a:ext uri="{FF2B5EF4-FFF2-40B4-BE49-F238E27FC236}">
                <a16:creationId xmlns:a16="http://schemas.microsoft.com/office/drawing/2014/main" id="{6EC72457-E7CE-4FBF-9257-8678378B7F7F}"/>
              </a:ext>
            </a:extLst>
          </p:cNvPr>
          <p:cNvSpPr>
            <a:spLocks noChangeArrowheads="1"/>
          </p:cNvSpPr>
          <p:nvPr/>
        </p:nvSpPr>
        <p:spPr bwMode="auto">
          <a:xfrm>
            <a:off x="3992174" y="3659933"/>
            <a:ext cx="20629" cy="20629"/>
          </a:xfrm>
          <a:custGeom>
            <a:avLst/>
            <a:gdLst>
              <a:gd name="T0" fmla="*/ 70 w 71"/>
              <a:gd name="T1" fmla="*/ 35 h 71"/>
              <a:gd name="T2" fmla="*/ 70 w 71"/>
              <a:gd name="T3" fmla="*/ 35 h 71"/>
              <a:gd name="T4" fmla="*/ 35 w 71"/>
              <a:gd name="T5" fmla="*/ 0 h 71"/>
              <a:gd name="T6" fmla="*/ 35 w 71"/>
              <a:gd name="T7" fmla="*/ 0 h 71"/>
              <a:gd name="T8" fmla="*/ 0 w 71"/>
              <a:gd name="T9" fmla="*/ 35 h 71"/>
              <a:gd name="T10" fmla="*/ 0 w 71"/>
              <a:gd name="T11" fmla="*/ 35 h 71"/>
              <a:gd name="T12" fmla="*/ 35 w 71"/>
              <a:gd name="T13" fmla="*/ 70 h 71"/>
              <a:gd name="T14" fmla="*/ 35 w 71"/>
              <a:gd name="T15" fmla="*/ 70 h 71"/>
              <a:gd name="T16" fmla="*/ 70 w 71"/>
              <a:gd name="T17"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1">
                <a:moveTo>
                  <a:pt x="70" y="35"/>
                </a:moveTo>
                <a:lnTo>
                  <a:pt x="70" y="35"/>
                </a:lnTo>
                <a:cubicBezTo>
                  <a:pt x="70" y="16"/>
                  <a:pt x="54" y="0"/>
                  <a:pt x="35" y="0"/>
                </a:cubicBezTo>
                <a:lnTo>
                  <a:pt x="35" y="0"/>
                </a:lnTo>
                <a:cubicBezTo>
                  <a:pt x="16" y="0"/>
                  <a:pt x="0" y="16"/>
                  <a:pt x="0" y="35"/>
                </a:cubicBezTo>
                <a:lnTo>
                  <a:pt x="0" y="35"/>
                </a:lnTo>
                <a:cubicBezTo>
                  <a:pt x="0" y="54"/>
                  <a:pt x="16" y="70"/>
                  <a:pt x="35" y="70"/>
                </a:cubicBezTo>
                <a:lnTo>
                  <a:pt x="35" y="70"/>
                </a:lnTo>
                <a:cubicBezTo>
                  <a:pt x="54" y="70"/>
                  <a:pt x="70" y="54"/>
                  <a:pt x="70" y="35"/>
                </a:cubicBezTo>
              </a:path>
            </a:pathLst>
          </a:custGeom>
          <a:solidFill>
            <a:srgbClr val="1E252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15" name="Freeform 9">
            <a:extLst>
              <a:ext uri="{FF2B5EF4-FFF2-40B4-BE49-F238E27FC236}">
                <a16:creationId xmlns:a16="http://schemas.microsoft.com/office/drawing/2014/main" id="{3178C91D-6375-472B-8861-5FEF1ABCA3D7}"/>
              </a:ext>
            </a:extLst>
          </p:cNvPr>
          <p:cNvSpPr>
            <a:spLocks noChangeArrowheads="1"/>
          </p:cNvSpPr>
          <p:nvPr/>
        </p:nvSpPr>
        <p:spPr bwMode="auto">
          <a:xfrm>
            <a:off x="3994752" y="3662511"/>
            <a:ext cx="15472" cy="15472"/>
          </a:xfrm>
          <a:custGeom>
            <a:avLst/>
            <a:gdLst>
              <a:gd name="T0" fmla="*/ 52 w 53"/>
              <a:gd name="T1" fmla="*/ 25 h 52"/>
              <a:gd name="T2" fmla="*/ 52 w 53"/>
              <a:gd name="T3" fmla="*/ 25 h 52"/>
              <a:gd name="T4" fmla="*/ 26 w 53"/>
              <a:gd name="T5" fmla="*/ 0 h 52"/>
              <a:gd name="T6" fmla="*/ 26 w 53"/>
              <a:gd name="T7" fmla="*/ 0 h 52"/>
              <a:gd name="T8" fmla="*/ 0 w 53"/>
              <a:gd name="T9" fmla="*/ 25 h 52"/>
              <a:gd name="T10" fmla="*/ 0 w 53"/>
              <a:gd name="T11" fmla="*/ 25 h 52"/>
              <a:gd name="T12" fmla="*/ 26 w 53"/>
              <a:gd name="T13" fmla="*/ 51 h 52"/>
              <a:gd name="T14" fmla="*/ 26 w 53"/>
              <a:gd name="T15" fmla="*/ 51 h 52"/>
              <a:gd name="T16" fmla="*/ 52 w 53"/>
              <a:gd name="T17" fmla="*/ 2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52" y="25"/>
                </a:moveTo>
                <a:lnTo>
                  <a:pt x="52" y="25"/>
                </a:lnTo>
                <a:cubicBezTo>
                  <a:pt x="52" y="11"/>
                  <a:pt x="40" y="0"/>
                  <a:pt x="26" y="0"/>
                </a:cubicBezTo>
                <a:lnTo>
                  <a:pt x="26" y="0"/>
                </a:lnTo>
                <a:cubicBezTo>
                  <a:pt x="12" y="0"/>
                  <a:pt x="0" y="11"/>
                  <a:pt x="0" y="25"/>
                </a:cubicBezTo>
                <a:lnTo>
                  <a:pt x="0" y="25"/>
                </a:lnTo>
                <a:cubicBezTo>
                  <a:pt x="0" y="40"/>
                  <a:pt x="12" y="51"/>
                  <a:pt x="26" y="51"/>
                </a:cubicBezTo>
                <a:lnTo>
                  <a:pt x="26" y="51"/>
                </a:lnTo>
                <a:cubicBezTo>
                  <a:pt x="40" y="51"/>
                  <a:pt x="52" y="40"/>
                  <a:pt x="52" y="25"/>
                </a:cubicBezTo>
              </a:path>
            </a:pathLst>
          </a:custGeom>
          <a:solidFill>
            <a:srgbClr val="00376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16" name="Freeform 10">
            <a:extLst>
              <a:ext uri="{FF2B5EF4-FFF2-40B4-BE49-F238E27FC236}">
                <a16:creationId xmlns:a16="http://schemas.microsoft.com/office/drawing/2014/main" id="{DB7F3DAB-C69A-4A48-A782-CE94752B814F}"/>
              </a:ext>
            </a:extLst>
          </p:cNvPr>
          <p:cNvSpPr>
            <a:spLocks noChangeArrowheads="1"/>
          </p:cNvSpPr>
          <p:nvPr/>
        </p:nvSpPr>
        <p:spPr bwMode="auto">
          <a:xfrm>
            <a:off x="3997331" y="3665091"/>
            <a:ext cx="10314" cy="10314"/>
          </a:xfrm>
          <a:custGeom>
            <a:avLst/>
            <a:gdLst>
              <a:gd name="T0" fmla="*/ 36 w 37"/>
              <a:gd name="T1" fmla="*/ 18 h 37"/>
              <a:gd name="T2" fmla="*/ 36 w 37"/>
              <a:gd name="T3" fmla="*/ 18 h 37"/>
              <a:gd name="T4" fmla="*/ 18 w 37"/>
              <a:gd name="T5" fmla="*/ 0 h 37"/>
              <a:gd name="T6" fmla="*/ 18 w 37"/>
              <a:gd name="T7" fmla="*/ 0 h 37"/>
              <a:gd name="T8" fmla="*/ 0 w 37"/>
              <a:gd name="T9" fmla="*/ 18 h 37"/>
              <a:gd name="T10" fmla="*/ 0 w 37"/>
              <a:gd name="T11" fmla="*/ 18 h 37"/>
              <a:gd name="T12" fmla="*/ 18 w 37"/>
              <a:gd name="T13" fmla="*/ 36 h 37"/>
              <a:gd name="T14" fmla="*/ 18 w 37"/>
              <a:gd name="T15" fmla="*/ 36 h 37"/>
              <a:gd name="T16" fmla="*/ 36 w 37"/>
              <a:gd name="T17"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7">
                <a:moveTo>
                  <a:pt x="36" y="18"/>
                </a:moveTo>
                <a:lnTo>
                  <a:pt x="36" y="18"/>
                </a:lnTo>
                <a:cubicBezTo>
                  <a:pt x="36" y="8"/>
                  <a:pt x="28" y="0"/>
                  <a:pt x="18" y="0"/>
                </a:cubicBezTo>
                <a:lnTo>
                  <a:pt x="18" y="0"/>
                </a:lnTo>
                <a:cubicBezTo>
                  <a:pt x="8" y="0"/>
                  <a:pt x="0" y="8"/>
                  <a:pt x="0" y="18"/>
                </a:cubicBezTo>
                <a:lnTo>
                  <a:pt x="0" y="18"/>
                </a:lnTo>
                <a:cubicBezTo>
                  <a:pt x="0" y="28"/>
                  <a:pt x="8" y="36"/>
                  <a:pt x="18" y="36"/>
                </a:cubicBezTo>
                <a:lnTo>
                  <a:pt x="18" y="36"/>
                </a:lnTo>
                <a:cubicBezTo>
                  <a:pt x="28" y="36"/>
                  <a:pt x="36" y="28"/>
                  <a:pt x="36" y="18"/>
                </a:cubicBezTo>
              </a:path>
            </a:pathLst>
          </a:custGeom>
          <a:solidFill>
            <a:srgbClr val="1E252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17" name="Freeform 11">
            <a:extLst>
              <a:ext uri="{FF2B5EF4-FFF2-40B4-BE49-F238E27FC236}">
                <a16:creationId xmlns:a16="http://schemas.microsoft.com/office/drawing/2014/main" id="{EACEBEC3-4F7E-40A5-B116-26AC434723EE}"/>
              </a:ext>
            </a:extLst>
          </p:cNvPr>
          <p:cNvSpPr>
            <a:spLocks noChangeArrowheads="1"/>
          </p:cNvSpPr>
          <p:nvPr/>
        </p:nvSpPr>
        <p:spPr bwMode="auto">
          <a:xfrm>
            <a:off x="4002488" y="3662512"/>
            <a:ext cx="9025" cy="9025"/>
          </a:xfrm>
          <a:custGeom>
            <a:avLst/>
            <a:gdLst>
              <a:gd name="T0" fmla="*/ 28 w 29"/>
              <a:gd name="T1" fmla="*/ 15 h 29"/>
              <a:gd name="T2" fmla="*/ 28 w 29"/>
              <a:gd name="T3" fmla="*/ 15 h 29"/>
              <a:gd name="T4" fmla="*/ 14 w 29"/>
              <a:gd name="T5" fmla="*/ 0 h 29"/>
              <a:gd name="T6" fmla="*/ 14 w 29"/>
              <a:gd name="T7" fmla="*/ 0 h 29"/>
              <a:gd name="T8" fmla="*/ 0 w 29"/>
              <a:gd name="T9" fmla="*/ 15 h 29"/>
              <a:gd name="T10" fmla="*/ 0 w 29"/>
              <a:gd name="T11" fmla="*/ 15 h 29"/>
              <a:gd name="T12" fmla="*/ 14 w 29"/>
              <a:gd name="T13" fmla="*/ 28 h 29"/>
              <a:gd name="T14" fmla="*/ 14 w 29"/>
              <a:gd name="T15" fmla="*/ 28 h 29"/>
              <a:gd name="T16" fmla="*/ 28 w 29"/>
              <a:gd name="T17"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8" y="15"/>
                </a:moveTo>
                <a:lnTo>
                  <a:pt x="28" y="15"/>
                </a:lnTo>
                <a:cubicBezTo>
                  <a:pt x="28" y="6"/>
                  <a:pt x="22" y="0"/>
                  <a:pt x="14" y="0"/>
                </a:cubicBezTo>
                <a:lnTo>
                  <a:pt x="14" y="0"/>
                </a:lnTo>
                <a:cubicBezTo>
                  <a:pt x="6" y="0"/>
                  <a:pt x="0" y="6"/>
                  <a:pt x="0" y="15"/>
                </a:cubicBezTo>
                <a:lnTo>
                  <a:pt x="0" y="15"/>
                </a:lnTo>
                <a:cubicBezTo>
                  <a:pt x="0" y="22"/>
                  <a:pt x="6" y="28"/>
                  <a:pt x="14" y="28"/>
                </a:cubicBezTo>
                <a:lnTo>
                  <a:pt x="14" y="28"/>
                </a:lnTo>
                <a:cubicBezTo>
                  <a:pt x="22" y="28"/>
                  <a:pt x="28" y="22"/>
                  <a:pt x="28" y="1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18" name="Freeform 12">
            <a:extLst>
              <a:ext uri="{FF2B5EF4-FFF2-40B4-BE49-F238E27FC236}">
                <a16:creationId xmlns:a16="http://schemas.microsoft.com/office/drawing/2014/main" id="{DB606532-C3EC-4842-BDAE-10DD90C30942}"/>
              </a:ext>
            </a:extLst>
          </p:cNvPr>
          <p:cNvSpPr>
            <a:spLocks noChangeArrowheads="1"/>
          </p:cNvSpPr>
          <p:nvPr/>
        </p:nvSpPr>
        <p:spPr bwMode="auto">
          <a:xfrm>
            <a:off x="3574441" y="6061893"/>
            <a:ext cx="856093" cy="70911"/>
          </a:xfrm>
          <a:custGeom>
            <a:avLst/>
            <a:gdLst>
              <a:gd name="T0" fmla="*/ 2928 w 2929"/>
              <a:gd name="T1" fmla="*/ 243 h 244"/>
              <a:gd name="T2" fmla="*/ 0 w 2929"/>
              <a:gd name="T3" fmla="*/ 243 h 244"/>
              <a:gd name="T4" fmla="*/ 0 w 2929"/>
              <a:gd name="T5" fmla="*/ 0 h 244"/>
              <a:gd name="T6" fmla="*/ 2928 w 2929"/>
              <a:gd name="T7" fmla="*/ 0 h 244"/>
              <a:gd name="T8" fmla="*/ 2928 w 2929"/>
              <a:gd name="T9" fmla="*/ 243 h 244"/>
            </a:gdLst>
            <a:ahLst/>
            <a:cxnLst>
              <a:cxn ang="0">
                <a:pos x="T0" y="T1"/>
              </a:cxn>
              <a:cxn ang="0">
                <a:pos x="T2" y="T3"/>
              </a:cxn>
              <a:cxn ang="0">
                <a:pos x="T4" y="T5"/>
              </a:cxn>
              <a:cxn ang="0">
                <a:pos x="T6" y="T7"/>
              </a:cxn>
              <a:cxn ang="0">
                <a:pos x="T8" y="T9"/>
              </a:cxn>
            </a:cxnLst>
            <a:rect l="0" t="0" r="r" b="b"/>
            <a:pathLst>
              <a:path w="2929" h="244">
                <a:moveTo>
                  <a:pt x="2928" y="243"/>
                </a:moveTo>
                <a:lnTo>
                  <a:pt x="0" y="243"/>
                </a:lnTo>
                <a:lnTo>
                  <a:pt x="0" y="0"/>
                </a:lnTo>
                <a:lnTo>
                  <a:pt x="2928" y="0"/>
                </a:lnTo>
                <a:lnTo>
                  <a:pt x="2928" y="243"/>
                </a:lnTo>
              </a:path>
            </a:pathLst>
          </a:custGeom>
          <a:solidFill>
            <a:schemeClr val="bg1">
              <a:lumMod val="95000"/>
            </a:schemeClr>
          </a:solidFill>
          <a:ln>
            <a:noFill/>
          </a:ln>
          <a:effectLst/>
        </p:spPr>
        <p:txBody>
          <a:bodyPr wrap="none" anchor="ctr"/>
          <a:lstStyle/>
          <a:p>
            <a:endParaRPr lang="en-US" sz="2743" dirty="0"/>
          </a:p>
        </p:txBody>
      </p:sp>
      <p:sp>
        <p:nvSpPr>
          <p:cNvPr id="19" name="Freeform 13">
            <a:extLst>
              <a:ext uri="{FF2B5EF4-FFF2-40B4-BE49-F238E27FC236}">
                <a16:creationId xmlns:a16="http://schemas.microsoft.com/office/drawing/2014/main" id="{A56EE407-80D4-43AC-8826-BAF3E1602427}"/>
              </a:ext>
            </a:extLst>
          </p:cNvPr>
          <p:cNvSpPr>
            <a:spLocks noChangeArrowheads="1"/>
          </p:cNvSpPr>
          <p:nvPr/>
        </p:nvSpPr>
        <p:spPr bwMode="auto">
          <a:xfrm>
            <a:off x="2484986" y="3590311"/>
            <a:ext cx="1517502" cy="2542492"/>
          </a:xfrm>
          <a:custGeom>
            <a:avLst/>
            <a:gdLst>
              <a:gd name="T0" fmla="*/ 366 w 5191"/>
              <a:gd name="T1" fmla="*/ 0 h 8696"/>
              <a:gd name="T2" fmla="*/ 366 w 5191"/>
              <a:gd name="T3" fmla="*/ 0 h 8696"/>
              <a:gd name="T4" fmla="*/ 0 w 5191"/>
              <a:gd name="T5" fmla="*/ 366 h 8696"/>
              <a:gd name="T6" fmla="*/ 0 w 5191"/>
              <a:gd name="T7" fmla="*/ 7067 h 8696"/>
              <a:gd name="T8" fmla="*/ 0 w 5191"/>
              <a:gd name="T9" fmla="*/ 7067 h 8696"/>
              <a:gd name="T10" fmla="*/ 366 w 5191"/>
              <a:gd name="T11" fmla="*/ 7433 h 8696"/>
              <a:gd name="T12" fmla="*/ 4251 w 5191"/>
              <a:gd name="T13" fmla="*/ 7433 h 8696"/>
              <a:gd name="T14" fmla="*/ 4251 w 5191"/>
              <a:gd name="T15" fmla="*/ 8453 h 8696"/>
              <a:gd name="T16" fmla="*/ 3726 w 5191"/>
              <a:gd name="T17" fmla="*/ 8453 h 8696"/>
              <a:gd name="T18" fmla="*/ 3726 w 5191"/>
              <a:gd name="T19" fmla="*/ 8695 h 8696"/>
              <a:gd name="T20" fmla="*/ 5190 w 5191"/>
              <a:gd name="T21" fmla="*/ 8695 h 8696"/>
              <a:gd name="T22" fmla="*/ 5190 w 5191"/>
              <a:gd name="T23" fmla="*/ 0 h 8696"/>
              <a:gd name="T24" fmla="*/ 366 w 5191"/>
              <a:gd name="T25" fmla="*/ 0 h 8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1" h="8696">
                <a:moveTo>
                  <a:pt x="366" y="0"/>
                </a:moveTo>
                <a:lnTo>
                  <a:pt x="366" y="0"/>
                </a:lnTo>
                <a:cubicBezTo>
                  <a:pt x="164" y="0"/>
                  <a:pt x="0" y="163"/>
                  <a:pt x="0" y="366"/>
                </a:cubicBezTo>
                <a:lnTo>
                  <a:pt x="0" y="7067"/>
                </a:lnTo>
                <a:lnTo>
                  <a:pt x="0" y="7067"/>
                </a:lnTo>
                <a:cubicBezTo>
                  <a:pt x="0" y="7269"/>
                  <a:pt x="164" y="7433"/>
                  <a:pt x="366" y="7433"/>
                </a:cubicBezTo>
                <a:lnTo>
                  <a:pt x="4251" y="7433"/>
                </a:lnTo>
                <a:lnTo>
                  <a:pt x="4251" y="8453"/>
                </a:lnTo>
                <a:lnTo>
                  <a:pt x="3726" y="8453"/>
                </a:lnTo>
                <a:lnTo>
                  <a:pt x="3726" y="8695"/>
                </a:lnTo>
                <a:lnTo>
                  <a:pt x="5190" y="8695"/>
                </a:lnTo>
                <a:lnTo>
                  <a:pt x="5190" y="0"/>
                </a:lnTo>
                <a:lnTo>
                  <a:pt x="366" y="0"/>
                </a:lnTo>
              </a:path>
            </a:pathLst>
          </a:custGeom>
          <a:solidFill>
            <a:schemeClr val="bg1">
              <a:alpha val="25000"/>
            </a:schemeClr>
          </a:solidFill>
          <a:ln>
            <a:noFill/>
          </a:ln>
          <a:effectLst/>
        </p:spPr>
        <p:txBody>
          <a:bodyPr wrap="none" anchor="ctr"/>
          <a:lstStyle/>
          <a:p>
            <a:endParaRPr lang="en-US" sz="2743" dirty="0"/>
          </a:p>
        </p:txBody>
      </p:sp>
      <p:sp>
        <p:nvSpPr>
          <p:cNvPr id="20" name="Freeform 14">
            <a:extLst>
              <a:ext uri="{FF2B5EF4-FFF2-40B4-BE49-F238E27FC236}">
                <a16:creationId xmlns:a16="http://schemas.microsoft.com/office/drawing/2014/main" id="{20987E93-5E66-4109-92B2-5318548A5377}"/>
              </a:ext>
            </a:extLst>
          </p:cNvPr>
          <p:cNvSpPr>
            <a:spLocks noChangeArrowheads="1"/>
          </p:cNvSpPr>
          <p:nvPr/>
        </p:nvSpPr>
        <p:spPr bwMode="auto">
          <a:xfrm>
            <a:off x="2642280" y="3747605"/>
            <a:ext cx="2719127" cy="1521370"/>
          </a:xfrm>
          <a:custGeom>
            <a:avLst/>
            <a:gdLst>
              <a:gd name="T0" fmla="*/ 7965 w 9300"/>
              <a:gd name="T1" fmla="*/ 0 h 5205"/>
              <a:gd name="T2" fmla="*/ 4592 w 9300"/>
              <a:gd name="T3" fmla="*/ 0 h 5205"/>
              <a:gd name="T4" fmla="*/ 9299 w 9300"/>
              <a:gd name="T5" fmla="*/ 4707 h 5205"/>
              <a:gd name="T6" fmla="*/ 9299 w 9300"/>
              <a:gd name="T7" fmla="*/ 1333 h 5205"/>
              <a:gd name="T8" fmla="*/ 7965 w 9300"/>
              <a:gd name="T9" fmla="*/ 0 h 5205"/>
              <a:gd name="T10" fmla="*/ 0 w 9300"/>
              <a:gd name="T11" fmla="*/ 3163 h 5205"/>
              <a:gd name="T12" fmla="*/ 2041 w 9300"/>
              <a:gd name="T13" fmla="*/ 5204 h 5205"/>
              <a:gd name="T14" fmla="*/ 3660 w 9300"/>
              <a:gd name="T15" fmla="*/ 5204 h 5205"/>
              <a:gd name="T16" fmla="*/ 0 w 9300"/>
              <a:gd name="T17" fmla="*/ 1544 h 5205"/>
              <a:gd name="T18" fmla="*/ 0 w 9300"/>
              <a:gd name="T19" fmla="*/ 3163 h 5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00" h="5205">
                <a:moveTo>
                  <a:pt x="7965" y="0"/>
                </a:moveTo>
                <a:lnTo>
                  <a:pt x="4592" y="0"/>
                </a:lnTo>
                <a:lnTo>
                  <a:pt x="9299" y="4707"/>
                </a:lnTo>
                <a:lnTo>
                  <a:pt x="9299" y="1333"/>
                </a:lnTo>
                <a:lnTo>
                  <a:pt x="7965" y="0"/>
                </a:lnTo>
                <a:close/>
                <a:moveTo>
                  <a:pt x="0" y="3163"/>
                </a:moveTo>
                <a:lnTo>
                  <a:pt x="2041" y="5204"/>
                </a:lnTo>
                <a:lnTo>
                  <a:pt x="3660" y="5204"/>
                </a:lnTo>
                <a:lnTo>
                  <a:pt x="0" y="1544"/>
                </a:lnTo>
                <a:lnTo>
                  <a:pt x="0" y="3163"/>
                </a:lnTo>
                <a:close/>
              </a:path>
            </a:pathLst>
          </a:custGeom>
          <a:solidFill>
            <a:schemeClr val="bg1">
              <a:alpha val="25000"/>
            </a:schemeClr>
          </a:solidFill>
          <a:ln>
            <a:noFill/>
          </a:ln>
          <a:effectLst/>
        </p:spPr>
        <p:txBody>
          <a:bodyPr wrap="none" anchor="ctr"/>
          <a:lstStyle/>
          <a:p>
            <a:endParaRPr lang="en-US" sz="2743" dirty="0"/>
          </a:p>
        </p:txBody>
      </p:sp>
      <p:sp>
        <p:nvSpPr>
          <p:cNvPr id="23" name="Line 17">
            <a:extLst>
              <a:ext uri="{FF2B5EF4-FFF2-40B4-BE49-F238E27FC236}">
                <a16:creationId xmlns:a16="http://schemas.microsoft.com/office/drawing/2014/main" id="{A5E4FD96-D611-474C-A0E2-A0DDAEE02BCD}"/>
              </a:ext>
            </a:extLst>
          </p:cNvPr>
          <p:cNvSpPr>
            <a:spLocks noChangeShapeType="1"/>
          </p:cNvSpPr>
          <p:nvPr/>
        </p:nvSpPr>
        <p:spPr bwMode="auto">
          <a:xfrm>
            <a:off x="5196376" y="4819011"/>
            <a:ext cx="742635" cy="0"/>
          </a:xfrm>
          <a:prstGeom prst="line">
            <a:avLst/>
          </a:prstGeom>
          <a:noFill/>
          <a:ln w="38100" cap="flat">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39" name="Freeform 39">
            <a:extLst>
              <a:ext uri="{FF2B5EF4-FFF2-40B4-BE49-F238E27FC236}">
                <a16:creationId xmlns:a16="http://schemas.microsoft.com/office/drawing/2014/main" id="{EB662B73-6322-4E34-AFE5-A934846DFF09}"/>
              </a:ext>
            </a:extLst>
          </p:cNvPr>
          <p:cNvSpPr>
            <a:spLocks noChangeArrowheads="1"/>
          </p:cNvSpPr>
          <p:nvPr/>
        </p:nvSpPr>
        <p:spPr bwMode="auto">
          <a:xfrm>
            <a:off x="5178326" y="5133599"/>
            <a:ext cx="18050" cy="16761"/>
          </a:xfrm>
          <a:custGeom>
            <a:avLst/>
            <a:gdLst>
              <a:gd name="T0" fmla="*/ 59 w 60"/>
              <a:gd name="T1" fmla="*/ 0 h 59"/>
              <a:gd name="T2" fmla="*/ 59 w 60"/>
              <a:gd name="T3" fmla="*/ 58 h 59"/>
              <a:gd name="T4" fmla="*/ 0 w 60"/>
              <a:gd name="T5" fmla="*/ 58 h 59"/>
            </a:gdLst>
            <a:ahLst/>
            <a:cxnLst>
              <a:cxn ang="0">
                <a:pos x="T0" y="T1"/>
              </a:cxn>
              <a:cxn ang="0">
                <a:pos x="T2" y="T3"/>
              </a:cxn>
              <a:cxn ang="0">
                <a:pos x="T4" y="T5"/>
              </a:cxn>
            </a:cxnLst>
            <a:rect l="0" t="0" r="r" b="b"/>
            <a:pathLst>
              <a:path w="60" h="59">
                <a:moveTo>
                  <a:pt x="59" y="0"/>
                </a:moveTo>
                <a:lnTo>
                  <a:pt x="59" y="58"/>
                </a:lnTo>
                <a:lnTo>
                  <a:pt x="0" y="58"/>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40" name="Line 40">
            <a:extLst>
              <a:ext uri="{FF2B5EF4-FFF2-40B4-BE49-F238E27FC236}">
                <a16:creationId xmlns:a16="http://schemas.microsoft.com/office/drawing/2014/main" id="{98701F10-7443-4B57-962D-5E63995D79D9}"/>
              </a:ext>
            </a:extLst>
          </p:cNvPr>
          <p:cNvSpPr>
            <a:spLocks noChangeShapeType="1"/>
          </p:cNvSpPr>
          <p:nvPr/>
        </p:nvSpPr>
        <p:spPr bwMode="auto">
          <a:xfrm flipH="1">
            <a:off x="4545282" y="5150360"/>
            <a:ext cx="600812" cy="0"/>
          </a:xfrm>
          <a:prstGeom prst="line">
            <a:avLst/>
          </a:prstGeom>
          <a:noFill/>
          <a:ln w="38100" cap="flat">
            <a:solidFill>
              <a:srgbClr val="333E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41" name="Freeform 41">
            <a:extLst>
              <a:ext uri="{FF2B5EF4-FFF2-40B4-BE49-F238E27FC236}">
                <a16:creationId xmlns:a16="http://schemas.microsoft.com/office/drawing/2014/main" id="{E4EFAC1D-26ED-408F-AF93-FCE5E655C729}"/>
              </a:ext>
            </a:extLst>
          </p:cNvPr>
          <p:cNvSpPr>
            <a:spLocks noChangeArrowheads="1"/>
          </p:cNvSpPr>
          <p:nvPr/>
        </p:nvSpPr>
        <p:spPr bwMode="auto">
          <a:xfrm>
            <a:off x="4511760" y="5133599"/>
            <a:ext cx="18050" cy="16761"/>
          </a:xfrm>
          <a:custGeom>
            <a:avLst/>
            <a:gdLst>
              <a:gd name="T0" fmla="*/ 59 w 60"/>
              <a:gd name="T1" fmla="*/ 58 h 59"/>
              <a:gd name="T2" fmla="*/ 0 w 60"/>
              <a:gd name="T3" fmla="*/ 58 h 59"/>
              <a:gd name="T4" fmla="*/ 0 w 60"/>
              <a:gd name="T5" fmla="*/ 0 h 59"/>
            </a:gdLst>
            <a:ahLst/>
            <a:cxnLst>
              <a:cxn ang="0">
                <a:pos x="T0" y="T1"/>
              </a:cxn>
              <a:cxn ang="0">
                <a:pos x="T2" y="T3"/>
              </a:cxn>
              <a:cxn ang="0">
                <a:pos x="T4" y="T5"/>
              </a:cxn>
            </a:cxnLst>
            <a:rect l="0" t="0" r="r" b="b"/>
            <a:pathLst>
              <a:path w="60" h="59">
                <a:moveTo>
                  <a:pt x="59" y="58"/>
                </a:moveTo>
                <a:lnTo>
                  <a:pt x="0" y="58"/>
                </a:lnTo>
                <a:lnTo>
                  <a:pt x="0" y="0"/>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42" name="Line 42">
            <a:extLst>
              <a:ext uri="{FF2B5EF4-FFF2-40B4-BE49-F238E27FC236}">
                <a16:creationId xmlns:a16="http://schemas.microsoft.com/office/drawing/2014/main" id="{1E41F063-D649-4535-932E-DF8E84CD8725}"/>
              </a:ext>
            </a:extLst>
          </p:cNvPr>
          <p:cNvSpPr>
            <a:spLocks noChangeShapeType="1"/>
          </p:cNvSpPr>
          <p:nvPr/>
        </p:nvSpPr>
        <p:spPr bwMode="auto">
          <a:xfrm flipV="1">
            <a:off x="4511759" y="4519894"/>
            <a:ext cx="0" cy="581472"/>
          </a:xfrm>
          <a:prstGeom prst="line">
            <a:avLst/>
          </a:prstGeom>
          <a:noFill/>
          <a:ln w="38100" cap="flat">
            <a:solidFill>
              <a:srgbClr val="333E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43" name="Freeform 43">
            <a:extLst>
              <a:ext uri="{FF2B5EF4-FFF2-40B4-BE49-F238E27FC236}">
                <a16:creationId xmlns:a16="http://schemas.microsoft.com/office/drawing/2014/main" id="{6F5A23DA-BB87-49E5-8EC8-C7F231E71C8B}"/>
              </a:ext>
            </a:extLst>
          </p:cNvPr>
          <p:cNvSpPr>
            <a:spLocks noChangeArrowheads="1"/>
          </p:cNvSpPr>
          <p:nvPr/>
        </p:nvSpPr>
        <p:spPr bwMode="auto">
          <a:xfrm>
            <a:off x="4511760" y="4487662"/>
            <a:ext cx="18050" cy="18050"/>
          </a:xfrm>
          <a:custGeom>
            <a:avLst/>
            <a:gdLst>
              <a:gd name="T0" fmla="*/ 0 w 60"/>
              <a:gd name="T1" fmla="*/ 59 h 60"/>
              <a:gd name="T2" fmla="*/ 0 w 60"/>
              <a:gd name="T3" fmla="*/ 0 h 60"/>
              <a:gd name="T4" fmla="*/ 59 w 60"/>
              <a:gd name="T5" fmla="*/ 0 h 60"/>
            </a:gdLst>
            <a:ahLst/>
            <a:cxnLst>
              <a:cxn ang="0">
                <a:pos x="T0" y="T1"/>
              </a:cxn>
              <a:cxn ang="0">
                <a:pos x="T2" y="T3"/>
              </a:cxn>
              <a:cxn ang="0">
                <a:pos x="T4" y="T5"/>
              </a:cxn>
            </a:cxnLst>
            <a:rect l="0" t="0" r="r" b="b"/>
            <a:pathLst>
              <a:path w="60" h="60">
                <a:moveTo>
                  <a:pt x="0" y="59"/>
                </a:moveTo>
                <a:lnTo>
                  <a:pt x="0" y="0"/>
                </a:lnTo>
                <a:lnTo>
                  <a:pt x="59" y="0"/>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44" name="Line 44">
            <a:extLst>
              <a:ext uri="{FF2B5EF4-FFF2-40B4-BE49-F238E27FC236}">
                <a16:creationId xmlns:a16="http://schemas.microsoft.com/office/drawing/2014/main" id="{951F3FCF-01B0-4A62-A0E8-EE2E17CEC11D}"/>
              </a:ext>
            </a:extLst>
          </p:cNvPr>
          <p:cNvSpPr>
            <a:spLocks noChangeShapeType="1"/>
          </p:cNvSpPr>
          <p:nvPr/>
        </p:nvSpPr>
        <p:spPr bwMode="auto">
          <a:xfrm>
            <a:off x="4563332" y="4487661"/>
            <a:ext cx="598233" cy="0"/>
          </a:xfrm>
          <a:prstGeom prst="line">
            <a:avLst/>
          </a:prstGeom>
          <a:noFill/>
          <a:ln w="38100" cap="flat">
            <a:solidFill>
              <a:srgbClr val="333E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45" name="Freeform 45">
            <a:extLst>
              <a:ext uri="{FF2B5EF4-FFF2-40B4-BE49-F238E27FC236}">
                <a16:creationId xmlns:a16="http://schemas.microsoft.com/office/drawing/2014/main" id="{92FD9773-EF9F-46FF-A9BC-556DB4F075AE}"/>
              </a:ext>
            </a:extLst>
          </p:cNvPr>
          <p:cNvSpPr>
            <a:spLocks noChangeArrowheads="1"/>
          </p:cNvSpPr>
          <p:nvPr/>
        </p:nvSpPr>
        <p:spPr bwMode="auto">
          <a:xfrm>
            <a:off x="5178326" y="4487662"/>
            <a:ext cx="18050" cy="18050"/>
          </a:xfrm>
          <a:custGeom>
            <a:avLst/>
            <a:gdLst>
              <a:gd name="T0" fmla="*/ 0 w 60"/>
              <a:gd name="T1" fmla="*/ 0 h 60"/>
              <a:gd name="T2" fmla="*/ 59 w 60"/>
              <a:gd name="T3" fmla="*/ 0 h 60"/>
              <a:gd name="T4" fmla="*/ 59 w 60"/>
              <a:gd name="T5" fmla="*/ 59 h 60"/>
            </a:gdLst>
            <a:ahLst/>
            <a:cxnLst>
              <a:cxn ang="0">
                <a:pos x="T0" y="T1"/>
              </a:cxn>
              <a:cxn ang="0">
                <a:pos x="T2" y="T3"/>
              </a:cxn>
              <a:cxn ang="0">
                <a:pos x="T4" y="T5"/>
              </a:cxn>
            </a:cxnLst>
            <a:rect l="0" t="0" r="r" b="b"/>
            <a:pathLst>
              <a:path w="60" h="60">
                <a:moveTo>
                  <a:pt x="0" y="0"/>
                </a:moveTo>
                <a:lnTo>
                  <a:pt x="59" y="0"/>
                </a:lnTo>
                <a:lnTo>
                  <a:pt x="59" y="59"/>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46" name="Line 46">
            <a:extLst>
              <a:ext uri="{FF2B5EF4-FFF2-40B4-BE49-F238E27FC236}">
                <a16:creationId xmlns:a16="http://schemas.microsoft.com/office/drawing/2014/main" id="{31852298-D4C2-45F1-B8D3-9E70E372CE30}"/>
              </a:ext>
            </a:extLst>
          </p:cNvPr>
          <p:cNvSpPr>
            <a:spLocks noChangeShapeType="1"/>
          </p:cNvSpPr>
          <p:nvPr/>
        </p:nvSpPr>
        <p:spPr bwMode="auto">
          <a:xfrm>
            <a:off x="5196376" y="4537945"/>
            <a:ext cx="0" cy="578894"/>
          </a:xfrm>
          <a:prstGeom prst="line">
            <a:avLst/>
          </a:prstGeom>
          <a:noFill/>
          <a:ln w="38100" cap="flat">
            <a:solidFill>
              <a:srgbClr val="333E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57" name="Freeform 56">
            <a:extLst>
              <a:ext uri="{FF2B5EF4-FFF2-40B4-BE49-F238E27FC236}">
                <a16:creationId xmlns:a16="http://schemas.microsoft.com/office/drawing/2014/main" id="{A46FF0FA-0053-4CD5-AADF-E4ADDEBE17C4}"/>
              </a:ext>
            </a:extLst>
          </p:cNvPr>
          <p:cNvSpPr>
            <a:spLocks noChangeArrowheads="1"/>
          </p:cNvSpPr>
          <p:nvPr/>
        </p:nvSpPr>
        <p:spPr bwMode="auto">
          <a:xfrm>
            <a:off x="5196377" y="3136479"/>
            <a:ext cx="453832" cy="861250"/>
          </a:xfrm>
          <a:custGeom>
            <a:avLst/>
            <a:gdLst>
              <a:gd name="T0" fmla="*/ 1551 w 1552"/>
              <a:gd name="T1" fmla="*/ 0 h 2944"/>
              <a:gd name="T2" fmla="*/ 1551 w 1552"/>
              <a:gd name="T3" fmla="*/ 2943 h 2944"/>
              <a:gd name="T4" fmla="*/ 0 w 1552"/>
              <a:gd name="T5" fmla="*/ 2943 h 2944"/>
            </a:gdLst>
            <a:ahLst/>
            <a:cxnLst>
              <a:cxn ang="0">
                <a:pos x="T0" y="T1"/>
              </a:cxn>
              <a:cxn ang="0">
                <a:pos x="T2" y="T3"/>
              </a:cxn>
              <a:cxn ang="0">
                <a:pos x="T4" y="T5"/>
              </a:cxn>
            </a:cxnLst>
            <a:rect l="0" t="0" r="r" b="b"/>
            <a:pathLst>
              <a:path w="1552" h="2944">
                <a:moveTo>
                  <a:pt x="1551" y="0"/>
                </a:moveTo>
                <a:lnTo>
                  <a:pt x="1551" y="2943"/>
                </a:lnTo>
                <a:lnTo>
                  <a:pt x="0" y="2943"/>
                </a:lnTo>
              </a:path>
            </a:pathLst>
          </a:custGeom>
          <a:noFill/>
          <a:ln w="381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58" name="Freeform 57">
            <a:extLst>
              <a:ext uri="{FF2B5EF4-FFF2-40B4-BE49-F238E27FC236}">
                <a16:creationId xmlns:a16="http://schemas.microsoft.com/office/drawing/2014/main" id="{B676FC1B-1CAC-49AB-B594-592001C06017}"/>
              </a:ext>
            </a:extLst>
          </p:cNvPr>
          <p:cNvSpPr>
            <a:spLocks noChangeArrowheads="1"/>
          </p:cNvSpPr>
          <p:nvPr/>
        </p:nvSpPr>
        <p:spPr bwMode="auto">
          <a:xfrm>
            <a:off x="4511760" y="3968076"/>
            <a:ext cx="684617" cy="219180"/>
          </a:xfrm>
          <a:custGeom>
            <a:avLst/>
            <a:gdLst>
              <a:gd name="T0" fmla="*/ 0 w 2340"/>
              <a:gd name="T1" fmla="*/ 748 h 749"/>
              <a:gd name="T2" fmla="*/ 2339 w 2340"/>
              <a:gd name="T3" fmla="*/ 748 h 749"/>
              <a:gd name="T4" fmla="*/ 2339 w 2340"/>
              <a:gd name="T5" fmla="*/ 0 h 749"/>
              <a:gd name="T6" fmla="*/ 0 w 2340"/>
              <a:gd name="T7" fmla="*/ 0 h 749"/>
              <a:gd name="T8" fmla="*/ 0 w 2340"/>
              <a:gd name="T9" fmla="*/ 748 h 749"/>
            </a:gdLst>
            <a:ahLst/>
            <a:cxnLst>
              <a:cxn ang="0">
                <a:pos x="T0" y="T1"/>
              </a:cxn>
              <a:cxn ang="0">
                <a:pos x="T2" y="T3"/>
              </a:cxn>
              <a:cxn ang="0">
                <a:pos x="T4" y="T5"/>
              </a:cxn>
              <a:cxn ang="0">
                <a:pos x="T6" y="T7"/>
              </a:cxn>
              <a:cxn ang="0">
                <a:pos x="T8" y="T9"/>
              </a:cxn>
            </a:cxnLst>
            <a:rect l="0" t="0" r="r" b="b"/>
            <a:pathLst>
              <a:path w="2340" h="749">
                <a:moveTo>
                  <a:pt x="0" y="748"/>
                </a:moveTo>
                <a:lnTo>
                  <a:pt x="2339" y="748"/>
                </a:lnTo>
                <a:lnTo>
                  <a:pt x="2339" y="0"/>
                </a:lnTo>
                <a:lnTo>
                  <a:pt x="0" y="0"/>
                </a:lnTo>
                <a:lnTo>
                  <a:pt x="0" y="748"/>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59" name="Freeform 58">
            <a:extLst>
              <a:ext uri="{FF2B5EF4-FFF2-40B4-BE49-F238E27FC236}">
                <a16:creationId xmlns:a16="http://schemas.microsoft.com/office/drawing/2014/main" id="{780170EA-28AF-419E-A787-29DC095F4C29}"/>
              </a:ext>
            </a:extLst>
          </p:cNvPr>
          <p:cNvSpPr>
            <a:spLocks noChangeArrowheads="1"/>
          </p:cNvSpPr>
          <p:nvPr/>
        </p:nvSpPr>
        <p:spPr bwMode="auto">
          <a:xfrm>
            <a:off x="2824072" y="3969365"/>
            <a:ext cx="1378257" cy="380343"/>
          </a:xfrm>
          <a:custGeom>
            <a:avLst/>
            <a:gdLst>
              <a:gd name="T0" fmla="*/ 0 w 4713"/>
              <a:gd name="T1" fmla="*/ 1301 h 1302"/>
              <a:gd name="T2" fmla="*/ 4712 w 4713"/>
              <a:gd name="T3" fmla="*/ 1301 h 1302"/>
              <a:gd name="T4" fmla="*/ 4712 w 4713"/>
              <a:gd name="T5" fmla="*/ 0 h 1302"/>
              <a:gd name="T6" fmla="*/ 0 w 4713"/>
              <a:gd name="T7" fmla="*/ 0 h 1302"/>
              <a:gd name="T8" fmla="*/ 0 w 4713"/>
              <a:gd name="T9" fmla="*/ 1301 h 1302"/>
            </a:gdLst>
            <a:ahLst/>
            <a:cxnLst>
              <a:cxn ang="0">
                <a:pos x="T0" y="T1"/>
              </a:cxn>
              <a:cxn ang="0">
                <a:pos x="T2" y="T3"/>
              </a:cxn>
              <a:cxn ang="0">
                <a:pos x="T4" y="T5"/>
              </a:cxn>
              <a:cxn ang="0">
                <a:pos x="T6" y="T7"/>
              </a:cxn>
              <a:cxn ang="0">
                <a:pos x="T8" y="T9"/>
              </a:cxn>
            </a:cxnLst>
            <a:rect l="0" t="0" r="r" b="b"/>
            <a:pathLst>
              <a:path w="4713" h="1302">
                <a:moveTo>
                  <a:pt x="0" y="1301"/>
                </a:moveTo>
                <a:lnTo>
                  <a:pt x="4712" y="1301"/>
                </a:lnTo>
                <a:lnTo>
                  <a:pt x="4712" y="0"/>
                </a:lnTo>
                <a:lnTo>
                  <a:pt x="0" y="0"/>
                </a:lnTo>
                <a:lnTo>
                  <a:pt x="0" y="1301"/>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60" name="Freeform 59">
            <a:extLst>
              <a:ext uri="{FF2B5EF4-FFF2-40B4-BE49-F238E27FC236}">
                <a16:creationId xmlns:a16="http://schemas.microsoft.com/office/drawing/2014/main" id="{F4EEAE50-06D6-443C-B49F-2036FFED0A7A}"/>
              </a:ext>
            </a:extLst>
          </p:cNvPr>
          <p:cNvSpPr>
            <a:spLocks noChangeArrowheads="1"/>
          </p:cNvSpPr>
          <p:nvPr/>
        </p:nvSpPr>
        <p:spPr bwMode="auto">
          <a:xfrm>
            <a:off x="2824072" y="4501845"/>
            <a:ext cx="1378257" cy="648515"/>
          </a:xfrm>
          <a:custGeom>
            <a:avLst/>
            <a:gdLst>
              <a:gd name="T0" fmla="*/ 0 w 4713"/>
              <a:gd name="T1" fmla="*/ 2219 h 2220"/>
              <a:gd name="T2" fmla="*/ 4712 w 4713"/>
              <a:gd name="T3" fmla="*/ 2219 h 2220"/>
              <a:gd name="T4" fmla="*/ 4712 w 4713"/>
              <a:gd name="T5" fmla="*/ 0 h 2220"/>
              <a:gd name="T6" fmla="*/ 0 w 4713"/>
              <a:gd name="T7" fmla="*/ 0 h 2220"/>
              <a:gd name="T8" fmla="*/ 0 w 4713"/>
              <a:gd name="T9" fmla="*/ 2219 h 2220"/>
            </a:gdLst>
            <a:ahLst/>
            <a:cxnLst>
              <a:cxn ang="0">
                <a:pos x="T0" y="T1"/>
              </a:cxn>
              <a:cxn ang="0">
                <a:pos x="T2" y="T3"/>
              </a:cxn>
              <a:cxn ang="0">
                <a:pos x="T4" y="T5"/>
              </a:cxn>
              <a:cxn ang="0">
                <a:pos x="T6" y="T7"/>
              </a:cxn>
              <a:cxn ang="0">
                <a:pos x="T8" y="T9"/>
              </a:cxn>
            </a:cxnLst>
            <a:rect l="0" t="0" r="r" b="b"/>
            <a:pathLst>
              <a:path w="4713" h="2220">
                <a:moveTo>
                  <a:pt x="0" y="2219"/>
                </a:moveTo>
                <a:lnTo>
                  <a:pt x="4712" y="2219"/>
                </a:lnTo>
                <a:lnTo>
                  <a:pt x="4712" y="0"/>
                </a:lnTo>
                <a:lnTo>
                  <a:pt x="0" y="0"/>
                </a:lnTo>
                <a:lnTo>
                  <a:pt x="0" y="2219"/>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grpSp>
        <p:nvGrpSpPr>
          <p:cNvPr id="61" name="Group 60">
            <a:extLst>
              <a:ext uri="{FF2B5EF4-FFF2-40B4-BE49-F238E27FC236}">
                <a16:creationId xmlns:a16="http://schemas.microsoft.com/office/drawing/2014/main" id="{4F42CA6A-258F-4C3D-8CD0-4252AD1A1598}"/>
              </a:ext>
            </a:extLst>
          </p:cNvPr>
          <p:cNvGrpSpPr/>
          <p:nvPr/>
        </p:nvGrpSpPr>
        <p:grpSpPr>
          <a:xfrm>
            <a:off x="4002488" y="3355659"/>
            <a:ext cx="1358919" cy="171477"/>
            <a:chOff x="10110146" y="6340294"/>
            <a:chExt cx="3236234" cy="408368"/>
          </a:xfrm>
        </p:grpSpPr>
        <p:sp>
          <p:nvSpPr>
            <p:cNvPr id="62" name="Line 60">
              <a:extLst>
                <a:ext uri="{FF2B5EF4-FFF2-40B4-BE49-F238E27FC236}">
                  <a16:creationId xmlns:a16="http://schemas.microsoft.com/office/drawing/2014/main" id="{F7042F5E-E037-4879-B307-8D3C6367CE18}"/>
                </a:ext>
              </a:extLst>
            </p:cNvPr>
            <p:cNvSpPr>
              <a:spLocks noChangeShapeType="1"/>
            </p:cNvSpPr>
            <p:nvPr/>
          </p:nvSpPr>
          <p:spPr bwMode="auto">
            <a:xfrm flipV="1">
              <a:off x="13346378" y="6340294"/>
              <a:ext cx="0" cy="408368"/>
            </a:xfrm>
            <a:prstGeom prst="line">
              <a:avLst/>
            </a:prstGeom>
            <a:noFill/>
            <a:ln w="38100" cap="flat">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63" name="Line 61">
              <a:extLst>
                <a:ext uri="{FF2B5EF4-FFF2-40B4-BE49-F238E27FC236}">
                  <a16:creationId xmlns:a16="http://schemas.microsoft.com/office/drawing/2014/main" id="{1CEF2B16-1220-40D6-93F6-5E72D59BB0CE}"/>
                </a:ext>
              </a:extLst>
            </p:cNvPr>
            <p:cNvSpPr>
              <a:spLocks noChangeShapeType="1"/>
            </p:cNvSpPr>
            <p:nvPr/>
          </p:nvSpPr>
          <p:spPr bwMode="auto">
            <a:xfrm>
              <a:off x="10110146" y="6343365"/>
              <a:ext cx="0" cy="402226"/>
            </a:xfrm>
            <a:prstGeom prst="line">
              <a:avLst/>
            </a:prstGeom>
            <a:noFill/>
            <a:ln w="38100" cap="flat">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64" name="Line 62">
              <a:extLst>
                <a:ext uri="{FF2B5EF4-FFF2-40B4-BE49-F238E27FC236}">
                  <a16:creationId xmlns:a16="http://schemas.microsoft.com/office/drawing/2014/main" id="{31C5CB0B-78F9-4F24-B439-F791ADF805B6}"/>
                </a:ext>
              </a:extLst>
            </p:cNvPr>
            <p:cNvSpPr>
              <a:spLocks noChangeShapeType="1"/>
            </p:cNvSpPr>
            <p:nvPr/>
          </p:nvSpPr>
          <p:spPr bwMode="auto">
            <a:xfrm>
              <a:off x="10110146" y="6546014"/>
              <a:ext cx="3236234" cy="0"/>
            </a:xfrm>
            <a:prstGeom prst="line">
              <a:avLst/>
            </a:prstGeom>
            <a:noFill/>
            <a:ln w="38100" cap="flat">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grpSp>
      <p:sp>
        <p:nvSpPr>
          <p:cNvPr id="73" name="Freeform 71">
            <a:extLst>
              <a:ext uri="{FF2B5EF4-FFF2-40B4-BE49-F238E27FC236}">
                <a16:creationId xmlns:a16="http://schemas.microsoft.com/office/drawing/2014/main" id="{B3510FCB-E519-47B9-931E-9A0EA4B562AA}"/>
              </a:ext>
            </a:extLst>
          </p:cNvPr>
          <p:cNvSpPr>
            <a:spLocks noChangeArrowheads="1"/>
          </p:cNvSpPr>
          <p:nvPr/>
        </p:nvSpPr>
        <p:spPr bwMode="auto">
          <a:xfrm>
            <a:off x="2200052" y="2410605"/>
            <a:ext cx="624019" cy="2489631"/>
          </a:xfrm>
          <a:custGeom>
            <a:avLst/>
            <a:gdLst>
              <a:gd name="T0" fmla="*/ 0 w 2134"/>
              <a:gd name="T1" fmla="*/ 0 h 8514"/>
              <a:gd name="T2" fmla="*/ 0 w 2134"/>
              <a:gd name="T3" fmla="*/ 8513 h 8514"/>
              <a:gd name="T4" fmla="*/ 2133 w 2134"/>
              <a:gd name="T5" fmla="*/ 8513 h 8514"/>
            </a:gdLst>
            <a:ahLst/>
            <a:cxnLst>
              <a:cxn ang="0">
                <a:pos x="T0" y="T1"/>
              </a:cxn>
              <a:cxn ang="0">
                <a:pos x="T2" y="T3"/>
              </a:cxn>
              <a:cxn ang="0">
                <a:pos x="T4" y="T5"/>
              </a:cxn>
            </a:cxnLst>
            <a:rect l="0" t="0" r="r" b="b"/>
            <a:pathLst>
              <a:path w="2134" h="8514">
                <a:moveTo>
                  <a:pt x="0" y="0"/>
                </a:moveTo>
                <a:lnTo>
                  <a:pt x="0" y="8513"/>
                </a:lnTo>
                <a:lnTo>
                  <a:pt x="2133" y="8513"/>
                </a:lnTo>
              </a:path>
            </a:pathLst>
          </a:custGeom>
          <a:noFill/>
          <a:ln w="381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83" name="Line 81">
            <a:extLst>
              <a:ext uri="{FF2B5EF4-FFF2-40B4-BE49-F238E27FC236}">
                <a16:creationId xmlns:a16="http://schemas.microsoft.com/office/drawing/2014/main" id="{79C5195B-70AF-4348-912F-D51DFE255A2E}"/>
              </a:ext>
            </a:extLst>
          </p:cNvPr>
          <p:cNvSpPr>
            <a:spLocks noChangeShapeType="1"/>
          </p:cNvSpPr>
          <p:nvPr/>
        </p:nvSpPr>
        <p:spPr bwMode="auto">
          <a:xfrm>
            <a:off x="3243092" y="3059121"/>
            <a:ext cx="1290" cy="908954"/>
          </a:xfrm>
          <a:prstGeom prst="line">
            <a:avLst/>
          </a:prstGeom>
          <a:noFill/>
          <a:ln w="38100" cap="flat">
            <a:solidFill>
              <a:schemeClr val="bg1">
                <a:lumMod val="8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2" name="Date Placeholder 1">
            <a:extLst>
              <a:ext uri="{FF2B5EF4-FFF2-40B4-BE49-F238E27FC236}">
                <a16:creationId xmlns:a16="http://schemas.microsoft.com/office/drawing/2014/main" id="{E8A61BCB-A178-47C3-BAB4-083E546E2A2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A817DF4-2D8D-4389-9D3B-A81B3FE1F7C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A460872-D31A-4B60-A1A2-F381E6B52D6C}"/>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D4C83759-3056-4795-BD44-E0E88BECC986}"/>
              </a:ext>
            </a:extLst>
          </p:cNvPr>
          <p:cNvSpPr>
            <a:spLocks noGrp="1"/>
          </p:cNvSpPr>
          <p:nvPr>
            <p:ph type="title"/>
          </p:nvPr>
        </p:nvSpPr>
        <p:spPr/>
        <p:txBody>
          <a:bodyPr/>
          <a:lstStyle/>
          <a:p>
            <a:r>
              <a:rPr lang="en-ZA" dirty="0"/>
              <a:t>UX Infographic</a:t>
            </a:r>
          </a:p>
        </p:txBody>
      </p:sp>
      <p:sp>
        <p:nvSpPr>
          <p:cNvPr id="6" name="Text Placeholder 5">
            <a:extLst>
              <a:ext uri="{FF2B5EF4-FFF2-40B4-BE49-F238E27FC236}">
                <a16:creationId xmlns:a16="http://schemas.microsoft.com/office/drawing/2014/main" id="{32FC893F-56AD-459A-8CFF-E9144D9420D3}"/>
              </a:ext>
            </a:extLst>
          </p:cNvPr>
          <p:cNvSpPr>
            <a:spLocks noGrp="1"/>
          </p:cNvSpPr>
          <p:nvPr>
            <p:ph type="body" sz="quarter" idx="13"/>
          </p:nvPr>
        </p:nvSpPr>
        <p:spPr>
          <a:xfrm>
            <a:off x="424545" y="1338938"/>
            <a:ext cx="10205356" cy="370114"/>
          </a:xfrm>
        </p:spPr>
        <p:txBody>
          <a:bodyPr/>
          <a:lstStyle/>
          <a:p>
            <a:endParaRPr lang="en-ZA"/>
          </a:p>
        </p:txBody>
      </p:sp>
      <p:sp>
        <p:nvSpPr>
          <p:cNvPr id="22" name="Freeform 16">
            <a:extLst>
              <a:ext uri="{FF2B5EF4-FFF2-40B4-BE49-F238E27FC236}">
                <a16:creationId xmlns:a16="http://schemas.microsoft.com/office/drawing/2014/main" id="{C1ACEC1D-8AD9-45EE-B75A-7D3C92038990}"/>
              </a:ext>
            </a:extLst>
          </p:cNvPr>
          <p:cNvSpPr>
            <a:spLocks noChangeArrowheads="1"/>
          </p:cNvSpPr>
          <p:nvPr/>
        </p:nvSpPr>
        <p:spPr bwMode="auto">
          <a:xfrm>
            <a:off x="5414267" y="2039289"/>
            <a:ext cx="207577" cy="403549"/>
          </a:xfrm>
          <a:custGeom>
            <a:avLst/>
            <a:gdLst>
              <a:gd name="T0" fmla="*/ 708 w 709"/>
              <a:gd name="T1" fmla="*/ 467 h 1381"/>
              <a:gd name="T2" fmla="*/ 708 w 709"/>
              <a:gd name="T3" fmla="*/ 0 h 1381"/>
              <a:gd name="T4" fmla="*/ 708 w 709"/>
              <a:gd name="T5" fmla="*/ 0 h 1381"/>
              <a:gd name="T6" fmla="*/ 489 w 709"/>
              <a:gd name="T7" fmla="*/ 34 h 1381"/>
              <a:gd name="T8" fmla="*/ 533 w 709"/>
              <a:gd name="T9" fmla="*/ 169 h 1381"/>
              <a:gd name="T10" fmla="*/ 533 w 709"/>
              <a:gd name="T11" fmla="*/ 169 h 1381"/>
              <a:gd name="T12" fmla="*/ 250 w 709"/>
              <a:gd name="T13" fmla="*/ 374 h 1381"/>
              <a:gd name="T14" fmla="*/ 136 w 709"/>
              <a:gd name="T15" fmla="*/ 290 h 1381"/>
              <a:gd name="T16" fmla="*/ 136 w 709"/>
              <a:gd name="T17" fmla="*/ 290 h 1381"/>
              <a:gd name="T18" fmla="*/ 0 w 709"/>
              <a:gd name="T19" fmla="*/ 706 h 1381"/>
              <a:gd name="T20" fmla="*/ 141 w 709"/>
              <a:gd name="T21" fmla="*/ 706 h 1381"/>
              <a:gd name="T22" fmla="*/ 141 w 709"/>
              <a:gd name="T23" fmla="*/ 706 h 1381"/>
              <a:gd name="T24" fmla="*/ 141 w 709"/>
              <a:gd name="T25" fmla="*/ 707 h 1381"/>
              <a:gd name="T26" fmla="*/ 141 w 709"/>
              <a:gd name="T27" fmla="*/ 707 h 1381"/>
              <a:gd name="T28" fmla="*/ 249 w 709"/>
              <a:gd name="T29" fmla="*/ 1039 h 1381"/>
              <a:gd name="T30" fmla="*/ 134 w 709"/>
              <a:gd name="T31" fmla="*/ 1122 h 1381"/>
              <a:gd name="T32" fmla="*/ 134 w 709"/>
              <a:gd name="T33" fmla="*/ 1122 h 1381"/>
              <a:gd name="T34" fmla="*/ 487 w 709"/>
              <a:gd name="T35" fmla="*/ 1380 h 1381"/>
              <a:gd name="T36" fmla="*/ 531 w 709"/>
              <a:gd name="T37" fmla="*/ 1245 h 1381"/>
              <a:gd name="T38" fmla="*/ 531 w 709"/>
              <a:gd name="T39" fmla="*/ 1245 h 1381"/>
              <a:gd name="T40" fmla="*/ 708 w 709"/>
              <a:gd name="T41" fmla="*/ 1273 h 1381"/>
              <a:gd name="T42" fmla="*/ 708 w 709"/>
              <a:gd name="T43" fmla="*/ 947 h 1381"/>
              <a:gd name="T44" fmla="*/ 708 w 709"/>
              <a:gd name="T45" fmla="*/ 947 h 1381"/>
              <a:gd name="T46" fmla="*/ 468 w 709"/>
              <a:gd name="T47" fmla="*/ 707 h 1381"/>
              <a:gd name="T48" fmla="*/ 468 w 709"/>
              <a:gd name="T49" fmla="*/ 707 h 1381"/>
              <a:gd name="T50" fmla="*/ 708 w 709"/>
              <a:gd name="T51" fmla="*/ 467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9" h="1381">
                <a:moveTo>
                  <a:pt x="708" y="467"/>
                </a:moveTo>
                <a:lnTo>
                  <a:pt x="708" y="0"/>
                </a:lnTo>
                <a:lnTo>
                  <a:pt x="708" y="0"/>
                </a:lnTo>
                <a:cubicBezTo>
                  <a:pt x="634" y="0"/>
                  <a:pt x="560" y="11"/>
                  <a:pt x="489" y="34"/>
                </a:cubicBezTo>
                <a:lnTo>
                  <a:pt x="533" y="169"/>
                </a:lnTo>
                <a:lnTo>
                  <a:pt x="533" y="169"/>
                </a:lnTo>
                <a:cubicBezTo>
                  <a:pt x="418" y="206"/>
                  <a:pt x="320" y="279"/>
                  <a:pt x="250" y="374"/>
                </a:cubicBezTo>
                <a:lnTo>
                  <a:pt x="136" y="290"/>
                </a:lnTo>
                <a:lnTo>
                  <a:pt x="136" y="290"/>
                </a:lnTo>
                <a:cubicBezTo>
                  <a:pt x="47" y="412"/>
                  <a:pt x="0" y="555"/>
                  <a:pt x="0" y="706"/>
                </a:cubicBezTo>
                <a:lnTo>
                  <a:pt x="141" y="706"/>
                </a:lnTo>
                <a:lnTo>
                  <a:pt x="141" y="706"/>
                </a:lnTo>
                <a:cubicBezTo>
                  <a:pt x="141" y="707"/>
                  <a:pt x="141" y="707"/>
                  <a:pt x="141" y="707"/>
                </a:cubicBezTo>
                <a:lnTo>
                  <a:pt x="141" y="707"/>
                </a:lnTo>
                <a:cubicBezTo>
                  <a:pt x="141" y="831"/>
                  <a:pt x="181" y="946"/>
                  <a:pt x="249" y="1039"/>
                </a:cubicBezTo>
                <a:lnTo>
                  <a:pt x="134" y="1122"/>
                </a:lnTo>
                <a:lnTo>
                  <a:pt x="134" y="1122"/>
                </a:lnTo>
                <a:cubicBezTo>
                  <a:pt x="221" y="1242"/>
                  <a:pt x="347" y="1334"/>
                  <a:pt x="487" y="1380"/>
                </a:cubicBezTo>
                <a:lnTo>
                  <a:pt x="531" y="1245"/>
                </a:lnTo>
                <a:lnTo>
                  <a:pt x="531" y="1245"/>
                </a:lnTo>
                <a:cubicBezTo>
                  <a:pt x="587" y="1263"/>
                  <a:pt x="646" y="1273"/>
                  <a:pt x="708" y="1273"/>
                </a:cubicBezTo>
                <a:lnTo>
                  <a:pt x="708" y="947"/>
                </a:lnTo>
                <a:lnTo>
                  <a:pt x="708" y="947"/>
                </a:lnTo>
                <a:cubicBezTo>
                  <a:pt x="575" y="947"/>
                  <a:pt x="468" y="840"/>
                  <a:pt x="468" y="707"/>
                </a:cubicBezTo>
                <a:lnTo>
                  <a:pt x="468" y="707"/>
                </a:lnTo>
                <a:cubicBezTo>
                  <a:pt x="468" y="574"/>
                  <a:pt x="575" y="467"/>
                  <a:pt x="708" y="467"/>
                </a:cubicBezTo>
              </a:path>
            </a:pathLst>
          </a:custGeom>
          <a:solidFill>
            <a:schemeClr val="bg1">
              <a:alpha val="25000"/>
            </a:schemeClr>
          </a:solidFill>
          <a:ln>
            <a:noFill/>
          </a:ln>
          <a:effectLst/>
        </p:spPr>
        <p:txBody>
          <a:bodyPr wrap="none" anchor="ctr"/>
          <a:lstStyle/>
          <a:p>
            <a:endParaRPr lang="en-US" sz="2743" dirty="0"/>
          </a:p>
        </p:txBody>
      </p:sp>
      <p:sp>
        <p:nvSpPr>
          <p:cNvPr id="24" name="Freeform 18">
            <a:extLst>
              <a:ext uri="{FF2B5EF4-FFF2-40B4-BE49-F238E27FC236}">
                <a16:creationId xmlns:a16="http://schemas.microsoft.com/office/drawing/2014/main" id="{3EC12553-ECD2-4913-9FA8-B79459F8EF51}"/>
              </a:ext>
            </a:extLst>
          </p:cNvPr>
          <p:cNvSpPr>
            <a:spLocks noChangeArrowheads="1"/>
          </p:cNvSpPr>
          <p:nvPr/>
        </p:nvSpPr>
        <p:spPr bwMode="auto">
          <a:xfrm>
            <a:off x="6051179" y="4026094"/>
            <a:ext cx="3056202" cy="323614"/>
          </a:xfrm>
          <a:custGeom>
            <a:avLst/>
            <a:gdLst>
              <a:gd name="T0" fmla="*/ 5042 w 5043"/>
              <a:gd name="T1" fmla="*/ 0 h 1107"/>
              <a:gd name="T2" fmla="*/ 0 w 5043"/>
              <a:gd name="T3" fmla="*/ 0 h 1107"/>
              <a:gd name="T4" fmla="*/ 0 w 5043"/>
              <a:gd name="T5" fmla="*/ 1106 h 1107"/>
              <a:gd name="T6" fmla="*/ 5042 w 5043"/>
              <a:gd name="T7" fmla="*/ 1106 h 1107"/>
              <a:gd name="T8" fmla="*/ 5042 w 5043"/>
              <a:gd name="T9" fmla="*/ 0 h 1107"/>
            </a:gdLst>
            <a:ahLst/>
            <a:cxnLst>
              <a:cxn ang="0">
                <a:pos x="T0" y="T1"/>
              </a:cxn>
              <a:cxn ang="0">
                <a:pos x="T2" y="T3"/>
              </a:cxn>
              <a:cxn ang="0">
                <a:pos x="T4" y="T5"/>
              </a:cxn>
              <a:cxn ang="0">
                <a:pos x="T6" y="T7"/>
              </a:cxn>
              <a:cxn ang="0">
                <a:pos x="T8" y="T9"/>
              </a:cxn>
            </a:cxnLst>
            <a:rect l="0" t="0" r="r" b="b"/>
            <a:pathLst>
              <a:path w="5043" h="1107">
                <a:moveTo>
                  <a:pt x="5042" y="0"/>
                </a:moveTo>
                <a:lnTo>
                  <a:pt x="0" y="0"/>
                </a:lnTo>
                <a:lnTo>
                  <a:pt x="0" y="1106"/>
                </a:lnTo>
                <a:lnTo>
                  <a:pt x="5042" y="1106"/>
                </a:lnTo>
                <a:lnTo>
                  <a:pt x="5042" y="0"/>
                </a:lnTo>
              </a:path>
            </a:pathLst>
          </a:custGeom>
          <a:solidFill>
            <a:schemeClr val="accent1"/>
          </a:solidFill>
          <a:ln>
            <a:noFill/>
          </a:ln>
          <a:effectLst/>
        </p:spPr>
        <p:txBody>
          <a:bodyPr wrap="none" anchor="ctr"/>
          <a:lstStyle/>
          <a:p>
            <a:endParaRPr lang="en-US" sz="2743" dirty="0"/>
          </a:p>
        </p:txBody>
      </p:sp>
      <p:sp>
        <p:nvSpPr>
          <p:cNvPr id="25" name="Freeform 85">
            <a:extLst>
              <a:ext uri="{FF2B5EF4-FFF2-40B4-BE49-F238E27FC236}">
                <a16:creationId xmlns:a16="http://schemas.microsoft.com/office/drawing/2014/main" id="{3F124839-CAC2-493C-98E0-5D8B2BBE540B}"/>
              </a:ext>
            </a:extLst>
          </p:cNvPr>
          <p:cNvSpPr>
            <a:spLocks noChangeArrowheads="1"/>
          </p:cNvSpPr>
          <p:nvPr/>
        </p:nvSpPr>
        <p:spPr bwMode="auto">
          <a:xfrm>
            <a:off x="6401868" y="4090559"/>
            <a:ext cx="2627299" cy="193103"/>
          </a:xfrm>
          <a:custGeom>
            <a:avLst/>
            <a:gdLst>
              <a:gd name="connsiteX0" fmla="*/ 0 w 2517057"/>
              <a:gd name="connsiteY0" fmla="*/ 374592 h 459871"/>
              <a:gd name="connsiteX1" fmla="*/ 2517057 w 2517057"/>
              <a:gd name="connsiteY1" fmla="*/ 374592 h 459871"/>
              <a:gd name="connsiteX2" fmla="*/ 2517057 w 2517057"/>
              <a:gd name="connsiteY2" fmla="*/ 459871 h 459871"/>
              <a:gd name="connsiteX3" fmla="*/ 0 w 2517057"/>
              <a:gd name="connsiteY3" fmla="*/ 459871 h 459871"/>
              <a:gd name="connsiteX4" fmla="*/ 0 w 2517057"/>
              <a:gd name="connsiteY4" fmla="*/ 187298 h 459871"/>
              <a:gd name="connsiteX5" fmla="*/ 2517057 w 2517057"/>
              <a:gd name="connsiteY5" fmla="*/ 187298 h 459871"/>
              <a:gd name="connsiteX6" fmla="*/ 2517057 w 2517057"/>
              <a:gd name="connsiteY6" fmla="*/ 272576 h 459871"/>
              <a:gd name="connsiteX7" fmla="*/ 0 w 2517057"/>
              <a:gd name="connsiteY7" fmla="*/ 272576 h 459871"/>
              <a:gd name="connsiteX8" fmla="*/ 0 w 2517057"/>
              <a:gd name="connsiteY8" fmla="*/ 0 h 459871"/>
              <a:gd name="connsiteX9" fmla="*/ 2517057 w 2517057"/>
              <a:gd name="connsiteY9" fmla="*/ 0 h 459871"/>
              <a:gd name="connsiteX10" fmla="*/ 2517057 w 2517057"/>
              <a:gd name="connsiteY10" fmla="*/ 85267 h 459871"/>
              <a:gd name="connsiteX11" fmla="*/ 0 w 2517057"/>
              <a:gd name="connsiteY11" fmla="*/ 85267 h 45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7057" h="459871">
                <a:moveTo>
                  <a:pt x="0" y="374592"/>
                </a:moveTo>
                <a:lnTo>
                  <a:pt x="2517057" y="374592"/>
                </a:lnTo>
                <a:lnTo>
                  <a:pt x="2517057" y="459871"/>
                </a:lnTo>
                <a:lnTo>
                  <a:pt x="0" y="459871"/>
                </a:lnTo>
                <a:close/>
                <a:moveTo>
                  <a:pt x="0" y="187298"/>
                </a:moveTo>
                <a:lnTo>
                  <a:pt x="2517057" y="187298"/>
                </a:lnTo>
                <a:lnTo>
                  <a:pt x="2517057" y="272576"/>
                </a:lnTo>
                <a:lnTo>
                  <a:pt x="0" y="272576"/>
                </a:lnTo>
                <a:close/>
                <a:moveTo>
                  <a:pt x="0" y="0"/>
                </a:moveTo>
                <a:lnTo>
                  <a:pt x="2517057" y="0"/>
                </a:lnTo>
                <a:lnTo>
                  <a:pt x="2517057" y="85267"/>
                </a:lnTo>
                <a:lnTo>
                  <a:pt x="0" y="85267"/>
                </a:lnTo>
                <a:close/>
              </a:path>
            </a:pathLst>
          </a:custGeom>
          <a:solidFill>
            <a:schemeClr val="accent1">
              <a:lumMod val="75000"/>
            </a:schemeClr>
          </a:solidFill>
          <a:ln>
            <a:noFill/>
          </a:ln>
          <a:effectLst/>
        </p:spPr>
        <p:txBody>
          <a:bodyPr wrap="square" anchor="ctr">
            <a:noAutofit/>
          </a:bodyPr>
          <a:lstStyle/>
          <a:p>
            <a:endParaRPr lang="en-US" sz="2743" dirty="0"/>
          </a:p>
        </p:txBody>
      </p:sp>
      <p:sp>
        <p:nvSpPr>
          <p:cNvPr id="26" name="Freeform 22">
            <a:extLst>
              <a:ext uri="{FF2B5EF4-FFF2-40B4-BE49-F238E27FC236}">
                <a16:creationId xmlns:a16="http://schemas.microsoft.com/office/drawing/2014/main" id="{4989D427-874B-4922-AFBF-3017A38AD9F7}"/>
              </a:ext>
            </a:extLst>
          </p:cNvPr>
          <p:cNvSpPr>
            <a:spLocks noChangeArrowheads="1"/>
          </p:cNvSpPr>
          <p:nvPr/>
        </p:nvSpPr>
        <p:spPr bwMode="auto">
          <a:xfrm>
            <a:off x="6051179" y="4026094"/>
            <a:ext cx="1551024" cy="323614"/>
          </a:xfrm>
          <a:custGeom>
            <a:avLst/>
            <a:gdLst>
              <a:gd name="T0" fmla="*/ 2521 w 2522"/>
              <a:gd name="T1" fmla="*/ 0 h 1107"/>
              <a:gd name="T2" fmla="*/ 0 w 2522"/>
              <a:gd name="T3" fmla="*/ 0 h 1107"/>
              <a:gd name="T4" fmla="*/ 0 w 2522"/>
              <a:gd name="T5" fmla="*/ 1106 h 1107"/>
              <a:gd name="T6" fmla="*/ 2521 w 2522"/>
              <a:gd name="T7" fmla="*/ 1106 h 1107"/>
              <a:gd name="T8" fmla="*/ 2521 w 2522"/>
              <a:gd name="T9" fmla="*/ 0 h 1107"/>
            </a:gdLst>
            <a:ahLst/>
            <a:cxnLst>
              <a:cxn ang="0">
                <a:pos x="T0" y="T1"/>
              </a:cxn>
              <a:cxn ang="0">
                <a:pos x="T2" y="T3"/>
              </a:cxn>
              <a:cxn ang="0">
                <a:pos x="T4" y="T5"/>
              </a:cxn>
              <a:cxn ang="0">
                <a:pos x="T6" y="T7"/>
              </a:cxn>
              <a:cxn ang="0">
                <a:pos x="T8" y="T9"/>
              </a:cxn>
            </a:cxnLst>
            <a:rect l="0" t="0" r="r" b="b"/>
            <a:pathLst>
              <a:path w="2522" h="1107">
                <a:moveTo>
                  <a:pt x="2521" y="0"/>
                </a:moveTo>
                <a:lnTo>
                  <a:pt x="0" y="0"/>
                </a:lnTo>
                <a:lnTo>
                  <a:pt x="0" y="1106"/>
                </a:lnTo>
                <a:lnTo>
                  <a:pt x="2521" y="1106"/>
                </a:lnTo>
                <a:lnTo>
                  <a:pt x="2521" y="0"/>
                </a:lnTo>
              </a:path>
            </a:pathLst>
          </a:custGeom>
          <a:solidFill>
            <a:schemeClr val="bg1">
              <a:alpha val="25000"/>
            </a:schemeClr>
          </a:solidFill>
          <a:ln>
            <a:noFill/>
          </a:ln>
          <a:effectLst/>
        </p:spPr>
        <p:txBody>
          <a:bodyPr wrap="none" anchor="ctr"/>
          <a:lstStyle/>
          <a:p>
            <a:endParaRPr lang="en-US" sz="2743" dirty="0"/>
          </a:p>
        </p:txBody>
      </p:sp>
      <p:sp>
        <p:nvSpPr>
          <p:cNvPr id="27" name="Freeform 23">
            <a:extLst>
              <a:ext uri="{FF2B5EF4-FFF2-40B4-BE49-F238E27FC236}">
                <a16:creationId xmlns:a16="http://schemas.microsoft.com/office/drawing/2014/main" id="{F6C6476D-CE10-4F56-AB36-617CEDFE9E66}"/>
              </a:ext>
            </a:extLst>
          </p:cNvPr>
          <p:cNvSpPr>
            <a:spLocks noChangeArrowheads="1"/>
          </p:cNvSpPr>
          <p:nvPr/>
        </p:nvSpPr>
        <p:spPr bwMode="auto">
          <a:xfrm>
            <a:off x="6115645" y="4080245"/>
            <a:ext cx="214023" cy="214023"/>
          </a:xfrm>
          <a:custGeom>
            <a:avLst/>
            <a:gdLst>
              <a:gd name="T0" fmla="*/ 733 w 734"/>
              <a:gd name="T1" fmla="*/ 0 h 733"/>
              <a:gd name="T2" fmla="*/ 0 w 734"/>
              <a:gd name="T3" fmla="*/ 0 h 733"/>
              <a:gd name="T4" fmla="*/ 0 w 734"/>
              <a:gd name="T5" fmla="*/ 732 h 733"/>
              <a:gd name="T6" fmla="*/ 733 w 734"/>
              <a:gd name="T7" fmla="*/ 732 h 733"/>
              <a:gd name="T8" fmla="*/ 733 w 734"/>
              <a:gd name="T9" fmla="*/ 0 h 733"/>
            </a:gdLst>
            <a:ahLst/>
            <a:cxnLst>
              <a:cxn ang="0">
                <a:pos x="T0" y="T1"/>
              </a:cxn>
              <a:cxn ang="0">
                <a:pos x="T2" y="T3"/>
              </a:cxn>
              <a:cxn ang="0">
                <a:pos x="T4" y="T5"/>
              </a:cxn>
              <a:cxn ang="0">
                <a:pos x="T6" y="T7"/>
              </a:cxn>
              <a:cxn ang="0">
                <a:pos x="T8" y="T9"/>
              </a:cxn>
            </a:cxnLst>
            <a:rect l="0" t="0" r="r" b="b"/>
            <a:pathLst>
              <a:path w="734" h="733">
                <a:moveTo>
                  <a:pt x="733" y="0"/>
                </a:moveTo>
                <a:lnTo>
                  <a:pt x="0" y="0"/>
                </a:lnTo>
                <a:lnTo>
                  <a:pt x="0" y="732"/>
                </a:lnTo>
                <a:lnTo>
                  <a:pt x="733" y="732"/>
                </a:lnTo>
                <a:lnTo>
                  <a:pt x="733" y="0"/>
                </a:lnTo>
              </a:path>
            </a:pathLst>
          </a:custGeom>
          <a:solidFill>
            <a:schemeClr val="bg1"/>
          </a:solidFill>
          <a:ln>
            <a:noFill/>
          </a:ln>
          <a:effectLst/>
        </p:spPr>
        <p:txBody>
          <a:bodyPr wrap="none" anchor="ctr"/>
          <a:lstStyle/>
          <a:p>
            <a:endParaRPr lang="en-US" sz="2743" dirty="0"/>
          </a:p>
        </p:txBody>
      </p:sp>
      <p:sp>
        <p:nvSpPr>
          <p:cNvPr id="28" name="Freeform 24">
            <a:extLst>
              <a:ext uri="{FF2B5EF4-FFF2-40B4-BE49-F238E27FC236}">
                <a16:creationId xmlns:a16="http://schemas.microsoft.com/office/drawing/2014/main" id="{FC3B40CB-5AA7-4426-BC66-C3D54CADE410}"/>
              </a:ext>
            </a:extLst>
          </p:cNvPr>
          <p:cNvSpPr>
            <a:spLocks noChangeArrowheads="1"/>
          </p:cNvSpPr>
          <p:nvPr/>
        </p:nvSpPr>
        <p:spPr bwMode="auto">
          <a:xfrm>
            <a:off x="6051179" y="4468322"/>
            <a:ext cx="3056202" cy="323613"/>
          </a:xfrm>
          <a:custGeom>
            <a:avLst/>
            <a:gdLst>
              <a:gd name="T0" fmla="*/ 5042 w 5043"/>
              <a:gd name="T1" fmla="*/ 0 h 1108"/>
              <a:gd name="T2" fmla="*/ 0 w 5043"/>
              <a:gd name="T3" fmla="*/ 0 h 1108"/>
              <a:gd name="T4" fmla="*/ 0 w 5043"/>
              <a:gd name="T5" fmla="*/ 1107 h 1108"/>
              <a:gd name="T6" fmla="*/ 5042 w 5043"/>
              <a:gd name="T7" fmla="*/ 1107 h 1108"/>
              <a:gd name="T8" fmla="*/ 5042 w 5043"/>
              <a:gd name="T9" fmla="*/ 0 h 1108"/>
            </a:gdLst>
            <a:ahLst/>
            <a:cxnLst>
              <a:cxn ang="0">
                <a:pos x="T0" y="T1"/>
              </a:cxn>
              <a:cxn ang="0">
                <a:pos x="T2" y="T3"/>
              </a:cxn>
              <a:cxn ang="0">
                <a:pos x="T4" y="T5"/>
              </a:cxn>
              <a:cxn ang="0">
                <a:pos x="T6" y="T7"/>
              </a:cxn>
              <a:cxn ang="0">
                <a:pos x="T8" y="T9"/>
              </a:cxn>
            </a:cxnLst>
            <a:rect l="0" t="0" r="r" b="b"/>
            <a:pathLst>
              <a:path w="5043" h="1108">
                <a:moveTo>
                  <a:pt x="5042" y="0"/>
                </a:moveTo>
                <a:lnTo>
                  <a:pt x="0" y="0"/>
                </a:lnTo>
                <a:lnTo>
                  <a:pt x="0" y="1107"/>
                </a:lnTo>
                <a:lnTo>
                  <a:pt x="5042" y="1107"/>
                </a:lnTo>
                <a:lnTo>
                  <a:pt x="5042" y="0"/>
                </a:lnTo>
              </a:path>
            </a:pathLst>
          </a:custGeom>
          <a:solidFill>
            <a:schemeClr val="accent2"/>
          </a:solidFill>
          <a:ln>
            <a:noFill/>
          </a:ln>
          <a:effectLst/>
        </p:spPr>
        <p:txBody>
          <a:bodyPr wrap="none" anchor="ctr"/>
          <a:lstStyle/>
          <a:p>
            <a:endParaRPr lang="en-US" sz="2743" dirty="0"/>
          </a:p>
        </p:txBody>
      </p:sp>
      <p:sp>
        <p:nvSpPr>
          <p:cNvPr id="29" name="Freeform 86">
            <a:extLst>
              <a:ext uri="{FF2B5EF4-FFF2-40B4-BE49-F238E27FC236}">
                <a16:creationId xmlns:a16="http://schemas.microsoft.com/office/drawing/2014/main" id="{1350E3D4-3BEC-4FF2-ABBD-709258FABFEC}"/>
              </a:ext>
            </a:extLst>
          </p:cNvPr>
          <p:cNvSpPr>
            <a:spLocks noChangeArrowheads="1"/>
          </p:cNvSpPr>
          <p:nvPr/>
        </p:nvSpPr>
        <p:spPr bwMode="auto">
          <a:xfrm>
            <a:off x="6401868" y="4534076"/>
            <a:ext cx="2627299" cy="193101"/>
          </a:xfrm>
          <a:custGeom>
            <a:avLst/>
            <a:gdLst>
              <a:gd name="connsiteX0" fmla="*/ 0 w 2517057"/>
              <a:gd name="connsiteY0" fmla="*/ 374592 h 459865"/>
              <a:gd name="connsiteX1" fmla="*/ 2517057 w 2517057"/>
              <a:gd name="connsiteY1" fmla="*/ 374592 h 459865"/>
              <a:gd name="connsiteX2" fmla="*/ 2517057 w 2517057"/>
              <a:gd name="connsiteY2" fmla="*/ 459865 h 459865"/>
              <a:gd name="connsiteX3" fmla="*/ 0 w 2517057"/>
              <a:gd name="connsiteY3" fmla="*/ 459865 h 459865"/>
              <a:gd name="connsiteX4" fmla="*/ 0 w 2517057"/>
              <a:gd name="connsiteY4" fmla="*/ 187298 h 459865"/>
              <a:gd name="connsiteX5" fmla="*/ 2517057 w 2517057"/>
              <a:gd name="connsiteY5" fmla="*/ 187298 h 459865"/>
              <a:gd name="connsiteX6" fmla="*/ 2517057 w 2517057"/>
              <a:gd name="connsiteY6" fmla="*/ 272571 h 459865"/>
              <a:gd name="connsiteX7" fmla="*/ 0 w 2517057"/>
              <a:gd name="connsiteY7" fmla="*/ 272571 h 459865"/>
              <a:gd name="connsiteX8" fmla="*/ 0 w 2517057"/>
              <a:gd name="connsiteY8" fmla="*/ 0 h 459865"/>
              <a:gd name="connsiteX9" fmla="*/ 2517057 w 2517057"/>
              <a:gd name="connsiteY9" fmla="*/ 0 h 459865"/>
              <a:gd name="connsiteX10" fmla="*/ 2517057 w 2517057"/>
              <a:gd name="connsiteY10" fmla="*/ 85279 h 459865"/>
              <a:gd name="connsiteX11" fmla="*/ 0 w 2517057"/>
              <a:gd name="connsiteY11" fmla="*/ 85279 h 459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7057" h="459865">
                <a:moveTo>
                  <a:pt x="0" y="374592"/>
                </a:moveTo>
                <a:lnTo>
                  <a:pt x="2517057" y="374592"/>
                </a:lnTo>
                <a:lnTo>
                  <a:pt x="2517057" y="459865"/>
                </a:lnTo>
                <a:lnTo>
                  <a:pt x="0" y="459865"/>
                </a:lnTo>
                <a:close/>
                <a:moveTo>
                  <a:pt x="0" y="187298"/>
                </a:moveTo>
                <a:lnTo>
                  <a:pt x="2517057" y="187298"/>
                </a:lnTo>
                <a:lnTo>
                  <a:pt x="2517057" y="272571"/>
                </a:lnTo>
                <a:lnTo>
                  <a:pt x="0" y="272571"/>
                </a:lnTo>
                <a:close/>
                <a:moveTo>
                  <a:pt x="0" y="0"/>
                </a:moveTo>
                <a:lnTo>
                  <a:pt x="2517057" y="0"/>
                </a:lnTo>
                <a:lnTo>
                  <a:pt x="2517057" y="85279"/>
                </a:lnTo>
                <a:lnTo>
                  <a:pt x="0" y="85279"/>
                </a:lnTo>
                <a:close/>
              </a:path>
            </a:pathLst>
          </a:custGeom>
          <a:solidFill>
            <a:schemeClr val="accent2">
              <a:lumMod val="75000"/>
            </a:schemeClr>
          </a:solidFill>
          <a:ln>
            <a:noFill/>
          </a:ln>
          <a:effectLst/>
        </p:spPr>
        <p:txBody>
          <a:bodyPr wrap="square" anchor="ctr">
            <a:noAutofit/>
          </a:bodyPr>
          <a:lstStyle/>
          <a:p>
            <a:endParaRPr lang="en-US" sz="2743" dirty="0"/>
          </a:p>
        </p:txBody>
      </p:sp>
      <p:sp>
        <p:nvSpPr>
          <p:cNvPr id="30" name="Freeform 28">
            <a:extLst>
              <a:ext uri="{FF2B5EF4-FFF2-40B4-BE49-F238E27FC236}">
                <a16:creationId xmlns:a16="http://schemas.microsoft.com/office/drawing/2014/main" id="{781D9B3E-FDD0-4BED-8E5D-2AE817CC7681}"/>
              </a:ext>
            </a:extLst>
          </p:cNvPr>
          <p:cNvSpPr>
            <a:spLocks noChangeArrowheads="1"/>
          </p:cNvSpPr>
          <p:nvPr/>
        </p:nvSpPr>
        <p:spPr bwMode="auto">
          <a:xfrm>
            <a:off x="6051179" y="4468322"/>
            <a:ext cx="1551024" cy="323613"/>
          </a:xfrm>
          <a:custGeom>
            <a:avLst/>
            <a:gdLst>
              <a:gd name="T0" fmla="*/ 2521 w 2522"/>
              <a:gd name="T1" fmla="*/ 0 h 1108"/>
              <a:gd name="T2" fmla="*/ 0 w 2522"/>
              <a:gd name="T3" fmla="*/ 0 h 1108"/>
              <a:gd name="T4" fmla="*/ 0 w 2522"/>
              <a:gd name="T5" fmla="*/ 1107 h 1108"/>
              <a:gd name="T6" fmla="*/ 2521 w 2522"/>
              <a:gd name="T7" fmla="*/ 1107 h 1108"/>
              <a:gd name="T8" fmla="*/ 2521 w 2522"/>
              <a:gd name="T9" fmla="*/ 0 h 1108"/>
            </a:gdLst>
            <a:ahLst/>
            <a:cxnLst>
              <a:cxn ang="0">
                <a:pos x="T0" y="T1"/>
              </a:cxn>
              <a:cxn ang="0">
                <a:pos x="T2" y="T3"/>
              </a:cxn>
              <a:cxn ang="0">
                <a:pos x="T4" y="T5"/>
              </a:cxn>
              <a:cxn ang="0">
                <a:pos x="T6" y="T7"/>
              </a:cxn>
              <a:cxn ang="0">
                <a:pos x="T8" y="T9"/>
              </a:cxn>
            </a:cxnLst>
            <a:rect l="0" t="0" r="r" b="b"/>
            <a:pathLst>
              <a:path w="2522" h="1108">
                <a:moveTo>
                  <a:pt x="2521" y="0"/>
                </a:moveTo>
                <a:lnTo>
                  <a:pt x="0" y="0"/>
                </a:lnTo>
                <a:lnTo>
                  <a:pt x="0" y="1107"/>
                </a:lnTo>
                <a:lnTo>
                  <a:pt x="2521" y="1107"/>
                </a:lnTo>
                <a:lnTo>
                  <a:pt x="2521" y="0"/>
                </a:lnTo>
              </a:path>
            </a:pathLst>
          </a:custGeom>
          <a:solidFill>
            <a:schemeClr val="bg1">
              <a:alpha val="25000"/>
            </a:schemeClr>
          </a:solidFill>
          <a:ln>
            <a:noFill/>
          </a:ln>
          <a:effectLst/>
        </p:spPr>
        <p:txBody>
          <a:bodyPr wrap="none" anchor="ctr"/>
          <a:lstStyle/>
          <a:p>
            <a:endParaRPr lang="en-US" sz="2743" dirty="0"/>
          </a:p>
        </p:txBody>
      </p:sp>
      <p:sp>
        <p:nvSpPr>
          <p:cNvPr id="31" name="Freeform 29">
            <a:extLst>
              <a:ext uri="{FF2B5EF4-FFF2-40B4-BE49-F238E27FC236}">
                <a16:creationId xmlns:a16="http://schemas.microsoft.com/office/drawing/2014/main" id="{B64DE842-DFEE-4009-BBE8-ECE0BD43D7EA}"/>
              </a:ext>
            </a:extLst>
          </p:cNvPr>
          <p:cNvSpPr>
            <a:spLocks noChangeArrowheads="1"/>
          </p:cNvSpPr>
          <p:nvPr/>
        </p:nvSpPr>
        <p:spPr bwMode="auto">
          <a:xfrm>
            <a:off x="6115645" y="4523763"/>
            <a:ext cx="214023" cy="214023"/>
          </a:xfrm>
          <a:custGeom>
            <a:avLst/>
            <a:gdLst>
              <a:gd name="T0" fmla="*/ 733 w 734"/>
              <a:gd name="T1" fmla="*/ 0 h 734"/>
              <a:gd name="T2" fmla="*/ 0 w 734"/>
              <a:gd name="T3" fmla="*/ 0 h 734"/>
              <a:gd name="T4" fmla="*/ 0 w 734"/>
              <a:gd name="T5" fmla="*/ 733 h 734"/>
              <a:gd name="T6" fmla="*/ 733 w 734"/>
              <a:gd name="T7" fmla="*/ 733 h 734"/>
              <a:gd name="T8" fmla="*/ 733 w 734"/>
              <a:gd name="T9" fmla="*/ 0 h 734"/>
            </a:gdLst>
            <a:ahLst/>
            <a:cxnLst>
              <a:cxn ang="0">
                <a:pos x="T0" y="T1"/>
              </a:cxn>
              <a:cxn ang="0">
                <a:pos x="T2" y="T3"/>
              </a:cxn>
              <a:cxn ang="0">
                <a:pos x="T4" y="T5"/>
              </a:cxn>
              <a:cxn ang="0">
                <a:pos x="T6" y="T7"/>
              </a:cxn>
              <a:cxn ang="0">
                <a:pos x="T8" y="T9"/>
              </a:cxn>
            </a:cxnLst>
            <a:rect l="0" t="0" r="r" b="b"/>
            <a:pathLst>
              <a:path w="734" h="734">
                <a:moveTo>
                  <a:pt x="733" y="0"/>
                </a:moveTo>
                <a:lnTo>
                  <a:pt x="0" y="0"/>
                </a:lnTo>
                <a:lnTo>
                  <a:pt x="0" y="733"/>
                </a:lnTo>
                <a:lnTo>
                  <a:pt x="733" y="733"/>
                </a:lnTo>
                <a:lnTo>
                  <a:pt x="733" y="0"/>
                </a:lnTo>
              </a:path>
            </a:pathLst>
          </a:custGeom>
          <a:solidFill>
            <a:schemeClr val="bg1"/>
          </a:solidFill>
          <a:ln>
            <a:noFill/>
          </a:ln>
          <a:effectLst/>
        </p:spPr>
        <p:txBody>
          <a:bodyPr wrap="none" anchor="ctr"/>
          <a:lstStyle/>
          <a:p>
            <a:endParaRPr lang="en-US" sz="2743" dirty="0"/>
          </a:p>
        </p:txBody>
      </p:sp>
      <p:sp>
        <p:nvSpPr>
          <p:cNvPr id="32" name="Freeform 30">
            <a:extLst>
              <a:ext uri="{FF2B5EF4-FFF2-40B4-BE49-F238E27FC236}">
                <a16:creationId xmlns:a16="http://schemas.microsoft.com/office/drawing/2014/main" id="{7ABC5620-9EF8-4E56-952C-230F889E4D18}"/>
              </a:ext>
            </a:extLst>
          </p:cNvPr>
          <p:cNvSpPr>
            <a:spLocks noChangeArrowheads="1"/>
          </p:cNvSpPr>
          <p:nvPr/>
        </p:nvSpPr>
        <p:spPr bwMode="auto">
          <a:xfrm>
            <a:off x="6051179" y="4911841"/>
            <a:ext cx="3056202" cy="323613"/>
          </a:xfrm>
          <a:custGeom>
            <a:avLst/>
            <a:gdLst>
              <a:gd name="T0" fmla="*/ 5042 w 5043"/>
              <a:gd name="T1" fmla="*/ 0 h 1108"/>
              <a:gd name="T2" fmla="*/ 0 w 5043"/>
              <a:gd name="T3" fmla="*/ 0 h 1108"/>
              <a:gd name="T4" fmla="*/ 0 w 5043"/>
              <a:gd name="T5" fmla="*/ 1107 h 1108"/>
              <a:gd name="T6" fmla="*/ 5042 w 5043"/>
              <a:gd name="T7" fmla="*/ 1107 h 1108"/>
              <a:gd name="T8" fmla="*/ 5042 w 5043"/>
              <a:gd name="T9" fmla="*/ 0 h 1108"/>
            </a:gdLst>
            <a:ahLst/>
            <a:cxnLst>
              <a:cxn ang="0">
                <a:pos x="T0" y="T1"/>
              </a:cxn>
              <a:cxn ang="0">
                <a:pos x="T2" y="T3"/>
              </a:cxn>
              <a:cxn ang="0">
                <a:pos x="T4" y="T5"/>
              </a:cxn>
              <a:cxn ang="0">
                <a:pos x="T6" y="T7"/>
              </a:cxn>
              <a:cxn ang="0">
                <a:pos x="T8" y="T9"/>
              </a:cxn>
            </a:cxnLst>
            <a:rect l="0" t="0" r="r" b="b"/>
            <a:pathLst>
              <a:path w="5043" h="1108">
                <a:moveTo>
                  <a:pt x="5042" y="0"/>
                </a:moveTo>
                <a:lnTo>
                  <a:pt x="0" y="0"/>
                </a:lnTo>
                <a:lnTo>
                  <a:pt x="0" y="1107"/>
                </a:lnTo>
                <a:lnTo>
                  <a:pt x="5042" y="1107"/>
                </a:lnTo>
                <a:lnTo>
                  <a:pt x="5042" y="0"/>
                </a:lnTo>
              </a:path>
            </a:pathLst>
          </a:custGeom>
          <a:solidFill>
            <a:schemeClr val="accent3"/>
          </a:solidFill>
          <a:ln>
            <a:noFill/>
          </a:ln>
          <a:effectLst/>
        </p:spPr>
        <p:txBody>
          <a:bodyPr wrap="none" anchor="ctr"/>
          <a:lstStyle/>
          <a:p>
            <a:endParaRPr lang="en-US" sz="2743" dirty="0"/>
          </a:p>
        </p:txBody>
      </p:sp>
      <p:sp>
        <p:nvSpPr>
          <p:cNvPr id="33" name="Freeform 87">
            <a:extLst>
              <a:ext uri="{FF2B5EF4-FFF2-40B4-BE49-F238E27FC236}">
                <a16:creationId xmlns:a16="http://schemas.microsoft.com/office/drawing/2014/main" id="{8C64E1EA-0A98-45D8-ABFF-38BF41A460D1}"/>
              </a:ext>
            </a:extLst>
          </p:cNvPr>
          <p:cNvSpPr>
            <a:spLocks noChangeArrowheads="1"/>
          </p:cNvSpPr>
          <p:nvPr/>
        </p:nvSpPr>
        <p:spPr bwMode="auto">
          <a:xfrm>
            <a:off x="6401868" y="4977594"/>
            <a:ext cx="2627299" cy="193101"/>
          </a:xfrm>
          <a:custGeom>
            <a:avLst/>
            <a:gdLst>
              <a:gd name="connsiteX0" fmla="*/ 0 w 2517057"/>
              <a:gd name="connsiteY0" fmla="*/ 374592 h 459865"/>
              <a:gd name="connsiteX1" fmla="*/ 2517057 w 2517057"/>
              <a:gd name="connsiteY1" fmla="*/ 374592 h 459865"/>
              <a:gd name="connsiteX2" fmla="*/ 2517057 w 2517057"/>
              <a:gd name="connsiteY2" fmla="*/ 459865 h 459865"/>
              <a:gd name="connsiteX3" fmla="*/ 0 w 2517057"/>
              <a:gd name="connsiteY3" fmla="*/ 459865 h 459865"/>
              <a:gd name="connsiteX4" fmla="*/ 0 w 2517057"/>
              <a:gd name="connsiteY4" fmla="*/ 187297 h 459865"/>
              <a:gd name="connsiteX5" fmla="*/ 2517057 w 2517057"/>
              <a:gd name="connsiteY5" fmla="*/ 187297 h 459865"/>
              <a:gd name="connsiteX6" fmla="*/ 2517057 w 2517057"/>
              <a:gd name="connsiteY6" fmla="*/ 272576 h 459865"/>
              <a:gd name="connsiteX7" fmla="*/ 0 w 2517057"/>
              <a:gd name="connsiteY7" fmla="*/ 272576 h 459865"/>
              <a:gd name="connsiteX8" fmla="*/ 0 w 2517057"/>
              <a:gd name="connsiteY8" fmla="*/ 0 h 459865"/>
              <a:gd name="connsiteX9" fmla="*/ 2517057 w 2517057"/>
              <a:gd name="connsiteY9" fmla="*/ 0 h 459865"/>
              <a:gd name="connsiteX10" fmla="*/ 2517057 w 2517057"/>
              <a:gd name="connsiteY10" fmla="*/ 85279 h 459865"/>
              <a:gd name="connsiteX11" fmla="*/ 0 w 2517057"/>
              <a:gd name="connsiteY11" fmla="*/ 85279 h 459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7057" h="459865">
                <a:moveTo>
                  <a:pt x="0" y="374592"/>
                </a:moveTo>
                <a:lnTo>
                  <a:pt x="2517057" y="374592"/>
                </a:lnTo>
                <a:lnTo>
                  <a:pt x="2517057" y="459865"/>
                </a:lnTo>
                <a:lnTo>
                  <a:pt x="0" y="459865"/>
                </a:lnTo>
                <a:close/>
                <a:moveTo>
                  <a:pt x="0" y="187297"/>
                </a:moveTo>
                <a:lnTo>
                  <a:pt x="2517057" y="187297"/>
                </a:lnTo>
                <a:lnTo>
                  <a:pt x="2517057" y="272576"/>
                </a:lnTo>
                <a:lnTo>
                  <a:pt x="0" y="272576"/>
                </a:lnTo>
                <a:close/>
                <a:moveTo>
                  <a:pt x="0" y="0"/>
                </a:moveTo>
                <a:lnTo>
                  <a:pt x="2517057" y="0"/>
                </a:lnTo>
                <a:lnTo>
                  <a:pt x="2517057" y="85279"/>
                </a:lnTo>
                <a:lnTo>
                  <a:pt x="0" y="85279"/>
                </a:lnTo>
                <a:close/>
              </a:path>
            </a:pathLst>
          </a:custGeom>
          <a:solidFill>
            <a:schemeClr val="accent3">
              <a:lumMod val="75000"/>
            </a:schemeClr>
          </a:solidFill>
          <a:ln>
            <a:noFill/>
          </a:ln>
          <a:effectLst/>
        </p:spPr>
        <p:txBody>
          <a:bodyPr wrap="square" anchor="ctr">
            <a:noAutofit/>
          </a:bodyPr>
          <a:lstStyle/>
          <a:p>
            <a:endParaRPr lang="en-US" sz="2743" dirty="0"/>
          </a:p>
        </p:txBody>
      </p:sp>
      <p:sp>
        <p:nvSpPr>
          <p:cNvPr id="34" name="Freeform 34">
            <a:extLst>
              <a:ext uri="{FF2B5EF4-FFF2-40B4-BE49-F238E27FC236}">
                <a16:creationId xmlns:a16="http://schemas.microsoft.com/office/drawing/2014/main" id="{89006F41-EA09-4062-BBE4-4974D2C74A24}"/>
              </a:ext>
            </a:extLst>
          </p:cNvPr>
          <p:cNvSpPr>
            <a:spLocks noChangeArrowheads="1"/>
          </p:cNvSpPr>
          <p:nvPr/>
        </p:nvSpPr>
        <p:spPr bwMode="auto">
          <a:xfrm>
            <a:off x="6051179" y="4911841"/>
            <a:ext cx="1551024" cy="323613"/>
          </a:xfrm>
          <a:custGeom>
            <a:avLst/>
            <a:gdLst>
              <a:gd name="T0" fmla="*/ 2521 w 2522"/>
              <a:gd name="T1" fmla="*/ 0 h 1108"/>
              <a:gd name="T2" fmla="*/ 0 w 2522"/>
              <a:gd name="T3" fmla="*/ 0 h 1108"/>
              <a:gd name="T4" fmla="*/ 0 w 2522"/>
              <a:gd name="T5" fmla="*/ 1107 h 1108"/>
              <a:gd name="T6" fmla="*/ 2521 w 2522"/>
              <a:gd name="T7" fmla="*/ 1107 h 1108"/>
              <a:gd name="T8" fmla="*/ 2521 w 2522"/>
              <a:gd name="T9" fmla="*/ 0 h 1108"/>
            </a:gdLst>
            <a:ahLst/>
            <a:cxnLst>
              <a:cxn ang="0">
                <a:pos x="T0" y="T1"/>
              </a:cxn>
              <a:cxn ang="0">
                <a:pos x="T2" y="T3"/>
              </a:cxn>
              <a:cxn ang="0">
                <a:pos x="T4" y="T5"/>
              </a:cxn>
              <a:cxn ang="0">
                <a:pos x="T6" y="T7"/>
              </a:cxn>
              <a:cxn ang="0">
                <a:pos x="T8" y="T9"/>
              </a:cxn>
            </a:cxnLst>
            <a:rect l="0" t="0" r="r" b="b"/>
            <a:pathLst>
              <a:path w="2522" h="1108">
                <a:moveTo>
                  <a:pt x="2521" y="0"/>
                </a:moveTo>
                <a:lnTo>
                  <a:pt x="0" y="0"/>
                </a:lnTo>
                <a:lnTo>
                  <a:pt x="0" y="1107"/>
                </a:lnTo>
                <a:lnTo>
                  <a:pt x="2521" y="1107"/>
                </a:lnTo>
                <a:lnTo>
                  <a:pt x="2521" y="0"/>
                </a:lnTo>
              </a:path>
            </a:pathLst>
          </a:custGeom>
          <a:solidFill>
            <a:schemeClr val="bg1">
              <a:alpha val="25000"/>
            </a:schemeClr>
          </a:solidFill>
          <a:ln>
            <a:noFill/>
          </a:ln>
          <a:effectLst/>
        </p:spPr>
        <p:txBody>
          <a:bodyPr wrap="none" anchor="ctr"/>
          <a:lstStyle/>
          <a:p>
            <a:endParaRPr lang="en-US" sz="2743" dirty="0"/>
          </a:p>
        </p:txBody>
      </p:sp>
      <p:sp>
        <p:nvSpPr>
          <p:cNvPr id="35" name="Freeform 35">
            <a:extLst>
              <a:ext uri="{FF2B5EF4-FFF2-40B4-BE49-F238E27FC236}">
                <a16:creationId xmlns:a16="http://schemas.microsoft.com/office/drawing/2014/main" id="{0E050CCB-87B9-49E0-9045-7895B764F660}"/>
              </a:ext>
            </a:extLst>
          </p:cNvPr>
          <p:cNvSpPr>
            <a:spLocks noChangeArrowheads="1"/>
          </p:cNvSpPr>
          <p:nvPr/>
        </p:nvSpPr>
        <p:spPr bwMode="auto">
          <a:xfrm>
            <a:off x="6115645" y="4967281"/>
            <a:ext cx="214023" cy="214023"/>
          </a:xfrm>
          <a:custGeom>
            <a:avLst/>
            <a:gdLst>
              <a:gd name="T0" fmla="*/ 733 w 734"/>
              <a:gd name="T1" fmla="*/ 0 h 733"/>
              <a:gd name="T2" fmla="*/ 0 w 734"/>
              <a:gd name="T3" fmla="*/ 0 h 733"/>
              <a:gd name="T4" fmla="*/ 0 w 734"/>
              <a:gd name="T5" fmla="*/ 732 h 733"/>
              <a:gd name="T6" fmla="*/ 733 w 734"/>
              <a:gd name="T7" fmla="*/ 732 h 733"/>
              <a:gd name="T8" fmla="*/ 733 w 734"/>
              <a:gd name="T9" fmla="*/ 0 h 733"/>
            </a:gdLst>
            <a:ahLst/>
            <a:cxnLst>
              <a:cxn ang="0">
                <a:pos x="T0" y="T1"/>
              </a:cxn>
              <a:cxn ang="0">
                <a:pos x="T2" y="T3"/>
              </a:cxn>
              <a:cxn ang="0">
                <a:pos x="T4" y="T5"/>
              </a:cxn>
              <a:cxn ang="0">
                <a:pos x="T6" y="T7"/>
              </a:cxn>
              <a:cxn ang="0">
                <a:pos x="T8" y="T9"/>
              </a:cxn>
            </a:cxnLst>
            <a:rect l="0" t="0" r="r" b="b"/>
            <a:pathLst>
              <a:path w="734" h="733">
                <a:moveTo>
                  <a:pt x="733" y="0"/>
                </a:moveTo>
                <a:lnTo>
                  <a:pt x="0" y="0"/>
                </a:lnTo>
                <a:lnTo>
                  <a:pt x="0" y="732"/>
                </a:lnTo>
                <a:lnTo>
                  <a:pt x="733" y="732"/>
                </a:lnTo>
                <a:lnTo>
                  <a:pt x="733" y="0"/>
                </a:lnTo>
              </a:path>
            </a:pathLst>
          </a:custGeom>
          <a:solidFill>
            <a:schemeClr val="bg1"/>
          </a:solidFill>
          <a:ln>
            <a:noFill/>
          </a:ln>
          <a:effectLst/>
        </p:spPr>
        <p:txBody>
          <a:bodyPr wrap="none" anchor="ctr"/>
          <a:lstStyle/>
          <a:p>
            <a:endParaRPr lang="en-US" sz="2743" dirty="0"/>
          </a:p>
        </p:txBody>
      </p:sp>
      <p:sp>
        <p:nvSpPr>
          <p:cNvPr id="36" name="Freeform 36">
            <a:extLst>
              <a:ext uri="{FF2B5EF4-FFF2-40B4-BE49-F238E27FC236}">
                <a16:creationId xmlns:a16="http://schemas.microsoft.com/office/drawing/2014/main" id="{BF7E50B3-E32E-4EC3-B1C3-F310A29832E8}"/>
              </a:ext>
            </a:extLst>
          </p:cNvPr>
          <p:cNvSpPr>
            <a:spLocks noChangeArrowheads="1"/>
          </p:cNvSpPr>
          <p:nvPr/>
        </p:nvSpPr>
        <p:spPr bwMode="auto">
          <a:xfrm>
            <a:off x="5939011" y="3470407"/>
            <a:ext cx="3272448" cy="2489631"/>
          </a:xfrm>
          <a:custGeom>
            <a:avLst/>
            <a:gdLst>
              <a:gd name="T0" fmla="*/ 5814 w 5815"/>
              <a:gd name="T1" fmla="*/ 0 h 8517"/>
              <a:gd name="T2" fmla="*/ 0 w 5815"/>
              <a:gd name="T3" fmla="*/ 0 h 8517"/>
              <a:gd name="T4" fmla="*/ 0 w 5815"/>
              <a:gd name="T5" fmla="*/ 8516 h 8517"/>
              <a:gd name="T6" fmla="*/ 5814 w 5815"/>
              <a:gd name="T7" fmla="*/ 8516 h 8517"/>
              <a:gd name="T8" fmla="*/ 5814 w 5815"/>
              <a:gd name="T9" fmla="*/ 0 h 8517"/>
              <a:gd name="T10" fmla="*/ 5785 w 5815"/>
              <a:gd name="T11" fmla="*/ 8487 h 8517"/>
              <a:gd name="T12" fmla="*/ 29 w 5815"/>
              <a:gd name="T13" fmla="*/ 8487 h 8517"/>
              <a:gd name="T14" fmla="*/ 29 w 5815"/>
              <a:gd name="T15" fmla="*/ 29 h 8517"/>
              <a:gd name="T16" fmla="*/ 5785 w 5815"/>
              <a:gd name="T17" fmla="*/ 29 h 8517"/>
              <a:gd name="T18" fmla="*/ 5785 w 5815"/>
              <a:gd name="T19" fmla="*/ 8487 h 8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15" h="8517">
                <a:moveTo>
                  <a:pt x="5814" y="0"/>
                </a:moveTo>
                <a:lnTo>
                  <a:pt x="0" y="0"/>
                </a:lnTo>
                <a:lnTo>
                  <a:pt x="0" y="8516"/>
                </a:lnTo>
                <a:lnTo>
                  <a:pt x="5814" y="8516"/>
                </a:lnTo>
                <a:lnTo>
                  <a:pt x="5814" y="0"/>
                </a:lnTo>
                <a:close/>
                <a:moveTo>
                  <a:pt x="5785" y="8487"/>
                </a:moveTo>
                <a:lnTo>
                  <a:pt x="29" y="8487"/>
                </a:lnTo>
                <a:lnTo>
                  <a:pt x="29" y="29"/>
                </a:lnTo>
                <a:lnTo>
                  <a:pt x="5785" y="29"/>
                </a:lnTo>
                <a:lnTo>
                  <a:pt x="5785" y="8487"/>
                </a:lnTo>
                <a:close/>
              </a:path>
            </a:pathLst>
          </a:custGeom>
          <a:solidFill>
            <a:schemeClr val="tx2"/>
          </a:solidFill>
          <a:ln>
            <a:noFill/>
          </a:ln>
          <a:effectLst/>
        </p:spPr>
        <p:txBody>
          <a:bodyPr wrap="none" anchor="ctr"/>
          <a:lstStyle/>
          <a:p>
            <a:endParaRPr lang="en-US" sz="2743" dirty="0"/>
          </a:p>
        </p:txBody>
      </p:sp>
      <p:sp>
        <p:nvSpPr>
          <p:cNvPr id="37" name="Freeform 37">
            <a:extLst>
              <a:ext uri="{FF2B5EF4-FFF2-40B4-BE49-F238E27FC236}">
                <a16:creationId xmlns:a16="http://schemas.microsoft.com/office/drawing/2014/main" id="{0EDAF234-2436-4D79-92AC-8A8FD61B6280}"/>
              </a:ext>
            </a:extLst>
          </p:cNvPr>
          <p:cNvSpPr>
            <a:spLocks noChangeArrowheads="1"/>
          </p:cNvSpPr>
          <p:nvPr/>
        </p:nvSpPr>
        <p:spPr bwMode="auto">
          <a:xfrm>
            <a:off x="5939011" y="3470407"/>
            <a:ext cx="3272448" cy="408706"/>
          </a:xfrm>
          <a:custGeom>
            <a:avLst/>
            <a:gdLst>
              <a:gd name="T0" fmla="*/ 5814 w 5815"/>
              <a:gd name="T1" fmla="*/ 1396 h 1397"/>
              <a:gd name="T2" fmla="*/ 0 w 5815"/>
              <a:gd name="T3" fmla="*/ 1396 h 1397"/>
              <a:gd name="T4" fmla="*/ 0 w 5815"/>
              <a:gd name="T5" fmla="*/ 0 h 1397"/>
              <a:gd name="T6" fmla="*/ 5814 w 5815"/>
              <a:gd name="T7" fmla="*/ 0 h 1397"/>
              <a:gd name="T8" fmla="*/ 5814 w 5815"/>
              <a:gd name="T9" fmla="*/ 1396 h 1397"/>
            </a:gdLst>
            <a:ahLst/>
            <a:cxnLst>
              <a:cxn ang="0">
                <a:pos x="T0" y="T1"/>
              </a:cxn>
              <a:cxn ang="0">
                <a:pos x="T2" y="T3"/>
              </a:cxn>
              <a:cxn ang="0">
                <a:pos x="T4" y="T5"/>
              </a:cxn>
              <a:cxn ang="0">
                <a:pos x="T6" y="T7"/>
              </a:cxn>
              <a:cxn ang="0">
                <a:pos x="T8" y="T9"/>
              </a:cxn>
            </a:cxnLst>
            <a:rect l="0" t="0" r="r" b="b"/>
            <a:pathLst>
              <a:path w="5815" h="1397">
                <a:moveTo>
                  <a:pt x="5814" y="1396"/>
                </a:moveTo>
                <a:lnTo>
                  <a:pt x="0" y="1396"/>
                </a:lnTo>
                <a:lnTo>
                  <a:pt x="0" y="0"/>
                </a:lnTo>
                <a:lnTo>
                  <a:pt x="5814" y="0"/>
                </a:lnTo>
                <a:lnTo>
                  <a:pt x="5814" y="1396"/>
                </a:lnTo>
              </a:path>
            </a:pathLst>
          </a:custGeom>
          <a:solidFill>
            <a:schemeClr val="tx2">
              <a:lumMod val="75000"/>
            </a:schemeClr>
          </a:solidFill>
          <a:ln>
            <a:noFill/>
          </a:ln>
          <a:effectLst/>
        </p:spPr>
        <p:txBody>
          <a:bodyPr wrap="none" anchor="ctr"/>
          <a:lstStyle/>
          <a:p>
            <a:endParaRPr lang="en-US" sz="2743" dirty="0"/>
          </a:p>
        </p:txBody>
      </p:sp>
      <p:sp>
        <p:nvSpPr>
          <p:cNvPr id="38" name="Freeform 38">
            <a:extLst>
              <a:ext uri="{FF2B5EF4-FFF2-40B4-BE49-F238E27FC236}">
                <a16:creationId xmlns:a16="http://schemas.microsoft.com/office/drawing/2014/main" id="{189864EC-2ABF-4D3D-88F1-F8B14622E117}"/>
              </a:ext>
            </a:extLst>
          </p:cNvPr>
          <p:cNvSpPr>
            <a:spLocks noChangeArrowheads="1"/>
          </p:cNvSpPr>
          <p:nvPr/>
        </p:nvSpPr>
        <p:spPr bwMode="auto">
          <a:xfrm>
            <a:off x="5939011" y="3470407"/>
            <a:ext cx="1663193" cy="408706"/>
          </a:xfrm>
          <a:custGeom>
            <a:avLst/>
            <a:gdLst>
              <a:gd name="T0" fmla="*/ 2907 w 2908"/>
              <a:gd name="T1" fmla="*/ 1396 h 1397"/>
              <a:gd name="T2" fmla="*/ 0 w 2908"/>
              <a:gd name="T3" fmla="*/ 1396 h 1397"/>
              <a:gd name="T4" fmla="*/ 0 w 2908"/>
              <a:gd name="T5" fmla="*/ 0 h 1397"/>
              <a:gd name="T6" fmla="*/ 2907 w 2908"/>
              <a:gd name="T7" fmla="*/ 0 h 1397"/>
              <a:gd name="T8" fmla="*/ 2907 w 2908"/>
              <a:gd name="T9" fmla="*/ 1396 h 1397"/>
            </a:gdLst>
            <a:ahLst/>
            <a:cxnLst>
              <a:cxn ang="0">
                <a:pos x="T0" y="T1"/>
              </a:cxn>
              <a:cxn ang="0">
                <a:pos x="T2" y="T3"/>
              </a:cxn>
              <a:cxn ang="0">
                <a:pos x="T4" y="T5"/>
              </a:cxn>
              <a:cxn ang="0">
                <a:pos x="T6" y="T7"/>
              </a:cxn>
              <a:cxn ang="0">
                <a:pos x="T8" y="T9"/>
              </a:cxn>
            </a:cxnLst>
            <a:rect l="0" t="0" r="r" b="b"/>
            <a:pathLst>
              <a:path w="2908" h="1397">
                <a:moveTo>
                  <a:pt x="2907" y="1396"/>
                </a:moveTo>
                <a:lnTo>
                  <a:pt x="0" y="1396"/>
                </a:lnTo>
                <a:lnTo>
                  <a:pt x="0" y="0"/>
                </a:lnTo>
                <a:lnTo>
                  <a:pt x="2907" y="0"/>
                </a:lnTo>
                <a:lnTo>
                  <a:pt x="2907" y="1396"/>
                </a:lnTo>
              </a:path>
            </a:pathLst>
          </a:custGeom>
          <a:solidFill>
            <a:schemeClr val="bg1">
              <a:alpha val="25000"/>
            </a:schemeClr>
          </a:solidFill>
          <a:ln>
            <a:noFill/>
          </a:ln>
          <a:effectLst/>
        </p:spPr>
        <p:txBody>
          <a:bodyPr wrap="none" anchor="ctr"/>
          <a:lstStyle/>
          <a:p>
            <a:endParaRPr lang="en-US" sz="2743" dirty="0"/>
          </a:p>
        </p:txBody>
      </p:sp>
      <p:sp>
        <p:nvSpPr>
          <p:cNvPr id="47" name="Freeform 47">
            <a:extLst>
              <a:ext uri="{FF2B5EF4-FFF2-40B4-BE49-F238E27FC236}">
                <a16:creationId xmlns:a16="http://schemas.microsoft.com/office/drawing/2014/main" id="{38850B5B-596E-4317-AC3C-89CF9E759BEA}"/>
              </a:ext>
            </a:extLst>
          </p:cNvPr>
          <p:cNvSpPr>
            <a:spLocks noChangeArrowheads="1"/>
          </p:cNvSpPr>
          <p:nvPr/>
        </p:nvSpPr>
        <p:spPr bwMode="auto">
          <a:xfrm>
            <a:off x="5939011" y="2036709"/>
            <a:ext cx="3272448" cy="1046909"/>
          </a:xfrm>
          <a:custGeom>
            <a:avLst/>
            <a:gdLst>
              <a:gd name="T0" fmla="*/ 5814 w 5815"/>
              <a:gd name="T1" fmla="*/ 0 h 3582"/>
              <a:gd name="T2" fmla="*/ 0 w 5815"/>
              <a:gd name="T3" fmla="*/ 0 h 3582"/>
              <a:gd name="T4" fmla="*/ 0 w 5815"/>
              <a:gd name="T5" fmla="*/ 3581 h 3582"/>
              <a:gd name="T6" fmla="*/ 5814 w 5815"/>
              <a:gd name="T7" fmla="*/ 3581 h 3582"/>
              <a:gd name="T8" fmla="*/ 5814 w 5815"/>
              <a:gd name="T9" fmla="*/ 0 h 3582"/>
              <a:gd name="T10" fmla="*/ 5785 w 5815"/>
              <a:gd name="T11" fmla="*/ 3552 h 3582"/>
              <a:gd name="T12" fmla="*/ 29 w 5815"/>
              <a:gd name="T13" fmla="*/ 3552 h 3582"/>
              <a:gd name="T14" fmla="*/ 29 w 5815"/>
              <a:gd name="T15" fmla="*/ 29 h 3582"/>
              <a:gd name="T16" fmla="*/ 5785 w 5815"/>
              <a:gd name="T17" fmla="*/ 29 h 3582"/>
              <a:gd name="T18" fmla="*/ 5785 w 5815"/>
              <a:gd name="T19" fmla="*/ 3552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15" h="3582">
                <a:moveTo>
                  <a:pt x="5814" y="0"/>
                </a:moveTo>
                <a:lnTo>
                  <a:pt x="0" y="0"/>
                </a:lnTo>
                <a:lnTo>
                  <a:pt x="0" y="3581"/>
                </a:lnTo>
                <a:lnTo>
                  <a:pt x="5814" y="3581"/>
                </a:lnTo>
                <a:lnTo>
                  <a:pt x="5814" y="0"/>
                </a:lnTo>
                <a:close/>
                <a:moveTo>
                  <a:pt x="5785" y="3552"/>
                </a:moveTo>
                <a:lnTo>
                  <a:pt x="29" y="3552"/>
                </a:lnTo>
                <a:lnTo>
                  <a:pt x="29" y="29"/>
                </a:lnTo>
                <a:lnTo>
                  <a:pt x="5785" y="29"/>
                </a:lnTo>
                <a:lnTo>
                  <a:pt x="5785" y="3552"/>
                </a:lnTo>
                <a:close/>
              </a:path>
            </a:pathLst>
          </a:custGeom>
          <a:solidFill>
            <a:srgbClr val="333E48"/>
          </a:solidFill>
          <a:ln>
            <a:noFill/>
          </a:ln>
          <a:effectLst/>
          <a:extLst>
            <a:ext uri="{91240B29-F687-4F45-9708-019B960494DF}">
              <a14:hiddenLine xmlns:a14="http://schemas.microsoft.com/office/drawing/2010/main" w="9525" cap="flat">
                <a:solidFill>
                  <a:srgbClr val="333E48"/>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48" name="Freeform 48">
            <a:extLst>
              <a:ext uri="{FF2B5EF4-FFF2-40B4-BE49-F238E27FC236}">
                <a16:creationId xmlns:a16="http://schemas.microsoft.com/office/drawing/2014/main" id="{00027C6C-D3A7-468B-AEC8-3FB4E6A31676}"/>
              </a:ext>
            </a:extLst>
          </p:cNvPr>
          <p:cNvSpPr>
            <a:spLocks noChangeArrowheads="1"/>
          </p:cNvSpPr>
          <p:nvPr/>
        </p:nvSpPr>
        <p:spPr bwMode="auto">
          <a:xfrm>
            <a:off x="5939011" y="2036710"/>
            <a:ext cx="3272448" cy="408706"/>
          </a:xfrm>
          <a:custGeom>
            <a:avLst/>
            <a:gdLst>
              <a:gd name="T0" fmla="*/ 5814 w 5815"/>
              <a:gd name="T1" fmla="*/ 1397 h 1398"/>
              <a:gd name="T2" fmla="*/ 0 w 5815"/>
              <a:gd name="T3" fmla="*/ 1397 h 1398"/>
              <a:gd name="T4" fmla="*/ 0 w 5815"/>
              <a:gd name="T5" fmla="*/ 0 h 1398"/>
              <a:gd name="T6" fmla="*/ 5814 w 5815"/>
              <a:gd name="T7" fmla="*/ 0 h 1398"/>
              <a:gd name="T8" fmla="*/ 5814 w 5815"/>
              <a:gd name="T9" fmla="*/ 1397 h 1398"/>
            </a:gdLst>
            <a:ahLst/>
            <a:cxnLst>
              <a:cxn ang="0">
                <a:pos x="T0" y="T1"/>
              </a:cxn>
              <a:cxn ang="0">
                <a:pos x="T2" y="T3"/>
              </a:cxn>
              <a:cxn ang="0">
                <a:pos x="T4" y="T5"/>
              </a:cxn>
              <a:cxn ang="0">
                <a:pos x="T6" y="T7"/>
              </a:cxn>
              <a:cxn ang="0">
                <a:pos x="T8" y="T9"/>
              </a:cxn>
            </a:cxnLst>
            <a:rect l="0" t="0" r="r" b="b"/>
            <a:pathLst>
              <a:path w="5815" h="1398">
                <a:moveTo>
                  <a:pt x="5814" y="1397"/>
                </a:moveTo>
                <a:lnTo>
                  <a:pt x="0" y="1397"/>
                </a:lnTo>
                <a:lnTo>
                  <a:pt x="0" y="0"/>
                </a:lnTo>
                <a:lnTo>
                  <a:pt x="5814" y="0"/>
                </a:lnTo>
                <a:lnTo>
                  <a:pt x="5814" y="1397"/>
                </a:lnTo>
              </a:path>
            </a:pathLst>
          </a:custGeom>
          <a:solidFill>
            <a:schemeClr val="tx2">
              <a:lumMod val="75000"/>
            </a:schemeClr>
          </a:solidFill>
          <a:ln>
            <a:noFill/>
          </a:ln>
          <a:effectLst/>
        </p:spPr>
        <p:txBody>
          <a:bodyPr wrap="none" anchor="ctr"/>
          <a:lstStyle/>
          <a:p>
            <a:endParaRPr lang="en-US" sz="2743" dirty="0"/>
          </a:p>
        </p:txBody>
      </p:sp>
      <p:sp>
        <p:nvSpPr>
          <p:cNvPr id="49" name="Freeform 49">
            <a:extLst>
              <a:ext uri="{FF2B5EF4-FFF2-40B4-BE49-F238E27FC236}">
                <a16:creationId xmlns:a16="http://schemas.microsoft.com/office/drawing/2014/main" id="{83D784A4-10F4-4A33-B8B3-0BF7FC18B213}"/>
              </a:ext>
            </a:extLst>
          </p:cNvPr>
          <p:cNvSpPr>
            <a:spLocks noChangeArrowheads="1"/>
          </p:cNvSpPr>
          <p:nvPr/>
        </p:nvSpPr>
        <p:spPr bwMode="auto">
          <a:xfrm>
            <a:off x="5939011" y="2036710"/>
            <a:ext cx="1663193" cy="408706"/>
          </a:xfrm>
          <a:custGeom>
            <a:avLst/>
            <a:gdLst>
              <a:gd name="T0" fmla="*/ 2907 w 2908"/>
              <a:gd name="T1" fmla="*/ 1397 h 1398"/>
              <a:gd name="T2" fmla="*/ 0 w 2908"/>
              <a:gd name="T3" fmla="*/ 1397 h 1398"/>
              <a:gd name="T4" fmla="*/ 0 w 2908"/>
              <a:gd name="T5" fmla="*/ 0 h 1398"/>
              <a:gd name="T6" fmla="*/ 2907 w 2908"/>
              <a:gd name="T7" fmla="*/ 0 h 1398"/>
              <a:gd name="T8" fmla="*/ 2907 w 2908"/>
              <a:gd name="T9" fmla="*/ 1397 h 1398"/>
            </a:gdLst>
            <a:ahLst/>
            <a:cxnLst>
              <a:cxn ang="0">
                <a:pos x="T0" y="T1"/>
              </a:cxn>
              <a:cxn ang="0">
                <a:pos x="T2" y="T3"/>
              </a:cxn>
              <a:cxn ang="0">
                <a:pos x="T4" y="T5"/>
              </a:cxn>
              <a:cxn ang="0">
                <a:pos x="T6" y="T7"/>
              </a:cxn>
              <a:cxn ang="0">
                <a:pos x="T8" y="T9"/>
              </a:cxn>
            </a:cxnLst>
            <a:rect l="0" t="0" r="r" b="b"/>
            <a:pathLst>
              <a:path w="2908" h="1398">
                <a:moveTo>
                  <a:pt x="2907" y="1397"/>
                </a:moveTo>
                <a:lnTo>
                  <a:pt x="0" y="1397"/>
                </a:lnTo>
                <a:lnTo>
                  <a:pt x="0" y="0"/>
                </a:lnTo>
                <a:lnTo>
                  <a:pt x="2907" y="0"/>
                </a:lnTo>
                <a:lnTo>
                  <a:pt x="2907" y="1397"/>
                </a:lnTo>
              </a:path>
            </a:pathLst>
          </a:custGeom>
          <a:solidFill>
            <a:schemeClr val="bg1">
              <a:alpha val="25000"/>
            </a:schemeClr>
          </a:solidFill>
          <a:ln>
            <a:noFill/>
          </a:ln>
          <a:effectLst/>
        </p:spPr>
        <p:txBody>
          <a:bodyPr wrap="none" anchor="ctr"/>
          <a:lstStyle/>
          <a:p>
            <a:endParaRPr lang="en-US" sz="2743" dirty="0"/>
          </a:p>
        </p:txBody>
      </p:sp>
      <p:sp>
        <p:nvSpPr>
          <p:cNvPr id="65" name="Freeform 63">
            <a:extLst>
              <a:ext uri="{FF2B5EF4-FFF2-40B4-BE49-F238E27FC236}">
                <a16:creationId xmlns:a16="http://schemas.microsoft.com/office/drawing/2014/main" id="{48C82D92-0649-43D3-8D99-4968A308F038}"/>
              </a:ext>
            </a:extLst>
          </p:cNvPr>
          <p:cNvSpPr>
            <a:spLocks noChangeArrowheads="1"/>
          </p:cNvSpPr>
          <p:nvPr/>
        </p:nvSpPr>
        <p:spPr bwMode="auto">
          <a:xfrm>
            <a:off x="4348020" y="2048314"/>
            <a:ext cx="277198" cy="277199"/>
          </a:xfrm>
          <a:custGeom>
            <a:avLst/>
            <a:gdLst>
              <a:gd name="T0" fmla="*/ 948 w 949"/>
              <a:gd name="T1" fmla="*/ 475 h 949"/>
              <a:gd name="T2" fmla="*/ 948 w 949"/>
              <a:gd name="T3" fmla="*/ 475 h 949"/>
              <a:gd name="T4" fmla="*/ 474 w 949"/>
              <a:gd name="T5" fmla="*/ 0 h 949"/>
              <a:gd name="T6" fmla="*/ 474 w 949"/>
              <a:gd name="T7" fmla="*/ 0 h 949"/>
              <a:gd name="T8" fmla="*/ 0 w 949"/>
              <a:gd name="T9" fmla="*/ 475 h 949"/>
              <a:gd name="T10" fmla="*/ 0 w 949"/>
              <a:gd name="T11" fmla="*/ 475 h 949"/>
              <a:gd name="T12" fmla="*/ 474 w 949"/>
              <a:gd name="T13" fmla="*/ 948 h 949"/>
              <a:gd name="T14" fmla="*/ 474 w 949"/>
              <a:gd name="T15" fmla="*/ 948 h 949"/>
              <a:gd name="T16" fmla="*/ 948 w 949"/>
              <a:gd name="T17" fmla="*/ 47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9" h="949">
                <a:moveTo>
                  <a:pt x="948" y="475"/>
                </a:moveTo>
                <a:lnTo>
                  <a:pt x="948" y="475"/>
                </a:lnTo>
                <a:cubicBezTo>
                  <a:pt x="948" y="213"/>
                  <a:pt x="736" y="0"/>
                  <a:pt x="474" y="0"/>
                </a:cubicBezTo>
                <a:lnTo>
                  <a:pt x="474" y="0"/>
                </a:lnTo>
                <a:cubicBezTo>
                  <a:pt x="212" y="0"/>
                  <a:pt x="0" y="213"/>
                  <a:pt x="0" y="475"/>
                </a:cubicBezTo>
                <a:lnTo>
                  <a:pt x="0" y="475"/>
                </a:lnTo>
                <a:cubicBezTo>
                  <a:pt x="0" y="736"/>
                  <a:pt x="212" y="948"/>
                  <a:pt x="474" y="948"/>
                </a:cubicBezTo>
                <a:lnTo>
                  <a:pt x="474" y="948"/>
                </a:lnTo>
                <a:cubicBezTo>
                  <a:pt x="736" y="948"/>
                  <a:pt x="948" y="736"/>
                  <a:pt x="948" y="475"/>
                </a:cubicBezTo>
              </a:path>
            </a:pathLst>
          </a:custGeom>
          <a:solidFill>
            <a:schemeClr val="accent1"/>
          </a:solidFill>
          <a:ln>
            <a:noFill/>
          </a:ln>
          <a:effectLst/>
        </p:spPr>
        <p:txBody>
          <a:bodyPr wrap="none" anchor="ctr"/>
          <a:lstStyle/>
          <a:p>
            <a:endParaRPr lang="en-US" sz="2743" dirty="0"/>
          </a:p>
        </p:txBody>
      </p:sp>
      <p:sp>
        <p:nvSpPr>
          <p:cNvPr id="66" name="Freeform 64">
            <a:extLst>
              <a:ext uri="{FF2B5EF4-FFF2-40B4-BE49-F238E27FC236}">
                <a16:creationId xmlns:a16="http://schemas.microsoft.com/office/drawing/2014/main" id="{873DA864-D3C7-4799-B72E-FFC681C2CE36}"/>
              </a:ext>
            </a:extLst>
          </p:cNvPr>
          <p:cNvSpPr>
            <a:spLocks noChangeArrowheads="1"/>
          </p:cNvSpPr>
          <p:nvPr/>
        </p:nvSpPr>
        <p:spPr bwMode="auto">
          <a:xfrm>
            <a:off x="4424088" y="2090861"/>
            <a:ext cx="116036" cy="192105"/>
          </a:xfrm>
          <a:custGeom>
            <a:avLst/>
            <a:gdLst>
              <a:gd name="T0" fmla="*/ 329 w 399"/>
              <a:gd name="T1" fmla="*/ 654 h 655"/>
              <a:gd name="T2" fmla="*/ 329 w 399"/>
              <a:gd name="T3" fmla="*/ 654 h 655"/>
              <a:gd name="T4" fmla="*/ 285 w 399"/>
              <a:gd name="T5" fmla="*/ 635 h 655"/>
              <a:gd name="T6" fmla="*/ 23 w 399"/>
              <a:gd name="T7" fmla="*/ 375 h 655"/>
              <a:gd name="T8" fmla="*/ 23 w 399"/>
              <a:gd name="T9" fmla="*/ 375 h 655"/>
              <a:gd name="T10" fmla="*/ 23 w 399"/>
              <a:gd name="T11" fmla="*/ 286 h 655"/>
              <a:gd name="T12" fmla="*/ 285 w 399"/>
              <a:gd name="T13" fmla="*/ 25 h 655"/>
              <a:gd name="T14" fmla="*/ 285 w 399"/>
              <a:gd name="T15" fmla="*/ 25 h 655"/>
              <a:gd name="T16" fmla="*/ 374 w 399"/>
              <a:gd name="T17" fmla="*/ 25 h 655"/>
              <a:gd name="T18" fmla="*/ 374 w 399"/>
              <a:gd name="T19" fmla="*/ 25 h 655"/>
              <a:gd name="T20" fmla="*/ 374 w 399"/>
              <a:gd name="T21" fmla="*/ 114 h 655"/>
              <a:gd name="T22" fmla="*/ 157 w 399"/>
              <a:gd name="T23" fmla="*/ 331 h 655"/>
              <a:gd name="T24" fmla="*/ 374 w 399"/>
              <a:gd name="T25" fmla="*/ 547 h 655"/>
              <a:gd name="T26" fmla="*/ 374 w 399"/>
              <a:gd name="T27" fmla="*/ 547 h 655"/>
              <a:gd name="T28" fmla="*/ 374 w 399"/>
              <a:gd name="T29" fmla="*/ 635 h 655"/>
              <a:gd name="T30" fmla="*/ 374 w 399"/>
              <a:gd name="T31" fmla="*/ 635 h 655"/>
              <a:gd name="T32" fmla="*/ 329 w 399"/>
              <a:gd name="T33" fmla="*/ 654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9" h="655">
                <a:moveTo>
                  <a:pt x="329" y="654"/>
                </a:moveTo>
                <a:lnTo>
                  <a:pt x="329" y="654"/>
                </a:lnTo>
                <a:cubicBezTo>
                  <a:pt x="313" y="654"/>
                  <a:pt x="297" y="648"/>
                  <a:pt x="285" y="635"/>
                </a:cubicBezTo>
                <a:lnTo>
                  <a:pt x="23" y="375"/>
                </a:lnTo>
                <a:lnTo>
                  <a:pt x="23" y="375"/>
                </a:lnTo>
                <a:cubicBezTo>
                  <a:pt x="0" y="351"/>
                  <a:pt x="0" y="311"/>
                  <a:pt x="23" y="286"/>
                </a:cubicBezTo>
                <a:lnTo>
                  <a:pt x="285" y="25"/>
                </a:lnTo>
                <a:lnTo>
                  <a:pt x="285" y="25"/>
                </a:lnTo>
                <a:cubicBezTo>
                  <a:pt x="309" y="0"/>
                  <a:pt x="349" y="0"/>
                  <a:pt x="374" y="25"/>
                </a:cubicBezTo>
                <a:lnTo>
                  <a:pt x="374" y="25"/>
                </a:lnTo>
                <a:cubicBezTo>
                  <a:pt x="398" y="50"/>
                  <a:pt x="398" y="89"/>
                  <a:pt x="374" y="114"/>
                </a:cubicBezTo>
                <a:lnTo>
                  <a:pt x="157" y="331"/>
                </a:lnTo>
                <a:lnTo>
                  <a:pt x="374" y="547"/>
                </a:lnTo>
                <a:lnTo>
                  <a:pt x="374" y="547"/>
                </a:lnTo>
                <a:cubicBezTo>
                  <a:pt x="398" y="571"/>
                  <a:pt x="398" y="611"/>
                  <a:pt x="374" y="635"/>
                </a:cubicBezTo>
                <a:lnTo>
                  <a:pt x="374" y="635"/>
                </a:lnTo>
                <a:cubicBezTo>
                  <a:pt x="361" y="648"/>
                  <a:pt x="345" y="654"/>
                  <a:pt x="329" y="654"/>
                </a:cubicBezTo>
              </a:path>
            </a:pathLst>
          </a:custGeom>
          <a:solidFill>
            <a:srgbClr val="FFFFFF"/>
          </a:solidFill>
          <a:ln>
            <a:noFill/>
          </a:ln>
          <a:effectLst/>
          <a:extLst>
            <a:ext uri="{91240B29-F687-4F45-9708-019B960494DF}">
              <a14:hiddenLine xmlns:a14="http://schemas.microsoft.com/office/drawing/2010/main" w="9525" cap="flat">
                <a:solidFill>
                  <a:srgbClr val="333E48"/>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67" name="Freeform 65">
            <a:extLst>
              <a:ext uri="{FF2B5EF4-FFF2-40B4-BE49-F238E27FC236}">
                <a16:creationId xmlns:a16="http://schemas.microsoft.com/office/drawing/2014/main" id="{0AE2F9A1-89A6-4851-965E-A5ED0830A99A}"/>
              </a:ext>
            </a:extLst>
          </p:cNvPr>
          <p:cNvSpPr>
            <a:spLocks noChangeArrowheads="1"/>
          </p:cNvSpPr>
          <p:nvPr/>
        </p:nvSpPr>
        <p:spPr bwMode="auto">
          <a:xfrm>
            <a:off x="4348020" y="2048314"/>
            <a:ext cx="139244" cy="277199"/>
          </a:xfrm>
          <a:custGeom>
            <a:avLst/>
            <a:gdLst>
              <a:gd name="T0" fmla="*/ 474 w 475"/>
              <a:gd name="T1" fmla="*/ 0 h 949"/>
              <a:gd name="T2" fmla="*/ 474 w 475"/>
              <a:gd name="T3" fmla="*/ 0 h 949"/>
              <a:gd name="T4" fmla="*/ 0 w 475"/>
              <a:gd name="T5" fmla="*/ 475 h 949"/>
              <a:gd name="T6" fmla="*/ 0 w 475"/>
              <a:gd name="T7" fmla="*/ 475 h 949"/>
              <a:gd name="T8" fmla="*/ 474 w 475"/>
              <a:gd name="T9" fmla="*/ 948 h 949"/>
              <a:gd name="T10" fmla="*/ 474 w 475"/>
              <a:gd name="T11" fmla="*/ 0 h 949"/>
            </a:gdLst>
            <a:ahLst/>
            <a:cxnLst>
              <a:cxn ang="0">
                <a:pos x="T0" y="T1"/>
              </a:cxn>
              <a:cxn ang="0">
                <a:pos x="T2" y="T3"/>
              </a:cxn>
              <a:cxn ang="0">
                <a:pos x="T4" y="T5"/>
              </a:cxn>
              <a:cxn ang="0">
                <a:pos x="T6" y="T7"/>
              </a:cxn>
              <a:cxn ang="0">
                <a:pos x="T8" y="T9"/>
              </a:cxn>
              <a:cxn ang="0">
                <a:pos x="T10" y="T11"/>
              </a:cxn>
            </a:cxnLst>
            <a:rect l="0" t="0" r="r" b="b"/>
            <a:pathLst>
              <a:path w="475" h="949">
                <a:moveTo>
                  <a:pt x="474" y="0"/>
                </a:moveTo>
                <a:lnTo>
                  <a:pt x="474" y="0"/>
                </a:lnTo>
                <a:cubicBezTo>
                  <a:pt x="212" y="0"/>
                  <a:pt x="0" y="213"/>
                  <a:pt x="0" y="475"/>
                </a:cubicBezTo>
                <a:lnTo>
                  <a:pt x="0" y="475"/>
                </a:lnTo>
                <a:cubicBezTo>
                  <a:pt x="0" y="736"/>
                  <a:pt x="212" y="948"/>
                  <a:pt x="474" y="948"/>
                </a:cubicBezTo>
                <a:lnTo>
                  <a:pt x="474" y="0"/>
                </a:lnTo>
              </a:path>
            </a:pathLst>
          </a:custGeom>
          <a:solidFill>
            <a:schemeClr val="bg1">
              <a:alpha val="25000"/>
            </a:schemeClr>
          </a:solidFill>
          <a:ln>
            <a:noFill/>
          </a:ln>
          <a:effectLst/>
        </p:spPr>
        <p:txBody>
          <a:bodyPr wrap="none" anchor="ctr"/>
          <a:lstStyle/>
          <a:p>
            <a:endParaRPr lang="en-US" sz="2743" dirty="0"/>
          </a:p>
        </p:txBody>
      </p:sp>
      <p:sp>
        <p:nvSpPr>
          <p:cNvPr id="68" name="Freeform 66">
            <a:extLst>
              <a:ext uri="{FF2B5EF4-FFF2-40B4-BE49-F238E27FC236}">
                <a16:creationId xmlns:a16="http://schemas.microsoft.com/office/drawing/2014/main" id="{0C0F4610-7BCC-45BA-A134-845ABD408B3B}"/>
              </a:ext>
            </a:extLst>
          </p:cNvPr>
          <p:cNvSpPr>
            <a:spLocks noChangeArrowheads="1"/>
          </p:cNvSpPr>
          <p:nvPr/>
        </p:nvSpPr>
        <p:spPr bwMode="auto">
          <a:xfrm>
            <a:off x="4779934" y="2048314"/>
            <a:ext cx="277199" cy="277199"/>
          </a:xfrm>
          <a:custGeom>
            <a:avLst/>
            <a:gdLst>
              <a:gd name="T0" fmla="*/ 0 w 948"/>
              <a:gd name="T1" fmla="*/ 475 h 949"/>
              <a:gd name="T2" fmla="*/ 0 w 948"/>
              <a:gd name="T3" fmla="*/ 475 h 949"/>
              <a:gd name="T4" fmla="*/ 473 w 948"/>
              <a:gd name="T5" fmla="*/ 0 h 949"/>
              <a:gd name="T6" fmla="*/ 473 w 948"/>
              <a:gd name="T7" fmla="*/ 0 h 949"/>
              <a:gd name="T8" fmla="*/ 947 w 948"/>
              <a:gd name="T9" fmla="*/ 475 h 949"/>
              <a:gd name="T10" fmla="*/ 947 w 948"/>
              <a:gd name="T11" fmla="*/ 475 h 949"/>
              <a:gd name="T12" fmla="*/ 473 w 948"/>
              <a:gd name="T13" fmla="*/ 948 h 949"/>
              <a:gd name="T14" fmla="*/ 473 w 948"/>
              <a:gd name="T15" fmla="*/ 948 h 949"/>
              <a:gd name="T16" fmla="*/ 0 w 948"/>
              <a:gd name="T17" fmla="*/ 47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8" h="949">
                <a:moveTo>
                  <a:pt x="0" y="475"/>
                </a:moveTo>
                <a:lnTo>
                  <a:pt x="0" y="475"/>
                </a:lnTo>
                <a:cubicBezTo>
                  <a:pt x="0" y="213"/>
                  <a:pt x="212" y="0"/>
                  <a:pt x="473" y="0"/>
                </a:cubicBezTo>
                <a:lnTo>
                  <a:pt x="473" y="0"/>
                </a:lnTo>
                <a:cubicBezTo>
                  <a:pt x="735" y="0"/>
                  <a:pt x="947" y="213"/>
                  <a:pt x="947" y="475"/>
                </a:cubicBezTo>
                <a:lnTo>
                  <a:pt x="947" y="475"/>
                </a:lnTo>
                <a:cubicBezTo>
                  <a:pt x="947" y="736"/>
                  <a:pt x="735" y="948"/>
                  <a:pt x="473" y="948"/>
                </a:cubicBezTo>
                <a:lnTo>
                  <a:pt x="473" y="948"/>
                </a:lnTo>
                <a:cubicBezTo>
                  <a:pt x="212" y="948"/>
                  <a:pt x="0" y="736"/>
                  <a:pt x="0" y="475"/>
                </a:cubicBezTo>
              </a:path>
            </a:pathLst>
          </a:custGeom>
          <a:solidFill>
            <a:schemeClr val="accent1"/>
          </a:solidFill>
          <a:ln>
            <a:noFill/>
          </a:ln>
          <a:effectLst/>
        </p:spPr>
        <p:txBody>
          <a:bodyPr wrap="none" anchor="ctr"/>
          <a:lstStyle/>
          <a:p>
            <a:endParaRPr lang="en-US" sz="2743" dirty="0"/>
          </a:p>
        </p:txBody>
      </p:sp>
      <p:sp>
        <p:nvSpPr>
          <p:cNvPr id="69" name="Freeform 67">
            <a:extLst>
              <a:ext uri="{FF2B5EF4-FFF2-40B4-BE49-F238E27FC236}">
                <a16:creationId xmlns:a16="http://schemas.microsoft.com/office/drawing/2014/main" id="{C943383E-81D3-4DE9-9E08-FAC198561E54}"/>
              </a:ext>
            </a:extLst>
          </p:cNvPr>
          <p:cNvSpPr>
            <a:spLocks noChangeArrowheads="1"/>
          </p:cNvSpPr>
          <p:nvPr/>
        </p:nvSpPr>
        <p:spPr bwMode="auto">
          <a:xfrm>
            <a:off x="4865027" y="2090861"/>
            <a:ext cx="116036" cy="192105"/>
          </a:xfrm>
          <a:custGeom>
            <a:avLst/>
            <a:gdLst>
              <a:gd name="T0" fmla="*/ 68 w 399"/>
              <a:gd name="T1" fmla="*/ 654 h 655"/>
              <a:gd name="T2" fmla="*/ 68 w 399"/>
              <a:gd name="T3" fmla="*/ 654 h 655"/>
              <a:gd name="T4" fmla="*/ 112 w 399"/>
              <a:gd name="T5" fmla="*/ 635 h 655"/>
              <a:gd name="T6" fmla="*/ 374 w 399"/>
              <a:gd name="T7" fmla="*/ 375 h 655"/>
              <a:gd name="T8" fmla="*/ 374 w 399"/>
              <a:gd name="T9" fmla="*/ 375 h 655"/>
              <a:gd name="T10" fmla="*/ 374 w 399"/>
              <a:gd name="T11" fmla="*/ 286 h 655"/>
              <a:gd name="T12" fmla="*/ 112 w 399"/>
              <a:gd name="T13" fmla="*/ 25 h 655"/>
              <a:gd name="T14" fmla="*/ 112 w 399"/>
              <a:gd name="T15" fmla="*/ 25 h 655"/>
              <a:gd name="T16" fmla="*/ 24 w 399"/>
              <a:gd name="T17" fmla="*/ 25 h 655"/>
              <a:gd name="T18" fmla="*/ 24 w 399"/>
              <a:gd name="T19" fmla="*/ 25 h 655"/>
              <a:gd name="T20" fmla="*/ 24 w 399"/>
              <a:gd name="T21" fmla="*/ 114 h 655"/>
              <a:gd name="T22" fmla="*/ 240 w 399"/>
              <a:gd name="T23" fmla="*/ 331 h 655"/>
              <a:gd name="T24" fmla="*/ 24 w 399"/>
              <a:gd name="T25" fmla="*/ 547 h 655"/>
              <a:gd name="T26" fmla="*/ 24 w 399"/>
              <a:gd name="T27" fmla="*/ 547 h 655"/>
              <a:gd name="T28" fmla="*/ 24 w 399"/>
              <a:gd name="T29" fmla="*/ 635 h 655"/>
              <a:gd name="T30" fmla="*/ 24 w 399"/>
              <a:gd name="T31" fmla="*/ 635 h 655"/>
              <a:gd name="T32" fmla="*/ 68 w 399"/>
              <a:gd name="T33" fmla="*/ 654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9" h="655">
                <a:moveTo>
                  <a:pt x="68" y="654"/>
                </a:moveTo>
                <a:lnTo>
                  <a:pt x="68" y="654"/>
                </a:lnTo>
                <a:cubicBezTo>
                  <a:pt x="84" y="654"/>
                  <a:pt x="100" y="648"/>
                  <a:pt x="112" y="635"/>
                </a:cubicBezTo>
                <a:lnTo>
                  <a:pt x="374" y="375"/>
                </a:lnTo>
                <a:lnTo>
                  <a:pt x="374" y="375"/>
                </a:lnTo>
                <a:cubicBezTo>
                  <a:pt x="398" y="351"/>
                  <a:pt x="398" y="311"/>
                  <a:pt x="374" y="286"/>
                </a:cubicBezTo>
                <a:lnTo>
                  <a:pt x="112" y="25"/>
                </a:lnTo>
                <a:lnTo>
                  <a:pt x="112" y="25"/>
                </a:lnTo>
                <a:cubicBezTo>
                  <a:pt x="88" y="0"/>
                  <a:pt x="48" y="0"/>
                  <a:pt x="24" y="25"/>
                </a:cubicBezTo>
                <a:lnTo>
                  <a:pt x="24" y="25"/>
                </a:lnTo>
                <a:cubicBezTo>
                  <a:pt x="0" y="50"/>
                  <a:pt x="0" y="89"/>
                  <a:pt x="24" y="114"/>
                </a:cubicBezTo>
                <a:lnTo>
                  <a:pt x="240" y="331"/>
                </a:lnTo>
                <a:lnTo>
                  <a:pt x="24" y="547"/>
                </a:lnTo>
                <a:lnTo>
                  <a:pt x="24" y="547"/>
                </a:lnTo>
                <a:cubicBezTo>
                  <a:pt x="0" y="571"/>
                  <a:pt x="0" y="611"/>
                  <a:pt x="24" y="635"/>
                </a:cubicBezTo>
                <a:lnTo>
                  <a:pt x="24" y="635"/>
                </a:lnTo>
                <a:cubicBezTo>
                  <a:pt x="36" y="648"/>
                  <a:pt x="52" y="654"/>
                  <a:pt x="68" y="654"/>
                </a:cubicBezTo>
              </a:path>
            </a:pathLst>
          </a:custGeom>
          <a:solidFill>
            <a:srgbClr val="FFFFFF"/>
          </a:solidFill>
          <a:ln>
            <a:noFill/>
          </a:ln>
          <a:effectLst/>
          <a:extLst>
            <a:ext uri="{91240B29-F687-4F45-9708-019B960494DF}">
              <a14:hiddenLine xmlns:a14="http://schemas.microsoft.com/office/drawing/2010/main" w="9525" cap="flat">
                <a:solidFill>
                  <a:srgbClr val="333E48"/>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70" name="Freeform 68">
            <a:extLst>
              <a:ext uri="{FF2B5EF4-FFF2-40B4-BE49-F238E27FC236}">
                <a16:creationId xmlns:a16="http://schemas.microsoft.com/office/drawing/2014/main" id="{BEFBE064-5FA1-47EA-9C08-96D62294595A}"/>
              </a:ext>
            </a:extLst>
          </p:cNvPr>
          <p:cNvSpPr>
            <a:spLocks noChangeArrowheads="1"/>
          </p:cNvSpPr>
          <p:nvPr/>
        </p:nvSpPr>
        <p:spPr bwMode="auto">
          <a:xfrm>
            <a:off x="4779934" y="2048314"/>
            <a:ext cx="137955" cy="277199"/>
          </a:xfrm>
          <a:custGeom>
            <a:avLst/>
            <a:gdLst>
              <a:gd name="T0" fmla="*/ 473 w 474"/>
              <a:gd name="T1" fmla="*/ 0 h 949"/>
              <a:gd name="T2" fmla="*/ 473 w 474"/>
              <a:gd name="T3" fmla="*/ 0 h 949"/>
              <a:gd name="T4" fmla="*/ 0 w 474"/>
              <a:gd name="T5" fmla="*/ 475 h 949"/>
              <a:gd name="T6" fmla="*/ 0 w 474"/>
              <a:gd name="T7" fmla="*/ 475 h 949"/>
              <a:gd name="T8" fmla="*/ 473 w 474"/>
              <a:gd name="T9" fmla="*/ 948 h 949"/>
              <a:gd name="T10" fmla="*/ 473 w 474"/>
              <a:gd name="T11" fmla="*/ 0 h 949"/>
            </a:gdLst>
            <a:ahLst/>
            <a:cxnLst>
              <a:cxn ang="0">
                <a:pos x="T0" y="T1"/>
              </a:cxn>
              <a:cxn ang="0">
                <a:pos x="T2" y="T3"/>
              </a:cxn>
              <a:cxn ang="0">
                <a:pos x="T4" y="T5"/>
              </a:cxn>
              <a:cxn ang="0">
                <a:pos x="T6" y="T7"/>
              </a:cxn>
              <a:cxn ang="0">
                <a:pos x="T8" y="T9"/>
              </a:cxn>
              <a:cxn ang="0">
                <a:pos x="T10" y="T11"/>
              </a:cxn>
            </a:cxnLst>
            <a:rect l="0" t="0" r="r" b="b"/>
            <a:pathLst>
              <a:path w="474" h="949">
                <a:moveTo>
                  <a:pt x="473" y="0"/>
                </a:moveTo>
                <a:lnTo>
                  <a:pt x="473" y="0"/>
                </a:lnTo>
                <a:cubicBezTo>
                  <a:pt x="212" y="0"/>
                  <a:pt x="0" y="213"/>
                  <a:pt x="0" y="475"/>
                </a:cubicBezTo>
                <a:lnTo>
                  <a:pt x="0" y="475"/>
                </a:lnTo>
                <a:cubicBezTo>
                  <a:pt x="0" y="736"/>
                  <a:pt x="212" y="948"/>
                  <a:pt x="473" y="948"/>
                </a:cubicBezTo>
                <a:lnTo>
                  <a:pt x="473" y="0"/>
                </a:lnTo>
              </a:path>
            </a:pathLst>
          </a:custGeom>
          <a:solidFill>
            <a:schemeClr val="bg1">
              <a:alpha val="25000"/>
            </a:schemeClr>
          </a:solidFill>
          <a:ln>
            <a:noFill/>
          </a:ln>
          <a:effectLst/>
        </p:spPr>
        <p:txBody>
          <a:bodyPr wrap="none" anchor="ctr"/>
          <a:lstStyle/>
          <a:p>
            <a:endParaRPr lang="en-US" sz="2743" dirty="0"/>
          </a:p>
        </p:txBody>
      </p:sp>
      <p:sp>
        <p:nvSpPr>
          <p:cNvPr id="71" name="Freeform 69">
            <a:extLst>
              <a:ext uri="{FF2B5EF4-FFF2-40B4-BE49-F238E27FC236}">
                <a16:creationId xmlns:a16="http://schemas.microsoft.com/office/drawing/2014/main" id="{EE07A66A-FE15-47C6-9798-9840A86BB137}"/>
              </a:ext>
            </a:extLst>
          </p:cNvPr>
          <p:cNvSpPr>
            <a:spLocks noChangeArrowheads="1"/>
          </p:cNvSpPr>
          <p:nvPr/>
        </p:nvSpPr>
        <p:spPr bwMode="auto">
          <a:xfrm>
            <a:off x="2111090" y="1952905"/>
            <a:ext cx="3085287" cy="458989"/>
          </a:xfrm>
          <a:custGeom>
            <a:avLst/>
            <a:gdLst>
              <a:gd name="T0" fmla="*/ 10551 w 10552"/>
              <a:gd name="T1" fmla="*/ 0 h 1570"/>
              <a:gd name="T2" fmla="*/ 0 w 10552"/>
              <a:gd name="T3" fmla="*/ 0 h 1570"/>
              <a:gd name="T4" fmla="*/ 0 w 10552"/>
              <a:gd name="T5" fmla="*/ 1569 h 1570"/>
              <a:gd name="T6" fmla="*/ 10551 w 10552"/>
              <a:gd name="T7" fmla="*/ 1569 h 1570"/>
              <a:gd name="T8" fmla="*/ 10551 w 10552"/>
              <a:gd name="T9" fmla="*/ 0 h 1570"/>
            </a:gdLst>
            <a:ahLst/>
            <a:cxnLst>
              <a:cxn ang="0">
                <a:pos x="T0" y="T1"/>
              </a:cxn>
              <a:cxn ang="0">
                <a:pos x="T2" y="T3"/>
              </a:cxn>
              <a:cxn ang="0">
                <a:pos x="T4" y="T5"/>
              </a:cxn>
              <a:cxn ang="0">
                <a:pos x="T6" y="T7"/>
              </a:cxn>
              <a:cxn ang="0">
                <a:pos x="T8" y="T9"/>
              </a:cxn>
            </a:cxnLst>
            <a:rect l="0" t="0" r="r" b="b"/>
            <a:pathLst>
              <a:path w="10552" h="1570">
                <a:moveTo>
                  <a:pt x="10551" y="0"/>
                </a:moveTo>
                <a:lnTo>
                  <a:pt x="0" y="0"/>
                </a:lnTo>
                <a:lnTo>
                  <a:pt x="0" y="1569"/>
                </a:lnTo>
                <a:lnTo>
                  <a:pt x="10551" y="1569"/>
                </a:lnTo>
                <a:lnTo>
                  <a:pt x="10551" y="0"/>
                </a:lnTo>
              </a:path>
            </a:pathLst>
          </a:custGeom>
          <a:noFill/>
          <a:ln w="38100" cap="flat">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72" name="Freeform 70">
            <a:extLst>
              <a:ext uri="{FF2B5EF4-FFF2-40B4-BE49-F238E27FC236}">
                <a16:creationId xmlns:a16="http://schemas.microsoft.com/office/drawing/2014/main" id="{773EB54A-732F-4C67-88F6-E2D3C9988F98}"/>
              </a:ext>
            </a:extLst>
          </p:cNvPr>
          <p:cNvSpPr>
            <a:spLocks noChangeArrowheads="1"/>
          </p:cNvSpPr>
          <p:nvPr/>
        </p:nvSpPr>
        <p:spPr bwMode="auto">
          <a:xfrm>
            <a:off x="2111089" y="1952905"/>
            <a:ext cx="2089950" cy="458989"/>
          </a:xfrm>
          <a:custGeom>
            <a:avLst/>
            <a:gdLst>
              <a:gd name="T0" fmla="*/ 7149 w 7150"/>
              <a:gd name="T1" fmla="*/ 1569 h 1570"/>
              <a:gd name="T2" fmla="*/ 0 w 7150"/>
              <a:gd name="T3" fmla="*/ 1569 h 1570"/>
              <a:gd name="T4" fmla="*/ 0 w 7150"/>
              <a:gd name="T5" fmla="*/ 0 h 1570"/>
              <a:gd name="T6" fmla="*/ 7149 w 7150"/>
              <a:gd name="T7" fmla="*/ 0 h 1570"/>
              <a:gd name="T8" fmla="*/ 7149 w 7150"/>
              <a:gd name="T9" fmla="*/ 1569 h 1570"/>
            </a:gdLst>
            <a:ahLst/>
            <a:cxnLst>
              <a:cxn ang="0">
                <a:pos x="T0" y="T1"/>
              </a:cxn>
              <a:cxn ang="0">
                <a:pos x="T2" y="T3"/>
              </a:cxn>
              <a:cxn ang="0">
                <a:pos x="T4" y="T5"/>
              </a:cxn>
              <a:cxn ang="0">
                <a:pos x="T6" y="T7"/>
              </a:cxn>
              <a:cxn ang="0">
                <a:pos x="T8" y="T9"/>
              </a:cxn>
            </a:cxnLst>
            <a:rect l="0" t="0" r="r" b="b"/>
            <a:pathLst>
              <a:path w="7150" h="1570">
                <a:moveTo>
                  <a:pt x="7149" y="1569"/>
                </a:moveTo>
                <a:lnTo>
                  <a:pt x="0" y="1569"/>
                </a:lnTo>
                <a:lnTo>
                  <a:pt x="0" y="0"/>
                </a:lnTo>
                <a:lnTo>
                  <a:pt x="7149" y="0"/>
                </a:lnTo>
                <a:lnTo>
                  <a:pt x="7149" y="1569"/>
                </a:lnTo>
              </a:path>
            </a:pathLst>
          </a:custGeom>
          <a:solidFill>
            <a:schemeClr val="tx2">
              <a:lumMod val="75000"/>
            </a:schemeClr>
          </a:solidFill>
          <a:ln>
            <a:noFill/>
          </a:ln>
          <a:effectLst/>
        </p:spPr>
        <p:txBody>
          <a:bodyPr wrap="none" anchor="ctr"/>
          <a:lstStyle/>
          <a:p>
            <a:endParaRPr lang="en-US" sz="2743" dirty="0"/>
          </a:p>
        </p:txBody>
      </p:sp>
      <p:sp>
        <p:nvSpPr>
          <p:cNvPr id="74" name="Freeform 72">
            <a:extLst>
              <a:ext uri="{FF2B5EF4-FFF2-40B4-BE49-F238E27FC236}">
                <a16:creationId xmlns:a16="http://schemas.microsoft.com/office/drawing/2014/main" id="{7D5A5CD0-4CAC-4CEB-9025-E037E0279EE4}"/>
              </a:ext>
            </a:extLst>
          </p:cNvPr>
          <p:cNvSpPr>
            <a:spLocks noChangeArrowheads="1"/>
          </p:cNvSpPr>
          <p:nvPr/>
        </p:nvSpPr>
        <p:spPr bwMode="auto">
          <a:xfrm>
            <a:off x="4348020" y="2691672"/>
            <a:ext cx="277198" cy="277198"/>
          </a:xfrm>
          <a:custGeom>
            <a:avLst/>
            <a:gdLst>
              <a:gd name="T0" fmla="*/ 948 w 949"/>
              <a:gd name="T1" fmla="*/ 474 h 949"/>
              <a:gd name="T2" fmla="*/ 948 w 949"/>
              <a:gd name="T3" fmla="*/ 474 h 949"/>
              <a:gd name="T4" fmla="*/ 474 w 949"/>
              <a:gd name="T5" fmla="*/ 0 h 949"/>
              <a:gd name="T6" fmla="*/ 474 w 949"/>
              <a:gd name="T7" fmla="*/ 0 h 949"/>
              <a:gd name="T8" fmla="*/ 0 w 949"/>
              <a:gd name="T9" fmla="*/ 474 h 949"/>
              <a:gd name="T10" fmla="*/ 0 w 949"/>
              <a:gd name="T11" fmla="*/ 474 h 949"/>
              <a:gd name="T12" fmla="*/ 474 w 949"/>
              <a:gd name="T13" fmla="*/ 948 h 949"/>
              <a:gd name="T14" fmla="*/ 474 w 949"/>
              <a:gd name="T15" fmla="*/ 948 h 949"/>
              <a:gd name="T16" fmla="*/ 948 w 949"/>
              <a:gd name="T17" fmla="*/ 474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9" h="949">
                <a:moveTo>
                  <a:pt x="948" y="474"/>
                </a:moveTo>
                <a:lnTo>
                  <a:pt x="948" y="474"/>
                </a:lnTo>
                <a:cubicBezTo>
                  <a:pt x="948" y="212"/>
                  <a:pt x="736" y="0"/>
                  <a:pt x="474" y="0"/>
                </a:cubicBezTo>
                <a:lnTo>
                  <a:pt x="474" y="0"/>
                </a:lnTo>
                <a:cubicBezTo>
                  <a:pt x="212" y="0"/>
                  <a:pt x="0" y="212"/>
                  <a:pt x="0" y="474"/>
                </a:cubicBezTo>
                <a:lnTo>
                  <a:pt x="0" y="474"/>
                </a:lnTo>
                <a:cubicBezTo>
                  <a:pt x="0" y="736"/>
                  <a:pt x="212" y="948"/>
                  <a:pt x="474" y="948"/>
                </a:cubicBezTo>
                <a:lnTo>
                  <a:pt x="474" y="948"/>
                </a:lnTo>
                <a:cubicBezTo>
                  <a:pt x="736" y="948"/>
                  <a:pt x="948" y="736"/>
                  <a:pt x="948" y="474"/>
                </a:cubicBezTo>
              </a:path>
            </a:pathLst>
          </a:custGeom>
          <a:solidFill>
            <a:schemeClr val="accent4"/>
          </a:solidFill>
          <a:ln>
            <a:noFill/>
          </a:ln>
          <a:effectLst/>
        </p:spPr>
        <p:txBody>
          <a:bodyPr wrap="none" anchor="ctr"/>
          <a:lstStyle/>
          <a:p>
            <a:endParaRPr lang="en-US" sz="2743" dirty="0"/>
          </a:p>
        </p:txBody>
      </p:sp>
      <p:sp>
        <p:nvSpPr>
          <p:cNvPr id="75" name="Freeform 73">
            <a:extLst>
              <a:ext uri="{FF2B5EF4-FFF2-40B4-BE49-F238E27FC236}">
                <a16:creationId xmlns:a16="http://schemas.microsoft.com/office/drawing/2014/main" id="{2D572885-7030-4010-B1E5-554924480072}"/>
              </a:ext>
            </a:extLst>
          </p:cNvPr>
          <p:cNvSpPr>
            <a:spLocks noChangeArrowheads="1"/>
          </p:cNvSpPr>
          <p:nvPr/>
        </p:nvSpPr>
        <p:spPr bwMode="auto">
          <a:xfrm>
            <a:off x="4417642" y="2760005"/>
            <a:ext cx="140533" cy="139244"/>
          </a:xfrm>
          <a:custGeom>
            <a:avLst/>
            <a:gdLst>
              <a:gd name="T0" fmla="*/ 311 w 480"/>
              <a:gd name="T1" fmla="*/ 239 h 475"/>
              <a:gd name="T2" fmla="*/ 459 w 480"/>
              <a:gd name="T3" fmla="*/ 91 h 475"/>
              <a:gd name="T4" fmla="*/ 459 w 480"/>
              <a:gd name="T5" fmla="*/ 91 h 475"/>
              <a:gd name="T6" fmla="*/ 459 w 480"/>
              <a:gd name="T7" fmla="*/ 20 h 475"/>
              <a:gd name="T8" fmla="*/ 459 w 480"/>
              <a:gd name="T9" fmla="*/ 20 h 475"/>
              <a:gd name="T10" fmla="*/ 388 w 480"/>
              <a:gd name="T11" fmla="*/ 20 h 475"/>
              <a:gd name="T12" fmla="*/ 239 w 480"/>
              <a:gd name="T13" fmla="*/ 168 h 475"/>
              <a:gd name="T14" fmla="*/ 91 w 480"/>
              <a:gd name="T15" fmla="*/ 20 h 475"/>
              <a:gd name="T16" fmla="*/ 91 w 480"/>
              <a:gd name="T17" fmla="*/ 20 h 475"/>
              <a:gd name="T18" fmla="*/ 20 w 480"/>
              <a:gd name="T19" fmla="*/ 20 h 475"/>
              <a:gd name="T20" fmla="*/ 20 w 480"/>
              <a:gd name="T21" fmla="*/ 20 h 475"/>
              <a:gd name="T22" fmla="*/ 20 w 480"/>
              <a:gd name="T23" fmla="*/ 91 h 475"/>
              <a:gd name="T24" fmla="*/ 168 w 480"/>
              <a:gd name="T25" fmla="*/ 239 h 475"/>
              <a:gd name="T26" fmla="*/ 20 w 480"/>
              <a:gd name="T27" fmla="*/ 388 h 475"/>
              <a:gd name="T28" fmla="*/ 20 w 480"/>
              <a:gd name="T29" fmla="*/ 388 h 475"/>
              <a:gd name="T30" fmla="*/ 20 w 480"/>
              <a:gd name="T31" fmla="*/ 459 h 475"/>
              <a:gd name="T32" fmla="*/ 20 w 480"/>
              <a:gd name="T33" fmla="*/ 459 h 475"/>
              <a:gd name="T34" fmla="*/ 55 w 480"/>
              <a:gd name="T35" fmla="*/ 474 h 475"/>
              <a:gd name="T36" fmla="*/ 55 w 480"/>
              <a:gd name="T37" fmla="*/ 474 h 475"/>
              <a:gd name="T38" fmla="*/ 91 w 480"/>
              <a:gd name="T39" fmla="*/ 459 h 475"/>
              <a:gd name="T40" fmla="*/ 239 w 480"/>
              <a:gd name="T41" fmla="*/ 310 h 475"/>
              <a:gd name="T42" fmla="*/ 388 w 480"/>
              <a:gd name="T43" fmla="*/ 459 h 475"/>
              <a:gd name="T44" fmla="*/ 388 w 480"/>
              <a:gd name="T45" fmla="*/ 459 h 475"/>
              <a:gd name="T46" fmla="*/ 423 w 480"/>
              <a:gd name="T47" fmla="*/ 474 h 475"/>
              <a:gd name="T48" fmla="*/ 423 w 480"/>
              <a:gd name="T49" fmla="*/ 474 h 475"/>
              <a:gd name="T50" fmla="*/ 459 w 480"/>
              <a:gd name="T51" fmla="*/ 459 h 475"/>
              <a:gd name="T52" fmla="*/ 459 w 480"/>
              <a:gd name="T53" fmla="*/ 459 h 475"/>
              <a:gd name="T54" fmla="*/ 459 w 480"/>
              <a:gd name="T55" fmla="*/ 388 h 475"/>
              <a:gd name="T56" fmla="*/ 311 w 480"/>
              <a:gd name="T57" fmla="*/ 239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5">
                <a:moveTo>
                  <a:pt x="311" y="239"/>
                </a:moveTo>
                <a:lnTo>
                  <a:pt x="459" y="91"/>
                </a:lnTo>
                <a:lnTo>
                  <a:pt x="459" y="91"/>
                </a:lnTo>
                <a:cubicBezTo>
                  <a:pt x="479" y="71"/>
                  <a:pt x="479" y="39"/>
                  <a:pt x="459" y="20"/>
                </a:cubicBezTo>
                <a:lnTo>
                  <a:pt x="459" y="20"/>
                </a:lnTo>
                <a:cubicBezTo>
                  <a:pt x="439" y="0"/>
                  <a:pt x="408" y="0"/>
                  <a:pt x="388" y="20"/>
                </a:cubicBezTo>
                <a:lnTo>
                  <a:pt x="239" y="168"/>
                </a:lnTo>
                <a:lnTo>
                  <a:pt x="91" y="20"/>
                </a:lnTo>
                <a:lnTo>
                  <a:pt x="91" y="20"/>
                </a:lnTo>
                <a:cubicBezTo>
                  <a:pt x="71" y="0"/>
                  <a:pt x="39" y="0"/>
                  <a:pt x="20" y="20"/>
                </a:cubicBezTo>
                <a:lnTo>
                  <a:pt x="20" y="20"/>
                </a:lnTo>
                <a:cubicBezTo>
                  <a:pt x="0" y="39"/>
                  <a:pt x="0" y="71"/>
                  <a:pt x="20" y="91"/>
                </a:cubicBezTo>
                <a:lnTo>
                  <a:pt x="168" y="239"/>
                </a:lnTo>
                <a:lnTo>
                  <a:pt x="20" y="388"/>
                </a:lnTo>
                <a:lnTo>
                  <a:pt x="20" y="388"/>
                </a:lnTo>
                <a:cubicBezTo>
                  <a:pt x="0" y="407"/>
                  <a:pt x="0" y="439"/>
                  <a:pt x="20" y="459"/>
                </a:cubicBezTo>
                <a:lnTo>
                  <a:pt x="20" y="459"/>
                </a:lnTo>
                <a:cubicBezTo>
                  <a:pt x="30" y="468"/>
                  <a:pt x="43" y="474"/>
                  <a:pt x="55" y="474"/>
                </a:cubicBezTo>
                <a:lnTo>
                  <a:pt x="55" y="474"/>
                </a:lnTo>
                <a:cubicBezTo>
                  <a:pt x="68" y="474"/>
                  <a:pt x="81" y="468"/>
                  <a:pt x="91" y="459"/>
                </a:cubicBezTo>
                <a:lnTo>
                  <a:pt x="239" y="310"/>
                </a:lnTo>
                <a:lnTo>
                  <a:pt x="388" y="459"/>
                </a:lnTo>
                <a:lnTo>
                  <a:pt x="388" y="459"/>
                </a:lnTo>
                <a:cubicBezTo>
                  <a:pt x="398" y="468"/>
                  <a:pt x="410" y="474"/>
                  <a:pt x="423" y="474"/>
                </a:cubicBezTo>
                <a:lnTo>
                  <a:pt x="423" y="474"/>
                </a:lnTo>
                <a:cubicBezTo>
                  <a:pt x="436" y="474"/>
                  <a:pt x="449" y="468"/>
                  <a:pt x="459" y="459"/>
                </a:cubicBezTo>
                <a:lnTo>
                  <a:pt x="459" y="459"/>
                </a:lnTo>
                <a:cubicBezTo>
                  <a:pt x="479" y="439"/>
                  <a:pt x="479" y="407"/>
                  <a:pt x="459" y="388"/>
                </a:cubicBezTo>
                <a:lnTo>
                  <a:pt x="311" y="239"/>
                </a:lnTo>
              </a:path>
            </a:pathLst>
          </a:custGeom>
          <a:solidFill>
            <a:srgbClr val="FFFFFF"/>
          </a:solidFill>
          <a:ln>
            <a:noFill/>
          </a:ln>
          <a:effectLst/>
          <a:extLst>
            <a:ext uri="{91240B29-F687-4F45-9708-019B960494DF}">
              <a14:hiddenLine xmlns:a14="http://schemas.microsoft.com/office/drawing/2010/main" w="9525" cap="flat">
                <a:solidFill>
                  <a:srgbClr val="333E48"/>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76" name="Freeform 74">
            <a:extLst>
              <a:ext uri="{FF2B5EF4-FFF2-40B4-BE49-F238E27FC236}">
                <a16:creationId xmlns:a16="http://schemas.microsoft.com/office/drawing/2014/main" id="{F1D3932E-6EA1-4F5F-9AC3-368E133F0AED}"/>
              </a:ext>
            </a:extLst>
          </p:cNvPr>
          <p:cNvSpPr>
            <a:spLocks noChangeArrowheads="1"/>
          </p:cNvSpPr>
          <p:nvPr/>
        </p:nvSpPr>
        <p:spPr bwMode="auto">
          <a:xfrm>
            <a:off x="4348020" y="2691672"/>
            <a:ext cx="139244" cy="277198"/>
          </a:xfrm>
          <a:custGeom>
            <a:avLst/>
            <a:gdLst>
              <a:gd name="T0" fmla="*/ 474 w 475"/>
              <a:gd name="T1" fmla="*/ 0 h 949"/>
              <a:gd name="T2" fmla="*/ 474 w 475"/>
              <a:gd name="T3" fmla="*/ 0 h 949"/>
              <a:gd name="T4" fmla="*/ 0 w 475"/>
              <a:gd name="T5" fmla="*/ 474 h 949"/>
              <a:gd name="T6" fmla="*/ 0 w 475"/>
              <a:gd name="T7" fmla="*/ 474 h 949"/>
              <a:gd name="T8" fmla="*/ 474 w 475"/>
              <a:gd name="T9" fmla="*/ 948 h 949"/>
              <a:gd name="T10" fmla="*/ 474 w 475"/>
              <a:gd name="T11" fmla="*/ 0 h 949"/>
            </a:gdLst>
            <a:ahLst/>
            <a:cxnLst>
              <a:cxn ang="0">
                <a:pos x="T0" y="T1"/>
              </a:cxn>
              <a:cxn ang="0">
                <a:pos x="T2" y="T3"/>
              </a:cxn>
              <a:cxn ang="0">
                <a:pos x="T4" y="T5"/>
              </a:cxn>
              <a:cxn ang="0">
                <a:pos x="T6" y="T7"/>
              </a:cxn>
              <a:cxn ang="0">
                <a:pos x="T8" y="T9"/>
              </a:cxn>
              <a:cxn ang="0">
                <a:pos x="T10" y="T11"/>
              </a:cxn>
            </a:cxnLst>
            <a:rect l="0" t="0" r="r" b="b"/>
            <a:pathLst>
              <a:path w="475" h="949">
                <a:moveTo>
                  <a:pt x="474" y="0"/>
                </a:moveTo>
                <a:lnTo>
                  <a:pt x="474" y="0"/>
                </a:lnTo>
                <a:cubicBezTo>
                  <a:pt x="212" y="0"/>
                  <a:pt x="0" y="212"/>
                  <a:pt x="0" y="474"/>
                </a:cubicBezTo>
                <a:lnTo>
                  <a:pt x="0" y="474"/>
                </a:lnTo>
                <a:cubicBezTo>
                  <a:pt x="0" y="736"/>
                  <a:pt x="212" y="948"/>
                  <a:pt x="474" y="948"/>
                </a:cubicBezTo>
                <a:lnTo>
                  <a:pt x="474" y="0"/>
                </a:lnTo>
              </a:path>
            </a:pathLst>
          </a:custGeom>
          <a:solidFill>
            <a:schemeClr val="bg1">
              <a:alpha val="25000"/>
            </a:schemeClr>
          </a:solidFill>
          <a:ln>
            <a:noFill/>
          </a:ln>
          <a:effectLst/>
        </p:spPr>
        <p:txBody>
          <a:bodyPr wrap="none" anchor="ctr"/>
          <a:lstStyle/>
          <a:p>
            <a:endParaRPr lang="en-US" sz="2743" dirty="0"/>
          </a:p>
        </p:txBody>
      </p:sp>
      <p:sp>
        <p:nvSpPr>
          <p:cNvPr id="77" name="Freeform 75">
            <a:extLst>
              <a:ext uri="{FF2B5EF4-FFF2-40B4-BE49-F238E27FC236}">
                <a16:creationId xmlns:a16="http://schemas.microsoft.com/office/drawing/2014/main" id="{D81140A3-DAD4-4248-B8B2-1742EC32A103}"/>
              </a:ext>
            </a:extLst>
          </p:cNvPr>
          <p:cNvSpPr>
            <a:spLocks noChangeArrowheads="1"/>
          </p:cNvSpPr>
          <p:nvPr/>
        </p:nvSpPr>
        <p:spPr bwMode="auto">
          <a:xfrm>
            <a:off x="4779934" y="2691672"/>
            <a:ext cx="277199" cy="277198"/>
          </a:xfrm>
          <a:custGeom>
            <a:avLst/>
            <a:gdLst>
              <a:gd name="T0" fmla="*/ 947 w 948"/>
              <a:gd name="T1" fmla="*/ 474 h 949"/>
              <a:gd name="T2" fmla="*/ 947 w 948"/>
              <a:gd name="T3" fmla="*/ 474 h 949"/>
              <a:gd name="T4" fmla="*/ 473 w 948"/>
              <a:gd name="T5" fmla="*/ 0 h 949"/>
              <a:gd name="T6" fmla="*/ 473 w 948"/>
              <a:gd name="T7" fmla="*/ 0 h 949"/>
              <a:gd name="T8" fmla="*/ 0 w 948"/>
              <a:gd name="T9" fmla="*/ 474 h 949"/>
              <a:gd name="T10" fmla="*/ 0 w 948"/>
              <a:gd name="T11" fmla="*/ 474 h 949"/>
              <a:gd name="T12" fmla="*/ 473 w 948"/>
              <a:gd name="T13" fmla="*/ 948 h 949"/>
              <a:gd name="T14" fmla="*/ 473 w 948"/>
              <a:gd name="T15" fmla="*/ 948 h 949"/>
              <a:gd name="T16" fmla="*/ 947 w 948"/>
              <a:gd name="T17" fmla="*/ 474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8" h="949">
                <a:moveTo>
                  <a:pt x="947" y="474"/>
                </a:moveTo>
                <a:lnTo>
                  <a:pt x="947" y="474"/>
                </a:lnTo>
                <a:cubicBezTo>
                  <a:pt x="947" y="212"/>
                  <a:pt x="735" y="0"/>
                  <a:pt x="473" y="0"/>
                </a:cubicBezTo>
                <a:lnTo>
                  <a:pt x="473" y="0"/>
                </a:lnTo>
                <a:cubicBezTo>
                  <a:pt x="212" y="0"/>
                  <a:pt x="0" y="212"/>
                  <a:pt x="0" y="474"/>
                </a:cubicBezTo>
                <a:lnTo>
                  <a:pt x="0" y="474"/>
                </a:lnTo>
                <a:cubicBezTo>
                  <a:pt x="0" y="736"/>
                  <a:pt x="212" y="948"/>
                  <a:pt x="473" y="948"/>
                </a:cubicBezTo>
                <a:lnTo>
                  <a:pt x="473" y="948"/>
                </a:lnTo>
                <a:cubicBezTo>
                  <a:pt x="735" y="948"/>
                  <a:pt x="947" y="736"/>
                  <a:pt x="947" y="474"/>
                </a:cubicBezTo>
              </a:path>
            </a:pathLst>
          </a:custGeom>
          <a:solidFill>
            <a:schemeClr val="accent2"/>
          </a:solidFill>
          <a:ln>
            <a:noFill/>
          </a:ln>
          <a:effectLst/>
        </p:spPr>
        <p:txBody>
          <a:bodyPr wrap="none" anchor="ctr"/>
          <a:lstStyle/>
          <a:p>
            <a:endParaRPr lang="en-US" sz="2743" dirty="0"/>
          </a:p>
        </p:txBody>
      </p:sp>
      <p:sp>
        <p:nvSpPr>
          <p:cNvPr id="78" name="Freeform 76">
            <a:extLst>
              <a:ext uri="{FF2B5EF4-FFF2-40B4-BE49-F238E27FC236}">
                <a16:creationId xmlns:a16="http://schemas.microsoft.com/office/drawing/2014/main" id="{1522422E-868F-456E-953E-F38BFDC2C16E}"/>
              </a:ext>
            </a:extLst>
          </p:cNvPr>
          <p:cNvSpPr>
            <a:spLocks noChangeArrowheads="1"/>
          </p:cNvSpPr>
          <p:nvPr/>
        </p:nvSpPr>
        <p:spPr bwMode="auto">
          <a:xfrm>
            <a:off x="4830216" y="2772898"/>
            <a:ext cx="174055" cy="126351"/>
          </a:xfrm>
          <a:custGeom>
            <a:avLst/>
            <a:gdLst>
              <a:gd name="T0" fmla="*/ 217 w 597"/>
              <a:gd name="T1" fmla="*/ 430 h 431"/>
              <a:gd name="T2" fmla="*/ 217 w 597"/>
              <a:gd name="T3" fmla="*/ 430 h 431"/>
              <a:gd name="T4" fmla="*/ 181 w 597"/>
              <a:gd name="T5" fmla="*/ 415 h 431"/>
              <a:gd name="T6" fmla="*/ 20 w 597"/>
              <a:gd name="T7" fmla="*/ 252 h 431"/>
              <a:gd name="T8" fmla="*/ 20 w 597"/>
              <a:gd name="T9" fmla="*/ 252 h 431"/>
              <a:gd name="T10" fmla="*/ 20 w 597"/>
              <a:gd name="T11" fmla="*/ 181 h 431"/>
              <a:gd name="T12" fmla="*/ 20 w 597"/>
              <a:gd name="T13" fmla="*/ 181 h 431"/>
              <a:gd name="T14" fmla="*/ 90 w 597"/>
              <a:gd name="T15" fmla="*/ 181 h 431"/>
              <a:gd name="T16" fmla="*/ 217 w 597"/>
              <a:gd name="T17" fmla="*/ 309 h 431"/>
              <a:gd name="T18" fmla="*/ 506 w 597"/>
              <a:gd name="T19" fmla="*/ 19 h 431"/>
              <a:gd name="T20" fmla="*/ 506 w 597"/>
              <a:gd name="T21" fmla="*/ 19 h 431"/>
              <a:gd name="T22" fmla="*/ 577 w 597"/>
              <a:gd name="T23" fmla="*/ 19 h 431"/>
              <a:gd name="T24" fmla="*/ 577 w 597"/>
              <a:gd name="T25" fmla="*/ 19 h 431"/>
              <a:gd name="T26" fmla="*/ 577 w 597"/>
              <a:gd name="T27" fmla="*/ 90 h 431"/>
              <a:gd name="T28" fmla="*/ 252 w 597"/>
              <a:gd name="T29" fmla="*/ 415 h 431"/>
              <a:gd name="T30" fmla="*/ 252 w 597"/>
              <a:gd name="T31" fmla="*/ 415 h 431"/>
              <a:gd name="T32" fmla="*/ 217 w 597"/>
              <a:gd name="T33" fmla="*/ 43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7" h="431">
                <a:moveTo>
                  <a:pt x="217" y="430"/>
                </a:moveTo>
                <a:lnTo>
                  <a:pt x="217" y="430"/>
                </a:lnTo>
                <a:cubicBezTo>
                  <a:pt x="203" y="430"/>
                  <a:pt x="190" y="424"/>
                  <a:pt x="181" y="415"/>
                </a:cubicBezTo>
                <a:lnTo>
                  <a:pt x="20" y="252"/>
                </a:lnTo>
                <a:lnTo>
                  <a:pt x="20" y="252"/>
                </a:lnTo>
                <a:cubicBezTo>
                  <a:pt x="0" y="233"/>
                  <a:pt x="0" y="201"/>
                  <a:pt x="20" y="181"/>
                </a:cubicBezTo>
                <a:lnTo>
                  <a:pt x="20" y="181"/>
                </a:lnTo>
                <a:cubicBezTo>
                  <a:pt x="39" y="162"/>
                  <a:pt x="71" y="162"/>
                  <a:pt x="90" y="181"/>
                </a:cubicBezTo>
                <a:lnTo>
                  <a:pt x="217" y="309"/>
                </a:lnTo>
                <a:lnTo>
                  <a:pt x="506" y="19"/>
                </a:lnTo>
                <a:lnTo>
                  <a:pt x="506" y="19"/>
                </a:lnTo>
                <a:cubicBezTo>
                  <a:pt x="526" y="0"/>
                  <a:pt x="557" y="0"/>
                  <a:pt x="577" y="19"/>
                </a:cubicBezTo>
                <a:lnTo>
                  <a:pt x="577" y="19"/>
                </a:lnTo>
                <a:cubicBezTo>
                  <a:pt x="596" y="38"/>
                  <a:pt x="596" y="70"/>
                  <a:pt x="577" y="90"/>
                </a:cubicBezTo>
                <a:lnTo>
                  <a:pt x="252" y="415"/>
                </a:lnTo>
                <a:lnTo>
                  <a:pt x="252" y="415"/>
                </a:lnTo>
                <a:cubicBezTo>
                  <a:pt x="243" y="424"/>
                  <a:pt x="230" y="430"/>
                  <a:pt x="217" y="430"/>
                </a:cubicBezTo>
              </a:path>
            </a:pathLst>
          </a:custGeom>
          <a:solidFill>
            <a:srgbClr val="FFFFFF"/>
          </a:solidFill>
          <a:ln>
            <a:noFill/>
          </a:ln>
          <a:effectLst/>
          <a:extLst>
            <a:ext uri="{91240B29-F687-4F45-9708-019B960494DF}">
              <a14:hiddenLine xmlns:a14="http://schemas.microsoft.com/office/drawing/2010/main" w="9525" cap="flat">
                <a:solidFill>
                  <a:srgbClr val="333E48"/>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79" name="Freeform 77">
            <a:extLst>
              <a:ext uri="{FF2B5EF4-FFF2-40B4-BE49-F238E27FC236}">
                <a16:creationId xmlns:a16="http://schemas.microsoft.com/office/drawing/2014/main" id="{453072DA-2452-4B5F-B600-0144C30B1E87}"/>
              </a:ext>
            </a:extLst>
          </p:cNvPr>
          <p:cNvSpPr>
            <a:spLocks noChangeArrowheads="1"/>
          </p:cNvSpPr>
          <p:nvPr/>
        </p:nvSpPr>
        <p:spPr bwMode="auto">
          <a:xfrm>
            <a:off x="4779934" y="2691672"/>
            <a:ext cx="137955" cy="277198"/>
          </a:xfrm>
          <a:custGeom>
            <a:avLst/>
            <a:gdLst>
              <a:gd name="T0" fmla="*/ 473 w 474"/>
              <a:gd name="T1" fmla="*/ 0 h 949"/>
              <a:gd name="T2" fmla="*/ 473 w 474"/>
              <a:gd name="T3" fmla="*/ 0 h 949"/>
              <a:gd name="T4" fmla="*/ 0 w 474"/>
              <a:gd name="T5" fmla="*/ 474 h 949"/>
              <a:gd name="T6" fmla="*/ 0 w 474"/>
              <a:gd name="T7" fmla="*/ 474 h 949"/>
              <a:gd name="T8" fmla="*/ 473 w 474"/>
              <a:gd name="T9" fmla="*/ 948 h 949"/>
              <a:gd name="T10" fmla="*/ 473 w 474"/>
              <a:gd name="T11" fmla="*/ 0 h 949"/>
            </a:gdLst>
            <a:ahLst/>
            <a:cxnLst>
              <a:cxn ang="0">
                <a:pos x="T0" y="T1"/>
              </a:cxn>
              <a:cxn ang="0">
                <a:pos x="T2" y="T3"/>
              </a:cxn>
              <a:cxn ang="0">
                <a:pos x="T4" y="T5"/>
              </a:cxn>
              <a:cxn ang="0">
                <a:pos x="T6" y="T7"/>
              </a:cxn>
              <a:cxn ang="0">
                <a:pos x="T8" y="T9"/>
              </a:cxn>
              <a:cxn ang="0">
                <a:pos x="T10" y="T11"/>
              </a:cxn>
            </a:cxnLst>
            <a:rect l="0" t="0" r="r" b="b"/>
            <a:pathLst>
              <a:path w="474" h="949">
                <a:moveTo>
                  <a:pt x="473" y="0"/>
                </a:moveTo>
                <a:lnTo>
                  <a:pt x="473" y="0"/>
                </a:lnTo>
                <a:cubicBezTo>
                  <a:pt x="212" y="0"/>
                  <a:pt x="0" y="212"/>
                  <a:pt x="0" y="474"/>
                </a:cubicBezTo>
                <a:lnTo>
                  <a:pt x="0" y="474"/>
                </a:lnTo>
                <a:cubicBezTo>
                  <a:pt x="0" y="736"/>
                  <a:pt x="212" y="948"/>
                  <a:pt x="473" y="948"/>
                </a:cubicBezTo>
                <a:lnTo>
                  <a:pt x="473" y="0"/>
                </a:lnTo>
              </a:path>
            </a:pathLst>
          </a:custGeom>
          <a:solidFill>
            <a:schemeClr val="bg1">
              <a:alpha val="25000"/>
            </a:schemeClr>
          </a:solidFill>
          <a:ln>
            <a:noFill/>
          </a:ln>
          <a:effectLst/>
        </p:spPr>
        <p:txBody>
          <a:bodyPr wrap="none" anchor="ctr"/>
          <a:lstStyle/>
          <a:p>
            <a:endParaRPr lang="en-US" sz="2743" dirty="0"/>
          </a:p>
        </p:txBody>
      </p:sp>
      <p:sp>
        <p:nvSpPr>
          <p:cNvPr id="80" name="Freeform 78">
            <a:extLst>
              <a:ext uri="{FF2B5EF4-FFF2-40B4-BE49-F238E27FC236}">
                <a16:creationId xmlns:a16="http://schemas.microsoft.com/office/drawing/2014/main" id="{9881653C-9CC1-4711-90C3-0B303D116A21}"/>
              </a:ext>
            </a:extLst>
          </p:cNvPr>
          <p:cNvSpPr>
            <a:spLocks noChangeArrowheads="1"/>
          </p:cNvSpPr>
          <p:nvPr/>
        </p:nvSpPr>
        <p:spPr bwMode="auto">
          <a:xfrm>
            <a:off x="2642280" y="2600132"/>
            <a:ext cx="2554096" cy="458989"/>
          </a:xfrm>
          <a:custGeom>
            <a:avLst/>
            <a:gdLst>
              <a:gd name="T0" fmla="*/ 8733 w 8734"/>
              <a:gd name="T1" fmla="*/ 0 h 1570"/>
              <a:gd name="T2" fmla="*/ 0 w 8734"/>
              <a:gd name="T3" fmla="*/ 0 h 1570"/>
              <a:gd name="T4" fmla="*/ 0 w 8734"/>
              <a:gd name="T5" fmla="*/ 1569 h 1570"/>
              <a:gd name="T6" fmla="*/ 8733 w 8734"/>
              <a:gd name="T7" fmla="*/ 1569 h 1570"/>
              <a:gd name="T8" fmla="*/ 8733 w 8734"/>
              <a:gd name="T9" fmla="*/ 0 h 1570"/>
            </a:gdLst>
            <a:ahLst/>
            <a:cxnLst>
              <a:cxn ang="0">
                <a:pos x="T0" y="T1"/>
              </a:cxn>
              <a:cxn ang="0">
                <a:pos x="T2" y="T3"/>
              </a:cxn>
              <a:cxn ang="0">
                <a:pos x="T4" y="T5"/>
              </a:cxn>
              <a:cxn ang="0">
                <a:pos x="T6" y="T7"/>
              </a:cxn>
              <a:cxn ang="0">
                <a:pos x="T8" y="T9"/>
              </a:cxn>
            </a:cxnLst>
            <a:rect l="0" t="0" r="r" b="b"/>
            <a:pathLst>
              <a:path w="8734" h="1570">
                <a:moveTo>
                  <a:pt x="8733" y="0"/>
                </a:moveTo>
                <a:lnTo>
                  <a:pt x="0" y="0"/>
                </a:lnTo>
                <a:lnTo>
                  <a:pt x="0" y="1569"/>
                </a:lnTo>
                <a:lnTo>
                  <a:pt x="8733" y="1569"/>
                </a:lnTo>
                <a:lnTo>
                  <a:pt x="8733" y="0"/>
                </a:lnTo>
              </a:path>
            </a:pathLst>
          </a:custGeom>
          <a:noFill/>
          <a:ln w="38100" cap="flat">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743" dirty="0"/>
          </a:p>
        </p:txBody>
      </p:sp>
      <p:sp>
        <p:nvSpPr>
          <p:cNvPr id="81" name="Freeform 79">
            <a:extLst>
              <a:ext uri="{FF2B5EF4-FFF2-40B4-BE49-F238E27FC236}">
                <a16:creationId xmlns:a16="http://schemas.microsoft.com/office/drawing/2014/main" id="{9F63166A-CDAA-4B42-B375-DCC78A2F46D5}"/>
              </a:ext>
            </a:extLst>
          </p:cNvPr>
          <p:cNvSpPr>
            <a:spLocks noChangeArrowheads="1"/>
          </p:cNvSpPr>
          <p:nvPr/>
        </p:nvSpPr>
        <p:spPr bwMode="auto">
          <a:xfrm>
            <a:off x="2642280" y="2600132"/>
            <a:ext cx="1558760" cy="458989"/>
          </a:xfrm>
          <a:custGeom>
            <a:avLst/>
            <a:gdLst>
              <a:gd name="T0" fmla="*/ 5331 w 5332"/>
              <a:gd name="T1" fmla="*/ 1569 h 1570"/>
              <a:gd name="T2" fmla="*/ 0 w 5332"/>
              <a:gd name="T3" fmla="*/ 1569 h 1570"/>
              <a:gd name="T4" fmla="*/ 0 w 5332"/>
              <a:gd name="T5" fmla="*/ 0 h 1570"/>
              <a:gd name="T6" fmla="*/ 5331 w 5332"/>
              <a:gd name="T7" fmla="*/ 0 h 1570"/>
              <a:gd name="T8" fmla="*/ 5331 w 5332"/>
              <a:gd name="T9" fmla="*/ 1569 h 1570"/>
            </a:gdLst>
            <a:ahLst/>
            <a:cxnLst>
              <a:cxn ang="0">
                <a:pos x="T0" y="T1"/>
              </a:cxn>
              <a:cxn ang="0">
                <a:pos x="T2" y="T3"/>
              </a:cxn>
              <a:cxn ang="0">
                <a:pos x="T4" y="T5"/>
              </a:cxn>
              <a:cxn ang="0">
                <a:pos x="T6" y="T7"/>
              </a:cxn>
              <a:cxn ang="0">
                <a:pos x="T8" y="T9"/>
              </a:cxn>
            </a:cxnLst>
            <a:rect l="0" t="0" r="r" b="b"/>
            <a:pathLst>
              <a:path w="5332" h="1570">
                <a:moveTo>
                  <a:pt x="5331" y="1569"/>
                </a:moveTo>
                <a:lnTo>
                  <a:pt x="0" y="1569"/>
                </a:lnTo>
                <a:lnTo>
                  <a:pt x="0" y="0"/>
                </a:lnTo>
                <a:lnTo>
                  <a:pt x="5331" y="0"/>
                </a:lnTo>
                <a:lnTo>
                  <a:pt x="5331" y="1569"/>
                </a:lnTo>
              </a:path>
            </a:pathLst>
          </a:custGeom>
          <a:solidFill>
            <a:schemeClr val="tx2">
              <a:lumMod val="75000"/>
            </a:schemeClr>
          </a:solidFill>
          <a:ln>
            <a:noFill/>
          </a:ln>
          <a:effectLst/>
        </p:spPr>
        <p:txBody>
          <a:bodyPr wrap="none" anchor="ctr"/>
          <a:lstStyle/>
          <a:p>
            <a:endParaRPr lang="en-US" sz="2743" dirty="0"/>
          </a:p>
        </p:txBody>
      </p:sp>
      <p:sp>
        <p:nvSpPr>
          <p:cNvPr id="82" name="Line 80">
            <a:extLst>
              <a:ext uri="{FF2B5EF4-FFF2-40B4-BE49-F238E27FC236}">
                <a16:creationId xmlns:a16="http://schemas.microsoft.com/office/drawing/2014/main" id="{2BA6BD7B-501C-4B32-A6AE-4196F65B468D}"/>
              </a:ext>
            </a:extLst>
          </p:cNvPr>
          <p:cNvSpPr>
            <a:spLocks noChangeShapeType="1"/>
          </p:cNvSpPr>
          <p:nvPr/>
        </p:nvSpPr>
        <p:spPr bwMode="auto">
          <a:xfrm>
            <a:off x="4201040" y="2600132"/>
            <a:ext cx="0" cy="458989"/>
          </a:xfrm>
          <a:prstGeom prst="line">
            <a:avLst/>
          </a:prstGeom>
          <a:noFill/>
          <a:ln w="10440" cap="flat">
            <a:solidFill>
              <a:srgbClr val="333E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743" dirty="0"/>
          </a:p>
        </p:txBody>
      </p:sp>
      <p:sp>
        <p:nvSpPr>
          <p:cNvPr id="84" name="TextBox 83">
            <a:extLst>
              <a:ext uri="{FF2B5EF4-FFF2-40B4-BE49-F238E27FC236}">
                <a16:creationId xmlns:a16="http://schemas.microsoft.com/office/drawing/2014/main" id="{24B9BCB7-E811-419B-84A7-B7C90AEAABFE}"/>
              </a:ext>
            </a:extLst>
          </p:cNvPr>
          <p:cNvSpPr txBox="1"/>
          <p:nvPr/>
        </p:nvSpPr>
        <p:spPr>
          <a:xfrm>
            <a:off x="2341579" y="2032163"/>
            <a:ext cx="1628972"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COURSE PLOTTING</a:t>
            </a:r>
          </a:p>
        </p:txBody>
      </p:sp>
      <p:sp>
        <p:nvSpPr>
          <p:cNvPr id="85" name="TextBox 84">
            <a:extLst>
              <a:ext uri="{FF2B5EF4-FFF2-40B4-BE49-F238E27FC236}">
                <a16:creationId xmlns:a16="http://schemas.microsoft.com/office/drawing/2014/main" id="{F886C9C5-AE02-48FC-90CA-02FF84794A51}"/>
              </a:ext>
            </a:extLst>
          </p:cNvPr>
          <p:cNvSpPr txBox="1"/>
          <p:nvPr/>
        </p:nvSpPr>
        <p:spPr>
          <a:xfrm>
            <a:off x="2926173" y="2682965"/>
            <a:ext cx="990977"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YES OR NO</a:t>
            </a:r>
          </a:p>
        </p:txBody>
      </p:sp>
      <p:sp>
        <p:nvSpPr>
          <p:cNvPr id="86" name="TextBox 85">
            <a:extLst>
              <a:ext uri="{FF2B5EF4-FFF2-40B4-BE49-F238E27FC236}">
                <a16:creationId xmlns:a16="http://schemas.microsoft.com/office/drawing/2014/main" id="{EE6DE689-898B-4E79-9AC5-B2A8E536D341}"/>
              </a:ext>
            </a:extLst>
          </p:cNvPr>
          <p:cNvSpPr txBox="1"/>
          <p:nvPr/>
        </p:nvSpPr>
        <p:spPr>
          <a:xfrm>
            <a:off x="7129157" y="2089536"/>
            <a:ext cx="946093"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SETTINGS</a:t>
            </a:r>
          </a:p>
        </p:txBody>
      </p:sp>
      <p:sp>
        <p:nvSpPr>
          <p:cNvPr id="87" name="Subtitle 2">
            <a:extLst>
              <a:ext uri="{FF2B5EF4-FFF2-40B4-BE49-F238E27FC236}">
                <a16:creationId xmlns:a16="http://schemas.microsoft.com/office/drawing/2014/main" id="{3EB4C585-D03A-4BDA-B9A5-A963024BD11C}"/>
              </a:ext>
            </a:extLst>
          </p:cNvPr>
          <p:cNvSpPr txBox="1">
            <a:spLocks/>
          </p:cNvSpPr>
          <p:nvPr/>
        </p:nvSpPr>
        <p:spPr>
          <a:xfrm>
            <a:off x="6102449" y="2495582"/>
            <a:ext cx="2999509" cy="522493"/>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44"/>
              </a:lnSpc>
            </a:pPr>
            <a:r>
              <a:rPr lang="en-GB" sz="924" dirty="0">
                <a:solidFill>
                  <a:schemeClr val="tx1"/>
                </a:solidFill>
                <a:latin typeface="+mn-lt"/>
                <a:ea typeface="Lato Light" panose="020F0502020204030203" pitchFamily="34" charset="0"/>
                <a:cs typeface="Mukta ExtraLight" panose="020B0000000000000000" pitchFamily="34" charset="77"/>
              </a:rPr>
              <a:t>Lorem ipsum </a:t>
            </a:r>
            <a:r>
              <a:rPr lang="en-GB" sz="924" dirty="0" err="1">
                <a:solidFill>
                  <a:schemeClr val="tx1"/>
                </a:solidFill>
                <a:latin typeface="+mn-lt"/>
                <a:ea typeface="Lato Light" panose="020F0502020204030203" pitchFamily="34" charset="0"/>
                <a:cs typeface="Mukta ExtraLight" panose="020B0000000000000000" pitchFamily="34" charset="77"/>
              </a:rPr>
              <a:t>dolor</a:t>
            </a:r>
            <a:r>
              <a:rPr lang="en-GB" sz="924" dirty="0">
                <a:solidFill>
                  <a:schemeClr val="tx1"/>
                </a:solidFill>
                <a:latin typeface="+mn-lt"/>
                <a:ea typeface="Lato Light" panose="020F0502020204030203" pitchFamily="34" charset="0"/>
                <a:cs typeface="Mukta ExtraLight" panose="020B0000000000000000" pitchFamily="34" charset="77"/>
              </a:rPr>
              <a:t> sit </a:t>
            </a:r>
            <a:r>
              <a:rPr lang="en-GB" sz="924" dirty="0" err="1">
                <a:solidFill>
                  <a:schemeClr val="tx1"/>
                </a:solidFill>
                <a:latin typeface="+mn-lt"/>
                <a:ea typeface="Lato Light" panose="020F0502020204030203" pitchFamily="34" charset="0"/>
                <a:cs typeface="Mukta ExtraLight" panose="020B0000000000000000" pitchFamily="34" charset="77"/>
              </a:rPr>
              <a:t>amet</a:t>
            </a:r>
            <a:r>
              <a:rPr lang="en-GB" sz="924" dirty="0">
                <a:solidFill>
                  <a:schemeClr val="tx1"/>
                </a:solidFill>
                <a:latin typeface="+mn-lt"/>
                <a:ea typeface="Lato Light" panose="020F0502020204030203" pitchFamily="34" charset="0"/>
                <a:cs typeface="Mukta ExtraLight" panose="020B0000000000000000" pitchFamily="34" charset="77"/>
              </a:rPr>
              <a:t>, cum modo </a:t>
            </a:r>
            <a:r>
              <a:rPr lang="en-GB" sz="924" dirty="0" err="1">
                <a:solidFill>
                  <a:schemeClr val="tx1"/>
                </a:solidFill>
                <a:latin typeface="+mn-lt"/>
                <a:ea typeface="Lato Light" panose="020F0502020204030203" pitchFamily="34" charset="0"/>
                <a:cs typeface="Mukta ExtraLight" panose="020B0000000000000000" pitchFamily="34" charset="77"/>
              </a:rPr>
              <a:t>comprehensam</a:t>
            </a:r>
            <a:r>
              <a:rPr lang="en-GB" sz="924" dirty="0">
                <a:solidFill>
                  <a:schemeClr val="tx1"/>
                </a:solidFill>
                <a:latin typeface="+mn-lt"/>
                <a:ea typeface="Lato Light" panose="020F0502020204030203" pitchFamily="34" charset="0"/>
                <a:cs typeface="Mukta ExtraLight" panose="020B0000000000000000" pitchFamily="34" charset="77"/>
              </a:rPr>
              <a:t> in. </a:t>
            </a:r>
            <a:r>
              <a:rPr lang="en-GB" sz="924" dirty="0" err="1">
                <a:solidFill>
                  <a:schemeClr val="tx1"/>
                </a:solidFill>
                <a:latin typeface="+mn-lt"/>
                <a:ea typeface="Lato Light" panose="020F0502020204030203" pitchFamily="34" charset="0"/>
                <a:cs typeface="Mukta ExtraLight" panose="020B0000000000000000" pitchFamily="34" charset="77"/>
              </a:rPr>
              <a:t>Sed</a:t>
            </a:r>
            <a:r>
              <a:rPr lang="en-GB" sz="924" dirty="0">
                <a:solidFill>
                  <a:schemeClr val="tx1"/>
                </a:solidFill>
                <a:latin typeface="+mn-lt"/>
                <a:ea typeface="Lato Light" panose="020F0502020204030203" pitchFamily="34" charset="0"/>
                <a:cs typeface="Mukta ExtraLight" panose="020B0000000000000000" pitchFamily="34" charset="77"/>
              </a:rPr>
              <a:t> </a:t>
            </a:r>
            <a:r>
              <a:rPr lang="en-GB" sz="924" dirty="0" err="1">
                <a:solidFill>
                  <a:schemeClr val="tx1"/>
                </a:solidFill>
                <a:latin typeface="+mn-lt"/>
                <a:ea typeface="Lato Light" panose="020F0502020204030203" pitchFamily="34" charset="0"/>
                <a:cs typeface="Mukta ExtraLight" panose="020B0000000000000000" pitchFamily="34" charset="77"/>
              </a:rPr>
              <a:t>nibh</a:t>
            </a:r>
            <a:r>
              <a:rPr lang="en-GB" sz="924" dirty="0">
                <a:solidFill>
                  <a:schemeClr val="tx1"/>
                </a:solidFill>
                <a:latin typeface="+mn-lt"/>
                <a:ea typeface="Lato Light" panose="020F0502020204030203" pitchFamily="34" charset="0"/>
                <a:cs typeface="Mukta ExtraLight" panose="020B0000000000000000" pitchFamily="34" charset="77"/>
              </a:rPr>
              <a:t> </a:t>
            </a:r>
            <a:r>
              <a:rPr lang="en-GB" sz="924" dirty="0" err="1">
                <a:solidFill>
                  <a:schemeClr val="tx1"/>
                </a:solidFill>
                <a:latin typeface="+mn-lt"/>
                <a:ea typeface="Lato Light" panose="020F0502020204030203" pitchFamily="34" charset="0"/>
                <a:cs typeface="Mukta ExtraLight" panose="020B0000000000000000" pitchFamily="34" charset="77"/>
              </a:rPr>
              <a:t>theophrastus</a:t>
            </a:r>
            <a:r>
              <a:rPr lang="en-GB" sz="924" dirty="0">
                <a:solidFill>
                  <a:schemeClr val="tx1"/>
                </a:solidFill>
                <a:latin typeface="+mn-lt"/>
                <a:ea typeface="Lato Light" panose="020F0502020204030203" pitchFamily="34" charset="0"/>
                <a:cs typeface="Mukta ExtraLight" panose="020B0000000000000000" pitchFamily="34" charset="77"/>
              </a:rPr>
              <a:t> in, ex </a:t>
            </a:r>
            <a:r>
              <a:rPr lang="en-GB" sz="924" dirty="0" err="1">
                <a:solidFill>
                  <a:schemeClr val="tx1"/>
                </a:solidFill>
                <a:latin typeface="+mn-lt"/>
                <a:ea typeface="Lato Light" panose="020F0502020204030203" pitchFamily="34" charset="0"/>
                <a:cs typeface="Mukta ExtraLight" panose="020B0000000000000000" pitchFamily="34" charset="77"/>
              </a:rPr>
              <a:t>dictas</a:t>
            </a:r>
            <a:r>
              <a:rPr lang="en-GB" sz="924" dirty="0">
                <a:solidFill>
                  <a:schemeClr val="tx1"/>
                </a:solidFill>
                <a:latin typeface="+mn-lt"/>
                <a:ea typeface="Lato Light" panose="020F0502020204030203" pitchFamily="34" charset="0"/>
                <a:cs typeface="Mukta ExtraLight" panose="020B0000000000000000" pitchFamily="34" charset="77"/>
              </a:rPr>
              <a:t> </a:t>
            </a:r>
            <a:r>
              <a:rPr lang="en-GB" sz="924" dirty="0" err="1">
                <a:solidFill>
                  <a:schemeClr val="tx1"/>
                </a:solidFill>
                <a:latin typeface="+mn-lt"/>
                <a:ea typeface="Lato Light" panose="020F0502020204030203" pitchFamily="34" charset="0"/>
                <a:cs typeface="Mukta ExtraLight" panose="020B0000000000000000" pitchFamily="34" charset="77"/>
              </a:rPr>
              <a:t>conceptam</a:t>
            </a:r>
            <a:r>
              <a:rPr lang="en-GB" sz="924" dirty="0">
                <a:solidFill>
                  <a:schemeClr val="tx1"/>
                </a:solidFill>
                <a:latin typeface="+mn-lt"/>
                <a:ea typeface="Lato Light" panose="020F0502020204030203" pitchFamily="34" charset="0"/>
                <a:cs typeface="Mukta ExtraLight" panose="020B0000000000000000" pitchFamily="34" charset="77"/>
              </a:rPr>
              <a:t>.</a:t>
            </a:r>
            <a:r>
              <a:rPr lang="en-US" sz="924" dirty="0">
                <a:solidFill>
                  <a:schemeClr val="tx1"/>
                </a:solidFill>
                <a:latin typeface="+mn-lt"/>
                <a:ea typeface="Lato Light" panose="020F0502020204030203" pitchFamily="34" charset="0"/>
                <a:cs typeface="Mukta ExtraLight" panose="020B0000000000000000" pitchFamily="34" charset="77"/>
              </a:rPr>
              <a:t>re values.</a:t>
            </a:r>
          </a:p>
        </p:txBody>
      </p:sp>
      <p:sp>
        <p:nvSpPr>
          <p:cNvPr id="88" name="TextBox 87">
            <a:extLst>
              <a:ext uri="{FF2B5EF4-FFF2-40B4-BE49-F238E27FC236}">
                <a16:creationId xmlns:a16="http://schemas.microsoft.com/office/drawing/2014/main" id="{FEFA890D-BBB1-43AD-85F4-A3EFAC445F86}"/>
              </a:ext>
            </a:extLst>
          </p:cNvPr>
          <p:cNvSpPr txBox="1"/>
          <p:nvPr/>
        </p:nvSpPr>
        <p:spPr>
          <a:xfrm>
            <a:off x="7060229" y="3525168"/>
            <a:ext cx="1083951" cy="299184"/>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COMMENTS</a:t>
            </a:r>
          </a:p>
        </p:txBody>
      </p:sp>
      <p:sp>
        <p:nvSpPr>
          <p:cNvPr id="89" name="Subtitle 2">
            <a:extLst>
              <a:ext uri="{FF2B5EF4-FFF2-40B4-BE49-F238E27FC236}">
                <a16:creationId xmlns:a16="http://schemas.microsoft.com/office/drawing/2014/main" id="{20796D1B-ED25-40CC-86BF-25C21D5746F8}"/>
              </a:ext>
            </a:extLst>
          </p:cNvPr>
          <p:cNvSpPr txBox="1">
            <a:spLocks/>
          </p:cNvSpPr>
          <p:nvPr/>
        </p:nvSpPr>
        <p:spPr>
          <a:xfrm>
            <a:off x="6102449" y="5322797"/>
            <a:ext cx="2999509" cy="522493"/>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44"/>
              </a:lnSpc>
            </a:pPr>
            <a:r>
              <a:rPr lang="en-GB" sz="924" dirty="0">
                <a:solidFill>
                  <a:schemeClr val="tx1"/>
                </a:solidFill>
                <a:latin typeface="+mn-lt"/>
                <a:ea typeface="Lato Light" panose="020F0502020204030203" pitchFamily="34" charset="0"/>
                <a:cs typeface="Mukta ExtraLight" panose="020B0000000000000000" pitchFamily="34" charset="77"/>
              </a:rPr>
              <a:t>Lorem ipsum </a:t>
            </a:r>
            <a:r>
              <a:rPr lang="en-GB" sz="924" dirty="0" err="1">
                <a:solidFill>
                  <a:schemeClr val="tx1"/>
                </a:solidFill>
                <a:latin typeface="+mn-lt"/>
                <a:ea typeface="Lato Light" panose="020F0502020204030203" pitchFamily="34" charset="0"/>
                <a:cs typeface="Mukta ExtraLight" panose="020B0000000000000000" pitchFamily="34" charset="77"/>
              </a:rPr>
              <a:t>dolor</a:t>
            </a:r>
            <a:r>
              <a:rPr lang="en-GB" sz="924" dirty="0">
                <a:solidFill>
                  <a:schemeClr val="tx1"/>
                </a:solidFill>
                <a:latin typeface="+mn-lt"/>
                <a:ea typeface="Lato Light" panose="020F0502020204030203" pitchFamily="34" charset="0"/>
                <a:cs typeface="Mukta ExtraLight" panose="020B0000000000000000" pitchFamily="34" charset="77"/>
              </a:rPr>
              <a:t> sit </a:t>
            </a:r>
            <a:r>
              <a:rPr lang="en-GB" sz="924" dirty="0" err="1">
                <a:solidFill>
                  <a:schemeClr val="tx1"/>
                </a:solidFill>
                <a:latin typeface="+mn-lt"/>
                <a:ea typeface="Lato Light" panose="020F0502020204030203" pitchFamily="34" charset="0"/>
                <a:cs typeface="Mukta ExtraLight" panose="020B0000000000000000" pitchFamily="34" charset="77"/>
              </a:rPr>
              <a:t>amet</a:t>
            </a:r>
            <a:r>
              <a:rPr lang="en-GB" sz="924" dirty="0">
                <a:solidFill>
                  <a:schemeClr val="tx1"/>
                </a:solidFill>
                <a:latin typeface="+mn-lt"/>
                <a:ea typeface="Lato Light" panose="020F0502020204030203" pitchFamily="34" charset="0"/>
                <a:cs typeface="Mukta ExtraLight" panose="020B0000000000000000" pitchFamily="34" charset="77"/>
              </a:rPr>
              <a:t>, cum modo </a:t>
            </a:r>
            <a:r>
              <a:rPr lang="en-GB" sz="924" dirty="0" err="1">
                <a:solidFill>
                  <a:schemeClr val="tx1"/>
                </a:solidFill>
                <a:latin typeface="+mn-lt"/>
                <a:ea typeface="Lato Light" panose="020F0502020204030203" pitchFamily="34" charset="0"/>
                <a:cs typeface="Mukta ExtraLight" panose="020B0000000000000000" pitchFamily="34" charset="77"/>
              </a:rPr>
              <a:t>comprehensam</a:t>
            </a:r>
            <a:r>
              <a:rPr lang="en-GB" sz="924" dirty="0">
                <a:solidFill>
                  <a:schemeClr val="tx1"/>
                </a:solidFill>
                <a:latin typeface="+mn-lt"/>
                <a:ea typeface="Lato Light" panose="020F0502020204030203" pitchFamily="34" charset="0"/>
                <a:cs typeface="Mukta ExtraLight" panose="020B0000000000000000" pitchFamily="34" charset="77"/>
              </a:rPr>
              <a:t> in. </a:t>
            </a:r>
            <a:r>
              <a:rPr lang="en-GB" sz="924" dirty="0" err="1">
                <a:solidFill>
                  <a:schemeClr val="tx1"/>
                </a:solidFill>
                <a:latin typeface="+mn-lt"/>
                <a:ea typeface="Lato Light" panose="020F0502020204030203" pitchFamily="34" charset="0"/>
                <a:cs typeface="Mukta ExtraLight" panose="020B0000000000000000" pitchFamily="34" charset="77"/>
              </a:rPr>
              <a:t>Sed</a:t>
            </a:r>
            <a:r>
              <a:rPr lang="en-GB" sz="924" dirty="0">
                <a:solidFill>
                  <a:schemeClr val="tx1"/>
                </a:solidFill>
                <a:latin typeface="+mn-lt"/>
                <a:ea typeface="Lato Light" panose="020F0502020204030203" pitchFamily="34" charset="0"/>
                <a:cs typeface="Mukta ExtraLight" panose="020B0000000000000000" pitchFamily="34" charset="77"/>
              </a:rPr>
              <a:t> </a:t>
            </a:r>
            <a:r>
              <a:rPr lang="en-GB" sz="924" dirty="0" err="1">
                <a:solidFill>
                  <a:schemeClr val="tx1"/>
                </a:solidFill>
                <a:latin typeface="+mn-lt"/>
                <a:ea typeface="Lato Light" panose="020F0502020204030203" pitchFamily="34" charset="0"/>
                <a:cs typeface="Mukta ExtraLight" panose="020B0000000000000000" pitchFamily="34" charset="77"/>
              </a:rPr>
              <a:t>nibh</a:t>
            </a:r>
            <a:r>
              <a:rPr lang="en-GB" sz="924" dirty="0">
                <a:solidFill>
                  <a:schemeClr val="tx1"/>
                </a:solidFill>
                <a:latin typeface="+mn-lt"/>
                <a:ea typeface="Lato Light" panose="020F0502020204030203" pitchFamily="34" charset="0"/>
                <a:cs typeface="Mukta ExtraLight" panose="020B0000000000000000" pitchFamily="34" charset="77"/>
              </a:rPr>
              <a:t> </a:t>
            </a:r>
            <a:r>
              <a:rPr lang="en-GB" sz="924" dirty="0" err="1">
                <a:solidFill>
                  <a:schemeClr val="tx1"/>
                </a:solidFill>
                <a:latin typeface="+mn-lt"/>
                <a:ea typeface="Lato Light" panose="020F0502020204030203" pitchFamily="34" charset="0"/>
                <a:cs typeface="Mukta ExtraLight" panose="020B0000000000000000" pitchFamily="34" charset="77"/>
              </a:rPr>
              <a:t>theophrastus</a:t>
            </a:r>
            <a:r>
              <a:rPr lang="en-GB" sz="924" dirty="0">
                <a:solidFill>
                  <a:schemeClr val="tx1"/>
                </a:solidFill>
                <a:latin typeface="+mn-lt"/>
                <a:ea typeface="Lato Light" panose="020F0502020204030203" pitchFamily="34" charset="0"/>
                <a:cs typeface="Mukta ExtraLight" panose="020B0000000000000000" pitchFamily="34" charset="77"/>
              </a:rPr>
              <a:t> in, ex </a:t>
            </a:r>
            <a:r>
              <a:rPr lang="en-GB" sz="924" dirty="0" err="1">
                <a:solidFill>
                  <a:schemeClr val="tx1"/>
                </a:solidFill>
                <a:latin typeface="+mn-lt"/>
                <a:ea typeface="Lato Light" panose="020F0502020204030203" pitchFamily="34" charset="0"/>
                <a:cs typeface="Mukta ExtraLight" panose="020B0000000000000000" pitchFamily="34" charset="77"/>
              </a:rPr>
              <a:t>dictas</a:t>
            </a:r>
            <a:r>
              <a:rPr lang="en-GB" sz="924" dirty="0">
                <a:solidFill>
                  <a:schemeClr val="tx1"/>
                </a:solidFill>
                <a:latin typeface="+mn-lt"/>
                <a:ea typeface="Lato Light" panose="020F0502020204030203" pitchFamily="34" charset="0"/>
                <a:cs typeface="Mukta ExtraLight" panose="020B0000000000000000" pitchFamily="34" charset="77"/>
              </a:rPr>
              <a:t> </a:t>
            </a:r>
            <a:r>
              <a:rPr lang="en-GB" sz="924" dirty="0" err="1">
                <a:solidFill>
                  <a:schemeClr val="tx1"/>
                </a:solidFill>
                <a:latin typeface="+mn-lt"/>
                <a:ea typeface="Lato Light" panose="020F0502020204030203" pitchFamily="34" charset="0"/>
                <a:cs typeface="Mukta ExtraLight" panose="020B0000000000000000" pitchFamily="34" charset="77"/>
              </a:rPr>
              <a:t>conceptam</a:t>
            </a:r>
            <a:r>
              <a:rPr lang="en-GB" sz="924" dirty="0">
                <a:solidFill>
                  <a:schemeClr val="tx1"/>
                </a:solidFill>
                <a:latin typeface="+mn-lt"/>
                <a:ea typeface="Lato Light" panose="020F0502020204030203" pitchFamily="34" charset="0"/>
                <a:cs typeface="Mukta ExtraLight" panose="020B0000000000000000" pitchFamily="34" charset="77"/>
              </a:rPr>
              <a:t>.</a:t>
            </a:r>
            <a:r>
              <a:rPr lang="en-US" sz="924" dirty="0">
                <a:solidFill>
                  <a:schemeClr val="tx1"/>
                </a:solidFill>
                <a:latin typeface="+mn-lt"/>
                <a:ea typeface="Lato Light" panose="020F0502020204030203" pitchFamily="34" charset="0"/>
                <a:cs typeface="Mukta ExtraLight" panose="020B0000000000000000" pitchFamily="34" charset="77"/>
              </a:rPr>
              <a:t>re values.</a:t>
            </a:r>
          </a:p>
        </p:txBody>
      </p:sp>
      <p:sp>
        <p:nvSpPr>
          <p:cNvPr id="90" name="TextBox 89">
            <a:extLst>
              <a:ext uri="{FF2B5EF4-FFF2-40B4-BE49-F238E27FC236}">
                <a16:creationId xmlns:a16="http://schemas.microsoft.com/office/drawing/2014/main" id="{1E25CFEB-E024-4373-9C89-96ECFDEA0586}"/>
              </a:ext>
            </a:extLst>
          </p:cNvPr>
          <p:cNvSpPr txBox="1"/>
          <p:nvPr/>
        </p:nvSpPr>
        <p:spPr>
          <a:xfrm>
            <a:off x="4258636" y="3149744"/>
            <a:ext cx="870752" cy="299184"/>
          </a:xfrm>
          <a:prstGeom prst="rect">
            <a:avLst/>
          </a:prstGeom>
          <a:noFill/>
        </p:spPr>
        <p:txBody>
          <a:bodyPr wrap="none" rtlCol="0" anchor="ctr" anchorCtr="0">
            <a:spAutoFit/>
          </a:bodyPr>
          <a:lstStyle/>
          <a:p>
            <a:pPr algn="ctr"/>
            <a:r>
              <a:rPr lang="en-US" sz="1344" b="1" dirty="0">
                <a:solidFill>
                  <a:schemeClr val="tx2"/>
                </a:solidFill>
                <a:ea typeface="League Spartan" charset="0"/>
                <a:cs typeface="Poppins" pitchFamily="2" charset="77"/>
              </a:rPr>
              <a:t>SIZE 50%</a:t>
            </a:r>
          </a:p>
        </p:txBody>
      </p:sp>
      <p:pic>
        <p:nvPicPr>
          <p:cNvPr id="91" name="Graphic 90" descr="Wi Fi">
            <a:extLst>
              <a:ext uri="{FF2B5EF4-FFF2-40B4-BE49-F238E27FC236}">
                <a16:creationId xmlns:a16="http://schemas.microsoft.com/office/drawing/2014/main" id="{D816A780-FBA5-46A5-9D3F-53AB34BB3B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75057" y="2416054"/>
            <a:ext cx="819494" cy="819494"/>
          </a:xfrm>
          <a:prstGeom prst="rect">
            <a:avLst/>
          </a:prstGeom>
        </p:spPr>
      </p:pic>
    </p:spTree>
    <p:extLst>
      <p:ext uri="{BB962C8B-B14F-4D97-AF65-F5344CB8AC3E}">
        <p14:creationId xmlns:p14="http://schemas.microsoft.com/office/powerpoint/2010/main" val="383628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FE0821-ED18-4BB5-9FDD-DCCC4D803C3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DE6A186-5504-4AE9-A385-61A5EE4C300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C1D0B02-3A80-45EE-A58F-ACF54AFD78C1}"/>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B1172A1F-D1EB-4980-9EBE-466A10E495BD}"/>
              </a:ext>
            </a:extLst>
          </p:cNvPr>
          <p:cNvSpPr>
            <a:spLocks noGrp="1"/>
          </p:cNvSpPr>
          <p:nvPr>
            <p:ph type="title"/>
          </p:nvPr>
        </p:nvSpPr>
        <p:spPr/>
        <p:txBody>
          <a:bodyPr/>
          <a:lstStyle/>
          <a:p>
            <a:r>
              <a:rPr lang="en-ZA" dirty="0"/>
              <a:t>App Usage Infographic</a:t>
            </a:r>
          </a:p>
        </p:txBody>
      </p:sp>
      <p:sp>
        <p:nvSpPr>
          <p:cNvPr id="6" name="Text Placeholder 5">
            <a:extLst>
              <a:ext uri="{FF2B5EF4-FFF2-40B4-BE49-F238E27FC236}">
                <a16:creationId xmlns:a16="http://schemas.microsoft.com/office/drawing/2014/main" id="{98371064-7265-4808-ACEB-1FAD75BD2202}"/>
              </a:ext>
            </a:extLst>
          </p:cNvPr>
          <p:cNvSpPr>
            <a:spLocks noGrp="1"/>
          </p:cNvSpPr>
          <p:nvPr>
            <p:ph type="body" sz="quarter" idx="13"/>
          </p:nvPr>
        </p:nvSpPr>
        <p:spPr>
          <a:xfrm>
            <a:off x="424545" y="1338938"/>
            <a:ext cx="10205356" cy="370114"/>
          </a:xfrm>
        </p:spPr>
        <p:txBody>
          <a:bodyPr/>
          <a:lstStyle/>
          <a:p>
            <a:endParaRPr lang="en-ZA"/>
          </a:p>
        </p:txBody>
      </p:sp>
      <p:sp>
        <p:nvSpPr>
          <p:cNvPr id="7" name="Freeform 1">
            <a:extLst>
              <a:ext uri="{FF2B5EF4-FFF2-40B4-BE49-F238E27FC236}">
                <a16:creationId xmlns:a16="http://schemas.microsoft.com/office/drawing/2014/main" id="{19715AB8-6B77-420F-96CB-0C03DF39EBA6}"/>
              </a:ext>
            </a:extLst>
          </p:cNvPr>
          <p:cNvSpPr>
            <a:spLocks noChangeArrowheads="1"/>
          </p:cNvSpPr>
          <p:nvPr/>
        </p:nvSpPr>
        <p:spPr bwMode="auto">
          <a:xfrm>
            <a:off x="1799567" y="1895707"/>
            <a:ext cx="2410829" cy="4179899"/>
          </a:xfrm>
          <a:custGeom>
            <a:avLst/>
            <a:gdLst>
              <a:gd name="T0" fmla="*/ 4745 w 5651"/>
              <a:gd name="T1" fmla="*/ 0 h 9793"/>
              <a:gd name="T2" fmla="*/ 904 w 5651"/>
              <a:gd name="T3" fmla="*/ 0 h 9793"/>
              <a:gd name="T4" fmla="*/ 904 w 5651"/>
              <a:gd name="T5" fmla="*/ 0 h 9793"/>
              <a:gd name="T6" fmla="*/ 0 w 5651"/>
              <a:gd name="T7" fmla="*/ 904 h 9793"/>
              <a:gd name="T8" fmla="*/ 0 w 5651"/>
              <a:gd name="T9" fmla="*/ 8888 h 9793"/>
              <a:gd name="T10" fmla="*/ 0 w 5651"/>
              <a:gd name="T11" fmla="*/ 8888 h 9793"/>
              <a:gd name="T12" fmla="*/ 904 w 5651"/>
              <a:gd name="T13" fmla="*/ 9792 h 9793"/>
              <a:gd name="T14" fmla="*/ 4745 w 5651"/>
              <a:gd name="T15" fmla="*/ 9792 h 9793"/>
              <a:gd name="T16" fmla="*/ 4745 w 5651"/>
              <a:gd name="T17" fmla="*/ 9792 h 9793"/>
              <a:gd name="T18" fmla="*/ 5650 w 5651"/>
              <a:gd name="T19" fmla="*/ 8888 h 9793"/>
              <a:gd name="T20" fmla="*/ 5650 w 5651"/>
              <a:gd name="T21" fmla="*/ 904 h 9793"/>
              <a:gd name="T22" fmla="*/ 5650 w 5651"/>
              <a:gd name="T23" fmla="*/ 904 h 9793"/>
              <a:gd name="T24" fmla="*/ 4745 w 5651"/>
              <a:gd name="T25" fmla="*/ 0 h 9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51" h="9793">
                <a:moveTo>
                  <a:pt x="4745" y="0"/>
                </a:moveTo>
                <a:lnTo>
                  <a:pt x="904" y="0"/>
                </a:lnTo>
                <a:lnTo>
                  <a:pt x="904" y="0"/>
                </a:lnTo>
                <a:cubicBezTo>
                  <a:pt x="405" y="0"/>
                  <a:pt x="0" y="405"/>
                  <a:pt x="0" y="904"/>
                </a:cubicBezTo>
                <a:lnTo>
                  <a:pt x="0" y="8888"/>
                </a:lnTo>
                <a:lnTo>
                  <a:pt x="0" y="8888"/>
                </a:lnTo>
                <a:cubicBezTo>
                  <a:pt x="0" y="9387"/>
                  <a:pt x="405" y="9792"/>
                  <a:pt x="904" y="9792"/>
                </a:cubicBezTo>
                <a:lnTo>
                  <a:pt x="4745" y="9792"/>
                </a:lnTo>
                <a:lnTo>
                  <a:pt x="4745" y="9792"/>
                </a:lnTo>
                <a:cubicBezTo>
                  <a:pt x="5245" y="9792"/>
                  <a:pt x="5650" y="9387"/>
                  <a:pt x="5650" y="8888"/>
                </a:cubicBezTo>
                <a:lnTo>
                  <a:pt x="5650" y="904"/>
                </a:lnTo>
                <a:lnTo>
                  <a:pt x="5650" y="904"/>
                </a:lnTo>
                <a:cubicBezTo>
                  <a:pt x="5650" y="405"/>
                  <a:pt x="5245" y="0"/>
                  <a:pt x="4745" y="0"/>
                </a:cubicBezTo>
              </a:path>
            </a:pathLst>
          </a:custGeom>
          <a:solidFill>
            <a:schemeClr val="tx2"/>
          </a:solidFill>
          <a:ln>
            <a:noFill/>
          </a:ln>
          <a:effectLst/>
        </p:spPr>
        <p:txBody>
          <a:bodyPr wrap="none" anchor="ctr"/>
          <a:lstStyle/>
          <a:p>
            <a:endParaRPr lang="en-US" sz="3200" dirty="0"/>
          </a:p>
        </p:txBody>
      </p:sp>
      <p:sp>
        <p:nvSpPr>
          <p:cNvPr id="8" name="Freeform 2">
            <a:extLst>
              <a:ext uri="{FF2B5EF4-FFF2-40B4-BE49-F238E27FC236}">
                <a16:creationId xmlns:a16="http://schemas.microsoft.com/office/drawing/2014/main" id="{DE9966E2-E8D1-4DFF-9A52-F9454B03BAB4}"/>
              </a:ext>
            </a:extLst>
          </p:cNvPr>
          <p:cNvSpPr>
            <a:spLocks noChangeArrowheads="1"/>
          </p:cNvSpPr>
          <p:nvPr/>
        </p:nvSpPr>
        <p:spPr bwMode="auto">
          <a:xfrm>
            <a:off x="2761265" y="5366095"/>
            <a:ext cx="491198" cy="491200"/>
          </a:xfrm>
          <a:custGeom>
            <a:avLst/>
            <a:gdLst>
              <a:gd name="T0" fmla="*/ 575 w 1150"/>
              <a:gd name="T1" fmla="*/ 0 h 1150"/>
              <a:gd name="T2" fmla="*/ 575 w 1150"/>
              <a:gd name="T3" fmla="*/ 0 h 1150"/>
              <a:gd name="T4" fmla="*/ 0 w 1150"/>
              <a:gd name="T5" fmla="*/ 574 h 1150"/>
              <a:gd name="T6" fmla="*/ 0 w 1150"/>
              <a:gd name="T7" fmla="*/ 574 h 1150"/>
              <a:gd name="T8" fmla="*/ 575 w 1150"/>
              <a:gd name="T9" fmla="*/ 1149 h 1150"/>
              <a:gd name="T10" fmla="*/ 575 w 1150"/>
              <a:gd name="T11" fmla="*/ 1149 h 1150"/>
              <a:gd name="T12" fmla="*/ 1149 w 1150"/>
              <a:gd name="T13" fmla="*/ 574 h 1150"/>
              <a:gd name="T14" fmla="*/ 1149 w 1150"/>
              <a:gd name="T15" fmla="*/ 574 h 1150"/>
              <a:gd name="T16" fmla="*/ 575 w 1150"/>
              <a:gd name="T17" fmla="*/ 0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0" h="1150">
                <a:moveTo>
                  <a:pt x="575" y="0"/>
                </a:moveTo>
                <a:lnTo>
                  <a:pt x="575" y="0"/>
                </a:lnTo>
                <a:cubicBezTo>
                  <a:pt x="258" y="0"/>
                  <a:pt x="0" y="257"/>
                  <a:pt x="0" y="574"/>
                </a:cubicBezTo>
                <a:lnTo>
                  <a:pt x="0" y="574"/>
                </a:lnTo>
                <a:cubicBezTo>
                  <a:pt x="0" y="892"/>
                  <a:pt x="258" y="1149"/>
                  <a:pt x="575" y="1149"/>
                </a:cubicBezTo>
                <a:lnTo>
                  <a:pt x="575" y="1149"/>
                </a:lnTo>
                <a:cubicBezTo>
                  <a:pt x="892" y="1149"/>
                  <a:pt x="1149" y="892"/>
                  <a:pt x="1149" y="574"/>
                </a:cubicBezTo>
                <a:lnTo>
                  <a:pt x="1149" y="574"/>
                </a:lnTo>
                <a:cubicBezTo>
                  <a:pt x="1149" y="257"/>
                  <a:pt x="892" y="0"/>
                  <a:pt x="575" y="0"/>
                </a:cubicBezTo>
              </a:path>
            </a:pathLst>
          </a:custGeom>
          <a:solidFill>
            <a:schemeClr val="bg1">
              <a:lumMod val="85000"/>
            </a:schemeClr>
          </a:solidFill>
          <a:ln>
            <a:noFill/>
          </a:ln>
          <a:effectLst/>
        </p:spPr>
        <p:txBody>
          <a:bodyPr wrap="none" anchor="ctr"/>
          <a:lstStyle/>
          <a:p>
            <a:endParaRPr lang="en-US" sz="3200" dirty="0"/>
          </a:p>
        </p:txBody>
      </p:sp>
      <p:sp>
        <p:nvSpPr>
          <p:cNvPr id="9" name="Freeform 3">
            <a:extLst>
              <a:ext uri="{FF2B5EF4-FFF2-40B4-BE49-F238E27FC236}">
                <a16:creationId xmlns:a16="http://schemas.microsoft.com/office/drawing/2014/main" id="{374BC0A3-E613-4A6E-B575-4B287C14898A}"/>
              </a:ext>
            </a:extLst>
          </p:cNvPr>
          <p:cNvSpPr>
            <a:spLocks noChangeArrowheads="1"/>
          </p:cNvSpPr>
          <p:nvPr/>
        </p:nvSpPr>
        <p:spPr bwMode="auto">
          <a:xfrm>
            <a:off x="2795141" y="5399973"/>
            <a:ext cx="423446" cy="423445"/>
          </a:xfrm>
          <a:custGeom>
            <a:avLst/>
            <a:gdLst>
              <a:gd name="T0" fmla="*/ 394 w 788"/>
              <a:gd name="T1" fmla="*/ 0 h 788"/>
              <a:gd name="T2" fmla="*/ 394 w 788"/>
              <a:gd name="T3" fmla="*/ 0 h 788"/>
              <a:gd name="T4" fmla="*/ 0 w 788"/>
              <a:gd name="T5" fmla="*/ 393 h 788"/>
              <a:gd name="T6" fmla="*/ 0 w 788"/>
              <a:gd name="T7" fmla="*/ 393 h 788"/>
              <a:gd name="T8" fmla="*/ 394 w 788"/>
              <a:gd name="T9" fmla="*/ 787 h 788"/>
              <a:gd name="T10" fmla="*/ 394 w 788"/>
              <a:gd name="T11" fmla="*/ 787 h 788"/>
              <a:gd name="T12" fmla="*/ 787 w 788"/>
              <a:gd name="T13" fmla="*/ 393 h 788"/>
              <a:gd name="T14" fmla="*/ 787 w 788"/>
              <a:gd name="T15" fmla="*/ 393 h 788"/>
              <a:gd name="T16" fmla="*/ 394 w 788"/>
              <a:gd name="T17"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8" h="788">
                <a:moveTo>
                  <a:pt x="394" y="0"/>
                </a:moveTo>
                <a:lnTo>
                  <a:pt x="394" y="0"/>
                </a:lnTo>
                <a:cubicBezTo>
                  <a:pt x="176" y="0"/>
                  <a:pt x="0" y="176"/>
                  <a:pt x="0" y="393"/>
                </a:cubicBezTo>
                <a:lnTo>
                  <a:pt x="0" y="393"/>
                </a:lnTo>
                <a:cubicBezTo>
                  <a:pt x="0" y="611"/>
                  <a:pt x="176" y="787"/>
                  <a:pt x="394" y="787"/>
                </a:cubicBezTo>
                <a:lnTo>
                  <a:pt x="394" y="787"/>
                </a:lnTo>
                <a:cubicBezTo>
                  <a:pt x="611" y="787"/>
                  <a:pt x="787" y="611"/>
                  <a:pt x="787" y="393"/>
                </a:cubicBezTo>
                <a:lnTo>
                  <a:pt x="787" y="393"/>
                </a:lnTo>
                <a:cubicBezTo>
                  <a:pt x="787" y="176"/>
                  <a:pt x="611" y="0"/>
                  <a:pt x="394" y="0"/>
                </a:cubicBezTo>
              </a:path>
            </a:pathLst>
          </a:custGeom>
          <a:solidFill>
            <a:schemeClr val="bg1"/>
          </a:solidFill>
          <a:ln>
            <a:noFill/>
          </a:ln>
          <a:effectLst/>
        </p:spPr>
        <p:txBody>
          <a:bodyPr wrap="none" anchor="ctr"/>
          <a:lstStyle/>
          <a:p>
            <a:endParaRPr lang="en-US" sz="3200" dirty="0"/>
          </a:p>
        </p:txBody>
      </p:sp>
      <p:sp>
        <p:nvSpPr>
          <p:cNvPr id="10" name="Freeform 4">
            <a:extLst>
              <a:ext uri="{FF2B5EF4-FFF2-40B4-BE49-F238E27FC236}">
                <a16:creationId xmlns:a16="http://schemas.microsoft.com/office/drawing/2014/main" id="{9E53A9FC-0452-40D1-B927-EE15035BCAE2}"/>
              </a:ext>
            </a:extLst>
          </p:cNvPr>
          <p:cNvSpPr>
            <a:spLocks noChangeArrowheads="1"/>
          </p:cNvSpPr>
          <p:nvPr/>
        </p:nvSpPr>
        <p:spPr bwMode="auto">
          <a:xfrm>
            <a:off x="1938834" y="2292808"/>
            <a:ext cx="2136059" cy="2900145"/>
          </a:xfrm>
          <a:custGeom>
            <a:avLst/>
            <a:gdLst>
              <a:gd name="T0" fmla="*/ 0 w 5003"/>
              <a:gd name="T1" fmla="*/ 6793 h 6794"/>
              <a:gd name="T2" fmla="*/ 5002 w 5003"/>
              <a:gd name="T3" fmla="*/ 6793 h 6794"/>
              <a:gd name="T4" fmla="*/ 5002 w 5003"/>
              <a:gd name="T5" fmla="*/ 0 h 6794"/>
              <a:gd name="T6" fmla="*/ 0 w 5003"/>
              <a:gd name="T7" fmla="*/ 0 h 6794"/>
              <a:gd name="T8" fmla="*/ 0 w 5003"/>
              <a:gd name="T9" fmla="*/ 6793 h 6794"/>
            </a:gdLst>
            <a:ahLst/>
            <a:cxnLst>
              <a:cxn ang="0">
                <a:pos x="T0" y="T1"/>
              </a:cxn>
              <a:cxn ang="0">
                <a:pos x="T2" y="T3"/>
              </a:cxn>
              <a:cxn ang="0">
                <a:pos x="T4" y="T5"/>
              </a:cxn>
              <a:cxn ang="0">
                <a:pos x="T6" y="T7"/>
              </a:cxn>
              <a:cxn ang="0">
                <a:pos x="T8" y="T9"/>
              </a:cxn>
            </a:cxnLst>
            <a:rect l="0" t="0" r="r" b="b"/>
            <a:pathLst>
              <a:path w="5003" h="6794">
                <a:moveTo>
                  <a:pt x="0" y="6793"/>
                </a:moveTo>
                <a:lnTo>
                  <a:pt x="5002" y="6793"/>
                </a:lnTo>
                <a:lnTo>
                  <a:pt x="5002" y="0"/>
                </a:lnTo>
                <a:lnTo>
                  <a:pt x="0" y="0"/>
                </a:lnTo>
                <a:lnTo>
                  <a:pt x="0" y="6793"/>
                </a:lnTo>
              </a:path>
            </a:pathLst>
          </a:custGeom>
          <a:solidFill>
            <a:schemeClr val="bg1">
              <a:lumMod val="85000"/>
            </a:schemeClr>
          </a:solidFill>
          <a:ln>
            <a:noFill/>
          </a:ln>
          <a:effectLst/>
        </p:spPr>
        <p:txBody>
          <a:bodyPr wrap="none" anchor="ctr"/>
          <a:lstStyle/>
          <a:p>
            <a:endParaRPr lang="en-US" sz="3200" dirty="0"/>
          </a:p>
        </p:txBody>
      </p:sp>
      <p:sp>
        <p:nvSpPr>
          <p:cNvPr id="11" name="Freeform 5">
            <a:extLst>
              <a:ext uri="{FF2B5EF4-FFF2-40B4-BE49-F238E27FC236}">
                <a16:creationId xmlns:a16="http://schemas.microsoft.com/office/drawing/2014/main" id="{C27703A2-DD2F-4968-8BAF-D305A8A91311}"/>
              </a:ext>
            </a:extLst>
          </p:cNvPr>
          <p:cNvSpPr>
            <a:spLocks noChangeArrowheads="1"/>
          </p:cNvSpPr>
          <p:nvPr/>
        </p:nvSpPr>
        <p:spPr bwMode="auto">
          <a:xfrm>
            <a:off x="1938834" y="2369968"/>
            <a:ext cx="2136059" cy="2743941"/>
          </a:xfrm>
          <a:custGeom>
            <a:avLst/>
            <a:gdLst>
              <a:gd name="T0" fmla="*/ 0 w 5003"/>
              <a:gd name="T1" fmla="*/ 6297 h 6298"/>
              <a:gd name="T2" fmla="*/ 5002 w 5003"/>
              <a:gd name="T3" fmla="*/ 6297 h 6298"/>
              <a:gd name="T4" fmla="*/ 5002 w 5003"/>
              <a:gd name="T5" fmla="*/ 0 h 6298"/>
              <a:gd name="T6" fmla="*/ 0 w 5003"/>
              <a:gd name="T7" fmla="*/ 0 h 6298"/>
              <a:gd name="T8" fmla="*/ 0 w 5003"/>
              <a:gd name="T9" fmla="*/ 6297 h 6298"/>
            </a:gdLst>
            <a:ahLst/>
            <a:cxnLst>
              <a:cxn ang="0">
                <a:pos x="T0" y="T1"/>
              </a:cxn>
              <a:cxn ang="0">
                <a:pos x="T2" y="T3"/>
              </a:cxn>
              <a:cxn ang="0">
                <a:pos x="T4" y="T5"/>
              </a:cxn>
              <a:cxn ang="0">
                <a:pos x="T6" y="T7"/>
              </a:cxn>
              <a:cxn ang="0">
                <a:pos x="T8" y="T9"/>
              </a:cxn>
            </a:cxnLst>
            <a:rect l="0" t="0" r="r" b="b"/>
            <a:pathLst>
              <a:path w="5003" h="6298">
                <a:moveTo>
                  <a:pt x="0" y="6297"/>
                </a:moveTo>
                <a:lnTo>
                  <a:pt x="5002" y="6297"/>
                </a:lnTo>
                <a:lnTo>
                  <a:pt x="5002" y="0"/>
                </a:lnTo>
                <a:lnTo>
                  <a:pt x="0" y="0"/>
                </a:lnTo>
                <a:lnTo>
                  <a:pt x="0" y="6297"/>
                </a:lnTo>
              </a:path>
            </a:pathLst>
          </a:custGeom>
          <a:solidFill>
            <a:schemeClr val="bg1"/>
          </a:solidFill>
          <a:ln>
            <a:noFill/>
          </a:ln>
          <a:effectLst/>
        </p:spPr>
        <p:txBody>
          <a:bodyPr wrap="none" anchor="ctr"/>
          <a:lstStyle/>
          <a:p>
            <a:endParaRPr lang="en-US" sz="3200" dirty="0"/>
          </a:p>
        </p:txBody>
      </p:sp>
      <p:sp>
        <p:nvSpPr>
          <p:cNvPr id="12" name="Freeform 6">
            <a:extLst>
              <a:ext uri="{FF2B5EF4-FFF2-40B4-BE49-F238E27FC236}">
                <a16:creationId xmlns:a16="http://schemas.microsoft.com/office/drawing/2014/main" id="{960FFFDB-735A-4B98-BCC6-38649DB32707}"/>
              </a:ext>
            </a:extLst>
          </p:cNvPr>
          <p:cNvSpPr>
            <a:spLocks noChangeArrowheads="1"/>
          </p:cNvSpPr>
          <p:nvPr/>
        </p:nvSpPr>
        <p:spPr bwMode="auto">
          <a:xfrm>
            <a:off x="2885476" y="2010509"/>
            <a:ext cx="48932" cy="186316"/>
          </a:xfrm>
          <a:custGeom>
            <a:avLst/>
            <a:gdLst>
              <a:gd name="T0" fmla="*/ 112 w 113"/>
              <a:gd name="T1" fmla="*/ 377 h 435"/>
              <a:gd name="T2" fmla="*/ 112 w 113"/>
              <a:gd name="T3" fmla="*/ 377 h 435"/>
              <a:gd name="T4" fmla="*/ 56 w 113"/>
              <a:gd name="T5" fmla="*/ 434 h 435"/>
              <a:gd name="T6" fmla="*/ 56 w 113"/>
              <a:gd name="T7" fmla="*/ 434 h 435"/>
              <a:gd name="T8" fmla="*/ 0 w 113"/>
              <a:gd name="T9" fmla="*/ 377 h 435"/>
              <a:gd name="T10" fmla="*/ 0 w 113"/>
              <a:gd name="T11" fmla="*/ 56 h 435"/>
              <a:gd name="T12" fmla="*/ 0 w 113"/>
              <a:gd name="T13" fmla="*/ 56 h 435"/>
              <a:gd name="T14" fmla="*/ 56 w 113"/>
              <a:gd name="T15" fmla="*/ 0 h 435"/>
              <a:gd name="T16" fmla="*/ 56 w 113"/>
              <a:gd name="T17" fmla="*/ 0 h 435"/>
              <a:gd name="T18" fmla="*/ 112 w 113"/>
              <a:gd name="T19" fmla="*/ 56 h 435"/>
              <a:gd name="T20" fmla="*/ 112 w 113"/>
              <a:gd name="T21" fmla="*/ 37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435">
                <a:moveTo>
                  <a:pt x="112" y="377"/>
                </a:moveTo>
                <a:lnTo>
                  <a:pt x="112" y="377"/>
                </a:lnTo>
                <a:cubicBezTo>
                  <a:pt x="112" y="409"/>
                  <a:pt x="87" y="434"/>
                  <a:pt x="56" y="434"/>
                </a:cubicBezTo>
                <a:lnTo>
                  <a:pt x="56" y="434"/>
                </a:lnTo>
                <a:cubicBezTo>
                  <a:pt x="25" y="434"/>
                  <a:pt x="0" y="409"/>
                  <a:pt x="0" y="377"/>
                </a:cubicBezTo>
                <a:lnTo>
                  <a:pt x="0" y="56"/>
                </a:lnTo>
                <a:lnTo>
                  <a:pt x="0" y="56"/>
                </a:lnTo>
                <a:cubicBezTo>
                  <a:pt x="0" y="25"/>
                  <a:pt x="25" y="0"/>
                  <a:pt x="56" y="0"/>
                </a:cubicBezTo>
                <a:lnTo>
                  <a:pt x="56" y="0"/>
                </a:lnTo>
                <a:cubicBezTo>
                  <a:pt x="87" y="0"/>
                  <a:pt x="112" y="25"/>
                  <a:pt x="112" y="56"/>
                </a:cubicBezTo>
                <a:lnTo>
                  <a:pt x="112" y="377"/>
                </a:lnTo>
              </a:path>
            </a:pathLst>
          </a:custGeom>
          <a:solidFill>
            <a:schemeClr val="bg1"/>
          </a:solidFill>
          <a:ln>
            <a:noFill/>
          </a:ln>
          <a:effectLst/>
        </p:spPr>
        <p:txBody>
          <a:bodyPr wrap="none" anchor="ctr"/>
          <a:lstStyle/>
          <a:p>
            <a:endParaRPr lang="en-US" sz="3200" dirty="0"/>
          </a:p>
        </p:txBody>
      </p:sp>
      <p:sp>
        <p:nvSpPr>
          <p:cNvPr id="13" name="Freeform 7">
            <a:extLst>
              <a:ext uri="{FF2B5EF4-FFF2-40B4-BE49-F238E27FC236}">
                <a16:creationId xmlns:a16="http://schemas.microsoft.com/office/drawing/2014/main" id="{D0BF96AA-845B-44F4-AF99-165763E6EB28}"/>
              </a:ext>
            </a:extLst>
          </p:cNvPr>
          <p:cNvSpPr>
            <a:spLocks noChangeArrowheads="1"/>
          </p:cNvSpPr>
          <p:nvPr/>
        </p:nvSpPr>
        <p:spPr bwMode="auto">
          <a:xfrm>
            <a:off x="2985220" y="2010509"/>
            <a:ext cx="48932" cy="186316"/>
          </a:xfrm>
          <a:custGeom>
            <a:avLst/>
            <a:gdLst>
              <a:gd name="T0" fmla="*/ 112 w 113"/>
              <a:gd name="T1" fmla="*/ 377 h 435"/>
              <a:gd name="T2" fmla="*/ 112 w 113"/>
              <a:gd name="T3" fmla="*/ 377 h 435"/>
              <a:gd name="T4" fmla="*/ 56 w 113"/>
              <a:gd name="T5" fmla="*/ 434 h 435"/>
              <a:gd name="T6" fmla="*/ 56 w 113"/>
              <a:gd name="T7" fmla="*/ 434 h 435"/>
              <a:gd name="T8" fmla="*/ 0 w 113"/>
              <a:gd name="T9" fmla="*/ 377 h 435"/>
              <a:gd name="T10" fmla="*/ 0 w 113"/>
              <a:gd name="T11" fmla="*/ 56 h 435"/>
              <a:gd name="T12" fmla="*/ 0 w 113"/>
              <a:gd name="T13" fmla="*/ 56 h 435"/>
              <a:gd name="T14" fmla="*/ 56 w 113"/>
              <a:gd name="T15" fmla="*/ 0 h 435"/>
              <a:gd name="T16" fmla="*/ 56 w 113"/>
              <a:gd name="T17" fmla="*/ 0 h 435"/>
              <a:gd name="T18" fmla="*/ 112 w 113"/>
              <a:gd name="T19" fmla="*/ 56 h 435"/>
              <a:gd name="T20" fmla="*/ 112 w 113"/>
              <a:gd name="T21" fmla="*/ 37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435">
                <a:moveTo>
                  <a:pt x="112" y="377"/>
                </a:moveTo>
                <a:lnTo>
                  <a:pt x="112" y="377"/>
                </a:lnTo>
                <a:cubicBezTo>
                  <a:pt x="112" y="409"/>
                  <a:pt x="88" y="434"/>
                  <a:pt x="56" y="434"/>
                </a:cubicBezTo>
                <a:lnTo>
                  <a:pt x="56" y="434"/>
                </a:lnTo>
                <a:cubicBezTo>
                  <a:pt x="25" y="434"/>
                  <a:pt x="0" y="409"/>
                  <a:pt x="0" y="377"/>
                </a:cubicBezTo>
                <a:lnTo>
                  <a:pt x="0" y="56"/>
                </a:lnTo>
                <a:lnTo>
                  <a:pt x="0" y="56"/>
                </a:lnTo>
                <a:cubicBezTo>
                  <a:pt x="0" y="25"/>
                  <a:pt x="25" y="0"/>
                  <a:pt x="56" y="0"/>
                </a:cubicBezTo>
                <a:lnTo>
                  <a:pt x="56" y="0"/>
                </a:lnTo>
                <a:cubicBezTo>
                  <a:pt x="88" y="0"/>
                  <a:pt x="112" y="25"/>
                  <a:pt x="112" y="56"/>
                </a:cubicBezTo>
                <a:lnTo>
                  <a:pt x="112" y="377"/>
                </a:lnTo>
              </a:path>
            </a:pathLst>
          </a:custGeom>
          <a:solidFill>
            <a:schemeClr val="bg1"/>
          </a:solidFill>
          <a:ln>
            <a:noFill/>
          </a:ln>
          <a:effectLst/>
        </p:spPr>
        <p:txBody>
          <a:bodyPr wrap="none" anchor="ctr"/>
          <a:lstStyle/>
          <a:p>
            <a:endParaRPr lang="en-US" sz="3200" dirty="0"/>
          </a:p>
        </p:txBody>
      </p:sp>
      <p:sp>
        <p:nvSpPr>
          <p:cNvPr id="14" name="Freeform 8">
            <a:extLst>
              <a:ext uri="{FF2B5EF4-FFF2-40B4-BE49-F238E27FC236}">
                <a16:creationId xmlns:a16="http://schemas.microsoft.com/office/drawing/2014/main" id="{1107DC09-ED12-4BBC-858E-A229973E42E8}"/>
              </a:ext>
            </a:extLst>
          </p:cNvPr>
          <p:cNvSpPr>
            <a:spLocks noChangeArrowheads="1"/>
          </p:cNvSpPr>
          <p:nvPr/>
        </p:nvSpPr>
        <p:spPr bwMode="auto">
          <a:xfrm>
            <a:off x="3077438" y="2010509"/>
            <a:ext cx="48932" cy="186316"/>
          </a:xfrm>
          <a:custGeom>
            <a:avLst/>
            <a:gdLst>
              <a:gd name="T0" fmla="*/ 112 w 113"/>
              <a:gd name="T1" fmla="*/ 377 h 435"/>
              <a:gd name="T2" fmla="*/ 112 w 113"/>
              <a:gd name="T3" fmla="*/ 377 h 435"/>
              <a:gd name="T4" fmla="*/ 56 w 113"/>
              <a:gd name="T5" fmla="*/ 434 h 435"/>
              <a:gd name="T6" fmla="*/ 56 w 113"/>
              <a:gd name="T7" fmla="*/ 434 h 435"/>
              <a:gd name="T8" fmla="*/ 0 w 113"/>
              <a:gd name="T9" fmla="*/ 377 h 435"/>
              <a:gd name="T10" fmla="*/ 0 w 113"/>
              <a:gd name="T11" fmla="*/ 56 h 435"/>
              <a:gd name="T12" fmla="*/ 0 w 113"/>
              <a:gd name="T13" fmla="*/ 56 h 435"/>
              <a:gd name="T14" fmla="*/ 56 w 113"/>
              <a:gd name="T15" fmla="*/ 0 h 435"/>
              <a:gd name="T16" fmla="*/ 56 w 113"/>
              <a:gd name="T17" fmla="*/ 0 h 435"/>
              <a:gd name="T18" fmla="*/ 112 w 113"/>
              <a:gd name="T19" fmla="*/ 56 h 435"/>
              <a:gd name="T20" fmla="*/ 112 w 113"/>
              <a:gd name="T21" fmla="*/ 37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435">
                <a:moveTo>
                  <a:pt x="112" y="377"/>
                </a:moveTo>
                <a:lnTo>
                  <a:pt x="112" y="377"/>
                </a:lnTo>
                <a:cubicBezTo>
                  <a:pt x="112" y="409"/>
                  <a:pt x="87" y="434"/>
                  <a:pt x="56" y="434"/>
                </a:cubicBezTo>
                <a:lnTo>
                  <a:pt x="56" y="434"/>
                </a:lnTo>
                <a:cubicBezTo>
                  <a:pt x="26" y="434"/>
                  <a:pt x="0" y="409"/>
                  <a:pt x="0" y="377"/>
                </a:cubicBezTo>
                <a:lnTo>
                  <a:pt x="0" y="56"/>
                </a:lnTo>
                <a:lnTo>
                  <a:pt x="0" y="56"/>
                </a:lnTo>
                <a:cubicBezTo>
                  <a:pt x="0" y="25"/>
                  <a:pt x="26" y="0"/>
                  <a:pt x="56" y="0"/>
                </a:cubicBezTo>
                <a:lnTo>
                  <a:pt x="56" y="0"/>
                </a:lnTo>
                <a:cubicBezTo>
                  <a:pt x="87" y="0"/>
                  <a:pt x="112" y="25"/>
                  <a:pt x="112" y="56"/>
                </a:cubicBezTo>
                <a:lnTo>
                  <a:pt x="112" y="377"/>
                </a:lnTo>
              </a:path>
            </a:pathLst>
          </a:custGeom>
          <a:solidFill>
            <a:schemeClr val="bg1"/>
          </a:solidFill>
          <a:ln>
            <a:noFill/>
          </a:ln>
          <a:effectLst/>
        </p:spPr>
        <p:txBody>
          <a:bodyPr wrap="none" anchor="ctr"/>
          <a:lstStyle/>
          <a:p>
            <a:endParaRPr lang="en-US" sz="3200" dirty="0"/>
          </a:p>
        </p:txBody>
      </p:sp>
      <p:sp>
        <p:nvSpPr>
          <p:cNvPr id="15" name="Freeform 9">
            <a:extLst>
              <a:ext uri="{FF2B5EF4-FFF2-40B4-BE49-F238E27FC236}">
                <a16:creationId xmlns:a16="http://schemas.microsoft.com/office/drawing/2014/main" id="{F6930B60-914B-4F75-BF27-6C471C04DF77}"/>
              </a:ext>
            </a:extLst>
          </p:cNvPr>
          <p:cNvSpPr>
            <a:spLocks noChangeArrowheads="1"/>
          </p:cNvSpPr>
          <p:nvPr/>
        </p:nvSpPr>
        <p:spPr bwMode="auto">
          <a:xfrm>
            <a:off x="2166555" y="2529938"/>
            <a:ext cx="733976" cy="733976"/>
          </a:xfrm>
          <a:custGeom>
            <a:avLst/>
            <a:gdLst>
              <a:gd name="T0" fmla="*/ 1718 w 1719"/>
              <a:gd name="T1" fmla="*/ 1439 h 1719"/>
              <a:gd name="T2" fmla="*/ 1718 w 1719"/>
              <a:gd name="T3" fmla="*/ 1439 h 1719"/>
              <a:gd name="T4" fmla="*/ 1439 w 1719"/>
              <a:gd name="T5" fmla="*/ 1718 h 1719"/>
              <a:gd name="T6" fmla="*/ 278 w 1719"/>
              <a:gd name="T7" fmla="*/ 1718 h 1719"/>
              <a:gd name="T8" fmla="*/ 278 w 1719"/>
              <a:gd name="T9" fmla="*/ 1718 h 1719"/>
              <a:gd name="T10" fmla="*/ 0 w 1719"/>
              <a:gd name="T11" fmla="*/ 1439 h 1719"/>
              <a:gd name="T12" fmla="*/ 0 w 1719"/>
              <a:gd name="T13" fmla="*/ 279 h 1719"/>
              <a:gd name="T14" fmla="*/ 0 w 1719"/>
              <a:gd name="T15" fmla="*/ 279 h 1719"/>
              <a:gd name="T16" fmla="*/ 278 w 1719"/>
              <a:gd name="T17" fmla="*/ 0 h 1719"/>
              <a:gd name="T18" fmla="*/ 1439 w 1719"/>
              <a:gd name="T19" fmla="*/ 0 h 1719"/>
              <a:gd name="T20" fmla="*/ 1439 w 1719"/>
              <a:gd name="T21" fmla="*/ 0 h 1719"/>
              <a:gd name="T22" fmla="*/ 1718 w 1719"/>
              <a:gd name="T23" fmla="*/ 279 h 1719"/>
              <a:gd name="T24" fmla="*/ 1718 w 1719"/>
              <a:gd name="T25" fmla="*/ 1439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9" h="1719">
                <a:moveTo>
                  <a:pt x="1718" y="1439"/>
                </a:moveTo>
                <a:lnTo>
                  <a:pt x="1718" y="1439"/>
                </a:lnTo>
                <a:cubicBezTo>
                  <a:pt x="1718" y="1593"/>
                  <a:pt x="1593" y="1718"/>
                  <a:pt x="1439" y="1718"/>
                </a:cubicBezTo>
                <a:lnTo>
                  <a:pt x="278" y="1718"/>
                </a:lnTo>
                <a:lnTo>
                  <a:pt x="278" y="1718"/>
                </a:lnTo>
                <a:cubicBezTo>
                  <a:pt x="124" y="1718"/>
                  <a:pt x="0" y="1593"/>
                  <a:pt x="0" y="1439"/>
                </a:cubicBezTo>
                <a:lnTo>
                  <a:pt x="0" y="279"/>
                </a:lnTo>
                <a:lnTo>
                  <a:pt x="0" y="279"/>
                </a:lnTo>
                <a:cubicBezTo>
                  <a:pt x="0" y="125"/>
                  <a:pt x="124" y="0"/>
                  <a:pt x="278" y="0"/>
                </a:cubicBezTo>
                <a:lnTo>
                  <a:pt x="1439" y="0"/>
                </a:lnTo>
                <a:lnTo>
                  <a:pt x="1439" y="0"/>
                </a:lnTo>
                <a:cubicBezTo>
                  <a:pt x="1593" y="0"/>
                  <a:pt x="1718" y="125"/>
                  <a:pt x="1718" y="279"/>
                </a:cubicBezTo>
                <a:lnTo>
                  <a:pt x="1718" y="1439"/>
                </a:lnTo>
              </a:path>
            </a:pathLst>
          </a:custGeom>
          <a:solidFill>
            <a:schemeClr val="accent4"/>
          </a:solidFill>
          <a:ln>
            <a:noFill/>
          </a:ln>
          <a:effectLst/>
        </p:spPr>
        <p:txBody>
          <a:bodyPr wrap="none" anchor="ctr"/>
          <a:lstStyle/>
          <a:p>
            <a:endParaRPr lang="en-US" sz="3200" dirty="0"/>
          </a:p>
        </p:txBody>
      </p:sp>
      <p:sp>
        <p:nvSpPr>
          <p:cNvPr id="16" name="Freeform 14">
            <a:extLst>
              <a:ext uri="{FF2B5EF4-FFF2-40B4-BE49-F238E27FC236}">
                <a16:creationId xmlns:a16="http://schemas.microsoft.com/office/drawing/2014/main" id="{473B48B5-8937-4D2E-BC40-5E3D13BAF0D2}"/>
              </a:ext>
            </a:extLst>
          </p:cNvPr>
          <p:cNvSpPr>
            <a:spLocks noChangeArrowheads="1"/>
          </p:cNvSpPr>
          <p:nvPr/>
        </p:nvSpPr>
        <p:spPr bwMode="auto">
          <a:xfrm>
            <a:off x="3111314" y="2529938"/>
            <a:ext cx="733976" cy="733976"/>
          </a:xfrm>
          <a:custGeom>
            <a:avLst/>
            <a:gdLst>
              <a:gd name="T0" fmla="*/ 1718 w 1719"/>
              <a:gd name="T1" fmla="*/ 1439 h 1719"/>
              <a:gd name="T2" fmla="*/ 1718 w 1719"/>
              <a:gd name="T3" fmla="*/ 1439 h 1719"/>
              <a:gd name="T4" fmla="*/ 1439 w 1719"/>
              <a:gd name="T5" fmla="*/ 1718 h 1719"/>
              <a:gd name="T6" fmla="*/ 278 w 1719"/>
              <a:gd name="T7" fmla="*/ 1718 h 1719"/>
              <a:gd name="T8" fmla="*/ 278 w 1719"/>
              <a:gd name="T9" fmla="*/ 1718 h 1719"/>
              <a:gd name="T10" fmla="*/ 0 w 1719"/>
              <a:gd name="T11" fmla="*/ 1439 h 1719"/>
              <a:gd name="T12" fmla="*/ 0 w 1719"/>
              <a:gd name="T13" fmla="*/ 279 h 1719"/>
              <a:gd name="T14" fmla="*/ 0 w 1719"/>
              <a:gd name="T15" fmla="*/ 279 h 1719"/>
              <a:gd name="T16" fmla="*/ 278 w 1719"/>
              <a:gd name="T17" fmla="*/ 0 h 1719"/>
              <a:gd name="T18" fmla="*/ 1439 w 1719"/>
              <a:gd name="T19" fmla="*/ 0 h 1719"/>
              <a:gd name="T20" fmla="*/ 1439 w 1719"/>
              <a:gd name="T21" fmla="*/ 0 h 1719"/>
              <a:gd name="T22" fmla="*/ 1718 w 1719"/>
              <a:gd name="T23" fmla="*/ 279 h 1719"/>
              <a:gd name="T24" fmla="*/ 1718 w 1719"/>
              <a:gd name="T25" fmla="*/ 1439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9" h="1719">
                <a:moveTo>
                  <a:pt x="1718" y="1439"/>
                </a:moveTo>
                <a:lnTo>
                  <a:pt x="1718" y="1439"/>
                </a:lnTo>
                <a:cubicBezTo>
                  <a:pt x="1718" y="1593"/>
                  <a:pt x="1593" y="1718"/>
                  <a:pt x="1439" y="1718"/>
                </a:cubicBezTo>
                <a:lnTo>
                  <a:pt x="278" y="1718"/>
                </a:lnTo>
                <a:lnTo>
                  <a:pt x="278" y="1718"/>
                </a:lnTo>
                <a:cubicBezTo>
                  <a:pt x="124" y="1718"/>
                  <a:pt x="0" y="1593"/>
                  <a:pt x="0" y="1439"/>
                </a:cubicBezTo>
                <a:lnTo>
                  <a:pt x="0" y="279"/>
                </a:lnTo>
                <a:lnTo>
                  <a:pt x="0" y="279"/>
                </a:lnTo>
                <a:cubicBezTo>
                  <a:pt x="0" y="125"/>
                  <a:pt x="124" y="0"/>
                  <a:pt x="278" y="0"/>
                </a:cubicBezTo>
                <a:lnTo>
                  <a:pt x="1439" y="0"/>
                </a:lnTo>
                <a:lnTo>
                  <a:pt x="1439" y="0"/>
                </a:lnTo>
                <a:cubicBezTo>
                  <a:pt x="1593" y="0"/>
                  <a:pt x="1718" y="125"/>
                  <a:pt x="1718" y="279"/>
                </a:cubicBezTo>
                <a:lnTo>
                  <a:pt x="1718" y="1439"/>
                </a:lnTo>
              </a:path>
            </a:pathLst>
          </a:custGeom>
          <a:solidFill>
            <a:schemeClr val="accent4"/>
          </a:solidFill>
          <a:ln>
            <a:noFill/>
          </a:ln>
          <a:effectLst/>
        </p:spPr>
        <p:txBody>
          <a:bodyPr wrap="none" anchor="ctr"/>
          <a:lstStyle/>
          <a:p>
            <a:endParaRPr lang="en-US" sz="3200" dirty="0"/>
          </a:p>
        </p:txBody>
      </p:sp>
      <p:sp>
        <p:nvSpPr>
          <p:cNvPr id="17" name="Freeform 16">
            <a:extLst>
              <a:ext uri="{FF2B5EF4-FFF2-40B4-BE49-F238E27FC236}">
                <a16:creationId xmlns:a16="http://schemas.microsoft.com/office/drawing/2014/main" id="{D8D42EA3-344E-4602-9F76-56546980821B}"/>
              </a:ext>
            </a:extLst>
          </p:cNvPr>
          <p:cNvSpPr>
            <a:spLocks noChangeArrowheads="1"/>
          </p:cNvSpPr>
          <p:nvPr/>
        </p:nvSpPr>
        <p:spPr bwMode="auto">
          <a:xfrm>
            <a:off x="2166555" y="3376834"/>
            <a:ext cx="733976" cy="733976"/>
          </a:xfrm>
          <a:custGeom>
            <a:avLst/>
            <a:gdLst>
              <a:gd name="T0" fmla="*/ 1718 w 1719"/>
              <a:gd name="T1" fmla="*/ 1439 h 1719"/>
              <a:gd name="T2" fmla="*/ 1718 w 1719"/>
              <a:gd name="T3" fmla="*/ 1439 h 1719"/>
              <a:gd name="T4" fmla="*/ 1439 w 1719"/>
              <a:gd name="T5" fmla="*/ 1718 h 1719"/>
              <a:gd name="T6" fmla="*/ 278 w 1719"/>
              <a:gd name="T7" fmla="*/ 1718 h 1719"/>
              <a:gd name="T8" fmla="*/ 278 w 1719"/>
              <a:gd name="T9" fmla="*/ 1718 h 1719"/>
              <a:gd name="T10" fmla="*/ 0 w 1719"/>
              <a:gd name="T11" fmla="*/ 1439 h 1719"/>
              <a:gd name="T12" fmla="*/ 0 w 1719"/>
              <a:gd name="T13" fmla="*/ 278 h 1719"/>
              <a:gd name="T14" fmla="*/ 0 w 1719"/>
              <a:gd name="T15" fmla="*/ 278 h 1719"/>
              <a:gd name="T16" fmla="*/ 278 w 1719"/>
              <a:gd name="T17" fmla="*/ 0 h 1719"/>
              <a:gd name="T18" fmla="*/ 1439 w 1719"/>
              <a:gd name="T19" fmla="*/ 0 h 1719"/>
              <a:gd name="T20" fmla="*/ 1439 w 1719"/>
              <a:gd name="T21" fmla="*/ 0 h 1719"/>
              <a:gd name="T22" fmla="*/ 1718 w 1719"/>
              <a:gd name="T23" fmla="*/ 278 h 1719"/>
              <a:gd name="T24" fmla="*/ 1718 w 1719"/>
              <a:gd name="T25" fmla="*/ 1439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9" h="1719">
                <a:moveTo>
                  <a:pt x="1718" y="1439"/>
                </a:moveTo>
                <a:lnTo>
                  <a:pt x="1718" y="1439"/>
                </a:lnTo>
                <a:cubicBezTo>
                  <a:pt x="1718" y="1593"/>
                  <a:pt x="1593" y="1718"/>
                  <a:pt x="1439" y="1718"/>
                </a:cubicBezTo>
                <a:lnTo>
                  <a:pt x="278" y="1718"/>
                </a:lnTo>
                <a:lnTo>
                  <a:pt x="278" y="1718"/>
                </a:lnTo>
                <a:cubicBezTo>
                  <a:pt x="124" y="1718"/>
                  <a:pt x="0" y="1593"/>
                  <a:pt x="0" y="1439"/>
                </a:cubicBezTo>
                <a:lnTo>
                  <a:pt x="0" y="278"/>
                </a:lnTo>
                <a:lnTo>
                  <a:pt x="0" y="278"/>
                </a:lnTo>
                <a:cubicBezTo>
                  <a:pt x="0" y="125"/>
                  <a:pt x="124" y="0"/>
                  <a:pt x="278" y="0"/>
                </a:cubicBezTo>
                <a:lnTo>
                  <a:pt x="1439" y="0"/>
                </a:lnTo>
                <a:lnTo>
                  <a:pt x="1439" y="0"/>
                </a:lnTo>
                <a:cubicBezTo>
                  <a:pt x="1593" y="0"/>
                  <a:pt x="1718" y="125"/>
                  <a:pt x="1718" y="278"/>
                </a:cubicBezTo>
                <a:lnTo>
                  <a:pt x="1718" y="1439"/>
                </a:lnTo>
              </a:path>
            </a:pathLst>
          </a:custGeom>
          <a:solidFill>
            <a:schemeClr val="accent2"/>
          </a:solidFill>
          <a:ln>
            <a:noFill/>
          </a:ln>
          <a:effectLst/>
        </p:spPr>
        <p:txBody>
          <a:bodyPr wrap="none" anchor="ctr"/>
          <a:lstStyle/>
          <a:p>
            <a:endParaRPr lang="en-US" sz="3200" dirty="0"/>
          </a:p>
        </p:txBody>
      </p:sp>
      <p:sp>
        <p:nvSpPr>
          <p:cNvPr id="18" name="Freeform 20">
            <a:extLst>
              <a:ext uri="{FF2B5EF4-FFF2-40B4-BE49-F238E27FC236}">
                <a16:creationId xmlns:a16="http://schemas.microsoft.com/office/drawing/2014/main" id="{9BD4BE77-D68F-4FB4-9B89-B814B56859E3}"/>
              </a:ext>
            </a:extLst>
          </p:cNvPr>
          <p:cNvSpPr>
            <a:spLocks noChangeArrowheads="1"/>
          </p:cNvSpPr>
          <p:nvPr/>
        </p:nvSpPr>
        <p:spPr bwMode="auto">
          <a:xfrm>
            <a:off x="3111314" y="3376834"/>
            <a:ext cx="733976" cy="733976"/>
          </a:xfrm>
          <a:custGeom>
            <a:avLst/>
            <a:gdLst>
              <a:gd name="T0" fmla="*/ 1718 w 1719"/>
              <a:gd name="T1" fmla="*/ 1439 h 1719"/>
              <a:gd name="T2" fmla="*/ 1718 w 1719"/>
              <a:gd name="T3" fmla="*/ 1439 h 1719"/>
              <a:gd name="T4" fmla="*/ 1439 w 1719"/>
              <a:gd name="T5" fmla="*/ 1718 h 1719"/>
              <a:gd name="T6" fmla="*/ 278 w 1719"/>
              <a:gd name="T7" fmla="*/ 1718 h 1719"/>
              <a:gd name="T8" fmla="*/ 278 w 1719"/>
              <a:gd name="T9" fmla="*/ 1718 h 1719"/>
              <a:gd name="T10" fmla="*/ 0 w 1719"/>
              <a:gd name="T11" fmla="*/ 1439 h 1719"/>
              <a:gd name="T12" fmla="*/ 0 w 1719"/>
              <a:gd name="T13" fmla="*/ 278 h 1719"/>
              <a:gd name="T14" fmla="*/ 0 w 1719"/>
              <a:gd name="T15" fmla="*/ 278 h 1719"/>
              <a:gd name="T16" fmla="*/ 278 w 1719"/>
              <a:gd name="T17" fmla="*/ 0 h 1719"/>
              <a:gd name="T18" fmla="*/ 1439 w 1719"/>
              <a:gd name="T19" fmla="*/ 0 h 1719"/>
              <a:gd name="T20" fmla="*/ 1439 w 1719"/>
              <a:gd name="T21" fmla="*/ 0 h 1719"/>
              <a:gd name="T22" fmla="*/ 1718 w 1719"/>
              <a:gd name="T23" fmla="*/ 278 h 1719"/>
              <a:gd name="T24" fmla="*/ 1718 w 1719"/>
              <a:gd name="T25" fmla="*/ 1439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9" h="1719">
                <a:moveTo>
                  <a:pt x="1718" y="1439"/>
                </a:moveTo>
                <a:lnTo>
                  <a:pt x="1718" y="1439"/>
                </a:lnTo>
                <a:cubicBezTo>
                  <a:pt x="1718" y="1593"/>
                  <a:pt x="1593" y="1718"/>
                  <a:pt x="1439" y="1718"/>
                </a:cubicBezTo>
                <a:lnTo>
                  <a:pt x="278" y="1718"/>
                </a:lnTo>
                <a:lnTo>
                  <a:pt x="278" y="1718"/>
                </a:lnTo>
                <a:cubicBezTo>
                  <a:pt x="124" y="1718"/>
                  <a:pt x="0" y="1593"/>
                  <a:pt x="0" y="1439"/>
                </a:cubicBezTo>
                <a:lnTo>
                  <a:pt x="0" y="278"/>
                </a:lnTo>
                <a:lnTo>
                  <a:pt x="0" y="278"/>
                </a:lnTo>
                <a:cubicBezTo>
                  <a:pt x="0" y="125"/>
                  <a:pt x="124" y="0"/>
                  <a:pt x="278" y="0"/>
                </a:cubicBezTo>
                <a:lnTo>
                  <a:pt x="1439" y="0"/>
                </a:lnTo>
                <a:lnTo>
                  <a:pt x="1439" y="0"/>
                </a:lnTo>
                <a:cubicBezTo>
                  <a:pt x="1593" y="0"/>
                  <a:pt x="1718" y="125"/>
                  <a:pt x="1718" y="278"/>
                </a:cubicBezTo>
                <a:lnTo>
                  <a:pt x="1718" y="1439"/>
                </a:lnTo>
              </a:path>
            </a:pathLst>
          </a:custGeom>
          <a:solidFill>
            <a:schemeClr val="accent2"/>
          </a:solidFill>
          <a:ln>
            <a:noFill/>
          </a:ln>
          <a:effectLst/>
        </p:spPr>
        <p:txBody>
          <a:bodyPr wrap="none" anchor="ctr"/>
          <a:lstStyle/>
          <a:p>
            <a:endParaRPr lang="en-US" sz="3200" dirty="0"/>
          </a:p>
        </p:txBody>
      </p:sp>
      <p:sp>
        <p:nvSpPr>
          <p:cNvPr id="19" name="Freeform 31">
            <a:extLst>
              <a:ext uri="{FF2B5EF4-FFF2-40B4-BE49-F238E27FC236}">
                <a16:creationId xmlns:a16="http://schemas.microsoft.com/office/drawing/2014/main" id="{D32AE7FC-D35F-41FE-B1C2-D42BE6DCEC4E}"/>
              </a:ext>
            </a:extLst>
          </p:cNvPr>
          <p:cNvSpPr>
            <a:spLocks noChangeArrowheads="1"/>
          </p:cNvSpPr>
          <p:nvPr/>
        </p:nvSpPr>
        <p:spPr bwMode="auto">
          <a:xfrm>
            <a:off x="2166555" y="4225611"/>
            <a:ext cx="733976" cy="733976"/>
          </a:xfrm>
          <a:custGeom>
            <a:avLst/>
            <a:gdLst>
              <a:gd name="T0" fmla="*/ 1718 w 1719"/>
              <a:gd name="T1" fmla="*/ 1439 h 1719"/>
              <a:gd name="T2" fmla="*/ 1718 w 1719"/>
              <a:gd name="T3" fmla="*/ 1439 h 1719"/>
              <a:gd name="T4" fmla="*/ 1439 w 1719"/>
              <a:gd name="T5" fmla="*/ 1718 h 1719"/>
              <a:gd name="T6" fmla="*/ 278 w 1719"/>
              <a:gd name="T7" fmla="*/ 1718 h 1719"/>
              <a:gd name="T8" fmla="*/ 278 w 1719"/>
              <a:gd name="T9" fmla="*/ 1718 h 1719"/>
              <a:gd name="T10" fmla="*/ 0 w 1719"/>
              <a:gd name="T11" fmla="*/ 1439 h 1719"/>
              <a:gd name="T12" fmla="*/ 0 w 1719"/>
              <a:gd name="T13" fmla="*/ 278 h 1719"/>
              <a:gd name="T14" fmla="*/ 0 w 1719"/>
              <a:gd name="T15" fmla="*/ 278 h 1719"/>
              <a:gd name="T16" fmla="*/ 278 w 1719"/>
              <a:gd name="T17" fmla="*/ 0 h 1719"/>
              <a:gd name="T18" fmla="*/ 1439 w 1719"/>
              <a:gd name="T19" fmla="*/ 0 h 1719"/>
              <a:gd name="T20" fmla="*/ 1439 w 1719"/>
              <a:gd name="T21" fmla="*/ 0 h 1719"/>
              <a:gd name="T22" fmla="*/ 1718 w 1719"/>
              <a:gd name="T23" fmla="*/ 278 h 1719"/>
              <a:gd name="T24" fmla="*/ 1718 w 1719"/>
              <a:gd name="T25" fmla="*/ 1439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9" h="1719">
                <a:moveTo>
                  <a:pt x="1718" y="1439"/>
                </a:moveTo>
                <a:lnTo>
                  <a:pt x="1718" y="1439"/>
                </a:lnTo>
                <a:cubicBezTo>
                  <a:pt x="1718" y="1593"/>
                  <a:pt x="1593" y="1718"/>
                  <a:pt x="1439" y="1718"/>
                </a:cubicBezTo>
                <a:lnTo>
                  <a:pt x="278" y="1718"/>
                </a:lnTo>
                <a:lnTo>
                  <a:pt x="278" y="1718"/>
                </a:lnTo>
                <a:cubicBezTo>
                  <a:pt x="124" y="1718"/>
                  <a:pt x="0" y="1593"/>
                  <a:pt x="0" y="1439"/>
                </a:cubicBezTo>
                <a:lnTo>
                  <a:pt x="0" y="278"/>
                </a:lnTo>
                <a:lnTo>
                  <a:pt x="0" y="278"/>
                </a:lnTo>
                <a:cubicBezTo>
                  <a:pt x="0" y="124"/>
                  <a:pt x="124" y="0"/>
                  <a:pt x="278" y="0"/>
                </a:cubicBezTo>
                <a:lnTo>
                  <a:pt x="1439" y="0"/>
                </a:lnTo>
                <a:lnTo>
                  <a:pt x="1439" y="0"/>
                </a:lnTo>
                <a:cubicBezTo>
                  <a:pt x="1593" y="0"/>
                  <a:pt x="1718" y="124"/>
                  <a:pt x="1718" y="278"/>
                </a:cubicBezTo>
                <a:lnTo>
                  <a:pt x="1718" y="1439"/>
                </a:lnTo>
              </a:path>
            </a:pathLst>
          </a:custGeom>
          <a:solidFill>
            <a:schemeClr val="accent3"/>
          </a:solidFill>
          <a:ln>
            <a:noFill/>
          </a:ln>
          <a:effectLst/>
        </p:spPr>
        <p:txBody>
          <a:bodyPr wrap="none" anchor="ctr"/>
          <a:lstStyle/>
          <a:p>
            <a:endParaRPr lang="en-US" sz="3200" dirty="0"/>
          </a:p>
        </p:txBody>
      </p:sp>
      <p:sp>
        <p:nvSpPr>
          <p:cNvPr id="20" name="Freeform 37">
            <a:extLst>
              <a:ext uri="{FF2B5EF4-FFF2-40B4-BE49-F238E27FC236}">
                <a16:creationId xmlns:a16="http://schemas.microsoft.com/office/drawing/2014/main" id="{623E9D1E-93A5-43EE-86DC-79DF7246928B}"/>
              </a:ext>
            </a:extLst>
          </p:cNvPr>
          <p:cNvSpPr>
            <a:spLocks noChangeArrowheads="1"/>
          </p:cNvSpPr>
          <p:nvPr/>
        </p:nvSpPr>
        <p:spPr bwMode="auto">
          <a:xfrm>
            <a:off x="3111314" y="4225611"/>
            <a:ext cx="733976" cy="733976"/>
          </a:xfrm>
          <a:custGeom>
            <a:avLst/>
            <a:gdLst>
              <a:gd name="T0" fmla="*/ 1718 w 1719"/>
              <a:gd name="T1" fmla="*/ 1439 h 1719"/>
              <a:gd name="T2" fmla="*/ 1718 w 1719"/>
              <a:gd name="T3" fmla="*/ 1439 h 1719"/>
              <a:gd name="T4" fmla="*/ 1439 w 1719"/>
              <a:gd name="T5" fmla="*/ 1718 h 1719"/>
              <a:gd name="T6" fmla="*/ 278 w 1719"/>
              <a:gd name="T7" fmla="*/ 1718 h 1719"/>
              <a:gd name="T8" fmla="*/ 278 w 1719"/>
              <a:gd name="T9" fmla="*/ 1718 h 1719"/>
              <a:gd name="T10" fmla="*/ 0 w 1719"/>
              <a:gd name="T11" fmla="*/ 1439 h 1719"/>
              <a:gd name="T12" fmla="*/ 0 w 1719"/>
              <a:gd name="T13" fmla="*/ 278 h 1719"/>
              <a:gd name="T14" fmla="*/ 0 w 1719"/>
              <a:gd name="T15" fmla="*/ 278 h 1719"/>
              <a:gd name="T16" fmla="*/ 278 w 1719"/>
              <a:gd name="T17" fmla="*/ 0 h 1719"/>
              <a:gd name="T18" fmla="*/ 1439 w 1719"/>
              <a:gd name="T19" fmla="*/ 0 h 1719"/>
              <a:gd name="T20" fmla="*/ 1439 w 1719"/>
              <a:gd name="T21" fmla="*/ 0 h 1719"/>
              <a:gd name="T22" fmla="*/ 1718 w 1719"/>
              <a:gd name="T23" fmla="*/ 278 h 1719"/>
              <a:gd name="T24" fmla="*/ 1718 w 1719"/>
              <a:gd name="T25" fmla="*/ 1439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9" h="1719">
                <a:moveTo>
                  <a:pt x="1718" y="1439"/>
                </a:moveTo>
                <a:lnTo>
                  <a:pt x="1718" y="1439"/>
                </a:lnTo>
                <a:cubicBezTo>
                  <a:pt x="1718" y="1593"/>
                  <a:pt x="1593" y="1718"/>
                  <a:pt x="1439" y="1718"/>
                </a:cubicBezTo>
                <a:lnTo>
                  <a:pt x="278" y="1718"/>
                </a:lnTo>
                <a:lnTo>
                  <a:pt x="278" y="1718"/>
                </a:lnTo>
                <a:cubicBezTo>
                  <a:pt x="124" y="1718"/>
                  <a:pt x="0" y="1593"/>
                  <a:pt x="0" y="1439"/>
                </a:cubicBezTo>
                <a:lnTo>
                  <a:pt x="0" y="278"/>
                </a:lnTo>
                <a:lnTo>
                  <a:pt x="0" y="278"/>
                </a:lnTo>
                <a:cubicBezTo>
                  <a:pt x="0" y="124"/>
                  <a:pt x="124" y="0"/>
                  <a:pt x="278" y="0"/>
                </a:cubicBezTo>
                <a:lnTo>
                  <a:pt x="1439" y="0"/>
                </a:lnTo>
                <a:lnTo>
                  <a:pt x="1439" y="0"/>
                </a:lnTo>
                <a:cubicBezTo>
                  <a:pt x="1593" y="0"/>
                  <a:pt x="1718" y="124"/>
                  <a:pt x="1718" y="278"/>
                </a:cubicBezTo>
                <a:lnTo>
                  <a:pt x="1718" y="1439"/>
                </a:lnTo>
              </a:path>
            </a:pathLst>
          </a:custGeom>
          <a:solidFill>
            <a:schemeClr val="accent3"/>
          </a:solidFill>
          <a:ln>
            <a:noFill/>
          </a:ln>
          <a:effectLst/>
        </p:spPr>
        <p:txBody>
          <a:bodyPr wrap="none" anchor="ctr"/>
          <a:lstStyle/>
          <a:p>
            <a:endParaRPr lang="en-US" sz="3200" dirty="0"/>
          </a:p>
        </p:txBody>
      </p:sp>
      <p:grpSp>
        <p:nvGrpSpPr>
          <p:cNvPr id="21" name="Group 20">
            <a:extLst>
              <a:ext uri="{FF2B5EF4-FFF2-40B4-BE49-F238E27FC236}">
                <a16:creationId xmlns:a16="http://schemas.microsoft.com/office/drawing/2014/main" id="{0F3B6865-3619-4FE6-B511-F5B17A9D71B6}"/>
              </a:ext>
            </a:extLst>
          </p:cNvPr>
          <p:cNvGrpSpPr/>
          <p:nvPr/>
        </p:nvGrpSpPr>
        <p:grpSpPr>
          <a:xfrm>
            <a:off x="6373050" y="3401299"/>
            <a:ext cx="3538141" cy="2211339"/>
            <a:chOff x="11881674" y="6874514"/>
            <a:chExt cx="8043235" cy="5027023"/>
          </a:xfrm>
        </p:grpSpPr>
        <p:sp>
          <p:nvSpPr>
            <p:cNvPr id="22" name="Freeform 45">
              <a:extLst>
                <a:ext uri="{FF2B5EF4-FFF2-40B4-BE49-F238E27FC236}">
                  <a16:creationId xmlns:a16="http://schemas.microsoft.com/office/drawing/2014/main" id="{12BF472E-4488-4D1A-A9D2-6DA15F7512BB}"/>
                </a:ext>
              </a:extLst>
            </p:cNvPr>
            <p:cNvSpPr>
              <a:spLocks noChangeArrowheads="1"/>
            </p:cNvSpPr>
            <p:nvPr/>
          </p:nvSpPr>
          <p:spPr bwMode="auto">
            <a:xfrm>
              <a:off x="11881674" y="6874514"/>
              <a:ext cx="8043235" cy="748707"/>
            </a:xfrm>
            <a:custGeom>
              <a:avLst/>
              <a:gdLst>
                <a:gd name="T0" fmla="*/ 7890 w 8292"/>
                <a:gd name="T1" fmla="*/ 0 h 771"/>
                <a:gd name="T2" fmla="*/ 400 w 8292"/>
                <a:gd name="T3" fmla="*/ 0 h 771"/>
                <a:gd name="T4" fmla="*/ 400 w 8292"/>
                <a:gd name="T5" fmla="*/ 0 h 771"/>
                <a:gd name="T6" fmla="*/ 28 w 8292"/>
                <a:gd name="T7" fmla="*/ 384 h 771"/>
                <a:gd name="T8" fmla="*/ 28 w 8292"/>
                <a:gd name="T9" fmla="*/ 384 h 771"/>
                <a:gd name="T10" fmla="*/ 400 w 8292"/>
                <a:gd name="T11" fmla="*/ 770 h 771"/>
                <a:gd name="T12" fmla="*/ 7890 w 8292"/>
                <a:gd name="T13" fmla="*/ 770 h 771"/>
                <a:gd name="T14" fmla="*/ 7890 w 8292"/>
                <a:gd name="T15" fmla="*/ 770 h 771"/>
                <a:gd name="T16" fmla="*/ 8263 w 8292"/>
                <a:gd name="T17" fmla="*/ 384 h 771"/>
                <a:gd name="T18" fmla="*/ 8263 w 8292"/>
                <a:gd name="T19" fmla="*/ 384 h 771"/>
                <a:gd name="T20" fmla="*/ 7890 w 8292"/>
                <a:gd name="T21" fmla="*/ 0 h 771"/>
                <a:gd name="T22" fmla="*/ 7890 w 8292"/>
                <a:gd name="T23" fmla="*/ 72 h 771"/>
                <a:gd name="T24" fmla="*/ 7890 w 8292"/>
                <a:gd name="T25" fmla="*/ 72 h 771"/>
                <a:gd name="T26" fmla="*/ 7890 w 8292"/>
                <a:gd name="T27" fmla="*/ 698 h 771"/>
                <a:gd name="T28" fmla="*/ 400 w 8292"/>
                <a:gd name="T29" fmla="*/ 698 h 771"/>
                <a:gd name="T30" fmla="*/ 400 w 8292"/>
                <a:gd name="T31" fmla="*/ 698 h 771"/>
                <a:gd name="T32" fmla="*/ 400 w 8292"/>
                <a:gd name="T33" fmla="*/ 72 h 771"/>
                <a:gd name="T34" fmla="*/ 7890 w 8292"/>
                <a:gd name="T35" fmla="*/ 72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92" h="771">
                  <a:moveTo>
                    <a:pt x="7890" y="0"/>
                  </a:moveTo>
                  <a:lnTo>
                    <a:pt x="400" y="0"/>
                  </a:lnTo>
                  <a:lnTo>
                    <a:pt x="400" y="0"/>
                  </a:lnTo>
                  <a:cubicBezTo>
                    <a:pt x="156" y="0"/>
                    <a:pt x="28" y="193"/>
                    <a:pt x="28" y="384"/>
                  </a:cubicBezTo>
                  <a:lnTo>
                    <a:pt x="28" y="384"/>
                  </a:lnTo>
                  <a:cubicBezTo>
                    <a:pt x="28" y="576"/>
                    <a:pt x="156" y="770"/>
                    <a:pt x="400" y="770"/>
                  </a:cubicBezTo>
                  <a:lnTo>
                    <a:pt x="7890" y="770"/>
                  </a:lnTo>
                  <a:lnTo>
                    <a:pt x="7890" y="770"/>
                  </a:lnTo>
                  <a:cubicBezTo>
                    <a:pt x="8135" y="770"/>
                    <a:pt x="8263" y="576"/>
                    <a:pt x="8263" y="384"/>
                  </a:cubicBezTo>
                  <a:lnTo>
                    <a:pt x="8263" y="384"/>
                  </a:lnTo>
                  <a:cubicBezTo>
                    <a:pt x="8263" y="193"/>
                    <a:pt x="8135" y="0"/>
                    <a:pt x="7890" y="0"/>
                  </a:cubicBezTo>
                  <a:close/>
                  <a:moveTo>
                    <a:pt x="7890" y="72"/>
                  </a:moveTo>
                  <a:lnTo>
                    <a:pt x="7890" y="72"/>
                  </a:lnTo>
                  <a:cubicBezTo>
                    <a:pt x="8291" y="72"/>
                    <a:pt x="8291" y="698"/>
                    <a:pt x="7890" y="698"/>
                  </a:cubicBezTo>
                  <a:lnTo>
                    <a:pt x="400" y="698"/>
                  </a:lnTo>
                  <a:lnTo>
                    <a:pt x="400" y="698"/>
                  </a:lnTo>
                  <a:cubicBezTo>
                    <a:pt x="0" y="698"/>
                    <a:pt x="0" y="72"/>
                    <a:pt x="400" y="72"/>
                  </a:cubicBezTo>
                  <a:lnTo>
                    <a:pt x="7890" y="72"/>
                  </a:lnTo>
                  <a:close/>
                </a:path>
              </a:pathLst>
            </a:custGeom>
            <a:solidFill>
              <a:schemeClr val="bg1">
                <a:lumMod val="85000"/>
              </a:schemeClr>
            </a:solidFill>
            <a:ln>
              <a:noFill/>
            </a:ln>
            <a:effectLst/>
          </p:spPr>
          <p:txBody>
            <a:bodyPr wrap="none" anchor="ctr"/>
            <a:lstStyle/>
            <a:p>
              <a:endParaRPr lang="en-US" sz="3200" dirty="0"/>
            </a:p>
          </p:txBody>
        </p:sp>
        <p:sp>
          <p:nvSpPr>
            <p:cNvPr id="23" name="Freeform 46">
              <a:extLst>
                <a:ext uri="{FF2B5EF4-FFF2-40B4-BE49-F238E27FC236}">
                  <a16:creationId xmlns:a16="http://schemas.microsoft.com/office/drawing/2014/main" id="{52204234-BFDB-4CDE-8820-A4A427EA3C52}"/>
                </a:ext>
              </a:extLst>
            </p:cNvPr>
            <p:cNvSpPr>
              <a:spLocks noChangeArrowheads="1"/>
            </p:cNvSpPr>
            <p:nvPr/>
          </p:nvSpPr>
          <p:spPr bwMode="auto">
            <a:xfrm>
              <a:off x="12005744" y="7032813"/>
              <a:ext cx="7807928" cy="432109"/>
            </a:xfrm>
            <a:custGeom>
              <a:avLst/>
              <a:gdLst>
                <a:gd name="T0" fmla="*/ 7760 w 8046"/>
                <a:gd name="T1" fmla="*/ 0 h 446"/>
                <a:gd name="T2" fmla="*/ 284 w 8046"/>
                <a:gd name="T3" fmla="*/ 0 h 446"/>
                <a:gd name="T4" fmla="*/ 284 w 8046"/>
                <a:gd name="T5" fmla="*/ 0 h 446"/>
                <a:gd name="T6" fmla="*/ 284 w 8046"/>
                <a:gd name="T7" fmla="*/ 445 h 446"/>
                <a:gd name="T8" fmla="*/ 7760 w 8046"/>
                <a:gd name="T9" fmla="*/ 445 h 446"/>
                <a:gd name="T10" fmla="*/ 7760 w 8046"/>
                <a:gd name="T11" fmla="*/ 445 h 446"/>
                <a:gd name="T12" fmla="*/ 7760 w 8046"/>
                <a:gd name="T13" fmla="*/ 0 h 446"/>
              </a:gdLst>
              <a:ahLst/>
              <a:cxnLst>
                <a:cxn ang="0">
                  <a:pos x="T0" y="T1"/>
                </a:cxn>
                <a:cxn ang="0">
                  <a:pos x="T2" y="T3"/>
                </a:cxn>
                <a:cxn ang="0">
                  <a:pos x="T4" y="T5"/>
                </a:cxn>
                <a:cxn ang="0">
                  <a:pos x="T6" y="T7"/>
                </a:cxn>
                <a:cxn ang="0">
                  <a:pos x="T8" y="T9"/>
                </a:cxn>
                <a:cxn ang="0">
                  <a:pos x="T10" y="T11"/>
                </a:cxn>
                <a:cxn ang="0">
                  <a:pos x="T12" y="T13"/>
                </a:cxn>
              </a:cxnLst>
              <a:rect l="0" t="0" r="r" b="b"/>
              <a:pathLst>
                <a:path w="8046" h="446">
                  <a:moveTo>
                    <a:pt x="7760" y="0"/>
                  </a:moveTo>
                  <a:lnTo>
                    <a:pt x="284" y="0"/>
                  </a:lnTo>
                  <a:lnTo>
                    <a:pt x="284" y="0"/>
                  </a:lnTo>
                  <a:cubicBezTo>
                    <a:pt x="0" y="0"/>
                    <a:pt x="0" y="445"/>
                    <a:pt x="284" y="445"/>
                  </a:cubicBezTo>
                  <a:lnTo>
                    <a:pt x="7760" y="445"/>
                  </a:lnTo>
                  <a:lnTo>
                    <a:pt x="7760" y="445"/>
                  </a:lnTo>
                  <a:cubicBezTo>
                    <a:pt x="8045" y="445"/>
                    <a:pt x="8045" y="0"/>
                    <a:pt x="7760" y="0"/>
                  </a:cubicBezTo>
                </a:path>
              </a:pathLst>
            </a:custGeom>
            <a:solidFill>
              <a:schemeClr val="accent1"/>
            </a:solidFill>
            <a:ln>
              <a:noFill/>
            </a:ln>
            <a:effectLst/>
          </p:spPr>
          <p:txBody>
            <a:bodyPr wrap="none" anchor="ctr"/>
            <a:lstStyle/>
            <a:p>
              <a:endParaRPr lang="en-US" sz="3200" dirty="0"/>
            </a:p>
          </p:txBody>
        </p:sp>
        <p:sp>
          <p:nvSpPr>
            <p:cNvPr id="24" name="Freeform 47">
              <a:extLst>
                <a:ext uri="{FF2B5EF4-FFF2-40B4-BE49-F238E27FC236}">
                  <a16:creationId xmlns:a16="http://schemas.microsoft.com/office/drawing/2014/main" id="{5959DD96-68F1-488A-9888-844B8D7F7AE4}"/>
                </a:ext>
              </a:extLst>
            </p:cNvPr>
            <p:cNvSpPr>
              <a:spLocks noChangeArrowheads="1"/>
            </p:cNvSpPr>
            <p:nvPr/>
          </p:nvSpPr>
          <p:spPr bwMode="auto">
            <a:xfrm>
              <a:off x="14226192" y="7032813"/>
              <a:ext cx="5587481" cy="432109"/>
            </a:xfrm>
            <a:custGeom>
              <a:avLst/>
              <a:gdLst>
                <a:gd name="T0" fmla="*/ 5475 w 5761"/>
                <a:gd name="T1" fmla="*/ 0 h 446"/>
                <a:gd name="T2" fmla="*/ 0 w 5761"/>
                <a:gd name="T3" fmla="*/ 0 h 446"/>
                <a:gd name="T4" fmla="*/ 0 w 5761"/>
                <a:gd name="T5" fmla="*/ 445 h 446"/>
                <a:gd name="T6" fmla="*/ 5475 w 5761"/>
                <a:gd name="T7" fmla="*/ 445 h 446"/>
                <a:gd name="T8" fmla="*/ 5475 w 5761"/>
                <a:gd name="T9" fmla="*/ 445 h 446"/>
                <a:gd name="T10" fmla="*/ 5475 w 5761"/>
                <a:gd name="T11" fmla="*/ 0 h 446"/>
              </a:gdLst>
              <a:ahLst/>
              <a:cxnLst>
                <a:cxn ang="0">
                  <a:pos x="T0" y="T1"/>
                </a:cxn>
                <a:cxn ang="0">
                  <a:pos x="T2" y="T3"/>
                </a:cxn>
                <a:cxn ang="0">
                  <a:pos x="T4" y="T5"/>
                </a:cxn>
                <a:cxn ang="0">
                  <a:pos x="T6" y="T7"/>
                </a:cxn>
                <a:cxn ang="0">
                  <a:pos x="T8" y="T9"/>
                </a:cxn>
                <a:cxn ang="0">
                  <a:pos x="T10" y="T11"/>
                </a:cxn>
              </a:cxnLst>
              <a:rect l="0" t="0" r="r" b="b"/>
              <a:pathLst>
                <a:path w="5761" h="446">
                  <a:moveTo>
                    <a:pt x="5475" y="0"/>
                  </a:moveTo>
                  <a:lnTo>
                    <a:pt x="0" y="0"/>
                  </a:lnTo>
                  <a:lnTo>
                    <a:pt x="0" y="445"/>
                  </a:lnTo>
                  <a:lnTo>
                    <a:pt x="5475" y="445"/>
                  </a:lnTo>
                  <a:lnTo>
                    <a:pt x="5475" y="445"/>
                  </a:lnTo>
                  <a:cubicBezTo>
                    <a:pt x="5760" y="445"/>
                    <a:pt x="5760" y="0"/>
                    <a:pt x="5475" y="0"/>
                  </a:cubicBezTo>
                </a:path>
              </a:pathLst>
            </a:custGeom>
            <a:solidFill>
              <a:schemeClr val="accent2"/>
            </a:solidFill>
            <a:ln>
              <a:noFill/>
            </a:ln>
            <a:effectLst/>
          </p:spPr>
          <p:txBody>
            <a:bodyPr wrap="none" anchor="ctr"/>
            <a:lstStyle/>
            <a:p>
              <a:endParaRPr lang="en-US" sz="3200" dirty="0"/>
            </a:p>
          </p:txBody>
        </p:sp>
        <p:sp>
          <p:nvSpPr>
            <p:cNvPr id="25" name="Freeform 48">
              <a:extLst>
                <a:ext uri="{FF2B5EF4-FFF2-40B4-BE49-F238E27FC236}">
                  <a16:creationId xmlns:a16="http://schemas.microsoft.com/office/drawing/2014/main" id="{CF3F87B9-3AF7-4B96-97E3-34E6CD0AA6C2}"/>
                </a:ext>
              </a:extLst>
            </p:cNvPr>
            <p:cNvSpPr>
              <a:spLocks noChangeArrowheads="1"/>
            </p:cNvSpPr>
            <p:nvPr/>
          </p:nvSpPr>
          <p:spPr bwMode="auto">
            <a:xfrm>
              <a:off x="15792055" y="7032813"/>
              <a:ext cx="4021617" cy="432109"/>
            </a:xfrm>
            <a:custGeom>
              <a:avLst/>
              <a:gdLst>
                <a:gd name="T0" fmla="*/ 3860 w 4146"/>
                <a:gd name="T1" fmla="*/ 0 h 446"/>
                <a:gd name="T2" fmla="*/ 0 w 4146"/>
                <a:gd name="T3" fmla="*/ 0 h 446"/>
                <a:gd name="T4" fmla="*/ 0 w 4146"/>
                <a:gd name="T5" fmla="*/ 445 h 446"/>
                <a:gd name="T6" fmla="*/ 3860 w 4146"/>
                <a:gd name="T7" fmla="*/ 445 h 446"/>
                <a:gd name="T8" fmla="*/ 3860 w 4146"/>
                <a:gd name="T9" fmla="*/ 445 h 446"/>
                <a:gd name="T10" fmla="*/ 3860 w 4146"/>
                <a:gd name="T11" fmla="*/ 0 h 446"/>
              </a:gdLst>
              <a:ahLst/>
              <a:cxnLst>
                <a:cxn ang="0">
                  <a:pos x="T0" y="T1"/>
                </a:cxn>
                <a:cxn ang="0">
                  <a:pos x="T2" y="T3"/>
                </a:cxn>
                <a:cxn ang="0">
                  <a:pos x="T4" y="T5"/>
                </a:cxn>
                <a:cxn ang="0">
                  <a:pos x="T6" y="T7"/>
                </a:cxn>
                <a:cxn ang="0">
                  <a:pos x="T8" y="T9"/>
                </a:cxn>
                <a:cxn ang="0">
                  <a:pos x="T10" y="T11"/>
                </a:cxn>
              </a:cxnLst>
              <a:rect l="0" t="0" r="r" b="b"/>
              <a:pathLst>
                <a:path w="4146" h="446">
                  <a:moveTo>
                    <a:pt x="3860" y="0"/>
                  </a:moveTo>
                  <a:lnTo>
                    <a:pt x="0" y="0"/>
                  </a:lnTo>
                  <a:lnTo>
                    <a:pt x="0" y="445"/>
                  </a:lnTo>
                  <a:lnTo>
                    <a:pt x="3860" y="445"/>
                  </a:lnTo>
                  <a:lnTo>
                    <a:pt x="3860" y="445"/>
                  </a:lnTo>
                  <a:cubicBezTo>
                    <a:pt x="4145" y="445"/>
                    <a:pt x="4145" y="0"/>
                    <a:pt x="3860" y="0"/>
                  </a:cubicBezTo>
                </a:path>
              </a:pathLst>
            </a:custGeom>
            <a:solidFill>
              <a:schemeClr val="accent3"/>
            </a:solidFill>
            <a:ln>
              <a:noFill/>
            </a:ln>
            <a:effectLst/>
          </p:spPr>
          <p:txBody>
            <a:bodyPr wrap="none" anchor="ctr"/>
            <a:lstStyle/>
            <a:p>
              <a:endParaRPr lang="en-US" sz="3200" dirty="0"/>
            </a:p>
          </p:txBody>
        </p:sp>
        <p:sp>
          <p:nvSpPr>
            <p:cNvPr id="26" name="Freeform 49">
              <a:extLst>
                <a:ext uri="{FF2B5EF4-FFF2-40B4-BE49-F238E27FC236}">
                  <a16:creationId xmlns:a16="http://schemas.microsoft.com/office/drawing/2014/main" id="{771AD6BB-F8C5-49F0-B767-839212F787E3}"/>
                </a:ext>
              </a:extLst>
            </p:cNvPr>
            <p:cNvSpPr>
              <a:spLocks noChangeArrowheads="1"/>
            </p:cNvSpPr>
            <p:nvPr/>
          </p:nvSpPr>
          <p:spPr bwMode="auto">
            <a:xfrm>
              <a:off x="18761207" y="7032813"/>
              <a:ext cx="1052465" cy="432109"/>
            </a:xfrm>
            <a:custGeom>
              <a:avLst/>
              <a:gdLst>
                <a:gd name="T0" fmla="*/ 799 w 1085"/>
                <a:gd name="T1" fmla="*/ 0 h 446"/>
                <a:gd name="T2" fmla="*/ 0 w 1085"/>
                <a:gd name="T3" fmla="*/ 0 h 446"/>
                <a:gd name="T4" fmla="*/ 0 w 1085"/>
                <a:gd name="T5" fmla="*/ 445 h 446"/>
                <a:gd name="T6" fmla="*/ 799 w 1085"/>
                <a:gd name="T7" fmla="*/ 445 h 446"/>
                <a:gd name="T8" fmla="*/ 799 w 1085"/>
                <a:gd name="T9" fmla="*/ 445 h 446"/>
                <a:gd name="T10" fmla="*/ 799 w 1085"/>
                <a:gd name="T11" fmla="*/ 0 h 446"/>
              </a:gdLst>
              <a:ahLst/>
              <a:cxnLst>
                <a:cxn ang="0">
                  <a:pos x="T0" y="T1"/>
                </a:cxn>
                <a:cxn ang="0">
                  <a:pos x="T2" y="T3"/>
                </a:cxn>
                <a:cxn ang="0">
                  <a:pos x="T4" y="T5"/>
                </a:cxn>
                <a:cxn ang="0">
                  <a:pos x="T6" y="T7"/>
                </a:cxn>
                <a:cxn ang="0">
                  <a:pos x="T8" y="T9"/>
                </a:cxn>
                <a:cxn ang="0">
                  <a:pos x="T10" y="T11"/>
                </a:cxn>
              </a:cxnLst>
              <a:rect l="0" t="0" r="r" b="b"/>
              <a:pathLst>
                <a:path w="1085" h="446">
                  <a:moveTo>
                    <a:pt x="799" y="0"/>
                  </a:moveTo>
                  <a:lnTo>
                    <a:pt x="0" y="0"/>
                  </a:lnTo>
                  <a:lnTo>
                    <a:pt x="0" y="445"/>
                  </a:lnTo>
                  <a:lnTo>
                    <a:pt x="799" y="445"/>
                  </a:lnTo>
                  <a:lnTo>
                    <a:pt x="799" y="445"/>
                  </a:lnTo>
                  <a:cubicBezTo>
                    <a:pt x="1084" y="445"/>
                    <a:pt x="1084" y="0"/>
                    <a:pt x="799" y="0"/>
                  </a:cubicBezTo>
                </a:path>
              </a:pathLst>
            </a:custGeom>
            <a:solidFill>
              <a:schemeClr val="accent4"/>
            </a:solidFill>
            <a:ln>
              <a:noFill/>
            </a:ln>
            <a:effectLst/>
          </p:spPr>
          <p:txBody>
            <a:bodyPr wrap="none" anchor="ctr"/>
            <a:lstStyle/>
            <a:p>
              <a:endParaRPr lang="en-US" sz="3200" dirty="0"/>
            </a:p>
          </p:txBody>
        </p:sp>
        <p:sp>
          <p:nvSpPr>
            <p:cNvPr id="27" name="Freeform 50">
              <a:extLst>
                <a:ext uri="{FF2B5EF4-FFF2-40B4-BE49-F238E27FC236}">
                  <a16:creationId xmlns:a16="http://schemas.microsoft.com/office/drawing/2014/main" id="{8A568ED4-736C-4E0A-9301-FB458A9D4425}"/>
                </a:ext>
              </a:extLst>
            </p:cNvPr>
            <p:cNvSpPr>
              <a:spLocks noChangeArrowheads="1"/>
            </p:cNvSpPr>
            <p:nvPr/>
          </p:nvSpPr>
          <p:spPr bwMode="auto">
            <a:xfrm>
              <a:off x="11881674" y="7944093"/>
              <a:ext cx="8043235" cy="748707"/>
            </a:xfrm>
            <a:custGeom>
              <a:avLst/>
              <a:gdLst>
                <a:gd name="T0" fmla="*/ 7890 w 8292"/>
                <a:gd name="T1" fmla="*/ 0 h 771"/>
                <a:gd name="T2" fmla="*/ 400 w 8292"/>
                <a:gd name="T3" fmla="*/ 0 h 771"/>
                <a:gd name="T4" fmla="*/ 400 w 8292"/>
                <a:gd name="T5" fmla="*/ 0 h 771"/>
                <a:gd name="T6" fmla="*/ 28 w 8292"/>
                <a:gd name="T7" fmla="*/ 385 h 771"/>
                <a:gd name="T8" fmla="*/ 28 w 8292"/>
                <a:gd name="T9" fmla="*/ 385 h 771"/>
                <a:gd name="T10" fmla="*/ 400 w 8292"/>
                <a:gd name="T11" fmla="*/ 770 h 771"/>
                <a:gd name="T12" fmla="*/ 7890 w 8292"/>
                <a:gd name="T13" fmla="*/ 770 h 771"/>
                <a:gd name="T14" fmla="*/ 7890 w 8292"/>
                <a:gd name="T15" fmla="*/ 770 h 771"/>
                <a:gd name="T16" fmla="*/ 8263 w 8292"/>
                <a:gd name="T17" fmla="*/ 385 h 771"/>
                <a:gd name="T18" fmla="*/ 8263 w 8292"/>
                <a:gd name="T19" fmla="*/ 385 h 771"/>
                <a:gd name="T20" fmla="*/ 7890 w 8292"/>
                <a:gd name="T21" fmla="*/ 0 h 771"/>
                <a:gd name="T22" fmla="*/ 7890 w 8292"/>
                <a:gd name="T23" fmla="*/ 72 h 771"/>
                <a:gd name="T24" fmla="*/ 7890 w 8292"/>
                <a:gd name="T25" fmla="*/ 72 h 771"/>
                <a:gd name="T26" fmla="*/ 7890 w 8292"/>
                <a:gd name="T27" fmla="*/ 698 h 771"/>
                <a:gd name="T28" fmla="*/ 400 w 8292"/>
                <a:gd name="T29" fmla="*/ 698 h 771"/>
                <a:gd name="T30" fmla="*/ 400 w 8292"/>
                <a:gd name="T31" fmla="*/ 698 h 771"/>
                <a:gd name="T32" fmla="*/ 400 w 8292"/>
                <a:gd name="T33" fmla="*/ 72 h 771"/>
                <a:gd name="T34" fmla="*/ 7890 w 8292"/>
                <a:gd name="T35" fmla="*/ 72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92" h="771">
                  <a:moveTo>
                    <a:pt x="7890" y="0"/>
                  </a:moveTo>
                  <a:lnTo>
                    <a:pt x="400" y="0"/>
                  </a:lnTo>
                  <a:lnTo>
                    <a:pt x="400" y="0"/>
                  </a:lnTo>
                  <a:cubicBezTo>
                    <a:pt x="156" y="0"/>
                    <a:pt x="28" y="194"/>
                    <a:pt x="28" y="385"/>
                  </a:cubicBezTo>
                  <a:lnTo>
                    <a:pt x="28" y="385"/>
                  </a:lnTo>
                  <a:cubicBezTo>
                    <a:pt x="28" y="576"/>
                    <a:pt x="156" y="770"/>
                    <a:pt x="400" y="770"/>
                  </a:cubicBezTo>
                  <a:lnTo>
                    <a:pt x="7890" y="770"/>
                  </a:lnTo>
                  <a:lnTo>
                    <a:pt x="7890" y="770"/>
                  </a:lnTo>
                  <a:cubicBezTo>
                    <a:pt x="8135" y="770"/>
                    <a:pt x="8263" y="576"/>
                    <a:pt x="8263" y="385"/>
                  </a:cubicBezTo>
                  <a:lnTo>
                    <a:pt x="8263" y="385"/>
                  </a:lnTo>
                  <a:cubicBezTo>
                    <a:pt x="8263" y="194"/>
                    <a:pt x="8135" y="0"/>
                    <a:pt x="7890" y="0"/>
                  </a:cubicBezTo>
                  <a:close/>
                  <a:moveTo>
                    <a:pt x="7890" y="72"/>
                  </a:moveTo>
                  <a:lnTo>
                    <a:pt x="7890" y="72"/>
                  </a:lnTo>
                  <a:cubicBezTo>
                    <a:pt x="8291" y="72"/>
                    <a:pt x="8291" y="698"/>
                    <a:pt x="7890" y="698"/>
                  </a:cubicBezTo>
                  <a:lnTo>
                    <a:pt x="400" y="698"/>
                  </a:lnTo>
                  <a:lnTo>
                    <a:pt x="400" y="698"/>
                  </a:lnTo>
                  <a:cubicBezTo>
                    <a:pt x="0" y="698"/>
                    <a:pt x="0" y="72"/>
                    <a:pt x="400" y="72"/>
                  </a:cubicBezTo>
                  <a:lnTo>
                    <a:pt x="7890" y="72"/>
                  </a:lnTo>
                  <a:close/>
                </a:path>
              </a:pathLst>
            </a:custGeom>
            <a:solidFill>
              <a:schemeClr val="bg1">
                <a:lumMod val="85000"/>
              </a:schemeClr>
            </a:solidFill>
            <a:ln>
              <a:noFill/>
            </a:ln>
            <a:effectLst/>
          </p:spPr>
          <p:txBody>
            <a:bodyPr wrap="none" anchor="ctr"/>
            <a:lstStyle/>
            <a:p>
              <a:endParaRPr lang="en-US" sz="3200" dirty="0"/>
            </a:p>
          </p:txBody>
        </p:sp>
        <p:sp>
          <p:nvSpPr>
            <p:cNvPr id="28" name="Freeform 51">
              <a:extLst>
                <a:ext uri="{FF2B5EF4-FFF2-40B4-BE49-F238E27FC236}">
                  <a16:creationId xmlns:a16="http://schemas.microsoft.com/office/drawing/2014/main" id="{76A5D51D-4804-4AFA-AF5F-8B840889DD6A}"/>
                </a:ext>
              </a:extLst>
            </p:cNvPr>
            <p:cNvSpPr>
              <a:spLocks noChangeArrowheads="1"/>
            </p:cNvSpPr>
            <p:nvPr/>
          </p:nvSpPr>
          <p:spPr bwMode="auto">
            <a:xfrm>
              <a:off x="12005744" y="8102392"/>
              <a:ext cx="7807928" cy="432109"/>
            </a:xfrm>
            <a:custGeom>
              <a:avLst/>
              <a:gdLst>
                <a:gd name="T0" fmla="*/ 7760 w 8046"/>
                <a:gd name="T1" fmla="*/ 0 h 446"/>
                <a:gd name="T2" fmla="*/ 284 w 8046"/>
                <a:gd name="T3" fmla="*/ 0 h 446"/>
                <a:gd name="T4" fmla="*/ 284 w 8046"/>
                <a:gd name="T5" fmla="*/ 0 h 446"/>
                <a:gd name="T6" fmla="*/ 284 w 8046"/>
                <a:gd name="T7" fmla="*/ 445 h 446"/>
                <a:gd name="T8" fmla="*/ 7760 w 8046"/>
                <a:gd name="T9" fmla="*/ 445 h 446"/>
                <a:gd name="T10" fmla="*/ 7760 w 8046"/>
                <a:gd name="T11" fmla="*/ 445 h 446"/>
                <a:gd name="T12" fmla="*/ 7760 w 8046"/>
                <a:gd name="T13" fmla="*/ 0 h 446"/>
              </a:gdLst>
              <a:ahLst/>
              <a:cxnLst>
                <a:cxn ang="0">
                  <a:pos x="T0" y="T1"/>
                </a:cxn>
                <a:cxn ang="0">
                  <a:pos x="T2" y="T3"/>
                </a:cxn>
                <a:cxn ang="0">
                  <a:pos x="T4" y="T5"/>
                </a:cxn>
                <a:cxn ang="0">
                  <a:pos x="T6" y="T7"/>
                </a:cxn>
                <a:cxn ang="0">
                  <a:pos x="T8" y="T9"/>
                </a:cxn>
                <a:cxn ang="0">
                  <a:pos x="T10" y="T11"/>
                </a:cxn>
                <a:cxn ang="0">
                  <a:pos x="T12" y="T13"/>
                </a:cxn>
              </a:cxnLst>
              <a:rect l="0" t="0" r="r" b="b"/>
              <a:pathLst>
                <a:path w="8046" h="446">
                  <a:moveTo>
                    <a:pt x="7760" y="0"/>
                  </a:moveTo>
                  <a:lnTo>
                    <a:pt x="284" y="0"/>
                  </a:lnTo>
                  <a:lnTo>
                    <a:pt x="284" y="0"/>
                  </a:lnTo>
                  <a:cubicBezTo>
                    <a:pt x="0" y="0"/>
                    <a:pt x="0" y="445"/>
                    <a:pt x="284" y="445"/>
                  </a:cubicBezTo>
                  <a:lnTo>
                    <a:pt x="7760" y="445"/>
                  </a:lnTo>
                  <a:lnTo>
                    <a:pt x="7760" y="445"/>
                  </a:lnTo>
                  <a:cubicBezTo>
                    <a:pt x="8045" y="445"/>
                    <a:pt x="8045" y="0"/>
                    <a:pt x="7760" y="0"/>
                  </a:cubicBezTo>
                </a:path>
              </a:pathLst>
            </a:custGeom>
            <a:solidFill>
              <a:schemeClr val="accent1"/>
            </a:solidFill>
            <a:ln>
              <a:noFill/>
            </a:ln>
            <a:effectLst/>
          </p:spPr>
          <p:txBody>
            <a:bodyPr wrap="none" anchor="ctr"/>
            <a:lstStyle/>
            <a:p>
              <a:endParaRPr lang="en-US" sz="3200" dirty="0"/>
            </a:p>
          </p:txBody>
        </p:sp>
        <p:sp>
          <p:nvSpPr>
            <p:cNvPr id="29" name="Freeform 52">
              <a:extLst>
                <a:ext uri="{FF2B5EF4-FFF2-40B4-BE49-F238E27FC236}">
                  <a16:creationId xmlns:a16="http://schemas.microsoft.com/office/drawing/2014/main" id="{98973A06-F901-4508-BCC2-0A8B49383246}"/>
                </a:ext>
              </a:extLst>
            </p:cNvPr>
            <p:cNvSpPr>
              <a:spLocks noChangeArrowheads="1"/>
            </p:cNvSpPr>
            <p:nvPr/>
          </p:nvSpPr>
          <p:spPr bwMode="auto">
            <a:xfrm>
              <a:off x="15111802" y="8102392"/>
              <a:ext cx="4701870" cy="432109"/>
            </a:xfrm>
            <a:custGeom>
              <a:avLst/>
              <a:gdLst>
                <a:gd name="T0" fmla="*/ 4559 w 4845"/>
                <a:gd name="T1" fmla="*/ 0 h 446"/>
                <a:gd name="T2" fmla="*/ 0 w 4845"/>
                <a:gd name="T3" fmla="*/ 0 h 446"/>
                <a:gd name="T4" fmla="*/ 0 w 4845"/>
                <a:gd name="T5" fmla="*/ 445 h 446"/>
                <a:gd name="T6" fmla="*/ 4559 w 4845"/>
                <a:gd name="T7" fmla="*/ 445 h 446"/>
                <a:gd name="T8" fmla="*/ 4559 w 4845"/>
                <a:gd name="T9" fmla="*/ 445 h 446"/>
                <a:gd name="T10" fmla="*/ 4559 w 4845"/>
                <a:gd name="T11" fmla="*/ 0 h 446"/>
              </a:gdLst>
              <a:ahLst/>
              <a:cxnLst>
                <a:cxn ang="0">
                  <a:pos x="T0" y="T1"/>
                </a:cxn>
                <a:cxn ang="0">
                  <a:pos x="T2" y="T3"/>
                </a:cxn>
                <a:cxn ang="0">
                  <a:pos x="T4" y="T5"/>
                </a:cxn>
                <a:cxn ang="0">
                  <a:pos x="T6" y="T7"/>
                </a:cxn>
                <a:cxn ang="0">
                  <a:pos x="T8" y="T9"/>
                </a:cxn>
                <a:cxn ang="0">
                  <a:pos x="T10" y="T11"/>
                </a:cxn>
              </a:cxnLst>
              <a:rect l="0" t="0" r="r" b="b"/>
              <a:pathLst>
                <a:path w="4845" h="446">
                  <a:moveTo>
                    <a:pt x="4559" y="0"/>
                  </a:moveTo>
                  <a:lnTo>
                    <a:pt x="0" y="0"/>
                  </a:lnTo>
                  <a:lnTo>
                    <a:pt x="0" y="445"/>
                  </a:lnTo>
                  <a:lnTo>
                    <a:pt x="4559" y="445"/>
                  </a:lnTo>
                  <a:lnTo>
                    <a:pt x="4559" y="445"/>
                  </a:lnTo>
                  <a:cubicBezTo>
                    <a:pt x="4844" y="445"/>
                    <a:pt x="4844" y="0"/>
                    <a:pt x="4559" y="0"/>
                  </a:cubicBezTo>
                </a:path>
              </a:pathLst>
            </a:custGeom>
            <a:solidFill>
              <a:schemeClr val="accent2"/>
            </a:solidFill>
            <a:ln>
              <a:noFill/>
            </a:ln>
            <a:effectLst/>
          </p:spPr>
          <p:txBody>
            <a:bodyPr wrap="none" anchor="ctr"/>
            <a:lstStyle/>
            <a:p>
              <a:endParaRPr lang="en-US" sz="3200" dirty="0"/>
            </a:p>
          </p:txBody>
        </p:sp>
        <p:sp>
          <p:nvSpPr>
            <p:cNvPr id="30" name="Freeform 53">
              <a:extLst>
                <a:ext uri="{FF2B5EF4-FFF2-40B4-BE49-F238E27FC236}">
                  <a16:creationId xmlns:a16="http://schemas.microsoft.com/office/drawing/2014/main" id="{96A2B957-B4A5-485A-85A0-CA0ED8D01B28}"/>
                </a:ext>
              </a:extLst>
            </p:cNvPr>
            <p:cNvSpPr>
              <a:spLocks noChangeArrowheads="1"/>
            </p:cNvSpPr>
            <p:nvPr/>
          </p:nvSpPr>
          <p:spPr bwMode="auto">
            <a:xfrm>
              <a:off x="17473433" y="8102392"/>
              <a:ext cx="2340240" cy="432109"/>
            </a:xfrm>
            <a:custGeom>
              <a:avLst/>
              <a:gdLst>
                <a:gd name="T0" fmla="*/ 2125 w 2411"/>
                <a:gd name="T1" fmla="*/ 0 h 446"/>
                <a:gd name="T2" fmla="*/ 0 w 2411"/>
                <a:gd name="T3" fmla="*/ 0 h 446"/>
                <a:gd name="T4" fmla="*/ 0 w 2411"/>
                <a:gd name="T5" fmla="*/ 445 h 446"/>
                <a:gd name="T6" fmla="*/ 2125 w 2411"/>
                <a:gd name="T7" fmla="*/ 445 h 446"/>
                <a:gd name="T8" fmla="*/ 2125 w 2411"/>
                <a:gd name="T9" fmla="*/ 445 h 446"/>
                <a:gd name="T10" fmla="*/ 2125 w 2411"/>
                <a:gd name="T11" fmla="*/ 0 h 446"/>
              </a:gdLst>
              <a:ahLst/>
              <a:cxnLst>
                <a:cxn ang="0">
                  <a:pos x="T0" y="T1"/>
                </a:cxn>
                <a:cxn ang="0">
                  <a:pos x="T2" y="T3"/>
                </a:cxn>
                <a:cxn ang="0">
                  <a:pos x="T4" y="T5"/>
                </a:cxn>
                <a:cxn ang="0">
                  <a:pos x="T6" y="T7"/>
                </a:cxn>
                <a:cxn ang="0">
                  <a:pos x="T8" y="T9"/>
                </a:cxn>
                <a:cxn ang="0">
                  <a:pos x="T10" y="T11"/>
                </a:cxn>
              </a:cxnLst>
              <a:rect l="0" t="0" r="r" b="b"/>
              <a:pathLst>
                <a:path w="2411" h="446">
                  <a:moveTo>
                    <a:pt x="2125" y="0"/>
                  </a:moveTo>
                  <a:lnTo>
                    <a:pt x="0" y="0"/>
                  </a:lnTo>
                  <a:lnTo>
                    <a:pt x="0" y="445"/>
                  </a:lnTo>
                  <a:lnTo>
                    <a:pt x="2125" y="445"/>
                  </a:lnTo>
                  <a:lnTo>
                    <a:pt x="2125" y="445"/>
                  </a:lnTo>
                  <a:cubicBezTo>
                    <a:pt x="2410" y="445"/>
                    <a:pt x="2410" y="0"/>
                    <a:pt x="2125" y="0"/>
                  </a:cubicBezTo>
                </a:path>
              </a:pathLst>
            </a:custGeom>
            <a:solidFill>
              <a:schemeClr val="accent3"/>
            </a:solidFill>
            <a:ln>
              <a:noFill/>
            </a:ln>
            <a:effectLst/>
          </p:spPr>
          <p:txBody>
            <a:bodyPr wrap="none" anchor="ctr"/>
            <a:lstStyle/>
            <a:p>
              <a:endParaRPr lang="en-US" sz="3200" dirty="0"/>
            </a:p>
          </p:txBody>
        </p:sp>
        <p:sp>
          <p:nvSpPr>
            <p:cNvPr id="31" name="Freeform 54">
              <a:extLst>
                <a:ext uri="{FF2B5EF4-FFF2-40B4-BE49-F238E27FC236}">
                  <a16:creationId xmlns:a16="http://schemas.microsoft.com/office/drawing/2014/main" id="{D5AE802C-D8AE-4333-92CA-2A3639FFA6A7}"/>
                </a:ext>
              </a:extLst>
            </p:cNvPr>
            <p:cNvSpPr>
              <a:spLocks noChangeArrowheads="1"/>
            </p:cNvSpPr>
            <p:nvPr/>
          </p:nvSpPr>
          <p:spPr bwMode="auto">
            <a:xfrm>
              <a:off x="18294869" y="8102392"/>
              <a:ext cx="1518803" cy="432109"/>
            </a:xfrm>
            <a:custGeom>
              <a:avLst/>
              <a:gdLst>
                <a:gd name="T0" fmla="*/ 1281 w 1567"/>
                <a:gd name="T1" fmla="*/ 0 h 446"/>
                <a:gd name="T2" fmla="*/ 0 w 1567"/>
                <a:gd name="T3" fmla="*/ 0 h 446"/>
                <a:gd name="T4" fmla="*/ 0 w 1567"/>
                <a:gd name="T5" fmla="*/ 445 h 446"/>
                <a:gd name="T6" fmla="*/ 1281 w 1567"/>
                <a:gd name="T7" fmla="*/ 445 h 446"/>
                <a:gd name="T8" fmla="*/ 1281 w 1567"/>
                <a:gd name="T9" fmla="*/ 445 h 446"/>
                <a:gd name="T10" fmla="*/ 1281 w 1567"/>
                <a:gd name="T11" fmla="*/ 0 h 446"/>
              </a:gdLst>
              <a:ahLst/>
              <a:cxnLst>
                <a:cxn ang="0">
                  <a:pos x="T0" y="T1"/>
                </a:cxn>
                <a:cxn ang="0">
                  <a:pos x="T2" y="T3"/>
                </a:cxn>
                <a:cxn ang="0">
                  <a:pos x="T4" y="T5"/>
                </a:cxn>
                <a:cxn ang="0">
                  <a:pos x="T6" y="T7"/>
                </a:cxn>
                <a:cxn ang="0">
                  <a:pos x="T8" y="T9"/>
                </a:cxn>
                <a:cxn ang="0">
                  <a:pos x="T10" y="T11"/>
                </a:cxn>
              </a:cxnLst>
              <a:rect l="0" t="0" r="r" b="b"/>
              <a:pathLst>
                <a:path w="1567" h="446">
                  <a:moveTo>
                    <a:pt x="1281" y="0"/>
                  </a:moveTo>
                  <a:lnTo>
                    <a:pt x="0" y="0"/>
                  </a:lnTo>
                  <a:lnTo>
                    <a:pt x="0" y="445"/>
                  </a:lnTo>
                  <a:lnTo>
                    <a:pt x="1281" y="445"/>
                  </a:lnTo>
                  <a:lnTo>
                    <a:pt x="1281" y="445"/>
                  </a:lnTo>
                  <a:cubicBezTo>
                    <a:pt x="1566" y="445"/>
                    <a:pt x="1566" y="0"/>
                    <a:pt x="1281" y="0"/>
                  </a:cubicBezTo>
                </a:path>
              </a:pathLst>
            </a:custGeom>
            <a:solidFill>
              <a:schemeClr val="accent4"/>
            </a:solidFill>
            <a:ln>
              <a:noFill/>
            </a:ln>
            <a:effectLst/>
          </p:spPr>
          <p:txBody>
            <a:bodyPr wrap="none" anchor="ctr"/>
            <a:lstStyle/>
            <a:p>
              <a:endParaRPr lang="en-US" sz="3200" dirty="0"/>
            </a:p>
          </p:txBody>
        </p:sp>
        <p:sp>
          <p:nvSpPr>
            <p:cNvPr id="32" name="Freeform 55">
              <a:extLst>
                <a:ext uri="{FF2B5EF4-FFF2-40B4-BE49-F238E27FC236}">
                  <a16:creationId xmlns:a16="http://schemas.microsoft.com/office/drawing/2014/main" id="{46ABDC05-60A6-4CB5-9062-EB937045556F}"/>
                </a:ext>
              </a:extLst>
            </p:cNvPr>
            <p:cNvSpPr>
              <a:spLocks noChangeArrowheads="1"/>
            </p:cNvSpPr>
            <p:nvPr/>
          </p:nvSpPr>
          <p:spPr bwMode="auto">
            <a:xfrm>
              <a:off x="11881674" y="9013671"/>
              <a:ext cx="8043235" cy="748707"/>
            </a:xfrm>
            <a:custGeom>
              <a:avLst/>
              <a:gdLst>
                <a:gd name="T0" fmla="*/ 7890 w 8292"/>
                <a:gd name="T1" fmla="*/ 0 h 771"/>
                <a:gd name="T2" fmla="*/ 400 w 8292"/>
                <a:gd name="T3" fmla="*/ 0 h 771"/>
                <a:gd name="T4" fmla="*/ 400 w 8292"/>
                <a:gd name="T5" fmla="*/ 0 h 771"/>
                <a:gd name="T6" fmla="*/ 28 w 8292"/>
                <a:gd name="T7" fmla="*/ 385 h 771"/>
                <a:gd name="T8" fmla="*/ 28 w 8292"/>
                <a:gd name="T9" fmla="*/ 385 h 771"/>
                <a:gd name="T10" fmla="*/ 400 w 8292"/>
                <a:gd name="T11" fmla="*/ 770 h 771"/>
                <a:gd name="T12" fmla="*/ 7890 w 8292"/>
                <a:gd name="T13" fmla="*/ 770 h 771"/>
                <a:gd name="T14" fmla="*/ 7890 w 8292"/>
                <a:gd name="T15" fmla="*/ 770 h 771"/>
                <a:gd name="T16" fmla="*/ 8263 w 8292"/>
                <a:gd name="T17" fmla="*/ 385 h 771"/>
                <a:gd name="T18" fmla="*/ 8263 w 8292"/>
                <a:gd name="T19" fmla="*/ 385 h 771"/>
                <a:gd name="T20" fmla="*/ 7890 w 8292"/>
                <a:gd name="T21" fmla="*/ 0 h 771"/>
                <a:gd name="T22" fmla="*/ 7890 w 8292"/>
                <a:gd name="T23" fmla="*/ 72 h 771"/>
                <a:gd name="T24" fmla="*/ 7890 w 8292"/>
                <a:gd name="T25" fmla="*/ 72 h 771"/>
                <a:gd name="T26" fmla="*/ 7890 w 8292"/>
                <a:gd name="T27" fmla="*/ 698 h 771"/>
                <a:gd name="T28" fmla="*/ 400 w 8292"/>
                <a:gd name="T29" fmla="*/ 698 h 771"/>
                <a:gd name="T30" fmla="*/ 400 w 8292"/>
                <a:gd name="T31" fmla="*/ 698 h 771"/>
                <a:gd name="T32" fmla="*/ 400 w 8292"/>
                <a:gd name="T33" fmla="*/ 72 h 771"/>
                <a:gd name="T34" fmla="*/ 7890 w 8292"/>
                <a:gd name="T35" fmla="*/ 72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92" h="771">
                  <a:moveTo>
                    <a:pt x="7890" y="0"/>
                  </a:moveTo>
                  <a:lnTo>
                    <a:pt x="400" y="0"/>
                  </a:lnTo>
                  <a:lnTo>
                    <a:pt x="400" y="0"/>
                  </a:lnTo>
                  <a:cubicBezTo>
                    <a:pt x="156" y="0"/>
                    <a:pt x="28" y="193"/>
                    <a:pt x="28" y="385"/>
                  </a:cubicBezTo>
                  <a:lnTo>
                    <a:pt x="28" y="385"/>
                  </a:lnTo>
                  <a:cubicBezTo>
                    <a:pt x="28" y="576"/>
                    <a:pt x="156" y="770"/>
                    <a:pt x="400" y="770"/>
                  </a:cubicBezTo>
                  <a:lnTo>
                    <a:pt x="7890" y="770"/>
                  </a:lnTo>
                  <a:lnTo>
                    <a:pt x="7890" y="770"/>
                  </a:lnTo>
                  <a:cubicBezTo>
                    <a:pt x="8135" y="770"/>
                    <a:pt x="8263" y="576"/>
                    <a:pt x="8263" y="385"/>
                  </a:cubicBezTo>
                  <a:lnTo>
                    <a:pt x="8263" y="385"/>
                  </a:lnTo>
                  <a:cubicBezTo>
                    <a:pt x="8263" y="193"/>
                    <a:pt x="8135" y="0"/>
                    <a:pt x="7890" y="0"/>
                  </a:cubicBezTo>
                  <a:close/>
                  <a:moveTo>
                    <a:pt x="7890" y="72"/>
                  </a:moveTo>
                  <a:lnTo>
                    <a:pt x="7890" y="72"/>
                  </a:lnTo>
                  <a:cubicBezTo>
                    <a:pt x="8291" y="72"/>
                    <a:pt x="8291" y="698"/>
                    <a:pt x="7890" y="698"/>
                  </a:cubicBezTo>
                  <a:lnTo>
                    <a:pt x="400" y="698"/>
                  </a:lnTo>
                  <a:lnTo>
                    <a:pt x="400" y="698"/>
                  </a:lnTo>
                  <a:cubicBezTo>
                    <a:pt x="0" y="698"/>
                    <a:pt x="0" y="72"/>
                    <a:pt x="400" y="72"/>
                  </a:cubicBezTo>
                  <a:lnTo>
                    <a:pt x="7890" y="72"/>
                  </a:lnTo>
                  <a:close/>
                </a:path>
              </a:pathLst>
            </a:custGeom>
            <a:solidFill>
              <a:schemeClr val="bg1">
                <a:lumMod val="85000"/>
              </a:schemeClr>
            </a:solidFill>
            <a:ln>
              <a:noFill/>
            </a:ln>
            <a:effectLst/>
          </p:spPr>
          <p:txBody>
            <a:bodyPr wrap="none" anchor="ctr"/>
            <a:lstStyle/>
            <a:p>
              <a:endParaRPr lang="en-US" sz="3200" dirty="0"/>
            </a:p>
          </p:txBody>
        </p:sp>
        <p:sp>
          <p:nvSpPr>
            <p:cNvPr id="33" name="Freeform 56">
              <a:extLst>
                <a:ext uri="{FF2B5EF4-FFF2-40B4-BE49-F238E27FC236}">
                  <a16:creationId xmlns:a16="http://schemas.microsoft.com/office/drawing/2014/main" id="{58716D62-56A3-4EC0-85BF-D2C366AE1FD4}"/>
                </a:ext>
              </a:extLst>
            </p:cNvPr>
            <p:cNvSpPr>
              <a:spLocks noChangeArrowheads="1"/>
            </p:cNvSpPr>
            <p:nvPr/>
          </p:nvSpPr>
          <p:spPr bwMode="auto">
            <a:xfrm>
              <a:off x="12005744" y="9171970"/>
              <a:ext cx="7807928" cy="432109"/>
            </a:xfrm>
            <a:custGeom>
              <a:avLst/>
              <a:gdLst>
                <a:gd name="T0" fmla="*/ 7760 w 8046"/>
                <a:gd name="T1" fmla="*/ 0 h 445"/>
                <a:gd name="T2" fmla="*/ 284 w 8046"/>
                <a:gd name="T3" fmla="*/ 0 h 445"/>
                <a:gd name="T4" fmla="*/ 284 w 8046"/>
                <a:gd name="T5" fmla="*/ 0 h 445"/>
                <a:gd name="T6" fmla="*/ 284 w 8046"/>
                <a:gd name="T7" fmla="*/ 444 h 445"/>
                <a:gd name="T8" fmla="*/ 7760 w 8046"/>
                <a:gd name="T9" fmla="*/ 444 h 445"/>
                <a:gd name="T10" fmla="*/ 7760 w 8046"/>
                <a:gd name="T11" fmla="*/ 444 h 445"/>
                <a:gd name="T12" fmla="*/ 7760 w 8046"/>
                <a:gd name="T13" fmla="*/ 0 h 445"/>
              </a:gdLst>
              <a:ahLst/>
              <a:cxnLst>
                <a:cxn ang="0">
                  <a:pos x="T0" y="T1"/>
                </a:cxn>
                <a:cxn ang="0">
                  <a:pos x="T2" y="T3"/>
                </a:cxn>
                <a:cxn ang="0">
                  <a:pos x="T4" y="T5"/>
                </a:cxn>
                <a:cxn ang="0">
                  <a:pos x="T6" y="T7"/>
                </a:cxn>
                <a:cxn ang="0">
                  <a:pos x="T8" y="T9"/>
                </a:cxn>
                <a:cxn ang="0">
                  <a:pos x="T10" y="T11"/>
                </a:cxn>
                <a:cxn ang="0">
                  <a:pos x="T12" y="T13"/>
                </a:cxn>
              </a:cxnLst>
              <a:rect l="0" t="0" r="r" b="b"/>
              <a:pathLst>
                <a:path w="8046" h="445">
                  <a:moveTo>
                    <a:pt x="7760" y="0"/>
                  </a:moveTo>
                  <a:lnTo>
                    <a:pt x="284" y="0"/>
                  </a:lnTo>
                  <a:lnTo>
                    <a:pt x="284" y="0"/>
                  </a:lnTo>
                  <a:cubicBezTo>
                    <a:pt x="0" y="0"/>
                    <a:pt x="0" y="444"/>
                    <a:pt x="284" y="444"/>
                  </a:cubicBezTo>
                  <a:lnTo>
                    <a:pt x="7760" y="444"/>
                  </a:lnTo>
                  <a:lnTo>
                    <a:pt x="7760" y="444"/>
                  </a:lnTo>
                  <a:cubicBezTo>
                    <a:pt x="8045" y="444"/>
                    <a:pt x="8045" y="0"/>
                    <a:pt x="7760" y="0"/>
                  </a:cubicBezTo>
                </a:path>
              </a:pathLst>
            </a:custGeom>
            <a:solidFill>
              <a:schemeClr val="accent1"/>
            </a:solidFill>
            <a:ln>
              <a:noFill/>
            </a:ln>
            <a:effectLst/>
          </p:spPr>
          <p:txBody>
            <a:bodyPr wrap="none" anchor="ctr"/>
            <a:lstStyle/>
            <a:p>
              <a:endParaRPr lang="en-US" sz="3200" dirty="0"/>
            </a:p>
          </p:txBody>
        </p:sp>
        <p:sp>
          <p:nvSpPr>
            <p:cNvPr id="34" name="Freeform 57">
              <a:extLst>
                <a:ext uri="{FF2B5EF4-FFF2-40B4-BE49-F238E27FC236}">
                  <a16:creationId xmlns:a16="http://schemas.microsoft.com/office/drawing/2014/main" id="{97619954-E87F-42DE-A491-0E63E7465E98}"/>
                </a:ext>
              </a:extLst>
            </p:cNvPr>
            <p:cNvSpPr>
              <a:spLocks noChangeArrowheads="1"/>
            </p:cNvSpPr>
            <p:nvPr/>
          </p:nvSpPr>
          <p:spPr bwMode="auto">
            <a:xfrm>
              <a:off x="13464651" y="9171970"/>
              <a:ext cx="6349021" cy="432109"/>
            </a:xfrm>
            <a:custGeom>
              <a:avLst/>
              <a:gdLst>
                <a:gd name="T0" fmla="*/ 6258 w 6544"/>
                <a:gd name="T1" fmla="*/ 0 h 445"/>
                <a:gd name="T2" fmla="*/ 0 w 6544"/>
                <a:gd name="T3" fmla="*/ 0 h 445"/>
                <a:gd name="T4" fmla="*/ 0 w 6544"/>
                <a:gd name="T5" fmla="*/ 444 h 445"/>
                <a:gd name="T6" fmla="*/ 6258 w 6544"/>
                <a:gd name="T7" fmla="*/ 444 h 445"/>
                <a:gd name="T8" fmla="*/ 6258 w 6544"/>
                <a:gd name="T9" fmla="*/ 444 h 445"/>
                <a:gd name="T10" fmla="*/ 6258 w 6544"/>
                <a:gd name="T11" fmla="*/ 0 h 445"/>
              </a:gdLst>
              <a:ahLst/>
              <a:cxnLst>
                <a:cxn ang="0">
                  <a:pos x="T0" y="T1"/>
                </a:cxn>
                <a:cxn ang="0">
                  <a:pos x="T2" y="T3"/>
                </a:cxn>
                <a:cxn ang="0">
                  <a:pos x="T4" y="T5"/>
                </a:cxn>
                <a:cxn ang="0">
                  <a:pos x="T6" y="T7"/>
                </a:cxn>
                <a:cxn ang="0">
                  <a:pos x="T8" y="T9"/>
                </a:cxn>
                <a:cxn ang="0">
                  <a:pos x="T10" y="T11"/>
                </a:cxn>
              </a:cxnLst>
              <a:rect l="0" t="0" r="r" b="b"/>
              <a:pathLst>
                <a:path w="6544" h="445">
                  <a:moveTo>
                    <a:pt x="6258" y="0"/>
                  </a:moveTo>
                  <a:lnTo>
                    <a:pt x="0" y="0"/>
                  </a:lnTo>
                  <a:lnTo>
                    <a:pt x="0" y="444"/>
                  </a:lnTo>
                  <a:lnTo>
                    <a:pt x="6258" y="444"/>
                  </a:lnTo>
                  <a:lnTo>
                    <a:pt x="6258" y="444"/>
                  </a:lnTo>
                  <a:cubicBezTo>
                    <a:pt x="6543" y="444"/>
                    <a:pt x="6543" y="0"/>
                    <a:pt x="6258" y="0"/>
                  </a:cubicBezTo>
                </a:path>
              </a:pathLst>
            </a:custGeom>
            <a:solidFill>
              <a:schemeClr val="accent2"/>
            </a:solidFill>
            <a:ln>
              <a:noFill/>
            </a:ln>
            <a:effectLst/>
          </p:spPr>
          <p:txBody>
            <a:bodyPr wrap="none" anchor="ctr"/>
            <a:lstStyle/>
            <a:p>
              <a:endParaRPr lang="en-US" sz="3200" dirty="0"/>
            </a:p>
          </p:txBody>
        </p:sp>
        <p:sp>
          <p:nvSpPr>
            <p:cNvPr id="35" name="Freeform 58">
              <a:extLst>
                <a:ext uri="{FF2B5EF4-FFF2-40B4-BE49-F238E27FC236}">
                  <a16:creationId xmlns:a16="http://schemas.microsoft.com/office/drawing/2014/main" id="{67EE5807-59EF-4BE1-B3B4-9FB81918CACF}"/>
                </a:ext>
              </a:extLst>
            </p:cNvPr>
            <p:cNvSpPr>
              <a:spLocks noChangeArrowheads="1"/>
            </p:cNvSpPr>
            <p:nvPr/>
          </p:nvSpPr>
          <p:spPr bwMode="auto">
            <a:xfrm>
              <a:off x="14773817" y="9171970"/>
              <a:ext cx="5039856" cy="432109"/>
            </a:xfrm>
            <a:custGeom>
              <a:avLst/>
              <a:gdLst>
                <a:gd name="T0" fmla="*/ 4910 w 5196"/>
                <a:gd name="T1" fmla="*/ 0 h 445"/>
                <a:gd name="T2" fmla="*/ 0 w 5196"/>
                <a:gd name="T3" fmla="*/ 0 h 445"/>
                <a:gd name="T4" fmla="*/ 0 w 5196"/>
                <a:gd name="T5" fmla="*/ 444 h 445"/>
                <a:gd name="T6" fmla="*/ 4910 w 5196"/>
                <a:gd name="T7" fmla="*/ 444 h 445"/>
                <a:gd name="T8" fmla="*/ 4910 w 5196"/>
                <a:gd name="T9" fmla="*/ 444 h 445"/>
                <a:gd name="T10" fmla="*/ 4910 w 5196"/>
                <a:gd name="T11" fmla="*/ 0 h 445"/>
              </a:gdLst>
              <a:ahLst/>
              <a:cxnLst>
                <a:cxn ang="0">
                  <a:pos x="T0" y="T1"/>
                </a:cxn>
                <a:cxn ang="0">
                  <a:pos x="T2" y="T3"/>
                </a:cxn>
                <a:cxn ang="0">
                  <a:pos x="T4" y="T5"/>
                </a:cxn>
                <a:cxn ang="0">
                  <a:pos x="T6" y="T7"/>
                </a:cxn>
                <a:cxn ang="0">
                  <a:pos x="T8" y="T9"/>
                </a:cxn>
                <a:cxn ang="0">
                  <a:pos x="T10" y="T11"/>
                </a:cxn>
              </a:cxnLst>
              <a:rect l="0" t="0" r="r" b="b"/>
              <a:pathLst>
                <a:path w="5196" h="445">
                  <a:moveTo>
                    <a:pt x="4910" y="0"/>
                  </a:moveTo>
                  <a:lnTo>
                    <a:pt x="0" y="0"/>
                  </a:lnTo>
                  <a:lnTo>
                    <a:pt x="0" y="444"/>
                  </a:lnTo>
                  <a:lnTo>
                    <a:pt x="4910" y="444"/>
                  </a:lnTo>
                  <a:lnTo>
                    <a:pt x="4910" y="444"/>
                  </a:lnTo>
                  <a:cubicBezTo>
                    <a:pt x="5195" y="444"/>
                    <a:pt x="5195" y="0"/>
                    <a:pt x="4910" y="0"/>
                  </a:cubicBezTo>
                </a:path>
              </a:pathLst>
            </a:custGeom>
            <a:solidFill>
              <a:schemeClr val="accent3"/>
            </a:solidFill>
            <a:ln>
              <a:noFill/>
            </a:ln>
            <a:effectLst/>
          </p:spPr>
          <p:txBody>
            <a:bodyPr wrap="none" anchor="ctr"/>
            <a:lstStyle/>
            <a:p>
              <a:endParaRPr lang="en-US" sz="3200" dirty="0"/>
            </a:p>
          </p:txBody>
        </p:sp>
        <p:sp>
          <p:nvSpPr>
            <p:cNvPr id="36" name="Freeform 59">
              <a:extLst>
                <a:ext uri="{FF2B5EF4-FFF2-40B4-BE49-F238E27FC236}">
                  <a16:creationId xmlns:a16="http://schemas.microsoft.com/office/drawing/2014/main" id="{CB141EDD-0B70-4092-9080-249C5D948A45}"/>
                </a:ext>
              </a:extLst>
            </p:cNvPr>
            <p:cNvSpPr>
              <a:spLocks noChangeArrowheads="1"/>
            </p:cNvSpPr>
            <p:nvPr/>
          </p:nvSpPr>
          <p:spPr bwMode="auto">
            <a:xfrm>
              <a:off x="17905543" y="9171970"/>
              <a:ext cx="1908129" cy="432109"/>
            </a:xfrm>
            <a:custGeom>
              <a:avLst/>
              <a:gdLst>
                <a:gd name="T0" fmla="*/ 1679 w 1965"/>
                <a:gd name="T1" fmla="*/ 0 h 445"/>
                <a:gd name="T2" fmla="*/ 0 w 1965"/>
                <a:gd name="T3" fmla="*/ 0 h 445"/>
                <a:gd name="T4" fmla="*/ 0 w 1965"/>
                <a:gd name="T5" fmla="*/ 444 h 445"/>
                <a:gd name="T6" fmla="*/ 1679 w 1965"/>
                <a:gd name="T7" fmla="*/ 444 h 445"/>
                <a:gd name="T8" fmla="*/ 1679 w 1965"/>
                <a:gd name="T9" fmla="*/ 444 h 445"/>
                <a:gd name="T10" fmla="*/ 1679 w 1965"/>
                <a:gd name="T11" fmla="*/ 0 h 445"/>
              </a:gdLst>
              <a:ahLst/>
              <a:cxnLst>
                <a:cxn ang="0">
                  <a:pos x="T0" y="T1"/>
                </a:cxn>
                <a:cxn ang="0">
                  <a:pos x="T2" y="T3"/>
                </a:cxn>
                <a:cxn ang="0">
                  <a:pos x="T4" y="T5"/>
                </a:cxn>
                <a:cxn ang="0">
                  <a:pos x="T6" y="T7"/>
                </a:cxn>
                <a:cxn ang="0">
                  <a:pos x="T8" y="T9"/>
                </a:cxn>
                <a:cxn ang="0">
                  <a:pos x="T10" y="T11"/>
                </a:cxn>
              </a:cxnLst>
              <a:rect l="0" t="0" r="r" b="b"/>
              <a:pathLst>
                <a:path w="1965" h="445">
                  <a:moveTo>
                    <a:pt x="1679" y="0"/>
                  </a:moveTo>
                  <a:lnTo>
                    <a:pt x="0" y="0"/>
                  </a:lnTo>
                  <a:lnTo>
                    <a:pt x="0" y="444"/>
                  </a:lnTo>
                  <a:lnTo>
                    <a:pt x="1679" y="444"/>
                  </a:lnTo>
                  <a:lnTo>
                    <a:pt x="1679" y="444"/>
                  </a:lnTo>
                  <a:cubicBezTo>
                    <a:pt x="1964" y="444"/>
                    <a:pt x="1964" y="0"/>
                    <a:pt x="1679" y="0"/>
                  </a:cubicBezTo>
                </a:path>
              </a:pathLst>
            </a:custGeom>
            <a:solidFill>
              <a:schemeClr val="accent4"/>
            </a:solidFill>
            <a:ln>
              <a:noFill/>
            </a:ln>
            <a:effectLst/>
          </p:spPr>
          <p:txBody>
            <a:bodyPr wrap="none" anchor="ctr"/>
            <a:lstStyle/>
            <a:p>
              <a:endParaRPr lang="en-US" sz="3200" dirty="0"/>
            </a:p>
          </p:txBody>
        </p:sp>
        <p:sp>
          <p:nvSpPr>
            <p:cNvPr id="37" name="Freeform 60">
              <a:extLst>
                <a:ext uri="{FF2B5EF4-FFF2-40B4-BE49-F238E27FC236}">
                  <a16:creationId xmlns:a16="http://schemas.microsoft.com/office/drawing/2014/main" id="{98AAF3E2-8B2A-4452-90C1-7959E02C32D0}"/>
                </a:ext>
              </a:extLst>
            </p:cNvPr>
            <p:cNvSpPr>
              <a:spLocks noChangeArrowheads="1"/>
            </p:cNvSpPr>
            <p:nvPr/>
          </p:nvSpPr>
          <p:spPr bwMode="auto">
            <a:xfrm>
              <a:off x="11881674" y="10083250"/>
              <a:ext cx="8043235" cy="748707"/>
            </a:xfrm>
            <a:custGeom>
              <a:avLst/>
              <a:gdLst>
                <a:gd name="T0" fmla="*/ 7890 w 8292"/>
                <a:gd name="T1" fmla="*/ 0 h 771"/>
                <a:gd name="T2" fmla="*/ 400 w 8292"/>
                <a:gd name="T3" fmla="*/ 0 h 771"/>
                <a:gd name="T4" fmla="*/ 400 w 8292"/>
                <a:gd name="T5" fmla="*/ 0 h 771"/>
                <a:gd name="T6" fmla="*/ 28 w 8292"/>
                <a:gd name="T7" fmla="*/ 384 h 771"/>
                <a:gd name="T8" fmla="*/ 28 w 8292"/>
                <a:gd name="T9" fmla="*/ 384 h 771"/>
                <a:gd name="T10" fmla="*/ 400 w 8292"/>
                <a:gd name="T11" fmla="*/ 770 h 771"/>
                <a:gd name="T12" fmla="*/ 7890 w 8292"/>
                <a:gd name="T13" fmla="*/ 770 h 771"/>
                <a:gd name="T14" fmla="*/ 7890 w 8292"/>
                <a:gd name="T15" fmla="*/ 770 h 771"/>
                <a:gd name="T16" fmla="*/ 8263 w 8292"/>
                <a:gd name="T17" fmla="*/ 384 h 771"/>
                <a:gd name="T18" fmla="*/ 8263 w 8292"/>
                <a:gd name="T19" fmla="*/ 384 h 771"/>
                <a:gd name="T20" fmla="*/ 7890 w 8292"/>
                <a:gd name="T21" fmla="*/ 0 h 771"/>
                <a:gd name="T22" fmla="*/ 7890 w 8292"/>
                <a:gd name="T23" fmla="*/ 72 h 771"/>
                <a:gd name="T24" fmla="*/ 7890 w 8292"/>
                <a:gd name="T25" fmla="*/ 72 h 771"/>
                <a:gd name="T26" fmla="*/ 7890 w 8292"/>
                <a:gd name="T27" fmla="*/ 697 h 771"/>
                <a:gd name="T28" fmla="*/ 400 w 8292"/>
                <a:gd name="T29" fmla="*/ 697 h 771"/>
                <a:gd name="T30" fmla="*/ 400 w 8292"/>
                <a:gd name="T31" fmla="*/ 697 h 771"/>
                <a:gd name="T32" fmla="*/ 400 w 8292"/>
                <a:gd name="T33" fmla="*/ 72 h 771"/>
                <a:gd name="T34" fmla="*/ 7890 w 8292"/>
                <a:gd name="T35" fmla="*/ 72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92" h="771">
                  <a:moveTo>
                    <a:pt x="7890" y="0"/>
                  </a:moveTo>
                  <a:lnTo>
                    <a:pt x="400" y="0"/>
                  </a:lnTo>
                  <a:lnTo>
                    <a:pt x="400" y="0"/>
                  </a:lnTo>
                  <a:cubicBezTo>
                    <a:pt x="156" y="0"/>
                    <a:pt x="28" y="193"/>
                    <a:pt x="28" y="384"/>
                  </a:cubicBezTo>
                  <a:lnTo>
                    <a:pt x="28" y="384"/>
                  </a:lnTo>
                  <a:cubicBezTo>
                    <a:pt x="28" y="576"/>
                    <a:pt x="156" y="770"/>
                    <a:pt x="400" y="770"/>
                  </a:cubicBezTo>
                  <a:lnTo>
                    <a:pt x="7890" y="770"/>
                  </a:lnTo>
                  <a:lnTo>
                    <a:pt x="7890" y="770"/>
                  </a:lnTo>
                  <a:cubicBezTo>
                    <a:pt x="8135" y="770"/>
                    <a:pt x="8263" y="576"/>
                    <a:pt x="8263" y="384"/>
                  </a:cubicBezTo>
                  <a:lnTo>
                    <a:pt x="8263" y="384"/>
                  </a:lnTo>
                  <a:cubicBezTo>
                    <a:pt x="8263" y="193"/>
                    <a:pt x="8135" y="0"/>
                    <a:pt x="7890" y="0"/>
                  </a:cubicBezTo>
                  <a:close/>
                  <a:moveTo>
                    <a:pt x="7890" y="72"/>
                  </a:moveTo>
                  <a:lnTo>
                    <a:pt x="7890" y="72"/>
                  </a:lnTo>
                  <a:cubicBezTo>
                    <a:pt x="8291" y="72"/>
                    <a:pt x="8291" y="697"/>
                    <a:pt x="7890" y="697"/>
                  </a:cubicBezTo>
                  <a:lnTo>
                    <a:pt x="400" y="697"/>
                  </a:lnTo>
                  <a:lnTo>
                    <a:pt x="400" y="697"/>
                  </a:lnTo>
                  <a:cubicBezTo>
                    <a:pt x="0" y="697"/>
                    <a:pt x="0" y="72"/>
                    <a:pt x="400" y="72"/>
                  </a:cubicBezTo>
                  <a:lnTo>
                    <a:pt x="7890" y="72"/>
                  </a:lnTo>
                  <a:close/>
                </a:path>
              </a:pathLst>
            </a:custGeom>
            <a:solidFill>
              <a:schemeClr val="bg1">
                <a:lumMod val="85000"/>
              </a:schemeClr>
            </a:solidFill>
            <a:ln>
              <a:noFill/>
            </a:ln>
            <a:effectLst/>
          </p:spPr>
          <p:txBody>
            <a:bodyPr wrap="none" anchor="ctr"/>
            <a:lstStyle/>
            <a:p>
              <a:endParaRPr lang="en-US" sz="3200" dirty="0"/>
            </a:p>
          </p:txBody>
        </p:sp>
        <p:sp>
          <p:nvSpPr>
            <p:cNvPr id="38" name="Freeform 61">
              <a:extLst>
                <a:ext uri="{FF2B5EF4-FFF2-40B4-BE49-F238E27FC236}">
                  <a16:creationId xmlns:a16="http://schemas.microsoft.com/office/drawing/2014/main" id="{7255175D-98C6-42D8-A483-D7C335F27701}"/>
                </a:ext>
              </a:extLst>
            </p:cNvPr>
            <p:cNvSpPr>
              <a:spLocks noChangeArrowheads="1"/>
            </p:cNvSpPr>
            <p:nvPr/>
          </p:nvSpPr>
          <p:spPr bwMode="auto">
            <a:xfrm>
              <a:off x="12005744" y="10241549"/>
              <a:ext cx="7807928" cy="432109"/>
            </a:xfrm>
            <a:custGeom>
              <a:avLst/>
              <a:gdLst>
                <a:gd name="T0" fmla="*/ 7760 w 8046"/>
                <a:gd name="T1" fmla="*/ 0 h 446"/>
                <a:gd name="T2" fmla="*/ 284 w 8046"/>
                <a:gd name="T3" fmla="*/ 0 h 446"/>
                <a:gd name="T4" fmla="*/ 284 w 8046"/>
                <a:gd name="T5" fmla="*/ 0 h 446"/>
                <a:gd name="T6" fmla="*/ 284 w 8046"/>
                <a:gd name="T7" fmla="*/ 445 h 446"/>
                <a:gd name="T8" fmla="*/ 7760 w 8046"/>
                <a:gd name="T9" fmla="*/ 445 h 446"/>
                <a:gd name="T10" fmla="*/ 7760 w 8046"/>
                <a:gd name="T11" fmla="*/ 445 h 446"/>
                <a:gd name="T12" fmla="*/ 7760 w 8046"/>
                <a:gd name="T13" fmla="*/ 0 h 446"/>
              </a:gdLst>
              <a:ahLst/>
              <a:cxnLst>
                <a:cxn ang="0">
                  <a:pos x="T0" y="T1"/>
                </a:cxn>
                <a:cxn ang="0">
                  <a:pos x="T2" y="T3"/>
                </a:cxn>
                <a:cxn ang="0">
                  <a:pos x="T4" y="T5"/>
                </a:cxn>
                <a:cxn ang="0">
                  <a:pos x="T6" y="T7"/>
                </a:cxn>
                <a:cxn ang="0">
                  <a:pos x="T8" y="T9"/>
                </a:cxn>
                <a:cxn ang="0">
                  <a:pos x="T10" y="T11"/>
                </a:cxn>
                <a:cxn ang="0">
                  <a:pos x="T12" y="T13"/>
                </a:cxn>
              </a:cxnLst>
              <a:rect l="0" t="0" r="r" b="b"/>
              <a:pathLst>
                <a:path w="8046" h="446">
                  <a:moveTo>
                    <a:pt x="7760" y="0"/>
                  </a:moveTo>
                  <a:lnTo>
                    <a:pt x="284" y="0"/>
                  </a:lnTo>
                  <a:lnTo>
                    <a:pt x="284" y="0"/>
                  </a:lnTo>
                  <a:cubicBezTo>
                    <a:pt x="0" y="0"/>
                    <a:pt x="0" y="445"/>
                    <a:pt x="284" y="445"/>
                  </a:cubicBezTo>
                  <a:lnTo>
                    <a:pt x="7760" y="445"/>
                  </a:lnTo>
                  <a:lnTo>
                    <a:pt x="7760" y="445"/>
                  </a:lnTo>
                  <a:cubicBezTo>
                    <a:pt x="8045" y="445"/>
                    <a:pt x="8045" y="0"/>
                    <a:pt x="7760" y="0"/>
                  </a:cubicBezTo>
                </a:path>
              </a:pathLst>
            </a:custGeom>
            <a:solidFill>
              <a:schemeClr val="accent1"/>
            </a:solidFill>
            <a:ln>
              <a:noFill/>
            </a:ln>
            <a:effectLst/>
          </p:spPr>
          <p:txBody>
            <a:bodyPr wrap="none" anchor="ctr"/>
            <a:lstStyle/>
            <a:p>
              <a:endParaRPr lang="en-US" sz="3200" dirty="0"/>
            </a:p>
          </p:txBody>
        </p:sp>
        <p:sp>
          <p:nvSpPr>
            <p:cNvPr id="39" name="Freeform 62">
              <a:extLst>
                <a:ext uri="{FF2B5EF4-FFF2-40B4-BE49-F238E27FC236}">
                  <a16:creationId xmlns:a16="http://schemas.microsoft.com/office/drawing/2014/main" id="{99B332F9-6D2E-4F8D-B370-2916D58B4A80}"/>
                </a:ext>
              </a:extLst>
            </p:cNvPr>
            <p:cNvSpPr>
              <a:spLocks noChangeArrowheads="1"/>
            </p:cNvSpPr>
            <p:nvPr/>
          </p:nvSpPr>
          <p:spPr bwMode="auto">
            <a:xfrm>
              <a:off x="16318286" y="10241549"/>
              <a:ext cx="3495386" cy="432109"/>
            </a:xfrm>
            <a:custGeom>
              <a:avLst/>
              <a:gdLst>
                <a:gd name="T0" fmla="*/ 3318 w 3604"/>
                <a:gd name="T1" fmla="*/ 0 h 446"/>
                <a:gd name="T2" fmla="*/ 0 w 3604"/>
                <a:gd name="T3" fmla="*/ 0 h 446"/>
                <a:gd name="T4" fmla="*/ 0 w 3604"/>
                <a:gd name="T5" fmla="*/ 445 h 446"/>
                <a:gd name="T6" fmla="*/ 3318 w 3604"/>
                <a:gd name="T7" fmla="*/ 445 h 446"/>
                <a:gd name="T8" fmla="*/ 3318 w 3604"/>
                <a:gd name="T9" fmla="*/ 445 h 446"/>
                <a:gd name="T10" fmla="*/ 3318 w 3604"/>
                <a:gd name="T11" fmla="*/ 0 h 446"/>
              </a:gdLst>
              <a:ahLst/>
              <a:cxnLst>
                <a:cxn ang="0">
                  <a:pos x="T0" y="T1"/>
                </a:cxn>
                <a:cxn ang="0">
                  <a:pos x="T2" y="T3"/>
                </a:cxn>
                <a:cxn ang="0">
                  <a:pos x="T4" y="T5"/>
                </a:cxn>
                <a:cxn ang="0">
                  <a:pos x="T6" y="T7"/>
                </a:cxn>
                <a:cxn ang="0">
                  <a:pos x="T8" y="T9"/>
                </a:cxn>
                <a:cxn ang="0">
                  <a:pos x="T10" y="T11"/>
                </a:cxn>
              </a:cxnLst>
              <a:rect l="0" t="0" r="r" b="b"/>
              <a:pathLst>
                <a:path w="3604" h="446">
                  <a:moveTo>
                    <a:pt x="3318" y="0"/>
                  </a:moveTo>
                  <a:lnTo>
                    <a:pt x="0" y="0"/>
                  </a:lnTo>
                  <a:lnTo>
                    <a:pt x="0" y="445"/>
                  </a:lnTo>
                  <a:lnTo>
                    <a:pt x="3318" y="445"/>
                  </a:lnTo>
                  <a:lnTo>
                    <a:pt x="3318" y="445"/>
                  </a:lnTo>
                  <a:cubicBezTo>
                    <a:pt x="3603" y="445"/>
                    <a:pt x="3603" y="0"/>
                    <a:pt x="3318" y="0"/>
                  </a:cubicBezTo>
                </a:path>
              </a:pathLst>
            </a:custGeom>
            <a:solidFill>
              <a:schemeClr val="accent2"/>
            </a:solidFill>
            <a:ln>
              <a:noFill/>
            </a:ln>
            <a:effectLst/>
          </p:spPr>
          <p:txBody>
            <a:bodyPr wrap="none" anchor="ctr"/>
            <a:lstStyle/>
            <a:p>
              <a:endParaRPr lang="en-US" sz="3200" dirty="0"/>
            </a:p>
          </p:txBody>
        </p:sp>
        <p:sp>
          <p:nvSpPr>
            <p:cNvPr id="40" name="Freeform 63">
              <a:extLst>
                <a:ext uri="{FF2B5EF4-FFF2-40B4-BE49-F238E27FC236}">
                  <a16:creationId xmlns:a16="http://schemas.microsoft.com/office/drawing/2014/main" id="{3CDE2E0E-A3AB-48DD-BEF4-06268EA2CD9E}"/>
                </a:ext>
              </a:extLst>
            </p:cNvPr>
            <p:cNvSpPr>
              <a:spLocks noChangeArrowheads="1"/>
            </p:cNvSpPr>
            <p:nvPr/>
          </p:nvSpPr>
          <p:spPr bwMode="auto">
            <a:xfrm>
              <a:off x="17567555" y="10241549"/>
              <a:ext cx="2246118" cy="432109"/>
            </a:xfrm>
            <a:custGeom>
              <a:avLst/>
              <a:gdLst>
                <a:gd name="T0" fmla="*/ 2028 w 2314"/>
                <a:gd name="T1" fmla="*/ 0 h 446"/>
                <a:gd name="T2" fmla="*/ 0 w 2314"/>
                <a:gd name="T3" fmla="*/ 0 h 446"/>
                <a:gd name="T4" fmla="*/ 0 w 2314"/>
                <a:gd name="T5" fmla="*/ 445 h 446"/>
                <a:gd name="T6" fmla="*/ 2028 w 2314"/>
                <a:gd name="T7" fmla="*/ 445 h 446"/>
                <a:gd name="T8" fmla="*/ 2028 w 2314"/>
                <a:gd name="T9" fmla="*/ 445 h 446"/>
                <a:gd name="T10" fmla="*/ 2028 w 2314"/>
                <a:gd name="T11" fmla="*/ 0 h 446"/>
              </a:gdLst>
              <a:ahLst/>
              <a:cxnLst>
                <a:cxn ang="0">
                  <a:pos x="T0" y="T1"/>
                </a:cxn>
                <a:cxn ang="0">
                  <a:pos x="T2" y="T3"/>
                </a:cxn>
                <a:cxn ang="0">
                  <a:pos x="T4" y="T5"/>
                </a:cxn>
                <a:cxn ang="0">
                  <a:pos x="T6" y="T7"/>
                </a:cxn>
                <a:cxn ang="0">
                  <a:pos x="T8" y="T9"/>
                </a:cxn>
                <a:cxn ang="0">
                  <a:pos x="T10" y="T11"/>
                </a:cxn>
              </a:cxnLst>
              <a:rect l="0" t="0" r="r" b="b"/>
              <a:pathLst>
                <a:path w="2314" h="446">
                  <a:moveTo>
                    <a:pt x="2028" y="0"/>
                  </a:moveTo>
                  <a:lnTo>
                    <a:pt x="0" y="0"/>
                  </a:lnTo>
                  <a:lnTo>
                    <a:pt x="0" y="445"/>
                  </a:lnTo>
                  <a:lnTo>
                    <a:pt x="2028" y="445"/>
                  </a:lnTo>
                  <a:lnTo>
                    <a:pt x="2028" y="445"/>
                  </a:lnTo>
                  <a:cubicBezTo>
                    <a:pt x="2313" y="445"/>
                    <a:pt x="2313" y="0"/>
                    <a:pt x="2028" y="0"/>
                  </a:cubicBezTo>
                </a:path>
              </a:pathLst>
            </a:custGeom>
            <a:solidFill>
              <a:schemeClr val="accent3"/>
            </a:solidFill>
            <a:ln>
              <a:noFill/>
            </a:ln>
            <a:effectLst/>
          </p:spPr>
          <p:txBody>
            <a:bodyPr wrap="none" anchor="ctr"/>
            <a:lstStyle/>
            <a:p>
              <a:endParaRPr lang="en-US" sz="3200" dirty="0"/>
            </a:p>
          </p:txBody>
        </p:sp>
        <p:sp>
          <p:nvSpPr>
            <p:cNvPr id="41" name="Freeform 64">
              <a:extLst>
                <a:ext uri="{FF2B5EF4-FFF2-40B4-BE49-F238E27FC236}">
                  <a16:creationId xmlns:a16="http://schemas.microsoft.com/office/drawing/2014/main" id="{9AD468C1-AE32-4B2C-96CB-D15925361E68}"/>
                </a:ext>
              </a:extLst>
            </p:cNvPr>
            <p:cNvSpPr>
              <a:spLocks noChangeArrowheads="1"/>
            </p:cNvSpPr>
            <p:nvPr/>
          </p:nvSpPr>
          <p:spPr bwMode="auto">
            <a:xfrm>
              <a:off x="19171926" y="10241549"/>
              <a:ext cx="641747" cy="432109"/>
            </a:xfrm>
            <a:custGeom>
              <a:avLst/>
              <a:gdLst>
                <a:gd name="T0" fmla="*/ 377 w 663"/>
                <a:gd name="T1" fmla="*/ 0 h 446"/>
                <a:gd name="T2" fmla="*/ 0 w 663"/>
                <a:gd name="T3" fmla="*/ 0 h 446"/>
                <a:gd name="T4" fmla="*/ 0 w 663"/>
                <a:gd name="T5" fmla="*/ 445 h 446"/>
                <a:gd name="T6" fmla="*/ 377 w 663"/>
                <a:gd name="T7" fmla="*/ 445 h 446"/>
                <a:gd name="T8" fmla="*/ 377 w 663"/>
                <a:gd name="T9" fmla="*/ 445 h 446"/>
                <a:gd name="T10" fmla="*/ 377 w 663"/>
                <a:gd name="T11" fmla="*/ 0 h 446"/>
              </a:gdLst>
              <a:ahLst/>
              <a:cxnLst>
                <a:cxn ang="0">
                  <a:pos x="T0" y="T1"/>
                </a:cxn>
                <a:cxn ang="0">
                  <a:pos x="T2" y="T3"/>
                </a:cxn>
                <a:cxn ang="0">
                  <a:pos x="T4" y="T5"/>
                </a:cxn>
                <a:cxn ang="0">
                  <a:pos x="T6" y="T7"/>
                </a:cxn>
                <a:cxn ang="0">
                  <a:pos x="T8" y="T9"/>
                </a:cxn>
                <a:cxn ang="0">
                  <a:pos x="T10" y="T11"/>
                </a:cxn>
              </a:cxnLst>
              <a:rect l="0" t="0" r="r" b="b"/>
              <a:pathLst>
                <a:path w="663" h="446">
                  <a:moveTo>
                    <a:pt x="377" y="0"/>
                  </a:moveTo>
                  <a:lnTo>
                    <a:pt x="0" y="0"/>
                  </a:lnTo>
                  <a:lnTo>
                    <a:pt x="0" y="445"/>
                  </a:lnTo>
                  <a:lnTo>
                    <a:pt x="377" y="445"/>
                  </a:lnTo>
                  <a:lnTo>
                    <a:pt x="377" y="445"/>
                  </a:lnTo>
                  <a:cubicBezTo>
                    <a:pt x="662" y="445"/>
                    <a:pt x="662" y="0"/>
                    <a:pt x="377" y="0"/>
                  </a:cubicBezTo>
                </a:path>
              </a:pathLst>
            </a:custGeom>
            <a:solidFill>
              <a:schemeClr val="accent4"/>
            </a:solidFill>
            <a:ln>
              <a:noFill/>
            </a:ln>
            <a:effectLst/>
          </p:spPr>
          <p:txBody>
            <a:bodyPr wrap="none" anchor="ctr"/>
            <a:lstStyle/>
            <a:p>
              <a:endParaRPr lang="en-US" sz="3200" dirty="0"/>
            </a:p>
          </p:txBody>
        </p:sp>
        <p:sp>
          <p:nvSpPr>
            <p:cNvPr id="42" name="Freeform 65">
              <a:extLst>
                <a:ext uri="{FF2B5EF4-FFF2-40B4-BE49-F238E27FC236}">
                  <a16:creationId xmlns:a16="http://schemas.microsoft.com/office/drawing/2014/main" id="{86A74B31-4A70-4CEF-9149-1F651574CC6B}"/>
                </a:ext>
              </a:extLst>
            </p:cNvPr>
            <p:cNvSpPr>
              <a:spLocks noChangeArrowheads="1"/>
            </p:cNvSpPr>
            <p:nvPr/>
          </p:nvSpPr>
          <p:spPr bwMode="auto">
            <a:xfrm>
              <a:off x="11881674" y="11152830"/>
              <a:ext cx="8043235" cy="748707"/>
            </a:xfrm>
            <a:custGeom>
              <a:avLst/>
              <a:gdLst>
                <a:gd name="T0" fmla="*/ 7890 w 8292"/>
                <a:gd name="T1" fmla="*/ 0 h 771"/>
                <a:gd name="T2" fmla="*/ 400 w 8292"/>
                <a:gd name="T3" fmla="*/ 0 h 771"/>
                <a:gd name="T4" fmla="*/ 400 w 8292"/>
                <a:gd name="T5" fmla="*/ 0 h 771"/>
                <a:gd name="T6" fmla="*/ 28 w 8292"/>
                <a:gd name="T7" fmla="*/ 384 h 771"/>
                <a:gd name="T8" fmla="*/ 28 w 8292"/>
                <a:gd name="T9" fmla="*/ 384 h 771"/>
                <a:gd name="T10" fmla="*/ 400 w 8292"/>
                <a:gd name="T11" fmla="*/ 770 h 771"/>
                <a:gd name="T12" fmla="*/ 7890 w 8292"/>
                <a:gd name="T13" fmla="*/ 770 h 771"/>
                <a:gd name="T14" fmla="*/ 7890 w 8292"/>
                <a:gd name="T15" fmla="*/ 770 h 771"/>
                <a:gd name="T16" fmla="*/ 8263 w 8292"/>
                <a:gd name="T17" fmla="*/ 384 h 771"/>
                <a:gd name="T18" fmla="*/ 8263 w 8292"/>
                <a:gd name="T19" fmla="*/ 384 h 771"/>
                <a:gd name="T20" fmla="*/ 7890 w 8292"/>
                <a:gd name="T21" fmla="*/ 0 h 771"/>
                <a:gd name="T22" fmla="*/ 7890 w 8292"/>
                <a:gd name="T23" fmla="*/ 72 h 771"/>
                <a:gd name="T24" fmla="*/ 7890 w 8292"/>
                <a:gd name="T25" fmla="*/ 72 h 771"/>
                <a:gd name="T26" fmla="*/ 7890 w 8292"/>
                <a:gd name="T27" fmla="*/ 697 h 771"/>
                <a:gd name="T28" fmla="*/ 400 w 8292"/>
                <a:gd name="T29" fmla="*/ 697 h 771"/>
                <a:gd name="T30" fmla="*/ 400 w 8292"/>
                <a:gd name="T31" fmla="*/ 697 h 771"/>
                <a:gd name="T32" fmla="*/ 400 w 8292"/>
                <a:gd name="T33" fmla="*/ 72 h 771"/>
                <a:gd name="T34" fmla="*/ 7890 w 8292"/>
                <a:gd name="T35" fmla="*/ 72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92" h="771">
                  <a:moveTo>
                    <a:pt x="7890" y="0"/>
                  </a:moveTo>
                  <a:lnTo>
                    <a:pt x="400" y="0"/>
                  </a:lnTo>
                  <a:lnTo>
                    <a:pt x="400" y="0"/>
                  </a:lnTo>
                  <a:cubicBezTo>
                    <a:pt x="156" y="0"/>
                    <a:pt x="28" y="193"/>
                    <a:pt x="28" y="384"/>
                  </a:cubicBezTo>
                  <a:lnTo>
                    <a:pt x="28" y="384"/>
                  </a:lnTo>
                  <a:cubicBezTo>
                    <a:pt x="28" y="576"/>
                    <a:pt x="156" y="770"/>
                    <a:pt x="400" y="770"/>
                  </a:cubicBezTo>
                  <a:lnTo>
                    <a:pt x="7890" y="770"/>
                  </a:lnTo>
                  <a:lnTo>
                    <a:pt x="7890" y="770"/>
                  </a:lnTo>
                  <a:cubicBezTo>
                    <a:pt x="8135" y="770"/>
                    <a:pt x="8263" y="576"/>
                    <a:pt x="8263" y="384"/>
                  </a:cubicBezTo>
                  <a:lnTo>
                    <a:pt x="8263" y="384"/>
                  </a:lnTo>
                  <a:cubicBezTo>
                    <a:pt x="8263" y="193"/>
                    <a:pt x="8135" y="0"/>
                    <a:pt x="7890" y="0"/>
                  </a:cubicBezTo>
                  <a:close/>
                  <a:moveTo>
                    <a:pt x="7890" y="72"/>
                  </a:moveTo>
                  <a:lnTo>
                    <a:pt x="7890" y="72"/>
                  </a:lnTo>
                  <a:cubicBezTo>
                    <a:pt x="8291" y="72"/>
                    <a:pt x="8291" y="697"/>
                    <a:pt x="7890" y="697"/>
                  </a:cubicBezTo>
                  <a:lnTo>
                    <a:pt x="400" y="697"/>
                  </a:lnTo>
                  <a:lnTo>
                    <a:pt x="400" y="697"/>
                  </a:lnTo>
                  <a:cubicBezTo>
                    <a:pt x="0" y="697"/>
                    <a:pt x="0" y="72"/>
                    <a:pt x="400" y="72"/>
                  </a:cubicBezTo>
                  <a:lnTo>
                    <a:pt x="7890" y="72"/>
                  </a:lnTo>
                  <a:close/>
                </a:path>
              </a:pathLst>
            </a:custGeom>
            <a:solidFill>
              <a:schemeClr val="bg1">
                <a:lumMod val="85000"/>
              </a:schemeClr>
            </a:solidFill>
            <a:ln>
              <a:noFill/>
            </a:ln>
            <a:effectLst/>
          </p:spPr>
          <p:txBody>
            <a:bodyPr wrap="none" anchor="ctr"/>
            <a:lstStyle/>
            <a:p>
              <a:endParaRPr lang="en-US" sz="3200" dirty="0"/>
            </a:p>
          </p:txBody>
        </p:sp>
        <p:sp>
          <p:nvSpPr>
            <p:cNvPr id="43" name="Freeform 66">
              <a:extLst>
                <a:ext uri="{FF2B5EF4-FFF2-40B4-BE49-F238E27FC236}">
                  <a16:creationId xmlns:a16="http://schemas.microsoft.com/office/drawing/2014/main" id="{3CC9515D-641D-4C0F-849D-FD393B96AA59}"/>
                </a:ext>
              </a:extLst>
            </p:cNvPr>
            <p:cNvSpPr>
              <a:spLocks noChangeArrowheads="1"/>
            </p:cNvSpPr>
            <p:nvPr/>
          </p:nvSpPr>
          <p:spPr bwMode="auto">
            <a:xfrm>
              <a:off x="12005744" y="11311129"/>
              <a:ext cx="7807928" cy="432109"/>
            </a:xfrm>
            <a:custGeom>
              <a:avLst/>
              <a:gdLst>
                <a:gd name="T0" fmla="*/ 7760 w 8046"/>
                <a:gd name="T1" fmla="*/ 0 h 446"/>
                <a:gd name="T2" fmla="*/ 284 w 8046"/>
                <a:gd name="T3" fmla="*/ 0 h 446"/>
                <a:gd name="T4" fmla="*/ 284 w 8046"/>
                <a:gd name="T5" fmla="*/ 0 h 446"/>
                <a:gd name="T6" fmla="*/ 284 w 8046"/>
                <a:gd name="T7" fmla="*/ 445 h 446"/>
                <a:gd name="T8" fmla="*/ 7760 w 8046"/>
                <a:gd name="T9" fmla="*/ 445 h 446"/>
                <a:gd name="T10" fmla="*/ 7760 w 8046"/>
                <a:gd name="T11" fmla="*/ 445 h 446"/>
                <a:gd name="T12" fmla="*/ 7760 w 8046"/>
                <a:gd name="T13" fmla="*/ 0 h 446"/>
              </a:gdLst>
              <a:ahLst/>
              <a:cxnLst>
                <a:cxn ang="0">
                  <a:pos x="T0" y="T1"/>
                </a:cxn>
                <a:cxn ang="0">
                  <a:pos x="T2" y="T3"/>
                </a:cxn>
                <a:cxn ang="0">
                  <a:pos x="T4" y="T5"/>
                </a:cxn>
                <a:cxn ang="0">
                  <a:pos x="T6" y="T7"/>
                </a:cxn>
                <a:cxn ang="0">
                  <a:pos x="T8" y="T9"/>
                </a:cxn>
                <a:cxn ang="0">
                  <a:pos x="T10" y="T11"/>
                </a:cxn>
                <a:cxn ang="0">
                  <a:pos x="T12" y="T13"/>
                </a:cxn>
              </a:cxnLst>
              <a:rect l="0" t="0" r="r" b="b"/>
              <a:pathLst>
                <a:path w="8046" h="446">
                  <a:moveTo>
                    <a:pt x="7760" y="0"/>
                  </a:moveTo>
                  <a:lnTo>
                    <a:pt x="284" y="0"/>
                  </a:lnTo>
                  <a:lnTo>
                    <a:pt x="284" y="0"/>
                  </a:lnTo>
                  <a:cubicBezTo>
                    <a:pt x="0" y="0"/>
                    <a:pt x="0" y="445"/>
                    <a:pt x="284" y="445"/>
                  </a:cubicBezTo>
                  <a:lnTo>
                    <a:pt x="7760" y="445"/>
                  </a:lnTo>
                  <a:lnTo>
                    <a:pt x="7760" y="445"/>
                  </a:lnTo>
                  <a:cubicBezTo>
                    <a:pt x="8045" y="445"/>
                    <a:pt x="8045" y="0"/>
                    <a:pt x="7760" y="0"/>
                  </a:cubicBezTo>
                </a:path>
              </a:pathLst>
            </a:custGeom>
            <a:solidFill>
              <a:schemeClr val="accent1"/>
            </a:solidFill>
            <a:ln>
              <a:noFill/>
            </a:ln>
            <a:effectLst/>
          </p:spPr>
          <p:txBody>
            <a:bodyPr wrap="none" anchor="ctr"/>
            <a:lstStyle/>
            <a:p>
              <a:endParaRPr lang="en-US" sz="3200" dirty="0"/>
            </a:p>
          </p:txBody>
        </p:sp>
        <p:sp>
          <p:nvSpPr>
            <p:cNvPr id="44" name="Freeform 67">
              <a:extLst>
                <a:ext uri="{FF2B5EF4-FFF2-40B4-BE49-F238E27FC236}">
                  <a16:creationId xmlns:a16="http://schemas.microsoft.com/office/drawing/2014/main" id="{B48C6411-7B32-4860-AE81-AB10DBBED674}"/>
                </a:ext>
              </a:extLst>
            </p:cNvPr>
            <p:cNvSpPr>
              <a:spLocks noChangeArrowheads="1"/>
            </p:cNvSpPr>
            <p:nvPr/>
          </p:nvSpPr>
          <p:spPr bwMode="auto">
            <a:xfrm>
              <a:off x="17340806" y="11311129"/>
              <a:ext cx="2472867" cy="432109"/>
            </a:xfrm>
            <a:custGeom>
              <a:avLst/>
              <a:gdLst>
                <a:gd name="T0" fmla="*/ 2265 w 2551"/>
                <a:gd name="T1" fmla="*/ 0 h 446"/>
                <a:gd name="T2" fmla="*/ 0 w 2551"/>
                <a:gd name="T3" fmla="*/ 0 h 446"/>
                <a:gd name="T4" fmla="*/ 0 w 2551"/>
                <a:gd name="T5" fmla="*/ 445 h 446"/>
                <a:gd name="T6" fmla="*/ 2265 w 2551"/>
                <a:gd name="T7" fmla="*/ 445 h 446"/>
                <a:gd name="T8" fmla="*/ 2265 w 2551"/>
                <a:gd name="T9" fmla="*/ 445 h 446"/>
                <a:gd name="T10" fmla="*/ 2265 w 2551"/>
                <a:gd name="T11" fmla="*/ 0 h 446"/>
              </a:gdLst>
              <a:ahLst/>
              <a:cxnLst>
                <a:cxn ang="0">
                  <a:pos x="T0" y="T1"/>
                </a:cxn>
                <a:cxn ang="0">
                  <a:pos x="T2" y="T3"/>
                </a:cxn>
                <a:cxn ang="0">
                  <a:pos x="T4" y="T5"/>
                </a:cxn>
                <a:cxn ang="0">
                  <a:pos x="T6" y="T7"/>
                </a:cxn>
                <a:cxn ang="0">
                  <a:pos x="T8" y="T9"/>
                </a:cxn>
                <a:cxn ang="0">
                  <a:pos x="T10" y="T11"/>
                </a:cxn>
              </a:cxnLst>
              <a:rect l="0" t="0" r="r" b="b"/>
              <a:pathLst>
                <a:path w="2551" h="446">
                  <a:moveTo>
                    <a:pt x="2265" y="0"/>
                  </a:moveTo>
                  <a:lnTo>
                    <a:pt x="0" y="0"/>
                  </a:lnTo>
                  <a:lnTo>
                    <a:pt x="0" y="445"/>
                  </a:lnTo>
                  <a:lnTo>
                    <a:pt x="2265" y="445"/>
                  </a:lnTo>
                  <a:lnTo>
                    <a:pt x="2265" y="445"/>
                  </a:lnTo>
                  <a:cubicBezTo>
                    <a:pt x="2550" y="445"/>
                    <a:pt x="2550" y="0"/>
                    <a:pt x="2265" y="0"/>
                  </a:cubicBezTo>
                </a:path>
              </a:pathLst>
            </a:custGeom>
            <a:solidFill>
              <a:schemeClr val="accent2"/>
            </a:solidFill>
            <a:ln>
              <a:noFill/>
            </a:ln>
            <a:effectLst/>
          </p:spPr>
          <p:txBody>
            <a:bodyPr wrap="none" anchor="ctr"/>
            <a:lstStyle/>
            <a:p>
              <a:endParaRPr lang="en-US" sz="3200" dirty="0"/>
            </a:p>
          </p:txBody>
        </p:sp>
        <p:sp>
          <p:nvSpPr>
            <p:cNvPr id="45" name="Freeform 68">
              <a:extLst>
                <a:ext uri="{FF2B5EF4-FFF2-40B4-BE49-F238E27FC236}">
                  <a16:creationId xmlns:a16="http://schemas.microsoft.com/office/drawing/2014/main" id="{3960DE0E-D337-4A36-AE3C-76CA4FE6E2ED}"/>
                </a:ext>
              </a:extLst>
            </p:cNvPr>
            <p:cNvSpPr>
              <a:spLocks noChangeArrowheads="1"/>
            </p:cNvSpPr>
            <p:nvPr/>
          </p:nvSpPr>
          <p:spPr bwMode="auto">
            <a:xfrm>
              <a:off x="18196470" y="11311129"/>
              <a:ext cx="1617203" cy="432109"/>
            </a:xfrm>
            <a:custGeom>
              <a:avLst/>
              <a:gdLst>
                <a:gd name="T0" fmla="*/ 1381 w 1667"/>
                <a:gd name="T1" fmla="*/ 0 h 446"/>
                <a:gd name="T2" fmla="*/ 0 w 1667"/>
                <a:gd name="T3" fmla="*/ 0 h 446"/>
                <a:gd name="T4" fmla="*/ 0 w 1667"/>
                <a:gd name="T5" fmla="*/ 445 h 446"/>
                <a:gd name="T6" fmla="*/ 1381 w 1667"/>
                <a:gd name="T7" fmla="*/ 445 h 446"/>
                <a:gd name="T8" fmla="*/ 1381 w 1667"/>
                <a:gd name="T9" fmla="*/ 445 h 446"/>
                <a:gd name="T10" fmla="*/ 1381 w 1667"/>
                <a:gd name="T11" fmla="*/ 0 h 446"/>
              </a:gdLst>
              <a:ahLst/>
              <a:cxnLst>
                <a:cxn ang="0">
                  <a:pos x="T0" y="T1"/>
                </a:cxn>
                <a:cxn ang="0">
                  <a:pos x="T2" y="T3"/>
                </a:cxn>
                <a:cxn ang="0">
                  <a:pos x="T4" y="T5"/>
                </a:cxn>
                <a:cxn ang="0">
                  <a:pos x="T6" y="T7"/>
                </a:cxn>
                <a:cxn ang="0">
                  <a:pos x="T8" y="T9"/>
                </a:cxn>
                <a:cxn ang="0">
                  <a:pos x="T10" y="T11"/>
                </a:cxn>
              </a:cxnLst>
              <a:rect l="0" t="0" r="r" b="b"/>
              <a:pathLst>
                <a:path w="1667" h="446">
                  <a:moveTo>
                    <a:pt x="1381" y="0"/>
                  </a:moveTo>
                  <a:lnTo>
                    <a:pt x="0" y="0"/>
                  </a:lnTo>
                  <a:lnTo>
                    <a:pt x="0" y="445"/>
                  </a:lnTo>
                  <a:lnTo>
                    <a:pt x="1381" y="445"/>
                  </a:lnTo>
                  <a:lnTo>
                    <a:pt x="1381" y="445"/>
                  </a:lnTo>
                  <a:cubicBezTo>
                    <a:pt x="1666" y="445"/>
                    <a:pt x="1666" y="0"/>
                    <a:pt x="1381" y="0"/>
                  </a:cubicBezTo>
                </a:path>
              </a:pathLst>
            </a:custGeom>
            <a:solidFill>
              <a:schemeClr val="accent3"/>
            </a:solidFill>
            <a:ln>
              <a:noFill/>
            </a:ln>
            <a:effectLst/>
          </p:spPr>
          <p:txBody>
            <a:bodyPr wrap="none" anchor="ctr"/>
            <a:lstStyle/>
            <a:p>
              <a:endParaRPr lang="en-US" sz="3200" dirty="0"/>
            </a:p>
          </p:txBody>
        </p:sp>
        <p:sp>
          <p:nvSpPr>
            <p:cNvPr id="46" name="Freeform 69">
              <a:extLst>
                <a:ext uri="{FF2B5EF4-FFF2-40B4-BE49-F238E27FC236}">
                  <a16:creationId xmlns:a16="http://schemas.microsoft.com/office/drawing/2014/main" id="{3B45D14A-BA61-43E6-85A8-8D2B1E87F4E8}"/>
                </a:ext>
              </a:extLst>
            </p:cNvPr>
            <p:cNvSpPr>
              <a:spLocks noChangeArrowheads="1"/>
            </p:cNvSpPr>
            <p:nvPr/>
          </p:nvSpPr>
          <p:spPr bwMode="auto">
            <a:xfrm>
              <a:off x="18444611" y="11311129"/>
              <a:ext cx="1369061" cy="432109"/>
            </a:xfrm>
            <a:custGeom>
              <a:avLst/>
              <a:gdLst>
                <a:gd name="T0" fmla="*/ 1124 w 1410"/>
                <a:gd name="T1" fmla="*/ 0 h 446"/>
                <a:gd name="T2" fmla="*/ 0 w 1410"/>
                <a:gd name="T3" fmla="*/ 0 h 446"/>
                <a:gd name="T4" fmla="*/ 0 w 1410"/>
                <a:gd name="T5" fmla="*/ 445 h 446"/>
                <a:gd name="T6" fmla="*/ 1124 w 1410"/>
                <a:gd name="T7" fmla="*/ 445 h 446"/>
                <a:gd name="T8" fmla="*/ 1124 w 1410"/>
                <a:gd name="T9" fmla="*/ 445 h 446"/>
                <a:gd name="T10" fmla="*/ 1124 w 1410"/>
                <a:gd name="T11" fmla="*/ 0 h 446"/>
              </a:gdLst>
              <a:ahLst/>
              <a:cxnLst>
                <a:cxn ang="0">
                  <a:pos x="T0" y="T1"/>
                </a:cxn>
                <a:cxn ang="0">
                  <a:pos x="T2" y="T3"/>
                </a:cxn>
                <a:cxn ang="0">
                  <a:pos x="T4" y="T5"/>
                </a:cxn>
                <a:cxn ang="0">
                  <a:pos x="T6" y="T7"/>
                </a:cxn>
                <a:cxn ang="0">
                  <a:pos x="T8" y="T9"/>
                </a:cxn>
                <a:cxn ang="0">
                  <a:pos x="T10" y="T11"/>
                </a:cxn>
              </a:cxnLst>
              <a:rect l="0" t="0" r="r" b="b"/>
              <a:pathLst>
                <a:path w="1410" h="446">
                  <a:moveTo>
                    <a:pt x="1124" y="0"/>
                  </a:moveTo>
                  <a:lnTo>
                    <a:pt x="0" y="0"/>
                  </a:lnTo>
                  <a:lnTo>
                    <a:pt x="0" y="445"/>
                  </a:lnTo>
                  <a:lnTo>
                    <a:pt x="1124" y="445"/>
                  </a:lnTo>
                  <a:lnTo>
                    <a:pt x="1124" y="445"/>
                  </a:lnTo>
                  <a:cubicBezTo>
                    <a:pt x="1409" y="445"/>
                    <a:pt x="1409" y="0"/>
                    <a:pt x="1124" y="0"/>
                  </a:cubicBezTo>
                </a:path>
              </a:pathLst>
            </a:custGeom>
            <a:solidFill>
              <a:schemeClr val="accent4"/>
            </a:solidFill>
            <a:ln>
              <a:noFill/>
            </a:ln>
            <a:effectLst/>
          </p:spPr>
          <p:txBody>
            <a:bodyPr wrap="none" anchor="ctr"/>
            <a:lstStyle/>
            <a:p>
              <a:endParaRPr lang="en-US" sz="3200" dirty="0"/>
            </a:p>
          </p:txBody>
        </p:sp>
      </p:grpSp>
      <p:sp>
        <p:nvSpPr>
          <p:cNvPr id="47" name="TextBox 46">
            <a:extLst>
              <a:ext uri="{FF2B5EF4-FFF2-40B4-BE49-F238E27FC236}">
                <a16:creationId xmlns:a16="http://schemas.microsoft.com/office/drawing/2014/main" id="{E50B8F7E-9DFB-4BD2-BE42-135F8EC8501D}"/>
              </a:ext>
            </a:extLst>
          </p:cNvPr>
          <p:cNvSpPr txBox="1"/>
          <p:nvPr/>
        </p:nvSpPr>
        <p:spPr>
          <a:xfrm>
            <a:off x="5280496" y="3407400"/>
            <a:ext cx="1026243"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LABEL 01</a:t>
            </a:r>
          </a:p>
        </p:txBody>
      </p:sp>
      <p:sp>
        <p:nvSpPr>
          <p:cNvPr id="48" name="TextBox 47">
            <a:extLst>
              <a:ext uri="{FF2B5EF4-FFF2-40B4-BE49-F238E27FC236}">
                <a16:creationId xmlns:a16="http://schemas.microsoft.com/office/drawing/2014/main" id="{69A40F62-B412-4537-AD79-B17B6F334430}"/>
              </a:ext>
            </a:extLst>
          </p:cNvPr>
          <p:cNvSpPr txBox="1"/>
          <p:nvPr/>
        </p:nvSpPr>
        <p:spPr>
          <a:xfrm>
            <a:off x="5243627" y="3867194"/>
            <a:ext cx="1063112"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LABEL 02</a:t>
            </a:r>
          </a:p>
        </p:txBody>
      </p:sp>
      <p:sp>
        <p:nvSpPr>
          <p:cNvPr id="49" name="TextBox 48">
            <a:extLst>
              <a:ext uri="{FF2B5EF4-FFF2-40B4-BE49-F238E27FC236}">
                <a16:creationId xmlns:a16="http://schemas.microsoft.com/office/drawing/2014/main" id="{5408CF26-B0C8-4CC9-9EC3-BE808A26CC1C}"/>
              </a:ext>
            </a:extLst>
          </p:cNvPr>
          <p:cNvSpPr txBox="1"/>
          <p:nvPr/>
        </p:nvSpPr>
        <p:spPr>
          <a:xfrm>
            <a:off x="5240422" y="4337691"/>
            <a:ext cx="1066318"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LABEL 03</a:t>
            </a:r>
          </a:p>
        </p:txBody>
      </p:sp>
      <p:sp>
        <p:nvSpPr>
          <p:cNvPr id="50" name="TextBox 49">
            <a:extLst>
              <a:ext uri="{FF2B5EF4-FFF2-40B4-BE49-F238E27FC236}">
                <a16:creationId xmlns:a16="http://schemas.microsoft.com/office/drawing/2014/main" id="{824E1F67-AABF-4E96-8084-B7E3DA39B91C}"/>
              </a:ext>
            </a:extLst>
          </p:cNvPr>
          <p:cNvSpPr txBox="1"/>
          <p:nvPr/>
        </p:nvSpPr>
        <p:spPr>
          <a:xfrm>
            <a:off x="5237215" y="5278686"/>
            <a:ext cx="1069524"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LABEL 05</a:t>
            </a:r>
          </a:p>
        </p:txBody>
      </p:sp>
      <p:sp>
        <p:nvSpPr>
          <p:cNvPr id="51" name="TextBox 50">
            <a:extLst>
              <a:ext uri="{FF2B5EF4-FFF2-40B4-BE49-F238E27FC236}">
                <a16:creationId xmlns:a16="http://schemas.microsoft.com/office/drawing/2014/main" id="{E11FE18B-7489-4529-AF57-C6360649714A}"/>
              </a:ext>
            </a:extLst>
          </p:cNvPr>
          <p:cNvSpPr txBox="1"/>
          <p:nvPr/>
        </p:nvSpPr>
        <p:spPr>
          <a:xfrm>
            <a:off x="5232408" y="4808189"/>
            <a:ext cx="1074332"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LABEL 04</a:t>
            </a:r>
          </a:p>
        </p:txBody>
      </p:sp>
      <p:sp>
        <p:nvSpPr>
          <p:cNvPr id="52" name="Subtitle 2">
            <a:extLst>
              <a:ext uri="{FF2B5EF4-FFF2-40B4-BE49-F238E27FC236}">
                <a16:creationId xmlns:a16="http://schemas.microsoft.com/office/drawing/2014/main" id="{E5A57269-5708-4E72-A16D-C471FE6A2837}"/>
              </a:ext>
            </a:extLst>
          </p:cNvPr>
          <p:cNvSpPr txBox="1">
            <a:spLocks/>
          </p:cNvSpPr>
          <p:nvPr/>
        </p:nvSpPr>
        <p:spPr>
          <a:xfrm>
            <a:off x="4912597" y="2483516"/>
            <a:ext cx="4949661" cy="592769"/>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200" dirty="0">
                <a:solidFill>
                  <a:schemeClr val="tx1"/>
                </a:solidFill>
                <a:latin typeface="+mn-lt"/>
                <a:ea typeface="Open Sans Light" panose="020B0306030504020204" pitchFamily="34" charset="0"/>
                <a:cs typeface="Open Sans Light" panose="020B0306030504020204" pitchFamily="34" charset="0"/>
              </a:rPr>
              <a:t>Lorem ipsum </a:t>
            </a:r>
            <a:r>
              <a:rPr lang="en-GB" sz="1200" dirty="0" err="1">
                <a:solidFill>
                  <a:schemeClr val="tx1"/>
                </a:solidFill>
                <a:latin typeface="+mn-lt"/>
                <a:ea typeface="Open Sans Light" panose="020B0306030504020204" pitchFamily="34" charset="0"/>
                <a:cs typeface="Open Sans Light" panose="020B0306030504020204" pitchFamily="34" charset="0"/>
              </a:rPr>
              <a:t>dolor</a:t>
            </a:r>
            <a:r>
              <a:rPr lang="en-GB" sz="1200" dirty="0">
                <a:solidFill>
                  <a:schemeClr val="tx1"/>
                </a:solidFill>
                <a:latin typeface="+mn-lt"/>
                <a:ea typeface="Open Sans Light" panose="020B0306030504020204" pitchFamily="34" charset="0"/>
                <a:cs typeface="Open Sans Light" panose="020B0306030504020204" pitchFamily="34" charset="0"/>
              </a:rPr>
              <a:t> sit </a:t>
            </a:r>
            <a:r>
              <a:rPr lang="en-GB" sz="1200" dirty="0" err="1">
                <a:solidFill>
                  <a:schemeClr val="tx1"/>
                </a:solidFill>
                <a:latin typeface="+mn-lt"/>
                <a:ea typeface="Open Sans Light" panose="020B0306030504020204" pitchFamily="34" charset="0"/>
                <a:cs typeface="Open Sans Light" panose="020B0306030504020204" pitchFamily="34" charset="0"/>
              </a:rPr>
              <a:t>amet</a:t>
            </a:r>
            <a:r>
              <a:rPr lang="en-GB" sz="1200" dirty="0">
                <a:solidFill>
                  <a:schemeClr val="tx1"/>
                </a:solidFill>
                <a:latin typeface="+mn-lt"/>
                <a:ea typeface="Open Sans Light" panose="020B0306030504020204" pitchFamily="34" charset="0"/>
                <a:cs typeface="Open Sans Light" panose="020B0306030504020204" pitchFamily="34" charset="0"/>
              </a:rPr>
              <a:t>, cum modo </a:t>
            </a:r>
            <a:r>
              <a:rPr lang="en-GB" sz="1200" dirty="0" err="1">
                <a:solidFill>
                  <a:schemeClr val="tx1"/>
                </a:solidFill>
                <a:latin typeface="+mn-lt"/>
                <a:ea typeface="Open Sans Light" panose="020B0306030504020204" pitchFamily="34" charset="0"/>
                <a:cs typeface="Open Sans Light" panose="020B0306030504020204" pitchFamily="34" charset="0"/>
              </a:rPr>
              <a:t>comprehensam</a:t>
            </a:r>
            <a:r>
              <a:rPr lang="en-GB" sz="1200" dirty="0">
                <a:solidFill>
                  <a:schemeClr val="tx1"/>
                </a:solidFill>
                <a:latin typeface="+mn-lt"/>
                <a:ea typeface="Open Sans Light" panose="020B0306030504020204" pitchFamily="34" charset="0"/>
                <a:cs typeface="Open Sans Light" panose="020B0306030504020204" pitchFamily="34" charset="0"/>
              </a:rPr>
              <a:t> in. </a:t>
            </a:r>
            <a:r>
              <a:rPr lang="en-GB" sz="1200" dirty="0" err="1">
                <a:solidFill>
                  <a:schemeClr val="tx1"/>
                </a:solidFill>
                <a:latin typeface="+mn-lt"/>
                <a:ea typeface="Open Sans Light" panose="020B0306030504020204" pitchFamily="34" charset="0"/>
                <a:cs typeface="Open Sans Light" panose="020B0306030504020204" pitchFamily="34" charset="0"/>
              </a:rPr>
              <a:t>Sed</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nibh</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theophrastus</a:t>
            </a:r>
            <a:r>
              <a:rPr lang="en-GB" sz="1200" dirty="0">
                <a:solidFill>
                  <a:schemeClr val="tx1"/>
                </a:solidFill>
                <a:latin typeface="+mn-lt"/>
                <a:ea typeface="Open Sans Light" panose="020B0306030504020204" pitchFamily="34" charset="0"/>
                <a:cs typeface="Open Sans Light" panose="020B0306030504020204" pitchFamily="34" charset="0"/>
              </a:rPr>
              <a:t> in, ex </a:t>
            </a:r>
            <a:r>
              <a:rPr lang="en-GB" sz="1200" dirty="0" err="1">
                <a:solidFill>
                  <a:schemeClr val="tx1"/>
                </a:solidFill>
                <a:latin typeface="+mn-lt"/>
                <a:ea typeface="Open Sans Light" panose="020B0306030504020204" pitchFamily="34" charset="0"/>
                <a:cs typeface="Open Sans Light" panose="020B0306030504020204" pitchFamily="34" charset="0"/>
              </a:rPr>
              <a:t>dictas</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conceptam</a:t>
            </a:r>
            <a:r>
              <a:rPr lang="en-GB" sz="1200" dirty="0">
                <a:solidFill>
                  <a:schemeClr val="tx1"/>
                </a:solidFill>
                <a:latin typeface="+mn-lt"/>
                <a:ea typeface="Open Sans Light" panose="020B0306030504020204" pitchFamily="34" charset="0"/>
                <a:cs typeface="Open Sans Light" panose="020B0306030504020204" pitchFamily="34" charset="0"/>
              </a:rPr>
              <a:t>.</a:t>
            </a:r>
            <a:r>
              <a:rPr lang="pt-BR" sz="12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53" name="TextBox 52">
            <a:extLst>
              <a:ext uri="{FF2B5EF4-FFF2-40B4-BE49-F238E27FC236}">
                <a16:creationId xmlns:a16="http://schemas.microsoft.com/office/drawing/2014/main" id="{DDF04A87-43C2-4F7C-94B6-11D768B7F036}"/>
              </a:ext>
            </a:extLst>
          </p:cNvPr>
          <p:cNvSpPr txBox="1"/>
          <p:nvPr/>
        </p:nvSpPr>
        <p:spPr>
          <a:xfrm>
            <a:off x="4862449" y="2110793"/>
            <a:ext cx="808235" cy="338554"/>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LABEL</a:t>
            </a:r>
          </a:p>
        </p:txBody>
      </p:sp>
      <p:pic>
        <p:nvPicPr>
          <p:cNvPr id="61" name="Graphic 60" descr="Single gear">
            <a:extLst>
              <a:ext uri="{FF2B5EF4-FFF2-40B4-BE49-F238E27FC236}">
                <a16:creationId xmlns:a16="http://schemas.microsoft.com/office/drawing/2014/main" id="{5A434D0A-8CE8-4E3A-A859-8A40CB6B43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98112" y="4320924"/>
            <a:ext cx="560379" cy="560379"/>
          </a:xfrm>
          <a:prstGeom prst="rect">
            <a:avLst/>
          </a:prstGeom>
        </p:spPr>
      </p:pic>
      <p:pic>
        <p:nvPicPr>
          <p:cNvPr id="63" name="Graphic 62" descr="Unicorn">
            <a:extLst>
              <a:ext uri="{FF2B5EF4-FFF2-40B4-BE49-F238E27FC236}">
                <a16:creationId xmlns:a16="http://schemas.microsoft.com/office/drawing/2014/main" id="{4227257B-14E1-4104-B370-2512B4E8C4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58261" y="4319734"/>
            <a:ext cx="560379" cy="560379"/>
          </a:xfrm>
          <a:prstGeom prst="rect">
            <a:avLst/>
          </a:prstGeom>
        </p:spPr>
      </p:pic>
      <p:pic>
        <p:nvPicPr>
          <p:cNvPr id="65" name="Graphic 64" descr="Suitcase">
            <a:extLst>
              <a:ext uri="{FF2B5EF4-FFF2-40B4-BE49-F238E27FC236}">
                <a16:creationId xmlns:a16="http://schemas.microsoft.com/office/drawing/2014/main" id="{24B7E515-2031-42B8-9786-9838D05D37B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53353" y="3457644"/>
            <a:ext cx="560379" cy="560379"/>
          </a:xfrm>
          <a:prstGeom prst="rect">
            <a:avLst/>
          </a:prstGeom>
        </p:spPr>
      </p:pic>
      <p:pic>
        <p:nvPicPr>
          <p:cNvPr id="67" name="Graphic 66" descr="Globe">
            <a:extLst>
              <a:ext uri="{FF2B5EF4-FFF2-40B4-BE49-F238E27FC236}">
                <a16:creationId xmlns:a16="http://schemas.microsoft.com/office/drawing/2014/main" id="{0AEB2673-0A6F-4A8E-8F82-1B465F78991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98112" y="2610393"/>
            <a:ext cx="560379" cy="560379"/>
          </a:xfrm>
          <a:prstGeom prst="rect">
            <a:avLst/>
          </a:prstGeom>
        </p:spPr>
      </p:pic>
      <p:pic>
        <p:nvPicPr>
          <p:cNvPr id="69" name="Graphic 68" descr="Stopwatch">
            <a:extLst>
              <a:ext uri="{FF2B5EF4-FFF2-40B4-BE49-F238E27FC236}">
                <a16:creationId xmlns:a16="http://schemas.microsoft.com/office/drawing/2014/main" id="{14186BFC-0663-492A-BF4B-42A63E33585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14980" y="3457801"/>
            <a:ext cx="560379" cy="560379"/>
          </a:xfrm>
          <a:prstGeom prst="rect">
            <a:avLst/>
          </a:prstGeom>
        </p:spPr>
      </p:pic>
      <p:pic>
        <p:nvPicPr>
          <p:cNvPr id="71" name="Graphic 70" descr="Monthly calendar">
            <a:extLst>
              <a:ext uri="{FF2B5EF4-FFF2-40B4-BE49-F238E27FC236}">
                <a16:creationId xmlns:a16="http://schemas.microsoft.com/office/drawing/2014/main" id="{DA62A90F-51D6-44A4-BD63-C4687DB0F88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253353" y="2618269"/>
            <a:ext cx="560379" cy="560379"/>
          </a:xfrm>
          <a:prstGeom prst="rect">
            <a:avLst/>
          </a:prstGeom>
        </p:spPr>
      </p:pic>
    </p:spTree>
    <p:extLst>
      <p:ext uri="{BB962C8B-B14F-4D97-AF65-F5344CB8AC3E}">
        <p14:creationId xmlns:p14="http://schemas.microsoft.com/office/powerpoint/2010/main" val="208363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F51C9C-AE93-4166-963D-DBD1AF8895D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54F5F57-82AF-4A4B-A676-32936C8A90E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A4B12E2-AFCC-4B4E-9648-D175B3A8ADB4}"/>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45ACDE5A-B923-4A6D-B697-ACD1E93E82CF}"/>
              </a:ext>
            </a:extLst>
          </p:cNvPr>
          <p:cNvSpPr>
            <a:spLocks noGrp="1"/>
          </p:cNvSpPr>
          <p:nvPr>
            <p:ph type="title"/>
          </p:nvPr>
        </p:nvSpPr>
        <p:spPr/>
        <p:txBody>
          <a:bodyPr/>
          <a:lstStyle/>
          <a:p>
            <a:endParaRPr lang="en-ZA" dirty="0"/>
          </a:p>
        </p:txBody>
      </p:sp>
      <p:sp>
        <p:nvSpPr>
          <p:cNvPr id="6" name="Text Placeholder 5">
            <a:extLst>
              <a:ext uri="{FF2B5EF4-FFF2-40B4-BE49-F238E27FC236}">
                <a16:creationId xmlns:a16="http://schemas.microsoft.com/office/drawing/2014/main" id="{160BB9A4-9642-4356-942D-61DCFEF3505B}"/>
              </a:ext>
            </a:extLst>
          </p:cNvPr>
          <p:cNvSpPr>
            <a:spLocks noGrp="1"/>
          </p:cNvSpPr>
          <p:nvPr>
            <p:ph type="body" sz="quarter" idx="13"/>
          </p:nvPr>
        </p:nvSpPr>
        <p:spPr/>
        <p:txBody>
          <a:bodyPr/>
          <a:lstStyle/>
          <a:p>
            <a:endParaRPr lang="en-ZA"/>
          </a:p>
        </p:txBody>
      </p:sp>
      <p:grpSp>
        <p:nvGrpSpPr>
          <p:cNvPr id="25" name="Group 24">
            <a:extLst>
              <a:ext uri="{FF2B5EF4-FFF2-40B4-BE49-F238E27FC236}">
                <a16:creationId xmlns:a16="http://schemas.microsoft.com/office/drawing/2014/main" id="{DA779E3F-8061-41DA-BE51-24613986B7F9}"/>
              </a:ext>
            </a:extLst>
          </p:cNvPr>
          <p:cNvGrpSpPr/>
          <p:nvPr/>
        </p:nvGrpSpPr>
        <p:grpSpPr>
          <a:xfrm>
            <a:off x="0" y="2188029"/>
            <a:ext cx="11582398" cy="3785390"/>
            <a:chOff x="0" y="3006759"/>
            <a:chExt cx="8913690" cy="2966660"/>
          </a:xfrm>
        </p:grpSpPr>
        <p:sp>
          <p:nvSpPr>
            <p:cNvPr id="7" name="Freeform 99">
              <a:extLst>
                <a:ext uri="{FF2B5EF4-FFF2-40B4-BE49-F238E27FC236}">
                  <a16:creationId xmlns:a16="http://schemas.microsoft.com/office/drawing/2014/main" id="{9C97D3F5-5EF6-4750-B5D0-6B1CC267C3C2}"/>
                </a:ext>
              </a:extLst>
            </p:cNvPr>
            <p:cNvSpPr>
              <a:spLocks noChangeArrowheads="1"/>
            </p:cNvSpPr>
            <p:nvPr/>
          </p:nvSpPr>
          <p:spPr bwMode="auto">
            <a:xfrm>
              <a:off x="6794254" y="3006759"/>
              <a:ext cx="1593005" cy="1593004"/>
            </a:xfrm>
            <a:custGeom>
              <a:avLst/>
              <a:gdLst>
                <a:gd name="T0" fmla="*/ 2561 w 2562"/>
                <a:gd name="T1" fmla="*/ 0 h 2563"/>
                <a:gd name="T2" fmla="*/ 0 w 2562"/>
                <a:gd name="T3" fmla="*/ 0 h 2563"/>
                <a:gd name="T4" fmla="*/ 0 w 2562"/>
                <a:gd name="T5" fmla="*/ 2562 h 2563"/>
                <a:gd name="T6" fmla="*/ 2561 w 2562"/>
                <a:gd name="T7" fmla="*/ 0 h 2563"/>
              </a:gdLst>
              <a:ahLst/>
              <a:cxnLst>
                <a:cxn ang="0">
                  <a:pos x="T0" y="T1"/>
                </a:cxn>
                <a:cxn ang="0">
                  <a:pos x="T2" y="T3"/>
                </a:cxn>
                <a:cxn ang="0">
                  <a:pos x="T4" y="T5"/>
                </a:cxn>
                <a:cxn ang="0">
                  <a:pos x="T6" y="T7"/>
                </a:cxn>
              </a:cxnLst>
              <a:rect l="0" t="0" r="r" b="b"/>
              <a:pathLst>
                <a:path w="2562" h="2563">
                  <a:moveTo>
                    <a:pt x="2561" y="0"/>
                  </a:moveTo>
                  <a:lnTo>
                    <a:pt x="0" y="0"/>
                  </a:lnTo>
                  <a:lnTo>
                    <a:pt x="0" y="2562"/>
                  </a:lnTo>
                  <a:lnTo>
                    <a:pt x="2561" y="0"/>
                  </a:lnTo>
                </a:path>
              </a:pathLst>
            </a:custGeom>
            <a:solidFill>
              <a:schemeClr val="accent6">
                <a:lumMod val="75000"/>
              </a:schemeClr>
            </a:solidFill>
            <a:ln>
              <a:noFill/>
            </a:ln>
            <a:effectLst/>
          </p:spPr>
          <p:txBody>
            <a:bodyPr wrap="none" anchor="ctr"/>
            <a:lstStyle/>
            <a:p>
              <a:endParaRPr lang="en-US" sz="2743" dirty="0"/>
            </a:p>
          </p:txBody>
        </p:sp>
        <p:sp>
          <p:nvSpPr>
            <p:cNvPr id="8" name="Freeform 100">
              <a:extLst>
                <a:ext uri="{FF2B5EF4-FFF2-40B4-BE49-F238E27FC236}">
                  <a16:creationId xmlns:a16="http://schemas.microsoft.com/office/drawing/2014/main" id="{923AA550-7F1C-4E5E-A91D-691CD54F7193}"/>
                </a:ext>
              </a:extLst>
            </p:cNvPr>
            <p:cNvSpPr>
              <a:spLocks noChangeArrowheads="1"/>
            </p:cNvSpPr>
            <p:nvPr/>
          </p:nvSpPr>
          <p:spPr bwMode="auto">
            <a:xfrm>
              <a:off x="5755102" y="3429000"/>
              <a:ext cx="3158588" cy="2544419"/>
            </a:xfrm>
            <a:custGeom>
              <a:avLst/>
              <a:gdLst>
                <a:gd name="T0" fmla="*/ 3550 w 5082"/>
                <a:gd name="T1" fmla="*/ 0 h 4094"/>
                <a:gd name="T2" fmla="*/ 0 w 5082"/>
                <a:gd name="T3" fmla="*/ 3551 h 4094"/>
                <a:gd name="T4" fmla="*/ 14 w 5082"/>
                <a:gd name="T5" fmla="*/ 4093 h 4094"/>
                <a:gd name="T6" fmla="*/ 5081 w 5082"/>
                <a:gd name="T7" fmla="*/ 4093 h 4094"/>
                <a:gd name="T8" fmla="*/ 5081 w 5082"/>
                <a:gd name="T9" fmla="*/ 0 h 4094"/>
                <a:gd name="T10" fmla="*/ 3550 w 5082"/>
                <a:gd name="T11" fmla="*/ 0 h 4094"/>
              </a:gdLst>
              <a:ahLst/>
              <a:cxnLst>
                <a:cxn ang="0">
                  <a:pos x="T0" y="T1"/>
                </a:cxn>
                <a:cxn ang="0">
                  <a:pos x="T2" y="T3"/>
                </a:cxn>
                <a:cxn ang="0">
                  <a:pos x="T4" y="T5"/>
                </a:cxn>
                <a:cxn ang="0">
                  <a:pos x="T6" y="T7"/>
                </a:cxn>
                <a:cxn ang="0">
                  <a:pos x="T8" y="T9"/>
                </a:cxn>
                <a:cxn ang="0">
                  <a:pos x="T10" y="T11"/>
                </a:cxn>
              </a:cxnLst>
              <a:rect l="0" t="0" r="r" b="b"/>
              <a:pathLst>
                <a:path w="5082" h="4094">
                  <a:moveTo>
                    <a:pt x="3550" y="0"/>
                  </a:moveTo>
                  <a:lnTo>
                    <a:pt x="0" y="3551"/>
                  </a:lnTo>
                  <a:lnTo>
                    <a:pt x="14" y="4093"/>
                  </a:lnTo>
                  <a:lnTo>
                    <a:pt x="5081" y="4093"/>
                  </a:lnTo>
                  <a:lnTo>
                    <a:pt x="5081" y="0"/>
                  </a:lnTo>
                  <a:lnTo>
                    <a:pt x="3550" y="0"/>
                  </a:lnTo>
                </a:path>
              </a:pathLst>
            </a:custGeom>
            <a:solidFill>
              <a:schemeClr val="accent6"/>
            </a:solidFill>
            <a:ln>
              <a:noFill/>
            </a:ln>
            <a:effectLst/>
          </p:spPr>
          <p:txBody>
            <a:bodyPr wrap="none" anchor="ctr"/>
            <a:lstStyle/>
            <a:p>
              <a:endParaRPr lang="en-US" sz="2743" dirty="0"/>
            </a:p>
          </p:txBody>
        </p:sp>
        <p:sp>
          <p:nvSpPr>
            <p:cNvPr id="9" name="Freeform 103">
              <a:extLst>
                <a:ext uri="{FF2B5EF4-FFF2-40B4-BE49-F238E27FC236}">
                  <a16:creationId xmlns:a16="http://schemas.microsoft.com/office/drawing/2014/main" id="{2645B6E3-D548-4EFF-86D7-3F7E1261A481}"/>
                </a:ext>
              </a:extLst>
            </p:cNvPr>
            <p:cNvSpPr>
              <a:spLocks noChangeArrowheads="1"/>
            </p:cNvSpPr>
            <p:nvPr/>
          </p:nvSpPr>
          <p:spPr bwMode="auto">
            <a:xfrm>
              <a:off x="7962275" y="3006760"/>
              <a:ext cx="424985" cy="424985"/>
            </a:xfrm>
            <a:custGeom>
              <a:avLst/>
              <a:gdLst>
                <a:gd name="T0" fmla="*/ 682 w 683"/>
                <a:gd name="T1" fmla="*/ 0 h 683"/>
                <a:gd name="T2" fmla="*/ 0 w 683"/>
                <a:gd name="T3" fmla="*/ 682 h 683"/>
                <a:gd name="T4" fmla="*/ 682 w 683"/>
                <a:gd name="T5" fmla="*/ 682 h 683"/>
                <a:gd name="T6" fmla="*/ 682 w 683"/>
                <a:gd name="T7" fmla="*/ 0 h 683"/>
              </a:gdLst>
              <a:ahLst/>
              <a:cxnLst>
                <a:cxn ang="0">
                  <a:pos x="T0" y="T1"/>
                </a:cxn>
                <a:cxn ang="0">
                  <a:pos x="T2" y="T3"/>
                </a:cxn>
                <a:cxn ang="0">
                  <a:pos x="T4" y="T5"/>
                </a:cxn>
                <a:cxn ang="0">
                  <a:pos x="T6" y="T7"/>
                </a:cxn>
              </a:cxnLst>
              <a:rect l="0" t="0" r="r" b="b"/>
              <a:pathLst>
                <a:path w="683" h="683">
                  <a:moveTo>
                    <a:pt x="682" y="0"/>
                  </a:moveTo>
                  <a:lnTo>
                    <a:pt x="0" y="682"/>
                  </a:lnTo>
                  <a:lnTo>
                    <a:pt x="682" y="682"/>
                  </a:lnTo>
                  <a:lnTo>
                    <a:pt x="682" y="0"/>
                  </a:lnTo>
                </a:path>
              </a:pathLst>
            </a:custGeom>
            <a:solidFill>
              <a:schemeClr val="accent6">
                <a:lumMod val="50000"/>
              </a:schemeClr>
            </a:solidFill>
            <a:ln>
              <a:noFill/>
            </a:ln>
            <a:effectLst/>
          </p:spPr>
          <p:txBody>
            <a:bodyPr wrap="none" anchor="ctr"/>
            <a:lstStyle/>
            <a:p>
              <a:endParaRPr lang="en-US" sz="2743" dirty="0"/>
            </a:p>
          </p:txBody>
        </p:sp>
        <p:sp>
          <p:nvSpPr>
            <p:cNvPr id="10" name="Freeform 104">
              <a:extLst>
                <a:ext uri="{FF2B5EF4-FFF2-40B4-BE49-F238E27FC236}">
                  <a16:creationId xmlns:a16="http://schemas.microsoft.com/office/drawing/2014/main" id="{750C148D-DCB9-41D2-A8AD-1B294A678885}"/>
                </a:ext>
              </a:extLst>
            </p:cNvPr>
            <p:cNvSpPr>
              <a:spLocks noChangeArrowheads="1"/>
            </p:cNvSpPr>
            <p:nvPr/>
          </p:nvSpPr>
          <p:spPr bwMode="auto">
            <a:xfrm>
              <a:off x="3849529" y="3006759"/>
              <a:ext cx="1593005" cy="1593004"/>
            </a:xfrm>
            <a:custGeom>
              <a:avLst/>
              <a:gdLst>
                <a:gd name="T0" fmla="*/ 2561 w 2562"/>
                <a:gd name="T1" fmla="*/ 0 h 2563"/>
                <a:gd name="T2" fmla="*/ 0 w 2562"/>
                <a:gd name="T3" fmla="*/ 0 h 2563"/>
                <a:gd name="T4" fmla="*/ 0 w 2562"/>
                <a:gd name="T5" fmla="*/ 2562 h 2563"/>
                <a:gd name="T6" fmla="*/ 2561 w 2562"/>
                <a:gd name="T7" fmla="*/ 0 h 2563"/>
              </a:gdLst>
              <a:ahLst/>
              <a:cxnLst>
                <a:cxn ang="0">
                  <a:pos x="T0" y="T1"/>
                </a:cxn>
                <a:cxn ang="0">
                  <a:pos x="T2" y="T3"/>
                </a:cxn>
                <a:cxn ang="0">
                  <a:pos x="T4" y="T5"/>
                </a:cxn>
                <a:cxn ang="0">
                  <a:pos x="T6" y="T7"/>
                </a:cxn>
              </a:cxnLst>
              <a:rect l="0" t="0" r="r" b="b"/>
              <a:pathLst>
                <a:path w="2562" h="2563">
                  <a:moveTo>
                    <a:pt x="2561" y="0"/>
                  </a:moveTo>
                  <a:lnTo>
                    <a:pt x="0" y="0"/>
                  </a:lnTo>
                  <a:lnTo>
                    <a:pt x="0" y="2562"/>
                  </a:lnTo>
                  <a:lnTo>
                    <a:pt x="2561" y="0"/>
                  </a:lnTo>
                </a:path>
              </a:pathLst>
            </a:custGeom>
            <a:solidFill>
              <a:schemeClr val="accent2">
                <a:lumMod val="75000"/>
              </a:schemeClr>
            </a:solidFill>
            <a:ln>
              <a:noFill/>
            </a:ln>
            <a:effectLst/>
          </p:spPr>
          <p:txBody>
            <a:bodyPr wrap="none" anchor="ctr"/>
            <a:lstStyle/>
            <a:p>
              <a:endParaRPr lang="en-US" sz="2743" dirty="0"/>
            </a:p>
          </p:txBody>
        </p:sp>
        <p:sp>
          <p:nvSpPr>
            <p:cNvPr id="11" name="Freeform 105">
              <a:extLst>
                <a:ext uri="{FF2B5EF4-FFF2-40B4-BE49-F238E27FC236}">
                  <a16:creationId xmlns:a16="http://schemas.microsoft.com/office/drawing/2014/main" id="{D84FC583-8784-4792-870B-C085F4713109}"/>
                </a:ext>
              </a:extLst>
            </p:cNvPr>
            <p:cNvSpPr>
              <a:spLocks noChangeArrowheads="1"/>
            </p:cNvSpPr>
            <p:nvPr/>
          </p:nvSpPr>
          <p:spPr bwMode="auto">
            <a:xfrm>
              <a:off x="2832310" y="3429000"/>
              <a:ext cx="3136654" cy="2544419"/>
            </a:xfrm>
            <a:custGeom>
              <a:avLst/>
              <a:gdLst>
                <a:gd name="T0" fmla="*/ 3513 w 5046"/>
                <a:gd name="T1" fmla="*/ 0 h 4094"/>
                <a:gd name="T2" fmla="*/ 0 w 5046"/>
                <a:gd name="T3" fmla="*/ 3513 h 4094"/>
                <a:gd name="T4" fmla="*/ 3 w 5046"/>
                <a:gd name="T5" fmla="*/ 4093 h 4094"/>
                <a:gd name="T6" fmla="*/ 5045 w 5046"/>
                <a:gd name="T7" fmla="*/ 4093 h 4094"/>
                <a:gd name="T8" fmla="*/ 5045 w 5046"/>
                <a:gd name="T9" fmla="*/ 0 h 4094"/>
                <a:gd name="T10" fmla="*/ 3513 w 5046"/>
                <a:gd name="T11" fmla="*/ 0 h 4094"/>
              </a:gdLst>
              <a:ahLst/>
              <a:cxnLst>
                <a:cxn ang="0">
                  <a:pos x="T0" y="T1"/>
                </a:cxn>
                <a:cxn ang="0">
                  <a:pos x="T2" y="T3"/>
                </a:cxn>
                <a:cxn ang="0">
                  <a:pos x="T4" y="T5"/>
                </a:cxn>
                <a:cxn ang="0">
                  <a:pos x="T6" y="T7"/>
                </a:cxn>
                <a:cxn ang="0">
                  <a:pos x="T8" y="T9"/>
                </a:cxn>
                <a:cxn ang="0">
                  <a:pos x="T10" y="T11"/>
                </a:cxn>
              </a:cxnLst>
              <a:rect l="0" t="0" r="r" b="b"/>
              <a:pathLst>
                <a:path w="5046" h="4094">
                  <a:moveTo>
                    <a:pt x="3513" y="0"/>
                  </a:moveTo>
                  <a:lnTo>
                    <a:pt x="0" y="3513"/>
                  </a:lnTo>
                  <a:lnTo>
                    <a:pt x="3" y="4093"/>
                  </a:lnTo>
                  <a:lnTo>
                    <a:pt x="5045" y="4093"/>
                  </a:lnTo>
                  <a:lnTo>
                    <a:pt x="5045" y="0"/>
                  </a:lnTo>
                  <a:lnTo>
                    <a:pt x="3513" y="0"/>
                  </a:lnTo>
                </a:path>
              </a:pathLst>
            </a:custGeom>
            <a:solidFill>
              <a:schemeClr val="accent2"/>
            </a:solidFill>
            <a:ln>
              <a:noFill/>
            </a:ln>
            <a:effectLst/>
          </p:spPr>
          <p:txBody>
            <a:bodyPr wrap="none" anchor="ctr"/>
            <a:lstStyle/>
            <a:p>
              <a:endParaRPr lang="en-US" sz="2743" dirty="0"/>
            </a:p>
          </p:txBody>
        </p:sp>
        <p:sp>
          <p:nvSpPr>
            <p:cNvPr id="12" name="Freeform 108">
              <a:extLst>
                <a:ext uri="{FF2B5EF4-FFF2-40B4-BE49-F238E27FC236}">
                  <a16:creationId xmlns:a16="http://schemas.microsoft.com/office/drawing/2014/main" id="{C7573F5C-F269-4AFF-B5CE-1F5935F19F48}"/>
                </a:ext>
              </a:extLst>
            </p:cNvPr>
            <p:cNvSpPr>
              <a:spLocks noChangeArrowheads="1"/>
            </p:cNvSpPr>
            <p:nvPr/>
          </p:nvSpPr>
          <p:spPr bwMode="auto">
            <a:xfrm>
              <a:off x="5017549" y="3006760"/>
              <a:ext cx="424985" cy="424985"/>
            </a:xfrm>
            <a:custGeom>
              <a:avLst/>
              <a:gdLst>
                <a:gd name="T0" fmla="*/ 682 w 683"/>
                <a:gd name="T1" fmla="*/ 0 h 683"/>
                <a:gd name="T2" fmla="*/ 0 w 683"/>
                <a:gd name="T3" fmla="*/ 682 h 683"/>
                <a:gd name="T4" fmla="*/ 682 w 683"/>
                <a:gd name="T5" fmla="*/ 682 h 683"/>
                <a:gd name="T6" fmla="*/ 682 w 683"/>
                <a:gd name="T7" fmla="*/ 0 h 683"/>
              </a:gdLst>
              <a:ahLst/>
              <a:cxnLst>
                <a:cxn ang="0">
                  <a:pos x="T0" y="T1"/>
                </a:cxn>
                <a:cxn ang="0">
                  <a:pos x="T2" y="T3"/>
                </a:cxn>
                <a:cxn ang="0">
                  <a:pos x="T4" y="T5"/>
                </a:cxn>
                <a:cxn ang="0">
                  <a:pos x="T6" y="T7"/>
                </a:cxn>
              </a:cxnLst>
              <a:rect l="0" t="0" r="r" b="b"/>
              <a:pathLst>
                <a:path w="683" h="683">
                  <a:moveTo>
                    <a:pt x="682" y="0"/>
                  </a:moveTo>
                  <a:lnTo>
                    <a:pt x="0" y="682"/>
                  </a:lnTo>
                  <a:lnTo>
                    <a:pt x="682" y="682"/>
                  </a:lnTo>
                  <a:lnTo>
                    <a:pt x="682" y="0"/>
                  </a:lnTo>
                </a:path>
              </a:pathLst>
            </a:custGeom>
            <a:solidFill>
              <a:schemeClr val="accent2">
                <a:lumMod val="50000"/>
              </a:schemeClr>
            </a:solidFill>
            <a:ln>
              <a:noFill/>
            </a:ln>
            <a:effectLst/>
          </p:spPr>
          <p:txBody>
            <a:bodyPr wrap="none" anchor="ctr"/>
            <a:lstStyle/>
            <a:p>
              <a:endParaRPr lang="en-US" sz="2743" dirty="0"/>
            </a:p>
          </p:txBody>
        </p:sp>
        <p:sp>
          <p:nvSpPr>
            <p:cNvPr id="13" name="Freeform 109">
              <a:extLst>
                <a:ext uri="{FF2B5EF4-FFF2-40B4-BE49-F238E27FC236}">
                  <a16:creationId xmlns:a16="http://schemas.microsoft.com/office/drawing/2014/main" id="{60831750-8AEF-4D39-A70C-44D956FC59D3}"/>
                </a:ext>
              </a:extLst>
            </p:cNvPr>
            <p:cNvSpPr>
              <a:spLocks noChangeArrowheads="1"/>
            </p:cNvSpPr>
            <p:nvPr/>
          </p:nvSpPr>
          <p:spPr bwMode="auto">
            <a:xfrm>
              <a:off x="902062" y="3006759"/>
              <a:ext cx="1593003" cy="1593004"/>
            </a:xfrm>
            <a:custGeom>
              <a:avLst/>
              <a:gdLst>
                <a:gd name="T0" fmla="*/ 2561 w 2562"/>
                <a:gd name="T1" fmla="*/ 0 h 2563"/>
                <a:gd name="T2" fmla="*/ 0 w 2562"/>
                <a:gd name="T3" fmla="*/ 0 h 2563"/>
                <a:gd name="T4" fmla="*/ 0 w 2562"/>
                <a:gd name="T5" fmla="*/ 2562 h 2563"/>
                <a:gd name="T6" fmla="*/ 2561 w 2562"/>
                <a:gd name="T7" fmla="*/ 0 h 2563"/>
              </a:gdLst>
              <a:ahLst/>
              <a:cxnLst>
                <a:cxn ang="0">
                  <a:pos x="T0" y="T1"/>
                </a:cxn>
                <a:cxn ang="0">
                  <a:pos x="T2" y="T3"/>
                </a:cxn>
                <a:cxn ang="0">
                  <a:pos x="T4" y="T5"/>
                </a:cxn>
                <a:cxn ang="0">
                  <a:pos x="T6" y="T7"/>
                </a:cxn>
              </a:cxnLst>
              <a:rect l="0" t="0" r="r" b="b"/>
              <a:pathLst>
                <a:path w="2562" h="2563">
                  <a:moveTo>
                    <a:pt x="2561" y="0"/>
                  </a:moveTo>
                  <a:lnTo>
                    <a:pt x="0" y="0"/>
                  </a:lnTo>
                  <a:lnTo>
                    <a:pt x="0" y="2562"/>
                  </a:lnTo>
                  <a:lnTo>
                    <a:pt x="2561" y="0"/>
                  </a:lnTo>
                </a:path>
              </a:pathLst>
            </a:custGeom>
            <a:solidFill>
              <a:schemeClr val="accent4">
                <a:lumMod val="75000"/>
              </a:schemeClr>
            </a:solidFill>
            <a:ln>
              <a:noFill/>
            </a:ln>
            <a:effectLst/>
          </p:spPr>
          <p:txBody>
            <a:bodyPr wrap="none" anchor="ctr"/>
            <a:lstStyle/>
            <a:p>
              <a:endParaRPr lang="en-US" sz="2743" dirty="0"/>
            </a:p>
          </p:txBody>
        </p:sp>
        <p:sp>
          <p:nvSpPr>
            <p:cNvPr id="14" name="Freeform 110">
              <a:extLst>
                <a:ext uri="{FF2B5EF4-FFF2-40B4-BE49-F238E27FC236}">
                  <a16:creationId xmlns:a16="http://schemas.microsoft.com/office/drawing/2014/main" id="{632BA1FE-4542-4BF5-BA07-D3B71888C7AA}"/>
                </a:ext>
              </a:extLst>
            </p:cNvPr>
            <p:cNvSpPr>
              <a:spLocks noChangeArrowheads="1"/>
            </p:cNvSpPr>
            <p:nvPr/>
          </p:nvSpPr>
          <p:spPr bwMode="auto">
            <a:xfrm>
              <a:off x="0" y="3429000"/>
              <a:ext cx="3021497" cy="2544419"/>
            </a:xfrm>
            <a:custGeom>
              <a:avLst/>
              <a:gdLst>
                <a:gd name="T0" fmla="*/ 0 w 4860"/>
                <a:gd name="T1" fmla="*/ 3328 h 4094"/>
                <a:gd name="T2" fmla="*/ 0 w 4860"/>
                <a:gd name="T3" fmla="*/ 4093 h 4094"/>
                <a:gd name="T4" fmla="*/ 4859 w 4860"/>
                <a:gd name="T5" fmla="*/ 4093 h 4094"/>
                <a:gd name="T6" fmla="*/ 4859 w 4860"/>
                <a:gd name="T7" fmla="*/ 0 h 4094"/>
                <a:gd name="T8" fmla="*/ 3327 w 4860"/>
                <a:gd name="T9" fmla="*/ 0 h 4094"/>
                <a:gd name="T10" fmla="*/ 0 w 4860"/>
                <a:gd name="T11" fmla="*/ 3328 h 4094"/>
              </a:gdLst>
              <a:ahLst/>
              <a:cxnLst>
                <a:cxn ang="0">
                  <a:pos x="T0" y="T1"/>
                </a:cxn>
                <a:cxn ang="0">
                  <a:pos x="T2" y="T3"/>
                </a:cxn>
                <a:cxn ang="0">
                  <a:pos x="T4" y="T5"/>
                </a:cxn>
                <a:cxn ang="0">
                  <a:pos x="T6" y="T7"/>
                </a:cxn>
                <a:cxn ang="0">
                  <a:pos x="T8" y="T9"/>
                </a:cxn>
                <a:cxn ang="0">
                  <a:pos x="T10" y="T11"/>
                </a:cxn>
              </a:cxnLst>
              <a:rect l="0" t="0" r="r" b="b"/>
              <a:pathLst>
                <a:path w="4860" h="4094">
                  <a:moveTo>
                    <a:pt x="0" y="3328"/>
                  </a:moveTo>
                  <a:lnTo>
                    <a:pt x="0" y="4093"/>
                  </a:lnTo>
                  <a:lnTo>
                    <a:pt x="4859" y="4093"/>
                  </a:lnTo>
                  <a:lnTo>
                    <a:pt x="4859" y="0"/>
                  </a:lnTo>
                  <a:lnTo>
                    <a:pt x="3327" y="0"/>
                  </a:lnTo>
                  <a:lnTo>
                    <a:pt x="0" y="3328"/>
                  </a:lnTo>
                </a:path>
              </a:pathLst>
            </a:custGeom>
            <a:solidFill>
              <a:schemeClr val="accent4"/>
            </a:solidFill>
            <a:ln>
              <a:noFill/>
            </a:ln>
            <a:effectLst/>
          </p:spPr>
          <p:txBody>
            <a:bodyPr wrap="none" anchor="ctr"/>
            <a:lstStyle/>
            <a:p>
              <a:endParaRPr lang="en-US" sz="2743" dirty="0"/>
            </a:p>
          </p:txBody>
        </p:sp>
        <p:sp>
          <p:nvSpPr>
            <p:cNvPr id="15" name="Freeform 113">
              <a:extLst>
                <a:ext uri="{FF2B5EF4-FFF2-40B4-BE49-F238E27FC236}">
                  <a16:creationId xmlns:a16="http://schemas.microsoft.com/office/drawing/2014/main" id="{200EE270-5877-4268-A77C-26DB30B12F16}"/>
                </a:ext>
              </a:extLst>
            </p:cNvPr>
            <p:cNvSpPr>
              <a:spLocks noChangeArrowheads="1"/>
            </p:cNvSpPr>
            <p:nvPr/>
          </p:nvSpPr>
          <p:spPr bwMode="auto">
            <a:xfrm>
              <a:off x="2070082" y="3006760"/>
              <a:ext cx="424983" cy="424985"/>
            </a:xfrm>
            <a:custGeom>
              <a:avLst/>
              <a:gdLst>
                <a:gd name="T0" fmla="*/ 682 w 683"/>
                <a:gd name="T1" fmla="*/ 0 h 683"/>
                <a:gd name="T2" fmla="*/ 0 w 683"/>
                <a:gd name="T3" fmla="*/ 682 h 683"/>
                <a:gd name="T4" fmla="*/ 682 w 683"/>
                <a:gd name="T5" fmla="*/ 682 h 683"/>
                <a:gd name="T6" fmla="*/ 682 w 683"/>
                <a:gd name="T7" fmla="*/ 0 h 683"/>
              </a:gdLst>
              <a:ahLst/>
              <a:cxnLst>
                <a:cxn ang="0">
                  <a:pos x="T0" y="T1"/>
                </a:cxn>
                <a:cxn ang="0">
                  <a:pos x="T2" y="T3"/>
                </a:cxn>
                <a:cxn ang="0">
                  <a:pos x="T4" y="T5"/>
                </a:cxn>
                <a:cxn ang="0">
                  <a:pos x="T6" y="T7"/>
                </a:cxn>
              </a:cxnLst>
              <a:rect l="0" t="0" r="r" b="b"/>
              <a:pathLst>
                <a:path w="683" h="683">
                  <a:moveTo>
                    <a:pt x="682" y="0"/>
                  </a:moveTo>
                  <a:lnTo>
                    <a:pt x="0" y="682"/>
                  </a:lnTo>
                  <a:lnTo>
                    <a:pt x="682" y="682"/>
                  </a:lnTo>
                  <a:lnTo>
                    <a:pt x="682" y="0"/>
                  </a:lnTo>
                </a:path>
              </a:pathLst>
            </a:custGeom>
            <a:solidFill>
              <a:schemeClr val="accent4">
                <a:lumMod val="50000"/>
              </a:schemeClr>
            </a:solidFill>
            <a:ln>
              <a:noFill/>
            </a:ln>
            <a:effectLst/>
          </p:spPr>
          <p:txBody>
            <a:bodyPr wrap="none" anchor="ctr"/>
            <a:lstStyle/>
            <a:p>
              <a:endParaRPr lang="en-US" sz="2743" dirty="0"/>
            </a:p>
          </p:txBody>
        </p:sp>
        <p:sp>
          <p:nvSpPr>
            <p:cNvPr id="16" name="Freeform 112">
              <a:extLst>
                <a:ext uri="{FF2B5EF4-FFF2-40B4-BE49-F238E27FC236}">
                  <a16:creationId xmlns:a16="http://schemas.microsoft.com/office/drawing/2014/main" id="{F5CF75A3-51F1-47D1-9D6E-DC4B872884BD}"/>
                </a:ext>
              </a:extLst>
            </p:cNvPr>
            <p:cNvSpPr>
              <a:spLocks noChangeArrowheads="1"/>
            </p:cNvSpPr>
            <p:nvPr/>
          </p:nvSpPr>
          <p:spPr bwMode="auto">
            <a:xfrm>
              <a:off x="1164347" y="4515768"/>
              <a:ext cx="1623163" cy="19192"/>
            </a:xfrm>
            <a:custGeom>
              <a:avLst/>
              <a:gdLst>
                <a:gd name="T0" fmla="*/ 2608 w 2609"/>
                <a:gd name="T1" fmla="*/ 28 h 29"/>
                <a:gd name="T2" fmla="*/ 0 w 2609"/>
                <a:gd name="T3" fmla="*/ 28 h 29"/>
                <a:gd name="T4" fmla="*/ 0 w 2609"/>
                <a:gd name="T5" fmla="*/ 0 h 29"/>
                <a:gd name="T6" fmla="*/ 2608 w 2609"/>
                <a:gd name="T7" fmla="*/ 0 h 29"/>
                <a:gd name="T8" fmla="*/ 2608 w 2609"/>
                <a:gd name="T9" fmla="*/ 28 h 29"/>
              </a:gdLst>
              <a:ahLst/>
              <a:cxnLst>
                <a:cxn ang="0">
                  <a:pos x="T0" y="T1"/>
                </a:cxn>
                <a:cxn ang="0">
                  <a:pos x="T2" y="T3"/>
                </a:cxn>
                <a:cxn ang="0">
                  <a:pos x="T4" y="T5"/>
                </a:cxn>
                <a:cxn ang="0">
                  <a:pos x="T6" y="T7"/>
                </a:cxn>
                <a:cxn ang="0">
                  <a:pos x="T8" y="T9"/>
                </a:cxn>
              </a:cxnLst>
              <a:rect l="0" t="0" r="r" b="b"/>
              <a:pathLst>
                <a:path w="2609" h="29">
                  <a:moveTo>
                    <a:pt x="2608" y="28"/>
                  </a:moveTo>
                  <a:lnTo>
                    <a:pt x="0" y="28"/>
                  </a:lnTo>
                  <a:lnTo>
                    <a:pt x="0" y="0"/>
                  </a:lnTo>
                  <a:lnTo>
                    <a:pt x="2608" y="0"/>
                  </a:lnTo>
                  <a:lnTo>
                    <a:pt x="2608" y="28"/>
                  </a:lnTo>
                </a:path>
              </a:pathLst>
            </a:custGeom>
            <a:solidFill>
              <a:schemeClr val="bg1"/>
            </a:solidFill>
            <a:ln>
              <a:noFill/>
            </a:ln>
            <a:effectLst/>
          </p:spPr>
          <p:txBody>
            <a:bodyPr wrap="none" anchor="ctr"/>
            <a:lstStyle/>
            <a:p>
              <a:endParaRPr lang="en-US" sz="3200" dirty="0"/>
            </a:p>
          </p:txBody>
        </p:sp>
        <p:sp>
          <p:nvSpPr>
            <p:cNvPr id="17" name="Subtitle 2">
              <a:extLst>
                <a:ext uri="{FF2B5EF4-FFF2-40B4-BE49-F238E27FC236}">
                  <a16:creationId xmlns:a16="http://schemas.microsoft.com/office/drawing/2014/main" id="{AE859569-F46C-41E2-84F7-B4134A98297F}"/>
                </a:ext>
              </a:extLst>
            </p:cNvPr>
            <p:cNvSpPr txBox="1">
              <a:spLocks/>
            </p:cNvSpPr>
            <p:nvPr/>
          </p:nvSpPr>
          <p:spPr>
            <a:xfrm>
              <a:off x="1066502" y="4716407"/>
              <a:ext cx="1765807" cy="104346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pPr>
              <a:r>
                <a:rPr lang="en-GB" sz="1400" dirty="0">
                  <a:solidFill>
                    <a:schemeClr val="bg1"/>
                  </a:solidFill>
                  <a:latin typeface="+mn-lt"/>
                  <a:ea typeface="Open Sans Light" panose="020B0306030504020204" pitchFamily="34" charset="0"/>
                  <a:cs typeface="Open Sans Light" panose="020B0306030504020204" pitchFamily="34" charset="0"/>
                </a:rPr>
                <a:t>Lorem ipsum </a:t>
              </a:r>
              <a:r>
                <a:rPr lang="en-GB" sz="1400" dirty="0" err="1">
                  <a:solidFill>
                    <a:schemeClr val="bg1"/>
                  </a:solidFill>
                  <a:latin typeface="+mn-lt"/>
                  <a:ea typeface="Open Sans Light" panose="020B0306030504020204" pitchFamily="34" charset="0"/>
                  <a:cs typeface="Open Sans Light" panose="020B0306030504020204" pitchFamily="34" charset="0"/>
                </a:rPr>
                <a:t>dolor</a:t>
              </a:r>
              <a:r>
                <a:rPr lang="en-GB" sz="1400" dirty="0">
                  <a:solidFill>
                    <a:schemeClr val="bg1"/>
                  </a:solidFill>
                  <a:latin typeface="+mn-lt"/>
                  <a:ea typeface="Open Sans Light" panose="020B0306030504020204" pitchFamily="34" charset="0"/>
                  <a:cs typeface="Open Sans Light" panose="020B0306030504020204" pitchFamily="34" charset="0"/>
                </a:rPr>
                <a:t> sit </a:t>
              </a:r>
              <a:r>
                <a:rPr lang="en-GB" sz="1400" dirty="0" err="1">
                  <a:solidFill>
                    <a:schemeClr val="bg1"/>
                  </a:solidFill>
                  <a:latin typeface="+mn-lt"/>
                  <a:ea typeface="Open Sans Light" panose="020B0306030504020204" pitchFamily="34" charset="0"/>
                  <a:cs typeface="Open Sans Light" panose="020B0306030504020204" pitchFamily="34" charset="0"/>
                </a:rPr>
                <a:t>amet</a:t>
              </a:r>
              <a:r>
                <a:rPr lang="en-GB" sz="1400" dirty="0">
                  <a:solidFill>
                    <a:schemeClr val="bg1"/>
                  </a:solidFill>
                  <a:latin typeface="+mn-lt"/>
                  <a:ea typeface="Open Sans Light" panose="020B0306030504020204" pitchFamily="34" charset="0"/>
                  <a:cs typeface="Open Sans Light" panose="020B0306030504020204" pitchFamily="34" charset="0"/>
                </a:rPr>
                <a:t>, cum modo </a:t>
              </a:r>
              <a:r>
                <a:rPr lang="en-GB" sz="1400" dirty="0" err="1">
                  <a:solidFill>
                    <a:schemeClr val="bg1"/>
                  </a:solidFill>
                  <a:latin typeface="+mn-lt"/>
                  <a:ea typeface="Open Sans Light" panose="020B0306030504020204" pitchFamily="34" charset="0"/>
                  <a:cs typeface="Open Sans Light" panose="020B0306030504020204" pitchFamily="34" charset="0"/>
                </a:rPr>
                <a:t>comprehensam</a:t>
              </a:r>
              <a:r>
                <a:rPr lang="en-GB" sz="1400" dirty="0">
                  <a:solidFill>
                    <a:schemeClr val="bg1"/>
                  </a:solidFill>
                  <a:latin typeface="+mn-lt"/>
                  <a:ea typeface="Open Sans Light" panose="020B0306030504020204" pitchFamily="34" charset="0"/>
                  <a:cs typeface="Open Sans Light" panose="020B0306030504020204" pitchFamily="34" charset="0"/>
                </a:rPr>
                <a:t> in. </a:t>
              </a:r>
              <a:r>
                <a:rPr lang="en-GB" sz="1400" dirty="0" err="1">
                  <a:solidFill>
                    <a:schemeClr val="bg1"/>
                  </a:solidFill>
                  <a:latin typeface="+mn-lt"/>
                  <a:ea typeface="Open Sans Light" panose="020B0306030504020204" pitchFamily="34" charset="0"/>
                  <a:cs typeface="Open Sans Light" panose="020B0306030504020204" pitchFamily="34" charset="0"/>
                </a:rPr>
                <a:t>Sed</a:t>
              </a:r>
              <a:r>
                <a:rPr lang="en-GB" sz="1400" dirty="0">
                  <a:solidFill>
                    <a:schemeClr val="bg1"/>
                  </a:solidFill>
                  <a:latin typeface="+mn-lt"/>
                  <a:ea typeface="Open Sans Light" panose="020B0306030504020204" pitchFamily="34" charset="0"/>
                  <a:cs typeface="Open Sans Light" panose="020B0306030504020204" pitchFamily="34" charset="0"/>
                </a:rPr>
                <a:t> </a:t>
              </a:r>
              <a:r>
                <a:rPr lang="en-GB" sz="1400" dirty="0" err="1">
                  <a:solidFill>
                    <a:schemeClr val="bg1"/>
                  </a:solidFill>
                  <a:latin typeface="+mn-lt"/>
                  <a:ea typeface="Open Sans Light" panose="020B0306030504020204" pitchFamily="34" charset="0"/>
                  <a:cs typeface="Open Sans Light" panose="020B0306030504020204" pitchFamily="34" charset="0"/>
                </a:rPr>
                <a:t>nibh</a:t>
              </a:r>
              <a:r>
                <a:rPr lang="en-GB" sz="1400" dirty="0">
                  <a:solidFill>
                    <a:schemeClr val="bg1"/>
                  </a:solidFill>
                  <a:latin typeface="+mn-lt"/>
                  <a:ea typeface="Open Sans Light" panose="020B0306030504020204" pitchFamily="34" charset="0"/>
                  <a:cs typeface="Open Sans Light" panose="020B0306030504020204" pitchFamily="34" charset="0"/>
                </a:rPr>
                <a:t> </a:t>
              </a:r>
              <a:r>
                <a:rPr lang="en-GB" sz="1400" dirty="0" err="1">
                  <a:solidFill>
                    <a:schemeClr val="bg1"/>
                  </a:solidFill>
                  <a:latin typeface="+mn-lt"/>
                  <a:ea typeface="Open Sans Light" panose="020B0306030504020204" pitchFamily="34" charset="0"/>
                  <a:cs typeface="Open Sans Light" panose="020B0306030504020204" pitchFamily="34" charset="0"/>
                </a:rPr>
                <a:t>theophrastus</a:t>
              </a:r>
              <a:r>
                <a:rPr lang="en-GB" sz="1400" dirty="0">
                  <a:solidFill>
                    <a:schemeClr val="bg1"/>
                  </a:solidFill>
                  <a:latin typeface="+mn-lt"/>
                  <a:ea typeface="Open Sans Light" panose="020B0306030504020204" pitchFamily="34" charset="0"/>
                  <a:cs typeface="Open Sans Light" panose="020B0306030504020204" pitchFamily="34" charset="0"/>
                </a:rPr>
                <a:t> in, ex </a:t>
              </a:r>
              <a:r>
                <a:rPr lang="en-GB" sz="1400" dirty="0" err="1">
                  <a:solidFill>
                    <a:schemeClr val="bg1"/>
                  </a:solidFill>
                  <a:latin typeface="+mn-lt"/>
                  <a:ea typeface="Open Sans Light" panose="020B0306030504020204" pitchFamily="34" charset="0"/>
                  <a:cs typeface="Open Sans Light" panose="020B0306030504020204" pitchFamily="34" charset="0"/>
                </a:rPr>
                <a:t>dictas</a:t>
              </a:r>
              <a:r>
                <a:rPr lang="en-GB" sz="1400" dirty="0">
                  <a:solidFill>
                    <a:schemeClr val="bg1"/>
                  </a:solidFill>
                  <a:latin typeface="+mn-lt"/>
                  <a:ea typeface="Open Sans Light" panose="020B0306030504020204" pitchFamily="34" charset="0"/>
                  <a:cs typeface="Open Sans Light" panose="020B0306030504020204" pitchFamily="34" charset="0"/>
                </a:rPr>
                <a:t> </a:t>
              </a:r>
              <a:r>
                <a:rPr lang="en-GB" sz="1400" dirty="0" err="1">
                  <a:solidFill>
                    <a:schemeClr val="bg1"/>
                  </a:solidFill>
                  <a:latin typeface="+mn-lt"/>
                  <a:ea typeface="Open Sans Light" panose="020B0306030504020204" pitchFamily="34" charset="0"/>
                  <a:cs typeface="Open Sans Light" panose="020B0306030504020204" pitchFamily="34" charset="0"/>
                </a:rPr>
                <a:t>conceptam</a:t>
              </a:r>
              <a:r>
                <a:rPr lang="en-GB" sz="1400" dirty="0">
                  <a:solidFill>
                    <a:schemeClr val="bg1"/>
                  </a:solidFill>
                  <a:latin typeface="+mn-lt"/>
                  <a:ea typeface="Open Sans Light" panose="020B0306030504020204" pitchFamily="34" charset="0"/>
                  <a:cs typeface="Open Sans Light" panose="020B0306030504020204" pitchFamily="34" charset="0"/>
                </a:rPr>
                <a:t>.</a:t>
              </a:r>
              <a:r>
                <a:rPr lang="pt-BR" sz="1400" dirty="0">
                  <a:solidFill>
                    <a:schemeClr val="bg1"/>
                  </a:solidFill>
                  <a:latin typeface="+mn-lt"/>
                  <a:ea typeface="Open Sans Light" panose="020B0306030504020204" pitchFamily="34" charset="0"/>
                  <a:cs typeface="Open Sans Light" panose="020B0306030504020204" pitchFamily="34" charset="0"/>
                </a:rPr>
                <a:t>Lorem ipsum dolor sit amet, cum modo comprehensam in.</a:t>
              </a:r>
              <a:endParaRPr lang="en-US" sz="1400" dirty="0">
                <a:solidFill>
                  <a:schemeClr val="bg1"/>
                </a:solidFill>
                <a:latin typeface="+mn-lt"/>
                <a:ea typeface="Open Sans Light" panose="020B0306030504020204" pitchFamily="34" charset="0"/>
                <a:cs typeface="Open Sans Light" panose="020B0306030504020204" pitchFamily="34" charset="0"/>
              </a:endParaRPr>
            </a:p>
          </p:txBody>
        </p:sp>
        <p:sp>
          <p:nvSpPr>
            <p:cNvPr id="18" name="TextBox 17">
              <a:extLst>
                <a:ext uri="{FF2B5EF4-FFF2-40B4-BE49-F238E27FC236}">
                  <a16:creationId xmlns:a16="http://schemas.microsoft.com/office/drawing/2014/main" id="{A8EAC8C0-F75D-4282-9EA5-FDF100A3EBA8}"/>
                </a:ext>
              </a:extLst>
            </p:cNvPr>
            <p:cNvSpPr txBox="1"/>
            <p:nvPr/>
          </p:nvSpPr>
          <p:spPr>
            <a:xfrm>
              <a:off x="2042525" y="4159720"/>
              <a:ext cx="789786" cy="265329"/>
            </a:xfrm>
            <a:prstGeom prst="rect">
              <a:avLst/>
            </a:prstGeom>
            <a:noFill/>
          </p:spPr>
          <p:txBody>
            <a:bodyPr wrap="none" rtlCol="0" anchor="b" anchorCtr="0">
              <a:spAutoFit/>
            </a:bodyPr>
            <a:lstStyle/>
            <a:p>
              <a:pPr algn="r"/>
              <a:r>
                <a:rPr lang="en-US" sz="1600" b="1" dirty="0">
                  <a:solidFill>
                    <a:schemeClr val="bg1"/>
                  </a:solidFill>
                  <a:ea typeface="League Spartan" charset="0"/>
                  <a:cs typeface="Poppins" pitchFamily="2" charset="77"/>
                </a:rPr>
                <a:t>LABEL 01</a:t>
              </a:r>
            </a:p>
          </p:txBody>
        </p:sp>
        <p:sp>
          <p:nvSpPr>
            <p:cNvPr id="19" name="Freeform 112">
              <a:extLst>
                <a:ext uri="{FF2B5EF4-FFF2-40B4-BE49-F238E27FC236}">
                  <a16:creationId xmlns:a16="http://schemas.microsoft.com/office/drawing/2014/main" id="{2B5949B9-3F24-4EF6-8727-98C262BBFD1B}"/>
                </a:ext>
              </a:extLst>
            </p:cNvPr>
            <p:cNvSpPr>
              <a:spLocks noChangeArrowheads="1"/>
            </p:cNvSpPr>
            <p:nvPr/>
          </p:nvSpPr>
          <p:spPr bwMode="auto">
            <a:xfrm>
              <a:off x="4106166" y="4515768"/>
              <a:ext cx="1623163" cy="19192"/>
            </a:xfrm>
            <a:custGeom>
              <a:avLst/>
              <a:gdLst>
                <a:gd name="T0" fmla="*/ 2608 w 2609"/>
                <a:gd name="T1" fmla="*/ 28 h 29"/>
                <a:gd name="T2" fmla="*/ 0 w 2609"/>
                <a:gd name="T3" fmla="*/ 28 h 29"/>
                <a:gd name="T4" fmla="*/ 0 w 2609"/>
                <a:gd name="T5" fmla="*/ 0 h 29"/>
                <a:gd name="T6" fmla="*/ 2608 w 2609"/>
                <a:gd name="T7" fmla="*/ 0 h 29"/>
                <a:gd name="T8" fmla="*/ 2608 w 2609"/>
                <a:gd name="T9" fmla="*/ 28 h 29"/>
              </a:gdLst>
              <a:ahLst/>
              <a:cxnLst>
                <a:cxn ang="0">
                  <a:pos x="T0" y="T1"/>
                </a:cxn>
                <a:cxn ang="0">
                  <a:pos x="T2" y="T3"/>
                </a:cxn>
                <a:cxn ang="0">
                  <a:pos x="T4" y="T5"/>
                </a:cxn>
                <a:cxn ang="0">
                  <a:pos x="T6" y="T7"/>
                </a:cxn>
                <a:cxn ang="0">
                  <a:pos x="T8" y="T9"/>
                </a:cxn>
              </a:cxnLst>
              <a:rect l="0" t="0" r="r" b="b"/>
              <a:pathLst>
                <a:path w="2609" h="29">
                  <a:moveTo>
                    <a:pt x="2608" y="28"/>
                  </a:moveTo>
                  <a:lnTo>
                    <a:pt x="0" y="28"/>
                  </a:lnTo>
                  <a:lnTo>
                    <a:pt x="0" y="0"/>
                  </a:lnTo>
                  <a:lnTo>
                    <a:pt x="2608" y="0"/>
                  </a:lnTo>
                  <a:lnTo>
                    <a:pt x="2608" y="28"/>
                  </a:lnTo>
                </a:path>
              </a:pathLst>
            </a:custGeom>
            <a:solidFill>
              <a:schemeClr val="bg1"/>
            </a:solidFill>
            <a:ln>
              <a:noFill/>
            </a:ln>
            <a:effectLst/>
          </p:spPr>
          <p:txBody>
            <a:bodyPr wrap="none" anchor="ctr"/>
            <a:lstStyle/>
            <a:p>
              <a:endParaRPr lang="en-US" sz="3200" dirty="0"/>
            </a:p>
          </p:txBody>
        </p:sp>
        <p:sp>
          <p:nvSpPr>
            <p:cNvPr id="20" name="Subtitle 2">
              <a:extLst>
                <a:ext uri="{FF2B5EF4-FFF2-40B4-BE49-F238E27FC236}">
                  <a16:creationId xmlns:a16="http://schemas.microsoft.com/office/drawing/2014/main" id="{9F06B2F4-598A-4E3C-87EF-4A853DB34F7A}"/>
                </a:ext>
              </a:extLst>
            </p:cNvPr>
            <p:cNvSpPr txBox="1">
              <a:spLocks/>
            </p:cNvSpPr>
            <p:nvPr/>
          </p:nvSpPr>
          <p:spPr>
            <a:xfrm>
              <a:off x="4008322" y="4716407"/>
              <a:ext cx="1765807" cy="104346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pPr>
              <a:r>
                <a:rPr lang="en-GB" sz="1400" dirty="0">
                  <a:solidFill>
                    <a:schemeClr val="bg1"/>
                  </a:solidFill>
                  <a:latin typeface="+mn-lt"/>
                  <a:ea typeface="Open Sans Light" panose="020B0306030504020204" pitchFamily="34" charset="0"/>
                  <a:cs typeface="Open Sans Light" panose="020B0306030504020204" pitchFamily="34" charset="0"/>
                </a:rPr>
                <a:t>Lorem ipsum </a:t>
              </a:r>
              <a:r>
                <a:rPr lang="en-GB" sz="1400" dirty="0" err="1">
                  <a:solidFill>
                    <a:schemeClr val="bg1"/>
                  </a:solidFill>
                  <a:latin typeface="+mn-lt"/>
                  <a:ea typeface="Open Sans Light" panose="020B0306030504020204" pitchFamily="34" charset="0"/>
                  <a:cs typeface="Open Sans Light" panose="020B0306030504020204" pitchFamily="34" charset="0"/>
                </a:rPr>
                <a:t>dolor</a:t>
              </a:r>
              <a:r>
                <a:rPr lang="en-GB" sz="1400" dirty="0">
                  <a:solidFill>
                    <a:schemeClr val="bg1"/>
                  </a:solidFill>
                  <a:latin typeface="+mn-lt"/>
                  <a:ea typeface="Open Sans Light" panose="020B0306030504020204" pitchFamily="34" charset="0"/>
                  <a:cs typeface="Open Sans Light" panose="020B0306030504020204" pitchFamily="34" charset="0"/>
                </a:rPr>
                <a:t> sit </a:t>
              </a:r>
              <a:r>
                <a:rPr lang="en-GB" sz="1400" dirty="0" err="1">
                  <a:solidFill>
                    <a:schemeClr val="bg1"/>
                  </a:solidFill>
                  <a:latin typeface="+mn-lt"/>
                  <a:ea typeface="Open Sans Light" panose="020B0306030504020204" pitchFamily="34" charset="0"/>
                  <a:cs typeface="Open Sans Light" panose="020B0306030504020204" pitchFamily="34" charset="0"/>
                </a:rPr>
                <a:t>amet</a:t>
              </a:r>
              <a:r>
                <a:rPr lang="en-GB" sz="1400" dirty="0">
                  <a:solidFill>
                    <a:schemeClr val="bg1"/>
                  </a:solidFill>
                  <a:latin typeface="+mn-lt"/>
                  <a:ea typeface="Open Sans Light" panose="020B0306030504020204" pitchFamily="34" charset="0"/>
                  <a:cs typeface="Open Sans Light" panose="020B0306030504020204" pitchFamily="34" charset="0"/>
                </a:rPr>
                <a:t>, cum modo </a:t>
              </a:r>
              <a:r>
                <a:rPr lang="en-GB" sz="1400" dirty="0" err="1">
                  <a:solidFill>
                    <a:schemeClr val="bg1"/>
                  </a:solidFill>
                  <a:latin typeface="+mn-lt"/>
                  <a:ea typeface="Open Sans Light" panose="020B0306030504020204" pitchFamily="34" charset="0"/>
                  <a:cs typeface="Open Sans Light" panose="020B0306030504020204" pitchFamily="34" charset="0"/>
                </a:rPr>
                <a:t>comprehensam</a:t>
              </a:r>
              <a:r>
                <a:rPr lang="en-GB" sz="1400" dirty="0">
                  <a:solidFill>
                    <a:schemeClr val="bg1"/>
                  </a:solidFill>
                  <a:latin typeface="+mn-lt"/>
                  <a:ea typeface="Open Sans Light" panose="020B0306030504020204" pitchFamily="34" charset="0"/>
                  <a:cs typeface="Open Sans Light" panose="020B0306030504020204" pitchFamily="34" charset="0"/>
                </a:rPr>
                <a:t> in. </a:t>
              </a:r>
              <a:r>
                <a:rPr lang="en-GB" sz="1400" dirty="0" err="1">
                  <a:solidFill>
                    <a:schemeClr val="bg1"/>
                  </a:solidFill>
                  <a:latin typeface="+mn-lt"/>
                  <a:ea typeface="Open Sans Light" panose="020B0306030504020204" pitchFamily="34" charset="0"/>
                  <a:cs typeface="Open Sans Light" panose="020B0306030504020204" pitchFamily="34" charset="0"/>
                </a:rPr>
                <a:t>Sed</a:t>
              </a:r>
              <a:r>
                <a:rPr lang="en-GB" sz="1400" dirty="0">
                  <a:solidFill>
                    <a:schemeClr val="bg1"/>
                  </a:solidFill>
                  <a:latin typeface="+mn-lt"/>
                  <a:ea typeface="Open Sans Light" panose="020B0306030504020204" pitchFamily="34" charset="0"/>
                  <a:cs typeface="Open Sans Light" panose="020B0306030504020204" pitchFamily="34" charset="0"/>
                </a:rPr>
                <a:t> </a:t>
              </a:r>
              <a:r>
                <a:rPr lang="en-GB" sz="1400" dirty="0" err="1">
                  <a:solidFill>
                    <a:schemeClr val="bg1"/>
                  </a:solidFill>
                  <a:latin typeface="+mn-lt"/>
                  <a:ea typeface="Open Sans Light" panose="020B0306030504020204" pitchFamily="34" charset="0"/>
                  <a:cs typeface="Open Sans Light" panose="020B0306030504020204" pitchFamily="34" charset="0"/>
                </a:rPr>
                <a:t>nibh</a:t>
              </a:r>
              <a:r>
                <a:rPr lang="en-GB" sz="1400" dirty="0">
                  <a:solidFill>
                    <a:schemeClr val="bg1"/>
                  </a:solidFill>
                  <a:latin typeface="+mn-lt"/>
                  <a:ea typeface="Open Sans Light" panose="020B0306030504020204" pitchFamily="34" charset="0"/>
                  <a:cs typeface="Open Sans Light" panose="020B0306030504020204" pitchFamily="34" charset="0"/>
                </a:rPr>
                <a:t> </a:t>
              </a:r>
              <a:r>
                <a:rPr lang="en-GB" sz="1400" dirty="0" err="1">
                  <a:solidFill>
                    <a:schemeClr val="bg1"/>
                  </a:solidFill>
                  <a:latin typeface="+mn-lt"/>
                  <a:ea typeface="Open Sans Light" panose="020B0306030504020204" pitchFamily="34" charset="0"/>
                  <a:cs typeface="Open Sans Light" panose="020B0306030504020204" pitchFamily="34" charset="0"/>
                </a:rPr>
                <a:t>theophrastus</a:t>
              </a:r>
              <a:r>
                <a:rPr lang="en-GB" sz="1400" dirty="0">
                  <a:solidFill>
                    <a:schemeClr val="bg1"/>
                  </a:solidFill>
                  <a:latin typeface="+mn-lt"/>
                  <a:ea typeface="Open Sans Light" panose="020B0306030504020204" pitchFamily="34" charset="0"/>
                  <a:cs typeface="Open Sans Light" panose="020B0306030504020204" pitchFamily="34" charset="0"/>
                </a:rPr>
                <a:t> in, ex </a:t>
              </a:r>
              <a:r>
                <a:rPr lang="en-GB" sz="1400" dirty="0" err="1">
                  <a:solidFill>
                    <a:schemeClr val="bg1"/>
                  </a:solidFill>
                  <a:latin typeface="+mn-lt"/>
                  <a:ea typeface="Open Sans Light" panose="020B0306030504020204" pitchFamily="34" charset="0"/>
                  <a:cs typeface="Open Sans Light" panose="020B0306030504020204" pitchFamily="34" charset="0"/>
                </a:rPr>
                <a:t>dictas</a:t>
              </a:r>
              <a:r>
                <a:rPr lang="en-GB" sz="1400" dirty="0">
                  <a:solidFill>
                    <a:schemeClr val="bg1"/>
                  </a:solidFill>
                  <a:latin typeface="+mn-lt"/>
                  <a:ea typeface="Open Sans Light" panose="020B0306030504020204" pitchFamily="34" charset="0"/>
                  <a:cs typeface="Open Sans Light" panose="020B0306030504020204" pitchFamily="34" charset="0"/>
                </a:rPr>
                <a:t> </a:t>
              </a:r>
              <a:r>
                <a:rPr lang="en-GB" sz="1400" dirty="0" err="1">
                  <a:solidFill>
                    <a:schemeClr val="bg1"/>
                  </a:solidFill>
                  <a:latin typeface="+mn-lt"/>
                  <a:ea typeface="Open Sans Light" panose="020B0306030504020204" pitchFamily="34" charset="0"/>
                  <a:cs typeface="Open Sans Light" panose="020B0306030504020204" pitchFamily="34" charset="0"/>
                </a:rPr>
                <a:t>conceptam</a:t>
              </a:r>
              <a:r>
                <a:rPr lang="en-GB" sz="1400" dirty="0">
                  <a:solidFill>
                    <a:schemeClr val="bg1"/>
                  </a:solidFill>
                  <a:latin typeface="+mn-lt"/>
                  <a:ea typeface="Open Sans Light" panose="020B0306030504020204" pitchFamily="34" charset="0"/>
                  <a:cs typeface="Open Sans Light" panose="020B0306030504020204" pitchFamily="34" charset="0"/>
                </a:rPr>
                <a:t>.</a:t>
              </a:r>
              <a:r>
                <a:rPr lang="pt-BR" sz="1400" dirty="0">
                  <a:solidFill>
                    <a:schemeClr val="bg1"/>
                  </a:solidFill>
                  <a:latin typeface="+mn-lt"/>
                  <a:ea typeface="Open Sans Light" panose="020B0306030504020204" pitchFamily="34" charset="0"/>
                  <a:cs typeface="Open Sans Light" panose="020B0306030504020204" pitchFamily="34" charset="0"/>
                </a:rPr>
                <a:t>Lorem ipsum dolor sit amet, cum modo comprehensam in.</a:t>
              </a:r>
              <a:endParaRPr lang="en-US" sz="1400" dirty="0">
                <a:solidFill>
                  <a:schemeClr val="bg1"/>
                </a:solidFill>
                <a:latin typeface="+mn-lt"/>
                <a:ea typeface="Open Sans Light" panose="020B0306030504020204" pitchFamily="34" charset="0"/>
                <a:cs typeface="Open Sans Light" panose="020B0306030504020204" pitchFamily="34" charset="0"/>
              </a:endParaRPr>
            </a:p>
          </p:txBody>
        </p:sp>
        <p:sp>
          <p:nvSpPr>
            <p:cNvPr id="21" name="TextBox 20">
              <a:extLst>
                <a:ext uri="{FF2B5EF4-FFF2-40B4-BE49-F238E27FC236}">
                  <a16:creationId xmlns:a16="http://schemas.microsoft.com/office/drawing/2014/main" id="{0A116EC4-8DD3-4302-8066-EA5118FE8EB7}"/>
                </a:ext>
              </a:extLst>
            </p:cNvPr>
            <p:cNvSpPr txBox="1"/>
            <p:nvPr/>
          </p:nvSpPr>
          <p:spPr>
            <a:xfrm>
              <a:off x="4955970" y="4159720"/>
              <a:ext cx="818160" cy="265329"/>
            </a:xfrm>
            <a:prstGeom prst="rect">
              <a:avLst/>
            </a:prstGeom>
            <a:noFill/>
          </p:spPr>
          <p:txBody>
            <a:bodyPr wrap="none" rtlCol="0" anchor="b" anchorCtr="0">
              <a:spAutoFit/>
            </a:bodyPr>
            <a:lstStyle/>
            <a:p>
              <a:pPr algn="r"/>
              <a:r>
                <a:rPr lang="en-US" sz="1600" b="1" dirty="0">
                  <a:solidFill>
                    <a:schemeClr val="bg1"/>
                  </a:solidFill>
                  <a:ea typeface="League Spartan" charset="0"/>
                  <a:cs typeface="Poppins" pitchFamily="2" charset="77"/>
                </a:rPr>
                <a:t>LABEL 02</a:t>
              </a:r>
            </a:p>
          </p:txBody>
        </p:sp>
        <p:sp>
          <p:nvSpPr>
            <p:cNvPr id="22" name="Freeform 112">
              <a:extLst>
                <a:ext uri="{FF2B5EF4-FFF2-40B4-BE49-F238E27FC236}">
                  <a16:creationId xmlns:a16="http://schemas.microsoft.com/office/drawing/2014/main" id="{FAFE6992-649A-4A56-BA11-7F8CF338D212}"/>
                </a:ext>
              </a:extLst>
            </p:cNvPr>
            <p:cNvSpPr>
              <a:spLocks noChangeArrowheads="1"/>
            </p:cNvSpPr>
            <p:nvPr/>
          </p:nvSpPr>
          <p:spPr bwMode="auto">
            <a:xfrm>
              <a:off x="7047986" y="4515768"/>
              <a:ext cx="1623163" cy="19192"/>
            </a:xfrm>
            <a:custGeom>
              <a:avLst/>
              <a:gdLst>
                <a:gd name="T0" fmla="*/ 2608 w 2609"/>
                <a:gd name="T1" fmla="*/ 28 h 29"/>
                <a:gd name="T2" fmla="*/ 0 w 2609"/>
                <a:gd name="T3" fmla="*/ 28 h 29"/>
                <a:gd name="T4" fmla="*/ 0 w 2609"/>
                <a:gd name="T5" fmla="*/ 0 h 29"/>
                <a:gd name="T6" fmla="*/ 2608 w 2609"/>
                <a:gd name="T7" fmla="*/ 0 h 29"/>
                <a:gd name="T8" fmla="*/ 2608 w 2609"/>
                <a:gd name="T9" fmla="*/ 28 h 29"/>
              </a:gdLst>
              <a:ahLst/>
              <a:cxnLst>
                <a:cxn ang="0">
                  <a:pos x="T0" y="T1"/>
                </a:cxn>
                <a:cxn ang="0">
                  <a:pos x="T2" y="T3"/>
                </a:cxn>
                <a:cxn ang="0">
                  <a:pos x="T4" y="T5"/>
                </a:cxn>
                <a:cxn ang="0">
                  <a:pos x="T6" y="T7"/>
                </a:cxn>
                <a:cxn ang="0">
                  <a:pos x="T8" y="T9"/>
                </a:cxn>
              </a:cxnLst>
              <a:rect l="0" t="0" r="r" b="b"/>
              <a:pathLst>
                <a:path w="2609" h="29">
                  <a:moveTo>
                    <a:pt x="2608" y="28"/>
                  </a:moveTo>
                  <a:lnTo>
                    <a:pt x="0" y="28"/>
                  </a:lnTo>
                  <a:lnTo>
                    <a:pt x="0" y="0"/>
                  </a:lnTo>
                  <a:lnTo>
                    <a:pt x="2608" y="0"/>
                  </a:lnTo>
                  <a:lnTo>
                    <a:pt x="2608" y="28"/>
                  </a:lnTo>
                </a:path>
              </a:pathLst>
            </a:custGeom>
            <a:solidFill>
              <a:schemeClr val="bg1"/>
            </a:solidFill>
            <a:ln>
              <a:noFill/>
            </a:ln>
            <a:effectLst/>
          </p:spPr>
          <p:txBody>
            <a:bodyPr wrap="none" anchor="ctr"/>
            <a:lstStyle/>
            <a:p>
              <a:endParaRPr lang="en-US" sz="3200" dirty="0"/>
            </a:p>
          </p:txBody>
        </p:sp>
        <p:sp>
          <p:nvSpPr>
            <p:cNvPr id="23" name="Subtitle 2">
              <a:extLst>
                <a:ext uri="{FF2B5EF4-FFF2-40B4-BE49-F238E27FC236}">
                  <a16:creationId xmlns:a16="http://schemas.microsoft.com/office/drawing/2014/main" id="{D6876C22-14D7-4430-9870-1D492759E14D}"/>
                </a:ext>
              </a:extLst>
            </p:cNvPr>
            <p:cNvSpPr txBox="1">
              <a:spLocks/>
            </p:cNvSpPr>
            <p:nvPr/>
          </p:nvSpPr>
          <p:spPr>
            <a:xfrm>
              <a:off x="6950142" y="4716407"/>
              <a:ext cx="1765807" cy="104346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pPr>
              <a:r>
                <a:rPr lang="en-GB" sz="1400" dirty="0">
                  <a:solidFill>
                    <a:schemeClr val="bg1"/>
                  </a:solidFill>
                  <a:latin typeface="+mn-lt"/>
                  <a:ea typeface="Open Sans Light" panose="020B0306030504020204" pitchFamily="34" charset="0"/>
                  <a:cs typeface="Open Sans Light" panose="020B0306030504020204" pitchFamily="34" charset="0"/>
                </a:rPr>
                <a:t>Lorem ipsum </a:t>
              </a:r>
              <a:r>
                <a:rPr lang="en-GB" sz="1400" dirty="0" err="1">
                  <a:solidFill>
                    <a:schemeClr val="bg1"/>
                  </a:solidFill>
                  <a:latin typeface="+mn-lt"/>
                  <a:ea typeface="Open Sans Light" panose="020B0306030504020204" pitchFamily="34" charset="0"/>
                  <a:cs typeface="Open Sans Light" panose="020B0306030504020204" pitchFamily="34" charset="0"/>
                </a:rPr>
                <a:t>dolor</a:t>
              </a:r>
              <a:r>
                <a:rPr lang="en-GB" sz="1400" dirty="0">
                  <a:solidFill>
                    <a:schemeClr val="bg1"/>
                  </a:solidFill>
                  <a:latin typeface="+mn-lt"/>
                  <a:ea typeface="Open Sans Light" panose="020B0306030504020204" pitchFamily="34" charset="0"/>
                  <a:cs typeface="Open Sans Light" panose="020B0306030504020204" pitchFamily="34" charset="0"/>
                </a:rPr>
                <a:t> sit </a:t>
              </a:r>
              <a:r>
                <a:rPr lang="en-GB" sz="1400" dirty="0" err="1">
                  <a:solidFill>
                    <a:schemeClr val="bg1"/>
                  </a:solidFill>
                  <a:latin typeface="+mn-lt"/>
                  <a:ea typeface="Open Sans Light" panose="020B0306030504020204" pitchFamily="34" charset="0"/>
                  <a:cs typeface="Open Sans Light" panose="020B0306030504020204" pitchFamily="34" charset="0"/>
                </a:rPr>
                <a:t>amet</a:t>
              </a:r>
              <a:r>
                <a:rPr lang="en-GB" sz="1400" dirty="0">
                  <a:solidFill>
                    <a:schemeClr val="bg1"/>
                  </a:solidFill>
                  <a:latin typeface="+mn-lt"/>
                  <a:ea typeface="Open Sans Light" panose="020B0306030504020204" pitchFamily="34" charset="0"/>
                  <a:cs typeface="Open Sans Light" panose="020B0306030504020204" pitchFamily="34" charset="0"/>
                </a:rPr>
                <a:t>, cum modo </a:t>
              </a:r>
              <a:r>
                <a:rPr lang="en-GB" sz="1400" dirty="0" err="1">
                  <a:solidFill>
                    <a:schemeClr val="bg1"/>
                  </a:solidFill>
                  <a:latin typeface="+mn-lt"/>
                  <a:ea typeface="Open Sans Light" panose="020B0306030504020204" pitchFamily="34" charset="0"/>
                  <a:cs typeface="Open Sans Light" panose="020B0306030504020204" pitchFamily="34" charset="0"/>
                </a:rPr>
                <a:t>comprehensam</a:t>
              </a:r>
              <a:r>
                <a:rPr lang="en-GB" sz="1400" dirty="0">
                  <a:solidFill>
                    <a:schemeClr val="bg1"/>
                  </a:solidFill>
                  <a:latin typeface="+mn-lt"/>
                  <a:ea typeface="Open Sans Light" panose="020B0306030504020204" pitchFamily="34" charset="0"/>
                  <a:cs typeface="Open Sans Light" panose="020B0306030504020204" pitchFamily="34" charset="0"/>
                </a:rPr>
                <a:t> in. </a:t>
              </a:r>
              <a:r>
                <a:rPr lang="en-GB" sz="1400" dirty="0" err="1">
                  <a:solidFill>
                    <a:schemeClr val="bg1"/>
                  </a:solidFill>
                  <a:latin typeface="+mn-lt"/>
                  <a:ea typeface="Open Sans Light" panose="020B0306030504020204" pitchFamily="34" charset="0"/>
                  <a:cs typeface="Open Sans Light" panose="020B0306030504020204" pitchFamily="34" charset="0"/>
                </a:rPr>
                <a:t>Sed</a:t>
              </a:r>
              <a:r>
                <a:rPr lang="en-GB" sz="1400" dirty="0">
                  <a:solidFill>
                    <a:schemeClr val="bg1"/>
                  </a:solidFill>
                  <a:latin typeface="+mn-lt"/>
                  <a:ea typeface="Open Sans Light" panose="020B0306030504020204" pitchFamily="34" charset="0"/>
                  <a:cs typeface="Open Sans Light" panose="020B0306030504020204" pitchFamily="34" charset="0"/>
                </a:rPr>
                <a:t> </a:t>
              </a:r>
              <a:r>
                <a:rPr lang="en-GB" sz="1400" dirty="0" err="1">
                  <a:solidFill>
                    <a:schemeClr val="bg1"/>
                  </a:solidFill>
                  <a:latin typeface="+mn-lt"/>
                  <a:ea typeface="Open Sans Light" panose="020B0306030504020204" pitchFamily="34" charset="0"/>
                  <a:cs typeface="Open Sans Light" panose="020B0306030504020204" pitchFamily="34" charset="0"/>
                </a:rPr>
                <a:t>nibh</a:t>
              </a:r>
              <a:r>
                <a:rPr lang="en-GB" sz="1400" dirty="0">
                  <a:solidFill>
                    <a:schemeClr val="bg1"/>
                  </a:solidFill>
                  <a:latin typeface="+mn-lt"/>
                  <a:ea typeface="Open Sans Light" panose="020B0306030504020204" pitchFamily="34" charset="0"/>
                  <a:cs typeface="Open Sans Light" panose="020B0306030504020204" pitchFamily="34" charset="0"/>
                </a:rPr>
                <a:t> </a:t>
              </a:r>
              <a:r>
                <a:rPr lang="en-GB" sz="1400" dirty="0" err="1">
                  <a:solidFill>
                    <a:schemeClr val="bg1"/>
                  </a:solidFill>
                  <a:latin typeface="+mn-lt"/>
                  <a:ea typeface="Open Sans Light" panose="020B0306030504020204" pitchFamily="34" charset="0"/>
                  <a:cs typeface="Open Sans Light" panose="020B0306030504020204" pitchFamily="34" charset="0"/>
                </a:rPr>
                <a:t>theophrastus</a:t>
              </a:r>
              <a:r>
                <a:rPr lang="en-GB" sz="1400" dirty="0">
                  <a:solidFill>
                    <a:schemeClr val="bg1"/>
                  </a:solidFill>
                  <a:latin typeface="+mn-lt"/>
                  <a:ea typeface="Open Sans Light" panose="020B0306030504020204" pitchFamily="34" charset="0"/>
                  <a:cs typeface="Open Sans Light" panose="020B0306030504020204" pitchFamily="34" charset="0"/>
                </a:rPr>
                <a:t> in, ex </a:t>
              </a:r>
              <a:r>
                <a:rPr lang="en-GB" sz="1400" dirty="0" err="1">
                  <a:solidFill>
                    <a:schemeClr val="bg1"/>
                  </a:solidFill>
                  <a:latin typeface="+mn-lt"/>
                  <a:ea typeface="Open Sans Light" panose="020B0306030504020204" pitchFamily="34" charset="0"/>
                  <a:cs typeface="Open Sans Light" panose="020B0306030504020204" pitchFamily="34" charset="0"/>
                </a:rPr>
                <a:t>dictas</a:t>
              </a:r>
              <a:r>
                <a:rPr lang="en-GB" sz="1400" dirty="0">
                  <a:solidFill>
                    <a:schemeClr val="bg1"/>
                  </a:solidFill>
                  <a:latin typeface="+mn-lt"/>
                  <a:ea typeface="Open Sans Light" panose="020B0306030504020204" pitchFamily="34" charset="0"/>
                  <a:cs typeface="Open Sans Light" panose="020B0306030504020204" pitchFamily="34" charset="0"/>
                </a:rPr>
                <a:t> </a:t>
              </a:r>
              <a:r>
                <a:rPr lang="en-GB" sz="1400" dirty="0" err="1">
                  <a:solidFill>
                    <a:schemeClr val="bg1"/>
                  </a:solidFill>
                  <a:latin typeface="+mn-lt"/>
                  <a:ea typeface="Open Sans Light" panose="020B0306030504020204" pitchFamily="34" charset="0"/>
                  <a:cs typeface="Open Sans Light" panose="020B0306030504020204" pitchFamily="34" charset="0"/>
                </a:rPr>
                <a:t>conceptam</a:t>
              </a:r>
              <a:r>
                <a:rPr lang="en-GB" sz="1400" dirty="0">
                  <a:solidFill>
                    <a:schemeClr val="bg1"/>
                  </a:solidFill>
                  <a:latin typeface="+mn-lt"/>
                  <a:ea typeface="Open Sans Light" panose="020B0306030504020204" pitchFamily="34" charset="0"/>
                  <a:cs typeface="Open Sans Light" panose="020B0306030504020204" pitchFamily="34" charset="0"/>
                </a:rPr>
                <a:t>.</a:t>
              </a:r>
              <a:r>
                <a:rPr lang="pt-BR" sz="1400" dirty="0">
                  <a:solidFill>
                    <a:schemeClr val="bg1"/>
                  </a:solidFill>
                  <a:latin typeface="+mn-lt"/>
                  <a:ea typeface="Open Sans Light" panose="020B0306030504020204" pitchFamily="34" charset="0"/>
                  <a:cs typeface="Open Sans Light" panose="020B0306030504020204" pitchFamily="34" charset="0"/>
                </a:rPr>
                <a:t>Lorem ipsum dolor sit amet, cum modo comprehensam in.</a:t>
              </a:r>
              <a:endParaRPr lang="en-US" sz="1400" dirty="0">
                <a:solidFill>
                  <a:schemeClr val="bg1"/>
                </a:solidFill>
                <a:latin typeface="+mn-lt"/>
                <a:ea typeface="Open Sans Light" panose="020B0306030504020204" pitchFamily="34" charset="0"/>
                <a:cs typeface="Open Sans Light" panose="020B0306030504020204" pitchFamily="34" charset="0"/>
              </a:endParaRPr>
            </a:p>
          </p:txBody>
        </p:sp>
        <p:sp>
          <p:nvSpPr>
            <p:cNvPr id="24" name="TextBox 23">
              <a:extLst>
                <a:ext uri="{FF2B5EF4-FFF2-40B4-BE49-F238E27FC236}">
                  <a16:creationId xmlns:a16="http://schemas.microsoft.com/office/drawing/2014/main" id="{9A5F5ABF-417D-4B78-8BEA-F7FB0961E9FD}"/>
                </a:ext>
              </a:extLst>
            </p:cNvPr>
            <p:cNvSpPr txBox="1"/>
            <p:nvPr/>
          </p:nvSpPr>
          <p:spPr>
            <a:xfrm>
              <a:off x="7895322" y="4159720"/>
              <a:ext cx="820627" cy="265329"/>
            </a:xfrm>
            <a:prstGeom prst="rect">
              <a:avLst/>
            </a:prstGeom>
            <a:noFill/>
          </p:spPr>
          <p:txBody>
            <a:bodyPr wrap="none" rtlCol="0" anchor="b" anchorCtr="0">
              <a:spAutoFit/>
            </a:bodyPr>
            <a:lstStyle/>
            <a:p>
              <a:pPr algn="r"/>
              <a:r>
                <a:rPr lang="en-US" sz="1600" b="1" dirty="0">
                  <a:solidFill>
                    <a:schemeClr val="bg1"/>
                  </a:solidFill>
                  <a:ea typeface="League Spartan" charset="0"/>
                  <a:cs typeface="Poppins" pitchFamily="2" charset="77"/>
                </a:rPr>
                <a:t>LABEL 03</a:t>
              </a:r>
            </a:p>
          </p:txBody>
        </p:sp>
      </p:grpSp>
    </p:spTree>
    <p:extLst>
      <p:ext uri="{BB962C8B-B14F-4D97-AF65-F5344CB8AC3E}">
        <p14:creationId xmlns:p14="http://schemas.microsoft.com/office/powerpoint/2010/main" val="284588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technology, tech, communication, business, startup, presentation, infographics, free, editable template, template, pitch, graphs, charts, diagrams, tables, data, slides, layout, concept, idea, inspiration, download, Google Slides"/>
  <p:tag name="DESCRIPTION" val="You will find a variety of technology and communication infographics, diagrams and icons in the Technology and Communication General Infographic presentation template. Edit them to your liking in order to add fun visual elements to your next proposal."/>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2212</Words>
  <Application>Microsoft Office PowerPoint</Application>
  <PresentationFormat>Widescreen</PresentationFormat>
  <Paragraphs>267</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Bahnschrift</vt:lpstr>
      <vt:lpstr>Bahnschrift SemiBold</vt:lpstr>
      <vt:lpstr>Calibri</vt:lpstr>
      <vt:lpstr>Lato Light</vt:lpstr>
      <vt:lpstr>Montserrat</vt:lpstr>
      <vt:lpstr>Wingdings</vt:lpstr>
      <vt:lpstr>Office Theme</vt:lpstr>
      <vt:lpstr>Template Instructions</vt:lpstr>
      <vt:lpstr>Template Instructions</vt:lpstr>
      <vt:lpstr>Template Instructions</vt:lpstr>
      <vt:lpstr>PowerPoint Presentation</vt:lpstr>
      <vt:lpstr>Integrated Sound Infographic</vt:lpstr>
      <vt:lpstr>UX Infographic</vt:lpstr>
      <vt:lpstr>UX Infographic</vt:lpstr>
      <vt:lpstr>App Usage Infographic</vt:lpstr>
      <vt:lpstr>PowerPoint Presentation</vt:lpstr>
      <vt:lpstr>PowerPoint Presentation</vt:lpstr>
      <vt:lpstr>App Programmer Infographic</vt:lpstr>
      <vt:lpstr>PowerPoint Presentation</vt:lpstr>
      <vt:lpstr>PowerPoint Presentation</vt:lpstr>
      <vt:lpstr>Differentiators Infographic</vt:lpstr>
      <vt:lpstr>Computer Software Infographic</vt:lpstr>
      <vt:lpstr>PowerPoint Presentation</vt:lpstr>
      <vt:lpstr>PLATFORM Strategic Planning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241</cp:revision>
  <dcterms:created xsi:type="dcterms:W3CDTF">2020-04-19T22:46:17Z</dcterms:created>
  <dcterms:modified xsi:type="dcterms:W3CDTF">2020-05-15T13:15:16Z</dcterms:modified>
  <cp:category>Technology and Communication</cp:category>
</cp:coreProperties>
</file>