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sldIdLst>
    <p:sldId id="277" r:id="rId2"/>
    <p:sldId id="278" r:id="rId3"/>
    <p:sldId id="279" r:id="rId4"/>
    <p:sldId id="256" r:id="rId5"/>
    <p:sldId id="288" r:id="rId6"/>
    <p:sldId id="293" r:id="rId7"/>
    <p:sldId id="294" r:id="rId8"/>
    <p:sldId id="289" r:id="rId9"/>
    <p:sldId id="287" r:id="rId10"/>
    <p:sldId id="296" r:id="rId11"/>
    <p:sldId id="290" r:id="rId12"/>
    <p:sldId id="291" r:id="rId13"/>
    <p:sldId id="295" r:id="rId14"/>
    <p:sldId id="281" r:id="rId15"/>
    <p:sldId id="28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16587-AD13-4D1B-95D1-2B13F48E26C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A88F671-FCCD-4C5C-8C42-202F456F38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492D9DD-EAA9-436F-8B5B-FDC87C7A6073}"/>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149294CD-BB1C-4719-9252-EE388DDB240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CC09459-8F15-4AB5-9739-396C8C40B466}"/>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FCB10F2C-DC48-42C9-B84A-229F88E07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886" y="1338938"/>
            <a:ext cx="5255079" cy="5255079"/>
          </a:xfrm>
          <a:prstGeom prst="rect">
            <a:avLst/>
          </a:prstGeom>
        </p:spPr>
      </p:pic>
      <p:sp>
        <p:nvSpPr>
          <p:cNvPr id="8" name="TextBox 7">
            <a:extLst>
              <a:ext uri="{FF2B5EF4-FFF2-40B4-BE49-F238E27FC236}">
                <a16:creationId xmlns:a16="http://schemas.microsoft.com/office/drawing/2014/main" id="{2DCE385E-E2D3-4033-B21A-7515083C3477}"/>
              </a:ext>
            </a:extLst>
          </p:cNvPr>
          <p:cNvSpPr txBox="1"/>
          <p:nvPr/>
        </p:nvSpPr>
        <p:spPr>
          <a:xfrm>
            <a:off x="6020436" y="2147078"/>
            <a:ext cx="4259499" cy="1502976"/>
          </a:xfrm>
          <a:prstGeom prst="rect">
            <a:avLst/>
          </a:prstGeom>
          <a:noFill/>
        </p:spPr>
        <p:txBody>
          <a:bodyPr wrap="none" rtlCol="0" anchor="t">
            <a:spAutoFit/>
          </a:bodyPr>
          <a:lstStyle/>
          <a:p>
            <a:pPr>
              <a:lnSpc>
                <a:spcPts val="5459"/>
              </a:lnSpc>
            </a:pPr>
            <a:r>
              <a:rPr lang="en-GB" sz="5400" b="1" dirty="0">
                <a:solidFill>
                  <a:schemeClr val="tx2"/>
                </a:solidFill>
                <a:cs typeface="Poppins" pitchFamily="2" charset="77"/>
              </a:rPr>
              <a:t>Your Next Big</a:t>
            </a:r>
          </a:p>
          <a:p>
            <a:pPr>
              <a:lnSpc>
                <a:spcPts val="5459"/>
              </a:lnSpc>
            </a:pPr>
            <a:r>
              <a:rPr lang="en-GB" sz="5400" b="1" dirty="0">
                <a:solidFill>
                  <a:schemeClr val="tx2"/>
                </a:solidFill>
                <a:cs typeface="Poppins" pitchFamily="2" charset="77"/>
              </a:rPr>
              <a:t>Investment</a:t>
            </a:r>
            <a:endParaRPr lang="en-US" sz="5400" b="1" dirty="0">
              <a:solidFill>
                <a:schemeClr val="tx2"/>
              </a:solidFill>
              <a:cs typeface="Poppins" pitchFamily="2" charset="77"/>
            </a:endParaRPr>
          </a:p>
        </p:txBody>
      </p:sp>
      <p:sp>
        <p:nvSpPr>
          <p:cNvPr id="9" name="Subtitle 2">
            <a:extLst>
              <a:ext uri="{FF2B5EF4-FFF2-40B4-BE49-F238E27FC236}">
                <a16:creationId xmlns:a16="http://schemas.microsoft.com/office/drawing/2014/main" id="{778A70FA-D58A-403D-9E30-8E74C0B13B02}"/>
              </a:ext>
            </a:extLst>
          </p:cNvPr>
          <p:cNvSpPr txBox="1">
            <a:spLocks/>
          </p:cNvSpPr>
          <p:nvPr/>
        </p:nvSpPr>
        <p:spPr>
          <a:xfrm>
            <a:off x="6096000" y="3716838"/>
            <a:ext cx="4771679" cy="1835353"/>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1600" dirty="0">
                <a:solidFill>
                  <a:schemeClr val="tx1"/>
                </a:solidFill>
                <a:latin typeface="+mn-lt"/>
                <a:ea typeface="Lato Light" panose="020F0502020204030203" pitchFamily="34" charset="0"/>
                <a:cs typeface="Mukta ExtraLight" panose="020B0000000000000000" pitchFamily="34" charset="77"/>
              </a:rPr>
              <a:t>Lorem ipsum dolor sit </a:t>
            </a:r>
            <a:r>
              <a:rPr lang="en-US" sz="1600" dirty="0" err="1">
                <a:solidFill>
                  <a:schemeClr val="tx1"/>
                </a:solidFill>
                <a:latin typeface="+mn-lt"/>
                <a:ea typeface="Lato Light" panose="020F0502020204030203" pitchFamily="34" charset="0"/>
                <a:cs typeface="Mukta ExtraLight" panose="020B0000000000000000" pitchFamily="34" charset="77"/>
              </a:rPr>
              <a:t>amet</a:t>
            </a:r>
            <a:r>
              <a:rPr lang="en-US" sz="1600" dirty="0">
                <a:solidFill>
                  <a:schemeClr val="tx1"/>
                </a:solidFill>
                <a:latin typeface="+mn-lt"/>
                <a:ea typeface="Lato Light" panose="020F0502020204030203" pitchFamily="34" charset="0"/>
                <a:cs typeface="Mukta ExtraLight" panose="020B0000000000000000" pitchFamily="34" charset="77"/>
              </a:rPr>
              <a:t>, cum modo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in. Sed </a:t>
            </a:r>
            <a:r>
              <a:rPr lang="en-US" sz="1600" dirty="0" err="1">
                <a:solidFill>
                  <a:schemeClr val="tx1"/>
                </a:solidFill>
                <a:latin typeface="+mn-lt"/>
                <a:ea typeface="Lato Light" panose="020F0502020204030203" pitchFamily="34" charset="0"/>
                <a:cs typeface="Mukta ExtraLight" panose="020B0000000000000000" pitchFamily="34" charset="77"/>
              </a:rPr>
              <a:t>nibh</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theophrastus</a:t>
            </a:r>
            <a:r>
              <a:rPr lang="en-US" sz="1600" dirty="0">
                <a:solidFill>
                  <a:schemeClr val="tx1"/>
                </a:solidFill>
                <a:latin typeface="+mn-lt"/>
                <a:ea typeface="Lato Light" panose="020F0502020204030203" pitchFamily="34" charset="0"/>
                <a:cs typeface="Mukta ExtraLight" panose="020B0000000000000000" pitchFamily="34" charset="77"/>
              </a:rPr>
              <a:t> in, ex </a:t>
            </a:r>
            <a:r>
              <a:rPr lang="en-US" sz="1600" dirty="0" err="1">
                <a:solidFill>
                  <a:schemeClr val="tx1"/>
                </a:solidFill>
                <a:latin typeface="+mn-lt"/>
                <a:ea typeface="Lato Light" panose="020F0502020204030203" pitchFamily="34" charset="0"/>
                <a:cs typeface="Mukta ExtraLight" panose="020B0000000000000000" pitchFamily="34" charset="77"/>
              </a:rPr>
              <a:t>dictas</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conceptam</a:t>
            </a:r>
            <a:r>
              <a:rPr lang="en-US" sz="1600" dirty="0">
                <a:solidFill>
                  <a:schemeClr val="tx1"/>
                </a:solidFill>
                <a:latin typeface="+mn-lt"/>
                <a:ea typeface="Lato Light" panose="020F0502020204030203" pitchFamily="34" charset="0"/>
                <a:cs typeface="Mukta ExtraLight" panose="020B0000000000000000" pitchFamily="34" charset="77"/>
              </a:rPr>
              <a:t> vis. </a:t>
            </a:r>
            <a:r>
              <a:rPr lang="en-US" sz="1600" dirty="0" err="1">
                <a:solidFill>
                  <a:schemeClr val="tx1"/>
                </a:solidFill>
                <a:latin typeface="+mn-lt"/>
                <a:ea typeface="Lato Light" panose="020F0502020204030203" pitchFamily="34" charset="0"/>
                <a:cs typeface="Mukta ExtraLight" panose="020B0000000000000000" pitchFamily="34" charset="77"/>
              </a:rPr>
              <a:t>Tollit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labitur</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mediocritatem</a:t>
            </a:r>
            <a:r>
              <a:rPr lang="en-US" sz="1600" dirty="0">
                <a:solidFill>
                  <a:schemeClr val="tx1"/>
                </a:solidFill>
                <a:latin typeface="+mn-lt"/>
                <a:ea typeface="Lato Light" panose="020F0502020204030203" pitchFamily="34" charset="0"/>
                <a:cs typeface="Mukta ExtraLight" panose="020B0000000000000000" pitchFamily="34" charset="77"/>
              </a:rPr>
              <a:t> ne vim, </a:t>
            </a:r>
            <a:r>
              <a:rPr lang="en-US" sz="1600" dirty="0" err="1">
                <a:solidFill>
                  <a:schemeClr val="tx1"/>
                </a:solidFill>
                <a:latin typeface="+mn-lt"/>
                <a:ea typeface="Lato Light" panose="020F0502020204030203" pitchFamily="34" charset="0"/>
                <a:cs typeface="Mukta ExtraLight" panose="020B0000000000000000" pitchFamily="34" charset="77"/>
              </a:rPr>
              <a:t>nec</a:t>
            </a:r>
            <a:r>
              <a:rPr lang="en-US" sz="1600" dirty="0">
                <a:solidFill>
                  <a:schemeClr val="tx1"/>
                </a:solidFill>
                <a:latin typeface="+mn-lt"/>
                <a:ea typeface="Lato Light" panose="020F0502020204030203" pitchFamily="34" charset="0"/>
                <a:cs typeface="Mukta ExtraLight" panose="020B0000000000000000" pitchFamily="34" charset="77"/>
              </a:rPr>
              <a:t> sale </a:t>
            </a:r>
            <a:r>
              <a:rPr lang="en-US" sz="1600" dirty="0" err="1">
                <a:solidFill>
                  <a:schemeClr val="tx1"/>
                </a:solidFill>
                <a:latin typeface="+mn-lt"/>
                <a:ea typeface="Lato Light" panose="020F0502020204030203" pitchFamily="34" charset="0"/>
                <a:cs typeface="Mukta ExtraLight" panose="020B0000000000000000" pitchFamily="34" charset="77"/>
              </a:rPr>
              <a:t>oratio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similique</a:t>
            </a:r>
            <a:r>
              <a:rPr lang="en-US" sz="1600" dirty="0">
                <a:solidFill>
                  <a:schemeClr val="tx1"/>
                </a:solidFill>
                <a:latin typeface="+mn-lt"/>
                <a:ea typeface="Lato Light" panose="020F0502020204030203" pitchFamily="34" charset="0"/>
                <a:cs typeface="Mukta ExtraLight" panose="020B0000000000000000" pitchFamily="34" charset="77"/>
              </a:rPr>
              <a:t> no, ad </a:t>
            </a:r>
            <a:r>
              <a:rPr lang="en-US" sz="1600" dirty="0" err="1">
                <a:solidFill>
                  <a:schemeClr val="tx1"/>
                </a:solidFill>
                <a:latin typeface="+mn-lt"/>
                <a:ea typeface="Lato Light" panose="020F0502020204030203" pitchFamily="34" charset="0"/>
                <a:cs typeface="Mukta ExtraLight" panose="020B0000000000000000" pitchFamily="34" charset="77"/>
              </a:rPr>
              <a:t>est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eleifend</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Ut diam </a:t>
            </a:r>
            <a:r>
              <a:rPr lang="en-US" sz="1600" dirty="0" err="1">
                <a:solidFill>
                  <a:schemeClr val="tx1"/>
                </a:solidFill>
                <a:latin typeface="+mn-lt"/>
                <a:ea typeface="Lato Light" panose="020F0502020204030203" pitchFamily="34" charset="0"/>
                <a:cs typeface="Mukta ExtraLight" panose="020B0000000000000000" pitchFamily="34" charset="77"/>
              </a:rPr>
              <a:t>recusabo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praesent</a:t>
            </a:r>
            <a:r>
              <a:rPr lang="en-US" sz="1600" dirty="0">
                <a:solidFill>
                  <a:schemeClr val="tx1"/>
                </a:solidFill>
                <a:latin typeface="+mn-lt"/>
                <a:ea typeface="Lato Light" panose="020F0502020204030203" pitchFamily="34" charset="0"/>
                <a:cs typeface="Mukta ExtraLight" panose="020B0000000000000000" pitchFamily="34" charset="77"/>
              </a:rPr>
              <a:t> vel.</a:t>
            </a:r>
          </a:p>
        </p:txBody>
      </p:sp>
    </p:spTree>
    <p:extLst>
      <p:ext uri="{BB962C8B-B14F-4D97-AF65-F5344CB8AC3E}">
        <p14:creationId xmlns:p14="http://schemas.microsoft.com/office/powerpoint/2010/main" val="88178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D0011C0-BD37-4684-80DA-2C5806D0D75F}"/>
              </a:ext>
            </a:extLst>
          </p:cNvPr>
          <p:cNvSpPr/>
          <p:nvPr/>
        </p:nvSpPr>
        <p:spPr>
          <a:xfrm>
            <a:off x="992482" y="0"/>
            <a:ext cx="2118694" cy="29391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2" name="Date Placeholder 1">
            <a:extLst>
              <a:ext uri="{FF2B5EF4-FFF2-40B4-BE49-F238E27FC236}">
                <a16:creationId xmlns:a16="http://schemas.microsoft.com/office/drawing/2014/main" id="{D2CD3114-B374-4A57-9D3D-5C5500596DC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128117F-F2C5-4A82-8E65-19819E5FF43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4B2F706-597B-4D83-9C14-C9D79F8A17A4}"/>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grpSp>
        <p:nvGrpSpPr>
          <p:cNvPr id="9" name="Group 8">
            <a:extLst>
              <a:ext uri="{FF2B5EF4-FFF2-40B4-BE49-F238E27FC236}">
                <a16:creationId xmlns:a16="http://schemas.microsoft.com/office/drawing/2014/main" id="{6D01C740-40A1-4655-A541-5DCAEBF01466}"/>
              </a:ext>
            </a:extLst>
          </p:cNvPr>
          <p:cNvGrpSpPr/>
          <p:nvPr/>
        </p:nvGrpSpPr>
        <p:grpSpPr>
          <a:xfrm>
            <a:off x="992482" y="2803743"/>
            <a:ext cx="2296136" cy="3248350"/>
            <a:chOff x="11651617" y="5086071"/>
            <a:chExt cx="3319365" cy="4695914"/>
          </a:xfrm>
        </p:grpSpPr>
        <p:sp>
          <p:nvSpPr>
            <p:cNvPr id="10" name="Shape 45671">
              <a:extLst>
                <a:ext uri="{FF2B5EF4-FFF2-40B4-BE49-F238E27FC236}">
                  <a16:creationId xmlns:a16="http://schemas.microsoft.com/office/drawing/2014/main" id="{AA31DFBC-0AF3-41BE-A103-05F7E5B84E3A}"/>
                </a:ext>
              </a:extLst>
            </p:cNvPr>
            <p:cNvSpPr/>
            <p:nvPr/>
          </p:nvSpPr>
          <p:spPr>
            <a:xfrm>
              <a:off x="13098227" y="5532556"/>
              <a:ext cx="1872755" cy="2534927"/>
            </a:xfrm>
            <a:custGeom>
              <a:avLst/>
              <a:gdLst/>
              <a:ahLst/>
              <a:cxnLst>
                <a:cxn ang="0">
                  <a:pos x="wd2" y="hd2"/>
                </a:cxn>
                <a:cxn ang="5400000">
                  <a:pos x="wd2" y="hd2"/>
                </a:cxn>
                <a:cxn ang="10800000">
                  <a:pos x="wd2" y="hd2"/>
                </a:cxn>
                <a:cxn ang="16200000">
                  <a:pos x="wd2" y="hd2"/>
                </a:cxn>
              </a:cxnLst>
              <a:rect l="0" t="0" r="r" b="b"/>
              <a:pathLst>
                <a:path w="21600" h="21600" extrusionOk="0">
                  <a:moveTo>
                    <a:pt x="1022" y="21600"/>
                  </a:moveTo>
                  <a:cubicBezTo>
                    <a:pt x="1587" y="21600"/>
                    <a:pt x="2045" y="21210"/>
                    <a:pt x="2045" y="20729"/>
                  </a:cubicBezTo>
                  <a:lnTo>
                    <a:pt x="2045" y="18756"/>
                  </a:lnTo>
                  <a:lnTo>
                    <a:pt x="21100" y="9098"/>
                  </a:lnTo>
                  <a:cubicBezTo>
                    <a:pt x="21410" y="8941"/>
                    <a:pt x="21600" y="8657"/>
                    <a:pt x="21600" y="8350"/>
                  </a:cubicBezTo>
                  <a:lnTo>
                    <a:pt x="21600" y="871"/>
                  </a:lnTo>
                  <a:cubicBezTo>
                    <a:pt x="21600" y="390"/>
                    <a:pt x="21142" y="0"/>
                    <a:pt x="20577" y="0"/>
                  </a:cubicBezTo>
                  <a:lnTo>
                    <a:pt x="16151" y="0"/>
                  </a:lnTo>
                  <a:cubicBezTo>
                    <a:pt x="15586" y="0"/>
                    <a:pt x="15129" y="390"/>
                    <a:pt x="15129" y="871"/>
                  </a:cubicBezTo>
                  <a:cubicBezTo>
                    <a:pt x="15129" y="1353"/>
                    <a:pt x="15586" y="1743"/>
                    <a:pt x="16151" y="1743"/>
                  </a:cubicBezTo>
                  <a:lnTo>
                    <a:pt x="19555" y="1743"/>
                  </a:lnTo>
                  <a:lnTo>
                    <a:pt x="19555" y="7854"/>
                  </a:lnTo>
                  <a:lnTo>
                    <a:pt x="500" y="17511"/>
                  </a:lnTo>
                  <a:cubicBezTo>
                    <a:pt x="190" y="17668"/>
                    <a:pt x="0" y="17953"/>
                    <a:pt x="0" y="18260"/>
                  </a:cubicBezTo>
                  <a:lnTo>
                    <a:pt x="0" y="20729"/>
                  </a:lnTo>
                  <a:cubicBezTo>
                    <a:pt x="0" y="21210"/>
                    <a:pt x="458" y="21600"/>
                    <a:pt x="1022" y="21600"/>
                  </a:cubicBezTo>
                  <a:close/>
                </a:path>
              </a:pathLst>
            </a:custGeom>
            <a:solidFill>
              <a:schemeClr val="bg1">
                <a:lumMod val="85000"/>
              </a:schemeClr>
            </a:solidFill>
            <a:ln w="12700" cap="flat">
              <a:noFill/>
              <a:miter lim="400000"/>
            </a:ln>
            <a:effectLst/>
          </p:spPr>
          <p:txBody>
            <a:bodyPr wrap="square" lIns="22498" tIns="22498" rIns="22498" bIns="22498" numCol="1" anchor="ctr">
              <a:noAutofit/>
            </a:bodyPr>
            <a:lstStyle/>
            <a:p>
              <a:endParaRPr sz="2126" dirty="0">
                <a:latin typeface="Work Sans Light" pitchFamily="2" charset="77"/>
              </a:endParaRPr>
            </a:p>
          </p:txBody>
        </p:sp>
        <p:sp>
          <p:nvSpPr>
            <p:cNvPr id="11" name="Shape 45672">
              <a:extLst>
                <a:ext uri="{FF2B5EF4-FFF2-40B4-BE49-F238E27FC236}">
                  <a16:creationId xmlns:a16="http://schemas.microsoft.com/office/drawing/2014/main" id="{FCC027D1-0EEC-45E2-BE36-316996299332}"/>
                </a:ext>
              </a:extLst>
            </p:cNvPr>
            <p:cNvSpPr/>
            <p:nvPr/>
          </p:nvSpPr>
          <p:spPr>
            <a:xfrm>
              <a:off x="11651617" y="5086071"/>
              <a:ext cx="3062850" cy="1093906"/>
            </a:xfrm>
            <a:custGeom>
              <a:avLst/>
              <a:gdLst/>
              <a:ahLst/>
              <a:cxnLst>
                <a:cxn ang="0">
                  <a:pos x="wd2" y="hd2"/>
                </a:cxn>
                <a:cxn ang="5400000">
                  <a:pos x="wd2" y="hd2"/>
                </a:cxn>
                <a:cxn ang="10800000">
                  <a:pos x="wd2" y="hd2"/>
                </a:cxn>
                <a:cxn ang="16200000">
                  <a:pos x="wd2" y="hd2"/>
                </a:cxn>
              </a:cxnLst>
              <a:rect l="0" t="0" r="r" b="b"/>
              <a:pathLst>
                <a:path w="21600" h="21600" extrusionOk="0">
                  <a:moveTo>
                    <a:pt x="0" y="18235"/>
                  </a:moveTo>
                  <a:cubicBezTo>
                    <a:pt x="0" y="20086"/>
                    <a:pt x="541" y="21600"/>
                    <a:pt x="1202" y="21600"/>
                  </a:cubicBezTo>
                  <a:lnTo>
                    <a:pt x="20398" y="21600"/>
                  </a:lnTo>
                  <a:cubicBezTo>
                    <a:pt x="21059" y="21600"/>
                    <a:pt x="21600" y="20086"/>
                    <a:pt x="21600" y="18235"/>
                  </a:cubicBezTo>
                  <a:lnTo>
                    <a:pt x="21600" y="3365"/>
                  </a:lnTo>
                  <a:cubicBezTo>
                    <a:pt x="21600" y="1515"/>
                    <a:pt x="21059" y="0"/>
                    <a:pt x="20398" y="0"/>
                  </a:cubicBezTo>
                  <a:lnTo>
                    <a:pt x="1202" y="0"/>
                  </a:lnTo>
                  <a:cubicBezTo>
                    <a:pt x="541" y="0"/>
                    <a:pt x="0" y="1515"/>
                    <a:pt x="0" y="3365"/>
                  </a:cubicBezTo>
                  <a:cubicBezTo>
                    <a:pt x="0" y="3365"/>
                    <a:pt x="0" y="18235"/>
                    <a:pt x="0" y="18235"/>
                  </a:cubicBezTo>
                  <a:close/>
                </a:path>
              </a:pathLst>
            </a:custGeom>
            <a:solidFill>
              <a:schemeClr val="accent2"/>
            </a:solidFill>
            <a:ln w="12700" cap="flat">
              <a:noFill/>
              <a:miter lim="400000"/>
            </a:ln>
            <a:effectLst/>
          </p:spPr>
          <p:txBody>
            <a:bodyPr wrap="square" lIns="22498" tIns="22498" rIns="22498" bIns="22498" numCol="1" anchor="ctr">
              <a:noAutofit/>
            </a:bodyPr>
            <a:lstStyle/>
            <a:p>
              <a:endParaRPr sz="2126" dirty="0">
                <a:latin typeface="Work Sans Light" pitchFamily="2" charset="77"/>
              </a:endParaRPr>
            </a:p>
          </p:txBody>
        </p:sp>
        <p:sp>
          <p:nvSpPr>
            <p:cNvPr id="12" name="Shape 45673">
              <a:extLst>
                <a:ext uri="{FF2B5EF4-FFF2-40B4-BE49-F238E27FC236}">
                  <a16:creationId xmlns:a16="http://schemas.microsoft.com/office/drawing/2014/main" id="{A96316E2-65A3-467E-9A4B-13589A031416}"/>
                </a:ext>
              </a:extLst>
            </p:cNvPr>
            <p:cNvSpPr/>
            <p:nvPr/>
          </p:nvSpPr>
          <p:spPr>
            <a:xfrm>
              <a:off x="13028081" y="7996044"/>
              <a:ext cx="350562" cy="1785941"/>
            </a:xfrm>
            <a:prstGeom prst="roundRect">
              <a:avLst>
                <a:gd name="adj" fmla="val 32249"/>
              </a:avLst>
            </a:prstGeom>
            <a:solidFill>
              <a:schemeClr val="accent2"/>
            </a:solidFill>
            <a:ln w="12700" cap="flat">
              <a:noFill/>
              <a:miter lim="400000"/>
            </a:ln>
            <a:effectLst/>
          </p:spPr>
          <p:txBody>
            <a:bodyPr wrap="square" lIns="0" tIns="0" rIns="0" bIns="0" numCol="1" anchor="t">
              <a:noAutofit/>
            </a:bodyPr>
            <a:lstStyle/>
            <a:p>
              <a:endParaRPr sz="2126" dirty="0">
                <a:latin typeface="Work Sans Light" pitchFamily="2" charset="77"/>
              </a:endParaRPr>
            </a:p>
          </p:txBody>
        </p:sp>
      </p:grpSp>
      <p:sp>
        <p:nvSpPr>
          <p:cNvPr id="13" name="TextBox 12">
            <a:extLst>
              <a:ext uri="{FF2B5EF4-FFF2-40B4-BE49-F238E27FC236}">
                <a16:creationId xmlns:a16="http://schemas.microsoft.com/office/drawing/2014/main" id="{E25B4B3C-B70B-43BA-ACC4-DFA7F1E58968}"/>
              </a:ext>
            </a:extLst>
          </p:cNvPr>
          <p:cNvSpPr txBox="1"/>
          <p:nvPr/>
        </p:nvSpPr>
        <p:spPr>
          <a:xfrm>
            <a:off x="6608116" y="1926024"/>
            <a:ext cx="4259564" cy="2208297"/>
          </a:xfrm>
          <a:prstGeom prst="rect">
            <a:avLst/>
          </a:prstGeom>
          <a:noFill/>
        </p:spPr>
        <p:txBody>
          <a:bodyPr wrap="none" rtlCol="0" anchor="t">
            <a:spAutoFit/>
          </a:bodyPr>
          <a:lstStyle/>
          <a:p>
            <a:pPr algn="r">
              <a:lnSpc>
                <a:spcPts val="5459"/>
              </a:lnSpc>
            </a:pPr>
            <a:r>
              <a:rPr lang="en-US" sz="5400" b="1" dirty="0">
                <a:solidFill>
                  <a:schemeClr val="tx2"/>
                </a:solidFill>
                <a:cs typeface="Poppins" pitchFamily="2" charset="77"/>
              </a:rPr>
              <a:t>Your Next Big</a:t>
            </a:r>
          </a:p>
          <a:p>
            <a:pPr algn="r">
              <a:lnSpc>
                <a:spcPts val="5459"/>
              </a:lnSpc>
            </a:pPr>
            <a:r>
              <a:rPr lang="en-US" sz="5400" b="1" dirty="0">
                <a:solidFill>
                  <a:schemeClr val="tx2"/>
                </a:solidFill>
                <a:cs typeface="Poppins" pitchFamily="2" charset="77"/>
              </a:rPr>
              <a:t>Investment</a:t>
            </a:r>
          </a:p>
          <a:p>
            <a:pPr algn="r">
              <a:lnSpc>
                <a:spcPts val="5459"/>
              </a:lnSpc>
            </a:pPr>
            <a:endParaRPr lang="en-US" sz="5400" b="1" dirty="0">
              <a:solidFill>
                <a:schemeClr val="tx2"/>
              </a:solidFill>
              <a:cs typeface="Poppins" pitchFamily="2" charset="77"/>
            </a:endParaRPr>
          </a:p>
        </p:txBody>
      </p:sp>
      <p:sp>
        <p:nvSpPr>
          <p:cNvPr id="14" name="Subtitle 2">
            <a:extLst>
              <a:ext uri="{FF2B5EF4-FFF2-40B4-BE49-F238E27FC236}">
                <a16:creationId xmlns:a16="http://schemas.microsoft.com/office/drawing/2014/main" id="{24D644B6-578A-45D4-9520-50E37D9B5F09}"/>
              </a:ext>
            </a:extLst>
          </p:cNvPr>
          <p:cNvSpPr txBox="1">
            <a:spLocks/>
          </p:cNvSpPr>
          <p:nvPr/>
        </p:nvSpPr>
        <p:spPr>
          <a:xfrm>
            <a:off x="6096000" y="3495784"/>
            <a:ext cx="4771679" cy="1835353"/>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50000"/>
              </a:lnSpc>
            </a:pPr>
            <a:r>
              <a:rPr lang="en-US" sz="1600" dirty="0">
                <a:solidFill>
                  <a:schemeClr val="tx1"/>
                </a:solidFill>
                <a:latin typeface="+mn-lt"/>
                <a:ea typeface="Lato Light" panose="020F0502020204030203" pitchFamily="34" charset="0"/>
                <a:cs typeface="Mukta ExtraLight" panose="020B0000000000000000" pitchFamily="34" charset="77"/>
              </a:rPr>
              <a:t>Lorem ipsum dolor sit </a:t>
            </a:r>
            <a:r>
              <a:rPr lang="en-US" sz="1600" dirty="0" err="1">
                <a:solidFill>
                  <a:schemeClr val="tx1"/>
                </a:solidFill>
                <a:latin typeface="+mn-lt"/>
                <a:ea typeface="Lato Light" panose="020F0502020204030203" pitchFamily="34" charset="0"/>
                <a:cs typeface="Mukta ExtraLight" panose="020B0000000000000000" pitchFamily="34" charset="77"/>
              </a:rPr>
              <a:t>amet</a:t>
            </a:r>
            <a:r>
              <a:rPr lang="en-US" sz="1600" dirty="0">
                <a:solidFill>
                  <a:schemeClr val="tx1"/>
                </a:solidFill>
                <a:latin typeface="+mn-lt"/>
                <a:ea typeface="Lato Light" panose="020F0502020204030203" pitchFamily="34" charset="0"/>
                <a:cs typeface="Mukta ExtraLight" panose="020B0000000000000000" pitchFamily="34" charset="77"/>
              </a:rPr>
              <a:t>, cum modo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in. Sed </a:t>
            </a:r>
            <a:r>
              <a:rPr lang="en-US" sz="1600" dirty="0" err="1">
                <a:solidFill>
                  <a:schemeClr val="tx1"/>
                </a:solidFill>
                <a:latin typeface="+mn-lt"/>
                <a:ea typeface="Lato Light" panose="020F0502020204030203" pitchFamily="34" charset="0"/>
                <a:cs typeface="Mukta ExtraLight" panose="020B0000000000000000" pitchFamily="34" charset="77"/>
              </a:rPr>
              <a:t>nibh</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theophrastus</a:t>
            </a:r>
            <a:r>
              <a:rPr lang="en-US" sz="1600" dirty="0">
                <a:solidFill>
                  <a:schemeClr val="tx1"/>
                </a:solidFill>
                <a:latin typeface="+mn-lt"/>
                <a:ea typeface="Lato Light" panose="020F0502020204030203" pitchFamily="34" charset="0"/>
                <a:cs typeface="Mukta ExtraLight" panose="020B0000000000000000" pitchFamily="34" charset="77"/>
              </a:rPr>
              <a:t> in, ex </a:t>
            </a:r>
            <a:r>
              <a:rPr lang="en-US" sz="1600" dirty="0" err="1">
                <a:solidFill>
                  <a:schemeClr val="tx1"/>
                </a:solidFill>
                <a:latin typeface="+mn-lt"/>
                <a:ea typeface="Lato Light" panose="020F0502020204030203" pitchFamily="34" charset="0"/>
                <a:cs typeface="Mukta ExtraLight" panose="020B0000000000000000" pitchFamily="34" charset="77"/>
              </a:rPr>
              <a:t>dictas</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conceptam</a:t>
            </a:r>
            <a:r>
              <a:rPr lang="en-US" sz="1600" dirty="0">
                <a:solidFill>
                  <a:schemeClr val="tx1"/>
                </a:solidFill>
                <a:latin typeface="+mn-lt"/>
                <a:ea typeface="Lato Light" panose="020F0502020204030203" pitchFamily="34" charset="0"/>
                <a:cs typeface="Mukta ExtraLight" panose="020B0000000000000000" pitchFamily="34" charset="77"/>
              </a:rPr>
              <a:t> vis. </a:t>
            </a:r>
            <a:r>
              <a:rPr lang="en-US" sz="1600" dirty="0" err="1">
                <a:solidFill>
                  <a:schemeClr val="tx1"/>
                </a:solidFill>
                <a:latin typeface="+mn-lt"/>
                <a:ea typeface="Lato Light" panose="020F0502020204030203" pitchFamily="34" charset="0"/>
                <a:cs typeface="Mukta ExtraLight" panose="020B0000000000000000" pitchFamily="34" charset="77"/>
              </a:rPr>
              <a:t>Tollit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labitur</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mediocritatem</a:t>
            </a:r>
            <a:r>
              <a:rPr lang="en-US" sz="1600" dirty="0">
                <a:solidFill>
                  <a:schemeClr val="tx1"/>
                </a:solidFill>
                <a:latin typeface="+mn-lt"/>
                <a:ea typeface="Lato Light" panose="020F0502020204030203" pitchFamily="34" charset="0"/>
                <a:cs typeface="Mukta ExtraLight" panose="020B0000000000000000" pitchFamily="34" charset="77"/>
              </a:rPr>
              <a:t> ne vim, </a:t>
            </a:r>
            <a:r>
              <a:rPr lang="en-US" sz="1600" dirty="0" err="1">
                <a:solidFill>
                  <a:schemeClr val="tx1"/>
                </a:solidFill>
                <a:latin typeface="+mn-lt"/>
                <a:ea typeface="Lato Light" panose="020F0502020204030203" pitchFamily="34" charset="0"/>
                <a:cs typeface="Mukta ExtraLight" panose="020B0000000000000000" pitchFamily="34" charset="77"/>
              </a:rPr>
              <a:t>nec</a:t>
            </a:r>
            <a:r>
              <a:rPr lang="en-US" sz="1600" dirty="0">
                <a:solidFill>
                  <a:schemeClr val="tx1"/>
                </a:solidFill>
                <a:latin typeface="+mn-lt"/>
                <a:ea typeface="Lato Light" panose="020F0502020204030203" pitchFamily="34" charset="0"/>
                <a:cs typeface="Mukta ExtraLight" panose="020B0000000000000000" pitchFamily="34" charset="77"/>
              </a:rPr>
              <a:t> sale </a:t>
            </a:r>
            <a:r>
              <a:rPr lang="en-US" sz="1600" dirty="0" err="1">
                <a:solidFill>
                  <a:schemeClr val="tx1"/>
                </a:solidFill>
                <a:latin typeface="+mn-lt"/>
                <a:ea typeface="Lato Light" panose="020F0502020204030203" pitchFamily="34" charset="0"/>
                <a:cs typeface="Mukta ExtraLight" panose="020B0000000000000000" pitchFamily="34" charset="77"/>
              </a:rPr>
              <a:t>oratio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similique</a:t>
            </a:r>
            <a:r>
              <a:rPr lang="en-US" sz="1600" dirty="0">
                <a:solidFill>
                  <a:schemeClr val="tx1"/>
                </a:solidFill>
                <a:latin typeface="+mn-lt"/>
                <a:ea typeface="Lato Light" panose="020F0502020204030203" pitchFamily="34" charset="0"/>
                <a:cs typeface="Mukta ExtraLight" panose="020B0000000000000000" pitchFamily="34" charset="77"/>
              </a:rPr>
              <a:t> no, ad </a:t>
            </a:r>
            <a:r>
              <a:rPr lang="en-US" sz="1600" dirty="0" err="1">
                <a:solidFill>
                  <a:schemeClr val="tx1"/>
                </a:solidFill>
                <a:latin typeface="+mn-lt"/>
                <a:ea typeface="Lato Light" panose="020F0502020204030203" pitchFamily="34" charset="0"/>
                <a:cs typeface="Mukta ExtraLight" panose="020B0000000000000000" pitchFamily="34" charset="77"/>
              </a:rPr>
              <a:t>est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eleifend</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Ut diam </a:t>
            </a:r>
            <a:r>
              <a:rPr lang="en-US" sz="1600" dirty="0" err="1">
                <a:solidFill>
                  <a:schemeClr val="tx1"/>
                </a:solidFill>
                <a:latin typeface="+mn-lt"/>
                <a:ea typeface="Lato Light" panose="020F0502020204030203" pitchFamily="34" charset="0"/>
                <a:cs typeface="Mukta ExtraLight" panose="020B0000000000000000" pitchFamily="34" charset="77"/>
              </a:rPr>
              <a:t>recusabo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praesent</a:t>
            </a:r>
            <a:r>
              <a:rPr lang="en-US" sz="1600" dirty="0">
                <a:solidFill>
                  <a:schemeClr val="tx1"/>
                </a:solidFill>
                <a:latin typeface="+mn-lt"/>
                <a:ea typeface="Lato Light" panose="020F0502020204030203" pitchFamily="34" charset="0"/>
                <a:cs typeface="Mukta ExtraLight" panose="020B0000000000000000" pitchFamily="34" charset="77"/>
              </a:rPr>
              <a:t> vel.</a:t>
            </a:r>
          </a:p>
        </p:txBody>
      </p:sp>
      <p:sp>
        <p:nvSpPr>
          <p:cNvPr id="18" name="TextBox 17">
            <a:extLst>
              <a:ext uri="{FF2B5EF4-FFF2-40B4-BE49-F238E27FC236}">
                <a16:creationId xmlns:a16="http://schemas.microsoft.com/office/drawing/2014/main" id="{0336B0A0-B327-4EC9-88F2-CDDA22AC7F85}"/>
              </a:ext>
            </a:extLst>
          </p:cNvPr>
          <p:cNvSpPr txBox="1"/>
          <p:nvPr/>
        </p:nvSpPr>
        <p:spPr>
          <a:xfrm>
            <a:off x="996092" y="1603414"/>
            <a:ext cx="2111475" cy="1107996"/>
          </a:xfrm>
          <a:prstGeom prst="rect">
            <a:avLst/>
          </a:prstGeom>
          <a:noFill/>
        </p:spPr>
        <p:txBody>
          <a:bodyPr wrap="none" rtlCol="0" anchor="t">
            <a:spAutoFit/>
          </a:bodyPr>
          <a:lstStyle/>
          <a:p>
            <a:pPr algn="ctr"/>
            <a:r>
              <a:rPr lang="en-US" sz="6600" b="1" dirty="0">
                <a:solidFill>
                  <a:schemeClr val="bg1"/>
                </a:solidFill>
                <a:cs typeface="Poppins" pitchFamily="2" charset="77"/>
              </a:rPr>
              <a:t>+25%</a:t>
            </a:r>
          </a:p>
        </p:txBody>
      </p:sp>
      <p:sp>
        <p:nvSpPr>
          <p:cNvPr id="19" name="Rectangle 18">
            <a:extLst>
              <a:ext uri="{FF2B5EF4-FFF2-40B4-BE49-F238E27FC236}">
                <a16:creationId xmlns:a16="http://schemas.microsoft.com/office/drawing/2014/main" id="{5D8E6B8B-0FC0-4894-8310-4CAE0C48A6BE}"/>
              </a:ext>
            </a:extLst>
          </p:cNvPr>
          <p:cNvSpPr/>
          <p:nvPr/>
        </p:nvSpPr>
        <p:spPr>
          <a:xfrm>
            <a:off x="3463540" y="0"/>
            <a:ext cx="2118694" cy="29391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grpSp>
        <p:nvGrpSpPr>
          <p:cNvPr id="20" name="Group 19">
            <a:extLst>
              <a:ext uri="{FF2B5EF4-FFF2-40B4-BE49-F238E27FC236}">
                <a16:creationId xmlns:a16="http://schemas.microsoft.com/office/drawing/2014/main" id="{5C11BC28-BADF-4E9C-BE26-EE6F9EA793E3}"/>
              </a:ext>
            </a:extLst>
          </p:cNvPr>
          <p:cNvGrpSpPr/>
          <p:nvPr/>
        </p:nvGrpSpPr>
        <p:grpSpPr>
          <a:xfrm>
            <a:off x="3463540" y="2294683"/>
            <a:ext cx="2296136" cy="3248350"/>
            <a:chOff x="11651617" y="5086071"/>
            <a:chExt cx="3319365" cy="4695914"/>
          </a:xfrm>
        </p:grpSpPr>
        <p:sp>
          <p:nvSpPr>
            <p:cNvPr id="21" name="Shape 45671">
              <a:extLst>
                <a:ext uri="{FF2B5EF4-FFF2-40B4-BE49-F238E27FC236}">
                  <a16:creationId xmlns:a16="http://schemas.microsoft.com/office/drawing/2014/main" id="{11665925-CAF2-4112-BC69-CD5BD8FA026E}"/>
                </a:ext>
              </a:extLst>
            </p:cNvPr>
            <p:cNvSpPr/>
            <p:nvPr/>
          </p:nvSpPr>
          <p:spPr>
            <a:xfrm>
              <a:off x="13098227" y="5532556"/>
              <a:ext cx="1872755" cy="2534927"/>
            </a:xfrm>
            <a:custGeom>
              <a:avLst/>
              <a:gdLst/>
              <a:ahLst/>
              <a:cxnLst>
                <a:cxn ang="0">
                  <a:pos x="wd2" y="hd2"/>
                </a:cxn>
                <a:cxn ang="5400000">
                  <a:pos x="wd2" y="hd2"/>
                </a:cxn>
                <a:cxn ang="10800000">
                  <a:pos x="wd2" y="hd2"/>
                </a:cxn>
                <a:cxn ang="16200000">
                  <a:pos x="wd2" y="hd2"/>
                </a:cxn>
              </a:cxnLst>
              <a:rect l="0" t="0" r="r" b="b"/>
              <a:pathLst>
                <a:path w="21600" h="21600" extrusionOk="0">
                  <a:moveTo>
                    <a:pt x="1022" y="21600"/>
                  </a:moveTo>
                  <a:cubicBezTo>
                    <a:pt x="1587" y="21600"/>
                    <a:pt x="2045" y="21210"/>
                    <a:pt x="2045" y="20729"/>
                  </a:cubicBezTo>
                  <a:lnTo>
                    <a:pt x="2045" y="18756"/>
                  </a:lnTo>
                  <a:lnTo>
                    <a:pt x="21100" y="9098"/>
                  </a:lnTo>
                  <a:cubicBezTo>
                    <a:pt x="21410" y="8941"/>
                    <a:pt x="21600" y="8657"/>
                    <a:pt x="21600" y="8350"/>
                  </a:cubicBezTo>
                  <a:lnTo>
                    <a:pt x="21600" y="871"/>
                  </a:lnTo>
                  <a:cubicBezTo>
                    <a:pt x="21600" y="390"/>
                    <a:pt x="21142" y="0"/>
                    <a:pt x="20577" y="0"/>
                  </a:cubicBezTo>
                  <a:lnTo>
                    <a:pt x="16151" y="0"/>
                  </a:lnTo>
                  <a:cubicBezTo>
                    <a:pt x="15586" y="0"/>
                    <a:pt x="15129" y="390"/>
                    <a:pt x="15129" y="871"/>
                  </a:cubicBezTo>
                  <a:cubicBezTo>
                    <a:pt x="15129" y="1353"/>
                    <a:pt x="15586" y="1743"/>
                    <a:pt x="16151" y="1743"/>
                  </a:cubicBezTo>
                  <a:lnTo>
                    <a:pt x="19555" y="1743"/>
                  </a:lnTo>
                  <a:lnTo>
                    <a:pt x="19555" y="7854"/>
                  </a:lnTo>
                  <a:lnTo>
                    <a:pt x="500" y="17511"/>
                  </a:lnTo>
                  <a:cubicBezTo>
                    <a:pt x="190" y="17668"/>
                    <a:pt x="0" y="17953"/>
                    <a:pt x="0" y="18260"/>
                  </a:cubicBezTo>
                  <a:lnTo>
                    <a:pt x="0" y="20729"/>
                  </a:lnTo>
                  <a:cubicBezTo>
                    <a:pt x="0" y="21210"/>
                    <a:pt x="458" y="21600"/>
                    <a:pt x="1022" y="21600"/>
                  </a:cubicBezTo>
                  <a:close/>
                </a:path>
              </a:pathLst>
            </a:custGeom>
            <a:solidFill>
              <a:schemeClr val="bg1">
                <a:lumMod val="85000"/>
              </a:schemeClr>
            </a:solidFill>
            <a:ln w="12700" cap="flat">
              <a:noFill/>
              <a:miter lim="400000"/>
            </a:ln>
            <a:effectLst/>
          </p:spPr>
          <p:txBody>
            <a:bodyPr wrap="square" lIns="22498" tIns="22498" rIns="22498" bIns="22498" numCol="1" anchor="ctr">
              <a:noAutofit/>
            </a:bodyPr>
            <a:lstStyle/>
            <a:p>
              <a:endParaRPr sz="2126" dirty="0">
                <a:latin typeface="Work Sans Light" pitchFamily="2" charset="77"/>
              </a:endParaRPr>
            </a:p>
          </p:txBody>
        </p:sp>
        <p:sp>
          <p:nvSpPr>
            <p:cNvPr id="22" name="Shape 45672">
              <a:extLst>
                <a:ext uri="{FF2B5EF4-FFF2-40B4-BE49-F238E27FC236}">
                  <a16:creationId xmlns:a16="http://schemas.microsoft.com/office/drawing/2014/main" id="{01015FE6-88CD-4C44-93BC-A37AE4201DA8}"/>
                </a:ext>
              </a:extLst>
            </p:cNvPr>
            <p:cNvSpPr/>
            <p:nvPr/>
          </p:nvSpPr>
          <p:spPr>
            <a:xfrm>
              <a:off x="11651617" y="5086071"/>
              <a:ext cx="3062850" cy="1093906"/>
            </a:xfrm>
            <a:custGeom>
              <a:avLst/>
              <a:gdLst/>
              <a:ahLst/>
              <a:cxnLst>
                <a:cxn ang="0">
                  <a:pos x="wd2" y="hd2"/>
                </a:cxn>
                <a:cxn ang="5400000">
                  <a:pos x="wd2" y="hd2"/>
                </a:cxn>
                <a:cxn ang="10800000">
                  <a:pos x="wd2" y="hd2"/>
                </a:cxn>
                <a:cxn ang="16200000">
                  <a:pos x="wd2" y="hd2"/>
                </a:cxn>
              </a:cxnLst>
              <a:rect l="0" t="0" r="r" b="b"/>
              <a:pathLst>
                <a:path w="21600" h="21600" extrusionOk="0">
                  <a:moveTo>
                    <a:pt x="0" y="18235"/>
                  </a:moveTo>
                  <a:cubicBezTo>
                    <a:pt x="0" y="20086"/>
                    <a:pt x="541" y="21600"/>
                    <a:pt x="1202" y="21600"/>
                  </a:cubicBezTo>
                  <a:lnTo>
                    <a:pt x="20398" y="21600"/>
                  </a:lnTo>
                  <a:cubicBezTo>
                    <a:pt x="21059" y="21600"/>
                    <a:pt x="21600" y="20086"/>
                    <a:pt x="21600" y="18235"/>
                  </a:cubicBezTo>
                  <a:lnTo>
                    <a:pt x="21600" y="3365"/>
                  </a:lnTo>
                  <a:cubicBezTo>
                    <a:pt x="21600" y="1515"/>
                    <a:pt x="21059" y="0"/>
                    <a:pt x="20398" y="0"/>
                  </a:cubicBezTo>
                  <a:lnTo>
                    <a:pt x="1202" y="0"/>
                  </a:lnTo>
                  <a:cubicBezTo>
                    <a:pt x="541" y="0"/>
                    <a:pt x="0" y="1515"/>
                    <a:pt x="0" y="3365"/>
                  </a:cubicBezTo>
                  <a:cubicBezTo>
                    <a:pt x="0" y="3365"/>
                    <a:pt x="0" y="18235"/>
                    <a:pt x="0" y="18235"/>
                  </a:cubicBezTo>
                  <a:close/>
                </a:path>
              </a:pathLst>
            </a:custGeom>
            <a:solidFill>
              <a:schemeClr val="accent6"/>
            </a:solidFill>
            <a:ln w="12700" cap="flat">
              <a:noFill/>
              <a:miter lim="400000"/>
            </a:ln>
            <a:effectLst/>
          </p:spPr>
          <p:txBody>
            <a:bodyPr wrap="square" lIns="22498" tIns="22498" rIns="22498" bIns="22498" numCol="1" anchor="ctr">
              <a:noAutofit/>
            </a:bodyPr>
            <a:lstStyle/>
            <a:p>
              <a:endParaRPr sz="2126" dirty="0">
                <a:latin typeface="Work Sans Light" pitchFamily="2" charset="77"/>
              </a:endParaRPr>
            </a:p>
          </p:txBody>
        </p:sp>
        <p:sp>
          <p:nvSpPr>
            <p:cNvPr id="23" name="Shape 45673">
              <a:extLst>
                <a:ext uri="{FF2B5EF4-FFF2-40B4-BE49-F238E27FC236}">
                  <a16:creationId xmlns:a16="http://schemas.microsoft.com/office/drawing/2014/main" id="{20A1A33E-E624-4FD6-BD1E-774041F83BC5}"/>
                </a:ext>
              </a:extLst>
            </p:cNvPr>
            <p:cNvSpPr/>
            <p:nvPr/>
          </p:nvSpPr>
          <p:spPr>
            <a:xfrm>
              <a:off x="13028081" y="7996044"/>
              <a:ext cx="350562" cy="1785941"/>
            </a:xfrm>
            <a:prstGeom prst="roundRect">
              <a:avLst>
                <a:gd name="adj" fmla="val 32249"/>
              </a:avLst>
            </a:prstGeom>
            <a:solidFill>
              <a:schemeClr val="accent2"/>
            </a:solidFill>
            <a:ln w="12700" cap="flat">
              <a:noFill/>
              <a:miter lim="400000"/>
            </a:ln>
            <a:effectLst/>
          </p:spPr>
          <p:txBody>
            <a:bodyPr wrap="square" lIns="0" tIns="0" rIns="0" bIns="0" numCol="1" anchor="t">
              <a:noAutofit/>
            </a:bodyPr>
            <a:lstStyle/>
            <a:p>
              <a:endParaRPr sz="2126" dirty="0">
                <a:latin typeface="Work Sans Light" pitchFamily="2" charset="77"/>
              </a:endParaRPr>
            </a:p>
          </p:txBody>
        </p:sp>
      </p:grpSp>
      <p:sp>
        <p:nvSpPr>
          <p:cNvPr id="24" name="TextBox 23">
            <a:extLst>
              <a:ext uri="{FF2B5EF4-FFF2-40B4-BE49-F238E27FC236}">
                <a16:creationId xmlns:a16="http://schemas.microsoft.com/office/drawing/2014/main" id="{6AD6F5C2-EF84-4B1F-BD98-3FDFB5815F48}"/>
              </a:ext>
            </a:extLst>
          </p:cNvPr>
          <p:cNvSpPr txBox="1"/>
          <p:nvPr/>
        </p:nvSpPr>
        <p:spPr>
          <a:xfrm>
            <a:off x="3463944" y="1094354"/>
            <a:ext cx="2117887" cy="1107996"/>
          </a:xfrm>
          <a:prstGeom prst="rect">
            <a:avLst/>
          </a:prstGeom>
          <a:noFill/>
        </p:spPr>
        <p:txBody>
          <a:bodyPr wrap="none" rtlCol="0" anchor="t">
            <a:spAutoFit/>
          </a:bodyPr>
          <a:lstStyle/>
          <a:p>
            <a:pPr algn="ctr"/>
            <a:r>
              <a:rPr lang="en-US" sz="6600" b="1" dirty="0">
                <a:solidFill>
                  <a:schemeClr val="bg1"/>
                </a:solidFill>
                <a:cs typeface="Poppins" pitchFamily="2" charset="77"/>
              </a:rPr>
              <a:t>+20%</a:t>
            </a:r>
          </a:p>
        </p:txBody>
      </p:sp>
      <p:sp>
        <p:nvSpPr>
          <p:cNvPr id="25" name="TextBox 24">
            <a:extLst>
              <a:ext uri="{FF2B5EF4-FFF2-40B4-BE49-F238E27FC236}">
                <a16:creationId xmlns:a16="http://schemas.microsoft.com/office/drawing/2014/main" id="{84715F0E-0CDF-45B6-BEA4-7E9FC966FE2A}"/>
              </a:ext>
            </a:extLst>
          </p:cNvPr>
          <p:cNvSpPr txBox="1"/>
          <p:nvPr/>
        </p:nvSpPr>
        <p:spPr>
          <a:xfrm>
            <a:off x="1324320" y="3012815"/>
            <a:ext cx="1026243"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 01</a:t>
            </a:r>
          </a:p>
        </p:txBody>
      </p:sp>
      <p:sp>
        <p:nvSpPr>
          <p:cNvPr id="26" name="TextBox 25">
            <a:extLst>
              <a:ext uri="{FF2B5EF4-FFF2-40B4-BE49-F238E27FC236}">
                <a16:creationId xmlns:a16="http://schemas.microsoft.com/office/drawing/2014/main" id="{ED84369A-BDC6-466A-BFBD-14296C6409C0}"/>
              </a:ext>
            </a:extLst>
          </p:cNvPr>
          <p:cNvSpPr txBox="1"/>
          <p:nvPr/>
        </p:nvSpPr>
        <p:spPr>
          <a:xfrm>
            <a:off x="3818638" y="2503755"/>
            <a:ext cx="1026243"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 01</a:t>
            </a:r>
          </a:p>
        </p:txBody>
      </p:sp>
    </p:spTree>
    <p:extLst>
      <p:ext uri="{BB962C8B-B14F-4D97-AF65-F5344CB8AC3E}">
        <p14:creationId xmlns:p14="http://schemas.microsoft.com/office/powerpoint/2010/main" val="21074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43FA4-6563-4853-A45F-733667F90B3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EAA5818-D209-41AF-92F9-DFFAF7B4223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A4A02C-24F4-4175-929D-BFEA1A233E59}"/>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049B3AD2-4DCC-475A-87FC-C54D317872F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734F598-6FC7-43EC-99E6-B9C5E3F721FA}"/>
              </a:ext>
            </a:extLst>
          </p:cNvPr>
          <p:cNvSpPr>
            <a:spLocks noGrp="1"/>
          </p:cNvSpPr>
          <p:nvPr>
            <p:ph type="body" sz="quarter" idx="13"/>
          </p:nvPr>
        </p:nvSpPr>
        <p:spPr/>
        <p:txBody>
          <a:bodyPr/>
          <a:lstStyle/>
          <a:p>
            <a:endParaRPr lang="en-ZA"/>
          </a:p>
        </p:txBody>
      </p:sp>
      <p:cxnSp>
        <p:nvCxnSpPr>
          <p:cNvPr id="7" name="Straight Connector 6">
            <a:extLst>
              <a:ext uri="{FF2B5EF4-FFF2-40B4-BE49-F238E27FC236}">
                <a16:creationId xmlns:a16="http://schemas.microsoft.com/office/drawing/2014/main" id="{11AB5A60-15DB-4762-B381-CEF16C40BE36}"/>
              </a:ext>
            </a:extLst>
          </p:cNvPr>
          <p:cNvCxnSpPr/>
          <p:nvPr/>
        </p:nvCxnSpPr>
        <p:spPr>
          <a:xfrm rot="5400000" flipH="1" flipV="1">
            <a:off x="4466061" y="4036212"/>
            <a:ext cx="369090" cy="189"/>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A06E5C-71BE-4180-BB87-E87AD4CE4FF4}"/>
              </a:ext>
            </a:extLst>
          </p:cNvPr>
          <p:cNvCxnSpPr/>
          <p:nvPr/>
        </p:nvCxnSpPr>
        <p:spPr>
          <a:xfrm rot="5400000" flipH="1" flipV="1">
            <a:off x="9152133" y="4036212"/>
            <a:ext cx="369090" cy="189"/>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089C0D-4CF6-48C9-80B1-F26510A5666C}"/>
              </a:ext>
            </a:extLst>
          </p:cNvPr>
          <p:cNvCxnSpPr/>
          <p:nvPr/>
        </p:nvCxnSpPr>
        <p:spPr>
          <a:xfrm rot="5400000" flipH="1" flipV="1">
            <a:off x="2082153" y="4036212"/>
            <a:ext cx="369090" cy="189"/>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A5786-2450-418A-BAA7-6931F980279F}"/>
              </a:ext>
            </a:extLst>
          </p:cNvPr>
          <p:cNvCxnSpPr/>
          <p:nvPr/>
        </p:nvCxnSpPr>
        <p:spPr>
          <a:xfrm rot="5400000" flipH="1" flipV="1">
            <a:off x="6753763" y="4036212"/>
            <a:ext cx="369090" cy="189"/>
          </a:xfrm>
          <a:prstGeom prst="line">
            <a:avLst/>
          </a:prstGeom>
          <a:ln w="508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11" name="Chevron 7">
            <a:extLst>
              <a:ext uri="{FF2B5EF4-FFF2-40B4-BE49-F238E27FC236}">
                <a16:creationId xmlns:a16="http://schemas.microsoft.com/office/drawing/2014/main" id="{9B0B70F5-D645-495C-ABD9-30C55C4616DF}"/>
              </a:ext>
            </a:extLst>
          </p:cNvPr>
          <p:cNvSpPr/>
          <p:nvPr/>
        </p:nvSpPr>
        <p:spPr>
          <a:xfrm>
            <a:off x="7717116" y="2488830"/>
            <a:ext cx="3192829" cy="1372943"/>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lIns="153545" tIns="0" bIns="76773" rtlCol="0" anchor="ctr" anchorCtr="0"/>
          <a:lstStyle/>
          <a:p>
            <a:pPr algn="ctr"/>
            <a:endParaRPr lang="en-US" sz="1400" dirty="0">
              <a:solidFill>
                <a:srgbClr val="FFFFFF"/>
              </a:solidFill>
            </a:endParaRPr>
          </a:p>
        </p:txBody>
      </p:sp>
      <p:sp>
        <p:nvSpPr>
          <p:cNvPr id="12" name="Chevron 8">
            <a:extLst>
              <a:ext uri="{FF2B5EF4-FFF2-40B4-BE49-F238E27FC236}">
                <a16:creationId xmlns:a16="http://schemas.microsoft.com/office/drawing/2014/main" id="{EDB98454-50DA-4060-B663-9F46192FF398}"/>
              </a:ext>
            </a:extLst>
          </p:cNvPr>
          <p:cNvSpPr/>
          <p:nvPr/>
        </p:nvSpPr>
        <p:spPr>
          <a:xfrm>
            <a:off x="5583669" y="2488830"/>
            <a:ext cx="2703864" cy="1372943"/>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lIns="153545" tIns="0" bIns="76773" rtlCol="0" anchor="ctr" anchorCtr="0"/>
          <a:lstStyle/>
          <a:p>
            <a:pPr algn="ctr"/>
            <a:endParaRPr lang="en-US" sz="1400" dirty="0">
              <a:solidFill>
                <a:srgbClr val="FFFFFF"/>
              </a:solidFill>
            </a:endParaRPr>
          </a:p>
        </p:txBody>
      </p:sp>
      <p:sp>
        <p:nvSpPr>
          <p:cNvPr id="13" name="Chevron 9">
            <a:extLst>
              <a:ext uri="{FF2B5EF4-FFF2-40B4-BE49-F238E27FC236}">
                <a16:creationId xmlns:a16="http://schemas.microsoft.com/office/drawing/2014/main" id="{5CA7B1EB-F7EF-4190-9841-05D52D497BB2}"/>
              </a:ext>
            </a:extLst>
          </p:cNvPr>
          <p:cNvSpPr/>
          <p:nvPr/>
        </p:nvSpPr>
        <p:spPr>
          <a:xfrm>
            <a:off x="3140037" y="2488830"/>
            <a:ext cx="2741996" cy="1372943"/>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horz" lIns="153545" tIns="0" bIns="76773" rtlCol="0" anchor="ctr" anchorCtr="0"/>
          <a:lstStyle/>
          <a:p>
            <a:pPr algn="ctr"/>
            <a:endParaRPr lang="en-US" sz="1400" dirty="0">
              <a:solidFill>
                <a:srgbClr val="FFFFFF"/>
              </a:solidFill>
            </a:endParaRPr>
          </a:p>
        </p:txBody>
      </p:sp>
      <p:sp>
        <p:nvSpPr>
          <p:cNvPr id="14" name="Pentagon 10">
            <a:extLst>
              <a:ext uri="{FF2B5EF4-FFF2-40B4-BE49-F238E27FC236}">
                <a16:creationId xmlns:a16="http://schemas.microsoft.com/office/drawing/2014/main" id="{BA677B03-CE02-4475-A2F7-4351A8A1671F}"/>
              </a:ext>
            </a:extLst>
          </p:cNvPr>
          <p:cNvSpPr/>
          <p:nvPr/>
        </p:nvSpPr>
        <p:spPr>
          <a:xfrm>
            <a:off x="673590" y="2488830"/>
            <a:ext cx="2801010" cy="1372943"/>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lIns="76773" tIns="0" bIns="76773" rtlCol="0" anchor="ctr" anchorCtr="0"/>
          <a:lstStyle/>
          <a:p>
            <a:pPr algn="ctr"/>
            <a:endParaRPr lang="en-US" sz="1400" dirty="0">
              <a:solidFill>
                <a:srgbClr val="FFFFFF"/>
              </a:solidFill>
            </a:endParaRPr>
          </a:p>
        </p:txBody>
      </p:sp>
      <p:sp>
        <p:nvSpPr>
          <p:cNvPr id="15" name="Oval 14">
            <a:extLst>
              <a:ext uri="{FF2B5EF4-FFF2-40B4-BE49-F238E27FC236}">
                <a16:creationId xmlns:a16="http://schemas.microsoft.com/office/drawing/2014/main" id="{561EF129-1C57-40C3-A044-92B71CEC1F01}"/>
              </a:ext>
            </a:extLst>
          </p:cNvPr>
          <p:cNvSpPr/>
          <p:nvPr/>
        </p:nvSpPr>
        <p:spPr>
          <a:xfrm>
            <a:off x="1944258" y="4189237"/>
            <a:ext cx="644881" cy="64488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6" name="Oval 15">
            <a:extLst>
              <a:ext uri="{FF2B5EF4-FFF2-40B4-BE49-F238E27FC236}">
                <a16:creationId xmlns:a16="http://schemas.microsoft.com/office/drawing/2014/main" id="{EB5349A2-259A-43FC-983D-B93D948688D8}"/>
              </a:ext>
            </a:extLst>
          </p:cNvPr>
          <p:cNvSpPr/>
          <p:nvPr/>
        </p:nvSpPr>
        <p:spPr>
          <a:xfrm>
            <a:off x="4328166" y="4189237"/>
            <a:ext cx="644881" cy="64488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7" name="Oval 16">
            <a:extLst>
              <a:ext uri="{FF2B5EF4-FFF2-40B4-BE49-F238E27FC236}">
                <a16:creationId xmlns:a16="http://schemas.microsoft.com/office/drawing/2014/main" id="{4B50F70A-A207-4D92-AE5E-F9E51B2B56E3}"/>
              </a:ext>
            </a:extLst>
          </p:cNvPr>
          <p:cNvSpPr/>
          <p:nvPr/>
        </p:nvSpPr>
        <p:spPr>
          <a:xfrm>
            <a:off x="6615868" y="4189237"/>
            <a:ext cx="644881" cy="64488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8" name="Oval 17">
            <a:extLst>
              <a:ext uri="{FF2B5EF4-FFF2-40B4-BE49-F238E27FC236}">
                <a16:creationId xmlns:a16="http://schemas.microsoft.com/office/drawing/2014/main" id="{9929A8AD-059C-44A3-8934-E1889EE71C91}"/>
              </a:ext>
            </a:extLst>
          </p:cNvPr>
          <p:cNvSpPr/>
          <p:nvPr/>
        </p:nvSpPr>
        <p:spPr>
          <a:xfrm>
            <a:off x="9014238" y="4189237"/>
            <a:ext cx="644881" cy="64488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9" name="TextBox 18">
            <a:extLst>
              <a:ext uri="{FF2B5EF4-FFF2-40B4-BE49-F238E27FC236}">
                <a16:creationId xmlns:a16="http://schemas.microsoft.com/office/drawing/2014/main" id="{4773ADEA-316D-4C54-867E-0DF46608299A}"/>
              </a:ext>
            </a:extLst>
          </p:cNvPr>
          <p:cNvSpPr txBox="1"/>
          <p:nvPr/>
        </p:nvSpPr>
        <p:spPr>
          <a:xfrm>
            <a:off x="1779934" y="2746644"/>
            <a:ext cx="97334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Step 01</a:t>
            </a:r>
          </a:p>
        </p:txBody>
      </p:sp>
      <p:sp>
        <p:nvSpPr>
          <p:cNvPr id="20" name="Subtitle 2">
            <a:extLst>
              <a:ext uri="{FF2B5EF4-FFF2-40B4-BE49-F238E27FC236}">
                <a16:creationId xmlns:a16="http://schemas.microsoft.com/office/drawing/2014/main" id="{36D95F56-32EC-46DB-B1DA-C54458774003}"/>
              </a:ext>
            </a:extLst>
          </p:cNvPr>
          <p:cNvSpPr txBox="1">
            <a:spLocks/>
          </p:cNvSpPr>
          <p:nvPr/>
        </p:nvSpPr>
        <p:spPr>
          <a:xfrm>
            <a:off x="1481213" y="3118491"/>
            <a:ext cx="1574623" cy="42349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bg1"/>
                </a:solidFill>
                <a:latin typeface="+mn-lt"/>
                <a:ea typeface="Lato Light" panose="020F0502020204030203" pitchFamily="34" charset="0"/>
                <a:cs typeface="Mukta ExtraLight" panose="020B0000000000000000" pitchFamily="34" charset="77"/>
              </a:rPr>
              <a:t>Ipsum dolor sit </a:t>
            </a:r>
            <a:r>
              <a:rPr lang="en-US" sz="1400" dirty="0" err="1">
                <a:solidFill>
                  <a:schemeClr val="bg1"/>
                </a:solidFill>
                <a:latin typeface="+mn-lt"/>
                <a:ea typeface="Lato Light" panose="020F0502020204030203" pitchFamily="34" charset="0"/>
                <a:cs typeface="Mukta ExtraLight" panose="020B0000000000000000" pitchFamily="34" charset="77"/>
              </a:rPr>
              <a:t>amet</a:t>
            </a:r>
            <a:r>
              <a:rPr lang="en-US" sz="1400" dirty="0">
                <a:solidFill>
                  <a:schemeClr val="bg1"/>
                </a:solidFill>
                <a:latin typeface="+mn-lt"/>
                <a:ea typeface="Lato Light" panose="020F0502020204030203" pitchFamily="34" charset="0"/>
                <a:cs typeface="Mukta ExtraLight" panose="020B0000000000000000" pitchFamily="34" charset="77"/>
              </a:rPr>
              <a:t>, cum modo.</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628552A7-1D8A-4049-8A6C-ED4CA9E897D1}"/>
              </a:ext>
            </a:extLst>
          </p:cNvPr>
          <p:cNvSpPr txBox="1"/>
          <p:nvPr/>
        </p:nvSpPr>
        <p:spPr>
          <a:xfrm>
            <a:off x="4137968" y="2746644"/>
            <a:ext cx="102143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Step 02</a:t>
            </a:r>
          </a:p>
        </p:txBody>
      </p:sp>
      <p:sp>
        <p:nvSpPr>
          <p:cNvPr id="22" name="Subtitle 2">
            <a:extLst>
              <a:ext uri="{FF2B5EF4-FFF2-40B4-BE49-F238E27FC236}">
                <a16:creationId xmlns:a16="http://schemas.microsoft.com/office/drawing/2014/main" id="{9D0468F4-37A8-40E5-8223-7E2FAE8457F3}"/>
              </a:ext>
            </a:extLst>
          </p:cNvPr>
          <p:cNvSpPr txBox="1">
            <a:spLocks/>
          </p:cNvSpPr>
          <p:nvPr/>
        </p:nvSpPr>
        <p:spPr>
          <a:xfrm>
            <a:off x="3863294" y="3118491"/>
            <a:ext cx="1574623" cy="42349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bg1"/>
                </a:solidFill>
                <a:latin typeface="+mn-lt"/>
                <a:ea typeface="Lato Light" panose="020F0502020204030203" pitchFamily="34" charset="0"/>
                <a:cs typeface="Mukta ExtraLight" panose="020B0000000000000000" pitchFamily="34" charset="77"/>
              </a:rPr>
              <a:t>Ipsum dolor sit </a:t>
            </a:r>
            <a:r>
              <a:rPr lang="en-US" sz="1400" dirty="0" err="1">
                <a:solidFill>
                  <a:schemeClr val="bg1"/>
                </a:solidFill>
                <a:latin typeface="+mn-lt"/>
                <a:ea typeface="Lato Light" panose="020F0502020204030203" pitchFamily="34" charset="0"/>
                <a:cs typeface="Mukta ExtraLight" panose="020B0000000000000000" pitchFamily="34" charset="77"/>
              </a:rPr>
              <a:t>amet</a:t>
            </a:r>
            <a:r>
              <a:rPr lang="en-US" sz="1400" dirty="0">
                <a:solidFill>
                  <a:schemeClr val="bg1"/>
                </a:solidFill>
                <a:latin typeface="+mn-lt"/>
                <a:ea typeface="Lato Light" panose="020F0502020204030203" pitchFamily="34" charset="0"/>
                <a:cs typeface="Mukta ExtraLight" panose="020B0000000000000000" pitchFamily="34" charset="77"/>
              </a:rPr>
              <a:t>, cum modo.</a:t>
            </a:r>
          </a:p>
        </p:txBody>
      </p:sp>
      <p:sp>
        <p:nvSpPr>
          <p:cNvPr id="23" name="TextBox 22">
            <a:extLst>
              <a:ext uri="{FF2B5EF4-FFF2-40B4-BE49-F238E27FC236}">
                <a16:creationId xmlns:a16="http://schemas.microsoft.com/office/drawing/2014/main" id="{59599933-F831-4705-ADA5-1F74243B79E9}"/>
              </a:ext>
            </a:extLst>
          </p:cNvPr>
          <p:cNvSpPr txBox="1"/>
          <p:nvPr/>
        </p:nvSpPr>
        <p:spPr>
          <a:xfrm>
            <a:off x="6477451" y="2746644"/>
            <a:ext cx="1024639"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Step 03</a:t>
            </a:r>
          </a:p>
        </p:txBody>
      </p:sp>
      <p:sp>
        <p:nvSpPr>
          <p:cNvPr id="24" name="Subtitle 2">
            <a:extLst>
              <a:ext uri="{FF2B5EF4-FFF2-40B4-BE49-F238E27FC236}">
                <a16:creationId xmlns:a16="http://schemas.microsoft.com/office/drawing/2014/main" id="{98931FC7-72DB-49FE-A34B-09890C52EBE3}"/>
              </a:ext>
            </a:extLst>
          </p:cNvPr>
          <p:cNvSpPr txBox="1">
            <a:spLocks/>
          </p:cNvSpPr>
          <p:nvPr/>
        </p:nvSpPr>
        <p:spPr>
          <a:xfrm>
            <a:off x="6204380" y="3118491"/>
            <a:ext cx="1574623" cy="42349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bg1"/>
                </a:solidFill>
                <a:latin typeface="+mn-lt"/>
                <a:ea typeface="Lato Light" panose="020F0502020204030203" pitchFamily="34" charset="0"/>
                <a:cs typeface="Mukta ExtraLight" panose="020B0000000000000000" pitchFamily="34" charset="77"/>
              </a:rPr>
              <a:t>Ipsum dolor sit </a:t>
            </a:r>
            <a:r>
              <a:rPr lang="en-US" sz="1400" dirty="0" err="1">
                <a:solidFill>
                  <a:schemeClr val="bg1"/>
                </a:solidFill>
                <a:latin typeface="+mn-lt"/>
                <a:ea typeface="Lato Light" panose="020F0502020204030203" pitchFamily="34" charset="0"/>
                <a:cs typeface="Mukta ExtraLight" panose="020B0000000000000000" pitchFamily="34" charset="77"/>
              </a:rPr>
              <a:t>amet</a:t>
            </a:r>
            <a:r>
              <a:rPr lang="en-US" sz="1400" dirty="0">
                <a:solidFill>
                  <a:schemeClr val="bg1"/>
                </a:solidFill>
                <a:latin typeface="+mn-lt"/>
                <a:ea typeface="Lato Light" panose="020F0502020204030203" pitchFamily="34" charset="0"/>
                <a:cs typeface="Mukta ExtraLight" panose="020B0000000000000000" pitchFamily="34" charset="77"/>
              </a:rPr>
              <a:t>, cum modo.</a:t>
            </a:r>
          </a:p>
        </p:txBody>
      </p:sp>
      <p:sp>
        <p:nvSpPr>
          <p:cNvPr id="25" name="TextBox 24">
            <a:extLst>
              <a:ext uri="{FF2B5EF4-FFF2-40B4-BE49-F238E27FC236}">
                <a16:creationId xmlns:a16="http://schemas.microsoft.com/office/drawing/2014/main" id="{AC0478B8-EAB3-433B-A322-2A281939538E}"/>
              </a:ext>
            </a:extLst>
          </p:cNvPr>
          <p:cNvSpPr txBox="1"/>
          <p:nvPr/>
        </p:nvSpPr>
        <p:spPr>
          <a:xfrm>
            <a:off x="8817633" y="2746644"/>
            <a:ext cx="1034257"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Step 04</a:t>
            </a:r>
          </a:p>
        </p:txBody>
      </p:sp>
      <p:sp>
        <p:nvSpPr>
          <p:cNvPr id="26" name="Subtitle 2">
            <a:extLst>
              <a:ext uri="{FF2B5EF4-FFF2-40B4-BE49-F238E27FC236}">
                <a16:creationId xmlns:a16="http://schemas.microsoft.com/office/drawing/2014/main" id="{31B21040-BC94-4400-BB6A-274AD606E6D6}"/>
              </a:ext>
            </a:extLst>
          </p:cNvPr>
          <p:cNvSpPr txBox="1">
            <a:spLocks/>
          </p:cNvSpPr>
          <p:nvPr/>
        </p:nvSpPr>
        <p:spPr>
          <a:xfrm>
            <a:off x="8549369" y="3118491"/>
            <a:ext cx="1574623" cy="42349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bg1"/>
                </a:solidFill>
                <a:latin typeface="+mn-lt"/>
                <a:ea typeface="Lato Light" panose="020F0502020204030203" pitchFamily="34" charset="0"/>
                <a:cs typeface="Mukta ExtraLight" panose="020B0000000000000000" pitchFamily="34" charset="77"/>
              </a:rPr>
              <a:t>Ipsum dolor sit </a:t>
            </a:r>
            <a:r>
              <a:rPr lang="en-US" sz="1400" dirty="0" err="1">
                <a:solidFill>
                  <a:schemeClr val="bg1"/>
                </a:solidFill>
                <a:latin typeface="+mn-lt"/>
                <a:ea typeface="Lato Light" panose="020F0502020204030203" pitchFamily="34" charset="0"/>
                <a:cs typeface="Mukta ExtraLight" panose="020B0000000000000000" pitchFamily="34" charset="77"/>
              </a:rPr>
              <a:t>amet</a:t>
            </a:r>
            <a:r>
              <a:rPr lang="en-US" sz="1400" dirty="0">
                <a:solidFill>
                  <a:schemeClr val="bg1"/>
                </a:solidFill>
                <a:latin typeface="+mn-lt"/>
                <a:ea typeface="Lato Light" panose="020F0502020204030203" pitchFamily="34" charset="0"/>
                <a:cs typeface="Mukta ExtraLight" panose="020B0000000000000000" pitchFamily="34" charset="77"/>
              </a:rPr>
              <a:t>, cum modo.</a:t>
            </a:r>
          </a:p>
        </p:txBody>
      </p:sp>
      <p:sp>
        <p:nvSpPr>
          <p:cNvPr id="31" name="Subtitle 2">
            <a:extLst>
              <a:ext uri="{FF2B5EF4-FFF2-40B4-BE49-F238E27FC236}">
                <a16:creationId xmlns:a16="http://schemas.microsoft.com/office/drawing/2014/main" id="{E4A3E376-7F11-4EA7-9F43-9E9512845020}"/>
              </a:ext>
            </a:extLst>
          </p:cNvPr>
          <p:cNvSpPr txBox="1">
            <a:spLocks/>
          </p:cNvSpPr>
          <p:nvPr/>
        </p:nvSpPr>
        <p:spPr>
          <a:xfrm>
            <a:off x="1331618" y="4995004"/>
            <a:ext cx="1869970" cy="59680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BECE523A-C826-4A9D-993E-B8630352E085}"/>
              </a:ext>
            </a:extLst>
          </p:cNvPr>
          <p:cNvSpPr txBox="1">
            <a:spLocks/>
          </p:cNvSpPr>
          <p:nvPr/>
        </p:nvSpPr>
        <p:spPr>
          <a:xfrm>
            <a:off x="3713699" y="4995004"/>
            <a:ext cx="1869970" cy="59680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DAF7CA6D-D6B6-4462-B2CE-9CE29C5E573A}"/>
              </a:ext>
            </a:extLst>
          </p:cNvPr>
          <p:cNvSpPr txBox="1">
            <a:spLocks/>
          </p:cNvSpPr>
          <p:nvPr/>
        </p:nvSpPr>
        <p:spPr>
          <a:xfrm>
            <a:off x="6003228" y="4995004"/>
            <a:ext cx="1869970" cy="59680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42545202-96F5-4560-8653-2EDC07A09661}"/>
              </a:ext>
            </a:extLst>
          </p:cNvPr>
          <p:cNvSpPr txBox="1">
            <a:spLocks/>
          </p:cNvSpPr>
          <p:nvPr/>
        </p:nvSpPr>
        <p:spPr>
          <a:xfrm>
            <a:off x="8399775" y="4995004"/>
            <a:ext cx="1869970" cy="59680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pic>
        <p:nvPicPr>
          <p:cNvPr id="35" name="Graphic 34" descr="Home">
            <a:extLst>
              <a:ext uri="{FF2B5EF4-FFF2-40B4-BE49-F238E27FC236}">
                <a16:creationId xmlns:a16="http://schemas.microsoft.com/office/drawing/2014/main" id="{01DC9336-1D65-4027-8A0F-B2FB70945E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044879" y="4179781"/>
            <a:ext cx="579761" cy="579761"/>
          </a:xfrm>
          <a:prstGeom prst="rect">
            <a:avLst/>
          </a:prstGeom>
        </p:spPr>
      </p:pic>
      <p:pic>
        <p:nvPicPr>
          <p:cNvPr id="36" name="Graphic 35" descr="Key">
            <a:extLst>
              <a:ext uri="{FF2B5EF4-FFF2-40B4-BE49-F238E27FC236}">
                <a16:creationId xmlns:a16="http://schemas.microsoft.com/office/drawing/2014/main" id="{B3F250C2-7F6B-47AA-A34C-F80B124CC7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6645720" y="4215492"/>
            <a:ext cx="579761" cy="579761"/>
          </a:xfrm>
          <a:prstGeom prst="rect">
            <a:avLst/>
          </a:prstGeom>
        </p:spPr>
      </p:pic>
      <p:pic>
        <p:nvPicPr>
          <p:cNvPr id="37" name="Graphic 36" descr="Contract">
            <a:extLst>
              <a:ext uri="{FF2B5EF4-FFF2-40B4-BE49-F238E27FC236}">
                <a16:creationId xmlns:a16="http://schemas.microsoft.com/office/drawing/2014/main" id="{ECC78AF4-0F18-403C-9A27-57307D6810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4437405" y="4296611"/>
            <a:ext cx="426212" cy="426212"/>
          </a:xfrm>
          <a:prstGeom prst="rect">
            <a:avLst/>
          </a:prstGeom>
        </p:spPr>
      </p:pic>
      <p:pic>
        <p:nvPicPr>
          <p:cNvPr id="38" name="Graphic 37" descr="Handshake">
            <a:extLst>
              <a:ext uri="{FF2B5EF4-FFF2-40B4-BE49-F238E27FC236}">
                <a16:creationId xmlns:a16="http://schemas.microsoft.com/office/drawing/2014/main" id="{8E434DCD-C0F6-48D7-9441-42C7065C14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1976722" y="4261359"/>
            <a:ext cx="579761" cy="579761"/>
          </a:xfrm>
          <a:prstGeom prst="rect">
            <a:avLst/>
          </a:prstGeom>
        </p:spPr>
      </p:pic>
    </p:spTree>
    <p:extLst>
      <p:ext uri="{BB962C8B-B14F-4D97-AF65-F5344CB8AC3E}">
        <p14:creationId xmlns:p14="http://schemas.microsoft.com/office/powerpoint/2010/main" val="2628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7F7FF-8103-48FA-9167-9BC5E67B185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3B568B4-21C7-40D4-A009-6FC0D2CC6FA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4E20C9-15F8-4317-95EA-C1AF73C137AE}"/>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5880427A-7656-4E2C-A525-9FFE1FD162C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3F3BF04-7011-4DD2-83FA-F130D88E7BF9}"/>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5D6A52C3-B932-4B61-8315-BBA99E5D29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545" y="1338938"/>
            <a:ext cx="5255079" cy="5255079"/>
          </a:xfrm>
          <a:prstGeom prst="rect">
            <a:avLst/>
          </a:prstGeom>
        </p:spPr>
      </p:pic>
      <p:sp>
        <p:nvSpPr>
          <p:cNvPr id="8" name="TextBox 7">
            <a:extLst>
              <a:ext uri="{FF2B5EF4-FFF2-40B4-BE49-F238E27FC236}">
                <a16:creationId xmlns:a16="http://schemas.microsoft.com/office/drawing/2014/main" id="{0932CDE7-3B8F-41FF-B74B-D5CE8CD2460D}"/>
              </a:ext>
            </a:extLst>
          </p:cNvPr>
          <p:cNvSpPr txBox="1"/>
          <p:nvPr/>
        </p:nvSpPr>
        <p:spPr>
          <a:xfrm>
            <a:off x="5405213" y="3567156"/>
            <a:ext cx="5499099" cy="1059906"/>
          </a:xfrm>
          <a:prstGeom prst="rect">
            <a:avLst/>
          </a:prstGeom>
          <a:noFill/>
        </p:spPr>
        <p:txBody>
          <a:bodyPr wrap="square" rtlCol="0" anchor="t">
            <a:spAutoFit/>
          </a:bodyPr>
          <a:lstStyle/>
          <a:p>
            <a:pPr>
              <a:lnSpc>
                <a:spcPts val="5459"/>
              </a:lnSpc>
            </a:pPr>
            <a:r>
              <a:rPr lang="en-US" sz="16600" b="1" dirty="0">
                <a:solidFill>
                  <a:schemeClr val="accent5"/>
                </a:solidFill>
                <a:latin typeface="+mj-lt"/>
                <a:cs typeface="Poppins" pitchFamily="2" charset="77"/>
              </a:rPr>
              <a:t>SOLD</a:t>
            </a:r>
          </a:p>
        </p:txBody>
      </p:sp>
      <p:sp>
        <p:nvSpPr>
          <p:cNvPr id="9" name="TextBox 8">
            <a:extLst>
              <a:ext uri="{FF2B5EF4-FFF2-40B4-BE49-F238E27FC236}">
                <a16:creationId xmlns:a16="http://schemas.microsoft.com/office/drawing/2014/main" id="{F0C87354-AE1D-427F-A66C-319F5721A4E1}"/>
              </a:ext>
            </a:extLst>
          </p:cNvPr>
          <p:cNvSpPr txBox="1"/>
          <p:nvPr/>
        </p:nvSpPr>
        <p:spPr>
          <a:xfrm>
            <a:off x="5416099" y="4541943"/>
            <a:ext cx="5456943" cy="832664"/>
          </a:xfrm>
          <a:prstGeom prst="rect">
            <a:avLst/>
          </a:prstGeom>
          <a:noFill/>
        </p:spPr>
        <p:txBody>
          <a:bodyPr wrap="none" rtlCol="0" anchor="t">
            <a:spAutoFit/>
          </a:bodyPr>
          <a:lstStyle/>
          <a:p>
            <a:pPr>
              <a:lnSpc>
                <a:spcPts val="5459"/>
              </a:lnSpc>
            </a:pPr>
            <a:r>
              <a:rPr lang="en-US" sz="8000" b="1" spc="600" dirty="0">
                <a:solidFill>
                  <a:schemeClr val="tx2"/>
                </a:solidFill>
                <a:cs typeface="Poppins" pitchFamily="2" charset="77"/>
              </a:rPr>
              <a:t>R100 0000</a:t>
            </a:r>
          </a:p>
        </p:txBody>
      </p:sp>
    </p:spTree>
    <p:extLst>
      <p:ext uri="{BB962C8B-B14F-4D97-AF65-F5344CB8AC3E}">
        <p14:creationId xmlns:p14="http://schemas.microsoft.com/office/powerpoint/2010/main" val="417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14</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15</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B3E11-499F-4888-8030-261E937E14F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1575610-F7DE-45F4-A338-EDB8A150063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095D34-538E-4A6C-BE89-A3B21F0221C7}"/>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BBE04605-02D1-42F8-B5B1-3E90412C80E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F5D9EF6-4D64-49BC-B814-87B16770DD9C}"/>
              </a:ext>
            </a:extLst>
          </p:cNvPr>
          <p:cNvSpPr>
            <a:spLocks noGrp="1"/>
          </p:cNvSpPr>
          <p:nvPr>
            <p:ph type="body" sz="quarter" idx="13"/>
          </p:nvPr>
        </p:nvSpPr>
        <p:spPr/>
        <p:txBody>
          <a:bodyPr/>
          <a:lstStyle/>
          <a:p>
            <a:endParaRPr lang="en-ZA"/>
          </a:p>
        </p:txBody>
      </p:sp>
      <p:grpSp>
        <p:nvGrpSpPr>
          <p:cNvPr id="56" name="Group 55">
            <a:extLst>
              <a:ext uri="{FF2B5EF4-FFF2-40B4-BE49-F238E27FC236}">
                <a16:creationId xmlns:a16="http://schemas.microsoft.com/office/drawing/2014/main" id="{08A35650-4633-48B1-99C2-794DCFFEB0E6}"/>
              </a:ext>
            </a:extLst>
          </p:cNvPr>
          <p:cNvGrpSpPr/>
          <p:nvPr/>
        </p:nvGrpSpPr>
        <p:grpSpPr>
          <a:xfrm>
            <a:off x="950127" y="2042080"/>
            <a:ext cx="9600707" cy="3948137"/>
            <a:chOff x="1866355" y="3094922"/>
            <a:chExt cx="7792469" cy="3204529"/>
          </a:xfrm>
        </p:grpSpPr>
        <p:sp>
          <p:nvSpPr>
            <p:cNvPr id="30" name="Freeform 1">
              <a:extLst>
                <a:ext uri="{FF2B5EF4-FFF2-40B4-BE49-F238E27FC236}">
                  <a16:creationId xmlns:a16="http://schemas.microsoft.com/office/drawing/2014/main" id="{6EDC1A70-7383-43BD-85BA-5DB953F36576}"/>
                </a:ext>
              </a:extLst>
            </p:cNvPr>
            <p:cNvSpPr>
              <a:spLocks noChangeArrowheads="1"/>
            </p:cNvSpPr>
            <p:nvPr/>
          </p:nvSpPr>
          <p:spPr bwMode="auto">
            <a:xfrm>
              <a:off x="3877954" y="4551587"/>
              <a:ext cx="897142" cy="1213887"/>
            </a:xfrm>
            <a:custGeom>
              <a:avLst/>
              <a:gdLst>
                <a:gd name="T0" fmla="*/ 2473 w 2474"/>
                <a:gd name="T1" fmla="*/ 5649 h 5650"/>
                <a:gd name="T2" fmla="*/ 0 w 2474"/>
                <a:gd name="T3" fmla="*/ 5649 h 5650"/>
                <a:gd name="T4" fmla="*/ 0 w 2474"/>
                <a:gd name="T5" fmla="*/ 0 h 5650"/>
                <a:gd name="T6" fmla="*/ 2473 w 2474"/>
                <a:gd name="T7" fmla="*/ 0 h 5650"/>
                <a:gd name="T8" fmla="*/ 2473 w 2474"/>
                <a:gd name="T9" fmla="*/ 5649 h 5650"/>
              </a:gdLst>
              <a:ahLst/>
              <a:cxnLst>
                <a:cxn ang="0">
                  <a:pos x="T0" y="T1"/>
                </a:cxn>
                <a:cxn ang="0">
                  <a:pos x="T2" y="T3"/>
                </a:cxn>
                <a:cxn ang="0">
                  <a:pos x="T4" y="T5"/>
                </a:cxn>
                <a:cxn ang="0">
                  <a:pos x="T6" y="T7"/>
                </a:cxn>
                <a:cxn ang="0">
                  <a:pos x="T8" y="T9"/>
                </a:cxn>
              </a:cxnLst>
              <a:rect l="0" t="0" r="r" b="b"/>
              <a:pathLst>
                <a:path w="2474" h="5650">
                  <a:moveTo>
                    <a:pt x="2473" y="5649"/>
                  </a:moveTo>
                  <a:lnTo>
                    <a:pt x="0" y="5649"/>
                  </a:lnTo>
                  <a:lnTo>
                    <a:pt x="0" y="0"/>
                  </a:lnTo>
                  <a:lnTo>
                    <a:pt x="2473" y="0"/>
                  </a:lnTo>
                  <a:lnTo>
                    <a:pt x="2473" y="5649"/>
                  </a:lnTo>
                </a:path>
              </a:pathLst>
            </a:custGeom>
            <a:solidFill>
              <a:schemeClr val="accent2"/>
            </a:solidFill>
            <a:ln>
              <a:noFill/>
            </a:ln>
            <a:effectLst/>
          </p:spPr>
          <p:txBody>
            <a:bodyPr wrap="none" anchor="ctr"/>
            <a:lstStyle/>
            <a:p>
              <a:endParaRPr lang="en-US" sz="2743" dirty="0"/>
            </a:p>
          </p:txBody>
        </p:sp>
        <p:sp>
          <p:nvSpPr>
            <p:cNvPr id="36" name="Freeform 250">
              <a:extLst>
                <a:ext uri="{FF2B5EF4-FFF2-40B4-BE49-F238E27FC236}">
                  <a16:creationId xmlns:a16="http://schemas.microsoft.com/office/drawing/2014/main" id="{75FCE3A9-ACA0-476E-806E-C72BDEC3D361}"/>
                </a:ext>
              </a:extLst>
            </p:cNvPr>
            <p:cNvSpPr>
              <a:spLocks noChangeArrowheads="1"/>
            </p:cNvSpPr>
            <p:nvPr/>
          </p:nvSpPr>
          <p:spPr bwMode="auto">
            <a:xfrm>
              <a:off x="6590722" y="4551113"/>
              <a:ext cx="897142" cy="1748338"/>
            </a:xfrm>
            <a:custGeom>
              <a:avLst/>
              <a:gdLst>
                <a:gd name="T0" fmla="*/ 2474 w 2475"/>
                <a:gd name="T1" fmla="*/ 8136 h 8137"/>
                <a:gd name="T2" fmla="*/ 0 w 2475"/>
                <a:gd name="T3" fmla="*/ 8136 h 8137"/>
                <a:gd name="T4" fmla="*/ 0 w 2475"/>
                <a:gd name="T5" fmla="*/ 0 h 8137"/>
                <a:gd name="T6" fmla="*/ 2474 w 2475"/>
                <a:gd name="T7" fmla="*/ 0 h 8137"/>
                <a:gd name="T8" fmla="*/ 2474 w 2475"/>
                <a:gd name="T9" fmla="*/ 8136 h 8137"/>
              </a:gdLst>
              <a:ahLst/>
              <a:cxnLst>
                <a:cxn ang="0">
                  <a:pos x="T0" y="T1"/>
                </a:cxn>
                <a:cxn ang="0">
                  <a:pos x="T2" y="T3"/>
                </a:cxn>
                <a:cxn ang="0">
                  <a:pos x="T4" y="T5"/>
                </a:cxn>
                <a:cxn ang="0">
                  <a:pos x="T6" y="T7"/>
                </a:cxn>
                <a:cxn ang="0">
                  <a:pos x="T8" y="T9"/>
                </a:cxn>
              </a:cxnLst>
              <a:rect l="0" t="0" r="r" b="b"/>
              <a:pathLst>
                <a:path w="2475" h="8137">
                  <a:moveTo>
                    <a:pt x="2474" y="8136"/>
                  </a:moveTo>
                  <a:lnTo>
                    <a:pt x="0" y="8136"/>
                  </a:lnTo>
                  <a:lnTo>
                    <a:pt x="0" y="0"/>
                  </a:lnTo>
                  <a:lnTo>
                    <a:pt x="2474" y="0"/>
                  </a:lnTo>
                  <a:lnTo>
                    <a:pt x="2474" y="8136"/>
                  </a:lnTo>
                </a:path>
              </a:pathLst>
            </a:custGeom>
            <a:solidFill>
              <a:schemeClr val="accent4"/>
            </a:solidFill>
            <a:ln>
              <a:noFill/>
            </a:ln>
            <a:effectLst/>
          </p:spPr>
          <p:txBody>
            <a:bodyPr wrap="none" anchor="ctr"/>
            <a:lstStyle/>
            <a:p>
              <a:endParaRPr lang="en-US" sz="2743" dirty="0"/>
            </a:p>
          </p:txBody>
        </p:sp>
        <p:sp>
          <p:nvSpPr>
            <p:cNvPr id="37" name="Freeform 252">
              <a:extLst>
                <a:ext uri="{FF2B5EF4-FFF2-40B4-BE49-F238E27FC236}">
                  <a16:creationId xmlns:a16="http://schemas.microsoft.com/office/drawing/2014/main" id="{2A5EDC04-5C9D-479D-9C35-092DFB7A08AC}"/>
                </a:ext>
              </a:extLst>
            </p:cNvPr>
            <p:cNvSpPr>
              <a:spLocks noChangeArrowheads="1"/>
            </p:cNvSpPr>
            <p:nvPr/>
          </p:nvSpPr>
          <p:spPr bwMode="auto">
            <a:xfrm>
              <a:off x="2608510" y="4551113"/>
              <a:ext cx="897141" cy="790306"/>
            </a:xfrm>
            <a:custGeom>
              <a:avLst/>
              <a:gdLst>
                <a:gd name="T0" fmla="*/ 2474 w 2475"/>
                <a:gd name="T1" fmla="*/ 3677 h 3678"/>
                <a:gd name="T2" fmla="*/ 0 w 2475"/>
                <a:gd name="T3" fmla="*/ 3677 h 3678"/>
                <a:gd name="T4" fmla="*/ 0 w 2475"/>
                <a:gd name="T5" fmla="*/ 0 h 3678"/>
                <a:gd name="T6" fmla="*/ 2474 w 2475"/>
                <a:gd name="T7" fmla="*/ 0 h 3678"/>
                <a:gd name="T8" fmla="*/ 2474 w 2475"/>
                <a:gd name="T9" fmla="*/ 3677 h 3678"/>
              </a:gdLst>
              <a:ahLst/>
              <a:cxnLst>
                <a:cxn ang="0">
                  <a:pos x="T0" y="T1"/>
                </a:cxn>
                <a:cxn ang="0">
                  <a:pos x="T2" y="T3"/>
                </a:cxn>
                <a:cxn ang="0">
                  <a:pos x="T4" y="T5"/>
                </a:cxn>
                <a:cxn ang="0">
                  <a:pos x="T6" y="T7"/>
                </a:cxn>
                <a:cxn ang="0">
                  <a:pos x="T8" y="T9"/>
                </a:cxn>
              </a:cxnLst>
              <a:rect l="0" t="0" r="r" b="b"/>
              <a:pathLst>
                <a:path w="2475" h="3678">
                  <a:moveTo>
                    <a:pt x="2474" y="3677"/>
                  </a:moveTo>
                  <a:lnTo>
                    <a:pt x="0" y="3677"/>
                  </a:lnTo>
                  <a:lnTo>
                    <a:pt x="0" y="0"/>
                  </a:lnTo>
                  <a:lnTo>
                    <a:pt x="2474" y="0"/>
                  </a:lnTo>
                  <a:lnTo>
                    <a:pt x="2474" y="3677"/>
                  </a:lnTo>
                </a:path>
              </a:pathLst>
            </a:custGeom>
            <a:solidFill>
              <a:schemeClr val="accent1"/>
            </a:solidFill>
            <a:ln>
              <a:noFill/>
            </a:ln>
            <a:effectLst/>
          </p:spPr>
          <p:txBody>
            <a:bodyPr wrap="none" anchor="ctr"/>
            <a:lstStyle/>
            <a:p>
              <a:endParaRPr lang="en-US" sz="2743" dirty="0"/>
            </a:p>
          </p:txBody>
        </p:sp>
        <p:sp>
          <p:nvSpPr>
            <p:cNvPr id="38" name="Freeform 254">
              <a:extLst>
                <a:ext uri="{FF2B5EF4-FFF2-40B4-BE49-F238E27FC236}">
                  <a16:creationId xmlns:a16="http://schemas.microsoft.com/office/drawing/2014/main" id="{A3AE8D98-00DF-4F12-924A-A862B2F25445}"/>
                </a:ext>
              </a:extLst>
            </p:cNvPr>
            <p:cNvSpPr>
              <a:spLocks noChangeArrowheads="1"/>
            </p:cNvSpPr>
            <p:nvPr/>
          </p:nvSpPr>
          <p:spPr bwMode="auto">
            <a:xfrm>
              <a:off x="5254912" y="4551113"/>
              <a:ext cx="897141" cy="772301"/>
            </a:xfrm>
            <a:custGeom>
              <a:avLst/>
              <a:gdLst>
                <a:gd name="T0" fmla="*/ 2473 w 2474"/>
                <a:gd name="T1" fmla="*/ 3591 h 3592"/>
                <a:gd name="T2" fmla="*/ 0 w 2474"/>
                <a:gd name="T3" fmla="*/ 3591 h 3592"/>
                <a:gd name="T4" fmla="*/ 0 w 2474"/>
                <a:gd name="T5" fmla="*/ 0 h 3592"/>
                <a:gd name="T6" fmla="*/ 2473 w 2474"/>
                <a:gd name="T7" fmla="*/ 0 h 3592"/>
                <a:gd name="T8" fmla="*/ 2473 w 2474"/>
                <a:gd name="T9" fmla="*/ 3591 h 3592"/>
              </a:gdLst>
              <a:ahLst/>
              <a:cxnLst>
                <a:cxn ang="0">
                  <a:pos x="T0" y="T1"/>
                </a:cxn>
                <a:cxn ang="0">
                  <a:pos x="T2" y="T3"/>
                </a:cxn>
                <a:cxn ang="0">
                  <a:pos x="T4" y="T5"/>
                </a:cxn>
                <a:cxn ang="0">
                  <a:pos x="T6" y="T7"/>
                </a:cxn>
                <a:cxn ang="0">
                  <a:pos x="T8" y="T9"/>
                </a:cxn>
              </a:cxnLst>
              <a:rect l="0" t="0" r="r" b="b"/>
              <a:pathLst>
                <a:path w="2474" h="3592">
                  <a:moveTo>
                    <a:pt x="2473" y="3591"/>
                  </a:moveTo>
                  <a:lnTo>
                    <a:pt x="0" y="3591"/>
                  </a:lnTo>
                  <a:lnTo>
                    <a:pt x="0" y="0"/>
                  </a:lnTo>
                  <a:lnTo>
                    <a:pt x="2473" y="0"/>
                  </a:lnTo>
                  <a:lnTo>
                    <a:pt x="2473" y="3591"/>
                  </a:lnTo>
                </a:path>
              </a:pathLst>
            </a:custGeom>
            <a:solidFill>
              <a:schemeClr val="accent3"/>
            </a:solidFill>
            <a:ln>
              <a:noFill/>
            </a:ln>
            <a:effectLst/>
          </p:spPr>
          <p:txBody>
            <a:bodyPr wrap="none" anchor="ctr"/>
            <a:lstStyle/>
            <a:p>
              <a:endParaRPr lang="en-US" sz="2743" dirty="0"/>
            </a:p>
          </p:txBody>
        </p:sp>
        <p:sp>
          <p:nvSpPr>
            <p:cNvPr id="39" name="Freeform 256">
              <a:extLst>
                <a:ext uri="{FF2B5EF4-FFF2-40B4-BE49-F238E27FC236}">
                  <a16:creationId xmlns:a16="http://schemas.microsoft.com/office/drawing/2014/main" id="{A8C07696-5ED7-4671-8374-CEF642214FB2}"/>
                </a:ext>
              </a:extLst>
            </p:cNvPr>
            <p:cNvSpPr>
              <a:spLocks noChangeArrowheads="1"/>
            </p:cNvSpPr>
            <p:nvPr/>
          </p:nvSpPr>
          <p:spPr bwMode="auto">
            <a:xfrm>
              <a:off x="7948739" y="4551113"/>
              <a:ext cx="897141" cy="607417"/>
            </a:xfrm>
            <a:custGeom>
              <a:avLst/>
              <a:gdLst>
                <a:gd name="T0" fmla="*/ 2475 w 2476"/>
                <a:gd name="T1" fmla="*/ 2825 h 2826"/>
                <a:gd name="T2" fmla="*/ 0 w 2476"/>
                <a:gd name="T3" fmla="*/ 2825 h 2826"/>
                <a:gd name="T4" fmla="*/ 0 w 2476"/>
                <a:gd name="T5" fmla="*/ 0 h 2826"/>
                <a:gd name="T6" fmla="*/ 2475 w 2476"/>
                <a:gd name="T7" fmla="*/ 0 h 2826"/>
                <a:gd name="T8" fmla="*/ 2475 w 2476"/>
                <a:gd name="T9" fmla="*/ 2825 h 2826"/>
              </a:gdLst>
              <a:ahLst/>
              <a:cxnLst>
                <a:cxn ang="0">
                  <a:pos x="T0" y="T1"/>
                </a:cxn>
                <a:cxn ang="0">
                  <a:pos x="T2" y="T3"/>
                </a:cxn>
                <a:cxn ang="0">
                  <a:pos x="T4" y="T5"/>
                </a:cxn>
                <a:cxn ang="0">
                  <a:pos x="T6" y="T7"/>
                </a:cxn>
                <a:cxn ang="0">
                  <a:pos x="T8" y="T9"/>
                </a:cxn>
              </a:cxnLst>
              <a:rect l="0" t="0" r="r" b="b"/>
              <a:pathLst>
                <a:path w="2476" h="2826">
                  <a:moveTo>
                    <a:pt x="2475" y="2825"/>
                  </a:moveTo>
                  <a:lnTo>
                    <a:pt x="0" y="2825"/>
                  </a:lnTo>
                  <a:lnTo>
                    <a:pt x="0" y="0"/>
                  </a:lnTo>
                  <a:lnTo>
                    <a:pt x="2475" y="0"/>
                  </a:lnTo>
                  <a:lnTo>
                    <a:pt x="2475" y="2825"/>
                  </a:lnTo>
                </a:path>
              </a:pathLst>
            </a:custGeom>
            <a:solidFill>
              <a:schemeClr val="accent6"/>
            </a:solidFill>
            <a:ln>
              <a:noFill/>
            </a:ln>
            <a:effectLst/>
          </p:spPr>
          <p:txBody>
            <a:bodyPr wrap="none" anchor="ctr"/>
            <a:lstStyle/>
            <a:p>
              <a:endParaRPr lang="en-US" sz="2743" dirty="0"/>
            </a:p>
          </p:txBody>
        </p:sp>
        <p:sp>
          <p:nvSpPr>
            <p:cNvPr id="40" name="TextBox 39">
              <a:extLst>
                <a:ext uri="{FF2B5EF4-FFF2-40B4-BE49-F238E27FC236}">
                  <a16:creationId xmlns:a16="http://schemas.microsoft.com/office/drawing/2014/main" id="{5064953C-A8C4-4D97-94E3-4C0EBBCEC416}"/>
                </a:ext>
              </a:extLst>
            </p:cNvPr>
            <p:cNvSpPr txBox="1"/>
            <p:nvPr/>
          </p:nvSpPr>
          <p:spPr>
            <a:xfrm>
              <a:off x="1866355" y="3923729"/>
              <a:ext cx="7792469" cy="524598"/>
            </a:xfrm>
            <a:prstGeom prst="rect">
              <a:avLst/>
            </a:prstGeom>
            <a:noFill/>
          </p:spPr>
          <p:txBody>
            <a:bodyPr wrap="none" rtlCol="0" anchor="ctr">
              <a:spAutoFit/>
            </a:bodyPr>
            <a:lstStyle/>
            <a:p>
              <a:pPr algn="ctr"/>
              <a:r>
                <a:rPr lang="en-US" sz="3600" b="1" spc="300" dirty="0">
                  <a:solidFill>
                    <a:schemeClr val="tx2"/>
                  </a:solidFill>
                  <a:cs typeface="Poppins" pitchFamily="2" charset="77"/>
                </a:rPr>
                <a:t>YOUR NEXT BIG PROPERTY INVESTMENT</a:t>
              </a:r>
            </a:p>
          </p:txBody>
        </p:sp>
        <p:sp>
          <p:nvSpPr>
            <p:cNvPr id="46" name="TextBox 45">
              <a:extLst>
                <a:ext uri="{FF2B5EF4-FFF2-40B4-BE49-F238E27FC236}">
                  <a16:creationId xmlns:a16="http://schemas.microsoft.com/office/drawing/2014/main" id="{5FCEC268-C171-48F7-8251-EE152F40CCC5}"/>
                </a:ext>
              </a:extLst>
            </p:cNvPr>
            <p:cNvSpPr txBox="1"/>
            <p:nvPr/>
          </p:nvSpPr>
          <p:spPr>
            <a:xfrm>
              <a:off x="2777215" y="4608073"/>
              <a:ext cx="559728" cy="389597"/>
            </a:xfrm>
            <a:prstGeom prst="rect">
              <a:avLst/>
            </a:prstGeom>
            <a:noFill/>
          </p:spPr>
          <p:txBody>
            <a:bodyPr wrap="none" rtlCol="0" anchor="t">
              <a:spAutoFit/>
            </a:bodyPr>
            <a:lstStyle/>
            <a:p>
              <a:pPr algn="ctr"/>
              <a:r>
                <a:rPr lang="en-US" sz="2519" b="1" dirty="0">
                  <a:solidFill>
                    <a:schemeClr val="bg1"/>
                  </a:solidFill>
                  <a:cs typeface="Poppins" pitchFamily="2" charset="77"/>
                </a:rPr>
                <a:t>13%</a:t>
              </a:r>
            </a:p>
          </p:txBody>
        </p:sp>
        <p:sp>
          <p:nvSpPr>
            <p:cNvPr id="47" name="TextBox 46">
              <a:extLst>
                <a:ext uri="{FF2B5EF4-FFF2-40B4-BE49-F238E27FC236}">
                  <a16:creationId xmlns:a16="http://schemas.microsoft.com/office/drawing/2014/main" id="{F6D0B1ED-38AC-420F-8BF7-82217CE16A1A}"/>
                </a:ext>
              </a:extLst>
            </p:cNvPr>
            <p:cNvSpPr txBox="1"/>
            <p:nvPr/>
          </p:nvSpPr>
          <p:spPr>
            <a:xfrm>
              <a:off x="4050565" y="4608073"/>
              <a:ext cx="551921" cy="389597"/>
            </a:xfrm>
            <a:prstGeom prst="rect">
              <a:avLst/>
            </a:prstGeom>
            <a:noFill/>
          </p:spPr>
          <p:txBody>
            <a:bodyPr wrap="none" rtlCol="0" anchor="t">
              <a:spAutoFit/>
            </a:bodyPr>
            <a:lstStyle/>
            <a:p>
              <a:pPr algn="ctr"/>
              <a:r>
                <a:rPr lang="en-US" sz="2519" b="1" dirty="0">
                  <a:solidFill>
                    <a:schemeClr val="bg1"/>
                  </a:solidFill>
                  <a:cs typeface="Poppins" pitchFamily="2" charset="77"/>
                </a:rPr>
                <a:t>21%</a:t>
              </a:r>
            </a:p>
          </p:txBody>
        </p:sp>
        <p:sp>
          <p:nvSpPr>
            <p:cNvPr id="48" name="TextBox 47">
              <a:extLst>
                <a:ext uri="{FF2B5EF4-FFF2-40B4-BE49-F238E27FC236}">
                  <a16:creationId xmlns:a16="http://schemas.microsoft.com/office/drawing/2014/main" id="{CC1BD8B5-4B60-4DBC-AECF-174361064301}"/>
                </a:ext>
              </a:extLst>
            </p:cNvPr>
            <p:cNvSpPr txBox="1"/>
            <p:nvPr/>
          </p:nvSpPr>
          <p:spPr>
            <a:xfrm>
              <a:off x="5421667" y="4608073"/>
              <a:ext cx="563631" cy="389597"/>
            </a:xfrm>
            <a:prstGeom prst="rect">
              <a:avLst/>
            </a:prstGeom>
            <a:noFill/>
          </p:spPr>
          <p:txBody>
            <a:bodyPr wrap="none" rtlCol="0" anchor="t">
              <a:spAutoFit/>
            </a:bodyPr>
            <a:lstStyle/>
            <a:p>
              <a:pPr algn="ctr"/>
              <a:r>
                <a:rPr lang="en-US" sz="2519" b="1" dirty="0">
                  <a:solidFill>
                    <a:schemeClr val="bg1"/>
                  </a:solidFill>
                  <a:cs typeface="Poppins" pitchFamily="2" charset="77"/>
                </a:rPr>
                <a:t>18%</a:t>
              </a:r>
            </a:p>
          </p:txBody>
        </p:sp>
        <p:sp>
          <p:nvSpPr>
            <p:cNvPr id="49" name="TextBox 48">
              <a:extLst>
                <a:ext uri="{FF2B5EF4-FFF2-40B4-BE49-F238E27FC236}">
                  <a16:creationId xmlns:a16="http://schemas.microsoft.com/office/drawing/2014/main" id="{5607884D-C6B8-437E-9AE9-62E51976E02E}"/>
                </a:ext>
              </a:extLst>
            </p:cNvPr>
            <p:cNvSpPr txBox="1"/>
            <p:nvPr/>
          </p:nvSpPr>
          <p:spPr>
            <a:xfrm>
              <a:off x="6730155" y="4608073"/>
              <a:ext cx="618276" cy="389597"/>
            </a:xfrm>
            <a:prstGeom prst="rect">
              <a:avLst/>
            </a:prstGeom>
            <a:noFill/>
          </p:spPr>
          <p:txBody>
            <a:bodyPr wrap="none" rtlCol="0" anchor="t">
              <a:spAutoFit/>
            </a:bodyPr>
            <a:lstStyle/>
            <a:p>
              <a:pPr algn="ctr"/>
              <a:r>
                <a:rPr lang="en-US" sz="2519" b="1" dirty="0">
                  <a:solidFill>
                    <a:schemeClr val="bg1"/>
                  </a:solidFill>
                  <a:cs typeface="Poppins" pitchFamily="2" charset="77"/>
                </a:rPr>
                <a:t>34%</a:t>
              </a:r>
            </a:p>
          </p:txBody>
        </p:sp>
        <p:sp>
          <p:nvSpPr>
            <p:cNvPr id="50" name="TextBox 49">
              <a:extLst>
                <a:ext uri="{FF2B5EF4-FFF2-40B4-BE49-F238E27FC236}">
                  <a16:creationId xmlns:a16="http://schemas.microsoft.com/office/drawing/2014/main" id="{07847825-5C62-4813-A968-5899C99EE8FA}"/>
                </a:ext>
              </a:extLst>
            </p:cNvPr>
            <p:cNvSpPr txBox="1"/>
            <p:nvPr/>
          </p:nvSpPr>
          <p:spPr>
            <a:xfrm>
              <a:off x="8121349" y="4608073"/>
              <a:ext cx="551921" cy="389597"/>
            </a:xfrm>
            <a:prstGeom prst="rect">
              <a:avLst/>
            </a:prstGeom>
            <a:noFill/>
          </p:spPr>
          <p:txBody>
            <a:bodyPr wrap="none" rtlCol="0" anchor="t">
              <a:spAutoFit/>
            </a:bodyPr>
            <a:lstStyle/>
            <a:p>
              <a:pPr algn="ctr"/>
              <a:r>
                <a:rPr lang="en-US" sz="2519" b="1" dirty="0">
                  <a:solidFill>
                    <a:schemeClr val="bg1"/>
                  </a:solidFill>
                  <a:cs typeface="Poppins" pitchFamily="2" charset="77"/>
                </a:rPr>
                <a:t>12%</a:t>
              </a:r>
            </a:p>
          </p:txBody>
        </p:sp>
        <p:pic>
          <p:nvPicPr>
            <p:cNvPr id="51" name="Graphic 50" descr="House">
              <a:extLst>
                <a:ext uri="{FF2B5EF4-FFF2-40B4-BE49-F238E27FC236}">
                  <a16:creationId xmlns:a16="http://schemas.microsoft.com/office/drawing/2014/main" id="{BE538FDD-DC70-446C-BE52-9649CCD851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3343" y="3097596"/>
              <a:ext cx="862308" cy="862308"/>
            </a:xfrm>
            <a:prstGeom prst="rect">
              <a:avLst/>
            </a:prstGeom>
          </p:spPr>
        </p:pic>
        <p:pic>
          <p:nvPicPr>
            <p:cNvPr id="52" name="Graphic 51" descr="Home">
              <a:extLst>
                <a:ext uri="{FF2B5EF4-FFF2-40B4-BE49-F238E27FC236}">
                  <a16:creationId xmlns:a16="http://schemas.microsoft.com/office/drawing/2014/main" id="{56149416-EE3F-4C14-9E9E-E33E1A6D1D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3971" y="3094922"/>
              <a:ext cx="862308" cy="862308"/>
            </a:xfrm>
            <a:prstGeom prst="rect">
              <a:avLst/>
            </a:prstGeom>
          </p:spPr>
        </p:pic>
        <p:pic>
          <p:nvPicPr>
            <p:cNvPr id="53" name="Graphic 52" descr="Store">
              <a:extLst>
                <a:ext uri="{FF2B5EF4-FFF2-40B4-BE49-F238E27FC236}">
                  <a16:creationId xmlns:a16="http://schemas.microsoft.com/office/drawing/2014/main" id="{80B29E1A-D79A-42C3-820E-45C9DFD21E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9745" y="3099127"/>
              <a:ext cx="862308" cy="862308"/>
            </a:xfrm>
            <a:prstGeom prst="rect">
              <a:avLst/>
            </a:prstGeom>
          </p:spPr>
        </p:pic>
        <p:pic>
          <p:nvPicPr>
            <p:cNvPr id="54" name="Graphic 53" descr="City">
              <a:extLst>
                <a:ext uri="{FF2B5EF4-FFF2-40B4-BE49-F238E27FC236}">
                  <a16:creationId xmlns:a16="http://schemas.microsoft.com/office/drawing/2014/main" id="{654FFD60-B955-479F-B1EB-7A6E0B6EE6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8139" y="3131149"/>
              <a:ext cx="862308" cy="862308"/>
            </a:xfrm>
            <a:prstGeom prst="rect">
              <a:avLst/>
            </a:prstGeom>
          </p:spPr>
        </p:pic>
        <p:pic>
          <p:nvPicPr>
            <p:cNvPr id="55" name="Graphic 54" descr="Barn">
              <a:extLst>
                <a:ext uri="{FF2B5EF4-FFF2-40B4-BE49-F238E27FC236}">
                  <a16:creationId xmlns:a16="http://schemas.microsoft.com/office/drawing/2014/main" id="{0B98E08F-6D7C-4932-B798-0E054FCA80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966155" y="3094922"/>
              <a:ext cx="862308" cy="862308"/>
            </a:xfrm>
            <a:prstGeom prst="rect">
              <a:avLst/>
            </a:prstGeom>
          </p:spPr>
        </p:pic>
      </p:grpSp>
    </p:spTree>
    <p:extLst>
      <p:ext uri="{BB962C8B-B14F-4D97-AF65-F5344CB8AC3E}">
        <p14:creationId xmlns:p14="http://schemas.microsoft.com/office/powerpoint/2010/main" val="24640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B8C2-2126-49E0-B683-FAE706721BC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D67A59F-6165-4838-B95A-D3DCA5AD7DD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F78AE92-53BA-46F8-871F-1615A5D6D993}"/>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9126482E-4968-4799-9F44-DBE878385F7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3AB6DD8-2D29-4CA1-91C0-4DE114BF78DA}"/>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685D2BC6-2A59-4C82-96A5-1A51E5A43EB0}"/>
              </a:ext>
            </a:extLst>
          </p:cNvPr>
          <p:cNvGrpSpPr/>
          <p:nvPr/>
        </p:nvGrpSpPr>
        <p:grpSpPr>
          <a:xfrm>
            <a:off x="3415409" y="2065257"/>
            <a:ext cx="5619826" cy="460947"/>
            <a:chOff x="6941127" y="3781762"/>
            <a:chExt cx="13383489" cy="1097735"/>
          </a:xfrm>
        </p:grpSpPr>
        <p:sp>
          <p:nvSpPr>
            <p:cNvPr id="8" name="Freeform 147">
              <a:extLst>
                <a:ext uri="{FF2B5EF4-FFF2-40B4-BE49-F238E27FC236}">
                  <a16:creationId xmlns:a16="http://schemas.microsoft.com/office/drawing/2014/main" id="{1E6E9BA0-594E-411D-8CA9-241562BDAFB0}"/>
                </a:ext>
              </a:extLst>
            </p:cNvPr>
            <p:cNvSpPr>
              <a:spLocks noChangeArrowheads="1"/>
            </p:cNvSpPr>
            <p:nvPr/>
          </p:nvSpPr>
          <p:spPr bwMode="auto">
            <a:xfrm>
              <a:off x="7032499" y="3813865"/>
              <a:ext cx="13206629" cy="1007453"/>
            </a:xfrm>
            <a:custGeom>
              <a:avLst/>
              <a:gdLst>
                <a:gd name="connsiteX0" fmla="*/ 12665457 w 13206629"/>
                <a:gd name="connsiteY0" fmla="*/ 0 h 1007453"/>
                <a:gd name="connsiteX1" fmla="*/ 13206629 w 13206629"/>
                <a:gd name="connsiteY1" fmla="*/ 358452 h 1007453"/>
                <a:gd name="connsiteX2" fmla="*/ 13145917 w 13206629"/>
                <a:gd name="connsiteY2" fmla="*/ 408727 h 1007453"/>
                <a:gd name="connsiteX3" fmla="*/ 13111319 w 13206629"/>
                <a:gd name="connsiteY3" fmla="*/ 385875 h 1007453"/>
                <a:gd name="connsiteX4" fmla="*/ 13111319 w 13206629"/>
                <a:gd name="connsiteY4" fmla="*/ 1007453 h 1007453"/>
                <a:gd name="connsiteX5" fmla="*/ 12540773 w 13206629"/>
                <a:gd name="connsiteY5" fmla="*/ 1007453 h 1007453"/>
                <a:gd name="connsiteX6" fmla="*/ 12540773 w 13206629"/>
                <a:gd name="connsiteY6" fmla="*/ 743674 h 1007453"/>
                <a:gd name="connsiteX7" fmla="*/ 12382795 w 13206629"/>
                <a:gd name="connsiteY7" fmla="*/ 743674 h 1007453"/>
                <a:gd name="connsiteX8" fmla="*/ 12382795 w 13206629"/>
                <a:gd name="connsiteY8" fmla="*/ 1007453 h 1007453"/>
                <a:gd name="connsiteX9" fmla="*/ 12219595 w 13206629"/>
                <a:gd name="connsiteY9" fmla="*/ 1007453 h 1007453"/>
                <a:gd name="connsiteX10" fmla="*/ 12219595 w 13206629"/>
                <a:gd name="connsiteY10" fmla="*/ 385875 h 1007453"/>
                <a:gd name="connsiteX11" fmla="*/ 12184997 w 13206629"/>
                <a:gd name="connsiteY11" fmla="*/ 408727 h 1007453"/>
                <a:gd name="connsiteX12" fmla="*/ 12124287 w 13206629"/>
                <a:gd name="connsiteY12" fmla="*/ 358452 h 1007453"/>
                <a:gd name="connsiteX13" fmla="*/ 11318315 w 13206629"/>
                <a:gd name="connsiteY13" fmla="*/ 0 h 1007453"/>
                <a:gd name="connsiteX14" fmla="*/ 11859485 w 13206629"/>
                <a:gd name="connsiteY14" fmla="*/ 358452 h 1007453"/>
                <a:gd name="connsiteX15" fmla="*/ 11798775 w 13206629"/>
                <a:gd name="connsiteY15" fmla="*/ 408727 h 1007453"/>
                <a:gd name="connsiteX16" fmla="*/ 11764177 w 13206629"/>
                <a:gd name="connsiteY16" fmla="*/ 385875 h 1007453"/>
                <a:gd name="connsiteX17" fmla="*/ 11764177 w 13206629"/>
                <a:gd name="connsiteY17" fmla="*/ 1007453 h 1007453"/>
                <a:gd name="connsiteX18" fmla="*/ 11193629 w 13206629"/>
                <a:gd name="connsiteY18" fmla="*/ 1007453 h 1007453"/>
                <a:gd name="connsiteX19" fmla="*/ 11193629 w 13206629"/>
                <a:gd name="connsiteY19" fmla="*/ 743674 h 1007453"/>
                <a:gd name="connsiteX20" fmla="*/ 11035653 w 13206629"/>
                <a:gd name="connsiteY20" fmla="*/ 743674 h 1007453"/>
                <a:gd name="connsiteX21" fmla="*/ 11035653 w 13206629"/>
                <a:gd name="connsiteY21" fmla="*/ 1007453 h 1007453"/>
                <a:gd name="connsiteX22" fmla="*/ 10872453 w 13206629"/>
                <a:gd name="connsiteY22" fmla="*/ 1007453 h 1007453"/>
                <a:gd name="connsiteX23" fmla="*/ 10872453 w 13206629"/>
                <a:gd name="connsiteY23" fmla="*/ 385875 h 1007453"/>
                <a:gd name="connsiteX24" fmla="*/ 10837855 w 13206629"/>
                <a:gd name="connsiteY24" fmla="*/ 408727 h 1007453"/>
                <a:gd name="connsiteX25" fmla="*/ 10777145 w 13206629"/>
                <a:gd name="connsiteY25" fmla="*/ 358452 h 1007453"/>
                <a:gd name="connsiteX26" fmla="*/ 9971171 w 13206629"/>
                <a:gd name="connsiteY26" fmla="*/ 0 h 1007453"/>
                <a:gd name="connsiteX27" fmla="*/ 10512343 w 13206629"/>
                <a:gd name="connsiteY27" fmla="*/ 358452 h 1007453"/>
                <a:gd name="connsiteX28" fmla="*/ 10451631 w 13206629"/>
                <a:gd name="connsiteY28" fmla="*/ 408727 h 1007453"/>
                <a:gd name="connsiteX29" fmla="*/ 10417033 w 13206629"/>
                <a:gd name="connsiteY29" fmla="*/ 385875 h 1007453"/>
                <a:gd name="connsiteX30" fmla="*/ 10417033 w 13206629"/>
                <a:gd name="connsiteY30" fmla="*/ 1007453 h 1007453"/>
                <a:gd name="connsiteX31" fmla="*/ 9846487 w 13206629"/>
                <a:gd name="connsiteY31" fmla="*/ 1007453 h 1007453"/>
                <a:gd name="connsiteX32" fmla="*/ 9846487 w 13206629"/>
                <a:gd name="connsiteY32" fmla="*/ 743674 h 1007453"/>
                <a:gd name="connsiteX33" fmla="*/ 9688510 w 13206629"/>
                <a:gd name="connsiteY33" fmla="*/ 743674 h 1007453"/>
                <a:gd name="connsiteX34" fmla="*/ 9688510 w 13206629"/>
                <a:gd name="connsiteY34" fmla="*/ 1007453 h 1007453"/>
                <a:gd name="connsiteX35" fmla="*/ 9525310 w 13206629"/>
                <a:gd name="connsiteY35" fmla="*/ 1007453 h 1007453"/>
                <a:gd name="connsiteX36" fmla="*/ 9525310 w 13206629"/>
                <a:gd name="connsiteY36" fmla="*/ 385875 h 1007453"/>
                <a:gd name="connsiteX37" fmla="*/ 9490711 w 13206629"/>
                <a:gd name="connsiteY37" fmla="*/ 408727 h 1007453"/>
                <a:gd name="connsiteX38" fmla="*/ 9430001 w 13206629"/>
                <a:gd name="connsiteY38" fmla="*/ 358452 h 1007453"/>
                <a:gd name="connsiteX39" fmla="*/ 8624029 w 13206629"/>
                <a:gd name="connsiteY39" fmla="*/ 0 h 1007453"/>
                <a:gd name="connsiteX40" fmla="*/ 9165199 w 13206629"/>
                <a:gd name="connsiteY40" fmla="*/ 358452 h 1007453"/>
                <a:gd name="connsiteX41" fmla="*/ 9104489 w 13206629"/>
                <a:gd name="connsiteY41" fmla="*/ 408727 h 1007453"/>
                <a:gd name="connsiteX42" fmla="*/ 9069891 w 13206629"/>
                <a:gd name="connsiteY42" fmla="*/ 385875 h 1007453"/>
                <a:gd name="connsiteX43" fmla="*/ 9069891 w 13206629"/>
                <a:gd name="connsiteY43" fmla="*/ 1007453 h 1007453"/>
                <a:gd name="connsiteX44" fmla="*/ 8499344 w 13206629"/>
                <a:gd name="connsiteY44" fmla="*/ 1007453 h 1007453"/>
                <a:gd name="connsiteX45" fmla="*/ 8499344 w 13206629"/>
                <a:gd name="connsiteY45" fmla="*/ 743674 h 1007453"/>
                <a:gd name="connsiteX46" fmla="*/ 8341367 w 13206629"/>
                <a:gd name="connsiteY46" fmla="*/ 743674 h 1007453"/>
                <a:gd name="connsiteX47" fmla="*/ 8341367 w 13206629"/>
                <a:gd name="connsiteY47" fmla="*/ 1007453 h 1007453"/>
                <a:gd name="connsiteX48" fmla="*/ 8178167 w 13206629"/>
                <a:gd name="connsiteY48" fmla="*/ 1007453 h 1007453"/>
                <a:gd name="connsiteX49" fmla="*/ 8178167 w 13206629"/>
                <a:gd name="connsiteY49" fmla="*/ 385875 h 1007453"/>
                <a:gd name="connsiteX50" fmla="*/ 8143568 w 13206629"/>
                <a:gd name="connsiteY50" fmla="*/ 408727 h 1007453"/>
                <a:gd name="connsiteX51" fmla="*/ 8082858 w 13206629"/>
                <a:gd name="connsiteY51" fmla="*/ 358452 h 1007453"/>
                <a:gd name="connsiteX52" fmla="*/ 7276886 w 13206629"/>
                <a:gd name="connsiteY52" fmla="*/ 0 h 1007453"/>
                <a:gd name="connsiteX53" fmla="*/ 7818056 w 13206629"/>
                <a:gd name="connsiteY53" fmla="*/ 358452 h 1007453"/>
                <a:gd name="connsiteX54" fmla="*/ 7757346 w 13206629"/>
                <a:gd name="connsiteY54" fmla="*/ 408727 h 1007453"/>
                <a:gd name="connsiteX55" fmla="*/ 7722747 w 13206629"/>
                <a:gd name="connsiteY55" fmla="*/ 385875 h 1007453"/>
                <a:gd name="connsiteX56" fmla="*/ 7722747 w 13206629"/>
                <a:gd name="connsiteY56" fmla="*/ 1007453 h 1007453"/>
                <a:gd name="connsiteX57" fmla="*/ 7153507 w 13206629"/>
                <a:gd name="connsiteY57" fmla="*/ 1007453 h 1007453"/>
                <a:gd name="connsiteX58" fmla="*/ 7153507 w 13206629"/>
                <a:gd name="connsiteY58" fmla="*/ 743674 h 1007453"/>
                <a:gd name="connsiteX59" fmla="*/ 6995529 w 13206629"/>
                <a:gd name="connsiteY59" fmla="*/ 743674 h 1007453"/>
                <a:gd name="connsiteX60" fmla="*/ 6995529 w 13206629"/>
                <a:gd name="connsiteY60" fmla="*/ 1007453 h 1007453"/>
                <a:gd name="connsiteX61" fmla="*/ 6831024 w 13206629"/>
                <a:gd name="connsiteY61" fmla="*/ 1007453 h 1007453"/>
                <a:gd name="connsiteX62" fmla="*/ 6831024 w 13206629"/>
                <a:gd name="connsiteY62" fmla="*/ 385875 h 1007453"/>
                <a:gd name="connsiteX63" fmla="*/ 6797078 w 13206629"/>
                <a:gd name="connsiteY63" fmla="*/ 408727 h 1007453"/>
                <a:gd name="connsiteX64" fmla="*/ 6735715 w 13206629"/>
                <a:gd name="connsiteY64" fmla="*/ 358452 h 1007453"/>
                <a:gd name="connsiteX65" fmla="*/ 5929743 w 13206629"/>
                <a:gd name="connsiteY65" fmla="*/ 0 h 1007453"/>
                <a:gd name="connsiteX66" fmla="*/ 6470913 w 13206629"/>
                <a:gd name="connsiteY66" fmla="*/ 358452 h 1007453"/>
                <a:gd name="connsiteX67" fmla="*/ 6410203 w 13206629"/>
                <a:gd name="connsiteY67" fmla="*/ 408727 h 1007453"/>
                <a:gd name="connsiteX68" fmla="*/ 6375605 w 13206629"/>
                <a:gd name="connsiteY68" fmla="*/ 385875 h 1007453"/>
                <a:gd name="connsiteX69" fmla="*/ 6375605 w 13206629"/>
                <a:gd name="connsiteY69" fmla="*/ 1007453 h 1007453"/>
                <a:gd name="connsiteX70" fmla="*/ 5805711 w 13206629"/>
                <a:gd name="connsiteY70" fmla="*/ 1007453 h 1007453"/>
                <a:gd name="connsiteX71" fmla="*/ 5805711 w 13206629"/>
                <a:gd name="connsiteY71" fmla="*/ 743674 h 1007453"/>
                <a:gd name="connsiteX72" fmla="*/ 5647733 w 13206629"/>
                <a:gd name="connsiteY72" fmla="*/ 743674 h 1007453"/>
                <a:gd name="connsiteX73" fmla="*/ 5647733 w 13206629"/>
                <a:gd name="connsiteY73" fmla="*/ 1007453 h 1007453"/>
                <a:gd name="connsiteX74" fmla="*/ 5483881 w 13206629"/>
                <a:gd name="connsiteY74" fmla="*/ 1007453 h 1007453"/>
                <a:gd name="connsiteX75" fmla="*/ 5483881 w 13206629"/>
                <a:gd name="connsiteY75" fmla="*/ 385875 h 1007453"/>
                <a:gd name="connsiteX76" fmla="*/ 5449282 w 13206629"/>
                <a:gd name="connsiteY76" fmla="*/ 408727 h 1007453"/>
                <a:gd name="connsiteX77" fmla="*/ 5388572 w 13206629"/>
                <a:gd name="connsiteY77" fmla="*/ 358452 h 1007453"/>
                <a:gd name="connsiteX78" fmla="*/ 4582926 w 13206629"/>
                <a:gd name="connsiteY78" fmla="*/ 0 h 1007453"/>
                <a:gd name="connsiteX79" fmla="*/ 5123771 w 13206629"/>
                <a:gd name="connsiteY79" fmla="*/ 358452 h 1007453"/>
                <a:gd name="connsiteX80" fmla="*/ 5062444 w 13206629"/>
                <a:gd name="connsiteY80" fmla="*/ 408727 h 1007453"/>
                <a:gd name="connsiteX81" fmla="*/ 5028519 w 13206629"/>
                <a:gd name="connsiteY81" fmla="*/ 385875 h 1007453"/>
                <a:gd name="connsiteX82" fmla="*/ 5028519 w 13206629"/>
                <a:gd name="connsiteY82" fmla="*/ 1007453 h 1007453"/>
                <a:gd name="connsiteX83" fmla="*/ 4458316 w 13206629"/>
                <a:gd name="connsiteY83" fmla="*/ 1007453 h 1007453"/>
                <a:gd name="connsiteX84" fmla="*/ 4458316 w 13206629"/>
                <a:gd name="connsiteY84" fmla="*/ 743674 h 1007453"/>
                <a:gd name="connsiteX85" fmla="*/ 4301087 w 13206629"/>
                <a:gd name="connsiteY85" fmla="*/ 743674 h 1007453"/>
                <a:gd name="connsiteX86" fmla="*/ 4301087 w 13206629"/>
                <a:gd name="connsiteY86" fmla="*/ 1007453 h 1007453"/>
                <a:gd name="connsiteX87" fmla="*/ 4137333 w 13206629"/>
                <a:gd name="connsiteY87" fmla="*/ 1007453 h 1007453"/>
                <a:gd name="connsiteX88" fmla="*/ 4137333 w 13206629"/>
                <a:gd name="connsiteY88" fmla="*/ 385875 h 1007453"/>
                <a:gd name="connsiteX89" fmla="*/ 4102755 w 13206629"/>
                <a:gd name="connsiteY89" fmla="*/ 408727 h 1007453"/>
                <a:gd name="connsiteX90" fmla="*/ 4041429 w 13206629"/>
                <a:gd name="connsiteY90" fmla="*/ 358452 h 1007453"/>
                <a:gd name="connsiteX91" fmla="*/ 3235131 w 13206629"/>
                <a:gd name="connsiteY91" fmla="*/ 0 h 1007453"/>
                <a:gd name="connsiteX92" fmla="*/ 3776628 w 13206629"/>
                <a:gd name="connsiteY92" fmla="*/ 358452 h 1007453"/>
                <a:gd name="connsiteX93" fmla="*/ 3715301 w 13206629"/>
                <a:gd name="connsiteY93" fmla="*/ 408727 h 1007453"/>
                <a:gd name="connsiteX94" fmla="*/ 3680724 w 13206629"/>
                <a:gd name="connsiteY94" fmla="*/ 385875 h 1007453"/>
                <a:gd name="connsiteX95" fmla="*/ 3680724 w 13206629"/>
                <a:gd name="connsiteY95" fmla="*/ 1007453 h 1007453"/>
                <a:gd name="connsiteX96" fmla="*/ 3111173 w 13206629"/>
                <a:gd name="connsiteY96" fmla="*/ 1007453 h 1007453"/>
                <a:gd name="connsiteX97" fmla="*/ 3111173 w 13206629"/>
                <a:gd name="connsiteY97" fmla="*/ 743674 h 1007453"/>
                <a:gd name="connsiteX98" fmla="*/ 2953291 w 13206629"/>
                <a:gd name="connsiteY98" fmla="*/ 743674 h 1007453"/>
                <a:gd name="connsiteX99" fmla="*/ 2953291 w 13206629"/>
                <a:gd name="connsiteY99" fmla="*/ 1007453 h 1007453"/>
                <a:gd name="connsiteX100" fmla="*/ 2789537 w 13206629"/>
                <a:gd name="connsiteY100" fmla="*/ 1007453 h 1007453"/>
                <a:gd name="connsiteX101" fmla="*/ 2789537 w 13206629"/>
                <a:gd name="connsiteY101" fmla="*/ 385875 h 1007453"/>
                <a:gd name="connsiteX102" fmla="*/ 2754960 w 13206629"/>
                <a:gd name="connsiteY102" fmla="*/ 408727 h 1007453"/>
                <a:gd name="connsiteX103" fmla="*/ 2694286 w 13206629"/>
                <a:gd name="connsiteY103" fmla="*/ 358452 h 1007453"/>
                <a:gd name="connsiteX104" fmla="*/ 1888314 w 13206629"/>
                <a:gd name="connsiteY104" fmla="*/ 0 h 1007453"/>
                <a:gd name="connsiteX105" fmla="*/ 2429484 w 13206629"/>
                <a:gd name="connsiteY105" fmla="*/ 358452 h 1007453"/>
                <a:gd name="connsiteX106" fmla="*/ 2368774 w 13206629"/>
                <a:gd name="connsiteY106" fmla="*/ 408727 h 1007453"/>
                <a:gd name="connsiteX107" fmla="*/ 2334175 w 13206629"/>
                <a:gd name="connsiteY107" fmla="*/ 385875 h 1007453"/>
                <a:gd name="connsiteX108" fmla="*/ 2334175 w 13206629"/>
                <a:gd name="connsiteY108" fmla="*/ 1007453 h 1007453"/>
                <a:gd name="connsiteX109" fmla="*/ 1764282 w 13206629"/>
                <a:gd name="connsiteY109" fmla="*/ 1007453 h 1007453"/>
                <a:gd name="connsiteX110" fmla="*/ 1764282 w 13206629"/>
                <a:gd name="connsiteY110" fmla="*/ 743674 h 1007453"/>
                <a:gd name="connsiteX111" fmla="*/ 1606304 w 13206629"/>
                <a:gd name="connsiteY111" fmla="*/ 743674 h 1007453"/>
                <a:gd name="connsiteX112" fmla="*/ 1606304 w 13206629"/>
                <a:gd name="connsiteY112" fmla="*/ 1007453 h 1007453"/>
                <a:gd name="connsiteX113" fmla="*/ 1442452 w 13206629"/>
                <a:gd name="connsiteY113" fmla="*/ 1007453 h 1007453"/>
                <a:gd name="connsiteX114" fmla="*/ 1442452 w 13206629"/>
                <a:gd name="connsiteY114" fmla="*/ 385875 h 1007453"/>
                <a:gd name="connsiteX115" fmla="*/ 1407853 w 13206629"/>
                <a:gd name="connsiteY115" fmla="*/ 408727 h 1007453"/>
                <a:gd name="connsiteX116" fmla="*/ 1347143 w 13206629"/>
                <a:gd name="connsiteY116" fmla="*/ 358452 h 1007453"/>
                <a:gd name="connsiteX117" fmla="*/ 541823 w 13206629"/>
                <a:gd name="connsiteY117" fmla="*/ 0 h 1007453"/>
                <a:gd name="connsiteX118" fmla="*/ 1082341 w 13206629"/>
                <a:gd name="connsiteY118" fmla="*/ 358452 h 1007453"/>
                <a:gd name="connsiteX119" fmla="*/ 1021631 w 13206629"/>
                <a:gd name="connsiteY119" fmla="*/ 408727 h 1007453"/>
                <a:gd name="connsiteX120" fmla="*/ 987685 w 13206629"/>
                <a:gd name="connsiteY120" fmla="*/ 385875 h 1007453"/>
                <a:gd name="connsiteX121" fmla="*/ 987685 w 13206629"/>
                <a:gd name="connsiteY121" fmla="*/ 1007453 h 1007453"/>
                <a:gd name="connsiteX122" fmla="*/ 417792 w 13206629"/>
                <a:gd name="connsiteY122" fmla="*/ 1007453 h 1007453"/>
                <a:gd name="connsiteX123" fmla="*/ 417792 w 13206629"/>
                <a:gd name="connsiteY123" fmla="*/ 743674 h 1007453"/>
                <a:gd name="connsiteX124" fmla="*/ 259814 w 13206629"/>
                <a:gd name="connsiteY124" fmla="*/ 743674 h 1007453"/>
                <a:gd name="connsiteX125" fmla="*/ 259814 w 13206629"/>
                <a:gd name="connsiteY125" fmla="*/ 1007453 h 1007453"/>
                <a:gd name="connsiteX126" fmla="*/ 95309 w 13206629"/>
                <a:gd name="connsiteY126" fmla="*/ 1007453 h 1007453"/>
                <a:gd name="connsiteX127" fmla="*/ 95309 w 13206629"/>
                <a:gd name="connsiteY127" fmla="*/ 385875 h 1007453"/>
                <a:gd name="connsiteX128" fmla="*/ 61363 w 13206629"/>
                <a:gd name="connsiteY128" fmla="*/ 408727 h 1007453"/>
                <a:gd name="connsiteX129" fmla="*/ 0 w 13206629"/>
                <a:gd name="connsiteY129" fmla="*/ 358452 h 100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206629" h="1007453">
                  <a:moveTo>
                    <a:pt x="12665457" y="0"/>
                  </a:moveTo>
                  <a:lnTo>
                    <a:pt x="13206629" y="358452"/>
                  </a:lnTo>
                  <a:lnTo>
                    <a:pt x="13145917" y="408727"/>
                  </a:lnTo>
                  <a:lnTo>
                    <a:pt x="13111319" y="385875"/>
                  </a:lnTo>
                  <a:lnTo>
                    <a:pt x="13111319" y="1007453"/>
                  </a:lnTo>
                  <a:lnTo>
                    <a:pt x="12540773" y="1007453"/>
                  </a:lnTo>
                  <a:lnTo>
                    <a:pt x="12540773" y="743674"/>
                  </a:lnTo>
                  <a:lnTo>
                    <a:pt x="12382795" y="743674"/>
                  </a:lnTo>
                  <a:lnTo>
                    <a:pt x="12382795" y="1007453"/>
                  </a:lnTo>
                  <a:lnTo>
                    <a:pt x="12219595" y="1007453"/>
                  </a:lnTo>
                  <a:lnTo>
                    <a:pt x="12219595" y="385875"/>
                  </a:lnTo>
                  <a:lnTo>
                    <a:pt x="12184997" y="408727"/>
                  </a:lnTo>
                  <a:lnTo>
                    <a:pt x="12124287" y="358452"/>
                  </a:lnTo>
                  <a:close/>
                  <a:moveTo>
                    <a:pt x="11318315" y="0"/>
                  </a:moveTo>
                  <a:lnTo>
                    <a:pt x="11859485" y="358452"/>
                  </a:lnTo>
                  <a:lnTo>
                    <a:pt x="11798775" y="408727"/>
                  </a:lnTo>
                  <a:lnTo>
                    <a:pt x="11764177" y="385875"/>
                  </a:lnTo>
                  <a:lnTo>
                    <a:pt x="11764177" y="1007453"/>
                  </a:lnTo>
                  <a:lnTo>
                    <a:pt x="11193629" y="1007453"/>
                  </a:lnTo>
                  <a:lnTo>
                    <a:pt x="11193629" y="743674"/>
                  </a:lnTo>
                  <a:lnTo>
                    <a:pt x="11035653" y="743674"/>
                  </a:lnTo>
                  <a:lnTo>
                    <a:pt x="11035653" y="1007453"/>
                  </a:lnTo>
                  <a:lnTo>
                    <a:pt x="10872453" y="1007453"/>
                  </a:lnTo>
                  <a:lnTo>
                    <a:pt x="10872453" y="385875"/>
                  </a:lnTo>
                  <a:lnTo>
                    <a:pt x="10837855" y="408727"/>
                  </a:lnTo>
                  <a:lnTo>
                    <a:pt x="10777145" y="358452"/>
                  </a:lnTo>
                  <a:close/>
                  <a:moveTo>
                    <a:pt x="9971171" y="0"/>
                  </a:moveTo>
                  <a:lnTo>
                    <a:pt x="10512343" y="358452"/>
                  </a:lnTo>
                  <a:lnTo>
                    <a:pt x="10451631" y="408727"/>
                  </a:lnTo>
                  <a:lnTo>
                    <a:pt x="10417033" y="385875"/>
                  </a:lnTo>
                  <a:lnTo>
                    <a:pt x="10417033" y="1007453"/>
                  </a:lnTo>
                  <a:lnTo>
                    <a:pt x="9846487" y="1007453"/>
                  </a:lnTo>
                  <a:lnTo>
                    <a:pt x="9846487" y="743674"/>
                  </a:lnTo>
                  <a:lnTo>
                    <a:pt x="9688510" y="743674"/>
                  </a:lnTo>
                  <a:lnTo>
                    <a:pt x="9688510" y="1007453"/>
                  </a:lnTo>
                  <a:lnTo>
                    <a:pt x="9525310" y="1007453"/>
                  </a:lnTo>
                  <a:lnTo>
                    <a:pt x="9525310" y="385875"/>
                  </a:lnTo>
                  <a:lnTo>
                    <a:pt x="9490711" y="408727"/>
                  </a:lnTo>
                  <a:lnTo>
                    <a:pt x="9430001" y="358452"/>
                  </a:lnTo>
                  <a:close/>
                  <a:moveTo>
                    <a:pt x="8624029" y="0"/>
                  </a:moveTo>
                  <a:lnTo>
                    <a:pt x="9165199" y="358452"/>
                  </a:lnTo>
                  <a:lnTo>
                    <a:pt x="9104489" y="408727"/>
                  </a:lnTo>
                  <a:lnTo>
                    <a:pt x="9069891" y="385875"/>
                  </a:lnTo>
                  <a:lnTo>
                    <a:pt x="9069891" y="1007453"/>
                  </a:lnTo>
                  <a:lnTo>
                    <a:pt x="8499344" y="1007453"/>
                  </a:lnTo>
                  <a:lnTo>
                    <a:pt x="8499344" y="743674"/>
                  </a:lnTo>
                  <a:lnTo>
                    <a:pt x="8341367" y="743674"/>
                  </a:lnTo>
                  <a:lnTo>
                    <a:pt x="8341367" y="1007453"/>
                  </a:lnTo>
                  <a:lnTo>
                    <a:pt x="8178167" y="1007453"/>
                  </a:lnTo>
                  <a:lnTo>
                    <a:pt x="8178167" y="385875"/>
                  </a:lnTo>
                  <a:lnTo>
                    <a:pt x="8143568" y="408727"/>
                  </a:lnTo>
                  <a:lnTo>
                    <a:pt x="8082858" y="358452"/>
                  </a:lnTo>
                  <a:close/>
                  <a:moveTo>
                    <a:pt x="7276886" y="0"/>
                  </a:moveTo>
                  <a:lnTo>
                    <a:pt x="7818056" y="358452"/>
                  </a:lnTo>
                  <a:lnTo>
                    <a:pt x="7757346" y="408727"/>
                  </a:lnTo>
                  <a:lnTo>
                    <a:pt x="7722747" y="385875"/>
                  </a:lnTo>
                  <a:lnTo>
                    <a:pt x="7722747" y="1007453"/>
                  </a:lnTo>
                  <a:lnTo>
                    <a:pt x="7153507" y="1007453"/>
                  </a:lnTo>
                  <a:lnTo>
                    <a:pt x="7153507" y="743674"/>
                  </a:lnTo>
                  <a:lnTo>
                    <a:pt x="6995529" y="743674"/>
                  </a:lnTo>
                  <a:lnTo>
                    <a:pt x="6995529" y="1007453"/>
                  </a:lnTo>
                  <a:lnTo>
                    <a:pt x="6831024" y="1007453"/>
                  </a:lnTo>
                  <a:lnTo>
                    <a:pt x="6831024" y="385875"/>
                  </a:lnTo>
                  <a:lnTo>
                    <a:pt x="6797078" y="408727"/>
                  </a:lnTo>
                  <a:lnTo>
                    <a:pt x="6735715" y="358452"/>
                  </a:lnTo>
                  <a:close/>
                  <a:moveTo>
                    <a:pt x="5929743" y="0"/>
                  </a:moveTo>
                  <a:lnTo>
                    <a:pt x="6470913" y="358452"/>
                  </a:lnTo>
                  <a:lnTo>
                    <a:pt x="6410203" y="408727"/>
                  </a:lnTo>
                  <a:lnTo>
                    <a:pt x="6375605" y="385875"/>
                  </a:lnTo>
                  <a:lnTo>
                    <a:pt x="6375605" y="1007453"/>
                  </a:lnTo>
                  <a:lnTo>
                    <a:pt x="5805711" y="1007453"/>
                  </a:lnTo>
                  <a:lnTo>
                    <a:pt x="5805711" y="743674"/>
                  </a:lnTo>
                  <a:lnTo>
                    <a:pt x="5647733" y="743674"/>
                  </a:lnTo>
                  <a:lnTo>
                    <a:pt x="5647733" y="1007453"/>
                  </a:lnTo>
                  <a:lnTo>
                    <a:pt x="5483881" y="1007453"/>
                  </a:lnTo>
                  <a:lnTo>
                    <a:pt x="5483881" y="385875"/>
                  </a:lnTo>
                  <a:lnTo>
                    <a:pt x="5449282" y="408727"/>
                  </a:lnTo>
                  <a:lnTo>
                    <a:pt x="5388572" y="358452"/>
                  </a:lnTo>
                  <a:close/>
                  <a:moveTo>
                    <a:pt x="4582926" y="0"/>
                  </a:moveTo>
                  <a:lnTo>
                    <a:pt x="5123771" y="358452"/>
                  </a:lnTo>
                  <a:lnTo>
                    <a:pt x="5062444" y="408727"/>
                  </a:lnTo>
                  <a:lnTo>
                    <a:pt x="5028519" y="385875"/>
                  </a:lnTo>
                  <a:lnTo>
                    <a:pt x="5028519" y="1007453"/>
                  </a:lnTo>
                  <a:lnTo>
                    <a:pt x="4458316" y="1007453"/>
                  </a:lnTo>
                  <a:lnTo>
                    <a:pt x="4458316" y="743674"/>
                  </a:lnTo>
                  <a:lnTo>
                    <a:pt x="4301087" y="743674"/>
                  </a:lnTo>
                  <a:lnTo>
                    <a:pt x="4301087" y="1007453"/>
                  </a:lnTo>
                  <a:lnTo>
                    <a:pt x="4137333" y="1007453"/>
                  </a:lnTo>
                  <a:lnTo>
                    <a:pt x="4137333" y="385875"/>
                  </a:lnTo>
                  <a:lnTo>
                    <a:pt x="4102755" y="408727"/>
                  </a:lnTo>
                  <a:lnTo>
                    <a:pt x="4041429" y="358452"/>
                  </a:lnTo>
                  <a:close/>
                  <a:moveTo>
                    <a:pt x="3235131" y="0"/>
                  </a:moveTo>
                  <a:lnTo>
                    <a:pt x="3776628" y="358452"/>
                  </a:lnTo>
                  <a:lnTo>
                    <a:pt x="3715301" y="408727"/>
                  </a:lnTo>
                  <a:lnTo>
                    <a:pt x="3680724" y="385875"/>
                  </a:lnTo>
                  <a:lnTo>
                    <a:pt x="3680724" y="1007453"/>
                  </a:lnTo>
                  <a:lnTo>
                    <a:pt x="3111173" y="1007453"/>
                  </a:lnTo>
                  <a:lnTo>
                    <a:pt x="3111173" y="743674"/>
                  </a:lnTo>
                  <a:lnTo>
                    <a:pt x="2953291" y="743674"/>
                  </a:lnTo>
                  <a:lnTo>
                    <a:pt x="2953291" y="1007453"/>
                  </a:lnTo>
                  <a:lnTo>
                    <a:pt x="2789537" y="1007453"/>
                  </a:lnTo>
                  <a:lnTo>
                    <a:pt x="2789537" y="385875"/>
                  </a:lnTo>
                  <a:lnTo>
                    <a:pt x="2754960" y="408727"/>
                  </a:lnTo>
                  <a:lnTo>
                    <a:pt x="2694286" y="358452"/>
                  </a:lnTo>
                  <a:close/>
                  <a:moveTo>
                    <a:pt x="1888314" y="0"/>
                  </a:moveTo>
                  <a:lnTo>
                    <a:pt x="2429484" y="358452"/>
                  </a:lnTo>
                  <a:lnTo>
                    <a:pt x="2368774" y="408727"/>
                  </a:lnTo>
                  <a:lnTo>
                    <a:pt x="2334175" y="385875"/>
                  </a:lnTo>
                  <a:lnTo>
                    <a:pt x="2334175" y="1007453"/>
                  </a:lnTo>
                  <a:lnTo>
                    <a:pt x="1764282" y="1007453"/>
                  </a:lnTo>
                  <a:lnTo>
                    <a:pt x="1764282" y="743674"/>
                  </a:lnTo>
                  <a:lnTo>
                    <a:pt x="1606304" y="743674"/>
                  </a:lnTo>
                  <a:lnTo>
                    <a:pt x="1606304" y="1007453"/>
                  </a:lnTo>
                  <a:lnTo>
                    <a:pt x="1442452" y="1007453"/>
                  </a:lnTo>
                  <a:lnTo>
                    <a:pt x="1442452" y="385875"/>
                  </a:lnTo>
                  <a:lnTo>
                    <a:pt x="1407853" y="408727"/>
                  </a:lnTo>
                  <a:lnTo>
                    <a:pt x="1347143" y="358452"/>
                  </a:lnTo>
                  <a:close/>
                  <a:moveTo>
                    <a:pt x="541823" y="0"/>
                  </a:moveTo>
                  <a:lnTo>
                    <a:pt x="1082341" y="358452"/>
                  </a:lnTo>
                  <a:lnTo>
                    <a:pt x="1021631" y="408727"/>
                  </a:lnTo>
                  <a:lnTo>
                    <a:pt x="987685" y="385875"/>
                  </a:lnTo>
                  <a:lnTo>
                    <a:pt x="987685" y="1007453"/>
                  </a:lnTo>
                  <a:lnTo>
                    <a:pt x="417792" y="1007453"/>
                  </a:lnTo>
                  <a:lnTo>
                    <a:pt x="417792" y="743674"/>
                  </a:lnTo>
                  <a:lnTo>
                    <a:pt x="259814" y="743674"/>
                  </a:lnTo>
                  <a:lnTo>
                    <a:pt x="259814" y="1007453"/>
                  </a:lnTo>
                  <a:lnTo>
                    <a:pt x="95309" y="1007453"/>
                  </a:lnTo>
                  <a:lnTo>
                    <a:pt x="95309" y="385875"/>
                  </a:lnTo>
                  <a:lnTo>
                    <a:pt x="61363" y="408727"/>
                  </a:lnTo>
                  <a:lnTo>
                    <a:pt x="0" y="358452"/>
                  </a:lnTo>
                  <a:close/>
                </a:path>
              </a:pathLst>
            </a:custGeom>
            <a:solidFill>
              <a:schemeClr val="bg1">
                <a:lumMod val="85000"/>
              </a:schemeClr>
            </a:solidFill>
            <a:ln>
              <a:noFill/>
            </a:ln>
            <a:effectLst/>
          </p:spPr>
          <p:txBody>
            <a:bodyPr wrap="square" anchor="ctr">
              <a:noAutofit/>
            </a:bodyPr>
            <a:lstStyle/>
            <a:p>
              <a:endParaRPr lang="en-US" sz="2800" dirty="0"/>
            </a:p>
          </p:txBody>
        </p:sp>
        <p:sp>
          <p:nvSpPr>
            <p:cNvPr id="9" name="Rectangle 8">
              <a:extLst>
                <a:ext uri="{FF2B5EF4-FFF2-40B4-BE49-F238E27FC236}">
                  <a16:creationId xmlns:a16="http://schemas.microsoft.com/office/drawing/2014/main" id="{458EE88B-B0EB-4F9F-963B-33A4E93F1245}"/>
                </a:ext>
              </a:extLst>
            </p:cNvPr>
            <p:cNvSpPr/>
            <p:nvPr/>
          </p:nvSpPr>
          <p:spPr>
            <a:xfrm>
              <a:off x="6941127" y="3781763"/>
              <a:ext cx="11427555" cy="1056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0" name="Freeform 146">
              <a:extLst>
                <a:ext uri="{FF2B5EF4-FFF2-40B4-BE49-F238E27FC236}">
                  <a16:creationId xmlns:a16="http://schemas.microsoft.com/office/drawing/2014/main" id="{17EC8160-2E1C-405D-8F58-D4184A425BF2}"/>
                </a:ext>
              </a:extLst>
            </p:cNvPr>
            <p:cNvSpPr/>
            <p:nvPr/>
          </p:nvSpPr>
          <p:spPr>
            <a:xfrm>
              <a:off x="6941127" y="3781762"/>
              <a:ext cx="13383489" cy="1097735"/>
            </a:xfrm>
            <a:custGeom>
              <a:avLst/>
              <a:gdLst>
                <a:gd name="connsiteX0" fmla="*/ 12756829 w 13383489"/>
                <a:gd name="connsiteY0" fmla="*/ 32102 h 1097735"/>
                <a:gd name="connsiteX1" fmla="*/ 12215659 w 13383489"/>
                <a:gd name="connsiteY1" fmla="*/ 390554 h 1097735"/>
                <a:gd name="connsiteX2" fmla="*/ 12276369 w 13383489"/>
                <a:gd name="connsiteY2" fmla="*/ 440829 h 1097735"/>
                <a:gd name="connsiteX3" fmla="*/ 12310967 w 13383489"/>
                <a:gd name="connsiteY3" fmla="*/ 417977 h 1097735"/>
                <a:gd name="connsiteX4" fmla="*/ 12310967 w 13383489"/>
                <a:gd name="connsiteY4" fmla="*/ 1039555 h 1097735"/>
                <a:gd name="connsiteX5" fmla="*/ 12474167 w 13383489"/>
                <a:gd name="connsiteY5" fmla="*/ 1039555 h 1097735"/>
                <a:gd name="connsiteX6" fmla="*/ 12474167 w 13383489"/>
                <a:gd name="connsiteY6" fmla="*/ 775776 h 1097735"/>
                <a:gd name="connsiteX7" fmla="*/ 12632145 w 13383489"/>
                <a:gd name="connsiteY7" fmla="*/ 775776 h 1097735"/>
                <a:gd name="connsiteX8" fmla="*/ 12632145 w 13383489"/>
                <a:gd name="connsiteY8" fmla="*/ 1039555 h 1097735"/>
                <a:gd name="connsiteX9" fmla="*/ 13202691 w 13383489"/>
                <a:gd name="connsiteY9" fmla="*/ 1039555 h 1097735"/>
                <a:gd name="connsiteX10" fmla="*/ 13202691 w 13383489"/>
                <a:gd name="connsiteY10" fmla="*/ 417977 h 1097735"/>
                <a:gd name="connsiteX11" fmla="*/ 13237289 w 13383489"/>
                <a:gd name="connsiteY11" fmla="*/ 440829 h 1097735"/>
                <a:gd name="connsiteX12" fmla="*/ 13298001 w 13383489"/>
                <a:gd name="connsiteY12" fmla="*/ 390554 h 1097735"/>
                <a:gd name="connsiteX13" fmla="*/ 11409687 w 13383489"/>
                <a:gd name="connsiteY13" fmla="*/ 32102 h 1097735"/>
                <a:gd name="connsiteX14" fmla="*/ 10868517 w 13383489"/>
                <a:gd name="connsiteY14" fmla="*/ 390554 h 1097735"/>
                <a:gd name="connsiteX15" fmla="*/ 10929227 w 13383489"/>
                <a:gd name="connsiteY15" fmla="*/ 440829 h 1097735"/>
                <a:gd name="connsiteX16" fmla="*/ 10963825 w 13383489"/>
                <a:gd name="connsiteY16" fmla="*/ 417977 h 1097735"/>
                <a:gd name="connsiteX17" fmla="*/ 10963825 w 13383489"/>
                <a:gd name="connsiteY17" fmla="*/ 1039555 h 1097735"/>
                <a:gd name="connsiteX18" fmla="*/ 11127025 w 13383489"/>
                <a:gd name="connsiteY18" fmla="*/ 1039555 h 1097735"/>
                <a:gd name="connsiteX19" fmla="*/ 11127025 w 13383489"/>
                <a:gd name="connsiteY19" fmla="*/ 775776 h 1097735"/>
                <a:gd name="connsiteX20" fmla="*/ 11285001 w 13383489"/>
                <a:gd name="connsiteY20" fmla="*/ 775776 h 1097735"/>
                <a:gd name="connsiteX21" fmla="*/ 11285001 w 13383489"/>
                <a:gd name="connsiteY21" fmla="*/ 1039555 h 1097735"/>
                <a:gd name="connsiteX22" fmla="*/ 11855549 w 13383489"/>
                <a:gd name="connsiteY22" fmla="*/ 1039555 h 1097735"/>
                <a:gd name="connsiteX23" fmla="*/ 11855549 w 13383489"/>
                <a:gd name="connsiteY23" fmla="*/ 417977 h 1097735"/>
                <a:gd name="connsiteX24" fmla="*/ 11890147 w 13383489"/>
                <a:gd name="connsiteY24" fmla="*/ 440829 h 1097735"/>
                <a:gd name="connsiteX25" fmla="*/ 11950857 w 13383489"/>
                <a:gd name="connsiteY25" fmla="*/ 390554 h 1097735"/>
                <a:gd name="connsiteX26" fmla="*/ 10062543 w 13383489"/>
                <a:gd name="connsiteY26" fmla="*/ 32102 h 1097735"/>
                <a:gd name="connsiteX27" fmla="*/ 9521373 w 13383489"/>
                <a:gd name="connsiteY27" fmla="*/ 390554 h 1097735"/>
                <a:gd name="connsiteX28" fmla="*/ 9582083 w 13383489"/>
                <a:gd name="connsiteY28" fmla="*/ 440829 h 1097735"/>
                <a:gd name="connsiteX29" fmla="*/ 9616682 w 13383489"/>
                <a:gd name="connsiteY29" fmla="*/ 417977 h 1097735"/>
                <a:gd name="connsiteX30" fmla="*/ 9616682 w 13383489"/>
                <a:gd name="connsiteY30" fmla="*/ 1039555 h 1097735"/>
                <a:gd name="connsiteX31" fmla="*/ 9779882 w 13383489"/>
                <a:gd name="connsiteY31" fmla="*/ 1039555 h 1097735"/>
                <a:gd name="connsiteX32" fmla="*/ 9779882 w 13383489"/>
                <a:gd name="connsiteY32" fmla="*/ 775776 h 1097735"/>
                <a:gd name="connsiteX33" fmla="*/ 9937859 w 13383489"/>
                <a:gd name="connsiteY33" fmla="*/ 775776 h 1097735"/>
                <a:gd name="connsiteX34" fmla="*/ 9937859 w 13383489"/>
                <a:gd name="connsiteY34" fmla="*/ 1039555 h 1097735"/>
                <a:gd name="connsiteX35" fmla="*/ 10508405 w 13383489"/>
                <a:gd name="connsiteY35" fmla="*/ 1039555 h 1097735"/>
                <a:gd name="connsiteX36" fmla="*/ 10508405 w 13383489"/>
                <a:gd name="connsiteY36" fmla="*/ 417977 h 1097735"/>
                <a:gd name="connsiteX37" fmla="*/ 10543003 w 13383489"/>
                <a:gd name="connsiteY37" fmla="*/ 440829 h 1097735"/>
                <a:gd name="connsiteX38" fmla="*/ 10603715 w 13383489"/>
                <a:gd name="connsiteY38" fmla="*/ 390554 h 1097735"/>
                <a:gd name="connsiteX39" fmla="*/ 8715401 w 13383489"/>
                <a:gd name="connsiteY39" fmla="*/ 32102 h 1097735"/>
                <a:gd name="connsiteX40" fmla="*/ 8174230 w 13383489"/>
                <a:gd name="connsiteY40" fmla="*/ 390554 h 1097735"/>
                <a:gd name="connsiteX41" fmla="*/ 8234940 w 13383489"/>
                <a:gd name="connsiteY41" fmla="*/ 440829 h 1097735"/>
                <a:gd name="connsiteX42" fmla="*/ 8269539 w 13383489"/>
                <a:gd name="connsiteY42" fmla="*/ 417977 h 1097735"/>
                <a:gd name="connsiteX43" fmla="*/ 8269539 w 13383489"/>
                <a:gd name="connsiteY43" fmla="*/ 1039555 h 1097735"/>
                <a:gd name="connsiteX44" fmla="*/ 8432739 w 13383489"/>
                <a:gd name="connsiteY44" fmla="*/ 1039555 h 1097735"/>
                <a:gd name="connsiteX45" fmla="*/ 8432739 w 13383489"/>
                <a:gd name="connsiteY45" fmla="*/ 775776 h 1097735"/>
                <a:gd name="connsiteX46" fmla="*/ 8590716 w 13383489"/>
                <a:gd name="connsiteY46" fmla="*/ 775776 h 1097735"/>
                <a:gd name="connsiteX47" fmla="*/ 8590716 w 13383489"/>
                <a:gd name="connsiteY47" fmla="*/ 1039555 h 1097735"/>
                <a:gd name="connsiteX48" fmla="*/ 9161263 w 13383489"/>
                <a:gd name="connsiteY48" fmla="*/ 1039555 h 1097735"/>
                <a:gd name="connsiteX49" fmla="*/ 9161263 w 13383489"/>
                <a:gd name="connsiteY49" fmla="*/ 417977 h 1097735"/>
                <a:gd name="connsiteX50" fmla="*/ 9195861 w 13383489"/>
                <a:gd name="connsiteY50" fmla="*/ 440829 h 1097735"/>
                <a:gd name="connsiteX51" fmla="*/ 9256571 w 13383489"/>
                <a:gd name="connsiteY51" fmla="*/ 390554 h 1097735"/>
                <a:gd name="connsiteX52" fmla="*/ 7368258 w 13383489"/>
                <a:gd name="connsiteY52" fmla="*/ 32102 h 1097735"/>
                <a:gd name="connsiteX53" fmla="*/ 6827087 w 13383489"/>
                <a:gd name="connsiteY53" fmla="*/ 390554 h 1097735"/>
                <a:gd name="connsiteX54" fmla="*/ 6888450 w 13383489"/>
                <a:gd name="connsiteY54" fmla="*/ 440829 h 1097735"/>
                <a:gd name="connsiteX55" fmla="*/ 6922396 w 13383489"/>
                <a:gd name="connsiteY55" fmla="*/ 417977 h 1097735"/>
                <a:gd name="connsiteX56" fmla="*/ 6922396 w 13383489"/>
                <a:gd name="connsiteY56" fmla="*/ 1039555 h 1097735"/>
                <a:gd name="connsiteX57" fmla="*/ 7086901 w 13383489"/>
                <a:gd name="connsiteY57" fmla="*/ 1039555 h 1097735"/>
                <a:gd name="connsiteX58" fmla="*/ 7086901 w 13383489"/>
                <a:gd name="connsiteY58" fmla="*/ 775776 h 1097735"/>
                <a:gd name="connsiteX59" fmla="*/ 7244879 w 13383489"/>
                <a:gd name="connsiteY59" fmla="*/ 775776 h 1097735"/>
                <a:gd name="connsiteX60" fmla="*/ 7244879 w 13383489"/>
                <a:gd name="connsiteY60" fmla="*/ 1039555 h 1097735"/>
                <a:gd name="connsiteX61" fmla="*/ 7814119 w 13383489"/>
                <a:gd name="connsiteY61" fmla="*/ 1039555 h 1097735"/>
                <a:gd name="connsiteX62" fmla="*/ 7814119 w 13383489"/>
                <a:gd name="connsiteY62" fmla="*/ 417977 h 1097735"/>
                <a:gd name="connsiteX63" fmla="*/ 7848718 w 13383489"/>
                <a:gd name="connsiteY63" fmla="*/ 440829 h 1097735"/>
                <a:gd name="connsiteX64" fmla="*/ 7909428 w 13383489"/>
                <a:gd name="connsiteY64" fmla="*/ 390554 h 1097735"/>
                <a:gd name="connsiteX65" fmla="*/ 6021115 w 13383489"/>
                <a:gd name="connsiteY65" fmla="*/ 32102 h 1097735"/>
                <a:gd name="connsiteX66" fmla="*/ 5479944 w 13383489"/>
                <a:gd name="connsiteY66" fmla="*/ 390554 h 1097735"/>
                <a:gd name="connsiteX67" fmla="*/ 5540654 w 13383489"/>
                <a:gd name="connsiteY67" fmla="*/ 440829 h 1097735"/>
                <a:gd name="connsiteX68" fmla="*/ 5575253 w 13383489"/>
                <a:gd name="connsiteY68" fmla="*/ 417977 h 1097735"/>
                <a:gd name="connsiteX69" fmla="*/ 5575253 w 13383489"/>
                <a:gd name="connsiteY69" fmla="*/ 1039555 h 1097735"/>
                <a:gd name="connsiteX70" fmla="*/ 5739105 w 13383489"/>
                <a:gd name="connsiteY70" fmla="*/ 1039555 h 1097735"/>
                <a:gd name="connsiteX71" fmla="*/ 5739105 w 13383489"/>
                <a:gd name="connsiteY71" fmla="*/ 775776 h 1097735"/>
                <a:gd name="connsiteX72" fmla="*/ 5897083 w 13383489"/>
                <a:gd name="connsiteY72" fmla="*/ 775776 h 1097735"/>
                <a:gd name="connsiteX73" fmla="*/ 5897083 w 13383489"/>
                <a:gd name="connsiteY73" fmla="*/ 1039555 h 1097735"/>
                <a:gd name="connsiteX74" fmla="*/ 6466977 w 13383489"/>
                <a:gd name="connsiteY74" fmla="*/ 1039555 h 1097735"/>
                <a:gd name="connsiteX75" fmla="*/ 6466977 w 13383489"/>
                <a:gd name="connsiteY75" fmla="*/ 417977 h 1097735"/>
                <a:gd name="connsiteX76" fmla="*/ 6501575 w 13383489"/>
                <a:gd name="connsiteY76" fmla="*/ 440829 h 1097735"/>
                <a:gd name="connsiteX77" fmla="*/ 6562285 w 13383489"/>
                <a:gd name="connsiteY77" fmla="*/ 390554 h 1097735"/>
                <a:gd name="connsiteX78" fmla="*/ 4674298 w 13383489"/>
                <a:gd name="connsiteY78" fmla="*/ 32102 h 1097735"/>
                <a:gd name="connsiteX79" fmla="*/ 4132801 w 13383489"/>
                <a:gd name="connsiteY79" fmla="*/ 390554 h 1097735"/>
                <a:gd name="connsiteX80" fmla="*/ 4194127 w 13383489"/>
                <a:gd name="connsiteY80" fmla="*/ 440829 h 1097735"/>
                <a:gd name="connsiteX81" fmla="*/ 4228705 w 13383489"/>
                <a:gd name="connsiteY81" fmla="*/ 417977 h 1097735"/>
                <a:gd name="connsiteX82" fmla="*/ 4228705 w 13383489"/>
                <a:gd name="connsiteY82" fmla="*/ 1039555 h 1097735"/>
                <a:gd name="connsiteX83" fmla="*/ 4392459 w 13383489"/>
                <a:gd name="connsiteY83" fmla="*/ 1039555 h 1097735"/>
                <a:gd name="connsiteX84" fmla="*/ 4392459 w 13383489"/>
                <a:gd name="connsiteY84" fmla="*/ 775776 h 1097735"/>
                <a:gd name="connsiteX85" fmla="*/ 4549688 w 13383489"/>
                <a:gd name="connsiteY85" fmla="*/ 775776 h 1097735"/>
                <a:gd name="connsiteX86" fmla="*/ 4549688 w 13383489"/>
                <a:gd name="connsiteY86" fmla="*/ 1039555 h 1097735"/>
                <a:gd name="connsiteX87" fmla="*/ 5119891 w 13383489"/>
                <a:gd name="connsiteY87" fmla="*/ 1039555 h 1097735"/>
                <a:gd name="connsiteX88" fmla="*/ 5119891 w 13383489"/>
                <a:gd name="connsiteY88" fmla="*/ 417977 h 1097735"/>
                <a:gd name="connsiteX89" fmla="*/ 5153816 w 13383489"/>
                <a:gd name="connsiteY89" fmla="*/ 440829 h 1097735"/>
                <a:gd name="connsiteX90" fmla="*/ 5215143 w 13383489"/>
                <a:gd name="connsiteY90" fmla="*/ 390554 h 1097735"/>
                <a:gd name="connsiteX91" fmla="*/ 3326503 w 13383489"/>
                <a:gd name="connsiteY91" fmla="*/ 32102 h 1097735"/>
                <a:gd name="connsiteX92" fmla="*/ 2785658 w 13383489"/>
                <a:gd name="connsiteY92" fmla="*/ 390554 h 1097735"/>
                <a:gd name="connsiteX93" fmla="*/ 2846332 w 13383489"/>
                <a:gd name="connsiteY93" fmla="*/ 440829 h 1097735"/>
                <a:gd name="connsiteX94" fmla="*/ 2880909 w 13383489"/>
                <a:gd name="connsiteY94" fmla="*/ 417977 h 1097735"/>
                <a:gd name="connsiteX95" fmla="*/ 2880909 w 13383489"/>
                <a:gd name="connsiteY95" fmla="*/ 1039555 h 1097735"/>
                <a:gd name="connsiteX96" fmla="*/ 3044663 w 13383489"/>
                <a:gd name="connsiteY96" fmla="*/ 1039555 h 1097735"/>
                <a:gd name="connsiteX97" fmla="*/ 3044663 w 13383489"/>
                <a:gd name="connsiteY97" fmla="*/ 775776 h 1097735"/>
                <a:gd name="connsiteX98" fmla="*/ 3202545 w 13383489"/>
                <a:gd name="connsiteY98" fmla="*/ 775776 h 1097735"/>
                <a:gd name="connsiteX99" fmla="*/ 3202545 w 13383489"/>
                <a:gd name="connsiteY99" fmla="*/ 1039555 h 1097735"/>
                <a:gd name="connsiteX100" fmla="*/ 3772096 w 13383489"/>
                <a:gd name="connsiteY100" fmla="*/ 1039555 h 1097735"/>
                <a:gd name="connsiteX101" fmla="*/ 3772096 w 13383489"/>
                <a:gd name="connsiteY101" fmla="*/ 417977 h 1097735"/>
                <a:gd name="connsiteX102" fmla="*/ 3806673 w 13383489"/>
                <a:gd name="connsiteY102" fmla="*/ 440829 h 1097735"/>
                <a:gd name="connsiteX103" fmla="*/ 3868000 w 13383489"/>
                <a:gd name="connsiteY103" fmla="*/ 390554 h 1097735"/>
                <a:gd name="connsiteX104" fmla="*/ 1979686 w 13383489"/>
                <a:gd name="connsiteY104" fmla="*/ 32102 h 1097735"/>
                <a:gd name="connsiteX105" fmla="*/ 1438517 w 13383489"/>
                <a:gd name="connsiteY105" fmla="*/ 390554 h 1097735"/>
                <a:gd name="connsiteX106" fmla="*/ 1499225 w 13383489"/>
                <a:gd name="connsiteY106" fmla="*/ 440829 h 1097735"/>
                <a:gd name="connsiteX107" fmla="*/ 1533824 w 13383489"/>
                <a:gd name="connsiteY107" fmla="*/ 417977 h 1097735"/>
                <a:gd name="connsiteX108" fmla="*/ 1533824 w 13383489"/>
                <a:gd name="connsiteY108" fmla="*/ 1039555 h 1097735"/>
                <a:gd name="connsiteX109" fmla="*/ 1697676 w 13383489"/>
                <a:gd name="connsiteY109" fmla="*/ 1039555 h 1097735"/>
                <a:gd name="connsiteX110" fmla="*/ 1697676 w 13383489"/>
                <a:gd name="connsiteY110" fmla="*/ 775776 h 1097735"/>
                <a:gd name="connsiteX111" fmla="*/ 1855654 w 13383489"/>
                <a:gd name="connsiteY111" fmla="*/ 775776 h 1097735"/>
                <a:gd name="connsiteX112" fmla="*/ 1855654 w 13383489"/>
                <a:gd name="connsiteY112" fmla="*/ 1039555 h 1097735"/>
                <a:gd name="connsiteX113" fmla="*/ 2425547 w 13383489"/>
                <a:gd name="connsiteY113" fmla="*/ 1039555 h 1097735"/>
                <a:gd name="connsiteX114" fmla="*/ 2425547 w 13383489"/>
                <a:gd name="connsiteY114" fmla="*/ 417977 h 1097735"/>
                <a:gd name="connsiteX115" fmla="*/ 2460146 w 13383489"/>
                <a:gd name="connsiteY115" fmla="*/ 440829 h 1097735"/>
                <a:gd name="connsiteX116" fmla="*/ 2520856 w 13383489"/>
                <a:gd name="connsiteY116" fmla="*/ 390554 h 1097735"/>
                <a:gd name="connsiteX117" fmla="*/ 633196 w 13383489"/>
                <a:gd name="connsiteY117" fmla="*/ 32102 h 1097735"/>
                <a:gd name="connsiteX118" fmla="*/ 91373 w 13383489"/>
                <a:gd name="connsiteY118" fmla="*/ 390554 h 1097735"/>
                <a:gd name="connsiteX119" fmla="*/ 152735 w 13383489"/>
                <a:gd name="connsiteY119" fmla="*/ 440829 h 1097735"/>
                <a:gd name="connsiteX120" fmla="*/ 186682 w 13383489"/>
                <a:gd name="connsiteY120" fmla="*/ 417977 h 1097735"/>
                <a:gd name="connsiteX121" fmla="*/ 186682 w 13383489"/>
                <a:gd name="connsiteY121" fmla="*/ 1039555 h 1097735"/>
                <a:gd name="connsiteX122" fmla="*/ 351186 w 13383489"/>
                <a:gd name="connsiteY122" fmla="*/ 1039555 h 1097735"/>
                <a:gd name="connsiteX123" fmla="*/ 351186 w 13383489"/>
                <a:gd name="connsiteY123" fmla="*/ 775776 h 1097735"/>
                <a:gd name="connsiteX124" fmla="*/ 509164 w 13383489"/>
                <a:gd name="connsiteY124" fmla="*/ 775776 h 1097735"/>
                <a:gd name="connsiteX125" fmla="*/ 509164 w 13383489"/>
                <a:gd name="connsiteY125" fmla="*/ 1039555 h 1097735"/>
                <a:gd name="connsiteX126" fmla="*/ 1079059 w 13383489"/>
                <a:gd name="connsiteY126" fmla="*/ 1039555 h 1097735"/>
                <a:gd name="connsiteX127" fmla="*/ 1079059 w 13383489"/>
                <a:gd name="connsiteY127" fmla="*/ 417977 h 1097735"/>
                <a:gd name="connsiteX128" fmla="*/ 1113004 w 13383489"/>
                <a:gd name="connsiteY128" fmla="*/ 440829 h 1097735"/>
                <a:gd name="connsiteX129" fmla="*/ 1173714 w 13383489"/>
                <a:gd name="connsiteY129" fmla="*/ 390554 h 1097735"/>
                <a:gd name="connsiteX130" fmla="*/ 0 w 13383489"/>
                <a:gd name="connsiteY130" fmla="*/ 0 h 1097735"/>
                <a:gd name="connsiteX131" fmla="*/ 13383489 w 13383489"/>
                <a:gd name="connsiteY131" fmla="*/ 0 h 1097735"/>
                <a:gd name="connsiteX132" fmla="*/ 13383489 w 13383489"/>
                <a:gd name="connsiteY132" fmla="*/ 1097735 h 1097735"/>
                <a:gd name="connsiteX133" fmla="*/ 0 w 13383489"/>
                <a:gd name="connsiteY133" fmla="*/ 1097735 h 10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383489" h="1097735">
                  <a:moveTo>
                    <a:pt x="12756829" y="32102"/>
                  </a:moveTo>
                  <a:lnTo>
                    <a:pt x="12215659" y="390554"/>
                  </a:lnTo>
                  <a:lnTo>
                    <a:pt x="12276369" y="440829"/>
                  </a:lnTo>
                  <a:lnTo>
                    <a:pt x="12310967" y="417977"/>
                  </a:lnTo>
                  <a:lnTo>
                    <a:pt x="12310967" y="1039555"/>
                  </a:lnTo>
                  <a:lnTo>
                    <a:pt x="12474167" y="1039555"/>
                  </a:lnTo>
                  <a:lnTo>
                    <a:pt x="12474167" y="775776"/>
                  </a:lnTo>
                  <a:lnTo>
                    <a:pt x="12632145" y="775776"/>
                  </a:lnTo>
                  <a:lnTo>
                    <a:pt x="12632145" y="1039555"/>
                  </a:lnTo>
                  <a:lnTo>
                    <a:pt x="13202691" y="1039555"/>
                  </a:lnTo>
                  <a:lnTo>
                    <a:pt x="13202691" y="417977"/>
                  </a:lnTo>
                  <a:lnTo>
                    <a:pt x="13237289" y="440829"/>
                  </a:lnTo>
                  <a:lnTo>
                    <a:pt x="13298001" y="390554"/>
                  </a:lnTo>
                  <a:close/>
                  <a:moveTo>
                    <a:pt x="11409687" y="32102"/>
                  </a:moveTo>
                  <a:lnTo>
                    <a:pt x="10868517" y="390554"/>
                  </a:lnTo>
                  <a:lnTo>
                    <a:pt x="10929227" y="440829"/>
                  </a:lnTo>
                  <a:lnTo>
                    <a:pt x="10963825" y="417977"/>
                  </a:lnTo>
                  <a:lnTo>
                    <a:pt x="10963825" y="1039555"/>
                  </a:lnTo>
                  <a:lnTo>
                    <a:pt x="11127025" y="1039555"/>
                  </a:lnTo>
                  <a:lnTo>
                    <a:pt x="11127025" y="775776"/>
                  </a:lnTo>
                  <a:lnTo>
                    <a:pt x="11285001" y="775776"/>
                  </a:lnTo>
                  <a:lnTo>
                    <a:pt x="11285001" y="1039555"/>
                  </a:lnTo>
                  <a:lnTo>
                    <a:pt x="11855549" y="1039555"/>
                  </a:lnTo>
                  <a:lnTo>
                    <a:pt x="11855549" y="417977"/>
                  </a:lnTo>
                  <a:lnTo>
                    <a:pt x="11890147" y="440829"/>
                  </a:lnTo>
                  <a:lnTo>
                    <a:pt x="11950857" y="390554"/>
                  </a:lnTo>
                  <a:close/>
                  <a:moveTo>
                    <a:pt x="10062543" y="32102"/>
                  </a:moveTo>
                  <a:lnTo>
                    <a:pt x="9521373" y="390554"/>
                  </a:lnTo>
                  <a:lnTo>
                    <a:pt x="9582083" y="440829"/>
                  </a:lnTo>
                  <a:lnTo>
                    <a:pt x="9616682" y="417977"/>
                  </a:lnTo>
                  <a:lnTo>
                    <a:pt x="9616682" y="1039555"/>
                  </a:lnTo>
                  <a:lnTo>
                    <a:pt x="9779882" y="1039555"/>
                  </a:lnTo>
                  <a:lnTo>
                    <a:pt x="9779882" y="775776"/>
                  </a:lnTo>
                  <a:lnTo>
                    <a:pt x="9937859" y="775776"/>
                  </a:lnTo>
                  <a:lnTo>
                    <a:pt x="9937859" y="1039555"/>
                  </a:lnTo>
                  <a:lnTo>
                    <a:pt x="10508405" y="1039555"/>
                  </a:lnTo>
                  <a:lnTo>
                    <a:pt x="10508405" y="417977"/>
                  </a:lnTo>
                  <a:lnTo>
                    <a:pt x="10543003" y="440829"/>
                  </a:lnTo>
                  <a:lnTo>
                    <a:pt x="10603715" y="390554"/>
                  </a:lnTo>
                  <a:close/>
                  <a:moveTo>
                    <a:pt x="8715401" y="32102"/>
                  </a:moveTo>
                  <a:lnTo>
                    <a:pt x="8174230" y="390554"/>
                  </a:lnTo>
                  <a:lnTo>
                    <a:pt x="8234940" y="440829"/>
                  </a:lnTo>
                  <a:lnTo>
                    <a:pt x="8269539" y="417977"/>
                  </a:lnTo>
                  <a:lnTo>
                    <a:pt x="8269539" y="1039555"/>
                  </a:lnTo>
                  <a:lnTo>
                    <a:pt x="8432739" y="1039555"/>
                  </a:lnTo>
                  <a:lnTo>
                    <a:pt x="8432739" y="775776"/>
                  </a:lnTo>
                  <a:lnTo>
                    <a:pt x="8590716" y="775776"/>
                  </a:lnTo>
                  <a:lnTo>
                    <a:pt x="8590716" y="1039555"/>
                  </a:lnTo>
                  <a:lnTo>
                    <a:pt x="9161263" y="1039555"/>
                  </a:lnTo>
                  <a:lnTo>
                    <a:pt x="9161263" y="417977"/>
                  </a:lnTo>
                  <a:lnTo>
                    <a:pt x="9195861" y="440829"/>
                  </a:lnTo>
                  <a:lnTo>
                    <a:pt x="9256571" y="390554"/>
                  </a:lnTo>
                  <a:close/>
                  <a:moveTo>
                    <a:pt x="7368258" y="32102"/>
                  </a:moveTo>
                  <a:lnTo>
                    <a:pt x="6827087" y="390554"/>
                  </a:lnTo>
                  <a:lnTo>
                    <a:pt x="6888450" y="440829"/>
                  </a:lnTo>
                  <a:lnTo>
                    <a:pt x="6922396" y="417977"/>
                  </a:lnTo>
                  <a:lnTo>
                    <a:pt x="6922396" y="1039555"/>
                  </a:lnTo>
                  <a:lnTo>
                    <a:pt x="7086901" y="1039555"/>
                  </a:lnTo>
                  <a:lnTo>
                    <a:pt x="7086901" y="775776"/>
                  </a:lnTo>
                  <a:lnTo>
                    <a:pt x="7244879" y="775776"/>
                  </a:lnTo>
                  <a:lnTo>
                    <a:pt x="7244879" y="1039555"/>
                  </a:lnTo>
                  <a:lnTo>
                    <a:pt x="7814119" y="1039555"/>
                  </a:lnTo>
                  <a:lnTo>
                    <a:pt x="7814119" y="417977"/>
                  </a:lnTo>
                  <a:lnTo>
                    <a:pt x="7848718" y="440829"/>
                  </a:lnTo>
                  <a:lnTo>
                    <a:pt x="7909428" y="390554"/>
                  </a:lnTo>
                  <a:close/>
                  <a:moveTo>
                    <a:pt x="6021115" y="32102"/>
                  </a:moveTo>
                  <a:lnTo>
                    <a:pt x="5479944" y="390554"/>
                  </a:lnTo>
                  <a:lnTo>
                    <a:pt x="5540654" y="440829"/>
                  </a:lnTo>
                  <a:lnTo>
                    <a:pt x="5575253" y="417977"/>
                  </a:lnTo>
                  <a:lnTo>
                    <a:pt x="5575253" y="1039555"/>
                  </a:lnTo>
                  <a:lnTo>
                    <a:pt x="5739105" y="1039555"/>
                  </a:lnTo>
                  <a:lnTo>
                    <a:pt x="5739105" y="775776"/>
                  </a:lnTo>
                  <a:lnTo>
                    <a:pt x="5897083" y="775776"/>
                  </a:lnTo>
                  <a:lnTo>
                    <a:pt x="5897083" y="1039555"/>
                  </a:lnTo>
                  <a:lnTo>
                    <a:pt x="6466977" y="1039555"/>
                  </a:lnTo>
                  <a:lnTo>
                    <a:pt x="6466977" y="417977"/>
                  </a:lnTo>
                  <a:lnTo>
                    <a:pt x="6501575" y="440829"/>
                  </a:lnTo>
                  <a:lnTo>
                    <a:pt x="6562285" y="390554"/>
                  </a:lnTo>
                  <a:close/>
                  <a:moveTo>
                    <a:pt x="4674298" y="32102"/>
                  </a:moveTo>
                  <a:lnTo>
                    <a:pt x="4132801" y="390554"/>
                  </a:lnTo>
                  <a:lnTo>
                    <a:pt x="4194127" y="440829"/>
                  </a:lnTo>
                  <a:lnTo>
                    <a:pt x="4228705" y="417977"/>
                  </a:lnTo>
                  <a:lnTo>
                    <a:pt x="4228705" y="1039555"/>
                  </a:lnTo>
                  <a:lnTo>
                    <a:pt x="4392459" y="1039555"/>
                  </a:lnTo>
                  <a:lnTo>
                    <a:pt x="4392459" y="775776"/>
                  </a:lnTo>
                  <a:lnTo>
                    <a:pt x="4549688" y="775776"/>
                  </a:lnTo>
                  <a:lnTo>
                    <a:pt x="4549688" y="1039555"/>
                  </a:lnTo>
                  <a:lnTo>
                    <a:pt x="5119891" y="1039555"/>
                  </a:lnTo>
                  <a:lnTo>
                    <a:pt x="5119891" y="417977"/>
                  </a:lnTo>
                  <a:lnTo>
                    <a:pt x="5153816" y="440829"/>
                  </a:lnTo>
                  <a:lnTo>
                    <a:pt x="5215143" y="390554"/>
                  </a:lnTo>
                  <a:close/>
                  <a:moveTo>
                    <a:pt x="3326503" y="32102"/>
                  </a:moveTo>
                  <a:lnTo>
                    <a:pt x="2785658" y="390554"/>
                  </a:lnTo>
                  <a:lnTo>
                    <a:pt x="2846332" y="440829"/>
                  </a:lnTo>
                  <a:lnTo>
                    <a:pt x="2880909" y="417977"/>
                  </a:lnTo>
                  <a:lnTo>
                    <a:pt x="2880909" y="1039555"/>
                  </a:lnTo>
                  <a:lnTo>
                    <a:pt x="3044663" y="1039555"/>
                  </a:lnTo>
                  <a:lnTo>
                    <a:pt x="3044663" y="775776"/>
                  </a:lnTo>
                  <a:lnTo>
                    <a:pt x="3202545" y="775776"/>
                  </a:lnTo>
                  <a:lnTo>
                    <a:pt x="3202545" y="1039555"/>
                  </a:lnTo>
                  <a:lnTo>
                    <a:pt x="3772096" y="1039555"/>
                  </a:lnTo>
                  <a:lnTo>
                    <a:pt x="3772096" y="417977"/>
                  </a:lnTo>
                  <a:lnTo>
                    <a:pt x="3806673" y="440829"/>
                  </a:lnTo>
                  <a:lnTo>
                    <a:pt x="3868000" y="390554"/>
                  </a:lnTo>
                  <a:close/>
                  <a:moveTo>
                    <a:pt x="1979686" y="32102"/>
                  </a:moveTo>
                  <a:lnTo>
                    <a:pt x="1438517" y="390554"/>
                  </a:lnTo>
                  <a:lnTo>
                    <a:pt x="1499225" y="440829"/>
                  </a:lnTo>
                  <a:lnTo>
                    <a:pt x="1533824" y="417977"/>
                  </a:lnTo>
                  <a:lnTo>
                    <a:pt x="1533824" y="1039555"/>
                  </a:lnTo>
                  <a:lnTo>
                    <a:pt x="1697676" y="1039555"/>
                  </a:lnTo>
                  <a:lnTo>
                    <a:pt x="1697676" y="775776"/>
                  </a:lnTo>
                  <a:lnTo>
                    <a:pt x="1855654" y="775776"/>
                  </a:lnTo>
                  <a:lnTo>
                    <a:pt x="1855654" y="1039555"/>
                  </a:lnTo>
                  <a:lnTo>
                    <a:pt x="2425547" y="1039555"/>
                  </a:lnTo>
                  <a:lnTo>
                    <a:pt x="2425547" y="417977"/>
                  </a:lnTo>
                  <a:lnTo>
                    <a:pt x="2460146" y="440829"/>
                  </a:lnTo>
                  <a:lnTo>
                    <a:pt x="2520856" y="390554"/>
                  </a:lnTo>
                  <a:close/>
                  <a:moveTo>
                    <a:pt x="633196" y="32102"/>
                  </a:moveTo>
                  <a:lnTo>
                    <a:pt x="91373" y="390554"/>
                  </a:lnTo>
                  <a:lnTo>
                    <a:pt x="152735" y="440829"/>
                  </a:lnTo>
                  <a:lnTo>
                    <a:pt x="186682" y="417977"/>
                  </a:lnTo>
                  <a:lnTo>
                    <a:pt x="186682" y="1039555"/>
                  </a:lnTo>
                  <a:lnTo>
                    <a:pt x="351186" y="1039555"/>
                  </a:lnTo>
                  <a:lnTo>
                    <a:pt x="351186" y="775776"/>
                  </a:lnTo>
                  <a:lnTo>
                    <a:pt x="509164" y="775776"/>
                  </a:lnTo>
                  <a:lnTo>
                    <a:pt x="509164" y="1039555"/>
                  </a:lnTo>
                  <a:lnTo>
                    <a:pt x="1079059" y="1039555"/>
                  </a:lnTo>
                  <a:lnTo>
                    <a:pt x="1079059" y="417977"/>
                  </a:lnTo>
                  <a:lnTo>
                    <a:pt x="1113004" y="440829"/>
                  </a:lnTo>
                  <a:lnTo>
                    <a:pt x="1173714" y="390554"/>
                  </a:lnTo>
                  <a:close/>
                  <a:moveTo>
                    <a:pt x="0" y="0"/>
                  </a:moveTo>
                  <a:lnTo>
                    <a:pt x="13383489" y="0"/>
                  </a:lnTo>
                  <a:lnTo>
                    <a:pt x="13383489" y="1097735"/>
                  </a:lnTo>
                  <a:lnTo>
                    <a:pt x="0" y="1097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11" name="TextBox 10">
            <a:extLst>
              <a:ext uri="{FF2B5EF4-FFF2-40B4-BE49-F238E27FC236}">
                <a16:creationId xmlns:a16="http://schemas.microsoft.com/office/drawing/2014/main" id="{BF23E4B6-423B-480B-95BE-A494A03C67A7}"/>
              </a:ext>
            </a:extLst>
          </p:cNvPr>
          <p:cNvSpPr txBox="1"/>
          <p:nvPr/>
        </p:nvSpPr>
        <p:spPr>
          <a:xfrm>
            <a:off x="9234384" y="1963041"/>
            <a:ext cx="1013419" cy="646331"/>
          </a:xfrm>
          <a:prstGeom prst="rect">
            <a:avLst/>
          </a:prstGeom>
          <a:noFill/>
        </p:spPr>
        <p:txBody>
          <a:bodyPr wrap="none" rtlCol="0" anchor="ctr" anchorCtr="0">
            <a:spAutoFit/>
          </a:bodyPr>
          <a:lstStyle/>
          <a:p>
            <a:r>
              <a:rPr lang="en-US" sz="3600" b="1" dirty="0">
                <a:solidFill>
                  <a:schemeClr val="accent1"/>
                </a:solidFill>
                <a:ea typeface="League Spartan" charset="0"/>
                <a:cs typeface="Poppins" pitchFamily="2" charset="77"/>
              </a:rPr>
              <a:t>86%</a:t>
            </a:r>
          </a:p>
        </p:txBody>
      </p:sp>
      <p:sp>
        <p:nvSpPr>
          <p:cNvPr id="12" name="TextBox 11">
            <a:extLst>
              <a:ext uri="{FF2B5EF4-FFF2-40B4-BE49-F238E27FC236}">
                <a16:creationId xmlns:a16="http://schemas.microsoft.com/office/drawing/2014/main" id="{4130EDCA-A340-42E2-BAFF-72C430636E2B}"/>
              </a:ext>
            </a:extLst>
          </p:cNvPr>
          <p:cNvSpPr txBox="1"/>
          <p:nvPr/>
        </p:nvSpPr>
        <p:spPr>
          <a:xfrm>
            <a:off x="9234384" y="3022010"/>
            <a:ext cx="1016625" cy="646331"/>
          </a:xfrm>
          <a:prstGeom prst="rect">
            <a:avLst/>
          </a:prstGeom>
          <a:noFill/>
        </p:spPr>
        <p:txBody>
          <a:bodyPr wrap="none" rtlCol="0" anchor="ctr" anchorCtr="0">
            <a:spAutoFit/>
          </a:bodyPr>
          <a:lstStyle/>
          <a:p>
            <a:r>
              <a:rPr lang="en-US" sz="3600" b="1" dirty="0">
                <a:solidFill>
                  <a:schemeClr val="accent2"/>
                </a:solidFill>
                <a:ea typeface="League Spartan" charset="0"/>
                <a:cs typeface="Poppins" pitchFamily="2" charset="77"/>
              </a:rPr>
              <a:t>46%</a:t>
            </a:r>
          </a:p>
        </p:txBody>
      </p:sp>
      <p:sp>
        <p:nvSpPr>
          <p:cNvPr id="13" name="TextBox 12">
            <a:extLst>
              <a:ext uri="{FF2B5EF4-FFF2-40B4-BE49-F238E27FC236}">
                <a16:creationId xmlns:a16="http://schemas.microsoft.com/office/drawing/2014/main" id="{003A5C92-C0F3-4D07-BE2A-E989C75C1C34}"/>
              </a:ext>
            </a:extLst>
          </p:cNvPr>
          <p:cNvSpPr txBox="1"/>
          <p:nvPr/>
        </p:nvSpPr>
        <p:spPr>
          <a:xfrm>
            <a:off x="9234384" y="4049136"/>
            <a:ext cx="990977" cy="646331"/>
          </a:xfrm>
          <a:prstGeom prst="rect">
            <a:avLst/>
          </a:prstGeom>
          <a:noFill/>
        </p:spPr>
        <p:txBody>
          <a:bodyPr wrap="none" rtlCol="0" anchor="ctr" anchorCtr="0">
            <a:spAutoFit/>
          </a:bodyPr>
          <a:lstStyle/>
          <a:p>
            <a:r>
              <a:rPr lang="en-US" sz="3600" b="1" dirty="0">
                <a:solidFill>
                  <a:schemeClr val="accent3"/>
                </a:solidFill>
                <a:ea typeface="League Spartan" charset="0"/>
                <a:cs typeface="Poppins" pitchFamily="2" charset="77"/>
              </a:rPr>
              <a:t>66%</a:t>
            </a:r>
          </a:p>
        </p:txBody>
      </p:sp>
      <p:sp>
        <p:nvSpPr>
          <p:cNvPr id="14" name="TextBox 13">
            <a:extLst>
              <a:ext uri="{FF2B5EF4-FFF2-40B4-BE49-F238E27FC236}">
                <a16:creationId xmlns:a16="http://schemas.microsoft.com/office/drawing/2014/main" id="{75B1E8A1-A48D-4CBB-BDAB-D98AC63D134F}"/>
              </a:ext>
            </a:extLst>
          </p:cNvPr>
          <p:cNvSpPr txBox="1"/>
          <p:nvPr/>
        </p:nvSpPr>
        <p:spPr>
          <a:xfrm>
            <a:off x="9234384" y="5090870"/>
            <a:ext cx="990977" cy="646331"/>
          </a:xfrm>
          <a:prstGeom prst="rect">
            <a:avLst/>
          </a:prstGeom>
          <a:noFill/>
        </p:spPr>
        <p:txBody>
          <a:bodyPr wrap="none" rtlCol="0" anchor="ctr" anchorCtr="0">
            <a:spAutoFit/>
          </a:bodyPr>
          <a:lstStyle/>
          <a:p>
            <a:r>
              <a:rPr lang="en-US" sz="3600" b="1" dirty="0">
                <a:solidFill>
                  <a:schemeClr val="accent4"/>
                </a:solidFill>
                <a:ea typeface="League Spartan" charset="0"/>
                <a:cs typeface="Poppins" pitchFamily="2" charset="77"/>
              </a:rPr>
              <a:t>96%</a:t>
            </a:r>
          </a:p>
        </p:txBody>
      </p:sp>
      <p:grpSp>
        <p:nvGrpSpPr>
          <p:cNvPr id="15" name="Group 14">
            <a:extLst>
              <a:ext uri="{FF2B5EF4-FFF2-40B4-BE49-F238E27FC236}">
                <a16:creationId xmlns:a16="http://schemas.microsoft.com/office/drawing/2014/main" id="{E92D6EFA-A9A7-46F2-A06D-7014678EE7B1}"/>
              </a:ext>
            </a:extLst>
          </p:cNvPr>
          <p:cNvGrpSpPr/>
          <p:nvPr/>
        </p:nvGrpSpPr>
        <p:grpSpPr>
          <a:xfrm>
            <a:off x="3415409" y="3123593"/>
            <a:ext cx="5619826" cy="460947"/>
            <a:chOff x="6941127" y="3781762"/>
            <a:chExt cx="13383489" cy="1097735"/>
          </a:xfrm>
        </p:grpSpPr>
        <p:sp>
          <p:nvSpPr>
            <p:cNvPr id="16" name="Freeform 150">
              <a:extLst>
                <a:ext uri="{FF2B5EF4-FFF2-40B4-BE49-F238E27FC236}">
                  <a16:creationId xmlns:a16="http://schemas.microsoft.com/office/drawing/2014/main" id="{113DB1C3-FC03-423E-BA51-85C4EFA42F5F}"/>
                </a:ext>
              </a:extLst>
            </p:cNvPr>
            <p:cNvSpPr>
              <a:spLocks noChangeArrowheads="1"/>
            </p:cNvSpPr>
            <p:nvPr/>
          </p:nvSpPr>
          <p:spPr bwMode="auto">
            <a:xfrm>
              <a:off x="7032499" y="3813865"/>
              <a:ext cx="13206629" cy="1007453"/>
            </a:xfrm>
            <a:custGeom>
              <a:avLst/>
              <a:gdLst>
                <a:gd name="connsiteX0" fmla="*/ 12665457 w 13206629"/>
                <a:gd name="connsiteY0" fmla="*/ 0 h 1007453"/>
                <a:gd name="connsiteX1" fmla="*/ 13206629 w 13206629"/>
                <a:gd name="connsiteY1" fmla="*/ 358452 h 1007453"/>
                <a:gd name="connsiteX2" fmla="*/ 13145917 w 13206629"/>
                <a:gd name="connsiteY2" fmla="*/ 408727 h 1007453"/>
                <a:gd name="connsiteX3" fmla="*/ 13111319 w 13206629"/>
                <a:gd name="connsiteY3" fmla="*/ 385875 h 1007453"/>
                <a:gd name="connsiteX4" fmla="*/ 13111319 w 13206629"/>
                <a:gd name="connsiteY4" fmla="*/ 1007453 h 1007453"/>
                <a:gd name="connsiteX5" fmla="*/ 12540773 w 13206629"/>
                <a:gd name="connsiteY5" fmla="*/ 1007453 h 1007453"/>
                <a:gd name="connsiteX6" fmla="*/ 12540773 w 13206629"/>
                <a:gd name="connsiteY6" fmla="*/ 743674 h 1007453"/>
                <a:gd name="connsiteX7" fmla="*/ 12382795 w 13206629"/>
                <a:gd name="connsiteY7" fmla="*/ 743674 h 1007453"/>
                <a:gd name="connsiteX8" fmla="*/ 12382795 w 13206629"/>
                <a:gd name="connsiteY8" fmla="*/ 1007453 h 1007453"/>
                <a:gd name="connsiteX9" fmla="*/ 12219595 w 13206629"/>
                <a:gd name="connsiteY9" fmla="*/ 1007453 h 1007453"/>
                <a:gd name="connsiteX10" fmla="*/ 12219595 w 13206629"/>
                <a:gd name="connsiteY10" fmla="*/ 385875 h 1007453"/>
                <a:gd name="connsiteX11" fmla="*/ 12184997 w 13206629"/>
                <a:gd name="connsiteY11" fmla="*/ 408727 h 1007453"/>
                <a:gd name="connsiteX12" fmla="*/ 12124287 w 13206629"/>
                <a:gd name="connsiteY12" fmla="*/ 358452 h 1007453"/>
                <a:gd name="connsiteX13" fmla="*/ 11318315 w 13206629"/>
                <a:gd name="connsiteY13" fmla="*/ 0 h 1007453"/>
                <a:gd name="connsiteX14" fmla="*/ 11859485 w 13206629"/>
                <a:gd name="connsiteY14" fmla="*/ 358452 h 1007453"/>
                <a:gd name="connsiteX15" fmla="*/ 11798775 w 13206629"/>
                <a:gd name="connsiteY15" fmla="*/ 408727 h 1007453"/>
                <a:gd name="connsiteX16" fmla="*/ 11764177 w 13206629"/>
                <a:gd name="connsiteY16" fmla="*/ 385875 h 1007453"/>
                <a:gd name="connsiteX17" fmla="*/ 11764177 w 13206629"/>
                <a:gd name="connsiteY17" fmla="*/ 1007453 h 1007453"/>
                <a:gd name="connsiteX18" fmla="*/ 11193629 w 13206629"/>
                <a:gd name="connsiteY18" fmla="*/ 1007453 h 1007453"/>
                <a:gd name="connsiteX19" fmla="*/ 11193629 w 13206629"/>
                <a:gd name="connsiteY19" fmla="*/ 743674 h 1007453"/>
                <a:gd name="connsiteX20" fmla="*/ 11035653 w 13206629"/>
                <a:gd name="connsiteY20" fmla="*/ 743674 h 1007453"/>
                <a:gd name="connsiteX21" fmla="*/ 11035653 w 13206629"/>
                <a:gd name="connsiteY21" fmla="*/ 1007453 h 1007453"/>
                <a:gd name="connsiteX22" fmla="*/ 10872453 w 13206629"/>
                <a:gd name="connsiteY22" fmla="*/ 1007453 h 1007453"/>
                <a:gd name="connsiteX23" fmla="*/ 10872453 w 13206629"/>
                <a:gd name="connsiteY23" fmla="*/ 385875 h 1007453"/>
                <a:gd name="connsiteX24" fmla="*/ 10837855 w 13206629"/>
                <a:gd name="connsiteY24" fmla="*/ 408727 h 1007453"/>
                <a:gd name="connsiteX25" fmla="*/ 10777145 w 13206629"/>
                <a:gd name="connsiteY25" fmla="*/ 358452 h 1007453"/>
                <a:gd name="connsiteX26" fmla="*/ 9971171 w 13206629"/>
                <a:gd name="connsiteY26" fmla="*/ 0 h 1007453"/>
                <a:gd name="connsiteX27" fmla="*/ 10512343 w 13206629"/>
                <a:gd name="connsiteY27" fmla="*/ 358452 h 1007453"/>
                <a:gd name="connsiteX28" fmla="*/ 10451631 w 13206629"/>
                <a:gd name="connsiteY28" fmla="*/ 408727 h 1007453"/>
                <a:gd name="connsiteX29" fmla="*/ 10417033 w 13206629"/>
                <a:gd name="connsiteY29" fmla="*/ 385875 h 1007453"/>
                <a:gd name="connsiteX30" fmla="*/ 10417033 w 13206629"/>
                <a:gd name="connsiteY30" fmla="*/ 1007453 h 1007453"/>
                <a:gd name="connsiteX31" fmla="*/ 9846487 w 13206629"/>
                <a:gd name="connsiteY31" fmla="*/ 1007453 h 1007453"/>
                <a:gd name="connsiteX32" fmla="*/ 9846487 w 13206629"/>
                <a:gd name="connsiteY32" fmla="*/ 743674 h 1007453"/>
                <a:gd name="connsiteX33" fmla="*/ 9688510 w 13206629"/>
                <a:gd name="connsiteY33" fmla="*/ 743674 h 1007453"/>
                <a:gd name="connsiteX34" fmla="*/ 9688510 w 13206629"/>
                <a:gd name="connsiteY34" fmla="*/ 1007453 h 1007453"/>
                <a:gd name="connsiteX35" fmla="*/ 9525310 w 13206629"/>
                <a:gd name="connsiteY35" fmla="*/ 1007453 h 1007453"/>
                <a:gd name="connsiteX36" fmla="*/ 9525310 w 13206629"/>
                <a:gd name="connsiteY36" fmla="*/ 385875 h 1007453"/>
                <a:gd name="connsiteX37" fmla="*/ 9490711 w 13206629"/>
                <a:gd name="connsiteY37" fmla="*/ 408727 h 1007453"/>
                <a:gd name="connsiteX38" fmla="*/ 9430001 w 13206629"/>
                <a:gd name="connsiteY38" fmla="*/ 358452 h 1007453"/>
                <a:gd name="connsiteX39" fmla="*/ 8624029 w 13206629"/>
                <a:gd name="connsiteY39" fmla="*/ 0 h 1007453"/>
                <a:gd name="connsiteX40" fmla="*/ 9165199 w 13206629"/>
                <a:gd name="connsiteY40" fmla="*/ 358452 h 1007453"/>
                <a:gd name="connsiteX41" fmla="*/ 9104489 w 13206629"/>
                <a:gd name="connsiteY41" fmla="*/ 408727 h 1007453"/>
                <a:gd name="connsiteX42" fmla="*/ 9069891 w 13206629"/>
                <a:gd name="connsiteY42" fmla="*/ 385875 h 1007453"/>
                <a:gd name="connsiteX43" fmla="*/ 9069891 w 13206629"/>
                <a:gd name="connsiteY43" fmla="*/ 1007453 h 1007453"/>
                <a:gd name="connsiteX44" fmla="*/ 8499344 w 13206629"/>
                <a:gd name="connsiteY44" fmla="*/ 1007453 h 1007453"/>
                <a:gd name="connsiteX45" fmla="*/ 8499344 w 13206629"/>
                <a:gd name="connsiteY45" fmla="*/ 743674 h 1007453"/>
                <a:gd name="connsiteX46" fmla="*/ 8341367 w 13206629"/>
                <a:gd name="connsiteY46" fmla="*/ 743674 h 1007453"/>
                <a:gd name="connsiteX47" fmla="*/ 8341367 w 13206629"/>
                <a:gd name="connsiteY47" fmla="*/ 1007453 h 1007453"/>
                <a:gd name="connsiteX48" fmla="*/ 8178167 w 13206629"/>
                <a:gd name="connsiteY48" fmla="*/ 1007453 h 1007453"/>
                <a:gd name="connsiteX49" fmla="*/ 8178167 w 13206629"/>
                <a:gd name="connsiteY49" fmla="*/ 385875 h 1007453"/>
                <a:gd name="connsiteX50" fmla="*/ 8143568 w 13206629"/>
                <a:gd name="connsiteY50" fmla="*/ 408727 h 1007453"/>
                <a:gd name="connsiteX51" fmla="*/ 8082858 w 13206629"/>
                <a:gd name="connsiteY51" fmla="*/ 358452 h 1007453"/>
                <a:gd name="connsiteX52" fmla="*/ 7276886 w 13206629"/>
                <a:gd name="connsiteY52" fmla="*/ 0 h 1007453"/>
                <a:gd name="connsiteX53" fmla="*/ 7818056 w 13206629"/>
                <a:gd name="connsiteY53" fmla="*/ 358452 h 1007453"/>
                <a:gd name="connsiteX54" fmla="*/ 7757346 w 13206629"/>
                <a:gd name="connsiteY54" fmla="*/ 408727 h 1007453"/>
                <a:gd name="connsiteX55" fmla="*/ 7722747 w 13206629"/>
                <a:gd name="connsiteY55" fmla="*/ 385875 h 1007453"/>
                <a:gd name="connsiteX56" fmla="*/ 7722747 w 13206629"/>
                <a:gd name="connsiteY56" fmla="*/ 1007453 h 1007453"/>
                <a:gd name="connsiteX57" fmla="*/ 7153507 w 13206629"/>
                <a:gd name="connsiteY57" fmla="*/ 1007453 h 1007453"/>
                <a:gd name="connsiteX58" fmla="*/ 7153507 w 13206629"/>
                <a:gd name="connsiteY58" fmla="*/ 743674 h 1007453"/>
                <a:gd name="connsiteX59" fmla="*/ 6995529 w 13206629"/>
                <a:gd name="connsiteY59" fmla="*/ 743674 h 1007453"/>
                <a:gd name="connsiteX60" fmla="*/ 6995529 w 13206629"/>
                <a:gd name="connsiteY60" fmla="*/ 1007453 h 1007453"/>
                <a:gd name="connsiteX61" fmla="*/ 6831024 w 13206629"/>
                <a:gd name="connsiteY61" fmla="*/ 1007453 h 1007453"/>
                <a:gd name="connsiteX62" fmla="*/ 6831024 w 13206629"/>
                <a:gd name="connsiteY62" fmla="*/ 385875 h 1007453"/>
                <a:gd name="connsiteX63" fmla="*/ 6797078 w 13206629"/>
                <a:gd name="connsiteY63" fmla="*/ 408727 h 1007453"/>
                <a:gd name="connsiteX64" fmla="*/ 6735715 w 13206629"/>
                <a:gd name="connsiteY64" fmla="*/ 358452 h 1007453"/>
                <a:gd name="connsiteX65" fmla="*/ 5929743 w 13206629"/>
                <a:gd name="connsiteY65" fmla="*/ 0 h 1007453"/>
                <a:gd name="connsiteX66" fmla="*/ 6470913 w 13206629"/>
                <a:gd name="connsiteY66" fmla="*/ 358452 h 1007453"/>
                <a:gd name="connsiteX67" fmla="*/ 6410203 w 13206629"/>
                <a:gd name="connsiteY67" fmla="*/ 408727 h 1007453"/>
                <a:gd name="connsiteX68" fmla="*/ 6375605 w 13206629"/>
                <a:gd name="connsiteY68" fmla="*/ 385875 h 1007453"/>
                <a:gd name="connsiteX69" fmla="*/ 6375605 w 13206629"/>
                <a:gd name="connsiteY69" fmla="*/ 1007453 h 1007453"/>
                <a:gd name="connsiteX70" fmla="*/ 5805711 w 13206629"/>
                <a:gd name="connsiteY70" fmla="*/ 1007453 h 1007453"/>
                <a:gd name="connsiteX71" fmla="*/ 5805711 w 13206629"/>
                <a:gd name="connsiteY71" fmla="*/ 743674 h 1007453"/>
                <a:gd name="connsiteX72" fmla="*/ 5647733 w 13206629"/>
                <a:gd name="connsiteY72" fmla="*/ 743674 h 1007453"/>
                <a:gd name="connsiteX73" fmla="*/ 5647733 w 13206629"/>
                <a:gd name="connsiteY73" fmla="*/ 1007453 h 1007453"/>
                <a:gd name="connsiteX74" fmla="*/ 5483881 w 13206629"/>
                <a:gd name="connsiteY74" fmla="*/ 1007453 h 1007453"/>
                <a:gd name="connsiteX75" fmla="*/ 5483881 w 13206629"/>
                <a:gd name="connsiteY75" fmla="*/ 385875 h 1007453"/>
                <a:gd name="connsiteX76" fmla="*/ 5449282 w 13206629"/>
                <a:gd name="connsiteY76" fmla="*/ 408727 h 1007453"/>
                <a:gd name="connsiteX77" fmla="*/ 5388572 w 13206629"/>
                <a:gd name="connsiteY77" fmla="*/ 358452 h 1007453"/>
                <a:gd name="connsiteX78" fmla="*/ 4582926 w 13206629"/>
                <a:gd name="connsiteY78" fmla="*/ 0 h 1007453"/>
                <a:gd name="connsiteX79" fmla="*/ 5123771 w 13206629"/>
                <a:gd name="connsiteY79" fmla="*/ 358452 h 1007453"/>
                <a:gd name="connsiteX80" fmla="*/ 5062444 w 13206629"/>
                <a:gd name="connsiteY80" fmla="*/ 408727 h 1007453"/>
                <a:gd name="connsiteX81" fmla="*/ 5028519 w 13206629"/>
                <a:gd name="connsiteY81" fmla="*/ 385875 h 1007453"/>
                <a:gd name="connsiteX82" fmla="*/ 5028519 w 13206629"/>
                <a:gd name="connsiteY82" fmla="*/ 1007453 h 1007453"/>
                <a:gd name="connsiteX83" fmla="*/ 4458316 w 13206629"/>
                <a:gd name="connsiteY83" fmla="*/ 1007453 h 1007453"/>
                <a:gd name="connsiteX84" fmla="*/ 4458316 w 13206629"/>
                <a:gd name="connsiteY84" fmla="*/ 743674 h 1007453"/>
                <a:gd name="connsiteX85" fmla="*/ 4301087 w 13206629"/>
                <a:gd name="connsiteY85" fmla="*/ 743674 h 1007453"/>
                <a:gd name="connsiteX86" fmla="*/ 4301087 w 13206629"/>
                <a:gd name="connsiteY86" fmla="*/ 1007453 h 1007453"/>
                <a:gd name="connsiteX87" fmla="*/ 4137333 w 13206629"/>
                <a:gd name="connsiteY87" fmla="*/ 1007453 h 1007453"/>
                <a:gd name="connsiteX88" fmla="*/ 4137333 w 13206629"/>
                <a:gd name="connsiteY88" fmla="*/ 385875 h 1007453"/>
                <a:gd name="connsiteX89" fmla="*/ 4102755 w 13206629"/>
                <a:gd name="connsiteY89" fmla="*/ 408727 h 1007453"/>
                <a:gd name="connsiteX90" fmla="*/ 4041429 w 13206629"/>
                <a:gd name="connsiteY90" fmla="*/ 358452 h 1007453"/>
                <a:gd name="connsiteX91" fmla="*/ 3235131 w 13206629"/>
                <a:gd name="connsiteY91" fmla="*/ 0 h 1007453"/>
                <a:gd name="connsiteX92" fmla="*/ 3776628 w 13206629"/>
                <a:gd name="connsiteY92" fmla="*/ 358452 h 1007453"/>
                <a:gd name="connsiteX93" fmla="*/ 3715301 w 13206629"/>
                <a:gd name="connsiteY93" fmla="*/ 408727 h 1007453"/>
                <a:gd name="connsiteX94" fmla="*/ 3680724 w 13206629"/>
                <a:gd name="connsiteY94" fmla="*/ 385875 h 1007453"/>
                <a:gd name="connsiteX95" fmla="*/ 3680724 w 13206629"/>
                <a:gd name="connsiteY95" fmla="*/ 1007453 h 1007453"/>
                <a:gd name="connsiteX96" fmla="*/ 3111173 w 13206629"/>
                <a:gd name="connsiteY96" fmla="*/ 1007453 h 1007453"/>
                <a:gd name="connsiteX97" fmla="*/ 3111173 w 13206629"/>
                <a:gd name="connsiteY97" fmla="*/ 743674 h 1007453"/>
                <a:gd name="connsiteX98" fmla="*/ 2953291 w 13206629"/>
                <a:gd name="connsiteY98" fmla="*/ 743674 h 1007453"/>
                <a:gd name="connsiteX99" fmla="*/ 2953291 w 13206629"/>
                <a:gd name="connsiteY99" fmla="*/ 1007453 h 1007453"/>
                <a:gd name="connsiteX100" fmla="*/ 2789537 w 13206629"/>
                <a:gd name="connsiteY100" fmla="*/ 1007453 h 1007453"/>
                <a:gd name="connsiteX101" fmla="*/ 2789537 w 13206629"/>
                <a:gd name="connsiteY101" fmla="*/ 385875 h 1007453"/>
                <a:gd name="connsiteX102" fmla="*/ 2754960 w 13206629"/>
                <a:gd name="connsiteY102" fmla="*/ 408727 h 1007453"/>
                <a:gd name="connsiteX103" fmla="*/ 2694286 w 13206629"/>
                <a:gd name="connsiteY103" fmla="*/ 358452 h 1007453"/>
                <a:gd name="connsiteX104" fmla="*/ 1888314 w 13206629"/>
                <a:gd name="connsiteY104" fmla="*/ 0 h 1007453"/>
                <a:gd name="connsiteX105" fmla="*/ 2429484 w 13206629"/>
                <a:gd name="connsiteY105" fmla="*/ 358452 h 1007453"/>
                <a:gd name="connsiteX106" fmla="*/ 2368774 w 13206629"/>
                <a:gd name="connsiteY106" fmla="*/ 408727 h 1007453"/>
                <a:gd name="connsiteX107" fmla="*/ 2334175 w 13206629"/>
                <a:gd name="connsiteY107" fmla="*/ 385875 h 1007453"/>
                <a:gd name="connsiteX108" fmla="*/ 2334175 w 13206629"/>
                <a:gd name="connsiteY108" fmla="*/ 1007453 h 1007453"/>
                <a:gd name="connsiteX109" fmla="*/ 1764282 w 13206629"/>
                <a:gd name="connsiteY109" fmla="*/ 1007453 h 1007453"/>
                <a:gd name="connsiteX110" fmla="*/ 1764282 w 13206629"/>
                <a:gd name="connsiteY110" fmla="*/ 743674 h 1007453"/>
                <a:gd name="connsiteX111" fmla="*/ 1606304 w 13206629"/>
                <a:gd name="connsiteY111" fmla="*/ 743674 h 1007453"/>
                <a:gd name="connsiteX112" fmla="*/ 1606304 w 13206629"/>
                <a:gd name="connsiteY112" fmla="*/ 1007453 h 1007453"/>
                <a:gd name="connsiteX113" fmla="*/ 1442452 w 13206629"/>
                <a:gd name="connsiteY113" fmla="*/ 1007453 h 1007453"/>
                <a:gd name="connsiteX114" fmla="*/ 1442452 w 13206629"/>
                <a:gd name="connsiteY114" fmla="*/ 385875 h 1007453"/>
                <a:gd name="connsiteX115" fmla="*/ 1407853 w 13206629"/>
                <a:gd name="connsiteY115" fmla="*/ 408727 h 1007453"/>
                <a:gd name="connsiteX116" fmla="*/ 1347143 w 13206629"/>
                <a:gd name="connsiteY116" fmla="*/ 358452 h 1007453"/>
                <a:gd name="connsiteX117" fmla="*/ 541823 w 13206629"/>
                <a:gd name="connsiteY117" fmla="*/ 0 h 1007453"/>
                <a:gd name="connsiteX118" fmla="*/ 1082341 w 13206629"/>
                <a:gd name="connsiteY118" fmla="*/ 358452 h 1007453"/>
                <a:gd name="connsiteX119" fmla="*/ 1021631 w 13206629"/>
                <a:gd name="connsiteY119" fmla="*/ 408727 h 1007453"/>
                <a:gd name="connsiteX120" fmla="*/ 987685 w 13206629"/>
                <a:gd name="connsiteY120" fmla="*/ 385875 h 1007453"/>
                <a:gd name="connsiteX121" fmla="*/ 987685 w 13206629"/>
                <a:gd name="connsiteY121" fmla="*/ 1007453 h 1007453"/>
                <a:gd name="connsiteX122" fmla="*/ 417792 w 13206629"/>
                <a:gd name="connsiteY122" fmla="*/ 1007453 h 1007453"/>
                <a:gd name="connsiteX123" fmla="*/ 417792 w 13206629"/>
                <a:gd name="connsiteY123" fmla="*/ 743674 h 1007453"/>
                <a:gd name="connsiteX124" fmla="*/ 259814 w 13206629"/>
                <a:gd name="connsiteY124" fmla="*/ 743674 h 1007453"/>
                <a:gd name="connsiteX125" fmla="*/ 259814 w 13206629"/>
                <a:gd name="connsiteY125" fmla="*/ 1007453 h 1007453"/>
                <a:gd name="connsiteX126" fmla="*/ 95309 w 13206629"/>
                <a:gd name="connsiteY126" fmla="*/ 1007453 h 1007453"/>
                <a:gd name="connsiteX127" fmla="*/ 95309 w 13206629"/>
                <a:gd name="connsiteY127" fmla="*/ 385875 h 1007453"/>
                <a:gd name="connsiteX128" fmla="*/ 61363 w 13206629"/>
                <a:gd name="connsiteY128" fmla="*/ 408727 h 1007453"/>
                <a:gd name="connsiteX129" fmla="*/ 0 w 13206629"/>
                <a:gd name="connsiteY129" fmla="*/ 358452 h 100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206629" h="1007453">
                  <a:moveTo>
                    <a:pt x="12665457" y="0"/>
                  </a:moveTo>
                  <a:lnTo>
                    <a:pt x="13206629" y="358452"/>
                  </a:lnTo>
                  <a:lnTo>
                    <a:pt x="13145917" y="408727"/>
                  </a:lnTo>
                  <a:lnTo>
                    <a:pt x="13111319" y="385875"/>
                  </a:lnTo>
                  <a:lnTo>
                    <a:pt x="13111319" y="1007453"/>
                  </a:lnTo>
                  <a:lnTo>
                    <a:pt x="12540773" y="1007453"/>
                  </a:lnTo>
                  <a:lnTo>
                    <a:pt x="12540773" y="743674"/>
                  </a:lnTo>
                  <a:lnTo>
                    <a:pt x="12382795" y="743674"/>
                  </a:lnTo>
                  <a:lnTo>
                    <a:pt x="12382795" y="1007453"/>
                  </a:lnTo>
                  <a:lnTo>
                    <a:pt x="12219595" y="1007453"/>
                  </a:lnTo>
                  <a:lnTo>
                    <a:pt x="12219595" y="385875"/>
                  </a:lnTo>
                  <a:lnTo>
                    <a:pt x="12184997" y="408727"/>
                  </a:lnTo>
                  <a:lnTo>
                    <a:pt x="12124287" y="358452"/>
                  </a:lnTo>
                  <a:close/>
                  <a:moveTo>
                    <a:pt x="11318315" y="0"/>
                  </a:moveTo>
                  <a:lnTo>
                    <a:pt x="11859485" y="358452"/>
                  </a:lnTo>
                  <a:lnTo>
                    <a:pt x="11798775" y="408727"/>
                  </a:lnTo>
                  <a:lnTo>
                    <a:pt x="11764177" y="385875"/>
                  </a:lnTo>
                  <a:lnTo>
                    <a:pt x="11764177" y="1007453"/>
                  </a:lnTo>
                  <a:lnTo>
                    <a:pt x="11193629" y="1007453"/>
                  </a:lnTo>
                  <a:lnTo>
                    <a:pt x="11193629" y="743674"/>
                  </a:lnTo>
                  <a:lnTo>
                    <a:pt x="11035653" y="743674"/>
                  </a:lnTo>
                  <a:lnTo>
                    <a:pt x="11035653" y="1007453"/>
                  </a:lnTo>
                  <a:lnTo>
                    <a:pt x="10872453" y="1007453"/>
                  </a:lnTo>
                  <a:lnTo>
                    <a:pt x="10872453" y="385875"/>
                  </a:lnTo>
                  <a:lnTo>
                    <a:pt x="10837855" y="408727"/>
                  </a:lnTo>
                  <a:lnTo>
                    <a:pt x="10777145" y="358452"/>
                  </a:lnTo>
                  <a:close/>
                  <a:moveTo>
                    <a:pt x="9971171" y="0"/>
                  </a:moveTo>
                  <a:lnTo>
                    <a:pt x="10512343" y="358452"/>
                  </a:lnTo>
                  <a:lnTo>
                    <a:pt x="10451631" y="408727"/>
                  </a:lnTo>
                  <a:lnTo>
                    <a:pt x="10417033" y="385875"/>
                  </a:lnTo>
                  <a:lnTo>
                    <a:pt x="10417033" y="1007453"/>
                  </a:lnTo>
                  <a:lnTo>
                    <a:pt x="9846487" y="1007453"/>
                  </a:lnTo>
                  <a:lnTo>
                    <a:pt x="9846487" y="743674"/>
                  </a:lnTo>
                  <a:lnTo>
                    <a:pt x="9688510" y="743674"/>
                  </a:lnTo>
                  <a:lnTo>
                    <a:pt x="9688510" y="1007453"/>
                  </a:lnTo>
                  <a:lnTo>
                    <a:pt x="9525310" y="1007453"/>
                  </a:lnTo>
                  <a:lnTo>
                    <a:pt x="9525310" y="385875"/>
                  </a:lnTo>
                  <a:lnTo>
                    <a:pt x="9490711" y="408727"/>
                  </a:lnTo>
                  <a:lnTo>
                    <a:pt x="9430001" y="358452"/>
                  </a:lnTo>
                  <a:close/>
                  <a:moveTo>
                    <a:pt x="8624029" y="0"/>
                  </a:moveTo>
                  <a:lnTo>
                    <a:pt x="9165199" y="358452"/>
                  </a:lnTo>
                  <a:lnTo>
                    <a:pt x="9104489" y="408727"/>
                  </a:lnTo>
                  <a:lnTo>
                    <a:pt x="9069891" y="385875"/>
                  </a:lnTo>
                  <a:lnTo>
                    <a:pt x="9069891" y="1007453"/>
                  </a:lnTo>
                  <a:lnTo>
                    <a:pt x="8499344" y="1007453"/>
                  </a:lnTo>
                  <a:lnTo>
                    <a:pt x="8499344" y="743674"/>
                  </a:lnTo>
                  <a:lnTo>
                    <a:pt x="8341367" y="743674"/>
                  </a:lnTo>
                  <a:lnTo>
                    <a:pt x="8341367" y="1007453"/>
                  </a:lnTo>
                  <a:lnTo>
                    <a:pt x="8178167" y="1007453"/>
                  </a:lnTo>
                  <a:lnTo>
                    <a:pt x="8178167" y="385875"/>
                  </a:lnTo>
                  <a:lnTo>
                    <a:pt x="8143568" y="408727"/>
                  </a:lnTo>
                  <a:lnTo>
                    <a:pt x="8082858" y="358452"/>
                  </a:lnTo>
                  <a:close/>
                  <a:moveTo>
                    <a:pt x="7276886" y="0"/>
                  </a:moveTo>
                  <a:lnTo>
                    <a:pt x="7818056" y="358452"/>
                  </a:lnTo>
                  <a:lnTo>
                    <a:pt x="7757346" y="408727"/>
                  </a:lnTo>
                  <a:lnTo>
                    <a:pt x="7722747" y="385875"/>
                  </a:lnTo>
                  <a:lnTo>
                    <a:pt x="7722747" y="1007453"/>
                  </a:lnTo>
                  <a:lnTo>
                    <a:pt x="7153507" y="1007453"/>
                  </a:lnTo>
                  <a:lnTo>
                    <a:pt x="7153507" y="743674"/>
                  </a:lnTo>
                  <a:lnTo>
                    <a:pt x="6995529" y="743674"/>
                  </a:lnTo>
                  <a:lnTo>
                    <a:pt x="6995529" y="1007453"/>
                  </a:lnTo>
                  <a:lnTo>
                    <a:pt x="6831024" y="1007453"/>
                  </a:lnTo>
                  <a:lnTo>
                    <a:pt x="6831024" y="385875"/>
                  </a:lnTo>
                  <a:lnTo>
                    <a:pt x="6797078" y="408727"/>
                  </a:lnTo>
                  <a:lnTo>
                    <a:pt x="6735715" y="358452"/>
                  </a:lnTo>
                  <a:close/>
                  <a:moveTo>
                    <a:pt x="5929743" y="0"/>
                  </a:moveTo>
                  <a:lnTo>
                    <a:pt x="6470913" y="358452"/>
                  </a:lnTo>
                  <a:lnTo>
                    <a:pt x="6410203" y="408727"/>
                  </a:lnTo>
                  <a:lnTo>
                    <a:pt x="6375605" y="385875"/>
                  </a:lnTo>
                  <a:lnTo>
                    <a:pt x="6375605" y="1007453"/>
                  </a:lnTo>
                  <a:lnTo>
                    <a:pt x="5805711" y="1007453"/>
                  </a:lnTo>
                  <a:lnTo>
                    <a:pt x="5805711" y="743674"/>
                  </a:lnTo>
                  <a:lnTo>
                    <a:pt x="5647733" y="743674"/>
                  </a:lnTo>
                  <a:lnTo>
                    <a:pt x="5647733" y="1007453"/>
                  </a:lnTo>
                  <a:lnTo>
                    <a:pt x="5483881" y="1007453"/>
                  </a:lnTo>
                  <a:lnTo>
                    <a:pt x="5483881" y="385875"/>
                  </a:lnTo>
                  <a:lnTo>
                    <a:pt x="5449282" y="408727"/>
                  </a:lnTo>
                  <a:lnTo>
                    <a:pt x="5388572" y="358452"/>
                  </a:lnTo>
                  <a:close/>
                  <a:moveTo>
                    <a:pt x="4582926" y="0"/>
                  </a:moveTo>
                  <a:lnTo>
                    <a:pt x="5123771" y="358452"/>
                  </a:lnTo>
                  <a:lnTo>
                    <a:pt x="5062444" y="408727"/>
                  </a:lnTo>
                  <a:lnTo>
                    <a:pt x="5028519" y="385875"/>
                  </a:lnTo>
                  <a:lnTo>
                    <a:pt x="5028519" y="1007453"/>
                  </a:lnTo>
                  <a:lnTo>
                    <a:pt x="4458316" y="1007453"/>
                  </a:lnTo>
                  <a:lnTo>
                    <a:pt x="4458316" y="743674"/>
                  </a:lnTo>
                  <a:lnTo>
                    <a:pt x="4301087" y="743674"/>
                  </a:lnTo>
                  <a:lnTo>
                    <a:pt x="4301087" y="1007453"/>
                  </a:lnTo>
                  <a:lnTo>
                    <a:pt x="4137333" y="1007453"/>
                  </a:lnTo>
                  <a:lnTo>
                    <a:pt x="4137333" y="385875"/>
                  </a:lnTo>
                  <a:lnTo>
                    <a:pt x="4102755" y="408727"/>
                  </a:lnTo>
                  <a:lnTo>
                    <a:pt x="4041429" y="358452"/>
                  </a:lnTo>
                  <a:close/>
                  <a:moveTo>
                    <a:pt x="3235131" y="0"/>
                  </a:moveTo>
                  <a:lnTo>
                    <a:pt x="3776628" y="358452"/>
                  </a:lnTo>
                  <a:lnTo>
                    <a:pt x="3715301" y="408727"/>
                  </a:lnTo>
                  <a:lnTo>
                    <a:pt x="3680724" y="385875"/>
                  </a:lnTo>
                  <a:lnTo>
                    <a:pt x="3680724" y="1007453"/>
                  </a:lnTo>
                  <a:lnTo>
                    <a:pt x="3111173" y="1007453"/>
                  </a:lnTo>
                  <a:lnTo>
                    <a:pt x="3111173" y="743674"/>
                  </a:lnTo>
                  <a:lnTo>
                    <a:pt x="2953291" y="743674"/>
                  </a:lnTo>
                  <a:lnTo>
                    <a:pt x="2953291" y="1007453"/>
                  </a:lnTo>
                  <a:lnTo>
                    <a:pt x="2789537" y="1007453"/>
                  </a:lnTo>
                  <a:lnTo>
                    <a:pt x="2789537" y="385875"/>
                  </a:lnTo>
                  <a:lnTo>
                    <a:pt x="2754960" y="408727"/>
                  </a:lnTo>
                  <a:lnTo>
                    <a:pt x="2694286" y="358452"/>
                  </a:lnTo>
                  <a:close/>
                  <a:moveTo>
                    <a:pt x="1888314" y="0"/>
                  </a:moveTo>
                  <a:lnTo>
                    <a:pt x="2429484" y="358452"/>
                  </a:lnTo>
                  <a:lnTo>
                    <a:pt x="2368774" y="408727"/>
                  </a:lnTo>
                  <a:lnTo>
                    <a:pt x="2334175" y="385875"/>
                  </a:lnTo>
                  <a:lnTo>
                    <a:pt x="2334175" y="1007453"/>
                  </a:lnTo>
                  <a:lnTo>
                    <a:pt x="1764282" y="1007453"/>
                  </a:lnTo>
                  <a:lnTo>
                    <a:pt x="1764282" y="743674"/>
                  </a:lnTo>
                  <a:lnTo>
                    <a:pt x="1606304" y="743674"/>
                  </a:lnTo>
                  <a:lnTo>
                    <a:pt x="1606304" y="1007453"/>
                  </a:lnTo>
                  <a:lnTo>
                    <a:pt x="1442452" y="1007453"/>
                  </a:lnTo>
                  <a:lnTo>
                    <a:pt x="1442452" y="385875"/>
                  </a:lnTo>
                  <a:lnTo>
                    <a:pt x="1407853" y="408727"/>
                  </a:lnTo>
                  <a:lnTo>
                    <a:pt x="1347143" y="358452"/>
                  </a:lnTo>
                  <a:close/>
                  <a:moveTo>
                    <a:pt x="541823" y="0"/>
                  </a:moveTo>
                  <a:lnTo>
                    <a:pt x="1082341" y="358452"/>
                  </a:lnTo>
                  <a:lnTo>
                    <a:pt x="1021631" y="408727"/>
                  </a:lnTo>
                  <a:lnTo>
                    <a:pt x="987685" y="385875"/>
                  </a:lnTo>
                  <a:lnTo>
                    <a:pt x="987685" y="1007453"/>
                  </a:lnTo>
                  <a:lnTo>
                    <a:pt x="417792" y="1007453"/>
                  </a:lnTo>
                  <a:lnTo>
                    <a:pt x="417792" y="743674"/>
                  </a:lnTo>
                  <a:lnTo>
                    <a:pt x="259814" y="743674"/>
                  </a:lnTo>
                  <a:lnTo>
                    <a:pt x="259814" y="1007453"/>
                  </a:lnTo>
                  <a:lnTo>
                    <a:pt x="95309" y="1007453"/>
                  </a:lnTo>
                  <a:lnTo>
                    <a:pt x="95309" y="385875"/>
                  </a:lnTo>
                  <a:lnTo>
                    <a:pt x="61363" y="408727"/>
                  </a:lnTo>
                  <a:lnTo>
                    <a:pt x="0" y="358452"/>
                  </a:lnTo>
                  <a:close/>
                </a:path>
              </a:pathLst>
            </a:custGeom>
            <a:solidFill>
              <a:schemeClr val="bg1">
                <a:lumMod val="85000"/>
              </a:schemeClr>
            </a:solidFill>
            <a:ln>
              <a:noFill/>
            </a:ln>
            <a:effectLst/>
          </p:spPr>
          <p:txBody>
            <a:bodyPr wrap="square" anchor="ctr">
              <a:noAutofit/>
            </a:bodyPr>
            <a:lstStyle/>
            <a:p>
              <a:endParaRPr lang="en-US" sz="2800" dirty="0"/>
            </a:p>
          </p:txBody>
        </p:sp>
        <p:sp>
          <p:nvSpPr>
            <p:cNvPr id="17" name="Rectangle 16">
              <a:extLst>
                <a:ext uri="{FF2B5EF4-FFF2-40B4-BE49-F238E27FC236}">
                  <a16:creationId xmlns:a16="http://schemas.microsoft.com/office/drawing/2014/main" id="{9979A3D6-6265-4C39-B35F-A8F2E72C81E2}"/>
                </a:ext>
              </a:extLst>
            </p:cNvPr>
            <p:cNvSpPr/>
            <p:nvPr/>
          </p:nvSpPr>
          <p:spPr>
            <a:xfrm>
              <a:off x="6941128" y="3781763"/>
              <a:ext cx="6024596" cy="105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18" name="Freeform 152">
              <a:extLst>
                <a:ext uri="{FF2B5EF4-FFF2-40B4-BE49-F238E27FC236}">
                  <a16:creationId xmlns:a16="http://schemas.microsoft.com/office/drawing/2014/main" id="{6390FA99-001B-4EC0-8896-0846E682D920}"/>
                </a:ext>
              </a:extLst>
            </p:cNvPr>
            <p:cNvSpPr/>
            <p:nvPr/>
          </p:nvSpPr>
          <p:spPr>
            <a:xfrm>
              <a:off x="6941127" y="3781762"/>
              <a:ext cx="13383489" cy="1097735"/>
            </a:xfrm>
            <a:custGeom>
              <a:avLst/>
              <a:gdLst>
                <a:gd name="connsiteX0" fmla="*/ 12756829 w 13383489"/>
                <a:gd name="connsiteY0" fmla="*/ 32102 h 1097735"/>
                <a:gd name="connsiteX1" fmla="*/ 12215659 w 13383489"/>
                <a:gd name="connsiteY1" fmla="*/ 390554 h 1097735"/>
                <a:gd name="connsiteX2" fmla="*/ 12276369 w 13383489"/>
                <a:gd name="connsiteY2" fmla="*/ 440829 h 1097735"/>
                <a:gd name="connsiteX3" fmla="*/ 12310967 w 13383489"/>
                <a:gd name="connsiteY3" fmla="*/ 417977 h 1097735"/>
                <a:gd name="connsiteX4" fmla="*/ 12310967 w 13383489"/>
                <a:gd name="connsiteY4" fmla="*/ 1039555 h 1097735"/>
                <a:gd name="connsiteX5" fmla="*/ 12474167 w 13383489"/>
                <a:gd name="connsiteY5" fmla="*/ 1039555 h 1097735"/>
                <a:gd name="connsiteX6" fmla="*/ 12474167 w 13383489"/>
                <a:gd name="connsiteY6" fmla="*/ 775776 h 1097735"/>
                <a:gd name="connsiteX7" fmla="*/ 12632145 w 13383489"/>
                <a:gd name="connsiteY7" fmla="*/ 775776 h 1097735"/>
                <a:gd name="connsiteX8" fmla="*/ 12632145 w 13383489"/>
                <a:gd name="connsiteY8" fmla="*/ 1039555 h 1097735"/>
                <a:gd name="connsiteX9" fmla="*/ 13202691 w 13383489"/>
                <a:gd name="connsiteY9" fmla="*/ 1039555 h 1097735"/>
                <a:gd name="connsiteX10" fmla="*/ 13202691 w 13383489"/>
                <a:gd name="connsiteY10" fmla="*/ 417977 h 1097735"/>
                <a:gd name="connsiteX11" fmla="*/ 13237289 w 13383489"/>
                <a:gd name="connsiteY11" fmla="*/ 440829 h 1097735"/>
                <a:gd name="connsiteX12" fmla="*/ 13298001 w 13383489"/>
                <a:gd name="connsiteY12" fmla="*/ 390554 h 1097735"/>
                <a:gd name="connsiteX13" fmla="*/ 11409687 w 13383489"/>
                <a:gd name="connsiteY13" fmla="*/ 32102 h 1097735"/>
                <a:gd name="connsiteX14" fmla="*/ 10868517 w 13383489"/>
                <a:gd name="connsiteY14" fmla="*/ 390554 h 1097735"/>
                <a:gd name="connsiteX15" fmla="*/ 10929227 w 13383489"/>
                <a:gd name="connsiteY15" fmla="*/ 440829 h 1097735"/>
                <a:gd name="connsiteX16" fmla="*/ 10963825 w 13383489"/>
                <a:gd name="connsiteY16" fmla="*/ 417977 h 1097735"/>
                <a:gd name="connsiteX17" fmla="*/ 10963825 w 13383489"/>
                <a:gd name="connsiteY17" fmla="*/ 1039555 h 1097735"/>
                <a:gd name="connsiteX18" fmla="*/ 11127025 w 13383489"/>
                <a:gd name="connsiteY18" fmla="*/ 1039555 h 1097735"/>
                <a:gd name="connsiteX19" fmla="*/ 11127025 w 13383489"/>
                <a:gd name="connsiteY19" fmla="*/ 775776 h 1097735"/>
                <a:gd name="connsiteX20" fmla="*/ 11285001 w 13383489"/>
                <a:gd name="connsiteY20" fmla="*/ 775776 h 1097735"/>
                <a:gd name="connsiteX21" fmla="*/ 11285001 w 13383489"/>
                <a:gd name="connsiteY21" fmla="*/ 1039555 h 1097735"/>
                <a:gd name="connsiteX22" fmla="*/ 11855549 w 13383489"/>
                <a:gd name="connsiteY22" fmla="*/ 1039555 h 1097735"/>
                <a:gd name="connsiteX23" fmla="*/ 11855549 w 13383489"/>
                <a:gd name="connsiteY23" fmla="*/ 417977 h 1097735"/>
                <a:gd name="connsiteX24" fmla="*/ 11890147 w 13383489"/>
                <a:gd name="connsiteY24" fmla="*/ 440829 h 1097735"/>
                <a:gd name="connsiteX25" fmla="*/ 11950857 w 13383489"/>
                <a:gd name="connsiteY25" fmla="*/ 390554 h 1097735"/>
                <a:gd name="connsiteX26" fmla="*/ 10062543 w 13383489"/>
                <a:gd name="connsiteY26" fmla="*/ 32102 h 1097735"/>
                <a:gd name="connsiteX27" fmla="*/ 9521373 w 13383489"/>
                <a:gd name="connsiteY27" fmla="*/ 390554 h 1097735"/>
                <a:gd name="connsiteX28" fmla="*/ 9582083 w 13383489"/>
                <a:gd name="connsiteY28" fmla="*/ 440829 h 1097735"/>
                <a:gd name="connsiteX29" fmla="*/ 9616682 w 13383489"/>
                <a:gd name="connsiteY29" fmla="*/ 417977 h 1097735"/>
                <a:gd name="connsiteX30" fmla="*/ 9616682 w 13383489"/>
                <a:gd name="connsiteY30" fmla="*/ 1039555 h 1097735"/>
                <a:gd name="connsiteX31" fmla="*/ 9779882 w 13383489"/>
                <a:gd name="connsiteY31" fmla="*/ 1039555 h 1097735"/>
                <a:gd name="connsiteX32" fmla="*/ 9779882 w 13383489"/>
                <a:gd name="connsiteY32" fmla="*/ 775776 h 1097735"/>
                <a:gd name="connsiteX33" fmla="*/ 9937859 w 13383489"/>
                <a:gd name="connsiteY33" fmla="*/ 775776 h 1097735"/>
                <a:gd name="connsiteX34" fmla="*/ 9937859 w 13383489"/>
                <a:gd name="connsiteY34" fmla="*/ 1039555 h 1097735"/>
                <a:gd name="connsiteX35" fmla="*/ 10508405 w 13383489"/>
                <a:gd name="connsiteY35" fmla="*/ 1039555 h 1097735"/>
                <a:gd name="connsiteX36" fmla="*/ 10508405 w 13383489"/>
                <a:gd name="connsiteY36" fmla="*/ 417977 h 1097735"/>
                <a:gd name="connsiteX37" fmla="*/ 10543003 w 13383489"/>
                <a:gd name="connsiteY37" fmla="*/ 440829 h 1097735"/>
                <a:gd name="connsiteX38" fmla="*/ 10603715 w 13383489"/>
                <a:gd name="connsiteY38" fmla="*/ 390554 h 1097735"/>
                <a:gd name="connsiteX39" fmla="*/ 8715401 w 13383489"/>
                <a:gd name="connsiteY39" fmla="*/ 32102 h 1097735"/>
                <a:gd name="connsiteX40" fmla="*/ 8174230 w 13383489"/>
                <a:gd name="connsiteY40" fmla="*/ 390554 h 1097735"/>
                <a:gd name="connsiteX41" fmla="*/ 8234940 w 13383489"/>
                <a:gd name="connsiteY41" fmla="*/ 440829 h 1097735"/>
                <a:gd name="connsiteX42" fmla="*/ 8269539 w 13383489"/>
                <a:gd name="connsiteY42" fmla="*/ 417977 h 1097735"/>
                <a:gd name="connsiteX43" fmla="*/ 8269539 w 13383489"/>
                <a:gd name="connsiteY43" fmla="*/ 1039555 h 1097735"/>
                <a:gd name="connsiteX44" fmla="*/ 8432739 w 13383489"/>
                <a:gd name="connsiteY44" fmla="*/ 1039555 h 1097735"/>
                <a:gd name="connsiteX45" fmla="*/ 8432739 w 13383489"/>
                <a:gd name="connsiteY45" fmla="*/ 775776 h 1097735"/>
                <a:gd name="connsiteX46" fmla="*/ 8590716 w 13383489"/>
                <a:gd name="connsiteY46" fmla="*/ 775776 h 1097735"/>
                <a:gd name="connsiteX47" fmla="*/ 8590716 w 13383489"/>
                <a:gd name="connsiteY47" fmla="*/ 1039555 h 1097735"/>
                <a:gd name="connsiteX48" fmla="*/ 9161263 w 13383489"/>
                <a:gd name="connsiteY48" fmla="*/ 1039555 h 1097735"/>
                <a:gd name="connsiteX49" fmla="*/ 9161263 w 13383489"/>
                <a:gd name="connsiteY49" fmla="*/ 417977 h 1097735"/>
                <a:gd name="connsiteX50" fmla="*/ 9195861 w 13383489"/>
                <a:gd name="connsiteY50" fmla="*/ 440829 h 1097735"/>
                <a:gd name="connsiteX51" fmla="*/ 9256571 w 13383489"/>
                <a:gd name="connsiteY51" fmla="*/ 390554 h 1097735"/>
                <a:gd name="connsiteX52" fmla="*/ 7368258 w 13383489"/>
                <a:gd name="connsiteY52" fmla="*/ 32102 h 1097735"/>
                <a:gd name="connsiteX53" fmla="*/ 6827087 w 13383489"/>
                <a:gd name="connsiteY53" fmla="*/ 390554 h 1097735"/>
                <a:gd name="connsiteX54" fmla="*/ 6888450 w 13383489"/>
                <a:gd name="connsiteY54" fmla="*/ 440829 h 1097735"/>
                <a:gd name="connsiteX55" fmla="*/ 6922396 w 13383489"/>
                <a:gd name="connsiteY55" fmla="*/ 417977 h 1097735"/>
                <a:gd name="connsiteX56" fmla="*/ 6922396 w 13383489"/>
                <a:gd name="connsiteY56" fmla="*/ 1039555 h 1097735"/>
                <a:gd name="connsiteX57" fmla="*/ 7086901 w 13383489"/>
                <a:gd name="connsiteY57" fmla="*/ 1039555 h 1097735"/>
                <a:gd name="connsiteX58" fmla="*/ 7086901 w 13383489"/>
                <a:gd name="connsiteY58" fmla="*/ 775776 h 1097735"/>
                <a:gd name="connsiteX59" fmla="*/ 7244879 w 13383489"/>
                <a:gd name="connsiteY59" fmla="*/ 775776 h 1097735"/>
                <a:gd name="connsiteX60" fmla="*/ 7244879 w 13383489"/>
                <a:gd name="connsiteY60" fmla="*/ 1039555 h 1097735"/>
                <a:gd name="connsiteX61" fmla="*/ 7814119 w 13383489"/>
                <a:gd name="connsiteY61" fmla="*/ 1039555 h 1097735"/>
                <a:gd name="connsiteX62" fmla="*/ 7814119 w 13383489"/>
                <a:gd name="connsiteY62" fmla="*/ 417977 h 1097735"/>
                <a:gd name="connsiteX63" fmla="*/ 7848718 w 13383489"/>
                <a:gd name="connsiteY63" fmla="*/ 440829 h 1097735"/>
                <a:gd name="connsiteX64" fmla="*/ 7909428 w 13383489"/>
                <a:gd name="connsiteY64" fmla="*/ 390554 h 1097735"/>
                <a:gd name="connsiteX65" fmla="*/ 6021115 w 13383489"/>
                <a:gd name="connsiteY65" fmla="*/ 32102 h 1097735"/>
                <a:gd name="connsiteX66" fmla="*/ 5479944 w 13383489"/>
                <a:gd name="connsiteY66" fmla="*/ 390554 h 1097735"/>
                <a:gd name="connsiteX67" fmla="*/ 5540654 w 13383489"/>
                <a:gd name="connsiteY67" fmla="*/ 440829 h 1097735"/>
                <a:gd name="connsiteX68" fmla="*/ 5575253 w 13383489"/>
                <a:gd name="connsiteY68" fmla="*/ 417977 h 1097735"/>
                <a:gd name="connsiteX69" fmla="*/ 5575253 w 13383489"/>
                <a:gd name="connsiteY69" fmla="*/ 1039555 h 1097735"/>
                <a:gd name="connsiteX70" fmla="*/ 5739105 w 13383489"/>
                <a:gd name="connsiteY70" fmla="*/ 1039555 h 1097735"/>
                <a:gd name="connsiteX71" fmla="*/ 5739105 w 13383489"/>
                <a:gd name="connsiteY71" fmla="*/ 775776 h 1097735"/>
                <a:gd name="connsiteX72" fmla="*/ 5897083 w 13383489"/>
                <a:gd name="connsiteY72" fmla="*/ 775776 h 1097735"/>
                <a:gd name="connsiteX73" fmla="*/ 5897083 w 13383489"/>
                <a:gd name="connsiteY73" fmla="*/ 1039555 h 1097735"/>
                <a:gd name="connsiteX74" fmla="*/ 6466977 w 13383489"/>
                <a:gd name="connsiteY74" fmla="*/ 1039555 h 1097735"/>
                <a:gd name="connsiteX75" fmla="*/ 6466977 w 13383489"/>
                <a:gd name="connsiteY75" fmla="*/ 417977 h 1097735"/>
                <a:gd name="connsiteX76" fmla="*/ 6501575 w 13383489"/>
                <a:gd name="connsiteY76" fmla="*/ 440829 h 1097735"/>
                <a:gd name="connsiteX77" fmla="*/ 6562285 w 13383489"/>
                <a:gd name="connsiteY77" fmla="*/ 390554 h 1097735"/>
                <a:gd name="connsiteX78" fmla="*/ 4674298 w 13383489"/>
                <a:gd name="connsiteY78" fmla="*/ 32102 h 1097735"/>
                <a:gd name="connsiteX79" fmla="*/ 4132801 w 13383489"/>
                <a:gd name="connsiteY79" fmla="*/ 390554 h 1097735"/>
                <a:gd name="connsiteX80" fmla="*/ 4194127 w 13383489"/>
                <a:gd name="connsiteY80" fmla="*/ 440829 h 1097735"/>
                <a:gd name="connsiteX81" fmla="*/ 4228705 w 13383489"/>
                <a:gd name="connsiteY81" fmla="*/ 417977 h 1097735"/>
                <a:gd name="connsiteX82" fmla="*/ 4228705 w 13383489"/>
                <a:gd name="connsiteY82" fmla="*/ 1039555 h 1097735"/>
                <a:gd name="connsiteX83" fmla="*/ 4392459 w 13383489"/>
                <a:gd name="connsiteY83" fmla="*/ 1039555 h 1097735"/>
                <a:gd name="connsiteX84" fmla="*/ 4392459 w 13383489"/>
                <a:gd name="connsiteY84" fmla="*/ 775776 h 1097735"/>
                <a:gd name="connsiteX85" fmla="*/ 4549688 w 13383489"/>
                <a:gd name="connsiteY85" fmla="*/ 775776 h 1097735"/>
                <a:gd name="connsiteX86" fmla="*/ 4549688 w 13383489"/>
                <a:gd name="connsiteY86" fmla="*/ 1039555 h 1097735"/>
                <a:gd name="connsiteX87" fmla="*/ 5119891 w 13383489"/>
                <a:gd name="connsiteY87" fmla="*/ 1039555 h 1097735"/>
                <a:gd name="connsiteX88" fmla="*/ 5119891 w 13383489"/>
                <a:gd name="connsiteY88" fmla="*/ 417977 h 1097735"/>
                <a:gd name="connsiteX89" fmla="*/ 5153816 w 13383489"/>
                <a:gd name="connsiteY89" fmla="*/ 440829 h 1097735"/>
                <a:gd name="connsiteX90" fmla="*/ 5215143 w 13383489"/>
                <a:gd name="connsiteY90" fmla="*/ 390554 h 1097735"/>
                <a:gd name="connsiteX91" fmla="*/ 3326503 w 13383489"/>
                <a:gd name="connsiteY91" fmla="*/ 32102 h 1097735"/>
                <a:gd name="connsiteX92" fmla="*/ 2785658 w 13383489"/>
                <a:gd name="connsiteY92" fmla="*/ 390554 h 1097735"/>
                <a:gd name="connsiteX93" fmla="*/ 2846332 w 13383489"/>
                <a:gd name="connsiteY93" fmla="*/ 440829 h 1097735"/>
                <a:gd name="connsiteX94" fmla="*/ 2880909 w 13383489"/>
                <a:gd name="connsiteY94" fmla="*/ 417977 h 1097735"/>
                <a:gd name="connsiteX95" fmla="*/ 2880909 w 13383489"/>
                <a:gd name="connsiteY95" fmla="*/ 1039555 h 1097735"/>
                <a:gd name="connsiteX96" fmla="*/ 3044663 w 13383489"/>
                <a:gd name="connsiteY96" fmla="*/ 1039555 h 1097735"/>
                <a:gd name="connsiteX97" fmla="*/ 3044663 w 13383489"/>
                <a:gd name="connsiteY97" fmla="*/ 775776 h 1097735"/>
                <a:gd name="connsiteX98" fmla="*/ 3202545 w 13383489"/>
                <a:gd name="connsiteY98" fmla="*/ 775776 h 1097735"/>
                <a:gd name="connsiteX99" fmla="*/ 3202545 w 13383489"/>
                <a:gd name="connsiteY99" fmla="*/ 1039555 h 1097735"/>
                <a:gd name="connsiteX100" fmla="*/ 3772096 w 13383489"/>
                <a:gd name="connsiteY100" fmla="*/ 1039555 h 1097735"/>
                <a:gd name="connsiteX101" fmla="*/ 3772096 w 13383489"/>
                <a:gd name="connsiteY101" fmla="*/ 417977 h 1097735"/>
                <a:gd name="connsiteX102" fmla="*/ 3806673 w 13383489"/>
                <a:gd name="connsiteY102" fmla="*/ 440829 h 1097735"/>
                <a:gd name="connsiteX103" fmla="*/ 3868000 w 13383489"/>
                <a:gd name="connsiteY103" fmla="*/ 390554 h 1097735"/>
                <a:gd name="connsiteX104" fmla="*/ 1979686 w 13383489"/>
                <a:gd name="connsiteY104" fmla="*/ 32102 h 1097735"/>
                <a:gd name="connsiteX105" fmla="*/ 1438517 w 13383489"/>
                <a:gd name="connsiteY105" fmla="*/ 390554 h 1097735"/>
                <a:gd name="connsiteX106" fmla="*/ 1499225 w 13383489"/>
                <a:gd name="connsiteY106" fmla="*/ 440829 h 1097735"/>
                <a:gd name="connsiteX107" fmla="*/ 1533824 w 13383489"/>
                <a:gd name="connsiteY107" fmla="*/ 417977 h 1097735"/>
                <a:gd name="connsiteX108" fmla="*/ 1533824 w 13383489"/>
                <a:gd name="connsiteY108" fmla="*/ 1039555 h 1097735"/>
                <a:gd name="connsiteX109" fmla="*/ 1697676 w 13383489"/>
                <a:gd name="connsiteY109" fmla="*/ 1039555 h 1097735"/>
                <a:gd name="connsiteX110" fmla="*/ 1697676 w 13383489"/>
                <a:gd name="connsiteY110" fmla="*/ 775776 h 1097735"/>
                <a:gd name="connsiteX111" fmla="*/ 1855654 w 13383489"/>
                <a:gd name="connsiteY111" fmla="*/ 775776 h 1097735"/>
                <a:gd name="connsiteX112" fmla="*/ 1855654 w 13383489"/>
                <a:gd name="connsiteY112" fmla="*/ 1039555 h 1097735"/>
                <a:gd name="connsiteX113" fmla="*/ 2425547 w 13383489"/>
                <a:gd name="connsiteY113" fmla="*/ 1039555 h 1097735"/>
                <a:gd name="connsiteX114" fmla="*/ 2425547 w 13383489"/>
                <a:gd name="connsiteY114" fmla="*/ 417977 h 1097735"/>
                <a:gd name="connsiteX115" fmla="*/ 2460146 w 13383489"/>
                <a:gd name="connsiteY115" fmla="*/ 440829 h 1097735"/>
                <a:gd name="connsiteX116" fmla="*/ 2520856 w 13383489"/>
                <a:gd name="connsiteY116" fmla="*/ 390554 h 1097735"/>
                <a:gd name="connsiteX117" fmla="*/ 633196 w 13383489"/>
                <a:gd name="connsiteY117" fmla="*/ 32102 h 1097735"/>
                <a:gd name="connsiteX118" fmla="*/ 91373 w 13383489"/>
                <a:gd name="connsiteY118" fmla="*/ 390554 h 1097735"/>
                <a:gd name="connsiteX119" fmla="*/ 152735 w 13383489"/>
                <a:gd name="connsiteY119" fmla="*/ 440829 h 1097735"/>
                <a:gd name="connsiteX120" fmla="*/ 186682 w 13383489"/>
                <a:gd name="connsiteY120" fmla="*/ 417977 h 1097735"/>
                <a:gd name="connsiteX121" fmla="*/ 186682 w 13383489"/>
                <a:gd name="connsiteY121" fmla="*/ 1039555 h 1097735"/>
                <a:gd name="connsiteX122" fmla="*/ 351186 w 13383489"/>
                <a:gd name="connsiteY122" fmla="*/ 1039555 h 1097735"/>
                <a:gd name="connsiteX123" fmla="*/ 351186 w 13383489"/>
                <a:gd name="connsiteY123" fmla="*/ 775776 h 1097735"/>
                <a:gd name="connsiteX124" fmla="*/ 509164 w 13383489"/>
                <a:gd name="connsiteY124" fmla="*/ 775776 h 1097735"/>
                <a:gd name="connsiteX125" fmla="*/ 509164 w 13383489"/>
                <a:gd name="connsiteY125" fmla="*/ 1039555 h 1097735"/>
                <a:gd name="connsiteX126" fmla="*/ 1079059 w 13383489"/>
                <a:gd name="connsiteY126" fmla="*/ 1039555 h 1097735"/>
                <a:gd name="connsiteX127" fmla="*/ 1079059 w 13383489"/>
                <a:gd name="connsiteY127" fmla="*/ 417977 h 1097735"/>
                <a:gd name="connsiteX128" fmla="*/ 1113004 w 13383489"/>
                <a:gd name="connsiteY128" fmla="*/ 440829 h 1097735"/>
                <a:gd name="connsiteX129" fmla="*/ 1173714 w 13383489"/>
                <a:gd name="connsiteY129" fmla="*/ 390554 h 1097735"/>
                <a:gd name="connsiteX130" fmla="*/ 0 w 13383489"/>
                <a:gd name="connsiteY130" fmla="*/ 0 h 1097735"/>
                <a:gd name="connsiteX131" fmla="*/ 13383489 w 13383489"/>
                <a:gd name="connsiteY131" fmla="*/ 0 h 1097735"/>
                <a:gd name="connsiteX132" fmla="*/ 13383489 w 13383489"/>
                <a:gd name="connsiteY132" fmla="*/ 1097735 h 1097735"/>
                <a:gd name="connsiteX133" fmla="*/ 0 w 13383489"/>
                <a:gd name="connsiteY133" fmla="*/ 1097735 h 10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383489" h="1097735">
                  <a:moveTo>
                    <a:pt x="12756829" y="32102"/>
                  </a:moveTo>
                  <a:lnTo>
                    <a:pt x="12215659" y="390554"/>
                  </a:lnTo>
                  <a:lnTo>
                    <a:pt x="12276369" y="440829"/>
                  </a:lnTo>
                  <a:lnTo>
                    <a:pt x="12310967" y="417977"/>
                  </a:lnTo>
                  <a:lnTo>
                    <a:pt x="12310967" y="1039555"/>
                  </a:lnTo>
                  <a:lnTo>
                    <a:pt x="12474167" y="1039555"/>
                  </a:lnTo>
                  <a:lnTo>
                    <a:pt x="12474167" y="775776"/>
                  </a:lnTo>
                  <a:lnTo>
                    <a:pt x="12632145" y="775776"/>
                  </a:lnTo>
                  <a:lnTo>
                    <a:pt x="12632145" y="1039555"/>
                  </a:lnTo>
                  <a:lnTo>
                    <a:pt x="13202691" y="1039555"/>
                  </a:lnTo>
                  <a:lnTo>
                    <a:pt x="13202691" y="417977"/>
                  </a:lnTo>
                  <a:lnTo>
                    <a:pt x="13237289" y="440829"/>
                  </a:lnTo>
                  <a:lnTo>
                    <a:pt x="13298001" y="390554"/>
                  </a:lnTo>
                  <a:close/>
                  <a:moveTo>
                    <a:pt x="11409687" y="32102"/>
                  </a:moveTo>
                  <a:lnTo>
                    <a:pt x="10868517" y="390554"/>
                  </a:lnTo>
                  <a:lnTo>
                    <a:pt x="10929227" y="440829"/>
                  </a:lnTo>
                  <a:lnTo>
                    <a:pt x="10963825" y="417977"/>
                  </a:lnTo>
                  <a:lnTo>
                    <a:pt x="10963825" y="1039555"/>
                  </a:lnTo>
                  <a:lnTo>
                    <a:pt x="11127025" y="1039555"/>
                  </a:lnTo>
                  <a:lnTo>
                    <a:pt x="11127025" y="775776"/>
                  </a:lnTo>
                  <a:lnTo>
                    <a:pt x="11285001" y="775776"/>
                  </a:lnTo>
                  <a:lnTo>
                    <a:pt x="11285001" y="1039555"/>
                  </a:lnTo>
                  <a:lnTo>
                    <a:pt x="11855549" y="1039555"/>
                  </a:lnTo>
                  <a:lnTo>
                    <a:pt x="11855549" y="417977"/>
                  </a:lnTo>
                  <a:lnTo>
                    <a:pt x="11890147" y="440829"/>
                  </a:lnTo>
                  <a:lnTo>
                    <a:pt x="11950857" y="390554"/>
                  </a:lnTo>
                  <a:close/>
                  <a:moveTo>
                    <a:pt x="10062543" y="32102"/>
                  </a:moveTo>
                  <a:lnTo>
                    <a:pt x="9521373" y="390554"/>
                  </a:lnTo>
                  <a:lnTo>
                    <a:pt x="9582083" y="440829"/>
                  </a:lnTo>
                  <a:lnTo>
                    <a:pt x="9616682" y="417977"/>
                  </a:lnTo>
                  <a:lnTo>
                    <a:pt x="9616682" y="1039555"/>
                  </a:lnTo>
                  <a:lnTo>
                    <a:pt x="9779882" y="1039555"/>
                  </a:lnTo>
                  <a:lnTo>
                    <a:pt x="9779882" y="775776"/>
                  </a:lnTo>
                  <a:lnTo>
                    <a:pt x="9937859" y="775776"/>
                  </a:lnTo>
                  <a:lnTo>
                    <a:pt x="9937859" y="1039555"/>
                  </a:lnTo>
                  <a:lnTo>
                    <a:pt x="10508405" y="1039555"/>
                  </a:lnTo>
                  <a:lnTo>
                    <a:pt x="10508405" y="417977"/>
                  </a:lnTo>
                  <a:lnTo>
                    <a:pt x="10543003" y="440829"/>
                  </a:lnTo>
                  <a:lnTo>
                    <a:pt x="10603715" y="390554"/>
                  </a:lnTo>
                  <a:close/>
                  <a:moveTo>
                    <a:pt x="8715401" y="32102"/>
                  </a:moveTo>
                  <a:lnTo>
                    <a:pt x="8174230" y="390554"/>
                  </a:lnTo>
                  <a:lnTo>
                    <a:pt x="8234940" y="440829"/>
                  </a:lnTo>
                  <a:lnTo>
                    <a:pt x="8269539" y="417977"/>
                  </a:lnTo>
                  <a:lnTo>
                    <a:pt x="8269539" y="1039555"/>
                  </a:lnTo>
                  <a:lnTo>
                    <a:pt x="8432739" y="1039555"/>
                  </a:lnTo>
                  <a:lnTo>
                    <a:pt x="8432739" y="775776"/>
                  </a:lnTo>
                  <a:lnTo>
                    <a:pt x="8590716" y="775776"/>
                  </a:lnTo>
                  <a:lnTo>
                    <a:pt x="8590716" y="1039555"/>
                  </a:lnTo>
                  <a:lnTo>
                    <a:pt x="9161263" y="1039555"/>
                  </a:lnTo>
                  <a:lnTo>
                    <a:pt x="9161263" y="417977"/>
                  </a:lnTo>
                  <a:lnTo>
                    <a:pt x="9195861" y="440829"/>
                  </a:lnTo>
                  <a:lnTo>
                    <a:pt x="9256571" y="390554"/>
                  </a:lnTo>
                  <a:close/>
                  <a:moveTo>
                    <a:pt x="7368258" y="32102"/>
                  </a:moveTo>
                  <a:lnTo>
                    <a:pt x="6827087" y="390554"/>
                  </a:lnTo>
                  <a:lnTo>
                    <a:pt x="6888450" y="440829"/>
                  </a:lnTo>
                  <a:lnTo>
                    <a:pt x="6922396" y="417977"/>
                  </a:lnTo>
                  <a:lnTo>
                    <a:pt x="6922396" y="1039555"/>
                  </a:lnTo>
                  <a:lnTo>
                    <a:pt x="7086901" y="1039555"/>
                  </a:lnTo>
                  <a:lnTo>
                    <a:pt x="7086901" y="775776"/>
                  </a:lnTo>
                  <a:lnTo>
                    <a:pt x="7244879" y="775776"/>
                  </a:lnTo>
                  <a:lnTo>
                    <a:pt x="7244879" y="1039555"/>
                  </a:lnTo>
                  <a:lnTo>
                    <a:pt x="7814119" y="1039555"/>
                  </a:lnTo>
                  <a:lnTo>
                    <a:pt x="7814119" y="417977"/>
                  </a:lnTo>
                  <a:lnTo>
                    <a:pt x="7848718" y="440829"/>
                  </a:lnTo>
                  <a:lnTo>
                    <a:pt x="7909428" y="390554"/>
                  </a:lnTo>
                  <a:close/>
                  <a:moveTo>
                    <a:pt x="6021115" y="32102"/>
                  </a:moveTo>
                  <a:lnTo>
                    <a:pt x="5479944" y="390554"/>
                  </a:lnTo>
                  <a:lnTo>
                    <a:pt x="5540654" y="440829"/>
                  </a:lnTo>
                  <a:lnTo>
                    <a:pt x="5575253" y="417977"/>
                  </a:lnTo>
                  <a:lnTo>
                    <a:pt x="5575253" y="1039555"/>
                  </a:lnTo>
                  <a:lnTo>
                    <a:pt x="5739105" y="1039555"/>
                  </a:lnTo>
                  <a:lnTo>
                    <a:pt x="5739105" y="775776"/>
                  </a:lnTo>
                  <a:lnTo>
                    <a:pt x="5897083" y="775776"/>
                  </a:lnTo>
                  <a:lnTo>
                    <a:pt x="5897083" y="1039555"/>
                  </a:lnTo>
                  <a:lnTo>
                    <a:pt x="6466977" y="1039555"/>
                  </a:lnTo>
                  <a:lnTo>
                    <a:pt x="6466977" y="417977"/>
                  </a:lnTo>
                  <a:lnTo>
                    <a:pt x="6501575" y="440829"/>
                  </a:lnTo>
                  <a:lnTo>
                    <a:pt x="6562285" y="390554"/>
                  </a:lnTo>
                  <a:close/>
                  <a:moveTo>
                    <a:pt x="4674298" y="32102"/>
                  </a:moveTo>
                  <a:lnTo>
                    <a:pt x="4132801" y="390554"/>
                  </a:lnTo>
                  <a:lnTo>
                    <a:pt x="4194127" y="440829"/>
                  </a:lnTo>
                  <a:lnTo>
                    <a:pt x="4228705" y="417977"/>
                  </a:lnTo>
                  <a:lnTo>
                    <a:pt x="4228705" y="1039555"/>
                  </a:lnTo>
                  <a:lnTo>
                    <a:pt x="4392459" y="1039555"/>
                  </a:lnTo>
                  <a:lnTo>
                    <a:pt x="4392459" y="775776"/>
                  </a:lnTo>
                  <a:lnTo>
                    <a:pt x="4549688" y="775776"/>
                  </a:lnTo>
                  <a:lnTo>
                    <a:pt x="4549688" y="1039555"/>
                  </a:lnTo>
                  <a:lnTo>
                    <a:pt x="5119891" y="1039555"/>
                  </a:lnTo>
                  <a:lnTo>
                    <a:pt x="5119891" y="417977"/>
                  </a:lnTo>
                  <a:lnTo>
                    <a:pt x="5153816" y="440829"/>
                  </a:lnTo>
                  <a:lnTo>
                    <a:pt x="5215143" y="390554"/>
                  </a:lnTo>
                  <a:close/>
                  <a:moveTo>
                    <a:pt x="3326503" y="32102"/>
                  </a:moveTo>
                  <a:lnTo>
                    <a:pt x="2785658" y="390554"/>
                  </a:lnTo>
                  <a:lnTo>
                    <a:pt x="2846332" y="440829"/>
                  </a:lnTo>
                  <a:lnTo>
                    <a:pt x="2880909" y="417977"/>
                  </a:lnTo>
                  <a:lnTo>
                    <a:pt x="2880909" y="1039555"/>
                  </a:lnTo>
                  <a:lnTo>
                    <a:pt x="3044663" y="1039555"/>
                  </a:lnTo>
                  <a:lnTo>
                    <a:pt x="3044663" y="775776"/>
                  </a:lnTo>
                  <a:lnTo>
                    <a:pt x="3202545" y="775776"/>
                  </a:lnTo>
                  <a:lnTo>
                    <a:pt x="3202545" y="1039555"/>
                  </a:lnTo>
                  <a:lnTo>
                    <a:pt x="3772096" y="1039555"/>
                  </a:lnTo>
                  <a:lnTo>
                    <a:pt x="3772096" y="417977"/>
                  </a:lnTo>
                  <a:lnTo>
                    <a:pt x="3806673" y="440829"/>
                  </a:lnTo>
                  <a:lnTo>
                    <a:pt x="3868000" y="390554"/>
                  </a:lnTo>
                  <a:close/>
                  <a:moveTo>
                    <a:pt x="1979686" y="32102"/>
                  </a:moveTo>
                  <a:lnTo>
                    <a:pt x="1438517" y="390554"/>
                  </a:lnTo>
                  <a:lnTo>
                    <a:pt x="1499225" y="440829"/>
                  </a:lnTo>
                  <a:lnTo>
                    <a:pt x="1533824" y="417977"/>
                  </a:lnTo>
                  <a:lnTo>
                    <a:pt x="1533824" y="1039555"/>
                  </a:lnTo>
                  <a:lnTo>
                    <a:pt x="1697676" y="1039555"/>
                  </a:lnTo>
                  <a:lnTo>
                    <a:pt x="1697676" y="775776"/>
                  </a:lnTo>
                  <a:lnTo>
                    <a:pt x="1855654" y="775776"/>
                  </a:lnTo>
                  <a:lnTo>
                    <a:pt x="1855654" y="1039555"/>
                  </a:lnTo>
                  <a:lnTo>
                    <a:pt x="2425547" y="1039555"/>
                  </a:lnTo>
                  <a:lnTo>
                    <a:pt x="2425547" y="417977"/>
                  </a:lnTo>
                  <a:lnTo>
                    <a:pt x="2460146" y="440829"/>
                  </a:lnTo>
                  <a:lnTo>
                    <a:pt x="2520856" y="390554"/>
                  </a:lnTo>
                  <a:close/>
                  <a:moveTo>
                    <a:pt x="633196" y="32102"/>
                  </a:moveTo>
                  <a:lnTo>
                    <a:pt x="91373" y="390554"/>
                  </a:lnTo>
                  <a:lnTo>
                    <a:pt x="152735" y="440829"/>
                  </a:lnTo>
                  <a:lnTo>
                    <a:pt x="186682" y="417977"/>
                  </a:lnTo>
                  <a:lnTo>
                    <a:pt x="186682" y="1039555"/>
                  </a:lnTo>
                  <a:lnTo>
                    <a:pt x="351186" y="1039555"/>
                  </a:lnTo>
                  <a:lnTo>
                    <a:pt x="351186" y="775776"/>
                  </a:lnTo>
                  <a:lnTo>
                    <a:pt x="509164" y="775776"/>
                  </a:lnTo>
                  <a:lnTo>
                    <a:pt x="509164" y="1039555"/>
                  </a:lnTo>
                  <a:lnTo>
                    <a:pt x="1079059" y="1039555"/>
                  </a:lnTo>
                  <a:lnTo>
                    <a:pt x="1079059" y="417977"/>
                  </a:lnTo>
                  <a:lnTo>
                    <a:pt x="1113004" y="440829"/>
                  </a:lnTo>
                  <a:lnTo>
                    <a:pt x="1173714" y="390554"/>
                  </a:lnTo>
                  <a:close/>
                  <a:moveTo>
                    <a:pt x="0" y="0"/>
                  </a:moveTo>
                  <a:lnTo>
                    <a:pt x="13383489" y="0"/>
                  </a:lnTo>
                  <a:lnTo>
                    <a:pt x="13383489" y="1097735"/>
                  </a:lnTo>
                  <a:lnTo>
                    <a:pt x="0" y="1097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19" name="Group 18">
            <a:extLst>
              <a:ext uri="{FF2B5EF4-FFF2-40B4-BE49-F238E27FC236}">
                <a16:creationId xmlns:a16="http://schemas.microsoft.com/office/drawing/2014/main" id="{5AEAAC19-096F-4E78-9D31-98B1D2A79DAD}"/>
              </a:ext>
            </a:extLst>
          </p:cNvPr>
          <p:cNvGrpSpPr/>
          <p:nvPr/>
        </p:nvGrpSpPr>
        <p:grpSpPr>
          <a:xfrm>
            <a:off x="3415409" y="4151351"/>
            <a:ext cx="5619826" cy="460947"/>
            <a:chOff x="6941127" y="3781762"/>
            <a:chExt cx="13383489" cy="1097735"/>
          </a:xfrm>
        </p:grpSpPr>
        <p:sp>
          <p:nvSpPr>
            <p:cNvPr id="20" name="Freeform 154">
              <a:extLst>
                <a:ext uri="{FF2B5EF4-FFF2-40B4-BE49-F238E27FC236}">
                  <a16:creationId xmlns:a16="http://schemas.microsoft.com/office/drawing/2014/main" id="{0378F78B-6F0A-4836-8763-7A472D138C41}"/>
                </a:ext>
              </a:extLst>
            </p:cNvPr>
            <p:cNvSpPr>
              <a:spLocks noChangeArrowheads="1"/>
            </p:cNvSpPr>
            <p:nvPr/>
          </p:nvSpPr>
          <p:spPr bwMode="auto">
            <a:xfrm>
              <a:off x="7032499" y="3813865"/>
              <a:ext cx="13206629" cy="1007453"/>
            </a:xfrm>
            <a:custGeom>
              <a:avLst/>
              <a:gdLst>
                <a:gd name="connsiteX0" fmla="*/ 12665457 w 13206629"/>
                <a:gd name="connsiteY0" fmla="*/ 0 h 1007453"/>
                <a:gd name="connsiteX1" fmla="*/ 13206629 w 13206629"/>
                <a:gd name="connsiteY1" fmla="*/ 358452 h 1007453"/>
                <a:gd name="connsiteX2" fmla="*/ 13145917 w 13206629"/>
                <a:gd name="connsiteY2" fmla="*/ 408727 h 1007453"/>
                <a:gd name="connsiteX3" fmla="*/ 13111319 w 13206629"/>
                <a:gd name="connsiteY3" fmla="*/ 385875 h 1007453"/>
                <a:gd name="connsiteX4" fmla="*/ 13111319 w 13206629"/>
                <a:gd name="connsiteY4" fmla="*/ 1007453 h 1007453"/>
                <a:gd name="connsiteX5" fmla="*/ 12540773 w 13206629"/>
                <a:gd name="connsiteY5" fmla="*/ 1007453 h 1007453"/>
                <a:gd name="connsiteX6" fmla="*/ 12540773 w 13206629"/>
                <a:gd name="connsiteY6" fmla="*/ 743674 h 1007453"/>
                <a:gd name="connsiteX7" fmla="*/ 12382795 w 13206629"/>
                <a:gd name="connsiteY7" fmla="*/ 743674 h 1007453"/>
                <a:gd name="connsiteX8" fmla="*/ 12382795 w 13206629"/>
                <a:gd name="connsiteY8" fmla="*/ 1007453 h 1007453"/>
                <a:gd name="connsiteX9" fmla="*/ 12219595 w 13206629"/>
                <a:gd name="connsiteY9" fmla="*/ 1007453 h 1007453"/>
                <a:gd name="connsiteX10" fmla="*/ 12219595 w 13206629"/>
                <a:gd name="connsiteY10" fmla="*/ 385875 h 1007453"/>
                <a:gd name="connsiteX11" fmla="*/ 12184997 w 13206629"/>
                <a:gd name="connsiteY11" fmla="*/ 408727 h 1007453"/>
                <a:gd name="connsiteX12" fmla="*/ 12124287 w 13206629"/>
                <a:gd name="connsiteY12" fmla="*/ 358452 h 1007453"/>
                <a:gd name="connsiteX13" fmla="*/ 11318315 w 13206629"/>
                <a:gd name="connsiteY13" fmla="*/ 0 h 1007453"/>
                <a:gd name="connsiteX14" fmla="*/ 11859485 w 13206629"/>
                <a:gd name="connsiteY14" fmla="*/ 358452 h 1007453"/>
                <a:gd name="connsiteX15" fmla="*/ 11798775 w 13206629"/>
                <a:gd name="connsiteY15" fmla="*/ 408727 h 1007453"/>
                <a:gd name="connsiteX16" fmla="*/ 11764177 w 13206629"/>
                <a:gd name="connsiteY16" fmla="*/ 385875 h 1007453"/>
                <a:gd name="connsiteX17" fmla="*/ 11764177 w 13206629"/>
                <a:gd name="connsiteY17" fmla="*/ 1007453 h 1007453"/>
                <a:gd name="connsiteX18" fmla="*/ 11193629 w 13206629"/>
                <a:gd name="connsiteY18" fmla="*/ 1007453 h 1007453"/>
                <a:gd name="connsiteX19" fmla="*/ 11193629 w 13206629"/>
                <a:gd name="connsiteY19" fmla="*/ 743674 h 1007453"/>
                <a:gd name="connsiteX20" fmla="*/ 11035653 w 13206629"/>
                <a:gd name="connsiteY20" fmla="*/ 743674 h 1007453"/>
                <a:gd name="connsiteX21" fmla="*/ 11035653 w 13206629"/>
                <a:gd name="connsiteY21" fmla="*/ 1007453 h 1007453"/>
                <a:gd name="connsiteX22" fmla="*/ 10872453 w 13206629"/>
                <a:gd name="connsiteY22" fmla="*/ 1007453 h 1007453"/>
                <a:gd name="connsiteX23" fmla="*/ 10872453 w 13206629"/>
                <a:gd name="connsiteY23" fmla="*/ 385875 h 1007453"/>
                <a:gd name="connsiteX24" fmla="*/ 10837855 w 13206629"/>
                <a:gd name="connsiteY24" fmla="*/ 408727 h 1007453"/>
                <a:gd name="connsiteX25" fmla="*/ 10777145 w 13206629"/>
                <a:gd name="connsiteY25" fmla="*/ 358452 h 1007453"/>
                <a:gd name="connsiteX26" fmla="*/ 9971171 w 13206629"/>
                <a:gd name="connsiteY26" fmla="*/ 0 h 1007453"/>
                <a:gd name="connsiteX27" fmla="*/ 10512343 w 13206629"/>
                <a:gd name="connsiteY27" fmla="*/ 358452 h 1007453"/>
                <a:gd name="connsiteX28" fmla="*/ 10451631 w 13206629"/>
                <a:gd name="connsiteY28" fmla="*/ 408727 h 1007453"/>
                <a:gd name="connsiteX29" fmla="*/ 10417033 w 13206629"/>
                <a:gd name="connsiteY29" fmla="*/ 385875 h 1007453"/>
                <a:gd name="connsiteX30" fmla="*/ 10417033 w 13206629"/>
                <a:gd name="connsiteY30" fmla="*/ 1007453 h 1007453"/>
                <a:gd name="connsiteX31" fmla="*/ 9846487 w 13206629"/>
                <a:gd name="connsiteY31" fmla="*/ 1007453 h 1007453"/>
                <a:gd name="connsiteX32" fmla="*/ 9846487 w 13206629"/>
                <a:gd name="connsiteY32" fmla="*/ 743674 h 1007453"/>
                <a:gd name="connsiteX33" fmla="*/ 9688510 w 13206629"/>
                <a:gd name="connsiteY33" fmla="*/ 743674 h 1007453"/>
                <a:gd name="connsiteX34" fmla="*/ 9688510 w 13206629"/>
                <a:gd name="connsiteY34" fmla="*/ 1007453 h 1007453"/>
                <a:gd name="connsiteX35" fmla="*/ 9525310 w 13206629"/>
                <a:gd name="connsiteY35" fmla="*/ 1007453 h 1007453"/>
                <a:gd name="connsiteX36" fmla="*/ 9525310 w 13206629"/>
                <a:gd name="connsiteY36" fmla="*/ 385875 h 1007453"/>
                <a:gd name="connsiteX37" fmla="*/ 9490711 w 13206629"/>
                <a:gd name="connsiteY37" fmla="*/ 408727 h 1007453"/>
                <a:gd name="connsiteX38" fmla="*/ 9430001 w 13206629"/>
                <a:gd name="connsiteY38" fmla="*/ 358452 h 1007453"/>
                <a:gd name="connsiteX39" fmla="*/ 8624029 w 13206629"/>
                <a:gd name="connsiteY39" fmla="*/ 0 h 1007453"/>
                <a:gd name="connsiteX40" fmla="*/ 9165199 w 13206629"/>
                <a:gd name="connsiteY40" fmla="*/ 358452 h 1007453"/>
                <a:gd name="connsiteX41" fmla="*/ 9104489 w 13206629"/>
                <a:gd name="connsiteY41" fmla="*/ 408727 h 1007453"/>
                <a:gd name="connsiteX42" fmla="*/ 9069891 w 13206629"/>
                <a:gd name="connsiteY42" fmla="*/ 385875 h 1007453"/>
                <a:gd name="connsiteX43" fmla="*/ 9069891 w 13206629"/>
                <a:gd name="connsiteY43" fmla="*/ 1007453 h 1007453"/>
                <a:gd name="connsiteX44" fmla="*/ 8499344 w 13206629"/>
                <a:gd name="connsiteY44" fmla="*/ 1007453 h 1007453"/>
                <a:gd name="connsiteX45" fmla="*/ 8499344 w 13206629"/>
                <a:gd name="connsiteY45" fmla="*/ 743674 h 1007453"/>
                <a:gd name="connsiteX46" fmla="*/ 8341367 w 13206629"/>
                <a:gd name="connsiteY46" fmla="*/ 743674 h 1007453"/>
                <a:gd name="connsiteX47" fmla="*/ 8341367 w 13206629"/>
                <a:gd name="connsiteY47" fmla="*/ 1007453 h 1007453"/>
                <a:gd name="connsiteX48" fmla="*/ 8178167 w 13206629"/>
                <a:gd name="connsiteY48" fmla="*/ 1007453 h 1007453"/>
                <a:gd name="connsiteX49" fmla="*/ 8178167 w 13206629"/>
                <a:gd name="connsiteY49" fmla="*/ 385875 h 1007453"/>
                <a:gd name="connsiteX50" fmla="*/ 8143568 w 13206629"/>
                <a:gd name="connsiteY50" fmla="*/ 408727 h 1007453"/>
                <a:gd name="connsiteX51" fmla="*/ 8082858 w 13206629"/>
                <a:gd name="connsiteY51" fmla="*/ 358452 h 1007453"/>
                <a:gd name="connsiteX52" fmla="*/ 7276886 w 13206629"/>
                <a:gd name="connsiteY52" fmla="*/ 0 h 1007453"/>
                <a:gd name="connsiteX53" fmla="*/ 7818056 w 13206629"/>
                <a:gd name="connsiteY53" fmla="*/ 358452 h 1007453"/>
                <a:gd name="connsiteX54" fmla="*/ 7757346 w 13206629"/>
                <a:gd name="connsiteY54" fmla="*/ 408727 h 1007453"/>
                <a:gd name="connsiteX55" fmla="*/ 7722747 w 13206629"/>
                <a:gd name="connsiteY55" fmla="*/ 385875 h 1007453"/>
                <a:gd name="connsiteX56" fmla="*/ 7722747 w 13206629"/>
                <a:gd name="connsiteY56" fmla="*/ 1007453 h 1007453"/>
                <a:gd name="connsiteX57" fmla="*/ 7153507 w 13206629"/>
                <a:gd name="connsiteY57" fmla="*/ 1007453 h 1007453"/>
                <a:gd name="connsiteX58" fmla="*/ 7153507 w 13206629"/>
                <a:gd name="connsiteY58" fmla="*/ 743674 h 1007453"/>
                <a:gd name="connsiteX59" fmla="*/ 6995529 w 13206629"/>
                <a:gd name="connsiteY59" fmla="*/ 743674 h 1007453"/>
                <a:gd name="connsiteX60" fmla="*/ 6995529 w 13206629"/>
                <a:gd name="connsiteY60" fmla="*/ 1007453 h 1007453"/>
                <a:gd name="connsiteX61" fmla="*/ 6831024 w 13206629"/>
                <a:gd name="connsiteY61" fmla="*/ 1007453 h 1007453"/>
                <a:gd name="connsiteX62" fmla="*/ 6831024 w 13206629"/>
                <a:gd name="connsiteY62" fmla="*/ 385875 h 1007453"/>
                <a:gd name="connsiteX63" fmla="*/ 6797078 w 13206629"/>
                <a:gd name="connsiteY63" fmla="*/ 408727 h 1007453"/>
                <a:gd name="connsiteX64" fmla="*/ 6735715 w 13206629"/>
                <a:gd name="connsiteY64" fmla="*/ 358452 h 1007453"/>
                <a:gd name="connsiteX65" fmla="*/ 5929743 w 13206629"/>
                <a:gd name="connsiteY65" fmla="*/ 0 h 1007453"/>
                <a:gd name="connsiteX66" fmla="*/ 6470913 w 13206629"/>
                <a:gd name="connsiteY66" fmla="*/ 358452 h 1007453"/>
                <a:gd name="connsiteX67" fmla="*/ 6410203 w 13206629"/>
                <a:gd name="connsiteY67" fmla="*/ 408727 h 1007453"/>
                <a:gd name="connsiteX68" fmla="*/ 6375605 w 13206629"/>
                <a:gd name="connsiteY68" fmla="*/ 385875 h 1007453"/>
                <a:gd name="connsiteX69" fmla="*/ 6375605 w 13206629"/>
                <a:gd name="connsiteY69" fmla="*/ 1007453 h 1007453"/>
                <a:gd name="connsiteX70" fmla="*/ 5805711 w 13206629"/>
                <a:gd name="connsiteY70" fmla="*/ 1007453 h 1007453"/>
                <a:gd name="connsiteX71" fmla="*/ 5805711 w 13206629"/>
                <a:gd name="connsiteY71" fmla="*/ 743674 h 1007453"/>
                <a:gd name="connsiteX72" fmla="*/ 5647733 w 13206629"/>
                <a:gd name="connsiteY72" fmla="*/ 743674 h 1007453"/>
                <a:gd name="connsiteX73" fmla="*/ 5647733 w 13206629"/>
                <a:gd name="connsiteY73" fmla="*/ 1007453 h 1007453"/>
                <a:gd name="connsiteX74" fmla="*/ 5483881 w 13206629"/>
                <a:gd name="connsiteY74" fmla="*/ 1007453 h 1007453"/>
                <a:gd name="connsiteX75" fmla="*/ 5483881 w 13206629"/>
                <a:gd name="connsiteY75" fmla="*/ 385875 h 1007453"/>
                <a:gd name="connsiteX76" fmla="*/ 5449282 w 13206629"/>
                <a:gd name="connsiteY76" fmla="*/ 408727 h 1007453"/>
                <a:gd name="connsiteX77" fmla="*/ 5388572 w 13206629"/>
                <a:gd name="connsiteY77" fmla="*/ 358452 h 1007453"/>
                <a:gd name="connsiteX78" fmla="*/ 4582926 w 13206629"/>
                <a:gd name="connsiteY78" fmla="*/ 0 h 1007453"/>
                <a:gd name="connsiteX79" fmla="*/ 5123771 w 13206629"/>
                <a:gd name="connsiteY79" fmla="*/ 358452 h 1007453"/>
                <a:gd name="connsiteX80" fmla="*/ 5062444 w 13206629"/>
                <a:gd name="connsiteY80" fmla="*/ 408727 h 1007453"/>
                <a:gd name="connsiteX81" fmla="*/ 5028519 w 13206629"/>
                <a:gd name="connsiteY81" fmla="*/ 385875 h 1007453"/>
                <a:gd name="connsiteX82" fmla="*/ 5028519 w 13206629"/>
                <a:gd name="connsiteY82" fmla="*/ 1007453 h 1007453"/>
                <a:gd name="connsiteX83" fmla="*/ 4458316 w 13206629"/>
                <a:gd name="connsiteY83" fmla="*/ 1007453 h 1007453"/>
                <a:gd name="connsiteX84" fmla="*/ 4458316 w 13206629"/>
                <a:gd name="connsiteY84" fmla="*/ 743674 h 1007453"/>
                <a:gd name="connsiteX85" fmla="*/ 4301087 w 13206629"/>
                <a:gd name="connsiteY85" fmla="*/ 743674 h 1007453"/>
                <a:gd name="connsiteX86" fmla="*/ 4301087 w 13206629"/>
                <a:gd name="connsiteY86" fmla="*/ 1007453 h 1007453"/>
                <a:gd name="connsiteX87" fmla="*/ 4137333 w 13206629"/>
                <a:gd name="connsiteY87" fmla="*/ 1007453 h 1007453"/>
                <a:gd name="connsiteX88" fmla="*/ 4137333 w 13206629"/>
                <a:gd name="connsiteY88" fmla="*/ 385875 h 1007453"/>
                <a:gd name="connsiteX89" fmla="*/ 4102755 w 13206629"/>
                <a:gd name="connsiteY89" fmla="*/ 408727 h 1007453"/>
                <a:gd name="connsiteX90" fmla="*/ 4041429 w 13206629"/>
                <a:gd name="connsiteY90" fmla="*/ 358452 h 1007453"/>
                <a:gd name="connsiteX91" fmla="*/ 3235131 w 13206629"/>
                <a:gd name="connsiteY91" fmla="*/ 0 h 1007453"/>
                <a:gd name="connsiteX92" fmla="*/ 3776628 w 13206629"/>
                <a:gd name="connsiteY92" fmla="*/ 358452 h 1007453"/>
                <a:gd name="connsiteX93" fmla="*/ 3715301 w 13206629"/>
                <a:gd name="connsiteY93" fmla="*/ 408727 h 1007453"/>
                <a:gd name="connsiteX94" fmla="*/ 3680724 w 13206629"/>
                <a:gd name="connsiteY94" fmla="*/ 385875 h 1007453"/>
                <a:gd name="connsiteX95" fmla="*/ 3680724 w 13206629"/>
                <a:gd name="connsiteY95" fmla="*/ 1007453 h 1007453"/>
                <a:gd name="connsiteX96" fmla="*/ 3111173 w 13206629"/>
                <a:gd name="connsiteY96" fmla="*/ 1007453 h 1007453"/>
                <a:gd name="connsiteX97" fmla="*/ 3111173 w 13206629"/>
                <a:gd name="connsiteY97" fmla="*/ 743674 h 1007453"/>
                <a:gd name="connsiteX98" fmla="*/ 2953291 w 13206629"/>
                <a:gd name="connsiteY98" fmla="*/ 743674 h 1007453"/>
                <a:gd name="connsiteX99" fmla="*/ 2953291 w 13206629"/>
                <a:gd name="connsiteY99" fmla="*/ 1007453 h 1007453"/>
                <a:gd name="connsiteX100" fmla="*/ 2789537 w 13206629"/>
                <a:gd name="connsiteY100" fmla="*/ 1007453 h 1007453"/>
                <a:gd name="connsiteX101" fmla="*/ 2789537 w 13206629"/>
                <a:gd name="connsiteY101" fmla="*/ 385875 h 1007453"/>
                <a:gd name="connsiteX102" fmla="*/ 2754960 w 13206629"/>
                <a:gd name="connsiteY102" fmla="*/ 408727 h 1007453"/>
                <a:gd name="connsiteX103" fmla="*/ 2694286 w 13206629"/>
                <a:gd name="connsiteY103" fmla="*/ 358452 h 1007453"/>
                <a:gd name="connsiteX104" fmla="*/ 1888314 w 13206629"/>
                <a:gd name="connsiteY104" fmla="*/ 0 h 1007453"/>
                <a:gd name="connsiteX105" fmla="*/ 2429484 w 13206629"/>
                <a:gd name="connsiteY105" fmla="*/ 358452 h 1007453"/>
                <a:gd name="connsiteX106" fmla="*/ 2368774 w 13206629"/>
                <a:gd name="connsiteY106" fmla="*/ 408727 h 1007453"/>
                <a:gd name="connsiteX107" fmla="*/ 2334175 w 13206629"/>
                <a:gd name="connsiteY107" fmla="*/ 385875 h 1007453"/>
                <a:gd name="connsiteX108" fmla="*/ 2334175 w 13206629"/>
                <a:gd name="connsiteY108" fmla="*/ 1007453 h 1007453"/>
                <a:gd name="connsiteX109" fmla="*/ 1764282 w 13206629"/>
                <a:gd name="connsiteY109" fmla="*/ 1007453 h 1007453"/>
                <a:gd name="connsiteX110" fmla="*/ 1764282 w 13206629"/>
                <a:gd name="connsiteY110" fmla="*/ 743674 h 1007453"/>
                <a:gd name="connsiteX111" fmla="*/ 1606304 w 13206629"/>
                <a:gd name="connsiteY111" fmla="*/ 743674 h 1007453"/>
                <a:gd name="connsiteX112" fmla="*/ 1606304 w 13206629"/>
                <a:gd name="connsiteY112" fmla="*/ 1007453 h 1007453"/>
                <a:gd name="connsiteX113" fmla="*/ 1442452 w 13206629"/>
                <a:gd name="connsiteY113" fmla="*/ 1007453 h 1007453"/>
                <a:gd name="connsiteX114" fmla="*/ 1442452 w 13206629"/>
                <a:gd name="connsiteY114" fmla="*/ 385875 h 1007453"/>
                <a:gd name="connsiteX115" fmla="*/ 1407853 w 13206629"/>
                <a:gd name="connsiteY115" fmla="*/ 408727 h 1007453"/>
                <a:gd name="connsiteX116" fmla="*/ 1347143 w 13206629"/>
                <a:gd name="connsiteY116" fmla="*/ 358452 h 1007453"/>
                <a:gd name="connsiteX117" fmla="*/ 541823 w 13206629"/>
                <a:gd name="connsiteY117" fmla="*/ 0 h 1007453"/>
                <a:gd name="connsiteX118" fmla="*/ 1082341 w 13206629"/>
                <a:gd name="connsiteY118" fmla="*/ 358452 h 1007453"/>
                <a:gd name="connsiteX119" fmla="*/ 1021631 w 13206629"/>
                <a:gd name="connsiteY119" fmla="*/ 408727 h 1007453"/>
                <a:gd name="connsiteX120" fmla="*/ 987685 w 13206629"/>
                <a:gd name="connsiteY120" fmla="*/ 385875 h 1007453"/>
                <a:gd name="connsiteX121" fmla="*/ 987685 w 13206629"/>
                <a:gd name="connsiteY121" fmla="*/ 1007453 h 1007453"/>
                <a:gd name="connsiteX122" fmla="*/ 417792 w 13206629"/>
                <a:gd name="connsiteY122" fmla="*/ 1007453 h 1007453"/>
                <a:gd name="connsiteX123" fmla="*/ 417792 w 13206629"/>
                <a:gd name="connsiteY123" fmla="*/ 743674 h 1007453"/>
                <a:gd name="connsiteX124" fmla="*/ 259814 w 13206629"/>
                <a:gd name="connsiteY124" fmla="*/ 743674 h 1007453"/>
                <a:gd name="connsiteX125" fmla="*/ 259814 w 13206629"/>
                <a:gd name="connsiteY125" fmla="*/ 1007453 h 1007453"/>
                <a:gd name="connsiteX126" fmla="*/ 95309 w 13206629"/>
                <a:gd name="connsiteY126" fmla="*/ 1007453 h 1007453"/>
                <a:gd name="connsiteX127" fmla="*/ 95309 w 13206629"/>
                <a:gd name="connsiteY127" fmla="*/ 385875 h 1007453"/>
                <a:gd name="connsiteX128" fmla="*/ 61363 w 13206629"/>
                <a:gd name="connsiteY128" fmla="*/ 408727 h 1007453"/>
                <a:gd name="connsiteX129" fmla="*/ 0 w 13206629"/>
                <a:gd name="connsiteY129" fmla="*/ 358452 h 100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206629" h="1007453">
                  <a:moveTo>
                    <a:pt x="12665457" y="0"/>
                  </a:moveTo>
                  <a:lnTo>
                    <a:pt x="13206629" y="358452"/>
                  </a:lnTo>
                  <a:lnTo>
                    <a:pt x="13145917" y="408727"/>
                  </a:lnTo>
                  <a:lnTo>
                    <a:pt x="13111319" y="385875"/>
                  </a:lnTo>
                  <a:lnTo>
                    <a:pt x="13111319" y="1007453"/>
                  </a:lnTo>
                  <a:lnTo>
                    <a:pt x="12540773" y="1007453"/>
                  </a:lnTo>
                  <a:lnTo>
                    <a:pt x="12540773" y="743674"/>
                  </a:lnTo>
                  <a:lnTo>
                    <a:pt x="12382795" y="743674"/>
                  </a:lnTo>
                  <a:lnTo>
                    <a:pt x="12382795" y="1007453"/>
                  </a:lnTo>
                  <a:lnTo>
                    <a:pt x="12219595" y="1007453"/>
                  </a:lnTo>
                  <a:lnTo>
                    <a:pt x="12219595" y="385875"/>
                  </a:lnTo>
                  <a:lnTo>
                    <a:pt x="12184997" y="408727"/>
                  </a:lnTo>
                  <a:lnTo>
                    <a:pt x="12124287" y="358452"/>
                  </a:lnTo>
                  <a:close/>
                  <a:moveTo>
                    <a:pt x="11318315" y="0"/>
                  </a:moveTo>
                  <a:lnTo>
                    <a:pt x="11859485" y="358452"/>
                  </a:lnTo>
                  <a:lnTo>
                    <a:pt x="11798775" y="408727"/>
                  </a:lnTo>
                  <a:lnTo>
                    <a:pt x="11764177" y="385875"/>
                  </a:lnTo>
                  <a:lnTo>
                    <a:pt x="11764177" y="1007453"/>
                  </a:lnTo>
                  <a:lnTo>
                    <a:pt x="11193629" y="1007453"/>
                  </a:lnTo>
                  <a:lnTo>
                    <a:pt x="11193629" y="743674"/>
                  </a:lnTo>
                  <a:lnTo>
                    <a:pt x="11035653" y="743674"/>
                  </a:lnTo>
                  <a:lnTo>
                    <a:pt x="11035653" y="1007453"/>
                  </a:lnTo>
                  <a:lnTo>
                    <a:pt x="10872453" y="1007453"/>
                  </a:lnTo>
                  <a:lnTo>
                    <a:pt x="10872453" y="385875"/>
                  </a:lnTo>
                  <a:lnTo>
                    <a:pt x="10837855" y="408727"/>
                  </a:lnTo>
                  <a:lnTo>
                    <a:pt x="10777145" y="358452"/>
                  </a:lnTo>
                  <a:close/>
                  <a:moveTo>
                    <a:pt x="9971171" y="0"/>
                  </a:moveTo>
                  <a:lnTo>
                    <a:pt x="10512343" y="358452"/>
                  </a:lnTo>
                  <a:lnTo>
                    <a:pt x="10451631" y="408727"/>
                  </a:lnTo>
                  <a:lnTo>
                    <a:pt x="10417033" y="385875"/>
                  </a:lnTo>
                  <a:lnTo>
                    <a:pt x="10417033" y="1007453"/>
                  </a:lnTo>
                  <a:lnTo>
                    <a:pt x="9846487" y="1007453"/>
                  </a:lnTo>
                  <a:lnTo>
                    <a:pt x="9846487" y="743674"/>
                  </a:lnTo>
                  <a:lnTo>
                    <a:pt x="9688510" y="743674"/>
                  </a:lnTo>
                  <a:lnTo>
                    <a:pt x="9688510" y="1007453"/>
                  </a:lnTo>
                  <a:lnTo>
                    <a:pt x="9525310" y="1007453"/>
                  </a:lnTo>
                  <a:lnTo>
                    <a:pt x="9525310" y="385875"/>
                  </a:lnTo>
                  <a:lnTo>
                    <a:pt x="9490711" y="408727"/>
                  </a:lnTo>
                  <a:lnTo>
                    <a:pt x="9430001" y="358452"/>
                  </a:lnTo>
                  <a:close/>
                  <a:moveTo>
                    <a:pt x="8624029" y="0"/>
                  </a:moveTo>
                  <a:lnTo>
                    <a:pt x="9165199" y="358452"/>
                  </a:lnTo>
                  <a:lnTo>
                    <a:pt x="9104489" y="408727"/>
                  </a:lnTo>
                  <a:lnTo>
                    <a:pt x="9069891" y="385875"/>
                  </a:lnTo>
                  <a:lnTo>
                    <a:pt x="9069891" y="1007453"/>
                  </a:lnTo>
                  <a:lnTo>
                    <a:pt x="8499344" y="1007453"/>
                  </a:lnTo>
                  <a:lnTo>
                    <a:pt x="8499344" y="743674"/>
                  </a:lnTo>
                  <a:lnTo>
                    <a:pt x="8341367" y="743674"/>
                  </a:lnTo>
                  <a:lnTo>
                    <a:pt x="8341367" y="1007453"/>
                  </a:lnTo>
                  <a:lnTo>
                    <a:pt x="8178167" y="1007453"/>
                  </a:lnTo>
                  <a:lnTo>
                    <a:pt x="8178167" y="385875"/>
                  </a:lnTo>
                  <a:lnTo>
                    <a:pt x="8143568" y="408727"/>
                  </a:lnTo>
                  <a:lnTo>
                    <a:pt x="8082858" y="358452"/>
                  </a:lnTo>
                  <a:close/>
                  <a:moveTo>
                    <a:pt x="7276886" y="0"/>
                  </a:moveTo>
                  <a:lnTo>
                    <a:pt x="7818056" y="358452"/>
                  </a:lnTo>
                  <a:lnTo>
                    <a:pt x="7757346" y="408727"/>
                  </a:lnTo>
                  <a:lnTo>
                    <a:pt x="7722747" y="385875"/>
                  </a:lnTo>
                  <a:lnTo>
                    <a:pt x="7722747" y="1007453"/>
                  </a:lnTo>
                  <a:lnTo>
                    <a:pt x="7153507" y="1007453"/>
                  </a:lnTo>
                  <a:lnTo>
                    <a:pt x="7153507" y="743674"/>
                  </a:lnTo>
                  <a:lnTo>
                    <a:pt x="6995529" y="743674"/>
                  </a:lnTo>
                  <a:lnTo>
                    <a:pt x="6995529" y="1007453"/>
                  </a:lnTo>
                  <a:lnTo>
                    <a:pt x="6831024" y="1007453"/>
                  </a:lnTo>
                  <a:lnTo>
                    <a:pt x="6831024" y="385875"/>
                  </a:lnTo>
                  <a:lnTo>
                    <a:pt x="6797078" y="408727"/>
                  </a:lnTo>
                  <a:lnTo>
                    <a:pt x="6735715" y="358452"/>
                  </a:lnTo>
                  <a:close/>
                  <a:moveTo>
                    <a:pt x="5929743" y="0"/>
                  </a:moveTo>
                  <a:lnTo>
                    <a:pt x="6470913" y="358452"/>
                  </a:lnTo>
                  <a:lnTo>
                    <a:pt x="6410203" y="408727"/>
                  </a:lnTo>
                  <a:lnTo>
                    <a:pt x="6375605" y="385875"/>
                  </a:lnTo>
                  <a:lnTo>
                    <a:pt x="6375605" y="1007453"/>
                  </a:lnTo>
                  <a:lnTo>
                    <a:pt x="5805711" y="1007453"/>
                  </a:lnTo>
                  <a:lnTo>
                    <a:pt x="5805711" y="743674"/>
                  </a:lnTo>
                  <a:lnTo>
                    <a:pt x="5647733" y="743674"/>
                  </a:lnTo>
                  <a:lnTo>
                    <a:pt x="5647733" y="1007453"/>
                  </a:lnTo>
                  <a:lnTo>
                    <a:pt x="5483881" y="1007453"/>
                  </a:lnTo>
                  <a:lnTo>
                    <a:pt x="5483881" y="385875"/>
                  </a:lnTo>
                  <a:lnTo>
                    <a:pt x="5449282" y="408727"/>
                  </a:lnTo>
                  <a:lnTo>
                    <a:pt x="5388572" y="358452"/>
                  </a:lnTo>
                  <a:close/>
                  <a:moveTo>
                    <a:pt x="4582926" y="0"/>
                  </a:moveTo>
                  <a:lnTo>
                    <a:pt x="5123771" y="358452"/>
                  </a:lnTo>
                  <a:lnTo>
                    <a:pt x="5062444" y="408727"/>
                  </a:lnTo>
                  <a:lnTo>
                    <a:pt x="5028519" y="385875"/>
                  </a:lnTo>
                  <a:lnTo>
                    <a:pt x="5028519" y="1007453"/>
                  </a:lnTo>
                  <a:lnTo>
                    <a:pt x="4458316" y="1007453"/>
                  </a:lnTo>
                  <a:lnTo>
                    <a:pt x="4458316" y="743674"/>
                  </a:lnTo>
                  <a:lnTo>
                    <a:pt x="4301087" y="743674"/>
                  </a:lnTo>
                  <a:lnTo>
                    <a:pt x="4301087" y="1007453"/>
                  </a:lnTo>
                  <a:lnTo>
                    <a:pt x="4137333" y="1007453"/>
                  </a:lnTo>
                  <a:lnTo>
                    <a:pt x="4137333" y="385875"/>
                  </a:lnTo>
                  <a:lnTo>
                    <a:pt x="4102755" y="408727"/>
                  </a:lnTo>
                  <a:lnTo>
                    <a:pt x="4041429" y="358452"/>
                  </a:lnTo>
                  <a:close/>
                  <a:moveTo>
                    <a:pt x="3235131" y="0"/>
                  </a:moveTo>
                  <a:lnTo>
                    <a:pt x="3776628" y="358452"/>
                  </a:lnTo>
                  <a:lnTo>
                    <a:pt x="3715301" y="408727"/>
                  </a:lnTo>
                  <a:lnTo>
                    <a:pt x="3680724" y="385875"/>
                  </a:lnTo>
                  <a:lnTo>
                    <a:pt x="3680724" y="1007453"/>
                  </a:lnTo>
                  <a:lnTo>
                    <a:pt x="3111173" y="1007453"/>
                  </a:lnTo>
                  <a:lnTo>
                    <a:pt x="3111173" y="743674"/>
                  </a:lnTo>
                  <a:lnTo>
                    <a:pt x="2953291" y="743674"/>
                  </a:lnTo>
                  <a:lnTo>
                    <a:pt x="2953291" y="1007453"/>
                  </a:lnTo>
                  <a:lnTo>
                    <a:pt x="2789537" y="1007453"/>
                  </a:lnTo>
                  <a:lnTo>
                    <a:pt x="2789537" y="385875"/>
                  </a:lnTo>
                  <a:lnTo>
                    <a:pt x="2754960" y="408727"/>
                  </a:lnTo>
                  <a:lnTo>
                    <a:pt x="2694286" y="358452"/>
                  </a:lnTo>
                  <a:close/>
                  <a:moveTo>
                    <a:pt x="1888314" y="0"/>
                  </a:moveTo>
                  <a:lnTo>
                    <a:pt x="2429484" y="358452"/>
                  </a:lnTo>
                  <a:lnTo>
                    <a:pt x="2368774" y="408727"/>
                  </a:lnTo>
                  <a:lnTo>
                    <a:pt x="2334175" y="385875"/>
                  </a:lnTo>
                  <a:lnTo>
                    <a:pt x="2334175" y="1007453"/>
                  </a:lnTo>
                  <a:lnTo>
                    <a:pt x="1764282" y="1007453"/>
                  </a:lnTo>
                  <a:lnTo>
                    <a:pt x="1764282" y="743674"/>
                  </a:lnTo>
                  <a:lnTo>
                    <a:pt x="1606304" y="743674"/>
                  </a:lnTo>
                  <a:lnTo>
                    <a:pt x="1606304" y="1007453"/>
                  </a:lnTo>
                  <a:lnTo>
                    <a:pt x="1442452" y="1007453"/>
                  </a:lnTo>
                  <a:lnTo>
                    <a:pt x="1442452" y="385875"/>
                  </a:lnTo>
                  <a:lnTo>
                    <a:pt x="1407853" y="408727"/>
                  </a:lnTo>
                  <a:lnTo>
                    <a:pt x="1347143" y="358452"/>
                  </a:lnTo>
                  <a:close/>
                  <a:moveTo>
                    <a:pt x="541823" y="0"/>
                  </a:moveTo>
                  <a:lnTo>
                    <a:pt x="1082341" y="358452"/>
                  </a:lnTo>
                  <a:lnTo>
                    <a:pt x="1021631" y="408727"/>
                  </a:lnTo>
                  <a:lnTo>
                    <a:pt x="987685" y="385875"/>
                  </a:lnTo>
                  <a:lnTo>
                    <a:pt x="987685" y="1007453"/>
                  </a:lnTo>
                  <a:lnTo>
                    <a:pt x="417792" y="1007453"/>
                  </a:lnTo>
                  <a:lnTo>
                    <a:pt x="417792" y="743674"/>
                  </a:lnTo>
                  <a:lnTo>
                    <a:pt x="259814" y="743674"/>
                  </a:lnTo>
                  <a:lnTo>
                    <a:pt x="259814" y="1007453"/>
                  </a:lnTo>
                  <a:lnTo>
                    <a:pt x="95309" y="1007453"/>
                  </a:lnTo>
                  <a:lnTo>
                    <a:pt x="95309" y="385875"/>
                  </a:lnTo>
                  <a:lnTo>
                    <a:pt x="61363" y="408727"/>
                  </a:lnTo>
                  <a:lnTo>
                    <a:pt x="0" y="358452"/>
                  </a:lnTo>
                  <a:close/>
                </a:path>
              </a:pathLst>
            </a:custGeom>
            <a:solidFill>
              <a:schemeClr val="bg1">
                <a:lumMod val="85000"/>
              </a:schemeClr>
            </a:solidFill>
            <a:ln>
              <a:noFill/>
            </a:ln>
            <a:effectLst/>
          </p:spPr>
          <p:txBody>
            <a:bodyPr wrap="square" anchor="ctr">
              <a:noAutofit/>
            </a:bodyPr>
            <a:lstStyle/>
            <a:p>
              <a:endParaRPr lang="en-US" sz="2800" dirty="0"/>
            </a:p>
          </p:txBody>
        </p:sp>
        <p:sp>
          <p:nvSpPr>
            <p:cNvPr id="21" name="Rectangle 20">
              <a:extLst>
                <a:ext uri="{FF2B5EF4-FFF2-40B4-BE49-F238E27FC236}">
                  <a16:creationId xmlns:a16="http://schemas.microsoft.com/office/drawing/2014/main" id="{A686B5D4-B949-4BA0-9AC2-223D160B1B3D}"/>
                </a:ext>
              </a:extLst>
            </p:cNvPr>
            <p:cNvSpPr/>
            <p:nvPr/>
          </p:nvSpPr>
          <p:spPr>
            <a:xfrm>
              <a:off x="6941128" y="3781763"/>
              <a:ext cx="8720904" cy="1056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22" name="Freeform 156">
              <a:extLst>
                <a:ext uri="{FF2B5EF4-FFF2-40B4-BE49-F238E27FC236}">
                  <a16:creationId xmlns:a16="http://schemas.microsoft.com/office/drawing/2014/main" id="{FB6DC140-BABE-4021-8760-B6F7964BFBF6}"/>
                </a:ext>
              </a:extLst>
            </p:cNvPr>
            <p:cNvSpPr/>
            <p:nvPr/>
          </p:nvSpPr>
          <p:spPr>
            <a:xfrm>
              <a:off x="6941127" y="3781762"/>
              <a:ext cx="13383489" cy="1097735"/>
            </a:xfrm>
            <a:custGeom>
              <a:avLst/>
              <a:gdLst>
                <a:gd name="connsiteX0" fmla="*/ 12756829 w 13383489"/>
                <a:gd name="connsiteY0" fmla="*/ 32102 h 1097735"/>
                <a:gd name="connsiteX1" fmla="*/ 12215659 w 13383489"/>
                <a:gd name="connsiteY1" fmla="*/ 390554 h 1097735"/>
                <a:gd name="connsiteX2" fmla="*/ 12276369 w 13383489"/>
                <a:gd name="connsiteY2" fmla="*/ 440829 h 1097735"/>
                <a:gd name="connsiteX3" fmla="*/ 12310967 w 13383489"/>
                <a:gd name="connsiteY3" fmla="*/ 417977 h 1097735"/>
                <a:gd name="connsiteX4" fmla="*/ 12310967 w 13383489"/>
                <a:gd name="connsiteY4" fmla="*/ 1039555 h 1097735"/>
                <a:gd name="connsiteX5" fmla="*/ 12474167 w 13383489"/>
                <a:gd name="connsiteY5" fmla="*/ 1039555 h 1097735"/>
                <a:gd name="connsiteX6" fmla="*/ 12474167 w 13383489"/>
                <a:gd name="connsiteY6" fmla="*/ 775776 h 1097735"/>
                <a:gd name="connsiteX7" fmla="*/ 12632145 w 13383489"/>
                <a:gd name="connsiteY7" fmla="*/ 775776 h 1097735"/>
                <a:gd name="connsiteX8" fmla="*/ 12632145 w 13383489"/>
                <a:gd name="connsiteY8" fmla="*/ 1039555 h 1097735"/>
                <a:gd name="connsiteX9" fmla="*/ 13202691 w 13383489"/>
                <a:gd name="connsiteY9" fmla="*/ 1039555 h 1097735"/>
                <a:gd name="connsiteX10" fmla="*/ 13202691 w 13383489"/>
                <a:gd name="connsiteY10" fmla="*/ 417977 h 1097735"/>
                <a:gd name="connsiteX11" fmla="*/ 13237289 w 13383489"/>
                <a:gd name="connsiteY11" fmla="*/ 440829 h 1097735"/>
                <a:gd name="connsiteX12" fmla="*/ 13298001 w 13383489"/>
                <a:gd name="connsiteY12" fmla="*/ 390554 h 1097735"/>
                <a:gd name="connsiteX13" fmla="*/ 11409687 w 13383489"/>
                <a:gd name="connsiteY13" fmla="*/ 32102 h 1097735"/>
                <a:gd name="connsiteX14" fmla="*/ 10868517 w 13383489"/>
                <a:gd name="connsiteY14" fmla="*/ 390554 h 1097735"/>
                <a:gd name="connsiteX15" fmla="*/ 10929227 w 13383489"/>
                <a:gd name="connsiteY15" fmla="*/ 440829 h 1097735"/>
                <a:gd name="connsiteX16" fmla="*/ 10963825 w 13383489"/>
                <a:gd name="connsiteY16" fmla="*/ 417977 h 1097735"/>
                <a:gd name="connsiteX17" fmla="*/ 10963825 w 13383489"/>
                <a:gd name="connsiteY17" fmla="*/ 1039555 h 1097735"/>
                <a:gd name="connsiteX18" fmla="*/ 11127025 w 13383489"/>
                <a:gd name="connsiteY18" fmla="*/ 1039555 h 1097735"/>
                <a:gd name="connsiteX19" fmla="*/ 11127025 w 13383489"/>
                <a:gd name="connsiteY19" fmla="*/ 775776 h 1097735"/>
                <a:gd name="connsiteX20" fmla="*/ 11285001 w 13383489"/>
                <a:gd name="connsiteY20" fmla="*/ 775776 h 1097735"/>
                <a:gd name="connsiteX21" fmla="*/ 11285001 w 13383489"/>
                <a:gd name="connsiteY21" fmla="*/ 1039555 h 1097735"/>
                <a:gd name="connsiteX22" fmla="*/ 11855549 w 13383489"/>
                <a:gd name="connsiteY22" fmla="*/ 1039555 h 1097735"/>
                <a:gd name="connsiteX23" fmla="*/ 11855549 w 13383489"/>
                <a:gd name="connsiteY23" fmla="*/ 417977 h 1097735"/>
                <a:gd name="connsiteX24" fmla="*/ 11890147 w 13383489"/>
                <a:gd name="connsiteY24" fmla="*/ 440829 h 1097735"/>
                <a:gd name="connsiteX25" fmla="*/ 11950857 w 13383489"/>
                <a:gd name="connsiteY25" fmla="*/ 390554 h 1097735"/>
                <a:gd name="connsiteX26" fmla="*/ 10062543 w 13383489"/>
                <a:gd name="connsiteY26" fmla="*/ 32102 h 1097735"/>
                <a:gd name="connsiteX27" fmla="*/ 9521373 w 13383489"/>
                <a:gd name="connsiteY27" fmla="*/ 390554 h 1097735"/>
                <a:gd name="connsiteX28" fmla="*/ 9582083 w 13383489"/>
                <a:gd name="connsiteY28" fmla="*/ 440829 h 1097735"/>
                <a:gd name="connsiteX29" fmla="*/ 9616682 w 13383489"/>
                <a:gd name="connsiteY29" fmla="*/ 417977 h 1097735"/>
                <a:gd name="connsiteX30" fmla="*/ 9616682 w 13383489"/>
                <a:gd name="connsiteY30" fmla="*/ 1039555 h 1097735"/>
                <a:gd name="connsiteX31" fmla="*/ 9779882 w 13383489"/>
                <a:gd name="connsiteY31" fmla="*/ 1039555 h 1097735"/>
                <a:gd name="connsiteX32" fmla="*/ 9779882 w 13383489"/>
                <a:gd name="connsiteY32" fmla="*/ 775776 h 1097735"/>
                <a:gd name="connsiteX33" fmla="*/ 9937859 w 13383489"/>
                <a:gd name="connsiteY33" fmla="*/ 775776 h 1097735"/>
                <a:gd name="connsiteX34" fmla="*/ 9937859 w 13383489"/>
                <a:gd name="connsiteY34" fmla="*/ 1039555 h 1097735"/>
                <a:gd name="connsiteX35" fmla="*/ 10508405 w 13383489"/>
                <a:gd name="connsiteY35" fmla="*/ 1039555 h 1097735"/>
                <a:gd name="connsiteX36" fmla="*/ 10508405 w 13383489"/>
                <a:gd name="connsiteY36" fmla="*/ 417977 h 1097735"/>
                <a:gd name="connsiteX37" fmla="*/ 10543003 w 13383489"/>
                <a:gd name="connsiteY37" fmla="*/ 440829 h 1097735"/>
                <a:gd name="connsiteX38" fmla="*/ 10603715 w 13383489"/>
                <a:gd name="connsiteY38" fmla="*/ 390554 h 1097735"/>
                <a:gd name="connsiteX39" fmla="*/ 8715401 w 13383489"/>
                <a:gd name="connsiteY39" fmla="*/ 32102 h 1097735"/>
                <a:gd name="connsiteX40" fmla="*/ 8174230 w 13383489"/>
                <a:gd name="connsiteY40" fmla="*/ 390554 h 1097735"/>
                <a:gd name="connsiteX41" fmla="*/ 8234940 w 13383489"/>
                <a:gd name="connsiteY41" fmla="*/ 440829 h 1097735"/>
                <a:gd name="connsiteX42" fmla="*/ 8269539 w 13383489"/>
                <a:gd name="connsiteY42" fmla="*/ 417977 h 1097735"/>
                <a:gd name="connsiteX43" fmla="*/ 8269539 w 13383489"/>
                <a:gd name="connsiteY43" fmla="*/ 1039555 h 1097735"/>
                <a:gd name="connsiteX44" fmla="*/ 8432739 w 13383489"/>
                <a:gd name="connsiteY44" fmla="*/ 1039555 h 1097735"/>
                <a:gd name="connsiteX45" fmla="*/ 8432739 w 13383489"/>
                <a:gd name="connsiteY45" fmla="*/ 775776 h 1097735"/>
                <a:gd name="connsiteX46" fmla="*/ 8590716 w 13383489"/>
                <a:gd name="connsiteY46" fmla="*/ 775776 h 1097735"/>
                <a:gd name="connsiteX47" fmla="*/ 8590716 w 13383489"/>
                <a:gd name="connsiteY47" fmla="*/ 1039555 h 1097735"/>
                <a:gd name="connsiteX48" fmla="*/ 9161263 w 13383489"/>
                <a:gd name="connsiteY48" fmla="*/ 1039555 h 1097735"/>
                <a:gd name="connsiteX49" fmla="*/ 9161263 w 13383489"/>
                <a:gd name="connsiteY49" fmla="*/ 417977 h 1097735"/>
                <a:gd name="connsiteX50" fmla="*/ 9195861 w 13383489"/>
                <a:gd name="connsiteY50" fmla="*/ 440829 h 1097735"/>
                <a:gd name="connsiteX51" fmla="*/ 9256571 w 13383489"/>
                <a:gd name="connsiteY51" fmla="*/ 390554 h 1097735"/>
                <a:gd name="connsiteX52" fmla="*/ 7368258 w 13383489"/>
                <a:gd name="connsiteY52" fmla="*/ 32102 h 1097735"/>
                <a:gd name="connsiteX53" fmla="*/ 6827087 w 13383489"/>
                <a:gd name="connsiteY53" fmla="*/ 390554 h 1097735"/>
                <a:gd name="connsiteX54" fmla="*/ 6888450 w 13383489"/>
                <a:gd name="connsiteY54" fmla="*/ 440829 h 1097735"/>
                <a:gd name="connsiteX55" fmla="*/ 6922396 w 13383489"/>
                <a:gd name="connsiteY55" fmla="*/ 417977 h 1097735"/>
                <a:gd name="connsiteX56" fmla="*/ 6922396 w 13383489"/>
                <a:gd name="connsiteY56" fmla="*/ 1039555 h 1097735"/>
                <a:gd name="connsiteX57" fmla="*/ 7086901 w 13383489"/>
                <a:gd name="connsiteY57" fmla="*/ 1039555 h 1097735"/>
                <a:gd name="connsiteX58" fmla="*/ 7086901 w 13383489"/>
                <a:gd name="connsiteY58" fmla="*/ 775776 h 1097735"/>
                <a:gd name="connsiteX59" fmla="*/ 7244879 w 13383489"/>
                <a:gd name="connsiteY59" fmla="*/ 775776 h 1097735"/>
                <a:gd name="connsiteX60" fmla="*/ 7244879 w 13383489"/>
                <a:gd name="connsiteY60" fmla="*/ 1039555 h 1097735"/>
                <a:gd name="connsiteX61" fmla="*/ 7814119 w 13383489"/>
                <a:gd name="connsiteY61" fmla="*/ 1039555 h 1097735"/>
                <a:gd name="connsiteX62" fmla="*/ 7814119 w 13383489"/>
                <a:gd name="connsiteY62" fmla="*/ 417977 h 1097735"/>
                <a:gd name="connsiteX63" fmla="*/ 7848718 w 13383489"/>
                <a:gd name="connsiteY63" fmla="*/ 440829 h 1097735"/>
                <a:gd name="connsiteX64" fmla="*/ 7909428 w 13383489"/>
                <a:gd name="connsiteY64" fmla="*/ 390554 h 1097735"/>
                <a:gd name="connsiteX65" fmla="*/ 6021115 w 13383489"/>
                <a:gd name="connsiteY65" fmla="*/ 32102 h 1097735"/>
                <a:gd name="connsiteX66" fmla="*/ 5479944 w 13383489"/>
                <a:gd name="connsiteY66" fmla="*/ 390554 h 1097735"/>
                <a:gd name="connsiteX67" fmla="*/ 5540654 w 13383489"/>
                <a:gd name="connsiteY67" fmla="*/ 440829 h 1097735"/>
                <a:gd name="connsiteX68" fmla="*/ 5575253 w 13383489"/>
                <a:gd name="connsiteY68" fmla="*/ 417977 h 1097735"/>
                <a:gd name="connsiteX69" fmla="*/ 5575253 w 13383489"/>
                <a:gd name="connsiteY69" fmla="*/ 1039555 h 1097735"/>
                <a:gd name="connsiteX70" fmla="*/ 5739105 w 13383489"/>
                <a:gd name="connsiteY70" fmla="*/ 1039555 h 1097735"/>
                <a:gd name="connsiteX71" fmla="*/ 5739105 w 13383489"/>
                <a:gd name="connsiteY71" fmla="*/ 775776 h 1097735"/>
                <a:gd name="connsiteX72" fmla="*/ 5897083 w 13383489"/>
                <a:gd name="connsiteY72" fmla="*/ 775776 h 1097735"/>
                <a:gd name="connsiteX73" fmla="*/ 5897083 w 13383489"/>
                <a:gd name="connsiteY73" fmla="*/ 1039555 h 1097735"/>
                <a:gd name="connsiteX74" fmla="*/ 6466977 w 13383489"/>
                <a:gd name="connsiteY74" fmla="*/ 1039555 h 1097735"/>
                <a:gd name="connsiteX75" fmla="*/ 6466977 w 13383489"/>
                <a:gd name="connsiteY75" fmla="*/ 417977 h 1097735"/>
                <a:gd name="connsiteX76" fmla="*/ 6501575 w 13383489"/>
                <a:gd name="connsiteY76" fmla="*/ 440829 h 1097735"/>
                <a:gd name="connsiteX77" fmla="*/ 6562285 w 13383489"/>
                <a:gd name="connsiteY77" fmla="*/ 390554 h 1097735"/>
                <a:gd name="connsiteX78" fmla="*/ 4674298 w 13383489"/>
                <a:gd name="connsiteY78" fmla="*/ 32102 h 1097735"/>
                <a:gd name="connsiteX79" fmla="*/ 4132801 w 13383489"/>
                <a:gd name="connsiteY79" fmla="*/ 390554 h 1097735"/>
                <a:gd name="connsiteX80" fmla="*/ 4194127 w 13383489"/>
                <a:gd name="connsiteY80" fmla="*/ 440829 h 1097735"/>
                <a:gd name="connsiteX81" fmla="*/ 4228705 w 13383489"/>
                <a:gd name="connsiteY81" fmla="*/ 417977 h 1097735"/>
                <a:gd name="connsiteX82" fmla="*/ 4228705 w 13383489"/>
                <a:gd name="connsiteY82" fmla="*/ 1039555 h 1097735"/>
                <a:gd name="connsiteX83" fmla="*/ 4392459 w 13383489"/>
                <a:gd name="connsiteY83" fmla="*/ 1039555 h 1097735"/>
                <a:gd name="connsiteX84" fmla="*/ 4392459 w 13383489"/>
                <a:gd name="connsiteY84" fmla="*/ 775776 h 1097735"/>
                <a:gd name="connsiteX85" fmla="*/ 4549688 w 13383489"/>
                <a:gd name="connsiteY85" fmla="*/ 775776 h 1097735"/>
                <a:gd name="connsiteX86" fmla="*/ 4549688 w 13383489"/>
                <a:gd name="connsiteY86" fmla="*/ 1039555 h 1097735"/>
                <a:gd name="connsiteX87" fmla="*/ 5119891 w 13383489"/>
                <a:gd name="connsiteY87" fmla="*/ 1039555 h 1097735"/>
                <a:gd name="connsiteX88" fmla="*/ 5119891 w 13383489"/>
                <a:gd name="connsiteY88" fmla="*/ 417977 h 1097735"/>
                <a:gd name="connsiteX89" fmla="*/ 5153816 w 13383489"/>
                <a:gd name="connsiteY89" fmla="*/ 440829 h 1097735"/>
                <a:gd name="connsiteX90" fmla="*/ 5215143 w 13383489"/>
                <a:gd name="connsiteY90" fmla="*/ 390554 h 1097735"/>
                <a:gd name="connsiteX91" fmla="*/ 3326503 w 13383489"/>
                <a:gd name="connsiteY91" fmla="*/ 32102 h 1097735"/>
                <a:gd name="connsiteX92" fmla="*/ 2785658 w 13383489"/>
                <a:gd name="connsiteY92" fmla="*/ 390554 h 1097735"/>
                <a:gd name="connsiteX93" fmla="*/ 2846332 w 13383489"/>
                <a:gd name="connsiteY93" fmla="*/ 440829 h 1097735"/>
                <a:gd name="connsiteX94" fmla="*/ 2880909 w 13383489"/>
                <a:gd name="connsiteY94" fmla="*/ 417977 h 1097735"/>
                <a:gd name="connsiteX95" fmla="*/ 2880909 w 13383489"/>
                <a:gd name="connsiteY95" fmla="*/ 1039555 h 1097735"/>
                <a:gd name="connsiteX96" fmla="*/ 3044663 w 13383489"/>
                <a:gd name="connsiteY96" fmla="*/ 1039555 h 1097735"/>
                <a:gd name="connsiteX97" fmla="*/ 3044663 w 13383489"/>
                <a:gd name="connsiteY97" fmla="*/ 775776 h 1097735"/>
                <a:gd name="connsiteX98" fmla="*/ 3202545 w 13383489"/>
                <a:gd name="connsiteY98" fmla="*/ 775776 h 1097735"/>
                <a:gd name="connsiteX99" fmla="*/ 3202545 w 13383489"/>
                <a:gd name="connsiteY99" fmla="*/ 1039555 h 1097735"/>
                <a:gd name="connsiteX100" fmla="*/ 3772096 w 13383489"/>
                <a:gd name="connsiteY100" fmla="*/ 1039555 h 1097735"/>
                <a:gd name="connsiteX101" fmla="*/ 3772096 w 13383489"/>
                <a:gd name="connsiteY101" fmla="*/ 417977 h 1097735"/>
                <a:gd name="connsiteX102" fmla="*/ 3806673 w 13383489"/>
                <a:gd name="connsiteY102" fmla="*/ 440829 h 1097735"/>
                <a:gd name="connsiteX103" fmla="*/ 3868000 w 13383489"/>
                <a:gd name="connsiteY103" fmla="*/ 390554 h 1097735"/>
                <a:gd name="connsiteX104" fmla="*/ 1979686 w 13383489"/>
                <a:gd name="connsiteY104" fmla="*/ 32102 h 1097735"/>
                <a:gd name="connsiteX105" fmla="*/ 1438517 w 13383489"/>
                <a:gd name="connsiteY105" fmla="*/ 390554 h 1097735"/>
                <a:gd name="connsiteX106" fmla="*/ 1499225 w 13383489"/>
                <a:gd name="connsiteY106" fmla="*/ 440829 h 1097735"/>
                <a:gd name="connsiteX107" fmla="*/ 1533824 w 13383489"/>
                <a:gd name="connsiteY107" fmla="*/ 417977 h 1097735"/>
                <a:gd name="connsiteX108" fmla="*/ 1533824 w 13383489"/>
                <a:gd name="connsiteY108" fmla="*/ 1039555 h 1097735"/>
                <a:gd name="connsiteX109" fmla="*/ 1697676 w 13383489"/>
                <a:gd name="connsiteY109" fmla="*/ 1039555 h 1097735"/>
                <a:gd name="connsiteX110" fmla="*/ 1697676 w 13383489"/>
                <a:gd name="connsiteY110" fmla="*/ 775776 h 1097735"/>
                <a:gd name="connsiteX111" fmla="*/ 1855654 w 13383489"/>
                <a:gd name="connsiteY111" fmla="*/ 775776 h 1097735"/>
                <a:gd name="connsiteX112" fmla="*/ 1855654 w 13383489"/>
                <a:gd name="connsiteY112" fmla="*/ 1039555 h 1097735"/>
                <a:gd name="connsiteX113" fmla="*/ 2425547 w 13383489"/>
                <a:gd name="connsiteY113" fmla="*/ 1039555 h 1097735"/>
                <a:gd name="connsiteX114" fmla="*/ 2425547 w 13383489"/>
                <a:gd name="connsiteY114" fmla="*/ 417977 h 1097735"/>
                <a:gd name="connsiteX115" fmla="*/ 2460146 w 13383489"/>
                <a:gd name="connsiteY115" fmla="*/ 440829 h 1097735"/>
                <a:gd name="connsiteX116" fmla="*/ 2520856 w 13383489"/>
                <a:gd name="connsiteY116" fmla="*/ 390554 h 1097735"/>
                <a:gd name="connsiteX117" fmla="*/ 633196 w 13383489"/>
                <a:gd name="connsiteY117" fmla="*/ 32102 h 1097735"/>
                <a:gd name="connsiteX118" fmla="*/ 91373 w 13383489"/>
                <a:gd name="connsiteY118" fmla="*/ 390554 h 1097735"/>
                <a:gd name="connsiteX119" fmla="*/ 152735 w 13383489"/>
                <a:gd name="connsiteY119" fmla="*/ 440829 h 1097735"/>
                <a:gd name="connsiteX120" fmla="*/ 186682 w 13383489"/>
                <a:gd name="connsiteY120" fmla="*/ 417977 h 1097735"/>
                <a:gd name="connsiteX121" fmla="*/ 186682 w 13383489"/>
                <a:gd name="connsiteY121" fmla="*/ 1039555 h 1097735"/>
                <a:gd name="connsiteX122" fmla="*/ 351186 w 13383489"/>
                <a:gd name="connsiteY122" fmla="*/ 1039555 h 1097735"/>
                <a:gd name="connsiteX123" fmla="*/ 351186 w 13383489"/>
                <a:gd name="connsiteY123" fmla="*/ 775776 h 1097735"/>
                <a:gd name="connsiteX124" fmla="*/ 509164 w 13383489"/>
                <a:gd name="connsiteY124" fmla="*/ 775776 h 1097735"/>
                <a:gd name="connsiteX125" fmla="*/ 509164 w 13383489"/>
                <a:gd name="connsiteY125" fmla="*/ 1039555 h 1097735"/>
                <a:gd name="connsiteX126" fmla="*/ 1079059 w 13383489"/>
                <a:gd name="connsiteY126" fmla="*/ 1039555 h 1097735"/>
                <a:gd name="connsiteX127" fmla="*/ 1079059 w 13383489"/>
                <a:gd name="connsiteY127" fmla="*/ 417977 h 1097735"/>
                <a:gd name="connsiteX128" fmla="*/ 1113004 w 13383489"/>
                <a:gd name="connsiteY128" fmla="*/ 440829 h 1097735"/>
                <a:gd name="connsiteX129" fmla="*/ 1173714 w 13383489"/>
                <a:gd name="connsiteY129" fmla="*/ 390554 h 1097735"/>
                <a:gd name="connsiteX130" fmla="*/ 0 w 13383489"/>
                <a:gd name="connsiteY130" fmla="*/ 0 h 1097735"/>
                <a:gd name="connsiteX131" fmla="*/ 13383489 w 13383489"/>
                <a:gd name="connsiteY131" fmla="*/ 0 h 1097735"/>
                <a:gd name="connsiteX132" fmla="*/ 13383489 w 13383489"/>
                <a:gd name="connsiteY132" fmla="*/ 1097735 h 1097735"/>
                <a:gd name="connsiteX133" fmla="*/ 0 w 13383489"/>
                <a:gd name="connsiteY133" fmla="*/ 1097735 h 10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383489" h="1097735">
                  <a:moveTo>
                    <a:pt x="12756829" y="32102"/>
                  </a:moveTo>
                  <a:lnTo>
                    <a:pt x="12215659" y="390554"/>
                  </a:lnTo>
                  <a:lnTo>
                    <a:pt x="12276369" y="440829"/>
                  </a:lnTo>
                  <a:lnTo>
                    <a:pt x="12310967" y="417977"/>
                  </a:lnTo>
                  <a:lnTo>
                    <a:pt x="12310967" y="1039555"/>
                  </a:lnTo>
                  <a:lnTo>
                    <a:pt x="12474167" y="1039555"/>
                  </a:lnTo>
                  <a:lnTo>
                    <a:pt x="12474167" y="775776"/>
                  </a:lnTo>
                  <a:lnTo>
                    <a:pt x="12632145" y="775776"/>
                  </a:lnTo>
                  <a:lnTo>
                    <a:pt x="12632145" y="1039555"/>
                  </a:lnTo>
                  <a:lnTo>
                    <a:pt x="13202691" y="1039555"/>
                  </a:lnTo>
                  <a:lnTo>
                    <a:pt x="13202691" y="417977"/>
                  </a:lnTo>
                  <a:lnTo>
                    <a:pt x="13237289" y="440829"/>
                  </a:lnTo>
                  <a:lnTo>
                    <a:pt x="13298001" y="390554"/>
                  </a:lnTo>
                  <a:close/>
                  <a:moveTo>
                    <a:pt x="11409687" y="32102"/>
                  </a:moveTo>
                  <a:lnTo>
                    <a:pt x="10868517" y="390554"/>
                  </a:lnTo>
                  <a:lnTo>
                    <a:pt x="10929227" y="440829"/>
                  </a:lnTo>
                  <a:lnTo>
                    <a:pt x="10963825" y="417977"/>
                  </a:lnTo>
                  <a:lnTo>
                    <a:pt x="10963825" y="1039555"/>
                  </a:lnTo>
                  <a:lnTo>
                    <a:pt x="11127025" y="1039555"/>
                  </a:lnTo>
                  <a:lnTo>
                    <a:pt x="11127025" y="775776"/>
                  </a:lnTo>
                  <a:lnTo>
                    <a:pt x="11285001" y="775776"/>
                  </a:lnTo>
                  <a:lnTo>
                    <a:pt x="11285001" y="1039555"/>
                  </a:lnTo>
                  <a:lnTo>
                    <a:pt x="11855549" y="1039555"/>
                  </a:lnTo>
                  <a:lnTo>
                    <a:pt x="11855549" y="417977"/>
                  </a:lnTo>
                  <a:lnTo>
                    <a:pt x="11890147" y="440829"/>
                  </a:lnTo>
                  <a:lnTo>
                    <a:pt x="11950857" y="390554"/>
                  </a:lnTo>
                  <a:close/>
                  <a:moveTo>
                    <a:pt x="10062543" y="32102"/>
                  </a:moveTo>
                  <a:lnTo>
                    <a:pt x="9521373" y="390554"/>
                  </a:lnTo>
                  <a:lnTo>
                    <a:pt x="9582083" y="440829"/>
                  </a:lnTo>
                  <a:lnTo>
                    <a:pt x="9616682" y="417977"/>
                  </a:lnTo>
                  <a:lnTo>
                    <a:pt x="9616682" y="1039555"/>
                  </a:lnTo>
                  <a:lnTo>
                    <a:pt x="9779882" y="1039555"/>
                  </a:lnTo>
                  <a:lnTo>
                    <a:pt x="9779882" y="775776"/>
                  </a:lnTo>
                  <a:lnTo>
                    <a:pt x="9937859" y="775776"/>
                  </a:lnTo>
                  <a:lnTo>
                    <a:pt x="9937859" y="1039555"/>
                  </a:lnTo>
                  <a:lnTo>
                    <a:pt x="10508405" y="1039555"/>
                  </a:lnTo>
                  <a:lnTo>
                    <a:pt x="10508405" y="417977"/>
                  </a:lnTo>
                  <a:lnTo>
                    <a:pt x="10543003" y="440829"/>
                  </a:lnTo>
                  <a:lnTo>
                    <a:pt x="10603715" y="390554"/>
                  </a:lnTo>
                  <a:close/>
                  <a:moveTo>
                    <a:pt x="8715401" y="32102"/>
                  </a:moveTo>
                  <a:lnTo>
                    <a:pt x="8174230" y="390554"/>
                  </a:lnTo>
                  <a:lnTo>
                    <a:pt x="8234940" y="440829"/>
                  </a:lnTo>
                  <a:lnTo>
                    <a:pt x="8269539" y="417977"/>
                  </a:lnTo>
                  <a:lnTo>
                    <a:pt x="8269539" y="1039555"/>
                  </a:lnTo>
                  <a:lnTo>
                    <a:pt x="8432739" y="1039555"/>
                  </a:lnTo>
                  <a:lnTo>
                    <a:pt x="8432739" y="775776"/>
                  </a:lnTo>
                  <a:lnTo>
                    <a:pt x="8590716" y="775776"/>
                  </a:lnTo>
                  <a:lnTo>
                    <a:pt x="8590716" y="1039555"/>
                  </a:lnTo>
                  <a:lnTo>
                    <a:pt x="9161263" y="1039555"/>
                  </a:lnTo>
                  <a:lnTo>
                    <a:pt x="9161263" y="417977"/>
                  </a:lnTo>
                  <a:lnTo>
                    <a:pt x="9195861" y="440829"/>
                  </a:lnTo>
                  <a:lnTo>
                    <a:pt x="9256571" y="390554"/>
                  </a:lnTo>
                  <a:close/>
                  <a:moveTo>
                    <a:pt x="7368258" y="32102"/>
                  </a:moveTo>
                  <a:lnTo>
                    <a:pt x="6827087" y="390554"/>
                  </a:lnTo>
                  <a:lnTo>
                    <a:pt x="6888450" y="440829"/>
                  </a:lnTo>
                  <a:lnTo>
                    <a:pt x="6922396" y="417977"/>
                  </a:lnTo>
                  <a:lnTo>
                    <a:pt x="6922396" y="1039555"/>
                  </a:lnTo>
                  <a:lnTo>
                    <a:pt x="7086901" y="1039555"/>
                  </a:lnTo>
                  <a:lnTo>
                    <a:pt x="7086901" y="775776"/>
                  </a:lnTo>
                  <a:lnTo>
                    <a:pt x="7244879" y="775776"/>
                  </a:lnTo>
                  <a:lnTo>
                    <a:pt x="7244879" y="1039555"/>
                  </a:lnTo>
                  <a:lnTo>
                    <a:pt x="7814119" y="1039555"/>
                  </a:lnTo>
                  <a:lnTo>
                    <a:pt x="7814119" y="417977"/>
                  </a:lnTo>
                  <a:lnTo>
                    <a:pt x="7848718" y="440829"/>
                  </a:lnTo>
                  <a:lnTo>
                    <a:pt x="7909428" y="390554"/>
                  </a:lnTo>
                  <a:close/>
                  <a:moveTo>
                    <a:pt x="6021115" y="32102"/>
                  </a:moveTo>
                  <a:lnTo>
                    <a:pt x="5479944" y="390554"/>
                  </a:lnTo>
                  <a:lnTo>
                    <a:pt x="5540654" y="440829"/>
                  </a:lnTo>
                  <a:lnTo>
                    <a:pt x="5575253" y="417977"/>
                  </a:lnTo>
                  <a:lnTo>
                    <a:pt x="5575253" y="1039555"/>
                  </a:lnTo>
                  <a:lnTo>
                    <a:pt x="5739105" y="1039555"/>
                  </a:lnTo>
                  <a:lnTo>
                    <a:pt x="5739105" y="775776"/>
                  </a:lnTo>
                  <a:lnTo>
                    <a:pt x="5897083" y="775776"/>
                  </a:lnTo>
                  <a:lnTo>
                    <a:pt x="5897083" y="1039555"/>
                  </a:lnTo>
                  <a:lnTo>
                    <a:pt x="6466977" y="1039555"/>
                  </a:lnTo>
                  <a:lnTo>
                    <a:pt x="6466977" y="417977"/>
                  </a:lnTo>
                  <a:lnTo>
                    <a:pt x="6501575" y="440829"/>
                  </a:lnTo>
                  <a:lnTo>
                    <a:pt x="6562285" y="390554"/>
                  </a:lnTo>
                  <a:close/>
                  <a:moveTo>
                    <a:pt x="4674298" y="32102"/>
                  </a:moveTo>
                  <a:lnTo>
                    <a:pt x="4132801" y="390554"/>
                  </a:lnTo>
                  <a:lnTo>
                    <a:pt x="4194127" y="440829"/>
                  </a:lnTo>
                  <a:lnTo>
                    <a:pt x="4228705" y="417977"/>
                  </a:lnTo>
                  <a:lnTo>
                    <a:pt x="4228705" y="1039555"/>
                  </a:lnTo>
                  <a:lnTo>
                    <a:pt x="4392459" y="1039555"/>
                  </a:lnTo>
                  <a:lnTo>
                    <a:pt x="4392459" y="775776"/>
                  </a:lnTo>
                  <a:lnTo>
                    <a:pt x="4549688" y="775776"/>
                  </a:lnTo>
                  <a:lnTo>
                    <a:pt x="4549688" y="1039555"/>
                  </a:lnTo>
                  <a:lnTo>
                    <a:pt x="5119891" y="1039555"/>
                  </a:lnTo>
                  <a:lnTo>
                    <a:pt x="5119891" y="417977"/>
                  </a:lnTo>
                  <a:lnTo>
                    <a:pt x="5153816" y="440829"/>
                  </a:lnTo>
                  <a:lnTo>
                    <a:pt x="5215143" y="390554"/>
                  </a:lnTo>
                  <a:close/>
                  <a:moveTo>
                    <a:pt x="3326503" y="32102"/>
                  </a:moveTo>
                  <a:lnTo>
                    <a:pt x="2785658" y="390554"/>
                  </a:lnTo>
                  <a:lnTo>
                    <a:pt x="2846332" y="440829"/>
                  </a:lnTo>
                  <a:lnTo>
                    <a:pt x="2880909" y="417977"/>
                  </a:lnTo>
                  <a:lnTo>
                    <a:pt x="2880909" y="1039555"/>
                  </a:lnTo>
                  <a:lnTo>
                    <a:pt x="3044663" y="1039555"/>
                  </a:lnTo>
                  <a:lnTo>
                    <a:pt x="3044663" y="775776"/>
                  </a:lnTo>
                  <a:lnTo>
                    <a:pt x="3202545" y="775776"/>
                  </a:lnTo>
                  <a:lnTo>
                    <a:pt x="3202545" y="1039555"/>
                  </a:lnTo>
                  <a:lnTo>
                    <a:pt x="3772096" y="1039555"/>
                  </a:lnTo>
                  <a:lnTo>
                    <a:pt x="3772096" y="417977"/>
                  </a:lnTo>
                  <a:lnTo>
                    <a:pt x="3806673" y="440829"/>
                  </a:lnTo>
                  <a:lnTo>
                    <a:pt x="3868000" y="390554"/>
                  </a:lnTo>
                  <a:close/>
                  <a:moveTo>
                    <a:pt x="1979686" y="32102"/>
                  </a:moveTo>
                  <a:lnTo>
                    <a:pt x="1438517" y="390554"/>
                  </a:lnTo>
                  <a:lnTo>
                    <a:pt x="1499225" y="440829"/>
                  </a:lnTo>
                  <a:lnTo>
                    <a:pt x="1533824" y="417977"/>
                  </a:lnTo>
                  <a:lnTo>
                    <a:pt x="1533824" y="1039555"/>
                  </a:lnTo>
                  <a:lnTo>
                    <a:pt x="1697676" y="1039555"/>
                  </a:lnTo>
                  <a:lnTo>
                    <a:pt x="1697676" y="775776"/>
                  </a:lnTo>
                  <a:lnTo>
                    <a:pt x="1855654" y="775776"/>
                  </a:lnTo>
                  <a:lnTo>
                    <a:pt x="1855654" y="1039555"/>
                  </a:lnTo>
                  <a:lnTo>
                    <a:pt x="2425547" y="1039555"/>
                  </a:lnTo>
                  <a:lnTo>
                    <a:pt x="2425547" y="417977"/>
                  </a:lnTo>
                  <a:lnTo>
                    <a:pt x="2460146" y="440829"/>
                  </a:lnTo>
                  <a:lnTo>
                    <a:pt x="2520856" y="390554"/>
                  </a:lnTo>
                  <a:close/>
                  <a:moveTo>
                    <a:pt x="633196" y="32102"/>
                  </a:moveTo>
                  <a:lnTo>
                    <a:pt x="91373" y="390554"/>
                  </a:lnTo>
                  <a:lnTo>
                    <a:pt x="152735" y="440829"/>
                  </a:lnTo>
                  <a:lnTo>
                    <a:pt x="186682" y="417977"/>
                  </a:lnTo>
                  <a:lnTo>
                    <a:pt x="186682" y="1039555"/>
                  </a:lnTo>
                  <a:lnTo>
                    <a:pt x="351186" y="1039555"/>
                  </a:lnTo>
                  <a:lnTo>
                    <a:pt x="351186" y="775776"/>
                  </a:lnTo>
                  <a:lnTo>
                    <a:pt x="509164" y="775776"/>
                  </a:lnTo>
                  <a:lnTo>
                    <a:pt x="509164" y="1039555"/>
                  </a:lnTo>
                  <a:lnTo>
                    <a:pt x="1079059" y="1039555"/>
                  </a:lnTo>
                  <a:lnTo>
                    <a:pt x="1079059" y="417977"/>
                  </a:lnTo>
                  <a:lnTo>
                    <a:pt x="1113004" y="440829"/>
                  </a:lnTo>
                  <a:lnTo>
                    <a:pt x="1173714" y="390554"/>
                  </a:lnTo>
                  <a:close/>
                  <a:moveTo>
                    <a:pt x="0" y="0"/>
                  </a:moveTo>
                  <a:lnTo>
                    <a:pt x="13383489" y="0"/>
                  </a:lnTo>
                  <a:lnTo>
                    <a:pt x="13383489" y="1097735"/>
                  </a:lnTo>
                  <a:lnTo>
                    <a:pt x="0" y="1097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23" name="Group 22">
            <a:extLst>
              <a:ext uri="{FF2B5EF4-FFF2-40B4-BE49-F238E27FC236}">
                <a16:creationId xmlns:a16="http://schemas.microsoft.com/office/drawing/2014/main" id="{932D72C4-8D27-4CE0-BD13-D98CCE9F4CCC}"/>
              </a:ext>
            </a:extLst>
          </p:cNvPr>
          <p:cNvGrpSpPr/>
          <p:nvPr/>
        </p:nvGrpSpPr>
        <p:grpSpPr>
          <a:xfrm>
            <a:off x="3415409" y="5193085"/>
            <a:ext cx="5619826" cy="460947"/>
            <a:chOff x="6941127" y="3781762"/>
            <a:chExt cx="13383489" cy="1097735"/>
          </a:xfrm>
        </p:grpSpPr>
        <p:sp>
          <p:nvSpPr>
            <p:cNvPr id="24" name="Freeform 158">
              <a:extLst>
                <a:ext uri="{FF2B5EF4-FFF2-40B4-BE49-F238E27FC236}">
                  <a16:creationId xmlns:a16="http://schemas.microsoft.com/office/drawing/2014/main" id="{3AB8ACCC-EF73-483E-92BB-92563FA24F54}"/>
                </a:ext>
              </a:extLst>
            </p:cNvPr>
            <p:cNvSpPr>
              <a:spLocks noChangeArrowheads="1"/>
            </p:cNvSpPr>
            <p:nvPr/>
          </p:nvSpPr>
          <p:spPr bwMode="auto">
            <a:xfrm>
              <a:off x="7032499" y="3813865"/>
              <a:ext cx="13206629" cy="1007453"/>
            </a:xfrm>
            <a:custGeom>
              <a:avLst/>
              <a:gdLst>
                <a:gd name="connsiteX0" fmla="*/ 12665457 w 13206629"/>
                <a:gd name="connsiteY0" fmla="*/ 0 h 1007453"/>
                <a:gd name="connsiteX1" fmla="*/ 13206629 w 13206629"/>
                <a:gd name="connsiteY1" fmla="*/ 358452 h 1007453"/>
                <a:gd name="connsiteX2" fmla="*/ 13145917 w 13206629"/>
                <a:gd name="connsiteY2" fmla="*/ 408727 h 1007453"/>
                <a:gd name="connsiteX3" fmla="*/ 13111319 w 13206629"/>
                <a:gd name="connsiteY3" fmla="*/ 385875 h 1007453"/>
                <a:gd name="connsiteX4" fmla="*/ 13111319 w 13206629"/>
                <a:gd name="connsiteY4" fmla="*/ 1007453 h 1007453"/>
                <a:gd name="connsiteX5" fmla="*/ 12540773 w 13206629"/>
                <a:gd name="connsiteY5" fmla="*/ 1007453 h 1007453"/>
                <a:gd name="connsiteX6" fmla="*/ 12540773 w 13206629"/>
                <a:gd name="connsiteY6" fmla="*/ 743674 h 1007453"/>
                <a:gd name="connsiteX7" fmla="*/ 12382795 w 13206629"/>
                <a:gd name="connsiteY7" fmla="*/ 743674 h 1007453"/>
                <a:gd name="connsiteX8" fmla="*/ 12382795 w 13206629"/>
                <a:gd name="connsiteY8" fmla="*/ 1007453 h 1007453"/>
                <a:gd name="connsiteX9" fmla="*/ 12219595 w 13206629"/>
                <a:gd name="connsiteY9" fmla="*/ 1007453 h 1007453"/>
                <a:gd name="connsiteX10" fmla="*/ 12219595 w 13206629"/>
                <a:gd name="connsiteY10" fmla="*/ 385875 h 1007453"/>
                <a:gd name="connsiteX11" fmla="*/ 12184997 w 13206629"/>
                <a:gd name="connsiteY11" fmla="*/ 408727 h 1007453"/>
                <a:gd name="connsiteX12" fmla="*/ 12124287 w 13206629"/>
                <a:gd name="connsiteY12" fmla="*/ 358452 h 1007453"/>
                <a:gd name="connsiteX13" fmla="*/ 11318315 w 13206629"/>
                <a:gd name="connsiteY13" fmla="*/ 0 h 1007453"/>
                <a:gd name="connsiteX14" fmla="*/ 11859485 w 13206629"/>
                <a:gd name="connsiteY14" fmla="*/ 358452 h 1007453"/>
                <a:gd name="connsiteX15" fmla="*/ 11798775 w 13206629"/>
                <a:gd name="connsiteY15" fmla="*/ 408727 h 1007453"/>
                <a:gd name="connsiteX16" fmla="*/ 11764177 w 13206629"/>
                <a:gd name="connsiteY16" fmla="*/ 385875 h 1007453"/>
                <a:gd name="connsiteX17" fmla="*/ 11764177 w 13206629"/>
                <a:gd name="connsiteY17" fmla="*/ 1007453 h 1007453"/>
                <a:gd name="connsiteX18" fmla="*/ 11193629 w 13206629"/>
                <a:gd name="connsiteY18" fmla="*/ 1007453 h 1007453"/>
                <a:gd name="connsiteX19" fmla="*/ 11193629 w 13206629"/>
                <a:gd name="connsiteY19" fmla="*/ 743674 h 1007453"/>
                <a:gd name="connsiteX20" fmla="*/ 11035653 w 13206629"/>
                <a:gd name="connsiteY20" fmla="*/ 743674 h 1007453"/>
                <a:gd name="connsiteX21" fmla="*/ 11035653 w 13206629"/>
                <a:gd name="connsiteY21" fmla="*/ 1007453 h 1007453"/>
                <a:gd name="connsiteX22" fmla="*/ 10872453 w 13206629"/>
                <a:gd name="connsiteY22" fmla="*/ 1007453 h 1007453"/>
                <a:gd name="connsiteX23" fmla="*/ 10872453 w 13206629"/>
                <a:gd name="connsiteY23" fmla="*/ 385875 h 1007453"/>
                <a:gd name="connsiteX24" fmla="*/ 10837855 w 13206629"/>
                <a:gd name="connsiteY24" fmla="*/ 408727 h 1007453"/>
                <a:gd name="connsiteX25" fmla="*/ 10777145 w 13206629"/>
                <a:gd name="connsiteY25" fmla="*/ 358452 h 1007453"/>
                <a:gd name="connsiteX26" fmla="*/ 9971171 w 13206629"/>
                <a:gd name="connsiteY26" fmla="*/ 0 h 1007453"/>
                <a:gd name="connsiteX27" fmla="*/ 10512343 w 13206629"/>
                <a:gd name="connsiteY27" fmla="*/ 358452 h 1007453"/>
                <a:gd name="connsiteX28" fmla="*/ 10451631 w 13206629"/>
                <a:gd name="connsiteY28" fmla="*/ 408727 h 1007453"/>
                <a:gd name="connsiteX29" fmla="*/ 10417033 w 13206629"/>
                <a:gd name="connsiteY29" fmla="*/ 385875 h 1007453"/>
                <a:gd name="connsiteX30" fmla="*/ 10417033 w 13206629"/>
                <a:gd name="connsiteY30" fmla="*/ 1007453 h 1007453"/>
                <a:gd name="connsiteX31" fmla="*/ 9846487 w 13206629"/>
                <a:gd name="connsiteY31" fmla="*/ 1007453 h 1007453"/>
                <a:gd name="connsiteX32" fmla="*/ 9846487 w 13206629"/>
                <a:gd name="connsiteY32" fmla="*/ 743674 h 1007453"/>
                <a:gd name="connsiteX33" fmla="*/ 9688510 w 13206629"/>
                <a:gd name="connsiteY33" fmla="*/ 743674 h 1007453"/>
                <a:gd name="connsiteX34" fmla="*/ 9688510 w 13206629"/>
                <a:gd name="connsiteY34" fmla="*/ 1007453 h 1007453"/>
                <a:gd name="connsiteX35" fmla="*/ 9525310 w 13206629"/>
                <a:gd name="connsiteY35" fmla="*/ 1007453 h 1007453"/>
                <a:gd name="connsiteX36" fmla="*/ 9525310 w 13206629"/>
                <a:gd name="connsiteY36" fmla="*/ 385875 h 1007453"/>
                <a:gd name="connsiteX37" fmla="*/ 9490711 w 13206629"/>
                <a:gd name="connsiteY37" fmla="*/ 408727 h 1007453"/>
                <a:gd name="connsiteX38" fmla="*/ 9430001 w 13206629"/>
                <a:gd name="connsiteY38" fmla="*/ 358452 h 1007453"/>
                <a:gd name="connsiteX39" fmla="*/ 8624029 w 13206629"/>
                <a:gd name="connsiteY39" fmla="*/ 0 h 1007453"/>
                <a:gd name="connsiteX40" fmla="*/ 9165199 w 13206629"/>
                <a:gd name="connsiteY40" fmla="*/ 358452 h 1007453"/>
                <a:gd name="connsiteX41" fmla="*/ 9104489 w 13206629"/>
                <a:gd name="connsiteY41" fmla="*/ 408727 h 1007453"/>
                <a:gd name="connsiteX42" fmla="*/ 9069891 w 13206629"/>
                <a:gd name="connsiteY42" fmla="*/ 385875 h 1007453"/>
                <a:gd name="connsiteX43" fmla="*/ 9069891 w 13206629"/>
                <a:gd name="connsiteY43" fmla="*/ 1007453 h 1007453"/>
                <a:gd name="connsiteX44" fmla="*/ 8499344 w 13206629"/>
                <a:gd name="connsiteY44" fmla="*/ 1007453 h 1007453"/>
                <a:gd name="connsiteX45" fmla="*/ 8499344 w 13206629"/>
                <a:gd name="connsiteY45" fmla="*/ 743674 h 1007453"/>
                <a:gd name="connsiteX46" fmla="*/ 8341367 w 13206629"/>
                <a:gd name="connsiteY46" fmla="*/ 743674 h 1007453"/>
                <a:gd name="connsiteX47" fmla="*/ 8341367 w 13206629"/>
                <a:gd name="connsiteY47" fmla="*/ 1007453 h 1007453"/>
                <a:gd name="connsiteX48" fmla="*/ 8178167 w 13206629"/>
                <a:gd name="connsiteY48" fmla="*/ 1007453 h 1007453"/>
                <a:gd name="connsiteX49" fmla="*/ 8178167 w 13206629"/>
                <a:gd name="connsiteY49" fmla="*/ 385875 h 1007453"/>
                <a:gd name="connsiteX50" fmla="*/ 8143568 w 13206629"/>
                <a:gd name="connsiteY50" fmla="*/ 408727 h 1007453"/>
                <a:gd name="connsiteX51" fmla="*/ 8082858 w 13206629"/>
                <a:gd name="connsiteY51" fmla="*/ 358452 h 1007453"/>
                <a:gd name="connsiteX52" fmla="*/ 7276886 w 13206629"/>
                <a:gd name="connsiteY52" fmla="*/ 0 h 1007453"/>
                <a:gd name="connsiteX53" fmla="*/ 7818056 w 13206629"/>
                <a:gd name="connsiteY53" fmla="*/ 358452 h 1007453"/>
                <a:gd name="connsiteX54" fmla="*/ 7757346 w 13206629"/>
                <a:gd name="connsiteY54" fmla="*/ 408727 h 1007453"/>
                <a:gd name="connsiteX55" fmla="*/ 7722747 w 13206629"/>
                <a:gd name="connsiteY55" fmla="*/ 385875 h 1007453"/>
                <a:gd name="connsiteX56" fmla="*/ 7722747 w 13206629"/>
                <a:gd name="connsiteY56" fmla="*/ 1007453 h 1007453"/>
                <a:gd name="connsiteX57" fmla="*/ 7153507 w 13206629"/>
                <a:gd name="connsiteY57" fmla="*/ 1007453 h 1007453"/>
                <a:gd name="connsiteX58" fmla="*/ 7153507 w 13206629"/>
                <a:gd name="connsiteY58" fmla="*/ 743674 h 1007453"/>
                <a:gd name="connsiteX59" fmla="*/ 6995529 w 13206629"/>
                <a:gd name="connsiteY59" fmla="*/ 743674 h 1007453"/>
                <a:gd name="connsiteX60" fmla="*/ 6995529 w 13206629"/>
                <a:gd name="connsiteY60" fmla="*/ 1007453 h 1007453"/>
                <a:gd name="connsiteX61" fmla="*/ 6831024 w 13206629"/>
                <a:gd name="connsiteY61" fmla="*/ 1007453 h 1007453"/>
                <a:gd name="connsiteX62" fmla="*/ 6831024 w 13206629"/>
                <a:gd name="connsiteY62" fmla="*/ 385875 h 1007453"/>
                <a:gd name="connsiteX63" fmla="*/ 6797078 w 13206629"/>
                <a:gd name="connsiteY63" fmla="*/ 408727 h 1007453"/>
                <a:gd name="connsiteX64" fmla="*/ 6735715 w 13206629"/>
                <a:gd name="connsiteY64" fmla="*/ 358452 h 1007453"/>
                <a:gd name="connsiteX65" fmla="*/ 5929743 w 13206629"/>
                <a:gd name="connsiteY65" fmla="*/ 0 h 1007453"/>
                <a:gd name="connsiteX66" fmla="*/ 6470913 w 13206629"/>
                <a:gd name="connsiteY66" fmla="*/ 358452 h 1007453"/>
                <a:gd name="connsiteX67" fmla="*/ 6410203 w 13206629"/>
                <a:gd name="connsiteY67" fmla="*/ 408727 h 1007453"/>
                <a:gd name="connsiteX68" fmla="*/ 6375605 w 13206629"/>
                <a:gd name="connsiteY68" fmla="*/ 385875 h 1007453"/>
                <a:gd name="connsiteX69" fmla="*/ 6375605 w 13206629"/>
                <a:gd name="connsiteY69" fmla="*/ 1007453 h 1007453"/>
                <a:gd name="connsiteX70" fmla="*/ 5805711 w 13206629"/>
                <a:gd name="connsiteY70" fmla="*/ 1007453 h 1007453"/>
                <a:gd name="connsiteX71" fmla="*/ 5805711 w 13206629"/>
                <a:gd name="connsiteY71" fmla="*/ 743674 h 1007453"/>
                <a:gd name="connsiteX72" fmla="*/ 5647733 w 13206629"/>
                <a:gd name="connsiteY72" fmla="*/ 743674 h 1007453"/>
                <a:gd name="connsiteX73" fmla="*/ 5647733 w 13206629"/>
                <a:gd name="connsiteY73" fmla="*/ 1007453 h 1007453"/>
                <a:gd name="connsiteX74" fmla="*/ 5483881 w 13206629"/>
                <a:gd name="connsiteY74" fmla="*/ 1007453 h 1007453"/>
                <a:gd name="connsiteX75" fmla="*/ 5483881 w 13206629"/>
                <a:gd name="connsiteY75" fmla="*/ 385875 h 1007453"/>
                <a:gd name="connsiteX76" fmla="*/ 5449282 w 13206629"/>
                <a:gd name="connsiteY76" fmla="*/ 408727 h 1007453"/>
                <a:gd name="connsiteX77" fmla="*/ 5388572 w 13206629"/>
                <a:gd name="connsiteY77" fmla="*/ 358452 h 1007453"/>
                <a:gd name="connsiteX78" fmla="*/ 4582926 w 13206629"/>
                <a:gd name="connsiteY78" fmla="*/ 0 h 1007453"/>
                <a:gd name="connsiteX79" fmla="*/ 5123771 w 13206629"/>
                <a:gd name="connsiteY79" fmla="*/ 358452 h 1007453"/>
                <a:gd name="connsiteX80" fmla="*/ 5062444 w 13206629"/>
                <a:gd name="connsiteY80" fmla="*/ 408727 h 1007453"/>
                <a:gd name="connsiteX81" fmla="*/ 5028519 w 13206629"/>
                <a:gd name="connsiteY81" fmla="*/ 385875 h 1007453"/>
                <a:gd name="connsiteX82" fmla="*/ 5028519 w 13206629"/>
                <a:gd name="connsiteY82" fmla="*/ 1007453 h 1007453"/>
                <a:gd name="connsiteX83" fmla="*/ 4458316 w 13206629"/>
                <a:gd name="connsiteY83" fmla="*/ 1007453 h 1007453"/>
                <a:gd name="connsiteX84" fmla="*/ 4458316 w 13206629"/>
                <a:gd name="connsiteY84" fmla="*/ 743674 h 1007453"/>
                <a:gd name="connsiteX85" fmla="*/ 4301087 w 13206629"/>
                <a:gd name="connsiteY85" fmla="*/ 743674 h 1007453"/>
                <a:gd name="connsiteX86" fmla="*/ 4301087 w 13206629"/>
                <a:gd name="connsiteY86" fmla="*/ 1007453 h 1007453"/>
                <a:gd name="connsiteX87" fmla="*/ 4137333 w 13206629"/>
                <a:gd name="connsiteY87" fmla="*/ 1007453 h 1007453"/>
                <a:gd name="connsiteX88" fmla="*/ 4137333 w 13206629"/>
                <a:gd name="connsiteY88" fmla="*/ 385875 h 1007453"/>
                <a:gd name="connsiteX89" fmla="*/ 4102755 w 13206629"/>
                <a:gd name="connsiteY89" fmla="*/ 408727 h 1007453"/>
                <a:gd name="connsiteX90" fmla="*/ 4041429 w 13206629"/>
                <a:gd name="connsiteY90" fmla="*/ 358452 h 1007453"/>
                <a:gd name="connsiteX91" fmla="*/ 3235131 w 13206629"/>
                <a:gd name="connsiteY91" fmla="*/ 0 h 1007453"/>
                <a:gd name="connsiteX92" fmla="*/ 3776628 w 13206629"/>
                <a:gd name="connsiteY92" fmla="*/ 358452 h 1007453"/>
                <a:gd name="connsiteX93" fmla="*/ 3715301 w 13206629"/>
                <a:gd name="connsiteY93" fmla="*/ 408727 h 1007453"/>
                <a:gd name="connsiteX94" fmla="*/ 3680724 w 13206629"/>
                <a:gd name="connsiteY94" fmla="*/ 385875 h 1007453"/>
                <a:gd name="connsiteX95" fmla="*/ 3680724 w 13206629"/>
                <a:gd name="connsiteY95" fmla="*/ 1007453 h 1007453"/>
                <a:gd name="connsiteX96" fmla="*/ 3111173 w 13206629"/>
                <a:gd name="connsiteY96" fmla="*/ 1007453 h 1007453"/>
                <a:gd name="connsiteX97" fmla="*/ 3111173 w 13206629"/>
                <a:gd name="connsiteY97" fmla="*/ 743674 h 1007453"/>
                <a:gd name="connsiteX98" fmla="*/ 2953291 w 13206629"/>
                <a:gd name="connsiteY98" fmla="*/ 743674 h 1007453"/>
                <a:gd name="connsiteX99" fmla="*/ 2953291 w 13206629"/>
                <a:gd name="connsiteY99" fmla="*/ 1007453 h 1007453"/>
                <a:gd name="connsiteX100" fmla="*/ 2789537 w 13206629"/>
                <a:gd name="connsiteY100" fmla="*/ 1007453 h 1007453"/>
                <a:gd name="connsiteX101" fmla="*/ 2789537 w 13206629"/>
                <a:gd name="connsiteY101" fmla="*/ 385875 h 1007453"/>
                <a:gd name="connsiteX102" fmla="*/ 2754960 w 13206629"/>
                <a:gd name="connsiteY102" fmla="*/ 408727 h 1007453"/>
                <a:gd name="connsiteX103" fmla="*/ 2694286 w 13206629"/>
                <a:gd name="connsiteY103" fmla="*/ 358452 h 1007453"/>
                <a:gd name="connsiteX104" fmla="*/ 1888314 w 13206629"/>
                <a:gd name="connsiteY104" fmla="*/ 0 h 1007453"/>
                <a:gd name="connsiteX105" fmla="*/ 2429484 w 13206629"/>
                <a:gd name="connsiteY105" fmla="*/ 358452 h 1007453"/>
                <a:gd name="connsiteX106" fmla="*/ 2368774 w 13206629"/>
                <a:gd name="connsiteY106" fmla="*/ 408727 h 1007453"/>
                <a:gd name="connsiteX107" fmla="*/ 2334175 w 13206629"/>
                <a:gd name="connsiteY107" fmla="*/ 385875 h 1007453"/>
                <a:gd name="connsiteX108" fmla="*/ 2334175 w 13206629"/>
                <a:gd name="connsiteY108" fmla="*/ 1007453 h 1007453"/>
                <a:gd name="connsiteX109" fmla="*/ 1764282 w 13206629"/>
                <a:gd name="connsiteY109" fmla="*/ 1007453 h 1007453"/>
                <a:gd name="connsiteX110" fmla="*/ 1764282 w 13206629"/>
                <a:gd name="connsiteY110" fmla="*/ 743674 h 1007453"/>
                <a:gd name="connsiteX111" fmla="*/ 1606304 w 13206629"/>
                <a:gd name="connsiteY111" fmla="*/ 743674 h 1007453"/>
                <a:gd name="connsiteX112" fmla="*/ 1606304 w 13206629"/>
                <a:gd name="connsiteY112" fmla="*/ 1007453 h 1007453"/>
                <a:gd name="connsiteX113" fmla="*/ 1442452 w 13206629"/>
                <a:gd name="connsiteY113" fmla="*/ 1007453 h 1007453"/>
                <a:gd name="connsiteX114" fmla="*/ 1442452 w 13206629"/>
                <a:gd name="connsiteY114" fmla="*/ 385875 h 1007453"/>
                <a:gd name="connsiteX115" fmla="*/ 1407853 w 13206629"/>
                <a:gd name="connsiteY115" fmla="*/ 408727 h 1007453"/>
                <a:gd name="connsiteX116" fmla="*/ 1347143 w 13206629"/>
                <a:gd name="connsiteY116" fmla="*/ 358452 h 1007453"/>
                <a:gd name="connsiteX117" fmla="*/ 541823 w 13206629"/>
                <a:gd name="connsiteY117" fmla="*/ 0 h 1007453"/>
                <a:gd name="connsiteX118" fmla="*/ 1082341 w 13206629"/>
                <a:gd name="connsiteY118" fmla="*/ 358452 h 1007453"/>
                <a:gd name="connsiteX119" fmla="*/ 1021631 w 13206629"/>
                <a:gd name="connsiteY119" fmla="*/ 408727 h 1007453"/>
                <a:gd name="connsiteX120" fmla="*/ 987685 w 13206629"/>
                <a:gd name="connsiteY120" fmla="*/ 385875 h 1007453"/>
                <a:gd name="connsiteX121" fmla="*/ 987685 w 13206629"/>
                <a:gd name="connsiteY121" fmla="*/ 1007453 h 1007453"/>
                <a:gd name="connsiteX122" fmla="*/ 417792 w 13206629"/>
                <a:gd name="connsiteY122" fmla="*/ 1007453 h 1007453"/>
                <a:gd name="connsiteX123" fmla="*/ 417792 w 13206629"/>
                <a:gd name="connsiteY123" fmla="*/ 743674 h 1007453"/>
                <a:gd name="connsiteX124" fmla="*/ 259814 w 13206629"/>
                <a:gd name="connsiteY124" fmla="*/ 743674 h 1007453"/>
                <a:gd name="connsiteX125" fmla="*/ 259814 w 13206629"/>
                <a:gd name="connsiteY125" fmla="*/ 1007453 h 1007453"/>
                <a:gd name="connsiteX126" fmla="*/ 95309 w 13206629"/>
                <a:gd name="connsiteY126" fmla="*/ 1007453 h 1007453"/>
                <a:gd name="connsiteX127" fmla="*/ 95309 w 13206629"/>
                <a:gd name="connsiteY127" fmla="*/ 385875 h 1007453"/>
                <a:gd name="connsiteX128" fmla="*/ 61363 w 13206629"/>
                <a:gd name="connsiteY128" fmla="*/ 408727 h 1007453"/>
                <a:gd name="connsiteX129" fmla="*/ 0 w 13206629"/>
                <a:gd name="connsiteY129" fmla="*/ 358452 h 100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206629" h="1007453">
                  <a:moveTo>
                    <a:pt x="12665457" y="0"/>
                  </a:moveTo>
                  <a:lnTo>
                    <a:pt x="13206629" y="358452"/>
                  </a:lnTo>
                  <a:lnTo>
                    <a:pt x="13145917" y="408727"/>
                  </a:lnTo>
                  <a:lnTo>
                    <a:pt x="13111319" y="385875"/>
                  </a:lnTo>
                  <a:lnTo>
                    <a:pt x="13111319" y="1007453"/>
                  </a:lnTo>
                  <a:lnTo>
                    <a:pt x="12540773" y="1007453"/>
                  </a:lnTo>
                  <a:lnTo>
                    <a:pt x="12540773" y="743674"/>
                  </a:lnTo>
                  <a:lnTo>
                    <a:pt x="12382795" y="743674"/>
                  </a:lnTo>
                  <a:lnTo>
                    <a:pt x="12382795" y="1007453"/>
                  </a:lnTo>
                  <a:lnTo>
                    <a:pt x="12219595" y="1007453"/>
                  </a:lnTo>
                  <a:lnTo>
                    <a:pt x="12219595" y="385875"/>
                  </a:lnTo>
                  <a:lnTo>
                    <a:pt x="12184997" y="408727"/>
                  </a:lnTo>
                  <a:lnTo>
                    <a:pt x="12124287" y="358452"/>
                  </a:lnTo>
                  <a:close/>
                  <a:moveTo>
                    <a:pt x="11318315" y="0"/>
                  </a:moveTo>
                  <a:lnTo>
                    <a:pt x="11859485" y="358452"/>
                  </a:lnTo>
                  <a:lnTo>
                    <a:pt x="11798775" y="408727"/>
                  </a:lnTo>
                  <a:lnTo>
                    <a:pt x="11764177" y="385875"/>
                  </a:lnTo>
                  <a:lnTo>
                    <a:pt x="11764177" y="1007453"/>
                  </a:lnTo>
                  <a:lnTo>
                    <a:pt x="11193629" y="1007453"/>
                  </a:lnTo>
                  <a:lnTo>
                    <a:pt x="11193629" y="743674"/>
                  </a:lnTo>
                  <a:lnTo>
                    <a:pt x="11035653" y="743674"/>
                  </a:lnTo>
                  <a:lnTo>
                    <a:pt x="11035653" y="1007453"/>
                  </a:lnTo>
                  <a:lnTo>
                    <a:pt x="10872453" y="1007453"/>
                  </a:lnTo>
                  <a:lnTo>
                    <a:pt x="10872453" y="385875"/>
                  </a:lnTo>
                  <a:lnTo>
                    <a:pt x="10837855" y="408727"/>
                  </a:lnTo>
                  <a:lnTo>
                    <a:pt x="10777145" y="358452"/>
                  </a:lnTo>
                  <a:close/>
                  <a:moveTo>
                    <a:pt x="9971171" y="0"/>
                  </a:moveTo>
                  <a:lnTo>
                    <a:pt x="10512343" y="358452"/>
                  </a:lnTo>
                  <a:lnTo>
                    <a:pt x="10451631" y="408727"/>
                  </a:lnTo>
                  <a:lnTo>
                    <a:pt x="10417033" y="385875"/>
                  </a:lnTo>
                  <a:lnTo>
                    <a:pt x="10417033" y="1007453"/>
                  </a:lnTo>
                  <a:lnTo>
                    <a:pt x="9846487" y="1007453"/>
                  </a:lnTo>
                  <a:lnTo>
                    <a:pt x="9846487" y="743674"/>
                  </a:lnTo>
                  <a:lnTo>
                    <a:pt x="9688510" y="743674"/>
                  </a:lnTo>
                  <a:lnTo>
                    <a:pt x="9688510" y="1007453"/>
                  </a:lnTo>
                  <a:lnTo>
                    <a:pt x="9525310" y="1007453"/>
                  </a:lnTo>
                  <a:lnTo>
                    <a:pt x="9525310" y="385875"/>
                  </a:lnTo>
                  <a:lnTo>
                    <a:pt x="9490711" y="408727"/>
                  </a:lnTo>
                  <a:lnTo>
                    <a:pt x="9430001" y="358452"/>
                  </a:lnTo>
                  <a:close/>
                  <a:moveTo>
                    <a:pt x="8624029" y="0"/>
                  </a:moveTo>
                  <a:lnTo>
                    <a:pt x="9165199" y="358452"/>
                  </a:lnTo>
                  <a:lnTo>
                    <a:pt x="9104489" y="408727"/>
                  </a:lnTo>
                  <a:lnTo>
                    <a:pt x="9069891" y="385875"/>
                  </a:lnTo>
                  <a:lnTo>
                    <a:pt x="9069891" y="1007453"/>
                  </a:lnTo>
                  <a:lnTo>
                    <a:pt x="8499344" y="1007453"/>
                  </a:lnTo>
                  <a:lnTo>
                    <a:pt x="8499344" y="743674"/>
                  </a:lnTo>
                  <a:lnTo>
                    <a:pt x="8341367" y="743674"/>
                  </a:lnTo>
                  <a:lnTo>
                    <a:pt x="8341367" y="1007453"/>
                  </a:lnTo>
                  <a:lnTo>
                    <a:pt x="8178167" y="1007453"/>
                  </a:lnTo>
                  <a:lnTo>
                    <a:pt x="8178167" y="385875"/>
                  </a:lnTo>
                  <a:lnTo>
                    <a:pt x="8143568" y="408727"/>
                  </a:lnTo>
                  <a:lnTo>
                    <a:pt x="8082858" y="358452"/>
                  </a:lnTo>
                  <a:close/>
                  <a:moveTo>
                    <a:pt x="7276886" y="0"/>
                  </a:moveTo>
                  <a:lnTo>
                    <a:pt x="7818056" y="358452"/>
                  </a:lnTo>
                  <a:lnTo>
                    <a:pt x="7757346" y="408727"/>
                  </a:lnTo>
                  <a:lnTo>
                    <a:pt x="7722747" y="385875"/>
                  </a:lnTo>
                  <a:lnTo>
                    <a:pt x="7722747" y="1007453"/>
                  </a:lnTo>
                  <a:lnTo>
                    <a:pt x="7153507" y="1007453"/>
                  </a:lnTo>
                  <a:lnTo>
                    <a:pt x="7153507" y="743674"/>
                  </a:lnTo>
                  <a:lnTo>
                    <a:pt x="6995529" y="743674"/>
                  </a:lnTo>
                  <a:lnTo>
                    <a:pt x="6995529" y="1007453"/>
                  </a:lnTo>
                  <a:lnTo>
                    <a:pt x="6831024" y="1007453"/>
                  </a:lnTo>
                  <a:lnTo>
                    <a:pt x="6831024" y="385875"/>
                  </a:lnTo>
                  <a:lnTo>
                    <a:pt x="6797078" y="408727"/>
                  </a:lnTo>
                  <a:lnTo>
                    <a:pt x="6735715" y="358452"/>
                  </a:lnTo>
                  <a:close/>
                  <a:moveTo>
                    <a:pt x="5929743" y="0"/>
                  </a:moveTo>
                  <a:lnTo>
                    <a:pt x="6470913" y="358452"/>
                  </a:lnTo>
                  <a:lnTo>
                    <a:pt x="6410203" y="408727"/>
                  </a:lnTo>
                  <a:lnTo>
                    <a:pt x="6375605" y="385875"/>
                  </a:lnTo>
                  <a:lnTo>
                    <a:pt x="6375605" y="1007453"/>
                  </a:lnTo>
                  <a:lnTo>
                    <a:pt x="5805711" y="1007453"/>
                  </a:lnTo>
                  <a:lnTo>
                    <a:pt x="5805711" y="743674"/>
                  </a:lnTo>
                  <a:lnTo>
                    <a:pt x="5647733" y="743674"/>
                  </a:lnTo>
                  <a:lnTo>
                    <a:pt x="5647733" y="1007453"/>
                  </a:lnTo>
                  <a:lnTo>
                    <a:pt x="5483881" y="1007453"/>
                  </a:lnTo>
                  <a:lnTo>
                    <a:pt x="5483881" y="385875"/>
                  </a:lnTo>
                  <a:lnTo>
                    <a:pt x="5449282" y="408727"/>
                  </a:lnTo>
                  <a:lnTo>
                    <a:pt x="5388572" y="358452"/>
                  </a:lnTo>
                  <a:close/>
                  <a:moveTo>
                    <a:pt x="4582926" y="0"/>
                  </a:moveTo>
                  <a:lnTo>
                    <a:pt x="5123771" y="358452"/>
                  </a:lnTo>
                  <a:lnTo>
                    <a:pt x="5062444" y="408727"/>
                  </a:lnTo>
                  <a:lnTo>
                    <a:pt x="5028519" y="385875"/>
                  </a:lnTo>
                  <a:lnTo>
                    <a:pt x="5028519" y="1007453"/>
                  </a:lnTo>
                  <a:lnTo>
                    <a:pt x="4458316" y="1007453"/>
                  </a:lnTo>
                  <a:lnTo>
                    <a:pt x="4458316" y="743674"/>
                  </a:lnTo>
                  <a:lnTo>
                    <a:pt x="4301087" y="743674"/>
                  </a:lnTo>
                  <a:lnTo>
                    <a:pt x="4301087" y="1007453"/>
                  </a:lnTo>
                  <a:lnTo>
                    <a:pt x="4137333" y="1007453"/>
                  </a:lnTo>
                  <a:lnTo>
                    <a:pt x="4137333" y="385875"/>
                  </a:lnTo>
                  <a:lnTo>
                    <a:pt x="4102755" y="408727"/>
                  </a:lnTo>
                  <a:lnTo>
                    <a:pt x="4041429" y="358452"/>
                  </a:lnTo>
                  <a:close/>
                  <a:moveTo>
                    <a:pt x="3235131" y="0"/>
                  </a:moveTo>
                  <a:lnTo>
                    <a:pt x="3776628" y="358452"/>
                  </a:lnTo>
                  <a:lnTo>
                    <a:pt x="3715301" y="408727"/>
                  </a:lnTo>
                  <a:lnTo>
                    <a:pt x="3680724" y="385875"/>
                  </a:lnTo>
                  <a:lnTo>
                    <a:pt x="3680724" y="1007453"/>
                  </a:lnTo>
                  <a:lnTo>
                    <a:pt x="3111173" y="1007453"/>
                  </a:lnTo>
                  <a:lnTo>
                    <a:pt x="3111173" y="743674"/>
                  </a:lnTo>
                  <a:lnTo>
                    <a:pt x="2953291" y="743674"/>
                  </a:lnTo>
                  <a:lnTo>
                    <a:pt x="2953291" y="1007453"/>
                  </a:lnTo>
                  <a:lnTo>
                    <a:pt x="2789537" y="1007453"/>
                  </a:lnTo>
                  <a:lnTo>
                    <a:pt x="2789537" y="385875"/>
                  </a:lnTo>
                  <a:lnTo>
                    <a:pt x="2754960" y="408727"/>
                  </a:lnTo>
                  <a:lnTo>
                    <a:pt x="2694286" y="358452"/>
                  </a:lnTo>
                  <a:close/>
                  <a:moveTo>
                    <a:pt x="1888314" y="0"/>
                  </a:moveTo>
                  <a:lnTo>
                    <a:pt x="2429484" y="358452"/>
                  </a:lnTo>
                  <a:lnTo>
                    <a:pt x="2368774" y="408727"/>
                  </a:lnTo>
                  <a:lnTo>
                    <a:pt x="2334175" y="385875"/>
                  </a:lnTo>
                  <a:lnTo>
                    <a:pt x="2334175" y="1007453"/>
                  </a:lnTo>
                  <a:lnTo>
                    <a:pt x="1764282" y="1007453"/>
                  </a:lnTo>
                  <a:lnTo>
                    <a:pt x="1764282" y="743674"/>
                  </a:lnTo>
                  <a:lnTo>
                    <a:pt x="1606304" y="743674"/>
                  </a:lnTo>
                  <a:lnTo>
                    <a:pt x="1606304" y="1007453"/>
                  </a:lnTo>
                  <a:lnTo>
                    <a:pt x="1442452" y="1007453"/>
                  </a:lnTo>
                  <a:lnTo>
                    <a:pt x="1442452" y="385875"/>
                  </a:lnTo>
                  <a:lnTo>
                    <a:pt x="1407853" y="408727"/>
                  </a:lnTo>
                  <a:lnTo>
                    <a:pt x="1347143" y="358452"/>
                  </a:lnTo>
                  <a:close/>
                  <a:moveTo>
                    <a:pt x="541823" y="0"/>
                  </a:moveTo>
                  <a:lnTo>
                    <a:pt x="1082341" y="358452"/>
                  </a:lnTo>
                  <a:lnTo>
                    <a:pt x="1021631" y="408727"/>
                  </a:lnTo>
                  <a:lnTo>
                    <a:pt x="987685" y="385875"/>
                  </a:lnTo>
                  <a:lnTo>
                    <a:pt x="987685" y="1007453"/>
                  </a:lnTo>
                  <a:lnTo>
                    <a:pt x="417792" y="1007453"/>
                  </a:lnTo>
                  <a:lnTo>
                    <a:pt x="417792" y="743674"/>
                  </a:lnTo>
                  <a:lnTo>
                    <a:pt x="259814" y="743674"/>
                  </a:lnTo>
                  <a:lnTo>
                    <a:pt x="259814" y="1007453"/>
                  </a:lnTo>
                  <a:lnTo>
                    <a:pt x="95309" y="1007453"/>
                  </a:lnTo>
                  <a:lnTo>
                    <a:pt x="95309" y="385875"/>
                  </a:lnTo>
                  <a:lnTo>
                    <a:pt x="61363" y="408727"/>
                  </a:lnTo>
                  <a:lnTo>
                    <a:pt x="0" y="358452"/>
                  </a:lnTo>
                  <a:close/>
                </a:path>
              </a:pathLst>
            </a:custGeom>
            <a:solidFill>
              <a:schemeClr val="bg1">
                <a:lumMod val="85000"/>
              </a:schemeClr>
            </a:solidFill>
            <a:ln>
              <a:noFill/>
            </a:ln>
            <a:effectLst/>
          </p:spPr>
          <p:txBody>
            <a:bodyPr wrap="square" anchor="ctr">
              <a:noAutofit/>
            </a:bodyPr>
            <a:lstStyle/>
            <a:p>
              <a:endParaRPr lang="en-US" sz="2800" dirty="0"/>
            </a:p>
          </p:txBody>
        </p:sp>
        <p:sp>
          <p:nvSpPr>
            <p:cNvPr id="25" name="Rectangle 24">
              <a:extLst>
                <a:ext uri="{FF2B5EF4-FFF2-40B4-BE49-F238E27FC236}">
                  <a16:creationId xmlns:a16="http://schemas.microsoft.com/office/drawing/2014/main" id="{819A63A5-8622-421D-A5BB-3C3092BFD258}"/>
                </a:ext>
              </a:extLst>
            </p:cNvPr>
            <p:cNvSpPr/>
            <p:nvPr/>
          </p:nvSpPr>
          <p:spPr>
            <a:xfrm>
              <a:off x="6941127" y="3781763"/>
              <a:ext cx="12777088" cy="1056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useBgFill="1">
          <p:nvSpPr>
            <p:cNvPr id="26" name="Freeform 160">
              <a:extLst>
                <a:ext uri="{FF2B5EF4-FFF2-40B4-BE49-F238E27FC236}">
                  <a16:creationId xmlns:a16="http://schemas.microsoft.com/office/drawing/2014/main" id="{E280CA3F-CEFA-429A-9897-743E50709372}"/>
                </a:ext>
              </a:extLst>
            </p:cNvPr>
            <p:cNvSpPr/>
            <p:nvPr/>
          </p:nvSpPr>
          <p:spPr>
            <a:xfrm>
              <a:off x="6941127" y="3781762"/>
              <a:ext cx="13383489" cy="1097735"/>
            </a:xfrm>
            <a:custGeom>
              <a:avLst/>
              <a:gdLst>
                <a:gd name="connsiteX0" fmla="*/ 12756829 w 13383489"/>
                <a:gd name="connsiteY0" fmla="*/ 32102 h 1097735"/>
                <a:gd name="connsiteX1" fmla="*/ 12215659 w 13383489"/>
                <a:gd name="connsiteY1" fmla="*/ 390554 h 1097735"/>
                <a:gd name="connsiteX2" fmla="*/ 12276369 w 13383489"/>
                <a:gd name="connsiteY2" fmla="*/ 440829 h 1097735"/>
                <a:gd name="connsiteX3" fmla="*/ 12310967 w 13383489"/>
                <a:gd name="connsiteY3" fmla="*/ 417977 h 1097735"/>
                <a:gd name="connsiteX4" fmla="*/ 12310967 w 13383489"/>
                <a:gd name="connsiteY4" fmla="*/ 1039555 h 1097735"/>
                <a:gd name="connsiteX5" fmla="*/ 12474167 w 13383489"/>
                <a:gd name="connsiteY5" fmla="*/ 1039555 h 1097735"/>
                <a:gd name="connsiteX6" fmla="*/ 12474167 w 13383489"/>
                <a:gd name="connsiteY6" fmla="*/ 775776 h 1097735"/>
                <a:gd name="connsiteX7" fmla="*/ 12632145 w 13383489"/>
                <a:gd name="connsiteY7" fmla="*/ 775776 h 1097735"/>
                <a:gd name="connsiteX8" fmla="*/ 12632145 w 13383489"/>
                <a:gd name="connsiteY8" fmla="*/ 1039555 h 1097735"/>
                <a:gd name="connsiteX9" fmla="*/ 13202691 w 13383489"/>
                <a:gd name="connsiteY9" fmla="*/ 1039555 h 1097735"/>
                <a:gd name="connsiteX10" fmla="*/ 13202691 w 13383489"/>
                <a:gd name="connsiteY10" fmla="*/ 417977 h 1097735"/>
                <a:gd name="connsiteX11" fmla="*/ 13237289 w 13383489"/>
                <a:gd name="connsiteY11" fmla="*/ 440829 h 1097735"/>
                <a:gd name="connsiteX12" fmla="*/ 13298001 w 13383489"/>
                <a:gd name="connsiteY12" fmla="*/ 390554 h 1097735"/>
                <a:gd name="connsiteX13" fmla="*/ 11409687 w 13383489"/>
                <a:gd name="connsiteY13" fmla="*/ 32102 h 1097735"/>
                <a:gd name="connsiteX14" fmla="*/ 10868517 w 13383489"/>
                <a:gd name="connsiteY14" fmla="*/ 390554 h 1097735"/>
                <a:gd name="connsiteX15" fmla="*/ 10929227 w 13383489"/>
                <a:gd name="connsiteY15" fmla="*/ 440829 h 1097735"/>
                <a:gd name="connsiteX16" fmla="*/ 10963825 w 13383489"/>
                <a:gd name="connsiteY16" fmla="*/ 417977 h 1097735"/>
                <a:gd name="connsiteX17" fmla="*/ 10963825 w 13383489"/>
                <a:gd name="connsiteY17" fmla="*/ 1039555 h 1097735"/>
                <a:gd name="connsiteX18" fmla="*/ 11127025 w 13383489"/>
                <a:gd name="connsiteY18" fmla="*/ 1039555 h 1097735"/>
                <a:gd name="connsiteX19" fmla="*/ 11127025 w 13383489"/>
                <a:gd name="connsiteY19" fmla="*/ 775776 h 1097735"/>
                <a:gd name="connsiteX20" fmla="*/ 11285001 w 13383489"/>
                <a:gd name="connsiteY20" fmla="*/ 775776 h 1097735"/>
                <a:gd name="connsiteX21" fmla="*/ 11285001 w 13383489"/>
                <a:gd name="connsiteY21" fmla="*/ 1039555 h 1097735"/>
                <a:gd name="connsiteX22" fmla="*/ 11855549 w 13383489"/>
                <a:gd name="connsiteY22" fmla="*/ 1039555 h 1097735"/>
                <a:gd name="connsiteX23" fmla="*/ 11855549 w 13383489"/>
                <a:gd name="connsiteY23" fmla="*/ 417977 h 1097735"/>
                <a:gd name="connsiteX24" fmla="*/ 11890147 w 13383489"/>
                <a:gd name="connsiteY24" fmla="*/ 440829 h 1097735"/>
                <a:gd name="connsiteX25" fmla="*/ 11950857 w 13383489"/>
                <a:gd name="connsiteY25" fmla="*/ 390554 h 1097735"/>
                <a:gd name="connsiteX26" fmla="*/ 10062543 w 13383489"/>
                <a:gd name="connsiteY26" fmla="*/ 32102 h 1097735"/>
                <a:gd name="connsiteX27" fmla="*/ 9521373 w 13383489"/>
                <a:gd name="connsiteY27" fmla="*/ 390554 h 1097735"/>
                <a:gd name="connsiteX28" fmla="*/ 9582083 w 13383489"/>
                <a:gd name="connsiteY28" fmla="*/ 440829 h 1097735"/>
                <a:gd name="connsiteX29" fmla="*/ 9616682 w 13383489"/>
                <a:gd name="connsiteY29" fmla="*/ 417977 h 1097735"/>
                <a:gd name="connsiteX30" fmla="*/ 9616682 w 13383489"/>
                <a:gd name="connsiteY30" fmla="*/ 1039555 h 1097735"/>
                <a:gd name="connsiteX31" fmla="*/ 9779882 w 13383489"/>
                <a:gd name="connsiteY31" fmla="*/ 1039555 h 1097735"/>
                <a:gd name="connsiteX32" fmla="*/ 9779882 w 13383489"/>
                <a:gd name="connsiteY32" fmla="*/ 775776 h 1097735"/>
                <a:gd name="connsiteX33" fmla="*/ 9937859 w 13383489"/>
                <a:gd name="connsiteY33" fmla="*/ 775776 h 1097735"/>
                <a:gd name="connsiteX34" fmla="*/ 9937859 w 13383489"/>
                <a:gd name="connsiteY34" fmla="*/ 1039555 h 1097735"/>
                <a:gd name="connsiteX35" fmla="*/ 10508405 w 13383489"/>
                <a:gd name="connsiteY35" fmla="*/ 1039555 h 1097735"/>
                <a:gd name="connsiteX36" fmla="*/ 10508405 w 13383489"/>
                <a:gd name="connsiteY36" fmla="*/ 417977 h 1097735"/>
                <a:gd name="connsiteX37" fmla="*/ 10543003 w 13383489"/>
                <a:gd name="connsiteY37" fmla="*/ 440829 h 1097735"/>
                <a:gd name="connsiteX38" fmla="*/ 10603715 w 13383489"/>
                <a:gd name="connsiteY38" fmla="*/ 390554 h 1097735"/>
                <a:gd name="connsiteX39" fmla="*/ 8715401 w 13383489"/>
                <a:gd name="connsiteY39" fmla="*/ 32102 h 1097735"/>
                <a:gd name="connsiteX40" fmla="*/ 8174230 w 13383489"/>
                <a:gd name="connsiteY40" fmla="*/ 390554 h 1097735"/>
                <a:gd name="connsiteX41" fmla="*/ 8234940 w 13383489"/>
                <a:gd name="connsiteY41" fmla="*/ 440829 h 1097735"/>
                <a:gd name="connsiteX42" fmla="*/ 8269539 w 13383489"/>
                <a:gd name="connsiteY42" fmla="*/ 417977 h 1097735"/>
                <a:gd name="connsiteX43" fmla="*/ 8269539 w 13383489"/>
                <a:gd name="connsiteY43" fmla="*/ 1039555 h 1097735"/>
                <a:gd name="connsiteX44" fmla="*/ 8432739 w 13383489"/>
                <a:gd name="connsiteY44" fmla="*/ 1039555 h 1097735"/>
                <a:gd name="connsiteX45" fmla="*/ 8432739 w 13383489"/>
                <a:gd name="connsiteY45" fmla="*/ 775776 h 1097735"/>
                <a:gd name="connsiteX46" fmla="*/ 8590716 w 13383489"/>
                <a:gd name="connsiteY46" fmla="*/ 775776 h 1097735"/>
                <a:gd name="connsiteX47" fmla="*/ 8590716 w 13383489"/>
                <a:gd name="connsiteY47" fmla="*/ 1039555 h 1097735"/>
                <a:gd name="connsiteX48" fmla="*/ 9161263 w 13383489"/>
                <a:gd name="connsiteY48" fmla="*/ 1039555 h 1097735"/>
                <a:gd name="connsiteX49" fmla="*/ 9161263 w 13383489"/>
                <a:gd name="connsiteY49" fmla="*/ 417977 h 1097735"/>
                <a:gd name="connsiteX50" fmla="*/ 9195861 w 13383489"/>
                <a:gd name="connsiteY50" fmla="*/ 440829 h 1097735"/>
                <a:gd name="connsiteX51" fmla="*/ 9256571 w 13383489"/>
                <a:gd name="connsiteY51" fmla="*/ 390554 h 1097735"/>
                <a:gd name="connsiteX52" fmla="*/ 7368258 w 13383489"/>
                <a:gd name="connsiteY52" fmla="*/ 32102 h 1097735"/>
                <a:gd name="connsiteX53" fmla="*/ 6827087 w 13383489"/>
                <a:gd name="connsiteY53" fmla="*/ 390554 h 1097735"/>
                <a:gd name="connsiteX54" fmla="*/ 6888450 w 13383489"/>
                <a:gd name="connsiteY54" fmla="*/ 440829 h 1097735"/>
                <a:gd name="connsiteX55" fmla="*/ 6922396 w 13383489"/>
                <a:gd name="connsiteY55" fmla="*/ 417977 h 1097735"/>
                <a:gd name="connsiteX56" fmla="*/ 6922396 w 13383489"/>
                <a:gd name="connsiteY56" fmla="*/ 1039555 h 1097735"/>
                <a:gd name="connsiteX57" fmla="*/ 7086901 w 13383489"/>
                <a:gd name="connsiteY57" fmla="*/ 1039555 h 1097735"/>
                <a:gd name="connsiteX58" fmla="*/ 7086901 w 13383489"/>
                <a:gd name="connsiteY58" fmla="*/ 775776 h 1097735"/>
                <a:gd name="connsiteX59" fmla="*/ 7244879 w 13383489"/>
                <a:gd name="connsiteY59" fmla="*/ 775776 h 1097735"/>
                <a:gd name="connsiteX60" fmla="*/ 7244879 w 13383489"/>
                <a:gd name="connsiteY60" fmla="*/ 1039555 h 1097735"/>
                <a:gd name="connsiteX61" fmla="*/ 7814119 w 13383489"/>
                <a:gd name="connsiteY61" fmla="*/ 1039555 h 1097735"/>
                <a:gd name="connsiteX62" fmla="*/ 7814119 w 13383489"/>
                <a:gd name="connsiteY62" fmla="*/ 417977 h 1097735"/>
                <a:gd name="connsiteX63" fmla="*/ 7848718 w 13383489"/>
                <a:gd name="connsiteY63" fmla="*/ 440829 h 1097735"/>
                <a:gd name="connsiteX64" fmla="*/ 7909428 w 13383489"/>
                <a:gd name="connsiteY64" fmla="*/ 390554 h 1097735"/>
                <a:gd name="connsiteX65" fmla="*/ 6021115 w 13383489"/>
                <a:gd name="connsiteY65" fmla="*/ 32102 h 1097735"/>
                <a:gd name="connsiteX66" fmla="*/ 5479944 w 13383489"/>
                <a:gd name="connsiteY66" fmla="*/ 390554 h 1097735"/>
                <a:gd name="connsiteX67" fmla="*/ 5540654 w 13383489"/>
                <a:gd name="connsiteY67" fmla="*/ 440829 h 1097735"/>
                <a:gd name="connsiteX68" fmla="*/ 5575253 w 13383489"/>
                <a:gd name="connsiteY68" fmla="*/ 417977 h 1097735"/>
                <a:gd name="connsiteX69" fmla="*/ 5575253 w 13383489"/>
                <a:gd name="connsiteY69" fmla="*/ 1039555 h 1097735"/>
                <a:gd name="connsiteX70" fmla="*/ 5739105 w 13383489"/>
                <a:gd name="connsiteY70" fmla="*/ 1039555 h 1097735"/>
                <a:gd name="connsiteX71" fmla="*/ 5739105 w 13383489"/>
                <a:gd name="connsiteY71" fmla="*/ 775776 h 1097735"/>
                <a:gd name="connsiteX72" fmla="*/ 5897083 w 13383489"/>
                <a:gd name="connsiteY72" fmla="*/ 775776 h 1097735"/>
                <a:gd name="connsiteX73" fmla="*/ 5897083 w 13383489"/>
                <a:gd name="connsiteY73" fmla="*/ 1039555 h 1097735"/>
                <a:gd name="connsiteX74" fmla="*/ 6466977 w 13383489"/>
                <a:gd name="connsiteY74" fmla="*/ 1039555 h 1097735"/>
                <a:gd name="connsiteX75" fmla="*/ 6466977 w 13383489"/>
                <a:gd name="connsiteY75" fmla="*/ 417977 h 1097735"/>
                <a:gd name="connsiteX76" fmla="*/ 6501575 w 13383489"/>
                <a:gd name="connsiteY76" fmla="*/ 440829 h 1097735"/>
                <a:gd name="connsiteX77" fmla="*/ 6562285 w 13383489"/>
                <a:gd name="connsiteY77" fmla="*/ 390554 h 1097735"/>
                <a:gd name="connsiteX78" fmla="*/ 4674298 w 13383489"/>
                <a:gd name="connsiteY78" fmla="*/ 32102 h 1097735"/>
                <a:gd name="connsiteX79" fmla="*/ 4132801 w 13383489"/>
                <a:gd name="connsiteY79" fmla="*/ 390554 h 1097735"/>
                <a:gd name="connsiteX80" fmla="*/ 4194127 w 13383489"/>
                <a:gd name="connsiteY80" fmla="*/ 440829 h 1097735"/>
                <a:gd name="connsiteX81" fmla="*/ 4228705 w 13383489"/>
                <a:gd name="connsiteY81" fmla="*/ 417977 h 1097735"/>
                <a:gd name="connsiteX82" fmla="*/ 4228705 w 13383489"/>
                <a:gd name="connsiteY82" fmla="*/ 1039555 h 1097735"/>
                <a:gd name="connsiteX83" fmla="*/ 4392459 w 13383489"/>
                <a:gd name="connsiteY83" fmla="*/ 1039555 h 1097735"/>
                <a:gd name="connsiteX84" fmla="*/ 4392459 w 13383489"/>
                <a:gd name="connsiteY84" fmla="*/ 775776 h 1097735"/>
                <a:gd name="connsiteX85" fmla="*/ 4549688 w 13383489"/>
                <a:gd name="connsiteY85" fmla="*/ 775776 h 1097735"/>
                <a:gd name="connsiteX86" fmla="*/ 4549688 w 13383489"/>
                <a:gd name="connsiteY86" fmla="*/ 1039555 h 1097735"/>
                <a:gd name="connsiteX87" fmla="*/ 5119891 w 13383489"/>
                <a:gd name="connsiteY87" fmla="*/ 1039555 h 1097735"/>
                <a:gd name="connsiteX88" fmla="*/ 5119891 w 13383489"/>
                <a:gd name="connsiteY88" fmla="*/ 417977 h 1097735"/>
                <a:gd name="connsiteX89" fmla="*/ 5153816 w 13383489"/>
                <a:gd name="connsiteY89" fmla="*/ 440829 h 1097735"/>
                <a:gd name="connsiteX90" fmla="*/ 5215143 w 13383489"/>
                <a:gd name="connsiteY90" fmla="*/ 390554 h 1097735"/>
                <a:gd name="connsiteX91" fmla="*/ 3326503 w 13383489"/>
                <a:gd name="connsiteY91" fmla="*/ 32102 h 1097735"/>
                <a:gd name="connsiteX92" fmla="*/ 2785658 w 13383489"/>
                <a:gd name="connsiteY92" fmla="*/ 390554 h 1097735"/>
                <a:gd name="connsiteX93" fmla="*/ 2846332 w 13383489"/>
                <a:gd name="connsiteY93" fmla="*/ 440829 h 1097735"/>
                <a:gd name="connsiteX94" fmla="*/ 2880909 w 13383489"/>
                <a:gd name="connsiteY94" fmla="*/ 417977 h 1097735"/>
                <a:gd name="connsiteX95" fmla="*/ 2880909 w 13383489"/>
                <a:gd name="connsiteY95" fmla="*/ 1039555 h 1097735"/>
                <a:gd name="connsiteX96" fmla="*/ 3044663 w 13383489"/>
                <a:gd name="connsiteY96" fmla="*/ 1039555 h 1097735"/>
                <a:gd name="connsiteX97" fmla="*/ 3044663 w 13383489"/>
                <a:gd name="connsiteY97" fmla="*/ 775776 h 1097735"/>
                <a:gd name="connsiteX98" fmla="*/ 3202545 w 13383489"/>
                <a:gd name="connsiteY98" fmla="*/ 775776 h 1097735"/>
                <a:gd name="connsiteX99" fmla="*/ 3202545 w 13383489"/>
                <a:gd name="connsiteY99" fmla="*/ 1039555 h 1097735"/>
                <a:gd name="connsiteX100" fmla="*/ 3772096 w 13383489"/>
                <a:gd name="connsiteY100" fmla="*/ 1039555 h 1097735"/>
                <a:gd name="connsiteX101" fmla="*/ 3772096 w 13383489"/>
                <a:gd name="connsiteY101" fmla="*/ 417977 h 1097735"/>
                <a:gd name="connsiteX102" fmla="*/ 3806673 w 13383489"/>
                <a:gd name="connsiteY102" fmla="*/ 440829 h 1097735"/>
                <a:gd name="connsiteX103" fmla="*/ 3868000 w 13383489"/>
                <a:gd name="connsiteY103" fmla="*/ 390554 h 1097735"/>
                <a:gd name="connsiteX104" fmla="*/ 1979686 w 13383489"/>
                <a:gd name="connsiteY104" fmla="*/ 32102 h 1097735"/>
                <a:gd name="connsiteX105" fmla="*/ 1438517 w 13383489"/>
                <a:gd name="connsiteY105" fmla="*/ 390554 h 1097735"/>
                <a:gd name="connsiteX106" fmla="*/ 1499225 w 13383489"/>
                <a:gd name="connsiteY106" fmla="*/ 440829 h 1097735"/>
                <a:gd name="connsiteX107" fmla="*/ 1533824 w 13383489"/>
                <a:gd name="connsiteY107" fmla="*/ 417977 h 1097735"/>
                <a:gd name="connsiteX108" fmla="*/ 1533824 w 13383489"/>
                <a:gd name="connsiteY108" fmla="*/ 1039555 h 1097735"/>
                <a:gd name="connsiteX109" fmla="*/ 1697676 w 13383489"/>
                <a:gd name="connsiteY109" fmla="*/ 1039555 h 1097735"/>
                <a:gd name="connsiteX110" fmla="*/ 1697676 w 13383489"/>
                <a:gd name="connsiteY110" fmla="*/ 775776 h 1097735"/>
                <a:gd name="connsiteX111" fmla="*/ 1855654 w 13383489"/>
                <a:gd name="connsiteY111" fmla="*/ 775776 h 1097735"/>
                <a:gd name="connsiteX112" fmla="*/ 1855654 w 13383489"/>
                <a:gd name="connsiteY112" fmla="*/ 1039555 h 1097735"/>
                <a:gd name="connsiteX113" fmla="*/ 2425547 w 13383489"/>
                <a:gd name="connsiteY113" fmla="*/ 1039555 h 1097735"/>
                <a:gd name="connsiteX114" fmla="*/ 2425547 w 13383489"/>
                <a:gd name="connsiteY114" fmla="*/ 417977 h 1097735"/>
                <a:gd name="connsiteX115" fmla="*/ 2460146 w 13383489"/>
                <a:gd name="connsiteY115" fmla="*/ 440829 h 1097735"/>
                <a:gd name="connsiteX116" fmla="*/ 2520856 w 13383489"/>
                <a:gd name="connsiteY116" fmla="*/ 390554 h 1097735"/>
                <a:gd name="connsiteX117" fmla="*/ 633196 w 13383489"/>
                <a:gd name="connsiteY117" fmla="*/ 32102 h 1097735"/>
                <a:gd name="connsiteX118" fmla="*/ 91373 w 13383489"/>
                <a:gd name="connsiteY118" fmla="*/ 390554 h 1097735"/>
                <a:gd name="connsiteX119" fmla="*/ 152735 w 13383489"/>
                <a:gd name="connsiteY119" fmla="*/ 440829 h 1097735"/>
                <a:gd name="connsiteX120" fmla="*/ 186682 w 13383489"/>
                <a:gd name="connsiteY120" fmla="*/ 417977 h 1097735"/>
                <a:gd name="connsiteX121" fmla="*/ 186682 w 13383489"/>
                <a:gd name="connsiteY121" fmla="*/ 1039555 h 1097735"/>
                <a:gd name="connsiteX122" fmla="*/ 351186 w 13383489"/>
                <a:gd name="connsiteY122" fmla="*/ 1039555 h 1097735"/>
                <a:gd name="connsiteX123" fmla="*/ 351186 w 13383489"/>
                <a:gd name="connsiteY123" fmla="*/ 775776 h 1097735"/>
                <a:gd name="connsiteX124" fmla="*/ 509164 w 13383489"/>
                <a:gd name="connsiteY124" fmla="*/ 775776 h 1097735"/>
                <a:gd name="connsiteX125" fmla="*/ 509164 w 13383489"/>
                <a:gd name="connsiteY125" fmla="*/ 1039555 h 1097735"/>
                <a:gd name="connsiteX126" fmla="*/ 1079059 w 13383489"/>
                <a:gd name="connsiteY126" fmla="*/ 1039555 h 1097735"/>
                <a:gd name="connsiteX127" fmla="*/ 1079059 w 13383489"/>
                <a:gd name="connsiteY127" fmla="*/ 417977 h 1097735"/>
                <a:gd name="connsiteX128" fmla="*/ 1113004 w 13383489"/>
                <a:gd name="connsiteY128" fmla="*/ 440829 h 1097735"/>
                <a:gd name="connsiteX129" fmla="*/ 1173714 w 13383489"/>
                <a:gd name="connsiteY129" fmla="*/ 390554 h 1097735"/>
                <a:gd name="connsiteX130" fmla="*/ 0 w 13383489"/>
                <a:gd name="connsiteY130" fmla="*/ 0 h 1097735"/>
                <a:gd name="connsiteX131" fmla="*/ 13383489 w 13383489"/>
                <a:gd name="connsiteY131" fmla="*/ 0 h 1097735"/>
                <a:gd name="connsiteX132" fmla="*/ 13383489 w 13383489"/>
                <a:gd name="connsiteY132" fmla="*/ 1097735 h 1097735"/>
                <a:gd name="connsiteX133" fmla="*/ 0 w 13383489"/>
                <a:gd name="connsiteY133" fmla="*/ 1097735 h 109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383489" h="1097735">
                  <a:moveTo>
                    <a:pt x="12756829" y="32102"/>
                  </a:moveTo>
                  <a:lnTo>
                    <a:pt x="12215659" y="390554"/>
                  </a:lnTo>
                  <a:lnTo>
                    <a:pt x="12276369" y="440829"/>
                  </a:lnTo>
                  <a:lnTo>
                    <a:pt x="12310967" y="417977"/>
                  </a:lnTo>
                  <a:lnTo>
                    <a:pt x="12310967" y="1039555"/>
                  </a:lnTo>
                  <a:lnTo>
                    <a:pt x="12474167" y="1039555"/>
                  </a:lnTo>
                  <a:lnTo>
                    <a:pt x="12474167" y="775776"/>
                  </a:lnTo>
                  <a:lnTo>
                    <a:pt x="12632145" y="775776"/>
                  </a:lnTo>
                  <a:lnTo>
                    <a:pt x="12632145" y="1039555"/>
                  </a:lnTo>
                  <a:lnTo>
                    <a:pt x="13202691" y="1039555"/>
                  </a:lnTo>
                  <a:lnTo>
                    <a:pt x="13202691" y="417977"/>
                  </a:lnTo>
                  <a:lnTo>
                    <a:pt x="13237289" y="440829"/>
                  </a:lnTo>
                  <a:lnTo>
                    <a:pt x="13298001" y="390554"/>
                  </a:lnTo>
                  <a:close/>
                  <a:moveTo>
                    <a:pt x="11409687" y="32102"/>
                  </a:moveTo>
                  <a:lnTo>
                    <a:pt x="10868517" y="390554"/>
                  </a:lnTo>
                  <a:lnTo>
                    <a:pt x="10929227" y="440829"/>
                  </a:lnTo>
                  <a:lnTo>
                    <a:pt x="10963825" y="417977"/>
                  </a:lnTo>
                  <a:lnTo>
                    <a:pt x="10963825" y="1039555"/>
                  </a:lnTo>
                  <a:lnTo>
                    <a:pt x="11127025" y="1039555"/>
                  </a:lnTo>
                  <a:lnTo>
                    <a:pt x="11127025" y="775776"/>
                  </a:lnTo>
                  <a:lnTo>
                    <a:pt x="11285001" y="775776"/>
                  </a:lnTo>
                  <a:lnTo>
                    <a:pt x="11285001" y="1039555"/>
                  </a:lnTo>
                  <a:lnTo>
                    <a:pt x="11855549" y="1039555"/>
                  </a:lnTo>
                  <a:lnTo>
                    <a:pt x="11855549" y="417977"/>
                  </a:lnTo>
                  <a:lnTo>
                    <a:pt x="11890147" y="440829"/>
                  </a:lnTo>
                  <a:lnTo>
                    <a:pt x="11950857" y="390554"/>
                  </a:lnTo>
                  <a:close/>
                  <a:moveTo>
                    <a:pt x="10062543" y="32102"/>
                  </a:moveTo>
                  <a:lnTo>
                    <a:pt x="9521373" y="390554"/>
                  </a:lnTo>
                  <a:lnTo>
                    <a:pt x="9582083" y="440829"/>
                  </a:lnTo>
                  <a:lnTo>
                    <a:pt x="9616682" y="417977"/>
                  </a:lnTo>
                  <a:lnTo>
                    <a:pt x="9616682" y="1039555"/>
                  </a:lnTo>
                  <a:lnTo>
                    <a:pt x="9779882" y="1039555"/>
                  </a:lnTo>
                  <a:lnTo>
                    <a:pt x="9779882" y="775776"/>
                  </a:lnTo>
                  <a:lnTo>
                    <a:pt x="9937859" y="775776"/>
                  </a:lnTo>
                  <a:lnTo>
                    <a:pt x="9937859" y="1039555"/>
                  </a:lnTo>
                  <a:lnTo>
                    <a:pt x="10508405" y="1039555"/>
                  </a:lnTo>
                  <a:lnTo>
                    <a:pt x="10508405" y="417977"/>
                  </a:lnTo>
                  <a:lnTo>
                    <a:pt x="10543003" y="440829"/>
                  </a:lnTo>
                  <a:lnTo>
                    <a:pt x="10603715" y="390554"/>
                  </a:lnTo>
                  <a:close/>
                  <a:moveTo>
                    <a:pt x="8715401" y="32102"/>
                  </a:moveTo>
                  <a:lnTo>
                    <a:pt x="8174230" y="390554"/>
                  </a:lnTo>
                  <a:lnTo>
                    <a:pt x="8234940" y="440829"/>
                  </a:lnTo>
                  <a:lnTo>
                    <a:pt x="8269539" y="417977"/>
                  </a:lnTo>
                  <a:lnTo>
                    <a:pt x="8269539" y="1039555"/>
                  </a:lnTo>
                  <a:lnTo>
                    <a:pt x="8432739" y="1039555"/>
                  </a:lnTo>
                  <a:lnTo>
                    <a:pt x="8432739" y="775776"/>
                  </a:lnTo>
                  <a:lnTo>
                    <a:pt x="8590716" y="775776"/>
                  </a:lnTo>
                  <a:lnTo>
                    <a:pt x="8590716" y="1039555"/>
                  </a:lnTo>
                  <a:lnTo>
                    <a:pt x="9161263" y="1039555"/>
                  </a:lnTo>
                  <a:lnTo>
                    <a:pt x="9161263" y="417977"/>
                  </a:lnTo>
                  <a:lnTo>
                    <a:pt x="9195861" y="440829"/>
                  </a:lnTo>
                  <a:lnTo>
                    <a:pt x="9256571" y="390554"/>
                  </a:lnTo>
                  <a:close/>
                  <a:moveTo>
                    <a:pt x="7368258" y="32102"/>
                  </a:moveTo>
                  <a:lnTo>
                    <a:pt x="6827087" y="390554"/>
                  </a:lnTo>
                  <a:lnTo>
                    <a:pt x="6888450" y="440829"/>
                  </a:lnTo>
                  <a:lnTo>
                    <a:pt x="6922396" y="417977"/>
                  </a:lnTo>
                  <a:lnTo>
                    <a:pt x="6922396" y="1039555"/>
                  </a:lnTo>
                  <a:lnTo>
                    <a:pt x="7086901" y="1039555"/>
                  </a:lnTo>
                  <a:lnTo>
                    <a:pt x="7086901" y="775776"/>
                  </a:lnTo>
                  <a:lnTo>
                    <a:pt x="7244879" y="775776"/>
                  </a:lnTo>
                  <a:lnTo>
                    <a:pt x="7244879" y="1039555"/>
                  </a:lnTo>
                  <a:lnTo>
                    <a:pt x="7814119" y="1039555"/>
                  </a:lnTo>
                  <a:lnTo>
                    <a:pt x="7814119" y="417977"/>
                  </a:lnTo>
                  <a:lnTo>
                    <a:pt x="7848718" y="440829"/>
                  </a:lnTo>
                  <a:lnTo>
                    <a:pt x="7909428" y="390554"/>
                  </a:lnTo>
                  <a:close/>
                  <a:moveTo>
                    <a:pt x="6021115" y="32102"/>
                  </a:moveTo>
                  <a:lnTo>
                    <a:pt x="5479944" y="390554"/>
                  </a:lnTo>
                  <a:lnTo>
                    <a:pt x="5540654" y="440829"/>
                  </a:lnTo>
                  <a:lnTo>
                    <a:pt x="5575253" y="417977"/>
                  </a:lnTo>
                  <a:lnTo>
                    <a:pt x="5575253" y="1039555"/>
                  </a:lnTo>
                  <a:lnTo>
                    <a:pt x="5739105" y="1039555"/>
                  </a:lnTo>
                  <a:lnTo>
                    <a:pt x="5739105" y="775776"/>
                  </a:lnTo>
                  <a:lnTo>
                    <a:pt x="5897083" y="775776"/>
                  </a:lnTo>
                  <a:lnTo>
                    <a:pt x="5897083" y="1039555"/>
                  </a:lnTo>
                  <a:lnTo>
                    <a:pt x="6466977" y="1039555"/>
                  </a:lnTo>
                  <a:lnTo>
                    <a:pt x="6466977" y="417977"/>
                  </a:lnTo>
                  <a:lnTo>
                    <a:pt x="6501575" y="440829"/>
                  </a:lnTo>
                  <a:lnTo>
                    <a:pt x="6562285" y="390554"/>
                  </a:lnTo>
                  <a:close/>
                  <a:moveTo>
                    <a:pt x="4674298" y="32102"/>
                  </a:moveTo>
                  <a:lnTo>
                    <a:pt x="4132801" y="390554"/>
                  </a:lnTo>
                  <a:lnTo>
                    <a:pt x="4194127" y="440829"/>
                  </a:lnTo>
                  <a:lnTo>
                    <a:pt x="4228705" y="417977"/>
                  </a:lnTo>
                  <a:lnTo>
                    <a:pt x="4228705" y="1039555"/>
                  </a:lnTo>
                  <a:lnTo>
                    <a:pt x="4392459" y="1039555"/>
                  </a:lnTo>
                  <a:lnTo>
                    <a:pt x="4392459" y="775776"/>
                  </a:lnTo>
                  <a:lnTo>
                    <a:pt x="4549688" y="775776"/>
                  </a:lnTo>
                  <a:lnTo>
                    <a:pt x="4549688" y="1039555"/>
                  </a:lnTo>
                  <a:lnTo>
                    <a:pt x="5119891" y="1039555"/>
                  </a:lnTo>
                  <a:lnTo>
                    <a:pt x="5119891" y="417977"/>
                  </a:lnTo>
                  <a:lnTo>
                    <a:pt x="5153816" y="440829"/>
                  </a:lnTo>
                  <a:lnTo>
                    <a:pt x="5215143" y="390554"/>
                  </a:lnTo>
                  <a:close/>
                  <a:moveTo>
                    <a:pt x="3326503" y="32102"/>
                  </a:moveTo>
                  <a:lnTo>
                    <a:pt x="2785658" y="390554"/>
                  </a:lnTo>
                  <a:lnTo>
                    <a:pt x="2846332" y="440829"/>
                  </a:lnTo>
                  <a:lnTo>
                    <a:pt x="2880909" y="417977"/>
                  </a:lnTo>
                  <a:lnTo>
                    <a:pt x="2880909" y="1039555"/>
                  </a:lnTo>
                  <a:lnTo>
                    <a:pt x="3044663" y="1039555"/>
                  </a:lnTo>
                  <a:lnTo>
                    <a:pt x="3044663" y="775776"/>
                  </a:lnTo>
                  <a:lnTo>
                    <a:pt x="3202545" y="775776"/>
                  </a:lnTo>
                  <a:lnTo>
                    <a:pt x="3202545" y="1039555"/>
                  </a:lnTo>
                  <a:lnTo>
                    <a:pt x="3772096" y="1039555"/>
                  </a:lnTo>
                  <a:lnTo>
                    <a:pt x="3772096" y="417977"/>
                  </a:lnTo>
                  <a:lnTo>
                    <a:pt x="3806673" y="440829"/>
                  </a:lnTo>
                  <a:lnTo>
                    <a:pt x="3868000" y="390554"/>
                  </a:lnTo>
                  <a:close/>
                  <a:moveTo>
                    <a:pt x="1979686" y="32102"/>
                  </a:moveTo>
                  <a:lnTo>
                    <a:pt x="1438517" y="390554"/>
                  </a:lnTo>
                  <a:lnTo>
                    <a:pt x="1499225" y="440829"/>
                  </a:lnTo>
                  <a:lnTo>
                    <a:pt x="1533824" y="417977"/>
                  </a:lnTo>
                  <a:lnTo>
                    <a:pt x="1533824" y="1039555"/>
                  </a:lnTo>
                  <a:lnTo>
                    <a:pt x="1697676" y="1039555"/>
                  </a:lnTo>
                  <a:lnTo>
                    <a:pt x="1697676" y="775776"/>
                  </a:lnTo>
                  <a:lnTo>
                    <a:pt x="1855654" y="775776"/>
                  </a:lnTo>
                  <a:lnTo>
                    <a:pt x="1855654" y="1039555"/>
                  </a:lnTo>
                  <a:lnTo>
                    <a:pt x="2425547" y="1039555"/>
                  </a:lnTo>
                  <a:lnTo>
                    <a:pt x="2425547" y="417977"/>
                  </a:lnTo>
                  <a:lnTo>
                    <a:pt x="2460146" y="440829"/>
                  </a:lnTo>
                  <a:lnTo>
                    <a:pt x="2520856" y="390554"/>
                  </a:lnTo>
                  <a:close/>
                  <a:moveTo>
                    <a:pt x="633196" y="32102"/>
                  </a:moveTo>
                  <a:lnTo>
                    <a:pt x="91373" y="390554"/>
                  </a:lnTo>
                  <a:lnTo>
                    <a:pt x="152735" y="440829"/>
                  </a:lnTo>
                  <a:lnTo>
                    <a:pt x="186682" y="417977"/>
                  </a:lnTo>
                  <a:lnTo>
                    <a:pt x="186682" y="1039555"/>
                  </a:lnTo>
                  <a:lnTo>
                    <a:pt x="351186" y="1039555"/>
                  </a:lnTo>
                  <a:lnTo>
                    <a:pt x="351186" y="775776"/>
                  </a:lnTo>
                  <a:lnTo>
                    <a:pt x="509164" y="775776"/>
                  </a:lnTo>
                  <a:lnTo>
                    <a:pt x="509164" y="1039555"/>
                  </a:lnTo>
                  <a:lnTo>
                    <a:pt x="1079059" y="1039555"/>
                  </a:lnTo>
                  <a:lnTo>
                    <a:pt x="1079059" y="417977"/>
                  </a:lnTo>
                  <a:lnTo>
                    <a:pt x="1113004" y="440829"/>
                  </a:lnTo>
                  <a:lnTo>
                    <a:pt x="1173714" y="390554"/>
                  </a:lnTo>
                  <a:close/>
                  <a:moveTo>
                    <a:pt x="0" y="0"/>
                  </a:moveTo>
                  <a:lnTo>
                    <a:pt x="13383489" y="0"/>
                  </a:lnTo>
                  <a:lnTo>
                    <a:pt x="13383489" y="1097735"/>
                  </a:lnTo>
                  <a:lnTo>
                    <a:pt x="0" y="10977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7" name="TextBox 26">
            <a:extLst>
              <a:ext uri="{FF2B5EF4-FFF2-40B4-BE49-F238E27FC236}">
                <a16:creationId xmlns:a16="http://schemas.microsoft.com/office/drawing/2014/main" id="{54328841-76BF-4772-BB36-A9D59FCEACF1}"/>
              </a:ext>
            </a:extLst>
          </p:cNvPr>
          <p:cNvSpPr txBox="1"/>
          <p:nvPr/>
        </p:nvSpPr>
        <p:spPr>
          <a:xfrm>
            <a:off x="904803" y="1920962"/>
            <a:ext cx="1026243"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LABEL 01</a:t>
            </a:r>
          </a:p>
        </p:txBody>
      </p:sp>
      <p:sp>
        <p:nvSpPr>
          <p:cNvPr id="28" name="Subtitle 2">
            <a:extLst>
              <a:ext uri="{FF2B5EF4-FFF2-40B4-BE49-F238E27FC236}">
                <a16:creationId xmlns:a16="http://schemas.microsoft.com/office/drawing/2014/main" id="{EC43E257-3190-4430-A303-D1CBB2335CF7}"/>
              </a:ext>
            </a:extLst>
          </p:cNvPr>
          <p:cNvSpPr txBox="1">
            <a:spLocks/>
          </p:cNvSpPr>
          <p:nvPr/>
        </p:nvSpPr>
        <p:spPr>
          <a:xfrm>
            <a:off x="952500" y="2227883"/>
            <a:ext cx="20410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BE1483F0-B53C-4942-9F09-7DF390A37880}"/>
              </a:ext>
            </a:extLst>
          </p:cNvPr>
          <p:cNvSpPr txBox="1"/>
          <p:nvPr/>
        </p:nvSpPr>
        <p:spPr>
          <a:xfrm>
            <a:off x="904803" y="2979299"/>
            <a:ext cx="1063112" cy="338554"/>
          </a:xfrm>
          <a:prstGeom prst="rect">
            <a:avLst/>
          </a:prstGeom>
          <a:noFill/>
        </p:spPr>
        <p:txBody>
          <a:bodyPr wrap="none" rtlCol="0" anchor="ctr" anchorCtr="0">
            <a:spAutoFit/>
          </a:bodyPr>
          <a:lstStyle/>
          <a:p>
            <a:r>
              <a:rPr lang="en-US" sz="1600" b="1" dirty="0">
                <a:solidFill>
                  <a:schemeClr val="accent2"/>
                </a:solidFill>
                <a:ea typeface="League Spartan" charset="0"/>
                <a:cs typeface="Poppins" pitchFamily="2" charset="77"/>
              </a:rPr>
              <a:t>LABEL 02</a:t>
            </a:r>
          </a:p>
        </p:txBody>
      </p:sp>
      <p:sp>
        <p:nvSpPr>
          <p:cNvPr id="30" name="Subtitle 2">
            <a:extLst>
              <a:ext uri="{FF2B5EF4-FFF2-40B4-BE49-F238E27FC236}">
                <a16:creationId xmlns:a16="http://schemas.microsoft.com/office/drawing/2014/main" id="{4F6A3753-FAB9-47FA-9DBB-F39CF0C9217D}"/>
              </a:ext>
            </a:extLst>
          </p:cNvPr>
          <p:cNvSpPr txBox="1">
            <a:spLocks/>
          </p:cNvSpPr>
          <p:nvPr/>
        </p:nvSpPr>
        <p:spPr>
          <a:xfrm>
            <a:off x="952500" y="3286220"/>
            <a:ext cx="20410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E538A699-800D-4E25-BD26-E37E9B1ACB85}"/>
              </a:ext>
            </a:extLst>
          </p:cNvPr>
          <p:cNvSpPr txBox="1"/>
          <p:nvPr/>
        </p:nvSpPr>
        <p:spPr>
          <a:xfrm>
            <a:off x="904803" y="4007057"/>
            <a:ext cx="1066318"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LABEL 03</a:t>
            </a:r>
          </a:p>
        </p:txBody>
      </p:sp>
      <p:sp>
        <p:nvSpPr>
          <p:cNvPr id="32" name="Subtitle 2">
            <a:extLst>
              <a:ext uri="{FF2B5EF4-FFF2-40B4-BE49-F238E27FC236}">
                <a16:creationId xmlns:a16="http://schemas.microsoft.com/office/drawing/2014/main" id="{342A7378-7A4D-4F54-91D9-C502AECB645C}"/>
              </a:ext>
            </a:extLst>
          </p:cNvPr>
          <p:cNvSpPr txBox="1">
            <a:spLocks/>
          </p:cNvSpPr>
          <p:nvPr/>
        </p:nvSpPr>
        <p:spPr>
          <a:xfrm>
            <a:off x="952500" y="4313978"/>
            <a:ext cx="20410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05FBB5BD-6957-451B-9E65-787F9B744114}"/>
              </a:ext>
            </a:extLst>
          </p:cNvPr>
          <p:cNvSpPr txBox="1"/>
          <p:nvPr/>
        </p:nvSpPr>
        <p:spPr>
          <a:xfrm>
            <a:off x="904803" y="5048791"/>
            <a:ext cx="1074333" cy="338554"/>
          </a:xfrm>
          <a:prstGeom prst="rect">
            <a:avLst/>
          </a:prstGeom>
          <a:noFill/>
        </p:spPr>
        <p:txBody>
          <a:bodyPr wrap="none" rtlCol="0" anchor="ctr" anchorCtr="0">
            <a:spAutoFit/>
          </a:bodyPr>
          <a:lstStyle/>
          <a:p>
            <a:r>
              <a:rPr lang="en-US" sz="1600" b="1" dirty="0">
                <a:solidFill>
                  <a:schemeClr val="accent4"/>
                </a:solidFill>
                <a:ea typeface="League Spartan" charset="0"/>
                <a:cs typeface="Poppins" pitchFamily="2" charset="77"/>
              </a:rPr>
              <a:t>LABEL 04</a:t>
            </a:r>
          </a:p>
        </p:txBody>
      </p:sp>
      <p:sp>
        <p:nvSpPr>
          <p:cNvPr id="34" name="Subtitle 2">
            <a:extLst>
              <a:ext uri="{FF2B5EF4-FFF2-40B4-BE49-F238E27FC236}">
                <a16:creationId xmlns:a16="http://schemas.microsoft.com/office/drawing/2014/main" id="{A0D8B304-3DD8-4186-9CF7-74DF6DE9CD82}"/>
              </a:ext>
            </a:extLst>
          </p:cNvPr>
          <p:cNvSpPr txBox="1">
            <a:spLocks/>
          </p:cNvSpPr>
          <p:nvPr/>
        </p:nvSpPr>
        <p:spPr>
          <a:xfrm>
            <a:off x="952500" y="5355712"/>
            <a:ext cx="20410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087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90F48-756D-48B2-8F12-40AA8CE9308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7D6542F-213D-4E0A-9D22-5313CD334F3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BA6704E-6544-471A-8671-B80E283877EB}"/>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684591F7-7EBB-4297-9CC2-1F2A7E7F624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48DFF2C-A1B3-4E82-B9CF-6522B491E115}"/>
              </a:ext>
            </a:extLst>
          </p:cNvPr>
          <p:cNvSpPr>
            <a:spLocks noGrp="1"/>
          </p:cNvSpPr>
          <p:nvPr>
            <p:ph type="body" sz="quarter" idx="13"/>
          </p:nvPr>
        </p:nvSpPr>
        <p:spPr/>
        <p:txBody>
          <a:bodyPr/>
          <a:lstStyle/>
          <a:p>
            <a:endParaRPr lang="en-ZA"/>
          </a:p>
        </p:txBody>
      </p:sp>
      <p:pic>
        <p:nvPicPr>
          <p:cNvPr id="8" name="Graphic 7">
            <a:extLst>
              <a:ext uri="{FF2B5EF4-FFF2-40B4-BE49-F238E27FC236}">
                <a16:creationId xmlns:a16="http://schemas.microsoft.com/office/drawing/2014/main" id="{35B38C88-5D5A-4974-BA30-C33511063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5687" y="1338938"/>
            <a:ext cx="5255079" cy="5255079"/>
          </a:xfrm>
          <a:prstGeom prst="rect">
            <a:avLst/>
          </a:prstGeom>
        </p:spPr>
      </p:pic>
      <p:sp>
        <p:nvSpPr>
          <p:cNvPr id="13" name="TextBox 12">
            <a:extLst>
              <a:ext uri="{FF2B5EF4-FFF2-40B4-BE49-F238E27FC236}">
                <a16:creationId xmlns:a16="http://schemas.microsoft.com/office/drawing/2014/main" id="{0BA36FFF-E57B-4766-A617-B4A1B04ECC16}"/>
              </a:ext>
            </a:extLst>
          </p:cNvPr>
          <p:cNvSpPr txBox="1"/>
          <p:nvPr/>
        </p:nvSpPr>
        <p:spPr>
          <a:xfrm>
            <a:off x="1273655" y="2147078"/>
            <a:ext cx="4259499" cy="1502976"/>
          </a:xfrm>
          <a:prstGeom prst="rect">
            <a:avLst/>
          </a:prstGeom>
          <a:noFill/>
        </p:spPr>
        <p:txBody>
          <a:bodyPr wrap="none" rtlCol="0" anchor="t">
            <a:spAutoFit/>
          </a:bodyPr>
          <a:lstStyle/>
          <a:p>
            <a:pPr algn="r">
              <a:lnSpc>
                <a:spcPts val="5459"/>
              </a:lnSpc>
            </a:pPr>
            <a:r>
              <a:rPr lang="en-US" sz="5400" b="1" dirty="0">
                <a:solidFill>
                  <a:schemeClr val="tx2"/>
                </a:solidFill>
                <a:cs typeface="Poppins" pitchFamily="2" charset="77"/>
              </a:rPr>
              <a:t>Your Next Big</a:t>
            </a:r>
          </a:p>
          <a:p>
            <a:pPr algn="r">
              <a:lnSpc>
                <a:spcPts val="5459"/>
              </a:lnSpc>
            </a:pPr>
            <a:r>
              <a:rPr lang="en-US" sz="5400" b="1" dirty="0">
                <a:solidFill>
                  <a:schemeClr val="tx2"/>
                </a:solidFill>
                <a:cs typeface="Poppins" pitchFamily="2" charset="77"/>
              </a:rPr>
              <a:t>Investment</a:t>
            </a:r>
          </a:p>
        </p:txBody>
      </p:sp>
      <p:sp>
        <p:nvSpPr>
          <p:cNvPr id="14" name="Subtitle 2">
            <a:extLst>
              <a:ext uri="{FF2B5EF4-FFF2-40B4-BE49-F238E27FC236}">
                <a16:creationId xmlns:a16="http://schemas.microsoft.com/office/drawing/2014/main" id="{2513235D-8982-47A8-8C22-ABFF81DAF4CA}"/>
              </a:ext>
            </a:extLst>
          </p:cNvPr>
          <p:cNvSpPr txBox="1">
            <a:spLocks/>
          </p:cNvSpPr>
          <p:nvPr/>
        </p:nvSpPr>
        <p:spPr>
          <a:xfrm>
            <a:off x="761474" y="3716838"/>
            <a:ext cx="4771679" cy="1835353"/>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50000"/>
              </a:lnSpc>
            </a:pPr>
            <a:r>
              <a:rPr lang="en-US" sz="1600" dirty="0">
                <a:solidFill>
                  <a:schemeClr val="tx1"/>
                </a:solidFill>
                <a:latin typeface="+mn-lt"/>
                <a:ea typeface="Lato Light" panose="020F0502020204030203" pitchFamily="34" charset="0"/>
                <a:cs typeface="Mukta ExtraLight" panose="020B0000000000000000" pitchFamily="34" charset="77"/>
              </a:rPr>
              <a:t>Lorem ipsum dolor sit </a:t>
            </a:r>
            <a:r>
              <a:rPr lang="en-US" sz="1600" dirty="0" err="1">
                <a:solidFill>
                  <a:schemeClr val="tx1"/>
                </a:solidFill>
                <a:latin typeface="+mn-lt"/>
                <a:ea typeface="Lato Light" panose="020F0502020204030203" pitchFamily="34" charset="0"/>
                <a:cs typeface="Mukta ExtraLight" panose="020B0000000000000000" pitchFamily="34" charset="77"/>
              </a:rPr>
              <a:t>amet</a:t>
            </a:r>
            <a:r>
              <a:rPr lang="en-US" sz="1600" dirty="0">
                <a:solidFill>
                  <a:schemeClr val="tx1"/>
                </a:solidFill>
                <a:latin typeface="+mn-lt"/>
                <a:ea typeface="Lato Light" panose="020F0502020204030203" pitchFamily="34" charset="0"/>
                <a:cs typeface="Mukta ExtraLight" panose="020B0000000000000000" pitchFamily="34" charset="77"/>
              </a:rPr>
              <a:t>, cum modo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in. Sed </a:t>
            </a:r>
            <a:r>
              <a:rPr lang="en-US" sz="1600" dirty="0" err="1">
                <a:solidFill>
                  <a:schemeClr val="tx1"/>
                </a:solidFill>
                <a:latin typeface="+mn-lt"/>
                <a:ea typeface="Lato Light" panose="020F0502020204030203" pitchFamily="34" charset="0"/>
                <a:cs typeface="Mukta ExtraLight" panose="020B0000000000000000" pitchFamily="34" charset="77"/>
              </a:rPr>
              <a:t>nibh</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theophrastus</a:t>
            </a:r>
            <a:r>
              <a:rPr lang="en-US" sz="1600" dirty="0">
                <a:solidFill>
                  <a:schemeClr val="tx1"/>
                </a:solidFill>
                <a:latin typeface="+mn-lt"/>
                <a:ea typeface="Lato Light" panose="020F0502020204030203" pitchFamily="34" charset="0"/>
                <a:cs typeface="Mukta ExtraLight" panose="020B0000000000000000" pitchFamily="34" charset="77"/>
              </a:rPr>
              <a:t> in, ex </a:t>
            </a:r>
            <a:r>
              <a:rPr lang="en-US" sz="1600" dirty="0" err="1">
                <a:solidFill>
                  <a:schemeClr val="tx1"/>
                </a:solidFill>
                <a:latin typeface="+mn-lt"/>
                <a:ea typeface="Lato Light" panose="020F0502020204030203" pitchFamily="34" charset="0"/>
                <a:cs typeface="Mukta ExtraLight" panose="020B0000000000000000" pitchFamily="34" charset="77"/>
              </a:rPr>
              <a:t>dictas</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conceptam</a:t>
            </a:r>
            <a:r>
              <a:rPr lang="en-US" sz="1600" dirty="0">
                <a:solidFill>
                  <a:schemeClr val="tx1"/>
                </a:solidFill>
                <a:latin typeface="+mn-lt"/>
                <a:ea typeface="Lato Light" panose="020F0502020204030203" pitchFamily="34" charset="0"/>
                <a:cs typeface="Mukta ExtraLight" panose="020B0000000000000000" pitchFamily="34" charset="77"/>
              </a:rPr>
              <a:t> vis. </a:t>
            </a:r>
            <a:r>
              <a:rPr lang="en-US" sz="1600" dirty="0" err="1">
                <a:solidFill>
                  <a:schemeClr val="tx1"/>
                </a:solidFill>
                <a:latin typeface="+mn-lt"/>
                <a:ea typeface="Lato Light" panose="020F0502020204030203" pitchFamily="34" charset="0"/>
                <a:cs typeface="Mukta ExtraLight" panose="020B0000000000000000" pitchFamily="34" charset="77"/>
              </a:rPr>
              <a:t>Tollit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labitur</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mediocritatem</a:t>
            </a:r>
            <a:r>
              <a:rPr lang="en-US" sz="1600" dirty="0">
                <a:solidFill>
                  <a:schemeClr val="tx1"/>
                </a:solidFill>
                <a:latin typeface="+mn-lt"/>
                <a:ea typeface="Lato Light" panose="020F0502020204030203" pitchFamily="34" charset="0"/>
                <a:cs typeface="Mukta ExtraLight" panose="020B0000000000000000" pitchFamily="34" charset="77"/>
              </a:rPr>
              <a:t> ne vim, </a:t>
            </a:r>
            <a:r>
              <a:rPr lang="en-US" sz="1600" dirty="0" err="1">
                <a:solidFill>
                  <a:schemeClr val="tx1"/>
                </a:solidFill>
                <a:latin typeface="+mn-lt"/>
                <a:ea typeface="Lato Light" panose="020F0502020204030203" pitchFamily="34" charset="0"/>
                <a:cs typeface="Mukta ExtraLight" panose="020B0000000000000000" pitchFamily="34" charset="77"/>
              </a:rPr>
              <a:t>nec</a:t>
            </a:r>
            <a:r>
              <a:rPr lang="en-US" sz="1600" dirty="0">
                <a:solidFill>
                  <a:schemeClr val="tx1"/>
                </a:solidFill>
                <a:latin typeface="+mn-lt"/>
                <a:ea typeface="Lato Light" panose="020F0502020204030203" pitchFamily="34" charset="0"/>
                <a:cs typeface="Mukta ExtraLight" panose="020B0000000000000000" pitchFamily="34" charset="77"/>
              </a:rPr>
              <a:t> sale </a:t>
            </a:r>
            <a:r>
              <a:rPr lang="en-US" sz="1600" dirty="0" err="1">
                <a:solidFill>
                  <a:schemeClr val="tx1"/>
                </a:solidFill>
                <a:latin typeface="+mn-lt"/>
                <a:ea typeface="Lato Light" panose="020F0502020204030203" pitchFamily="34" charset="0"/>
                <a:cs typeface="Mukta ExtraLight" panose="020B0000000000000000" pitchFamily="34" charset="77"/>
              </a:rPr>
              <a:t>oratio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similique</a:t>
            </a:r>
            <a:r>
              <a:rPr lang="en-US" sz="1600" dirty="0">
                <a:solidFill>
                  <a:schemeClr val="tx1"/>
                </a:solidFill>
                <a:latin typeface="+mn-lt"/>
                <a:ea typeface="Lato Light" panose="020F0502020204030203" pitchFamily="34" charset="0"/>
                <a:cs typeface="Mukta ExtraLight" panose="020B0000000000000000" pitchFamily="34" charset="77"/>
              </a:rPr>
              <a:t> no, ad </a:t>
            </a:r>
            <a:r>
              <a:rPr lang="en-US" sz="1600" dirty="0" err="1">
                <a:solidFill>
                  <a:schemeClr val="tx1"/>
                </a:solidFill>
                <a:latin typeface="+mn-lt"/>
                <a:ea typeface="Lato Light" panose="020F0502020204030203" pitchFamily="34" charset="0"/>
                <a:cs typeface="Mukta ExtraLight" panose="020B0000000000000000" pitchFamily="34" charset="77"/>
              </a:rPr>
              <a:t>est</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eleifend</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comprehensam</a:t>
            </a:r>
            <a:r>
              <a:rPr lang="en-US" sz="1600" dirty="0">
                <a:solidFill>
                  <a:schemeClr val="tx1"/>
                </a:solidFill>
                <a:latin typeface="+mn-lt"/>
                <a:ea typeface="Lato Light" panose="020F0502020204030203" pitchFamily="34" charset="0"/>
                <a:cs typeface="Mukta ExtraLight" panose="020B0000000000000000" pitchFamily="34" charset="77"/>
              </a:rPr>
              <a:t>. Ut diam </a:t>
            </a:r>
            <a:r>
              <a:rPr lang="en-US" sz="1600" dirty="0" err="1">
                <a:solidFill>
                  <a:schemeClr val="tx1"/>
                </a:solidFill>
                <a:latin typeface="+mn-lt"/>
                <a:ea typeface="Lato Light" panose="020F0502020204030203" pitchFamily="34" charset="0"/>
                <a:cs typeface="Mukta ExtraLight" panose="020B0000000000000000" pitchFamily="34" charset="77"/>
              </a:rPr>
              <a:t>recusabo</a:t>
            </a:r>
            <a:r>
              <a:rPr lang="en-US" sz="1600" dirty="0">
                <a:solidFill>
                  <a:schemeClr val="tx1"/>
                </a:solidFill>
                <a:latin typeface="+mn-lt"/>
                <a:ea typeface="Lato Light" panose="020F0502020204030203" pitchFamily="34" charset="0"/>
                <a:cs typeface="Mukta ExtraLight" panose="020B0000000000000000" pitchFamily="34" charset="77"/>
              </a:rPr>
              <a:t> </a:t>
            </a:r>
            <a:r>
              <a:rPr lang="en-US" sz="1600" dirty="0" err="1">
                <a:solidFill>
                  <a:schemeClr val="tx1"/>
                </a:solidFill>
                <a:latin typeface="+mn-lt"/>
                <a:ea typeface="Lato Light" panose="020F0502020204030203" pitchFamily="34" charset="0"/>
                <a:cs typeface="Mukta ExtraLight" panose="020B0000000000000000" pitchFamily="34" charset="77"/>
              </a:rPr>
              <a:t>praesent</a:t>
            </a:r>
            <a:r>
              <a:rPr lang="en-US" sz="1600" dirty="0">
                <a:solidFill>
                  <a:schemeClr val="tx1"/>
                </a:solidFill>
                <a:latin typeface="+mn-lt"/>
                <a:ea typeface="Lato Light" panose="020F0502020204030203" pitchFamily="34" charset="0"/>
                <a:cs typeface="Mukta ExtraLight" panose="020B0000000000000000" pitchFamily="34" charset="77"/>
              </a:rPr>
              <a:t> vel.</a:t>
            </a:r>
          </a:p>
        </p:txBody>
      </p:sp>
    </p:spTree>
    <p:extLst>
      <p:ext uri="{BB962C8B-B14F-4D97-AF65-F5344CB8AC3E}">
        <p14:creationId xmlns:p14="http://schemas.microsoft.com/office/powerpoint/2010/main" val="29799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E4369-D2B3-4CA1-9123-A0A349189A6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FFF4CA-1C71-48DE-9FC7-A88911F3B9B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616ED58-BA64-4DA6-93FE-6D6037715817}"/>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EE8F329-83E9-4694-BA75-6342C65CA97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05111ED-7785-459F-8829-85FDD1F71D0B}"/>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4AB259DE-73BE-4D24-B173-DD1B94094836}"/>
              </a:ext>
            </a:extLst>
          </p:cNvPr>
          <p:cNvGrpSpPr/>
          <p:nvPr/>
        </p:nvGrpSpPr>
        <p:grpSpPr>
          <a:xfrm>
            <a:off x="1587352" y="1807351"/>
            <a:ext cx="8652326" cy="4441048"/>
            <a:chOff x="2243711" y="2077363"/>
            <a:chExt cx="7162067" cy="3676131"/>
          </a:xfrm>
        </p:grpSpPr>
        <p:sp>
          <p:nvSpPr>
            <p:cNvPr id="7" name="Freeform 1">
              <a:extLst>
                <a:ext uri="{FF2B5EF4-FFF2-40B4-BE49-F238E27FC236}">
                  <a16:creationId xmlns:a16="http://schemas.microsoft.com/office/drawing/2014/main" id="{167DEC19-657C-4EDF-8871-98E1E63769ED}"/>
                </a:ext>
              </a:extLst>
            </p:cNvPr>
            <p:cNvSpPr>
              <a:spLocks noChangeArrowheads="1"/>
            </p:cNvSpPr>
            <p:nvPr/>
          </p:nvSpPr>
          <p:spPr bwMode="auto">
            <a:xfrm>
              <a:off x="5787535" y="4354669"/>
              <a:ext cx="3250889" cy="1398825"/>
            </a:xfrm>
            <a:custGeom>
              <a:avLst/>
              <a:gdLst>
                <a:gd name="T0" fmla="*/ 7937 w 8064"/>
                <a:gd name="T1" fmla="*/ 2037 h 3470"/>
                <a:gd name="T2" fmla="*/ 7937 w 8064"/>
                <a:gd name="T3" fmla="*/ 2037 h 3470"/>
                <a:gd name="T4" fmla="*/ 7902 w 8064"/>
                <a:gd name="T5" fmla="*/ 1862 h 3470"/>
                <a:gd name="T6" fmla="*/ 7902 w 8064"/>
                <a:gd name="T7" fmla="*/ 1862 h 3470"/>
                <a:gd name="T8" fmla="*/ 7877 w 8064"/>
                <a:gd name="T9" fmla="*/ 1731 h 3470"/>
                <a:gd name="T10" fmla="*/ 7877 w 8064"/>
                <a:gd name="T11" fmla="*/ 1731 h 3470"/>
                <a:gd name="T12" fmla="*/ 7821 w 8064"/>
                <a:gd name="T13" fmla="*/ 1499 h 3470"/>
                <a:gd name="T14" fmla="*/ 7821 w 8064"/>
                <a:gd name="T15" fmla="*/ 1499 h 3470"/>
                <a:gd name="T16" fmla="*/ 7806 w 8064"/>
                <a:gd name="T17" fmla="*/ 1431 h 3470"/>
                <a:gd name="T18" fmla="*/ 7806 w 8064"/>
                <a:gd name="T19" fmla="*/ 1431 h 3470"/>
                <a:gd name="T20" fmla="*/ 7731 w 8064"/>
                <a:gd name="T21" fmla="*/ 1163 h 3470"/>
                <a:gd name="T22" fmla="*/ 7731 w 8064"/>
                <a:gd name="T23" fmla="*/ 1163 h 3470"/>
                <a:gd name="T24" fmla="*/ 7723 w 8064"/>
                <a:gd name="T25" fmla="*/ 1136 h 3470"/>
                <a:gd name="T26" fmla="*/ 7723 w 8064"/>
                <a:gd name="T27" fmla="*/ 1136 h 3470"/>
                <a:gd name="T28" fmla="*/ 7632 w 8064"/>
                <a:gd name="T29" fmla="*/ 850 h 3470"/>
                <a:gd name="T30" fmla="*/ 7632 w 8064"/>
                <a:gd name="T31" fmla="*/ 850 h 3470"/>
                <a:gd name="T32" fmla="*/ 7630 w 8064"/>
                <a:gd name="T33" fmla="*/ 845 h 3470"/>
                <a:gd name="T34" fmla="*/ 7630 w 8064"/>
                <a:gd name="T35" fmla="*/ 845 h 3470"/>
                <a:gd name="T36" fmla="*/ 7290 w 8064"/>
                <a:gd name="T37" fmla="*/ 0 h 3470"/>
                <a:gd name="T38" fmla="*/ 7290 w 8064"/>
                <a:gd name="T39" fmla="*/ 0 h 3470"/>
                <a:gd name="T40" fmla="*/ 7290 w 8064"/>
                <a:gd name="T41" fmla="*/ 0 h 3470"/>
                <a:gd name="T42" fmla="*/ 0 w 8064"/>
                <a:gd name="T43" fmla="*/ 3469 h 3470"/>
                <a:gd name="T44" fmla="*/ 8063 w 8064"/>
                <a:gd name="T45" fmla="*/ 3469 h 3470"/>
                <a:gd name="T46" fmla="*/ 8063 w 8064"/>
                <a:gd name="T47" fmla="*/ 3469 h 3470"/>
                <a:gd name="T48" fmla="*/ 7985 w 8064"/>
                <a:gd name="T49" fmla="*/ 2349 h 3470"/>
                <a:gd name="T50" fmla="*/ 7985 w 8064"/>
                <a:gd name="T51" fmla="*/ 2349 h 3470"/>
                <a:gd name="T52" fmla="*/ 7937 w 8064"/>
                <a:gd name="T53" fmla="*/ 2037 h 3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64" h="3470">
                  <a:moveTo>
                    <a:pt x="7937" y="2037"/>
                  </a:moveTo>
                  <a:lnTo>
                    <a:pt x="7937" y="2037"/>
                  </a:lnTo>
                  <a:cubicBezTo>
                    <a:pt x="7927" y="1978"/>
                    <a:pt x="7914" y="1920"/>
                    <a:pt x="7902" y="1862"/>
                  </a:cubicBezTo>
                  <a:lnTo>
                    <a:pt x="7902" y="1862"/>
                  </a:lnTo>
                  <a:cubicBezTo>
                    <a:pt x="7894" y="1819"/>
                    <a:pt x="7886" y="1775"/>
                    <a:pt x="7877" y="1731"/>
                  </a:cubicBezTo>
                  <a:lnTo>
                    <a:pt x="7877" y="1731"/>
                  </a:lnTo>
                  <a:cubicBezTo>
                    <a:pt x="7859" y="1653"/>
                    <a:pt x="7841" y="1576"/>
                    <a:pt x="7821" y="1499"/>
                  </a:cubicBezTo>
                  <a:lnTo>
                    <a:pt x="7821" y="1499"/>
                  </a:lnTo>
                  <a:cubicBezTo>
                    <a:pt x="7816" y="1476"/>
                    <a:pt x="7811" y="1453"/>
                    <a:pt x="7806" y="1431"/>
                  </a:cubicBezTo>
                  <a:lnTo>
                    <a:pt x="7806" y="1431"/>
                  </a:lnTo>
                  <a:cubicBezTo>
                    <a:pt x="7782" y="1341"/>
                    <a:pt x="7757" y="1251"/>
                    <a:pt x="7731" y="1163"/>
                  </a:cubicBezTo>
                  <a:lnTo>
                    <a:pt x="7731" y="1163"/>
                  </a:lnTo>
                  <a:cubicBezTo>
                    <a:pt x="7728" y="1153"/>
                    <a:pt x="7726" y="1145"/>
                    <a:pt x="7723" y="1136"/>
                  </a:cubicBezTo>
                  <a:lnTo>
                    <a:pt x="7723" y="1136"/>
                  </a:lnTo>
                  <a:cubicBezTo>
                    <a:pt x="7695" y="1039"/>
                    <a:pt x="7665" y="944"/>
                    <a:pt x="7632" y="850"/>
                  </a:cubicBezTo>
                  <a:lnTo>
                    <a:pt x="7632" y="850"/>
                  </a:lnTo>
                  <a:cubicBezTo>
                    <a:pt x="7632" y="849"/>
                    <a:pt x="7631" y="847"/>
                    <a:pt x="7630" y="845"/>
                  </a:cubicBezTo>
                  <a:lnTo>
                    <a:pt x="7630" y="845"/>
                  </a:lnTo>
                  <a:cubicBezTo>
                    <a:pt x="7532" y="556"/>
                    <a:pt x="7418" y="274"/>
                    <a:pt x="7290" y="0"/>
                  </a:cubicBezTo>
                  <a:lnTo>
                    <a:pt x="7290" y="0"/>
                  </a:lnTo>
                  <a:lnTo>
                    <a:pt x="7290" y="0"/>
                  </a:lnTo>
                  <a:lnTo>
                    <a:pt x="0" y="3469"/>
                  </a:lnTo>
                  <a:lnTo>
                    <a:pt x="8063" y="3469"/>
                  </a:lnTo>
                  <a:lnTo>
                    <a:pt x="8063" y="3469"/>
                  </a:lnTo>
                  <a:cubicBezTo>
                    <a:pt x="8063" y="3089"/>
                    <a:pt x="8038" y="2715"/>
                    <a:pt x="7985" y="2349"/>
                  </a:cubicBezTo>
                  <a:lnTo>
                    <a:pt x="7985" y="2349"/>
                  </a:lnTo>
                  <a:cubicBezTo>
                    <a:pt x="7971" y="2244"/>
                    <a:pt x="7955" y="2140"/>
                    <a:pt x="7937" y="2037"/>
                  </a:cubicBezTo>
                </a:path>
              </a:pathLst>
            </a:custGeom>
            <a:solidFill>
              <a:schemeClr val="accent5"/>
            </a:solidFill>
            <a:ln>
              <a:noFill/>
            </a:ln>
            <a:effectLst/>
          </p:spPr>
          <p:txBody>
            <a:bodyPr wrap="none" anchor="ctr"/>
            <a:lstStyle/>
            <a:p>
              <a:endParaRPr lang="en-US" sz="3200" dirty="0"/>
            </a:p>
          </p:txBody>
        </p:sp>
        <p:sp>
          <p:nvSpPr>
            <p:cNvPr id="8" name="Freeform 2">
              <a:extLst>
                <a:ext uri="{FF2B5EF4-FFF2-40B4-BE49-F238E27FC236}">
                  <a16:creationId xmlns:a16="http://schemas.microsoft.com/office/drawing/2014/main" id="{2BB95C92-52F5-4DF6-B698-799BC65A79E9}"/>
                </a:ext>
              </a:extLst>
            </p:cNvPr>
            <p:cNvSpPr>
              <a:spLocks noChangeArrowheads="1"/>
            </p:cNvSpPr>
            <p:nvPr/>
          </p:nvSpPr>
          <p:spPr bwMode="auto">
            <a:xfrm>
              <a:off x="5764429" y="2463501"/>
              <a:ext cx="2945173" cy="3257999"/>
            </a:xfrm>
            <a:custGeom>
              <a:avLst/>
              <a:gdLst>
                <a:gd name="T0" fmla="*/ 0 w 7309"/>
                <a:gd name="T1" fmla="*/ 8083 h 8084"/>
                <a:gd name="T2" fmla="*/ 7308 w 7309"/>
                <a:gd name="T3" fmla="*/ 4604 h 8084"/>
                <a:gd name="T4" fmla="*/ 7308 w 7309"/>
                <a:gd name="T5" fmla="*/ 4604 h 8084"/>
                <a:gd name="T6" fmla="*/ 341 w 7309"/>
                <a:gd name="T7" fmla="*/ 0 h 8084"/>
                <a:gd name="T8" fmla="*/ 341 w 7309"/>
                <a:gd name="T9" fmla="*/ 0 h 8084"/>
                <a:gd name="T10" fmla="*/ 341 w 7309"/>
                <a:gd name="T11" fmla="*/ 0 h 8084"/>
                <a:gd name="T12" fmla="*/ 0 w 7309"/>
                <a:gd name="T13" fmla="*/ 8083 h 8084"/>
              </a:gdLst>
              <a:ahLst/>
              <a:cxnLst>
                <a:cxn ang="0">
                  <a:pos x="T0" y="T1"/>
                </a:cxn>
                <a:cxn ang="0">
                  <a:pos x="T2" y="T3"/>
                </a:cxn>
                <a:cxn ang="0">
                  <a:pos x="T4" y="T5"/>
                </a:cxn>
                <a:cxn ang="0">
                  <a:pos x="T6" y="T7"/>
                </a:cxn>
                <a:cxn ang="0">
                  <a:pos x="T8" y="T9"/>
                </a:cxn>
                <a:cxn ang="0">
                  <a:pos x="T10" y="T11"/>
                </a:cxn>
                <a:cxn ang="0">
                  <a:pos x="T12" y="T13"/>
                </a:cxn>
              </a:cxnLst>
              <a:rect l="0" t="0" r="r" b="b"/>
              <a:pathLst>
                <a:path w="7309" h="8084">
                  <a:moveTo>
                    <a:pt x="0" y="8083"/>
                  </a:moveTo>
                  <a:lnTo>
                    <a:pt x="7308" y="4604"/>
                  </a:lnTo>
                  <a:lnTo>
                    <a:pt x="7308" y="4604"/>
                  </a:lnTo>
                  <a:cubicBezTo>
                    <a:pt x="6040" y="1985"/>
                    <a:pt x="3413" y="145"/>
                    <a:pt x="341" y="0"/>
                  </a:cubicBezTo>
                  <a:lnTo>
                    <a:pt x="341" y="0"/>
                  </a:lnTo>
                  <a:lnTo>
                    <a:pt x="341" y="0"/>
                  </a:lnTo>
                  <a:lnTo>
                    <a:pt x="0" y="8083"/>
                  </a:lnTo>
                </a:path>
              </a:pathLst>
            </a:custGeom>
            <a:solidFill>
              <a:schemeClr val="accent4"/>
            </a:solidFill>
            <a:ln>
              <a:noFill/>
            </a:ln>
            <a:effectLst/>
          </p:spPr>
          <p:txBody>
            <a:bodyPr wrap="none" anchor="ctr"/>
            <a:lstStyle/>
            <a:p>
              <a:endParaRPr lang="en-US" sz="3200" dirty="0"/>
            </a:p>
          </p:txBody>
        </p:sp>
        <p:sp>
          <p:nvSpPr>
            <p:cNvPr id="9" name="Freeform 3">
              <a:extLst>
                <a:ext uri="{FF2B5EF4-FFF2-40B4-BE49-F238E27FC236}">
                  <a16:creationId xmlns:a16="http://schemas.microsoft.com/office/drawing/2014/main" id="{F74508E5-E553-43CB-97CF-F755AD1EA047}"/>
                </a:ext>
              </a:extLst>
            </p:cNvPr>
            <p:cNvSpPr>
              <a:spLocks noChangeArrowheads="1"/>
            </p:cNvSpPr>
            <p:nvPr/>
          </p:nvSpPr>
          <p:spPr bwMode="auto">
            <a:xfrm>
              <a:off x="4763746" y="2459947"/>
              <a:ext cx="1100219" cy="3183347"/>
            </a:xfrm>
            <a:custGeom>
              <a:avLst/>
              <a:gdLst>
                <a:gd name="T0" fmla="*/ 2394 w 2728"/>
                <a:gd name="T1" fmla="*/ 7899 h 7900"/>
                <a:gd name="T2" fmla="*/ 2727 w 2728"/>
                <a:gd name="T3" fmla="*/ 6 h 7900"/>
                <a:gd name="T4" fmla="*/ 2727 w 2728"/>
                <a:gd name="T5" fmla="*/ 6 h 7900"/>
                <a:gd name="T6" fmla="*/ 2431 w 2728"/>
                <a:gd name="T7" fmla="*/ 0 h 7900"/>
                <a:gd name="T8" fmla="*/ 2431 w 2728"/>
                <a:gd name="T9" fmla="*/ 0 h 7900"/>
                <a:gd name="T10" fmla="*/ 2112 w 2728"/>
                <a:gd name="T11" fmla="*/ 6 h 7900"/>
                <a:gd name="T12" fmla="*/ 2112 w 2728"/>
                <a:gd name="T13" fmla="*/ 6 h 7900"/>
                <a:gd name="T14" fmla="*/ 1936 w 2728"/>
                <a:gd name="T15" fmla="*/ 16 h 7900"/>
                <a:gd name="T16" fmla="*/ 1936 w 2728"/>
                <a:gd name="T17" fmla="*/ 16 h 7900"/>
                <a:gd name="T18" fmla="*/ 1798 w 2728"/>
                <a:gd name="T19" fmla="*/ 24 h 7900"/>
                <a:gd name="T20" fmla="*/ 1798 w 2728"/>
                <a:gd name="T21" fmla="*/ 24 h 7900"/>
                <a:gd name="T22" fmla="*/ 1561 w 2728"/>
                <a:gd name="T23" fmla="*/ 47 h 7900"/>
                <a:gd name="T24" fmla="*/ 1561 w 2728"/>
                <a:gd name="T25" fmla="*/ 47 h 7900"/>
                <a:gd name="T26" fmla="*/ 1489 w 2728"/>
                <a:gd name="T27" fmla="*/ 54 h 7900"/>
                <a:gd name="T28" fmla="*/ 1489 w 2728"/>
                <a:gd name="T29" fmla="*/ 54 h 7900"/>
                <a:gd name="T30" fmla="*/ 1215 w 2728"/>
                <a:gd name="T31" fmla="*/ 90 h 7900"/>
                <a:gd name="T32" fmla="*/ 1215 w 2728"/>
                <a:gd name="T33" fmla="*/ 90 h 7900"/>
                <a:gd name="T34" fmla="*/ 1184 w 2728"/>
                <a:gd name="T35" fmla="*/ 95 h 7900"/>
                <a:gd name="T36" fmla="*/ 1184 w 2728"/>
                <a:gd name="T37" fmla="*/ 95 h 7900"/>
                <a:gd name="T38" fmla="*/ 889 w 2728"/>
                <a:gd name="T39" fmla="*/ 146 h 7900"/>
                <a:gd name="T40" fmla="*/ 889 w 2728"/>
                <a:gd name="T41" fmla="*/ 146 h 7900"/>
                <a:gd name="T42" fmla="*/ 882 w 2728"/>
                <a:gd name="T43" fmla="*/ 147 h 7900"/>
                <a:gd name="T44" fmla="*/ 882 w 2728"/>
                <a:gd name="T45" fmla="*/ 147 h 7900"/>
                <a:gd name="T46" fmla="*/ 0 w 2728"/>
                <a:gd name="T47" fmla="*/ 368 h 7900"/>
                <a:gd name="T48" fmla="*/ 0 w 2728"/>
                <a:gd name="T49" fmla="*/ 368 h 7900"/>
                <a:gd name="T50" fmla="*/ 0 w 2728"/>
                <a:gd name="T51" fmla="*/ 368 h 7900"/>
                <a:gd name="T52" fmla="*/ 2394 w 2728"/>
                <a:gd name="T53" fmla="*/ 7899 h 7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8" h="7900">
                  <a:moveTo>
                    <a:pt x="2394" y="7899"/>
                  </a:moveTo>
                  <a:lnTo>
                    <a:pt x="2727" y="6"/>
                  </a:lnTo>
                  <a:lnTo>
                    <a:pt x="2727" y="6"/>
                  </a:lnTo>
                  <a:cubicBezTo>
                    <a:pt x="2629" y="3"/>
                    <a:pt x="2530" y="0"/>
                    <a:pt x="2431" y="0"/>
                  </a:cubicBezTo>
                  <a:lnTo>
                    <a:pt x="2431" y="0"/>
                  </a:lnTo>
                  <a:cubicBezTo>
                    <a:pt x="2324" y="0"/>
                    <a:pt x="2218" y="2"/>
                    <a:pt x="2112" y="6"/>
                  </a:cubicBezTo>
                  <a:lnTo>
                    <a:pt x="2112" y="6"/>
                  </a:lnTo>
                  <a:cubicBezTo>
                    <a:pt x="2053" y="8"/>
                    <a:pt x="1994" y="13"/>
                    <a:pt x="1936" y="16"/>
                  </a:cubicBezTo>
                  <a:lnTo>
                    <a:pt x="1936" y="16"/>
                  </a:lnTo>
                  <a:cubicBezTo>
                    <a:pt x="1889" y="19"/>
                    <a:pt x="1844" y="21"/>
                    <a:pt x="1798" y="24"/>
                  </a:cubicBezTo>
                  <a:lnTo>
                    <a:pt x="1798" y="24"/>
                  </a:lnTo>
                  <a:cubicBezTo>
                    <a:pt x="1719" y="31"/>
                    <a:pt x="1639" y="39"/>
                    <a:pt x="1561" y="47"/>
                  </a:cubicBezTo>
                  <a:lnTo>
                    <a:pt x="1561" y="47"/>
                  </a:lnTo>
                  <a:cubicBezTo>
                    <a:pt x="1537" y="49"/>
                    <a:pt x="1513" y="51"/>
                    <a:pt x="1489" y="54"/>
                  </a:cubicBezTo>
                  <a:lnTo>
                    <a:pt x="1489" y="54"/>
                  </a:lnTo>
                  <a:cubicBezTo>
                    <a:pt x="1398" y="65"/>
                    <a:pt x="1306" y="77"/>
                    <a:pt x="1215" y="90"/>
                  </a:cubicBezTo>
                  <a:lnTo>
                    <a:pt x="1215" y="90"/>
                  </a:lnTo>
                  <a:cubicBezTo>
                    <a:pt x="1205" y="92"/>
                    <a:pt x="1194" y="94"/>
                    <a:pt x="1184" y="95"/>
                  </a:cubicBezTo>
                  <a:lnTo>
                    <a:pt x="1184" y="95"/>
                  </a:lnTo>
                  <a:cubicBezTo>
                    <a:pt x="1085" y="110"/>
                    <a:pt x="986" y="127"/>
                    <a:pt x="889" y="146"/>
                  </a:cubicBezTo>
                  <a:lnTo>
                    <a:pt x="889" y="146"/>
                  </a:lnTo>
                  <a:cubicBezTo>
                    <a:pt x="886" y="146"/>
                    <a:pt x="885" y="147"/>
                    <a:pt x="882" y="147"/>
                  </a:cubicBezTo>
                  <a:lnTo>
                    <a:pt x="882" y="147"/>
                  </a:lnTo>
                  <a:cubicBezTo>
                    <a:pt x="582" y="205"/>
                    <a:pt x="288" y="279"/>
                    <a:pt x="0" y="368"/>
                  </a:cubicBezTo>
                  <a:lnTo>
                    <a:pt x="0" y="368"/>
                  </a:lnTo>
                  <a:lnTo>
                    <a:pt x="0" y="368"/>
                  </a:lnTo>
                  <a:lnTo>
                    <a:pt x="2394" y="7899"/>
                  </a:lnTo>
                </a:path>
              </a:pathLst>
            </a:custGeom>
            <a:solidFill>
              <a:schemeClr val="accent3"/>
            </a:solidFill>
            <a:ln>
              <a:noFill/>
            </a:ln>
            <a:effectLst/>
          </p:spPr>
          <p:txBody>
            <a:bodyPr wrap="none" anchor="ctr"/>
            <a:lstStyle/>
            <a:p>
              <a:endParaRPr lang="en-US" sz="3200" dirty="0"/>
            </a:p>
          </p:txBody>
        </p:sp>
        <p:sp>
          <p:nvSpPr>
            <p:cNvPr id="10" name="Freeform 4">
              <a:extLst>
                <a:ext uri="{FF2B5EF4-FFF2-40B4-BE49-F238E27FC236}">
                  <a16:creationId xmlns:a16="http://schemas.microsoft.com/office/drawing/2014/main" id="{0A3D5BD8-9C01-43B1-B341-D4F9ABCA7DA7}"/>
                </a:ext>
              </a:extLst>
            </p:cNvPr>
            <p:cNvSpPr>
              <a:spLocks noChangeArrowheads="1"/>
            </p:cNvSpPr>
            <p:nvPr/>
          </p:nvSpPr>
          <p:spPr bwMode="auto">
            <a:xfrm>
              <a:off x="3281383" y="2619913"/>
              <a:ext cx="2422614" cy="3073148"/>
            </a:xfrm>
            <a:custGeom>
              <a:avLst/>
              <a:gdLst>
                <a:gd name="T0" fmla="*/ 0 w 6010"/>
                <a:gd name="T1" fmla="*/ 2343 h 7624"/>
                <a:gd name="T2" fmla="*/ 6009 w 6010"/>
                <a:gd name="T3" fmla="*/ 7623 h 7624"/>
                <a:gd name="T4" fmla="*/ 3586 w 6010"/>
                <a:gd name="T5" fmla="*/ 0 h 7624"/>
                <a:gd name="T6" fmla="*/ 3586 w 6010"/>
                <a:gd name="T7" fmla="*/ 0 h 7624"/>
                <a:gd name="T8" fmla="*/ 0 w 6010"/>
                <a:gd name="T9" fmla="*/ 2343 h 7624"/>
              </a:gdLst>
              <a:ahLst/>
              <a:cxnLst>
                <a:cxn ang="0">
                  <a:pos x="T0" y="T1"/>
                </a:cxn>
                <a:cxn ang="0">
                  <a:pos x="T2" y="T3"/>
                </a:cxn>
                <a:cxn ang="0">
                  <a:pos x="T4" y="T5"/>
                </a:cxn>
                <a:cxn ang="0">
                  <a:pos x="T6" y="T7"/>
                </a:cxn>
                <a:cxn ang="0">
                  <a:pos x="T8" y="T9"/>
                </a:cxn>
              </a:cxnLst>
              <a:rect l="0" t="0" r="r" b="b"/>
              <a:pathLst>
                <a:path w="6010" h="7624">
                  <a:moveTo>
                    <a:pt x="0" y="2343"/>
                  </a:moveTo>
                  <a:lnTo>
                    <a:pt x="6009" y="7623"/>
                  </a:lnTo>
                  <a:lnTo>
                    <a:pt x="3586" y="0"/>
                  </a:lnTo>
                  <a:lnTo>
                    <a:pt x="3586" y="0"/>
                  </a:lnTo>
                  <a:cubicBezTo>
                    <a:pt x="2188" y="452"/>
                    <a:pt x="955" y="1271"/>
                    <a:pt x="0" y="2343"/>
                  </a:cubicBezTo>
                </a:path>
              </a:pathLst>
            </a:custGeom>
            <a:solidFill>
              <a:schemeClr val="accent6"/>
            </a:solidFill>
            <a:ln>
              <a:noFill/>
            </a:ln>
            <a:effectLst/>
          </p:spPr>
          <p:txBody>
            <a:bodyPr wrap="none" anchor="ctr"/>
            <a:lstStyle/>
            <a:p>
              <a:endParaRPr lang="en-US" sz="3200" dirty="0"/>
            </a:p>
          </p:txBody>
        </p:sp>
        <p:sp>
          <p:nvSpPr>
            <p:cNvPr id="11" name="Freeform 5">
              <a:extLst>
                <a:ext uri="{FF2B5EF4-FFF2-40B4-BE49-F238E27FC236}">
                  <a16:creationId xmlns:a16="http://schemas.microsoft.com/office/drawing/2014/main" id="{A4EFF06B-F728-4731-A82F-D735CFF14535}"/>
                </a:ext>
              </a:extLst>
            </p:cNvPr>
            <p:cNvSpPr>
              <a:spLocks noChangeArrowheads="1"/>
            </p:cNvSpPr>
            <p:nvPr/>
          </p:nvSpPr>
          <p:spPr bwMode="auto">
            <a:xfrm>
              <a:off x="2449553" y="3592158"/>
              <a:ext cx="3259776" cy="2161335"/>
            </a:xfrm>
            <a:custGeom>
              <a:avLst/>
              <a:gdLst>
                <a:gd name="T0" fmla="*/ 1002 w 8089"/>
                <a:gd name="T1" fmla="*/ 1439 h 5363"/>
                <a:gd name="T2" fmla="*/ 865 w 8089"/>
                <a:gd name="T3" fmla="*/ 1699 h 5363"/>
                <a:gd name="T4" fmla="*/ 737 w 8089"/>
                <a:gd name="T5" fmla="*/ 1965 h 5363"/>
                <a:gd name="T6" fmla="*/ 620 w 8089"/>
                <a:gd name="T7" fmla="*/ 2236 h 5363"/>
                <a:gd name="T8" fmla="*/ 511 w 8089"/>
                <a:gd name="T9" fmla="*/ 2512 h 5363"/>
                <a:gd name="T10" fmla="*/ 413 w 8089"/>
                <a:gd name="T11" fmla="*/ 2793 h 5363"/>
                <a:gd name="T12" fmla="*/ 324 w 8089"/>
                <a:gd name="T13" fmla="*/ 3079 h 5363"/>
                <a:gd name="T14" fmla="*/ 245 w 8089"/>
                <a:gd name="T15" fmla="*/ 3370 h 5363"/>
                <a:gd name="T16" fmla="*/ 177 w 8089"/>
                <a:gd name="T17" fmla="*/ 3665 h 5363"/>
                <a:gd name="T18" fmla="*/ 120 w 8089"/>
                <a:gd name="T19" fmla="*/ 3965 h 5363"/>
                <a:gd name="T20" fmla="*/ 102 w 8089"/>
                <a:gd name="T21" fmla="*/ 5358 h 5363"/>
                <a:gd name="T22" fmla="*/ 4471 w 8089"/>
                <a:gd name="T23" fmla="*/ 5359 h 5363"/>
                <a:gd name="T24" fmla="*/ 4775 w 8089"/>
                <a:gd name="T25" fmla="*/ 5359 h 5363"/>
                <a:gd name="T26" fmla="*/ 4963 w 8089"/>
                <a:gd name="T27" fmla="*/ 5360 h 5363"/>
                <a:gd name="T28" fmla="*/ 5086 w 8089"/>
                <a:gd name="T29" fmla="*/ 5360 h 5363"/>
                <a:gd name="T30" fmla="*/ 5143 w 8089"/>
                <a:gd name="T31" fmla="*/ 5359 h 5363"/>
                <a:gd name="T32" fmla="*/ 5194 w 8089"/>
                <a:gd name="T33" fmla="*/ 5359 h 5363"/>
                <a:gd name="T34" fmla="*/ 5288 w 8089"/>
                <a:gd name="T35" fmla="*/ 5359 h 5363"/>
                <a:gd name="T36" fmla="*/ 5344 w 8089"/>
                <a:gd name="T37" fmla="*/ 5359 h 5363"/>
                <a:gd name="T38" fmla="*/ 5396 w 8089"/>
                <a:gd name="T39" fmla="*/ 5358 h 5363"/>
                <a:gd name="T40" fmla="*/ 5434 w 8089"/>
                <a:gd name="T41" fmla="*/ 5358 h 5363"/>
                <a:gd name="T42" fmla="*/ 5469 w 8089"/>
                <a:gd name="T43" fmla="*/ 5358 h 5363"/>
                <a:gd name="T44" fmla="*/ 5495 w 8089"/>
                <a:gd name="T45" fmla="*/ 5358 h 5363"/>
                <a:gd name="T46" fmla="*/ 5520 w 8089"/>
                <a:gd name="T47" fmla="*/ 5358 h 5363"/>
                <a:gd name="T48" fmla="*/ 5540 w 8089"/>
                <a:gd name="T49" fmla="*/ 5357 h 5363"/>
                <a:gd name="T50" fmla="*/ 5556 w 8089"/>
                <a:gd name="T51" fmla="*/ 5357 h 5363"/>
                <a:gd name="T52" fmla="*/ 5566 w 8089"/>
                <a:gd name="T53" fmla="*/ 5357 h 5363"/>
                <a:gd name="T54" fmla="*/ 5617 w 8089"/>
                <a:gd name="T55" fmla="*/ 5358 h 5363"/>
                <a:gd name="T56" fmla="*/ 5670 w 8089"/>
                <a:gd name="T57" fmla="*/ 5360 h 5363"/>
                <a:gd name="T58" fmla="*/ 5700 w 8089"/>
                <a:gd name="T59" fmla="*/ 5360 h 5363"/>
                <a:gd name="T60" fmla="*/ 5742 w 8089"/>
                <a:gd name="T61" fmla="*/ 5353 h 5363"/>
                <a:gd name="T62" fmla="*/ 5754 w 8089"/>
                <a:gd name="T63" fmla="*/ 5358 h 5363"/>
                <a:gd name="T64" fmla="*/ 5775 w 8089"/>
                <a:gd name="T65" fmla="*/ 5361 h 5363"/>
                <a:gd name="T66" fmla="*/ 5800 w 8089"/>
                <a:gd name="T67" fmla="*/ 5362 h 5363"/>
                <a:gd name="T68" fmla="*/ 5835 w 8089"/>
                <a:gd name="T69" fmla="*/ 5362 h 5363"/>
                <a:gd name="T70" fmla="*/ 5869 w 8089"/>
                <a:gd name="T71" fmla="*/ 5361 h 5363"/>
                <a:gd name="T72" fmla="*/ 5905 w 8089"/>
                <a:gd name="T73" fmla="*/ 5360 h 5363"/>
                <a:gd name="T74" fmla="*/ 5940 w 8089"/>
                <a:gd name="T75" fmla="*/ 5359 h 5363"/>
                <a:gd name="T76" fmla="*/ 5976 w 8089"/>
                <a:gd name="T77" fmla="*/ 5360 h 5363"/>
                <a:gd name="T78" fmla="*/ 6015 w 8089"/>
                <a:gd name="T79" fmla="*/ 5361 h 5363"/>
                <a:gd name="T80" fmla="*/ 6055 w 8089"/>
                <a:gd name="T81" fmla="*/ 5361 h 5363"/>
                <a:gd name="T82" fmla="*/ 6087 w 8089"/>
                <a:gd name="T83" fmla="*/ 5360 h 5363"/>
                <a:gd name="T84" fmla="*/ 6111 w 8089"/>
                <a:gd name="T85" fmla="*/ 5358 h 5363"/>
                <a:gd name="T86" fmla="*/ 6125 w 8089"/>
                <a:gd name="T87" fmla="*/ 5353 h 5363"/>
                <a:gd name="T88" fmla="*/ 6135 w 8089"/>
                <a:gd name="T89" fmla="*/ 5358 h 5363"/>
                <a:gd name="T90" fmla="*/ 6149 w 8089"/>
                <a:gd name="T91" fmla="*/ 5361 h 5363"/>
                <a:gd name="T92" fmla="*/ 6165 w 8089"/>
                <a:gd name="T93" fmla="*/ 5362 h 5363"/>
                <a:gd name="T94" fmla="*/ 6186 w 8089"/>
                <a:gd name="T95" fmla="*/ 5362 h 5363"/>
                <a:gd name="T96" fmla="*/ 6205 w 8089"/>
                <a:gd name="T97" fmla="*/ 5362 h 5363"/>
                <a:gd name="T98" fmla="*/ 6222 w 8089"/>
                <a:gd name="T99" fmla="*/ 5360 h 5363"/>
                <a:gd name="T100" fmla="*/ 6239 w 8089"/>
                <a:gd name="T101" fmla="*/ 5359 h 5363"/>
                <a:gd name="T102" fmla="*/ 6243 w 8089"/>
                <a:gd name="T103" fmla="*/ 5354 h 5363"/>
                <a:gd name="T104" fmla="*/ 6249 w 8089"/>
                <a:gd name="T105" fmla="*/ 5352 h 5363"/>
                <a:gd name="T106" fmla="*/ 6252 w 8089"/>
                <a:gd name="T107" fmla="*/ 5356 h 5363"/>
                <a:gd name="T108" fmla="*/ 6262 w 8089"/>
                <a:gd name="T109" fmla="*/ 5360 h 5363"/>
                <a:gd name="T110" fmla="*/ 8063 w 8089"/>
                <a:gd name="T111" fmla="*/ 5359 h 5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89" h="5363">
                  <a:moveTo>
                    <a:pt x="2004" y="0"/>
                  </a:moveTo>
                  <a:lnTo>
                    <a:pt x="2004" y="0"/>
                  </a:lnTo>
                  <a:cubicBezTo>
                    <a:pt x="1621" y="442"/>
                    <a:pt x="1284" y="924"/>
                    <a:pt x="1002" y="1439"/>
                  </a:cubicBezTo>
                  <a:lnTo>
                    <a:pt x="1002" y="1439"/>
                  </a:lnTo>
                  <a:cubicBezTo>
                    <a:pt x="1001" y="1440"/>
                    <a:pt x="1000" y="1441"/>
                    <a:pt x="1000" y="1442"/>
                  </a:cubicBezTo>
                  <a:lnTo>
                    <a:pt x="1000" y="1442"/>
                  </a:lnTo>
                  <a:cubicBezTo>
                    <a:pt x="953" y="1527"/>
                    <a:pt x="908" y="1613"/>
                    <a:pt x="865" y="1699"/>
                  </a:cubicBezTo>
                  <a:lnTo>
                    <a:pt x="865" y="1699"/>
                  </a:lnTo>
                  <a:cubicBezTo>
                    <a:pt x="863" y="1704"/>
                    <a:pt x="861" y="1708"/>
                    <a:pt x="858" y="1713"/>
                  </a:cubicBezTo>
                  <a:lnTo>
                    <a:pt x="858" y="1713"/>
                  </a:lnTo>
                  <a:cubicBezTo>
                    <a:pt x="817" y="1796"/>
                    <a:pt x="777" y="1880"/>
                    <a:pt x="737" y="1965"/>
                  </a:cubicBezTo>
                  <a:lnTo>
                    <a:pt x="737" y="1965"/>
                  </a:lnTo>
                  <a:cubicBezTo>
                    <a:pt x="734" y="1974"/>
                    <a:pt x="730" y="1982"/>
                    <a:pt x="727" y="1990"/>
                  </a:cubicBezTo>
                  <a:lnTo>
                    <a:pt x="727" y="1990"/>
                  </a:lnTo>
                  <a:cubicBezTo>
                    <a:pt x="690" y="2072"/>
                    <a:pt x="654" y="2154"/>
                    <a:pt x="620" y="2236"/>
                  </a:cubicBezTo>
                  <a:lnTo>
                    <a:pt x="620" y="2236"/>
                  </a:lnTo>
                  <a:cubicBezTo>
                    <a:pt x="614" y="2249"/>
                    <a:pt x="609" y="2263"/>
                    <a:pt x="604" y="2276"/>
                  </a:cubicBezTo>
                  <a:lnTo>
                    <a:pt x="604" y="2276"/>
                  </a:lnTo>
                  <a:cubicBezTo>
                    <a:pt x="572" y="2355"/>
                    <a:pt x="541" y="2433"/>
                    <a:pt x="511" y="2512"/>
                  </a:cubicBezTo>
                  <a:lnTo>
                    <a:pt x="511" y="2512"/>
                  </a:lnTo>
                  <a:cubicBezTo>
                    <a:pt x="504" y="2531"/>
                    <a:pt x="498" y="2551"/>
                    <a:pt x="491" y="2570"/>
                  </a:cubicBezTo>
                  <a:lnTo>
                    <a:pt x="491" y="2570"/>
                  </a:lnTo>
                  <a:cubicBezTo>
                    <a:pt x="464" y="2644"/>
                    <a:pt x="437" y="2718"/>
                    <a:pt x="413" y="2793"/>
                  </a:cubicBezTo>
                  <a:lnTo>
                    <a:pt x="413" y="2793"/>
                  </a:lnTo>
                  <a:cubicBezTo>
                    <a:pt x="404" y="2819"/>
                    <a:pt x="397" y="2845"/>
                    <a:pt x="389" y="2871"/>
                  </a:cubicBezTo>
                  <a:lnTo>
                    <a:pt x="389" y="2871"/>
                  </a:lnTo>
                  <a:cubicBezTo>
                    <a:pt x="366" y="2940"/>
                    <a:pt x="344" y="3009"/>
                    <a:pt x="324" y="3079"/>
                  </a:cubicBezTo>
                  <a:lnTo>
                    <a:pt x="324" y="3079"/>
                  </a:lnTo>
                  <a:cubicBezTo>
                    <a:pt x="314" y="3112"/>
                    <a:pt x="306" y="3145"/>
                    <a:pt x="297" y="3178"/>
                  </a:cubicBezTo>
                  <a:lnTo>
                    <a:pt x="297" y="3178"/>
                  </a:lnTo>
                  <a:cubicBezTo>
                    <a:pt x="279" y="3242"/>
                    <a:pt x="262" y="3305"/>
                    <a:pt x="245" y="3370"/>
                  </a:cubicBezTo>
                  <a:lnTo>
                    <a:pt x="245" y="3370"/>
                  </a:lnTo>
                  <a:cubicBezTo>
                    <a:pt x="235" y="3413"/>
                    <a:pt x="225" y="3457"/>
                    <a:pt x="215" y="3500"/>
                  </a:cubicBezTo>
                  <a:lnTo>
                    <a:pt x="215" y="3500"/>
                  </a:lnTo>
                  <a:cubicBezTo>
                    <a:pt x="202" y="3555"/>
                    <a:pt x="189" y="3610"/>
                    <a:pt x="177" y="3665"/>
                  </a:cubicBezTo>
                  <a:lnTo>
                    <a:pt x="177" y="3665"/>
                  </a:lnTo>
                  <a:cubicBezTo>
                    <a:pt x="165" y="3721"/>
                    <a:pt x="155" y="3777"/>
                    <a:pt x="145" y="3833"/>
                  </a:cubicBezTo>
                  <a:lnTo>
                    <a:pt x="145" y="3833"/>
                  </a:lnTo>
                  <a:cubicBezTo>
                    <a:pt x="137" y="3877"/>
                    <a:pt x="127" y="3921"/>
                    <a:pt x="120" y="3965"/>
                  </a:cubicBezTo>
                  <a:lnTo>
                    <a:pt x="120" y="3965"/>
                  </a:lnTo>
                  <a:cubicBezTo>
                    <a:pt x="102" y="4065"/>
                    <a:pt x="87" y="4166"/>
                    <a:pt x="73" y="4268"/>
                  </a:cubicBezTo>
                  <a:lnTo>
                    <a:pt x="73" y="4268"/>
                  </a:lnTo>
                  <a:cubicBezTo>
                    <a:pt x="24" y="4625"/>
                    <a:pt x="0" y="4989"/>
                    <a:pt x="0" y="5358"/>
                  </a:cubicBezTo>
                  <a:lnTo>
                    <a:pt x="102" y="5358"/>
                  </a:lnTo>
                  <a:lnTo>
                    <a:pt x="102" y="5358"/>
                  </a:lnTo>
                  <a:cubicBezTo>
                    <a:pt x="463" y="5358"/>
                    <a:pt x="822" y="5359"/>
                    <a:pt x="1184" y="5359"/>
                  </a:cubicBezTo>
                  <a:lnTo>
                    <a:pt x="4471" y="5359"/>
                  </a:lnTo>
                  <a:lnTo>
                    <a:pt x="4471" y="5359"/>
                  </a:lnTo>
                  <a:cubicBezTo>
                    <a:pt x="4488" y="5359"/>
                    <a:pt x="4537" y="5359"/>
                    <a:pt x="4604" y="5359"/>
                  </a:cubicBezTo>
                  <a:lnTo>
                    <a:pt x="4604" y="5359"/>
                  </a:lnTo>
                  <a:cubicBezTo>
                    <a:pt x="4653" y="5359"/>
                    <a:pt x="4711" y="5359"/>
                    <a:pt x="4775" y="5359"/>
                  </a:cubicBezTo>
                  <a:lnTo>
                    <a:pt x="4775" y="5359"/>
                  </a:lnTo>
                  <a:cubicBezTo>
                    <a:pt x="4791" y="5359"/>
                    <a:pt x="4807" y="5359"/>
                    <a:pt x="4824" y="5360"/>
                  </a:cubicBezTo>
                  <a:lnTo>
                    <a:pt x="4824" y="5360"/>
                  </a:lnTo>
                  <a:cubicBezTo>
                    <a:pt x="4869" y="5360"/>
                    <a:pt x="4916" y="5360"/>
                    <a:pt x="4963" y="5360"/>
                  </a:cubicBezTo>
                  <a:lnTo>
                    <a:pt x="4963" y="5360"/>
                  </a:lnTo>
                  <a:cubicBezTo>
                    <a:pt x="4989" y="5360"/>
                    <a:pt x="5017" y="5360"/>
                    <a:pt x="5043" y="5360"/>
                  </a:cubicBezTo>
                  <a:lnTo>
                    <a:pt x="5068" y="5360"/>
                  </a:lnTo>
                  <a:lnTo>
                    <a:pt x="5068" y="5360"/>
                  </a:lnTo>
                  <a:cubicBezTo>
                    <a:pt x="5074" y="5360"/>
                    <a:pt x="5080" y="5360"/>
                    <a:pt x="5086" y="5360"/>
                  </a:cubicBezTo>
                  <a:lnTo>
                    <a:pt x="5086" y="5360"/>
                  </a:lnTo>
                  <a:cubicBezTo>
                    <a:pt x="5096" y="5360"/>
                    <a:pt x="5107" y="5359"/>
                    <a:pt x="5117" y="5359"/>
                  </a:cubicBezTo>
                  <a:lnTo>
                    <a:pt x="5117" y="5359"/>
                  </a:lnTo>
                  <a:cubicBezTo>
                    <a:pt x="5126" y="5359"/>
                    <a:pt x="5135" y="5359"/>
                    <a:pt x="5143" y="5359"/>
                  </a:cubicBezTo>
                  <a:lnTo>
                    <a:pt x="5143" y="5359"/>
                  </a:lnTo>
                  <a:cubicBezTo>
                    <a:pt x="5151" y="5359"/>
                    <a:pt x="5160" y="5359"/>
                    <a:pt x="5168" y="5359"/>
                  </a:cubicBezTo>
                  <a:lnTo>
                    <a:pt x="5168" y="5359"/>
                  </a:lnTo>
                  <a:cubicBezTo>
                    <a:pt x="5177" y="5359"/>
                    <a:pt x="5186" y="5359"/>
                    <a:pt x="5194" y="5359"/>
                  </a:cubicBezTo>
                  <a:lnTo>
                    <a:pt x="5194" y="5359"/>
                  </a:lnTo>
                  <a:cubicBezTo>
                    <a:pt x="5199" y="5359"/>
                    <a:pt x="5202" y="5359"/>
                    <a:pt x="5206" y="5359"/>
                  </a:cubicBezTo>
                  <a:lnTo>
                    <a:pt x="5206" y="5359"/>
                  </a:lnTo>
                  <a:cubicBezTo>
                    <a:pt x="5234" y="5359"/>
                    <a:pt x="5261" y="5359"/>
                    <a:pt x="5288" y="5359"/>
                  </a:cubicBezTo>
                  <a:lnTo>
                    <a:pt x="5288" y="5359"/>
                  </a:lnTo>
                  <a:cubicBezTo>
                    <a:pt x="5301" y="5359"/>
                    <a:pt x="5313" y="5359"/>
                    <a:pt x="5325" y="5359"/>
                  </a:cubicBezTo>
                  <a:lnTo>
                    <a:pt x="5325" y="5359"/>
                  </a:lnTo>
                  <a:cubicBezTo>
                    <a:pt x="5331" y="5359"/>
                    <a:pt x="5337" y="5359"/>
                    <a:pt x="5344" y="5359"/>
                  </a:cubicBezTo>
                  <a:lnTo>
                    <a:pt x="5344" y="5359"/>
                  </a:lnTo>
                  <a:cubicBezTo>
                    <a:pt x="5354" y="5359"/>
                    <a:pt x="5364" y="5359"/>
                    <a:pt x="5374" y="5359"/>
                  </a:cubicBezTo>
                  <a:lnTo>
                    <a:pt x="5374" y="5359"/>
                  </a:lnTo>
                  <a:cubicBezTo>
                    <a:pt x="5382" y="5358"/>
                    <a:pt x="5390" y="5358"/>
                    <a:pt x="5396" y="5358"/>
                  </a:cubicBezTo>
                  <a:lnTo>
                    <a:pt x="5396" y="5358"/>
                  </a:lnTo>
                  <a:cubicBezTo>
                    <a:pt x="5402" y="5358"/>
                    <a:pt x="5408" y="5358"/>
                    <a:pt x="5412" y="5358"/>
                  </a:cubicBezTo>
                  <a:lnTo>
                    <a:pt x="5412" y="5358"/>
                  </a:lnTo>
                  <a:cubicBezTo>
                    <a:pt x="5420" y="5358"/>
                    <a:pt x="5426" y="5358"/>
                    <a:pt x="5434" y="5358"/>
                  </a:cubicBezTo>
                  <a:lnTo>
                    <a:pt x="5434" y="5358"/>
                  </a:lnTo>
                  <a:cubicBezTo>
                    <a:pt x="5438" y="5358"/>
                    <a:pt x="5443" y="5358"/>
                    <a:pt x="5447" y="5358"/>
                  </a:cubicBezTo>
                  <a:lnTo>
                    <a:pt x="5447" y="5358"/>
                  </a:lnTo>
                  <a:cubicBezTo>
                    <a:pt x="5455" y="5358"/>
                    <a:pt x="5462" y="5358"/>
                    <a:pt x="5469" y="5358"/>
                  </a:cubicBezTo>
                  <a:lnTo>
                    <a:pt x="5469" y="5358"/>
                  </a:lnTo>
                  <a:cubicBezTo>
                    <a:pt x="5472" y="5358"/>
                    <a:pt x="5476" y="5358"/>
                    <a:pt x="5479" y="5358"/>
                  </a:cubicBezTo>
                  <a:lnTo>
                    <a:pt x="5479" y="5358"/>
                  </a:lnTo>
                  <a:cubicBezTo>
                    <a:pt x="5485" y="5358"/>
                    <a:pt x="5490" y="5358"/>
                    <a:pt x="5495" y="5358"/>
                  </a:cubicBezTo>
                  <a:lnTo>
                    <a:pt x="5495" y="5358"/>
                  </a:lnTo>
                  <a:cubicBezTo>
                    <a:pt x="5500" y="5358"/>
                    <a:pt x="5505" y="5358"/>
                    <a:pt x="5509" y="5358"/>
                  </a:cubicBezTo>
                  <a:lnTo>
                    <a:pt x="5509" y="5358"/>
                  </a:lnTo>
                  <a:cubicBezTo>
                    <a:pt x="5513" y="5358"/>
                    <a:pt x="5517" y="5358"/>
                    <a:pt x="5520" y="5358"/>
                  </a:cubicBezTo>
                  <a:lnTo>
                    <a:pt x="5520" y="5358"/>
                  </a:lnTo>
                  <a:cubicBezTo>
                    <a:pt x="5525" y="5358"/>
                    <a:pt x="5528" y="5358"/>
                    <a:pt x="5532" y="5357"/>
                  </a:cubicBezTo>
                  <a:lnTo>
                    <a:pt x="5532" y="5357"/>
                  </a:lnTo>
                  <a:cubicBezTo>
                    <a:pt x="5535" y="5357"/>
                    <a:pt x="5538" y="5357"/>
                    <a:pt x="5540" y="5357"/>
                  </a:cubicBezTo>
                  <a:lnTo>
                    <a:pt x="5540" y="5357"/>
                  </a:lnTo>
                  <a:cubicBezTo>
                    <a:pt x="5544" y="5357"/>
                    <a:pt x="5546" y="5357"/>
                    <a:pt x="5548" y="5357"/>
                  </a:cubicBezTo>
                  <a:lnTo>
                    <a:pt x="5548" y="5357"/>
                  </a:lnTo>
                  <a:cubicBezTo>
                    <a:pt x="5552" y="5357"/>
                    <a:pt x="5554" y="5357"/>
                    <a:pt x="5556" y="5357"/>
                  </a:cubicBezTo>
                  <a:lnTo>
                    <a:pt x="5556" y="5357"/>
                  </a:lnTo>
                  <a:cubicBezTo>
                    <a:pt x="5558" y="5357"/>
                    <a:pt x="5560" y="5357"/>
                    <a:pt x="5562" y="5357"/>
                  </a:cubicBezTo>
                  <a:lnTo>
                    <a:pt x="5562" y="5357"/>
                  </a:lnTo>
                  <a:cubicBezTo>
                    <a:pt x="5563" y="5357"/>
                    <a:pt x="5565" y="5357"/>
                    <a:pt x="5566" y="5357"/>
                  </a:cubicBezTo>
                  <a:lnTo>
                    <a:pt x="5566" y="5357"/>
                  </a:lnTo>
                  <a:cubicBezTo>
                    <a:pt x="5567" y="5357"/>
                    <a:pt x="5568" y="5356"/>
                    <a:pt x="5568" y="5356"/>
                  </a:cubicBezTo>
                  <a:lnTo>
                    <a:pt x="5568" y="5356"/>
                  </a:lnTo>
                  <a:cubicBezTo>
                    <a:pt x="5568" y="5357"/>
                    <a:pt x="5595" y="5358"/>
                    <a:pt x="5617" y="5358"/>
                  </a:cubicBezTo>
                  <a:lnTo>
                    <a:pt x="5617" y="5358"/>
                  </a:lnTo>
                  <a:cubicBezTo>
                    <a:pt x="5631" y="5358"/>
                    <a:pt x="5645" y="5359"/>
                    <a:pt x="5651" y="5359"/>
                  </a:cubicBezTo>
                  <a:lnTo>
                    <a:pt x="5651" y="5359"/>
                  </a:lnTo>
                  <a:cubicBezTo>
                    <a:pt x="5654" y="5359"/>
                    <a:pt x="5661" y="5360"/>
                    <a:pt x="5670" y="5360"/>
                  </a:cubicBezTo>
                  <a:lnTo>
                    <a:pt x="5670" y="5360"/>
                  </a:lnTo>
                  <a:cubicBezTo>
                    <a:pt x="5679" y="5360"/>
                    <a:pt x="5689" y="5360"/>
                    <a:pt x="5700" y="5360"/>
                  </a:cubicBezTo>
                  <a:lnTo>
                    <a:pt x="5700" y="5360"/>
                  </a:lnTo>
                  <a:lnTo>
                    <a:pt x="5700" y="5360"/>
                  </a:lnTo>
                  <a:lnTo>
                    <a:pt x="5700" y="5360"/>
                  </a:lnTo>
                  <a:cubicBezTo>
                    <a:pt x="5716" y="5360"/>
                    <a:pt x="5731" y="5360"/>
                    <a:pt x="5738" y="5357"/>
                  </a:cubicBezTo>
                  <a:lnTo>
                    <a:pt x="5738" y="5357"/>
                  </a:lnTo>
                  <a:cubicBezTo>
                    <a:pt x="5740" y="5356"/>
                    <a:pt x="5742" y="5355"/>
                    <a:pt x="5742" y="5353"/>
                  </a:cubicBezTo>
                  <a:lnTo>
                    <a:pt x="5742" y="5353"/>
                  </a:lnTo>
                  <a:cubicBezTo>
                    <a:pt x="5742" y="5355"/>
                    <a:pt x="5746" y="5357"/>
                    <a:pt x="5749" y="5358"/>
                  </a:cubicBezTo>
                  <a:lnTo>
                    <a:pt x="5749" y="5358"/>
                  </a:lnTo>
                  <a:cubicBezTo>
                    <a:pt x="5751" y="5358"/>
                    <a:pt x="5752" y="5358"/>
                    <a:pt x="5754" y="5358"/>
                  </a:cubicBezTo>
                  <a:lnTo>
                    <a:pt x="5754" y="5358"/>
                  </a:lnTo>
                  <a:cubicBezTo>
                    <a:pt x="5758" y="5359"/>
                    <a:pt x="5761" y="5360"/>
                    <a:pt x="5765" y="5360"/>
                  </a:cubicBezTo>
                  <a:lnTo>
                    <a:pt x="5765" y="5360"/>
                  </a:lnTo>
                  <a:cubicBezTo>
                    <a:pt x="5768" y="5361"/>
                    <a:pt x="5771" y="5361"/>
                    <a:pt x="5775" y="5361"/>
                  </a:cubicBezTo>
                  <a:lnTo>
                    <a:pt x="5775" y="5361"/>
                  </a:lnTo>
                  <a:cubicBezTo>
                    <a:pt x="5779" y="5362"/>
                    <a:pt x="5784" y="5362"/>
                    <a:pt x="5789" y="5362"/>
                  </a:cubicBezTo>
                  <a:lnTo>
                    <a:pt x="5789" y="5362"/>
                  </a:lnTo>
                  <a:cubicBezTo>
                    <a:pt x="5792" y="5362"/>
                    <a:pt x="5797" y="5362"/>
                    <a:pt x="5800" y="5362"/>
                  </a:cubicBezTo>
                  <a:lnTo>
                    <a:pt x="5800" y="5362"/>
                  </a:lnTo>
                  <a:cubicBezTo>
                    <a:pt x="5805" y="5362"/>
                    <a:pt x="5810" y="5362"/>
                    <a:pt x="5815" y="5362"/>
                  </a:cubicBezTo>
                  <a:lnTo>
                    <a:pt x="5815" y="5362"/>
                  </a:lnTo>
                  <a:cubicBezTo>
                    <a:pt x="5822" y="5362"/>
                    <a:pt x="5828" y="5362"/>
                    <a:pt x="5835" y="5362"/>
                  </a:cubicBezTo>
                  <a:lnTo>
                    <a:pt x="5835" y="5362"/>
                  </a:lnTo>
                  <a:cubicBezTo>
                    <a:pt x="5839" y="5362"/>
                    <a:pt x="5844" y="5362"/>
                    <a:pt x="5849" y="5362"/>
                  </a:cubicBezTo>
                  <a:lnTo>
                    <a:pt x="5849" y="5362"/>
                  </a:lnTo>
                  <a:cubicBezTo>
                    <a:pt x="5855" y="5362"/>
                    <a:pt x="5862" y="5361"/>
                    <a:pt x="5869" y="5361"/>
                  </a:cubicBezTo>
                  <a:lnTo>
                    <a:pt x="5869" y="5361"/>
                  </a:lnTo>
                  <a:cubicBezTo>
                    <a:pt x="5873" y="5361"/>
                    <a:pt x="5878" y="5360"/>
                    <a:pt x="5882" y="5360"/>
                  </a:cubicBezTo>
                  <a:lnTo>
                    <a:pt x="5882" y="5360"/>
                  </a:lnTo>
                  <a:cubicBezTo>
                    <a:pt x="5890" y="5360"/>
                    <a:pt x="5898" y="5360"/>
                    <a:pt x="5905" y="5360"/>
                  </a:cubicBezTo>
                  <a:lnTo>
                    <a:pt x="5905" y="5360"/>
                  </a:lnTo>
                  <a:cubicBezTo>
                    <a:pt x="5912" y="5359"/>
                    <a:pt x="5919" y="5359"/>
                    <a:pt x="5923" y="5359"/>
                  </a:cubicBezTo>
                  <a:lnTo>
                    <a:pt x="5923" y="5359"/>
                  </a:lnTo>
                  <a:cubicBezTo>
                    <a:pt x="5926" y="5359"/>
                    <a:pt x="5932" y="5359"/>
                    <a:pt x="5940" y="5359"/>
                  </a:cubicBezTo>
                  <a:lnTo>
                    <a:pt x="5940" y="5359"/>
                  </a:lnTo>
                  <a:cubicBezTo>
                    <a:pt x="5948" y="5360"/>
                    <a:pt x="5956" y="5360"/>
                    <a:pt x="5967" y="5360"/>
                  </a:cubicBezTo>
                  <a:lnTo>
                    <a:pt x="5967" y="5360"/>
                  </a:lnTo>
                  <a:cubicBezTo>
                    <a:pt x="5970" y="5360"/>
                    <a:pt x="5973" y="5360"/>
                    <a:pt x="5976" y="5360"/>
                  </a:cubicBezTo>
                  <a:lnTo>
                    <a:pt x="5976" y="5360"/>
                  </a:lnTo>
                  <a:cubicBezTo>
                    <a:pt x="5984" y="5360"/>
                    <a:pt x="5992" y="5361"/>
                    <a:pt x="6000" y="5361"/>
                  </a:cubicBezTo>
                  <a:lnTo>
                    <a:pt x="6000" y="5361"/>
                  </a:lnTo>
                  <a:cubicBezTo>
                    <a:pt x="6005" y="5361"/>
                    <a:pt x="6010" y="5361"/>
                    <a:pt x="6015" y="5361"/>
                  </a:cubicBezTo>
                  <a:lnTo>
                    <a:pt x="6015" y="5361"/>
                  </a:lnTo>
                  <a:cubicBezTo>
                    <a:pt x="6022" y="5361"/>
                    <a:pt x="6030" y="5362"/>
                    <a:pt x="6037" y="5362"/>
                  </a:cubicBezTo>
                  <a:lnTo>
                    <a:pt x="6037" y="5362"/>
                  </a:lnTo>
                  <a:cubicBezTo>
                    <a:pt x="6043" y="5362"/>
                    <a:pt x="6049" y="5361"/>
                    <a:pt x="6055" y="5361"/>
                  </a:cubicBezTo>
                  <a:lnTo>
                    <a:pt x="6055" y="5361"/>
                  </a:lnTo>
                  <a:cubicBezTo>
                    <a:pt x="6060" y="5361"/>
                    <a:pt x="6065" y="5361"/>
                    <a:pt x="6069" y="5361"/>
                  </a:cubicBezTo>
                  <a:lnTo>
                    <a:pt x="6069" y="5361"/>
                  </a:lnTo>
                  <a:cubicBezTo>
                    <a:pt x="6075" y="5361"/>
                    <a:pt x="6081" y="5360"/>
                    <a:pt x="6087" y="5360"/>
                  </a:cubicBezTo>
                  <a:lnTo>
                    <a:pt x="6087" y="5360"/>
                  </a:lnTo>
                  <a:cubicBezTo>
                    <a:pt x="6090" y="5360"/>
                    <a:pt x="6094" y="5360"/>
                    <a:pt x="6097" y="5360"/>
                  </a:cubicBezTo>
                  <a:lnTo>
                    <a:pt x="6097" y="5360"/>
                  </a:lnTo>
                  <a:cubicBezTo>
                    <a:pt x="6102" y="5359"/>
                    <a:pt x="6107" y="5358"/>
                    <a:pt x="6111" y="5358"/>
                  </a:cubicBezTo>
                  <a:lnTo>
                    <a:pt x="6111" y="5358"/>
                  </a:lnTo>
                  <a:cubicBezTo>
                    <a:pt x="6112" y="5358"/>
                    <a:pt x="6115" y="5358"/>
                    <a:pt x="6117" y="5357"/>
                  </a:cubicBezTo>
                  <a:lnTo>
                    <a:pt x="6117" y="5357"/>
                  </a:lnTo>
                  <a:cubicBezTo>
                    <a:pt x="6122" y="5356"/>
                    <a:pt x="6125" y="5355"/>
                    <a:pt x="6125" y="5353"/>
                  </a:cubicBezTo>
                  <a:lnTo>
                    <a:pt x="6125" y="5353"/>
                  </a:lnTo>
                  <a:cubicBezTo>
                    <a:pt x="6126" y="5355"/>
                    <a:pt x="6128" y="5357"/>
                    <a:pt x="6131" y="5358"/>
                  </a:cubicBezTo>
                  <a:lnTo>
                    <a:pt x="6131" y="5358"/>
                  </a:lnTo>
                  <a:cubicBezTo>
                    <a:pt x="6132" y="5358"/>
                    <a:pt x="6134" y="5358"/>
                    <a:pt x="6135" y="5358"/>
                  </a:cubicBezTo>
                  <a:lnTo>
                    <a:pt x="6135" y="5358"/>
                  </a:lnTo>
                  <a:cubicBezTo>
                    <a:pt x="6137" y="5359"/>
                    <a:pt x="6140" y="5360"/>
                    <a:pt x="6142" y="5360"/>
                  </a:cubicBezTo>
                  <a:lnTo>
                    <a:pt x="6142" y="5360"/>
                  </a:lnTo>
                  <a:cubicBezTo>
                    <a:pt x="6144" y="5361"/>
                    <a:pt x="6146" y="5361"/>
                    <a:pt x="6149" y="5361"/>
                  </a:cubicBezTo>
                  <a:lnTo>
                    <a:pt x="6149" y="5361"/>
                  </a:lnTo>
                  <a:cubicBezTo>
                    <a:pt x="6152" y="5362"/>
                    <a:pt x="6154" y="5362"/>
                    <a:pt x="6158" y="5362"/>
                  </a:cubicBezTo>
                  <a:lnTo>
                    <a:pt x="6158" y="5362"/>
                  </a:lnTo>
                  <a:cubicBezTo>
                    <a:pt x="6160" y="5362"/>
                    <a:pt x="6163" y="5362"/>
                    <a:pt x="6165" y="5362"/>
                  </a:cubicBezTo>
                  <a:lnTo>
                    <a:pt x="6165" y="5362"/>
                  </a:lnTo>
                  <a:cubicBezTo>
                    <a:pt x="6168" y="5362"/>
                    <a:pt x="6172" y="5362"/>
                    <a:pt x="6175" y="5362"/>
                  </a:cubicBezTo>
                  <a:lnTo>
                    <a:pt x="6175" y="5362"/>
                  </a:lnTo>
                  <a:cubicBezTo>
                    <a:pt x="6179" y="5362"/>
                    <a:pt x="6182" y="5362"/>
                    <a:pt x="6186" y="5362"/>
                  </a:cubicBezTo>
                  <a:lnTo>
                    <a:pt x="6186" y="5362"/>
                  </a:lnTo>
                  <a:cubicBezTo>
                    <a:pt x="6189" y="5362"/>
                    <a:pt x="6191" y="5362"/>
                    <a:pt x="6193" y="5362"/>
                  </a:cubicBezTo>
                  <a:lnTo>
                    <a:pt x="6193" y="5362"/>
                  </a:lnTo>
                  <a:cubicBezTo>
                    <a:pt x="6198" y="5362"/>
                    <a:pt x="6202" y="5362"/>
                    <a:pt x="6205" y="5362"/>
                  </a:cubicBezTo>
                  <a:lnTo>
                    <a:pt x="6205" y="5362"/>
                  </a:lnTo>
                  <a:cubicBezTo>
                    <a:pt x="6208" y="5362"/>
                    <a:pt x="6210" y="5361"/>
                    <a:pt x="6212" y="5361"/>
                  </a:cubicBezTo>
                  <a:lnTo>
                    <a:pt x="6212" y="5361"/>
                  </a:lnTo>
                  <a:cubicBezTo>
                    <a:pt x="6216" y="5361"/>
                    <a:pt x="6219" y="5360"/>
                    <a:pt x="6222" y="5360"/>
                  </a:cubicBezTo>
                  <a:lnTo>
                    <a:pt x="6222" y="5360"/>
                  </a:lnTo>
                  <a:cubicBezTo>
                    <a:pt x="6224" y="5360"/>
                    <a:pt x="6226" y="5360"/>
                    <a:pt x="6227" y="5360"/>
                  </a:cubicBezTo>
                  <a:lnTo>
                    <a:pt x="6227" y="5360"/>
                  </a:lnTo>
                  <a:cubicBezTo>
                    <a:pt x="6232" y="5360"/>
                    <a:pt x="6236" y="5359"/>
                    <a:pt x="6239" y="5359"/>
                  </a:cubicBezTo>
                  <a:lnTo>
                    <a:pt x="6239" y="5359"/>
                  </a:lnTo>
                  <a:cubicBezTo>
                    <a:pt x="6239" y="5358"/>
                    <a:pt x="6241" y="5357"/>
                    <a:pt x="6242" y="5355"/>
                  </a:cubicBezTo>
                  <a:lnTo>
                    <a:pt x="6242" y="5355"/>
                  </a:lnTo>
                  <a:cubicBezTo>
                    <a:pt x="6243" y="5355"/>
                    <a:pt x="6243" y="5355"/>
                    <a:pt x="6243" y="5354"/>
                  </a:cubicBezTo>
                  <a:lnTo>
                    <a:pt x="6243" y="5354"/>
                  </a:lnTo>
                  <a:cubicBezTo>
                    <a:pt x="6245" y="5353"/>
                    <a:pt x="6246" y="5352"/>
                    <a:pt x="6247" y="5352"/>
                  </a:cubicBezTo>
                  <a:lnTo>
                    <a:pt x="6247" y="5352"/>
                  </a:lnTo>
                  <a:cubicBezTo>
                    <a:pt x="6248" y="5352"/>
                    <a:pt x="6248" y="5352"/>
                    <a:pt x="6249" y="5352"/>
                  </a:cubicBezTo>
                  <a:lnTo>
                    <a:pt x="6249" y="5352"/>
                  </a:lnTo>
                  <a:lnTo>
                    <a:pt x="6249" y="5352"/>
                  </a:lnTo>
                  <a:lnTo>
                    <a:pt x="6249" y="5352"/>
                  </a:lnTo>
                  <a:cubicBezTo>
                    <a:pt x="6251" y="5352"/>
                    <a:pt x="6252" y="5353"/>
                    <a:pt x="6252" y="5356"/>
                  </a:cubicBezTo>
                  <a:lnTo>
                    <a:pt x="6252" y="5356"/>
                  </a:lnTo>
                  <a:cubicBezTo>
                    <a:pt x="6252" y="5358"/>
                    <a:pt x="6253" y="5358"/>
                    <a:pt x="6255" y="5359"/>
                  </a:cubicBezTo>
                  <a:lnTo>
                    <a:pt x="6255" y="5359"/>
                  </a:lnTo>
                  <a:cubicBezTo>
                    <a:pt x="6256" y="5360"/>
                    <a:pt x="6259" y="5360"/>
                    <a:pt x="6262" y="5360"/>
                  </a:cubicBezTo>
                  <a:lnTo>
                    <a:pt x="6262" y="5360"/>
                  </a:lnTo>
                  <a:lnTo>
                    <a:pt x="6262" y="5360"/>
                  </a:lnTo>
                  <a:cubicBezTo>
                    <a:pt x="6267" y="5360"/>
                    <a:pt x="6273" y="5359"/>
                    <a:pt x="6276" y="5359"/>
                  </a:cubicBezTo>
                  <a:lnTo>
                    <a:pt x="8063" y="5359"/>
                  </a:lnTo>
                  <a:lnTo>
                    <a:pt x="8088" y="5347"/>
                  </a:lnTo>
                  <a:lnTo>
                    <a:pt x="2004" y="0"/>
                  </a:lnTo>
                </a:path>
              </a:pathLst>
            </a:custGeom>
            <a:solidFill>
              <a:schemeClr val="accent1">
                <a:lumMod val="90000"/>
                <a:lumOff val="10000"/>
              </a:schemeClr>
            </a:solidFill>
            <a:ln>
              <a:noFill/>
            </a:ln>
            <a:effectLst/>
          </p:spPr>
          <p:txBody>
            <a:bodyPr wrap="none" anchor="ctr"/>
            <a:lstStyle/>
            <a:p>
              <a:endParaRPr lang="en-US" sz="3200" dirty="0"/>
            </a:p>
          </p:txBody>
        </p:sp>
        <p:sp>
          <p:nvSpPr>
            <p:cNvPr id="12" name="Freeform 86">
              <a:extLst>
                <a:ext uri="{FF2B5EF4-FFF2-40B4-BE49-F238E27FC236}">
                  <a16:creationId xmlns:a16="http://schemas.microsoft.com/office/drawing/2014/main" id="{940324F6-B7F7-4633-AAEC-16C2F90A70A3}"/>
                </a:ext>
              </a:extLst>
            </p:cNvPr>
            <p:cNvSpPr>
              <a:spLocks noChangeArrowheads="1"/>
            </p:cNvSpPr>
            <p:nvPr/>
          </p:nvSpPr>
          <p:spPr bwMode="auto">
            <a:xfrm>
              <a:off x="5764429" y="4257584"/>
              <a:ext cx="1931644" cy="1463513"/>
            </a:xfrm>
            <a:custGeom>
              <a:avLst/>
              <a:gdLst>
                <a:gd name="connsiteX0" fmla="*/ 2963680 w 3130234"/>
                <a:gd name="connsiteY0" fmla="*/ 698824 h 2371627"/>
                <a:gd name="connsiteX1" fmla="*/ 3130234 w 3130234"/>
                <a:gd name="connsiteY1" fmla="*/ 881377 h 2371627"/>
                <a:gd name="connsiteX2" fmla="*/ 2650167 w 3130234"/>
                <a:gd name="connsiteY2" fmla="*/ 1109568 h 2371627"/>
                <a:gd name="connsiteX3" fmla="*/ 2650167 w 3130234"/>
                <a:gd name="connsiteY3" fmla="*/ 1101093 h 2371627"/>
                <a:gd name="connsiteX4" fmla="*/ 2635144 w 3130234"/>
                <a:gd name="connsiteY4" fmla="*/ 1116740 h 2371627"/>
                <a:gd name="connsiteX5" fmla="*/ 2630572 w 3130234"/>
                <a:gd name="connsiteY5" fmla="*/ 1118696 h 2371627"/>
                <a:gd name="connsiteX6" fmla="*/ 2610325 w 3130234"/>
                <a:gd name="connsiteY6" fmla="*/ 1085445 h 2371627"/>
                <a:gd name="connsiteX7" fmla="*/ 2641676 w 3130234"/>
                <a:gd name="connsiteY7" fmla="*/ 1051543 h 2371627"/>
                <a:gd name="connsiteX8" fmla="*/ 2765775 w 3130234"/>
                <a:gd name="connsiteY8" fmla="*/ 915280 h 2371627"/>
                <a:gd name="connsiteX9" fmla="*/ 2963680 w 3130234"/>
                <a:gd name="connsiteY9" fmla="*/ 698824 h 2371627"/>
                <a:gd name="connsiteX10" fmla="*/ 2124162 w 3130234"/>
                <a:gd name="connsiteY10" fmla="*/ 136 h 2371627"/>
                <a:gd name="connsiteX11" fmla="*/ 2132084 w 3130234"/>
                <a:gd name="connsiteY11" fmla="*/ 871 h 2371627"/>
                <a:gd name="connsiteX12" fmla="*/ 2135351 w 3130234"/>
                <a:gd name="connsiteY12" fmla="*/ 14589 h 2371627"/>
                <a:gd name="connsiteX13" fmla="*/ 2163448 w 3130234"/>
                <a:gd name="connsiteY13" fmla="*/ 14589 h 2371627"/>
                <a:gd name="connsiteX14" fmla="*/ 2170636 w 3130234"/>
                <a:gd name="connsiteY14" fmla="*/ 45947 h 2371627"/>
                <a:gd name="connsiteX15" fmla="*/ 2209840 w 3130234"/>
                <a:gd name="connsiteY15" fmla="*/ 45947 h 2371627"/>
                <a:gd name="connsiteX16" fmla="*/ 2209840 w 3130234"/>
                <a:gd name="connsiteY16" fmla="*/ 1165670 h 2371627"/>
                <a:gd name="connsiteX17" fmla="*/ 2240551 w 3130234"/>
                <a:gd name="connsiteY17" fmla="*/ 1185922 h 2371627"/>
                <a:gd name="connsiteX18" fmla="*/ 2381688 w 3130234"/>
                <a:gd name="connsiteY18" fmla="*/ 1185922 h 2371627"/>
                <a:gd name="connsiteX19" fmla="*/ 2404557 w 3130234"/>
                <a:gd name="connsiteY19" fmla="*/ 1179389 h 2371627"/>
                <a:gd name="connsiteX20" fmla="*/ 2408478 w 3130234"/>
                <a:gd name="connsiteY20" fmla="*/ 1140846 h 2371627"/>
                <a:gd name="connsiteX21" fmla="*/ 2464671 w 3130234"/>
                <a:gd name="connsiteY21" fmla="*/ 1140846 h 2371627"/>
                <a:gd name="connsiteX22" fmla="*/ 2483620 w 3130234"/>
                <a:gd name="connsiteY22" fmla="*/ 1160444 h 2371627"/>
                <a:gd name="connsiteX23" fmla="*/ 2490808 w 3130234"/>
                <a:gd name="connsiteY23" fmla="*/ 1185922 h 2371627"/>
                <a:gd name="connsiteX24" fmla="*/ 0 w 3130234"/>
                <a:gd name="connsiteY24" fmla="*/ 2371627 h 2371627"/>
                <a:gd name="connsiteX25" fmla="*/ 84290 w 3130234"/>
                <a:gd name="connsiteY25" fmla="*/ 355602 h 2371627"/>
                <a:gd name="connsiteX26" fmla="*/ 88864 w 3130234"/>
                <a:gd name="connsiteY26" fmla="*/ 355602 h 2371627"/>
                <a:gd name="connsiteX27" fmla="*/ 115001 w 3130234"/>
                <a:gd name="connsiteY27" fmla="*/ 368668 h 2371627"/>
                <a:gd name="connsiteX28" fmla="*/ 117614 w 3130234"/>
                <a:gd name="connsiteY28" fmla="*/ 413091 h 2371627"/>
                <a:gd name="connsiteX29" fmla="*/ 165313 w 3130234"/>
                <a:gd name="connsiteY29" fmla="*/ 413091 h 2371627"/>
                <a:gd name="connsiteX30" fmla="*/ 165313 w 3130234"/>
                <a:gd name="connsiteY30" fmla="*/ 464047 h 2371627"/>
                <a:gd name="connsiteX31" fmla="*/ 175768 w 3130234"/>
                <a:gd name="connsiteY31" fmla="*/ 475153 h 2371627"/>
                <a:gd name="connsiteX32" fmla="*/ 238495 w 3130234"/>
                <a:gd name="connsiteY32" fmla="*/ 475153 h 2371627"/>
                <a:gd name="connsiteX33" fmla="*/ 274433 w 3130234"/>
                <a:gd name="connsiteY33" fmla="*/ 475153 h 2371627"/>
                <a:gd name="connsiteX34" fmla="*/ 274433 w 3130234"/>
                <a:gd name="connsiteY34" fmla="*/ 521536 h 2371627"/>
                <a:gd name="connsiteX35" fmla="*/ 307104 w 3130234"/>
                <a:gd name="connsiteY35" fmla="*/ 526109 h 2371627"/>
                <a:gd name="connsiteX36" fmla="*/ 356110 w 3130234"/>
                <a:gd name="connsiteY36" fmla="*/ 526109 h 2371627"/>
                <a:gd name="connsiteX37" fmla="*/ 356110 w 3130234"/>
                <a:gd name="connsiteY37" fmla="*/ 563346 h 2371627"/>
                <a:gd name="connsiteX38" fmla="*/ 356110 w 3130234"/>
                <a:gd name="connsiteY38" fmla="*/ 806366 h 2371627"/>
                <a:gd name="connsiteX39" fmla="*/ 354803 w 3130234"/>
                <a:gd name="connsiteY39" fmla="*/ 823351 h 2371627"/>
                <a:gd name="connsiteX40" fmla="*/ 293382 w 3130234"/>
                <a:gd name="connsiteY40" fmla="*/ 912198 h 2371627"/>
                <a:gd name="connsiteX41" fmla="*/ 290115 w 3130234"/>
                <a:gd name="connsiteY41" fmla="*/ 944862 h 2371627"/>
                <a:gd name="connsiteX42" fmla="*/ 290115 w 3130234"/>
                <a:gd name="connsiteY42" fmla="*/ 1455727 h 2371627"/>
                <a:gd name="connsiteX43" fmla="*/ 399235 w 3130234"/>
                <a:gd name="connsiteY43" fmla="*/ 1457687 h 2371627"/>
                <a:gd name="connsiteX44" fmla="*/ 868385 w 3130234"/>
                <a:gd name="connsiteY44" fmla="*/ 1457687 h 2371627"/>
                <a:gd name="connsiteX45" fmla="*/ 897788 w 3130234"/>
                <a:gd name="connsiteY45" fmla="*/ 1447234 h 2371627"/>
                <a:gd name="connsiteX46" fmla="*/ 940260 w 3130234"/>
                <a:gd name="connsiteY46" fmla="*/ 1441355 h 2371627"/>
                <a:gd name="connsiteX47" fmla="*/ 957249 w 3130234"/>
                <a:gd name="connsiteY47" fmla="*/ 1441355 h 2371627"/>
                <a:gd name="connsiteX48" fmla="*/ 957249 w 3130234"/>
                <a:gd name="connsiteY48" fmla="*/ 1457687 h 2371627"/>
                <a:gd name="connsiteX49" fmla="*/ 1009522 w 3130234"/>
                <a:gd name="connsiteY49" fmla="*/ 1457687 h 2371627"/>
                <a:gd name="connsiteX50" fmla="*/ 1051340 w 3130234"/>
                <a:gd name="connsiteY50" fmla="*/ 1457687 h 2371627"/>
                <a:gd name="connsiteX51" fmla="*/ 1080744 w 3130234"/>
                <a:gd name="connsiteY51" fmla="*/ 1494271 h 2371627"/>
                <a:gd name="connsiteX52" fmla="*/ 1107534 w 3130234"/>
                <a:gd name="connsiteY52" fmla="*/ 1526935 h 2371627"/>
                <a:gd name="connsiteX53" fmla="*/ 1107534 w 3130234"/>
                <a:gd name="connsiteY53" fmla="*/ 465353 h 2371627"/>
                <a:gd name="connsiteX54" fmla="*/ 1132364 w 3130234"/>
                <a:gd name="connsiteY54" fmla="*/ 454248 h 2371627"/>
                <a:gd name="connsiteX55" fmla="*/ 1148699 w 3130234"/>
                <a:gd name="connsiteY55" fmla="*/ 432036 h 2371627"/>
                <a:gd name="connsiteX56" fmla="*/ 1170915 w 3130234"/>
                <a:gd name="connsiteY56" fmla="*/ 432036 h 2371627"/>
                <a:gd name="connsiteX57" fmla="*/ 1172222 w 3130234"/>
                <a:gd name="connsiteY57" fmla="*/ 422237 h 2371627"/>
                <a:gd name="connsiteX58" fmla="*/ 1461683 w 3130234"/>
                <a:gd name="connsiteY58" fmla="*/ 422237 h 2371627"/>
                <a:gd name="connsiteX59" fmla="*/ 1463644 w 3130234"/>
                <a:gd name="connsiteY59" fmla="*/ 432036 h 2371627"/>
                <a:gd name="connsiteX60" fmla="*/ 1489780 w 3130234"/>
                <a:gd name="connsiteY60" fmla="*/ 432036 h 2371627"/>
                <a:gd name="connsiteX61" fmla="*/ 1500888 w 3130234"/>
                <a:gd name="connsiteY61" fmla="*/ 454248 h 2371627"/>
                <a:gd name="connsiteX62" fmla="*/ 1526371 w 3130234"/>
                <a:gd name="connsiteY62" fmla="*/ 470580 h 2371627"/>
                <a:gd name="connsiteX63" fmla="*/ 1526371 w 3130234"/>
                <a:gd name="connsiteY63" fmla="*/ 1179389 h 2371627"/>
                <a:gd name="connsiteX64" fmla="*/ 1564269 w 3130234"/>
                <a:gd name="connsiteY64" fmla="*/ 1179389 h 2371627"/>
                <a:gd name="connsiteX65" fmla="*/ 1568190 w 3130234"/>
                <a:gd name="connsiteY65" fmla="*/ 1140846 h 2371627"/>
                <a:gd name="connsiteX66" fmla="*/ 1623730 w 3130234"/>
                <a:gd name="connsiteY66" fmla="*/ 1140846 h 2371627"/>
                <a:gd name="connsiteX67" fmla="*/ 1642025 w 3130234"/>
                <a:gd name="connsiteY67" fmla="*/ 1160444 h 2371627"/>
                <a:gd name="connsiteX68" fmla="*/ 1655093 w 3130234"/>
                <a:gd name="connsiteY68" fmla="*/ 1185922 h 2371627"/>
                <a:gd name="connsiteX69" fmla="*/ 1702792 w 3130234"/>
                <a:gd name="connsiteY69" fmla="*/ 1185922 h 2371627"/>
                <a:gd name="connsiteX70" fmla="*/ 1702792 w 3130234"/>
                <a:gd name="connsiteY70" fmla="*/ 48560 h 2371627"/>
                <a:gd name="connsiteX71" fmla="*/ 1731542 w 3130234"/>
                <a:gd name="connsiteY71" fmla="*/ 45947 h 2371627"/>
                <a:gd name="connsiteX72" fmla="*/ 1743304 w 3130234"/>
                <a:gd name="connsiteY72" fmla="*/ 15243 h 2371627"/>
                <a:gd name="connsiteX73" fmla="*/ 1779895 w 3130234"/>
                <a:gd name="connsiteY73" fmla="*/ 11976 h 2371627"/>
                <a:gd name="connsiteX74" fmla="*/ 1789043 w 3130234"/>
                <a:gd name="connsiteY74" fmla="*/ 871 h 2371627"/>
                <a:gd name="connsiteX75" fmla="*/ 2115749 w 3130234"/>
                <a:gd name="connsiteY75" fmla="*/ 871 h 2371627"/>
                <a:gd name="connsiteX76" fmla="*/ 2124162 w 3130234"/>
                <a:gd name="connsiteY76" fmla="*/ 136 h 237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30234" h="2371627">
                  <a:moveTo>
                    <a:pt x="2963680" y="698824"/>
                  </a:moveTo>
                  <a:cubicBezTo>
                    <a:pt x="3018545" y="759458"/>
                    <a:pt x="3074716" y="820743"/>
                    <a:pt x="3130234" y="881377"/>
                  </a:cubicBezTo>
                  <a:lnTo>
                    <a:pt x="2650167" y="1109568"/>
                  </a:lnTo>
                  <a:lnTo>
                    <a:pt x="2650167" y="1101093"/>
                  </a:lnTo>
                  <a:cubicBezTo>
                    <a:pt x="2644942" y="1105657"/>
                    <a:pt x="2640370" y="1110872"/>
                    <a:pt x="2635144" y="1116740"/>
                  </a:cubicBezTo>
                  <a:lnTo>
                    <a:pt x="2630572" y="1118696"/>
                  </a:lnTo>
                  <a:cubicBezTo>
                    <a:pt x="2623388" y="1110872"/>
                    <a:pt x="2603793" y="1093269"/>
                    <a:pt x="2610325" y="1085445"/>
                  </a:cubicBezTo>
                  <a:cubicBezTo>
                    <a:pt x="2621428" y="1074362"/>
                    <a:pt x="2631225" y="1062626"/>
                    <a:pt x="2641676" y="1051543"/>
                  </a:cubicBezTo>
                  <a:cubicBezTo>
                    <a:pt x="2682824" y="1005904"/>
                    <a:pt x="2724626" y="960918"/>
                    <a:pt x="2765775" y="915280"/>
                  </a:cubicBezTo>
                  <a:cubicBezTo>
                    <a:pt x="2831743" y="842911"/>
                    <a:pt x="2897712" y="770541"/>
                    <a:pt x="2963680" y="698824"/>
                  </a:cubicBezTo>
                  <a:close/>
                  <a:moveTo>
                    <a:pt x="2124162" y="136"/>
                  </a:moveTo>
                  <a:cubicBezTo>
                    <a:pt x="2127837" y="-109"/>
                    <a:pt x="2131431" y="-109"/>
                    <a:pt x="2132084" y="871"/>
                  </a:cubicBezTo>
                  <a:cubicBezTo>
                    <a:pt x="2136005" y="4137"/>
                    <a:pt x="2127510" y="14589"/>
                    <a:pt x="2135351" y="14589"/>
                  </a:cubicBezTo>
                  <a:lnTo>
                    <a:pt x="2163448" y="14589"/>
                  </a:lnTo>
                  <a:cubicBezTo>
                    <a:pt x="2178476" y="14589"/>
                    <a:pt x="2164102" y="45947"/>
                    <a:pt x="2170636" y="45947"/>
                  </a:cubicBezTo>
                  <a:cubicBezTo>
                    <a:pt x="2174556" y="45947"/>
                    <a:pt x="2209840" y="45294"/>
                    <a:pt x="2209840" y="45947"/>
                  </a:cubicBezTo>
                  <a:lnTo>
                    <a:pt x="2209840" y="1165670"/>
                  </a:lnTo>
                  <a:cubicBezTo>
                    <a:pt x="2209840" y="1192455"/>
                    <a:pt x="2211147" y="1185922"/>
                    <a:pt x="2240551" y="1185922"/>
                  </a:cubicBezTo>
                  <a:lnTo>
                    <a:pt x="2381688" y="1185922"/>
                  </a:lnTo>
                  <a:cubicBezTo>
                    <a:pt x="2390836" y="1185922"/>
                    <a:pt x="2404557" y="1191148"/>
                    <a:pt x="2404557" y="1179389"/>
                  </a:cubicBezTo>
                  <a:cubicBezTo>
                    <a:pt x="2404557" y="1172203"/>
                    <a:pt x="2400637" y="1140846"/>
                    <a:pt x="2408478" y="1140846"/>
                  </a:cubicBezTo>
                  <a:lnTo>
                    <a:pt x="2464671" y="1140846"/>
                  </a:lnTo>
                  <a:cubicBezTo>
                    <a:pt x="2486234" y="1140846"/>
                    <a:pt x="2483620" y="1138886"/>
                    <a:pt x="2483620" y="1160444"/>
                  </a:cubicBezTo>
                  <a:cubicBezTo>
                    <a:pt x="2483620" y="1172856"/>
                    <a:pt x="2477739" y="1185269"/>
                    <a:pt x="2490808" y="1185922"/>
                  </a:cubicBezTo>
                  <a:lnTo>
                    <a:pt x="0" y="2371627"/>
                  </a:lnTo>
                  <a:lnTo>
                    <a:pt x="84290" y="355602"/>
                  </a:lnTo>
                  <a:cubicBezTo>
                    <a:pt x="86250" y="355602"/>
                    <a:pt x="86904" y="355602"/>
                    <a:pt x="88864" y="355602"/>
                  </a:cubicBezTo>
                  <a:cubicBezTo>
                    <a:pt x="107813" y="355602"/>
                    <a:pt x="115001" y="349069"/>
                    <a:pt x="115001" y="368668"/>
                  </a:cubicBezTo>
                  <a:cubicBezTo>
                    <a:pt x="115001" y="375854"/>
                    <a:pt x="111734" y="413091"/>
                    <a:pt x="117614" y="413091"/>
                  </a:cubicBezTo>
                  <a:cubicBezTo>
                    <a:pt x="126762" y="413091"/>
                    <a:pt x="159433" y="407865"/>
                    <a:pt x="165313" y="413091"/>
                  </a:cubicBezTo>
                  <a:cubicBezTo>
                    <a:pt x="170541" y="417664"/>
                    <a:pt x="165313" y="456208"/>
                    <a:pt x="165313" y="464047"/>
                  </a:cubicBezTo>
                  <a:cubicBezTo>
                    <a:pt x="165313" y="475153"/>
                    <a:pt x="164006" y="475153"/>
                    <a:pt x="175768" y="475153"/>
                  </a:cubicBezTo>
                  <a:lnTo>
                    <a:pt x="238495" y="475153"/>
                  </a:lnTo>
                  <a:cubicBezTo>
                    <a:pt x="243723" y="475153"/>
                    <a:pt x="270513" y="471233"/>
                    <a:pt x="274433" y="475153"/>
                  </a:cubicBezTo>
                  <a:cubicBezTo>
                    <a:pt x="282274" y="482339"/>
                    <a:pt x="269206" y="512390"/>
                    <a:pt x="274433" y="521536"/>
                  </a:cubicBezTo>
                  <a:cubicBezTo>
                    <a:pt x="279007" y="529375"/>
                    <a:pt x="295996" y="526109"/>
                    <a:pt x="307104" y="526109"/>
                  </a:cubicBezTo>
                  <a:cubicBezTo>
                    <a:pt x="315598" y="526109"/>
                    <a:pt x="350882" y="520229"/>
                    <a:pt x="356110" y="526109"/>
                  </a:cubicBezTo>
                  <a:cubicBezTo>
                    <a:pt x="360030" y="529375"/>
                    <a:pt x="356110" y="558773"/>
                    <a:pt x="356110" y="563346"/>
                  </a:cubicBezTo>
                  <a:lnTo>
                    <a:pt x="356110" y="806366"/>
                  </a:lnTo>
                  <a:cubicBezTo>
                    <a:pt x="356110" y="811592"/>
                    <a:pt x="357416" y="819432"/>
                    <a:pt x="354803" y="823351"/>
                  </a:cubicBezTo>
                  <a:cubicBezTo>
                    <a:pt x="333894" y="852749"/>
                    <a:pt x="312984" y="883453"/>
                    <a:pt x="293382" y="912198"/>
                  </a:cubicBezTo>
                  <a:cubicBezTo>
                    <a:pt x="288155" y="920690"/>
                    <a:pt x="290115" y="935716"/>
                    <a:pt x="290115" y="944862"/>
                  </a:cubicBezTo>
                  <a:lnTo>
                    <a:pt x="290115" y="1455727"/>
                  </a:lnTo>
                  <a:cubicBezTo>
                    <a:pt x="290115" y="1460300"/>
                    <a:pt x="391394" y="1457687"/>
                    <a:pt x="399235" y="1457687"/>
                  </a:cubicBezTo>
                  <a:lnTo>
                    <a:pt x="868385" y="1457687"/>
                  </a:lnTo>
                  <a:cubicBezTo>
                    <a:pt x="884720" y="1457687"/>
                    <a:pt x="897788" y="1464873"/>
                    <a:pt x="897788" y="1447234"/>
                  </a:cubicBezTo>
                  <a:cubicBezTo>
                    <a:pt x="897788" y="1435475"/>
                    <a:pt x="929806" y="1441355"/>
                    <a:pt x="940260" y="1441355"/>
                  </a:cubicBezTo>
                  <a:cubicBezTo>
                    <a:pt x="942220" y="1441355"/>
                    <a:pt x="954635" y="1440048"/>
                    <a:pt x="957249" y="1441355"/>
                  </a:cubicBezTo>
                  <a:cubicBezTo>
                    <a:pt x="957902" y="1443315"/>
                    <a:pt x="955942" y="1457687"/>
                    <a:pt x="957249" y="1457687"/>
                  </a:cubicBezTo>
                  <a:lnTo>
                    <a:pt x="1009522" y="1457687"/>
                  </a:lnTo>
                  <a:cubicBezTo>
                    <a:pt x="1019323" y="1457687"/>
                    <a:pt x="1041539" y="1453114"/>
                    <a:pt x="1051340" y="1457687"/>
                  </a:cubicBezTo>
                  <a:cubicBezTo>
                    <a:pt x="1061142" y="1462913"/>
                    <a:pt x="1072903" y="1485778"/>
                    <a:pt x="1080744" y="1494271"/>
                  </a:cubicBezTo>
                  <a:cubicBezTo>
                    <a:pt x="1089892" y="1505376"/>
                    <a:pt x="1098386" y="1516482"/>
                    <a:pt x="1107534" y="1526935"/>
                  </a:cubicBezTo>
                  <a:lnTo>
                    <a:pt x="1107534" y="465353"/>
                  </a:lnTo>
                  <a:cubicBezTo>
                    <a:pt x="1107534" y="448368"/>
                    <a:pt x="1114068" y="454248"/>
                    <a:pt x="1132364" y="454248"/>
                  </a:cubicBezTo>
                  <a:cubicBezTo>
                    <a:pt x="1151312" y="454248"/>
                    <a:pt x="1129096" y="432036"/>
                    <a:pt x="1148699" y="432036"/>
                  </a:cubicBezTo>
                  <a:cubicBezTo>
                    <a:pt x="1153273" y="432036"/>
                    <a:pt x="1166341" y="434649"/>
                    <a:pt x="1170915" y="432036"/>
                  </a:cubicBezTo>
                  <a:cubicBezTo>
                    <a:pt x="1172875" y="430729"/>
                    <a:pt x="1168301" y="422237"/>
                    <a:pt x="1172222" y="422237"/>
                  </a:cubicBezTo>
                  <a:lnTo>
                    <a:pt x="1461683" y="422237"/>
                  </a:lnTo>
                  <a:cubicBezTo>
                    <a:pt x="1465604" y="422237"/>
                    <a:pt x="1460376" y="432036"/>
                    <a:pt x="1463644" y="432036"/>
                  </a:cubicBezTo>
                  <a:lnTo>
                    <a:pt x="1489780" y="432036"/>
                  </a:lnTo>
                  <a:cubicBezTo>
                    <a:pt x="1502195" y="432036"/>
                    <a:pt x="1483899" y="454248"/>
                    <a:pt x="1500888" y="454248"/>
                  </a:cubicBezTo>
                  <a:cubicBezTo>
                    <a:pt x="1524411" y="454248"/>
                    <a:pt x="1526371" y="449675"/>
                    <a:pt x="1526371" y="470580"/>
                  </a:cubicBezTo>
                  <a:lnTo>
                    <a:pt x="1526371" y="1179389"/>
                  </a:lnTo>
                  <a:cubicBezTo>
                    <a:pt x="1526371" y="1194415"/>
                    <a:pt x="1564269" y="1189842"/>
                    <a:pt x="1564269" y="1179389"/>
                  </a:cubicBezTo>
                  <a:cubicBezTo>
                    <a:pt x="1564269" y="1172203"/>
                    <a:pt x="1559042" y="1140846"/>
                    <a:pt x="1568190" y="1140846"/>
                  </a:cubicBezTo>
                  <a:lnTo>
                    <a:pt x="1623730" y="1140846"/>
                  </a:lnTo>
                  <a:cubicBezTo>
                    <a:pt x="1645292" y="1140846"/>
                    <a:pt x="1642025" y="1138886"/>
                    <a:pt x="1642025" y="1160444"/>
                  </a:cubicBezTo>
                  <a:cubicBezTo>
                    <a:pt x="1642025" y="1178736"/>
                    <a:pt x="1636144" y="1185922"/>
                    <a:pt x="1655093" y="1185922"/>
                  </a:cubicBezTo>
                  <a:lnTo>
                    <a:pt x="1702792" y="1185922"/>
                  </a:lnTo>
                  <a:lnTo>
                    <a:pt x="1702792" y="48560"/>
                  </a:lnTo>
                  <a:cubicBezTo>
                    <a:pt x="1702792" y="41374"/>
                    <a:pt x="1725662" y="45947"/>
                    <a:pt x="1731542" y="45947"/>
                  </a:cubicBezTo>
                  <a:cubicBezTo>
                    <a:pt x="1750492" y="45947"/>
                    <a:pt x="1743304" y="32881"/>
                    <a:pt x="1743304" y="15243"/>
                  </a:cubicBezTo>
                  <a:cubicBezTo>
                    <a:pt x="1743304" y="10670"/>
                    <a:pt x="1779895" y="19162"/>
                    <a:pt x="1779895" y="11976"/>
                  </a:cubicBezTo>
                  <a:cubicBezTo>
                    <a:pt x="1779895" y="871"/>
                    <a:pt x="1778588" y="871"/>
                    <a:pt x="1789043" y="871"/>
                  </a:cubicBezTo>
                  <a:lnTo>
                    <a:pt x="2115749" y="871"/>
                  </a:lnTo>
                  <a:cubicBezTo>
                    <a:pt x="2116729" y="871"/>
                    <a:pt x="2120486" y="381"/>
                    <a:pt x="2124162" y="136"/>
                  </a:cubicBezTo>
                  <a:close/>
                </a:path>
              </a:pathLst>
            </a:custGeom>
            <a:solidFill>
              <a:schemeClr val="tx2"/>
            </a:solidFill>
            <a:ln>
              <a:noFill/>
            </a:ln>
            <a:effectLst/>
          </p:spPr>
          <p:txBody>
            <a:bodyPr wrap="square" anchor="ctr">
              <a:noAutofit/>
            </a:bodyPr>
            <a:lstStyle/>
            <a:p>
              <a:endParaRPr lang="en-US" sz="3200" dirty="0"/>
            </a:p>
          </p:txBody>
        </p:sp>
        <p:sp>
          <p:nvSpPr>
            <p:cNvPr id="13" name="Freeform 7">
              <a:extLst>
                <a:ext uri="{FF2B5EF4-FFF2-40B4-BE49-F238E27FC236}">
                  <a16:creationId xmlns:a16="http://schemas.microsoft.com/office/drawing/2014/main" id="{1E1A8D2A-FFA6-4137-A339-61446D80A0F1}"/>
                </a:ext>
              </a:extLst>
            </p:cNvPr>
            <p:cNvSpPr>
              <a:spLocks noChangeArrowheads="1"/>
            </p:cNvSpPr>
            <p:nvPr/>
          </p:nvSpPr>
          <p:spPr bwMode="auto">
            <a:xfrm>
              <a:off x="5789313" y="4656829"/>
              <a:ext cx="3249111" cy="1096664"/>
            </a:xfrm>
            <a:custGeom>
              <a:avLst/>
              <a:gdLst>
                <a:gd name="T0" fmla="*/ 7984 w 8063"/>
                <a:gd name="T1" fmla="*/ 1600 h 2721"/>
                <a:gd name="T2" fmla="*/ 7970 w 8063"/>
                <a:gd name="T3" fmla="*/ 1595 h 2721"/>
                <a:gd name="T4" fmla="*/ 7901 w 8063"/>
                <a:gd name="T5" fmla="*/ 1636 h 2721"/>
                <a:gd name="T6" fmla="*/ 7860 w 8063"/>
                <a:gd name="T7" fmla="*/ 1678 h 2721"/>
                <a:gd name="T8" fmla="*/ 7867 w 8063"/>
                <a:gd name="T9" fmla="*/ 1673 h 2721"/>
                <a:gd name="T10" fmla="*/ 7867 w 8063"/>
                <a:gd name="T11" fmla="*/ 1719 h 2721"/>
                <a:gd name="T12" fmla="*/ 7601 w 8063"/>
                <a:gd name="T13" fmla="*/ 1571 h 2721"/>
                <a:gd name="T14" fmla="*/ 7571 w 8063"/>
                <a:gd name="T15" fmla="*/ 1587 h 2721"/>
                <a:gd name="T16" fmla="*/ 7482 w 8063"/>
                <a:gd name="T17" fmla="*/ 1636 h 2721"/>
                <a:gd name="T18" fmla="*/ 7348 w 8063"/>
                <a:gd name="T19" fmla="*/ 1486 h 2721"/>
                <a:gd name="T20" fmla="*/ 7332 w 8063"/>
                <a:gd name="T21" fmla="*/ 1469 h 2721"/>
                <a:gd name="T22" fmla="*/ 7243 w 8063"/>
                <a:gd name="T23" fmla="*/ 1469 h 2721"/>
                <a:gd name="T24" fmla="*/ 7178 w 8063"/>
                <a:gd name="T25" fmla="*/ 1469 h 2721"/>
                <a:gd name="T26" fmla="*/ 7178 w 8063"/>
                <a:gd name="T27" fmla="*/ 727 h 2721"/>
                <a:gd name="T28" fmla="*/ 7193 w 8063"/>
                <a:gd name="T29" fmla="*/ 711 h 2721"/>
                <a:gd name="T30" fmla="*/ 7311 w 8063"/>
                <a:gd name="T31" fmla="*/ 711 h 2721"/>
                <a:gd name="T32" fmla="*/ 6926 w 8063"/>
                <a:gd name="T33" fmla="*/ 235 h 2721"/>
                <a:gd name="T34" fmla="*/ 6780 w 8063"/>
                <a:gd name="T35" fmla="*/ 54 h 2721"/>
                <a:gd name="T36" fmla="*/ 6511 w 8063"/>
                <a:gd name="T37" fmla="*/ 53 h 2721"/>
                <a:gd name="T38" fmla="*/ 6510 w 8063"/>
                <a:gd name="T39" fmla="*/ 6 h 2721"/>
                <a:gd name="T40" fmla="*/ 6351 w 8063"/>
                <a:gd name="T41" fmla="*/ 6 h 2721"/>
                <a:gd name="T42" fmla="*/ 6320 w 8063"/>
                <a:gd name="T43" fmla="*/ 27 h 2721"/>
                <a:gd name="T44" fmla="*/ 6057 w 8063"/>
                <a:gd name="T45" fmla="*/ 53 h 2721"/>
                <a:gd name="T46" fmla="*/ 6024 w 8063"/>
                <a:gd name="T47" fmla="*/ 86 h 2721"/>
                <a:gd name="T48" fmla="*/ 5936 w 8063"/>
                <a:gd name="T49" fmla="*/ 196 h 2721"/>
                <a:gd name="T50" fmla="*/ 5685 w 8063"/>
                <a:gd name="T51" fmla="*/ 505 h 2721"/>
                <a:gd name="T52" fmla="*/ 5519 w 8063"/>
                <a:gd name="T53" fmla="*/ 711 h 2721"/>
                <a:gd name="T54" fmla="*/ 5652 w 8063"/>
                <a:gd name="T55" fmla="*/ 712 h 2721"/>
                <a:gd name="T56" fmla="*/ 5652 w 8063"/>
                <a:gd name="T57" fmla="*/ 1133 h 2721"/>
                <a:gd name="T58" fmla="*/ 5207 w 8063"/>
                <a:gd name="T59" fmla="*/ 1134 h 2721"/>
                <a:gd name="T60" fmla="*/ 5145 w 8063"/>
                <a:gd name="T61" fmla="*/ 1173 h 2721"/>
                <a:gd name="T62" fmla="*/ 4960 w 8063"/>
                <a:gd name="T63" fmla="*/ 1328 h 2721"/>
                <a:gd name="T64" fmla="*/ 4960 w 8063"/>
                <a:gd name="T65" fmla="*/ 701 h 2721"/>
                <a:gd name="T66" fmla="*/ 4980 w 8063"/>
                <a:gd name="T67" fmla="*/ 724 h 2721"/>
                <a:gd name="T68" fmla="*/ 5016 w 8063"/>
                <a:gd name="T69" fmla="*/ 675 h 2721"/>
                <a:gd name="T70" fmla="*/ 4968 w 8063"/>
                <a:gd name="T71" fmla="*/ 623 h 2721"/>
                <a:gd name="T72" fmla="*/ 3996 w 8063"/>
                <a:gd name="T73" fmla="*/ 818 h 2721"/>
                <a:gd name="T74" fmla="*/ 3996 w 8063"/>
                <a:gd name="T75" fmla="*/ 935 h 2721"/>
                <a:gd name="T76" fmla="*/ 0 w 8063"/>
                <a:gd name="T77" fmla="*/ 2719 h 2721"/>
                <a:gd name="T78" fmla="*/ 8062 w 8063"/>
                <a:gd name="T79" fmla="*/ 2720 h 2721"/>
                <a:gd name="T80" fmla="*/ 8043 w 8063"/>
                <a:gd name="T81" fmla="*/ 2155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3" h="2721">
                  <a:moveTo>
                    <a:pt x="7984" y="1600"/>
                  </a:moveTo>
                  <a:lnTo>
                    <a:pt x="7984" y="1600"/>
                  </a:lnTo>
                  <a:lnTo>
                    <a:pt x="7984" y="1600"/>
                  </a:lnTo>
                  <a:cubicBezTo>
                    <a:pt x="7979" y="1597"/>
                    <a:pt x="7974" y="1595"/>
                    <a:pt x="7970" y="1595"/>
                  </a:cubicBezTo>
                  <a:lnTo>
                    <a:pt x="7970" y="1595"/>
                  </a:lnTo>
                  <a:cubicBezTo>
                    <a:pt x="7952" y="1595"/>
                    <a:pt x="7916" y="1628"/>
                    <a:pt x="7901" y="1636"/>
                  </a:cubicBezTo>
                  <a:lnTo>
                    <a:pt x="7901" y="1636"/>
                  </a:lnTo>
                  <a:cubicBezTo>
                    <a:pt x="7888" y="1644"/>
                    <a:pt x="7841" y="1661"/>
                    <a:pt x="7860" y="1678"/>
                  </a:cubicBezTo>
                  <a:lnTo>
                    <a:pt x="7860" y="1678"/>
                  </a:lnTo>
                  <a:cubicBezTo>
                    <a:pt x="7862" y="1677"/>
                    <a:pt x="7865" y="1675"/>
                    <a:pt x="7867" y="1673"/>
                  </a:cubicBezTo>
                  <a:lnTo>
                    <a:pt x="7867" y="1719"/>
                  </a:lnTo>
                  <a:lnTo>
                    <a:pt x="7867" y="1719"/>
                  </a:lnTo>
                  <a:cubicBezTo>
                    <a:pt x="7779" y="1670"/>
                    <a:pt x="7691" y="1621"/>
                    <a:pt x="7601" y="1571"/>
                  </a:cubicBezTo>
                  <a:lnTo>
                    <a:pt x="7601" y="1571"/>
                  </a:lnTo>
                  <a:cubicBezTo>
                    <a:pt x="7598" y="1569"/>
                    <a:pt x="7575" y="1584"/>
                    <a:pt x="7571" y="1587"/>
                  </a:cubicBezTo>
                  <a:lnTo>
                    <a:pt x="7571" y="1587"/>
                  </a:lnTo>
                  <a:cubicBezTo>
                    <a:pt x="7542" y="1603"/>
                    <a:pt x="7512" y="1620"/>
                    <a:pt x="7482" y="1636"/>
                  </a:cubicBezTo>
                  <a:lnTo>
                    <a:pt x="7482" y="1636"/>
                  </a:lnTo>
                  <a:cubicBezTo>
                    <a:pt x="7437" y="1661"/>
                    <a:pt x="7393" y="1685"/>
                    <a:pt x="7348" y="1709"/>
                  </a:cubicBezTo>
                  <a:lnTo>
                    <a:pt x="7348" y="1486"/>
                  </a:lnTo>
                  <a:lnTo>
                    <a:pt x="7348" y="1486"/>
                  </a:lnTo>
                  <a:cubicBezTo>
                    <a:pt x="7348" y="1468"/>
                    <a:pt x="7351" y="1469"/>
                    <a:pt x="7332" y="1469"/>
                  </a:cubicBezTo>
                  <a:lnTo>
                    <a:pt x="7243" y="1469"/>
                  </a:lnTo>
                  <a:lnTo>
                    <a:pt x="7243" y="1469"/>
                  </a:lnTo>
                  <a:cubicBezTo>
                    <a:pt x="7234" y="1469"/>
                    <a:pt x="7185" y="1476"/>
                    <a:pt x="7178" y="1469"/>
                  </a:cubicBezTo>
                  <a:lnTo>
                    <a:pt x="7178" y="1469"/>
                  </a:lnTo>
                  <a:cubicBezTo>
                    <a:pt x="7170" y="1460"/>
                    <a:pt x="7178" y="1407"/>
                    <a:pt x="7178" y="1396"/>
                  </a:cubicBezTo>
                  <a:lnTo>
                    <a:pt x="7178" y="727"/>
                  </a:lnTo>
                  <a:lnTo>
                    <a:pt x="7178" y="727"/>
                  </a:lnTo>
                  <a:cubicBezTo>
                    <a:pt x="7178" y="709"/>
                    <a:pt x="7177" y="711"/>
                    <a:pt x="7193" y="711"/>
                  </a:cubicBezTo>
                  <a:lnTo>
                    <a:pt x="7311" y="711"/>
                  </a:lnTo>
                  <a:lnTo>
                    <a:pt x="7311" y="711"/>
                  </a:lnTo>
                  <a:cubicBezTo>
                    <a:pt x="7182" y="552"/>
                    <a:pt x="7055" y="394"/>
                    <a:pt x="6926" y="235"/>
                  </a:cubicBezTo>
                  <a:lnTo>
                    <a:pt x="6926" y="235"/>
                  </a:lnTo>
                  <a:cubicBezTo>
                    <a:pt x="6877" y="175"/>
                    <a:pt x="6828" y="115"/>
                    <a:pt x="6780" y="54"/>
                  </a:cubicBezTo>
                  <a:lnTo>
                    <a:pt x="6780" y="54"/>
                  </a:lnTo>
                  <a:cubicBezTo>
                    <a:pt x="6770" y="42"/>
                    <a:pt x="6680" y="53"/>
                    <a:pt x="6664" y="53"/>
                  </a:cubicBezTo>
                  <a:lnTo>
                    <a:pt x="6511" y="53"/>
                  </a:lnTo>
                  <a:lnTo>
                    <a:pt x="6511" y="53"/>
                  </a:lnTo>
                  <a:cubicBezTo>
                    <a:pt x="6507" y="53"/>
                    <a:pt x="6512" y="6"/>
                    <a:pt x="6510" y="6"/>
                  </a:cubicBezTo>
                  <a:lnTo>
                    <a:pt x="6351" y="6"/>
                  </a:lnTo>
                  <a:lnTo>
                    <a:pt x="6351" y="6"/>
                  </a:lnTo>
                  <a:cubicBezTo>
                    <a:pt x="6326" y="6"/>
                    <a:pt x="6320" y="0"/>
                    <a:pt x="6320" y="27"/>
                  </a:cubicBezTo>
                  <a:lnTo>
                    <a:pt x="6320" y="27"/>
                  </a:lnTo>
                  <a:cubicBezTo>
                    <a:pt x="6320" y="47"/>
                    <a:pt x="6326" y="53"/>
                    <a:pt x="6305" y="53"/>
                  </a:cubicBezTo>
                  <a:lnTo>
                    <a:pt x="6057" y="53"/>
                  </a:lnTo>
                  <a:lnTo>
                    <a:pt x="6057" y="53"/>
                  </a:lnTo>
                  <a:cubicBezTo>
                    <a:pt x="6045" y="53"/>
                    <a:pt x="6032" y="78"/>
                    <a:pt x="6024" y="86"/>
                  </a:cubicBezTo>
                  <a:lnTo>
                    <a:pt x="6024" y="86"/>
                  </a:lnTo>
                  <a:cubicBezTo>
                    <a:pt x="5995" y="123"/>
                    <a:pt x="5966" y="159"/>
                    <a:pt x="5936" y="196"/>
                  </a:cubicBezTo>
                  <a:lnTo>
                    <a:pt x="5936" y="196"/>
                  </a:lnTo>
                  <a:cubicBezTo>
                    <a:pt x="5853" y="298"/>
                    <a:pt x="5770" y="402"/>
                    <a:pt x="5685" y="505"/>
                  </a:cubicBezTo>
                  <a:lnTo>
                    <a:pt x="5685" y="505"/>
                  </a:lnTo>
                  <a:cubicBezTo>
                    <a:pt x="5630" y="574"/>
                    <a:pt x="5574" y="642"/>
                    <a:pt x="5519" y="711"/>
                  </a:cubicBezTo>
                  <a:lnTo>
                    <a:pt x="5519" y="711"/>
                  </a:lnTo>
                  <a:cubicBezTo>
                    <a:pt x="5533" y="711"/>
                    <a:pt x="5652" y="710"/>
                    <a:pt x="5652" y="712"/>
                  </a:cubicBezTo>
                  <a:lnTo>
                    <a:pt x="5652" y="1133"/>
                  </a:lnTo>
                  <a:lnTo>
                    <a:pt x="5652" y="1133"/>
                  </a:lnTo>
                  <a:cubicBezTo>
                    <a:pt x="5652" y="1134"/>
                    <a:pt x="5380" y="1134"/>
                    <a:pt x="5361" y="1134"/>
                  </a:cubicBezTo>
                  <a:lnTo>
                    <a:pt x="5207" y="1134"/>
                  </a:lnTo>
                  <a:lnTo>
                    <a:pt x="5207" y="1134"/>
                  </a:lnTo>
                  <a:cubicBezTo>
                    <a:pt x="5181" y="1134"/>
                    <a:pt x="5165" y="1157"/>
                    <a:pt x="5145" y="1173"/>
                  </a:cubicBezTo>
                  <a:lnTo>
                    <a:pt x="5145" y="1173"/>
                  </a:lnTo>
                  <a:cubicBezTo>
                    <a:pt x="5083" y="1225"/>
                    <a:pt x="5024" y="1281"/>
                    <a:pt x="4960" y="1328"/>
                  </a:cubicBezTo>
                  <a:lnTo>
                    <a:pt x="4960" y="701"/>
                  </a:lnTo>
                  <a:lnTo>
                    <a:pt x="4960" y="701"/>
                  </a:lnTo>
                  <a:cubicBezTo>
                    <a:pt x="4966" y="709"/>
                    <a:pt x="4973" y="716"/>
                    <a:pt x="4980" y="724"/>
                  </a:cubicBezTo>
                  <a:lnTo>
                    <a:pt x="4980" y="724"/>
                  </a:lnTo>
                  <a:cubicBezTo>
                    <a:pt x="4989" y="713"/>
                    <a:pt x="5026" y="688"/>
                    <a:pt x="5016" y="675"/>
                  </a:cubicBezTo>
                  <a:lnTo>
                    <a:pt x="5016" y="675"/>
                  </a:lnTo>
                  <a:cubicBezTo>
                    <a:pt x="5000" y="658"/>
                    <a:pt x="4984" y="640"/>
                    <a:pt x="4968" y="623"/>
                  </a:cubicBezTo>
                  <a:lnTo>
                    <a:pt x="4968" y="623"/>
                  </a:lnTo>
                  <a:cubicBezTo>
                    <a:pt x="4911" y="560"/>
                    <a:pt x="4855" y="499"/>
                    <a:pt x="4798" y="436"/>
                  </a:cubicBezTo>
                  <a:lnTo>
                    <a:pt x="3996" y="818"/>
                  </a:lnTo>
                  <a:lnTo>
                    <a:pt x="3996" y="935"/>
                  </a:lnTo>
                  <a:lnTo>
                    <a:pt x="3996" y="935"/>
                  </a:lnTo>
                  <a:cubicBezTo>
                    <a:pt x="3970" y="908"/>
                    <a:pt x="3945" y="881"/>
                    <a:pt x="3919" y="854"/>
                  </a:cubicBezTo>
                  <a:lnTo>
                    <a:pt x="0" y="2719"/>
                  </a:lnTo>
                  <a:lnTo>
                    <a:pt x="8062" y="2720"/>
                  </a:lnTo>
                  <a:lnTo>
                    <a:pt x="8062" y="2720"/>
                  </a:lnTo>
                  <a:cubicBezTo>
                    <a:pt x="8062" y="2530"/>
                    <a:pt x="8056" y="2341"/>
                    <a:pt x="8043" y="2155"/>
                  </a:cubicBezTo>
                  <a:lnTo>
                    <a:pt x="8043" y="2155"/>
                  </a:lnTo>
                  <a:cubicBezTo>
                    <a:pt x="8030" y="1967"/>
                    <a:pt x="8011" y="1782"/>
                    <a:pt x="7984" y="1600"/>
                  </a:cubicBezTo>
                </a:path>
              </a:pathLst>
            </a:custGeom>
            <a:solidFill>
              <a:schemeClr val="tx2"/>
            </a:solidFill>
            <a:ln>
              <a:noFill/>
            </a:ln>
            <a:effectLst/>
          </p:spPr>
          <p:txBody>
            <a:bodyPr wrap="none" anchor="ctr"/>
            <a:lstStyle/>
            <a:p>
              <a:endParaRPr lang="en-US" sz="3200" dirty="0"/>
            </a:p>
          </p:txBody>
        </p:sp>
        <p:sp>
          <p:nvSpPr>
            <p:cNvPr id="14" name="Freeform 8">
              <a:extLst>
                <a:ext uri="{FF2B5EF4-FFF2-40B4-BE49-F238E27FC236}">
                  <a16:creationId xmlns:a16="http://schemas.microsoft.com/office/drawing/2014/main" id="{B642026C-79F1-47C5-869E-7A9A22539279}"/>
                </a:ext>
              </a:extLst>
            </p:cNvPr>
            <p:cNvSpPr>
              <a:spLocks noChangeArrowheads="1"/>
            </p:cNvSpPr>
            <p:nvPr/>
          </p:nvSpPr>
          <p:spPr bwMode="auto">
            <a:xfrm>
              <a:off x="2449553" y="4548408"/>
              <a:ext cx="3259776" cy="1203309"/>
            </a:xfrm>
            <a:custGeom>
              <a:avLst/>
              <a:gdLst>
                <a:gd name="T0" fmla="*/ 5539 w 8089"/>
                <a:gd name="T1" fmla="*/ 1355 h 2987"/>
                <a:gd name="T2" fmla="*/ 5418 w 8089"/>
                <a:gd name="T3" fmla="*/ 1437 h 2987"/>
                <a:gd name="T4" fmla="*/ 5348 w 8089"/>
                <a:gd name="T5" fmla="*/ 1464 h 2987"/>
                <a:gd name="T6" fmla="*/ 5214 w 8089"/>
                <a:gd name="T7" fmla="*/ 1461 h 2987"/>
                <a:gd name="T8" fmla="*/ 5246 w 8089"/>
                <a:gd name="T9" fmla="*/ 1060 h 2987"/>
                <a:gd name="T10" fmla="*/ 5073 w 8089"/>
                <a:gd name="T11" fmla="*/ 765 h 2987"/>
                <a:gd name="T12" fmla="*/ 4945 w 8089"/>
                <a:gd name="T13" fmla="*/ 763 h 2987"/>
                <a:gd name="T14" fmla="*/ 4876 w 8089"/>
                <a:gd name="T15" fmla="*/ 738 h 2987"/>
                <a:gd name="T16" fmla="*/ 4463 w 8089"/>
                <a:gd name="T17" fmla="*/ 757 h 2987"/>
                <a:gd name="T18" fmla="*/ 4410 w 8089"/>
                <a:gd name="T19" fmla="*/ 736 h 2987"/>
                <a:gd name="T20" fmla="*/ 4269 w 8089"/>
                <a:gd name="T21" fmla="*/ 765 h 2987"/>
                <a:gd name="T22" fmla="*/ 4182 w 8089"/>
                <a:gd name="T23" fmla="*/ 907 h 2987"/>
                <a:gd name="T24" fmla="*/ 4117 w 8089"/>
                <a:gd name="T25" fmla="*/ 42 h 2987"/>
                <a:gd name="T26" fmla="*/ 4047 w 8089"/>
                <a:gd name="T27" fmla="*/ 13 h 2987"/>
                <a:gd name="T28" fmla="*/ 3426 w 8089"/>
                <a:gd name="T29" fmla="*/ 0 h 2987"/>
                <a:gd name="T30" fmla="*/ 3392 w 8089"/>
                <a:gd name="T31" fmla="*/ 13 h 2987"/>
                <a:gd name="T32" fmla="*/ 3358 w 8089"/>
                <a:gd name="T33" fmla="*/ 42 h 2987"/>
                <a:gd name="T34" fmla="*/ 2358 w 8089"/>
                <a:gd name="T35" fmla="*/ 1314 h 2987"/>
                <a:gd name="T36" fmla="*/ 2305 w 8089"/>
                <a:gd name="T37" fmla="*/ 1167 h 2987"/>
                <a:gd name="T38" fmla="*/ 2282 w 8089"/>
                <a:gd name="T39" fmla="*/ 987 h 2987"/>
                <a:gd name="T40" fmla="*/ 2172 w 8089"/>
                <a:gd name="T41" fmla="*/ 519 h 2987"/>
                <a:gd name="T42" fmla="*/ 2100 w 8089"/>
                <a:gd name="T43" fmla="*/ 490 h 2987"/>
                <a:gd name="T44" fmla="*/ 2008 w 8089"/>
                <a:gd name="T45" fmla="*/ 451 h 2987"/>
                <a:gd name="T46" fmla="*/ 1919 w 8089"/>
                <a:gd name="T47" fmla="*/ 507 h 2987"/>
                <a:gd name="T48" fmla="*/ 1847 w 8089"/>
                <a:gd name="T49" fmla="*/ 387 h 2987"/>
                <a:gd name="T50" fmla="*/ 1801 w 8089"/>
                <a:gd name="T51" fmla="*/ 302 h 2987"/>
                <a:gd name="T52" fmla="*/ 1547 w 8089"/>
                <a:gd name="T53" fmla="*/ 322 h 2987"/>
                <a:gd name="T54" fmla="*/ 1478 w 8089"/>
                <a:gd name="T55" fmla="*/ 471 h 2987"/>
                <a:gd name="T56" fmla="*/ 1374 w 8089"/>
                <a:gd name="T57" fmla="*/ 507 h 2987"/>
                <a:gd name="T58" fmla="*/ 1314 w 8089"/>
                <a:gd name="T59" fmla="*/ 449 h 2987"/>
                <a:gd name="T60" fmla="*/ 1238 w 8089"/>
                <a:gd name="T61" fmla="*/ 507 h 2987"/>
                <a:gd name="T62" fmla="*/ 1169 w 8089"/>
                <a:gd name="T63" fmla="*/ 987 h 2987"/>
                <a:gd name="T64" fmla="*/ 1043 w 8089"/>
                <a:gd name="T65" fmla="*/ 1144 h 2987"/>
                <a:gd name="T66" fmla="*/ 990 w 8089"/>
                <a:gd name="T67" fmla="*/ 1173 h 2987"/>
                <a:gd name="T68" fmla="*/ 926 w 8089"/>
                <a:gd name="T69" fmla="*/ 1944 h 2987"/>
                <a:gd name="T70" fmla="*/ 802 w 8089"/>
                <a:gd name="T71" fmla="*/ 1837 h 2987"/>
                <a:gd name="T72" fmla="*/ 691 w 8089"/>
                <a:gd name="T73" fmla="*/ 1878 h 2987"/>
                <a:gd name="T74" fmla="*/ 642 w 8089"/>
                <a:gd name="T75" fmla="*/ 1793 h 2987"/>
                <a:gd name="T76" fmla="*/ 662 w 8089"/>
                <a:gd name="T77" fmla="*/ 1586 h 2987"/>
                <a:gd name="T78" fmla="*/ 475 w 8089"/>
                <a:gd name="T79" fmla="*/ 1342 h 2987"/>
                <a:gd name="T80" fmla="*/ 289 w 8089"/>
                <a:gd name="T81" fmla="*/ 1586 h 2987"/>
                <a:gd name="T82" fmla="*/ 287 w 8089"/>
                <a:gd name="T83" fmla="*/ 1880 h 2987"/>
                <a:gd name="T84" fmla="*/ 210 w 8089"/>
                <a:gd name="T85" fmla="*/ 1837 h 2987"/>
                <a:gd name="T86" fmla="*/ 138 w 8089"/>
                <a:gd name="T87" fmla="*/ 1880 h 2987"/>
                <a:gd name="T88" fmla="*/ 73 w 8089"/>
                <a:gd name="T89" fmla="*/ 1896 h 2987"/>
                <a:gd name="T90" fmla="*/ 4 w 8089"/>
                <a:gd name="T91" fmla="*/ 2710 h 2987"/>
                <a:gd name="T92" fmla="*/ 102 w 8089"/>
                <a:gd name="T93" fmla="*/ 2986 h 2987"/>
                <a:gd name="T94" fmla="*/ 5469 w 8089"/>
                <a:gd name="T95" fmla="*/ 2986 h 2987"/>
                <a:gd name="T96" fmla="*/ 5495 w 8089"/>
                <a:gd name="T97" fmla="*/ 2986 h 2987"/>
                <a:gd name="T98" fmla="*/ 5520 w 8089"/>
                <a:gd name="T99" fmla="*/ 2986 h 2987"/>
                <a:gd name="T100" fmla="*/ 5540 w 8089"/>
                <a:gd name="T101" fmla="*/ 2985 h 2987"/>
                <a:gd name="T102" fmla="*/ 5556 w 8089"/>
                <a:gd name="T103" fmla="*/ 2985 h 2987"/>
                <a:gd name="T104" fmla="*/ 5566 w 8089"/>
                <a:gd name="T105" fmla="*/ 2985 h 2987"/>
                <a:gd name="T106" fmla="*/ 5617 w 8089"/>
                <a:gd name="T107" fmla="*/ 2986 h 2987"/>
                <a:gd name="T108" fmla="*/ 5729 w 8089"/>
                <a:gd name="T109" fmla="*/ 2986 h 2987"/>
                <a:gd name="T110" fmla="*/ 5742 w 8089"/>
                <a:gd name="T111" fmla="*/ 2981 h 2987"/>
                <a:gd name="T112" fmla="*/ 6108 w 8089"/>
                <a:gd name="T113" fmla="*/ 2986 h 2987"/>
                <a:gd name="T114" fmla="*/ 6117 w 8089"/>
                <a:gd name="T115" fmla="*/ 2985 h 2987"/>
                <a:gd name="T116" fmla="*/ 6131 w 8089"/>
                <a:gd name="T117" fmla="*/ 2986 h 2987"/>
                <a:gd name="T118" fmla="*/ 6240 w 8089"/>
                <a:gd name="T119" fmla="*/ 2986 h 2987"/>
                <a:gd name="T120" fmla="*/ 6243 w 8089"/>
                <a:gd name="T121" fmla="*/ 2982 h 2987"/>
                <a:gd name="T122" fmla="*/ 6249 w 8089"/>
                <a:gd name="T123" fmla="*/ 2980 h 2987"/>
                <a:gd name="T124" fmla="*/ 6252 w 8089"/>
                <a:gd name="T125" fmla="*/ 2984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89" h="2987">
                  <a:moveTo>
                    <a:pt x="8088" y="2975"/>
                  </a:moveTo>
                  <a:lnTo>
                    <a:pt x="5539" y="735"/>
                  </a:lnTo>
                  <a:lnTo>
                    <a:pt x="5539" y="1355"/>
                  </a:lnTo>
                  <a:lnTo>
                    <a:pt x="5539" y="1355"/>
                  </a:lnTo>
                  <a:cubicBezTo>
                    <a:pt x="5539" y="1377"/>
                    <a:pt x="5545" y="1466"/>
                    <a:pt x="5532" y="1466"/>
                  </a:cubicBezTo>
                  <a:lnTo>
                    <a:pt x="5418" y="1466"/>
                  </a:lnTo>
                  <a:lnTo>
                    <a:pt x="5418" y="1466"/>
                  </a:lnTo>
                  <a:cubicBezTo>
                    <a:pt x="5415" y="1466"/>
                    <a:pt x="5420" y="1440"/>
                    <a:pt x="5418" y="1437"/>
                  </a:cubicBezTo>
                  <a:lnTo>
                    <a:pt x="5418" y="1437"/>
                  </a:lnTo>
                  <a:cubicBezTo>
                    <a:pt x="5411" y="1431"/>
                    <a:pt x="5361" y="1437"/>
                    <a:pt x="5350" y="1437"/>
                  </a:cubicBezTo>
                  <a:lnTo>
                    <a:pt x="5350" y="1437"/>
                  </a:lnTo>
                  <a:cubicBezTo>
                    <a:pt x="5348" y="1437"/>
                    <a:pt x="5348" y="1460"/>
                    <a:pt x="5348" y="1464"/>
                  </a:cubicBezTo>
                  <a:lnTo>
                    <a:pt x="5348" y="1464"/>
                  </a:lnTo>
                  <a:cubicBezTo>
                    <a:pt x="5348" y="1469"/>
                    <a:pt x="5333" y="1466"/>
                    <a:pt x="5330" y="1466"/>
                  </a:cubicBezTo>
                  <a:lnTo>
                    <a:pt x="5330" y="1466"/>
                  </a:lnTo>
                  <a:cubicBezTo>
                    <a:pt x="5314" y="1466"/>
                    <a:pt x="5214" y="1473"/>
                    <a:pt x="5214" y="1461"/>
                  </a:cubicBezTo>
                  <a:lnTo>
                    <a:pt x="5214" y="1070"/>
                  </a:lnTo>
                  <a:lnTo>
                    <a:pt x="5214" y="1070"/>
                  </a:lnTo>
                  <a:cubicBezTo>
                    <a:pt x="5214" y="1052"/>
                    <a:pt x="5230" y="1060"/>
                    <a:pt x="5246" y="1060"/>
                  </a:cubicBezTo>
                  <a:lnTo>
                    <a:pt x="5246" y="1060"/>
                  </a:lnTo>
                  <a:cubicBezTo>
                    <a:pt x="5194" y="971"/>
                    <a:pt x="5142" y="883"/>
                    <a:pt x="5090" y="794"/>
                  </a:cubicBezTo>
                  <a:lnTo>
                    <a:pt x="5090" y="794"/>
                  </a:lnTo>
                  <a:cubicBezTo>
                    <a:pt x="5086" y="788"/>
                    <a:pt x="5080" y="769"/>
                    <a:pt x="5073" y="765"/>
                  </a:cubicBezTo>
                  <a:lnTo>
                    <a:pt x="5073" y="765"/>
                  </a:lnTo>
                  <a:cubicBezTo>
                    <a:pt x="5059" y="757"/>
                    <a:pt x="5016" y="765"/>
                    <a:pt x="5001" y="765"/>
                  </a:cubicBezTo>
                  <a:lnTo>
                    <a:pt x="5001" y="765"/>
                  </a:lnTo>
                  <a:cubicBezTo>
                    <a:pt x="4995" y="765"/>
                    <a:pt x="4945" y="768"/>
                    <a:pt x="4945" y="763"/>
                  </a:cubicBezTo>
                  <a:lnTo>
                    <a:pt x="4945" y="763"/>
                  </a:lnTo>
                  <a:cubicBezTo>
                    <a:pt x="4945" y="759"/>
                    <a:pt x="4946" y="736"/>
                    <a:pt x="4943" y="736"/>
                  </a:cubicBezTo>
                  <a:lnTo>
                    <a:pt x="4899" y="736"/>
                  </a:lnTo>
                  <a:lnTo>
                    <a:pt x="4899" y="736"/>
                  </a:lnTo>
                  <a:cubicBezTo>
                    <a:pt x="4894" y="736"/>
                    <a:pt x="4876" y="733"/>
                    <a:pt x="4876" y="738"/>
                  </a:cubicBezTo>
                  <a:lnTo>
                    <a:pt x="4876" y="765"/>
                  </a:lnTo>
                  <a:lnTo>
                    <a:pt x="4484" y="765"/>
                  </a:lnTo>
                  <a:lnTo>
                    <a:pt x="4484" y="765"/>
                  </a:lnTo>
                  <a:cubicBezTo>
                    <a:pt x="4473" y="765"/>
                    <a:pt x="4463" y="769"/>
                    <a:pt x="4463" y="757"/>
                  </a:cubicBezTo>
                  <a:lnTo>
                    <a:pt x="4463" y="757"/>
                  </a:lnTo>
                  <a:cubicBezTo>
                    <a:pt x="4463" y="751"/>
                    <a:pt x="4468" y="736"/>
                    <a:pt x="4460" y="736"/>
                  </a:cubicBezTo>
                  <a:lnTo>
                    <a:pt x="4410" y="736"/>
                  </a:lnTo>
                  <a:lnTo>
                    <a:pt x="4410" y="736"/>
                  </a:lnTo>
                  <a:cubicBezTo>
                    <a:pt x="4391" y="736"/>
                    <a:pt x="4395" y="738"/>
                    <a:pt x="4395" y="757"/>
                  </a:cubicBezTo>
                  <a:lnTo>
                    <a:pt x="4395" y="757"/>
                  </a:lnTo>
                  <a:cubicBezTo>
                    <a:pt x="4395" y="769"/>
                    <a:pt x="4387" y="765"/>
                    <a:pt x="4375" y="765"/>
                  </a:cubicBezTo>
                  <a:lnTo>
                    <a:pt x="4269" y="765"/>
                  </a:lnTo>
                  <a:lnTo>
                    <a:pt x="4269" y="765"/>
                  </a:lnTo>
                  <a:cubicBezTo>
                    <a:pt x="4258" y="765"/>
                    <a:pt x="4234" y="820"/>
                    <a:pt x="4228" y="829"/>
                  </a:cubicBezTo>
                  <a:lnTo>
                    <a:pt x="4228" y="829"/>
                  </a:lnTo>
                  <a:cubicBezTo>
                    <a:pt x="4213" y="855"/>
                    <a:pt x="4198" y="880"/>
                    <a:pt x="4182" y="907"/>
                  </a:cubicBezTo>
                  <a:lnTo>
                    <a:pt x="4182" y="47"/>
                  </a:lnTo>
                  <a:lnTo>
                    <a:pt x="4182" y="47"/>
                  </a:lnTo>
                  <a:cubicBezTo>
                    <a:pt x="4182" y="36"/>
                    <a:pt x="4168" y="42"/>
                    <a:pt x="4160" y="42"/>
                  </a:cubicBezTo>
                  <a:lnTo>
                    <a:pt x="4117" y="42"/>
                  </a:lnTo>
                  <a:lnTo>
                    <a:pt x="4117" y="42"/>
                  </a:lnTo>
                  <a:cubicBezTo>
                    <a:pt x="4108" y="42"/>
                    <a:pt x="4113" y="22"/>
                    <a:pt x="4113" y="15"/>
                  </a:cubicBezTo>
                  <a:lnTo>
                    <a:pt x="4113" y="15"/>
                  </a:lnTo>
                  <a:cubicBezTo>
                    <a:pt x="4113" y="10"/>
                    <a:pt x="4056" y="13"/>
                    <a:pt x="4047" y="13"/>
                  </a:cubicBezTo>
                  <a:lnTo>
                    <a:pt x="4047" y="13"/>
                  </a:lnTo>
                  <a:cubicBezTo>
                    <a:pt x="4047" y="13"/>
                    <a:pt x="4047" y="0"/>
                    <a:pt x="4035" y="0"/>
                  </a:cubicBezTo>
                  <a:lnTo>
                    <a:pt x="3426" y="0"/>
                  </a:lnTo>
                  <a:lnTo>
                    <a:pt x="3426" y="0"/>
                  </a:lnTo>
                  <a:cubicBezTo>
                    <a:pt x="3422" y="0"/>
                    <a:pt x="3427" y="12"/>
                    <a:pt x="3425" y="13"/>
                  </a:cubicBezTo>
                  <a:lnTo>
                    <a:pt x="3425" y="13"/>
                  </a:lnTo>
                  <a:cubicBezTo>
                    <a:pt x="3416" y="16"/>
                    <a:pt x="3401" y="13"/>
                    <a:pt x="3392" y="13"/>
                  </a:cubicBezTo>
                  <a:lnTo>
                    <a:pt x="3392" y="13"/>
                  </a:lnTo>
                  <a:cubicBezTo>
                    <a:pt x="3387" y="13"/>
                    <a:pt x="3361" y="9"/>
                    <a:pt x="3359" y="13"/>
                  </a:cubicBezTo>
                  <a:lnTo>
                    <a:pt x="3359" y="13"/>
                  </a:lnTo>
                  <a:cubicBezTo>
                    <a:pt x="3356" y="16"/>
                    <a:pt x="3363" y="42"/>
                    <a:pt x="3358" y="42"/>
                  </a:cubicBezTo>
                  <a:lnTo>
                    <a:pt x="3358" y="42"/>
                  </a:lnTo>
                  <a:cubicBezTo>
                    <a:pt x="3338" y="42"/>
                    <a:pt x="3288" y="27"/>
                    <a:pt x="3288" y="53"/>
                  </a:cubicBezTo>
                  <a:lnTo>
                    <a:pt x="3288" y="1327"/>
                  </a:lnTo>
                  <a:lnTo>
                    <a:pt x="3288" y="1327"/>
                  </a:lnTo>
                  <a:cubicBezTo>
                    <a:pt x="3033" y="1111"/>
                    <a:pt x="2620" y="1107"/>
                    <a:pt x="2358" y="1314"/>
                  </a:cubicBezTo>
                  <a:lnTo>
                    <a:pt x="2358" y="1170"/>
                  </a:lnTo>
                  <a:lnTo>
                    <a:pt x="2358" y="1170"/>
                  </a:lnTo>
                  <a:cubicBezTo>
                    <a:pt x="2358" y="1161"/>
                    <a:pt x="2311" y="1173"/>
                    <a:pt x="2305" y="1167"/>
                  </a:cubicBezTo>
                  <a:lnTo>
                    <a:pt x="2305" y="1167"/>
                  </a:lnTo>
                  <a:cubicBezTo>
                    <a:pt x="2297" y="1159"/>
                    <a:pt x="2305" y="1111"/>
                    <a:pt x="2305" y="1100"/>
                  </a:cubicBezTo>
                  <a:lnTo>
                    <a:pt x="2305" y="1021"/>
                  </a:lnTo>
                  <a:lnTo>
                    <a:pt x="2305" y="1021"/>
                  </a:lnTo>
                  <a:cubicBezTo>
                    <a:pt x="2305" y="994"/>
                    <a:pt x="2313" y="987"/>
                    <a:pt x="2282" y="987"/>
                  </a:cubicBezTo>
                  <a:lnTo>
                    <a:pt x="2282" y="987"/>
                  </a:lnTo>
                  <a:cubicBezTo>
                    <a:pt x="2267" y="987"/>
                    <a:pt x="2172" y="990"/>
                    <a:pt x="2172" y="983"/>
                  </a:cubicBezTo>
                  <a:lnTo>
                    <a:pt x="2172" y="519"/>
                  </a:lnTo>
                  <a:lnTo>
                    <a:pt x="2172" y="519"/>
                  </a:lnTo>
                  <a:cubicBezTo>
                    <a:pt x="2172" y="504"/>
                    <a:pt x="2172" y="507"/>
                    <a:pt x="2156" y="507"/>
                  </a:cubicBezTo>
                  <a:lnTo>
                    <a:pt x="2111" y="507"/>
                  </a:lnTo>
                  <a:lnTo>
                    <a:pt x="2111" y="507"/>
                  </a:lnTo>
                  <a:cubicBezTo>
                    <a:pt x="2096" y="507"/>
                    <a:pt x="2100" y="503"/>
                    <a:pt x="2100" y="490"/>
                  </a:cubicBezTo>
                  <a:lnTo>
                    <a:pt x="2100" y="490"/>
                  </a:lnTo>
                  <a:cubicBezTo>
                    <a:pt x="2100" y="462"/>
                    <a:pt x="2111" y="449"/>
                    <a:pt x="2081" y="449"/>
                  </a:cubicBezTo>
                  <a:lnTo>
                    <a:pt x="2081" y="449"/>
                  </a:lnTo>
                  <a:cubicBezTo>
                    <a:pt x="2074" y="449"/>
                    <a:pt x="2008" y="448"/>
                    <a:pt x="2008" y="451"/>
                  </a:cubicBezTo>
                  <a:lnTo>
                    <a:pt x="2008" y="451"/>
                  </a:lnTo>
                  <a:cubicBezTo>
                    <a:pt x="2008" y="458"/>
                    <a:pt x="2011" y="507"/>
                    <a:pt x="2005" y="507"/>
                  </a:cubicBezTo>
                  <a:lnTo>
                    <a:pt x="1919" y="507"/>
                  </a:lnTo>
                  <a:lnTo>
                    <a:pt x="1919" y="507"/>
                  </a:lnTo>
                  <a:cubicBezTo>
                    <a:pt x="1911" y="507"/>
                    <a:pt x="1869" y="511"/>
                    <a:pt x="1869" y="504"/>
                  </a:cubicBezTo>
                  <a:lnTo>
                    <a:pt x="1869" y="415"/>
                  </a:lnTo>
                  <a:lnTo>
                    <a:pt x="1869" y="415"/>
                  </a:lnTo>
                  <a:cubicBezTo>
                    <a:pt x="1869" y="388"/>
                    <a:pt x="1875" y="387"/>
                    <a:pt x="1847" y="387"/>
                  </a:cubicBezTo>
                  <a:lnTo>
                    <a:pt x="1847" y="387"/>
                  </a:lnTo>
                  <a:cubicBezTo>
                    <a:pt x="1819" y="387"/>
                    <a:pt x="1801" y="397"/>
                    <a:pt x="1801" y="367"/>
                  </a:cubicBezTo>
                  <a:lnTo>
                    <a:pt x="1801" y="367"/>
                  </a:lnTo>
                  <a:cubicBezTo>
                    <a:pt x="1801" y="361"/>
                    <a:pt x="1802" y="302"/>
                    <a:pt x="1801" y="302"/>
                  </a:cubicBezTo>
                  <a:lnTo>
                    <a:pt x="1563" y="302"/>
                  </a:lnTo>
                  <a:lnTo>
                    <a:pt x="1563" y="302"/>
                  </a:lnTo>
                  <a:cubicBezTo>
                    <a:pt x="1544" y="302"/>
                    <a:pt x="1547" y="302"/>
                    <a:pt x="1547" y="322"/>
                  </a:cubicBezTo>
                  <a:lnTo>
                    <a:pt x="1547" y="322"/>
                  </a:lnTo>
                  <a:cubicBezTo>
                    <a:pt x="1547" y="332"/>
                    <a:pt x="1551" y="387"/>
                    <a:pt x="1542" y="387"/>
                  </a:cubicBezTo>
                  <a:lnTo>
                    <a:pt x="1542" y="387"/>
                  </a:lnTo>
                  <a:cubicBezTo>
                    <a:pt x="1536" y="387"/>
                    <a:pt x="1478" y="385"/>
                    <a:pt x="1478" y="387"/>
                  </a:cubicBezTo>
                  <a:lnTo>
                    <a:pt x="1478" y="471"/>
                  </a:lnTo>
                  <a:lnTo>
                    <a:pt x="1478" y="471"/>
                  </a:lnTo>
                  <a:cubicBezTo>
                    <a:pt x="1478" y="486"/>
                    <a:pt x="1487" y="507"/>
                    <a:pt x="1469" y="507"/>
                  </a:cubicBezTo>
                  <a:lnTo>
                    <a:pt x="1374" y="507"/>
                  </a:lnTo>
                  <a:lnTo>
                    <a:pt x="1374" y="507"/>
                  </a:lnTo>
                  <a:cubicBezTo>
                    <a:pt x="1349" y="507"/>
                    <a:pt x="1341" y="514"/>
                    <a:pt x="1341" y="490"/>
                  </a:cubicBezTo>
                  <a:lnTo>
                    <a:pt x="1341" y="490"/>
                  </a:lnTo>
                  <a:cubicBezTo>
                    <a:pt x="1341" y="455"/>
                    <a:pt x="1349" y="449"/>
                    <a:pt x="1314" y="449"/>
                  </a:cubicBezTo>
                  <a:lnTo>
                    <a:pt x="1314" y="449"/>
                  </a:lnTo>
                  <a:cubicBezTo>
                    <a:pt x="1307" y="449"/>
                    <a:pt x="1248" y="448"/>
                    <a:pt x="1248" y="451"/>
                  </a:cubicBezTo>
                  <a:lnTo>
                    <a:pt x="1248" y="451"/>
                  </a:lnTo>
                  <a:cubicBezTo>
                    <a:pt x="1248" y="467"/>
                    <a:pt x="1257" y="507"/>
                    <a:pt x="1238" y="507"/>
                  </a:cubicBezTo>
                  <a:lnTo>
                    <a:pt x="1238" y="507"/>
                  </a:lnTo>
                  <a:cubicBezTo>
                    <a:pt x="1232" y="507"/>
                    <a:pt x="1175" y="506"/>
                    <a:pt x="1175" y="508"/>
                  </a:cubicBezTo>
                  <a:lnTo>
                    <a:pt x="1175" y="910"/>
                  </a:lnTo>
                  <a:lnTo>
                    <a:pt x="1175" y="910"/>
                  </a:lnTo>
                  <a:cubicBezTo>
                    <a:pt x="1175" y="923"/>
                    <a:pt x="1184" y="987"/>
                    <a:pt x="1169" y="987"/>
                  </a:cubicBezTo>
                  <a:lnTo>
                    <a:pt x="1086" y="987"/>
                  </a:lnTo>
                  <a:lnTo>
                    <a:pt x="1086" y="987"/>
                  </a:lnTo>
                  <a:cubicBezTo>
                    <a:pt x="1064" y="987"/>
                    <a:pt x="1043" y="977"/>
                    <a:pt x="1043" y="1003"/>
                  </a:cubicBezTo>
                  <a:lnTo>
                    <a:pt x="1043" y="1144"/>
                  </a:lnTo>
                  <a:lnTo>
                    <a:pt x="1043" y="1144"/>
                  </a:lnTo>
                  <a:cubicBezTo>
                    <a:pt x="1043" y="1171"/>
                    <a:pt x="1044" y="1167"/>
                    <a:pt x="1017" y="1167"/>
                  </a:cubicBezTo>
                  <a:lnTo>
                    <a:pt x="1017" y="1167"/>
                  </a:lnTo>
                  <a:cubicBezTo>
                    <a:pt x="1005" y="1167"/>
                    <a:pt x="990" y="1161"/>
                    <a:pt x="990" y="1173"/>
                  </a:cubicBezTo>
                  <a:lnTo>
                    <a:pt x="990" y="2029"/>
                  </a:lnTo>
                  <a:lnTo>
                    <a:pt x="990" y="2029"/>
                  </a:lnTo>
                  <a:cubicBezTo>
                    <a:pt x="968" y="2000"/>
                    <a:pt x="947" y="1972"/>
                    <a:pt x="926" y="1944"/>
                  </a:cubicBezTo>
                  <a:lnTo>
                    <a:pt x="926" y="1944"/>
                  </a:lnTo>
                  <a:cubicBezTo>
                    <a:pt x="912" y="1927"/>
                    <a:pt x="889" y="1878"/>
                    <a:pt x="865" y="1878"/>
                  </a:cubicBezTo>
                  <a:lnTo>
                    <a:pt x="805" y="1878"/>
                  </a:lnTo>
                  <a:lnTo>
                    <a:pt x="805" y="1878"/>
                  </a:lnTo>
                  <a:cubicBezTo>
                    <a:pt x="800" y="1878"/>
                    <a:pt x="807" y="1837"/>
                    <a:pt x="802" y="1837"/>
                  </a:cubicBezTo>
                  <a:lnTo>
                    <a:pt x="748" y="1837"/>
                  </a:lnTo>
                  <a:lnTo>
                    <a:pt x="748" y="1837"/>
                  </a:lnTo>
                  <a:cubicBezTo>
                    <a:pt x="744" y="1837"/>
                    <a:pt x="750" y="1878"/>
                    <a:pt x="747" y="1878"/>
                  </a:cubicBezTo>
                  <a:lnTo>
                    <a:pt x="691" y="1878"/>
                  </a:lnTo>
                  <a:lnTo>
                    <a:pt x="691" y="1878"/>
                  </a:lnTo>
                  <a:cubicBezTo>
                    <a:pt x="685" y="1878"/>
                    <a:pt x="648" y="1882"/>
                    <a:pt x="642" y="1878"/>
                  </a:cubicBezTo>
                  <a:lnTo>
                    <a:pt x="642" y="1878"/>
                  </a:lnTo>
                  <a:cubicBezTo>
                    <a:pt x="634" y="1869"/>
                    <a:pt x="642" y="1804"/>
                    <a:pt x="642" y="1793"/>
                  </a:cubicBezTo>
                  <a:lnTo>
                    <a:pt x="642" y="1643"/>
                  </a:lnTo>
                  <a:lnTo>
                    <a:pt x="642" y="1643"/>
                  </a:lnTo>
                  <a:cubicBezTo>
                    <a:pt x="642" y="1623"/>
                    <a:pt x="630" y="1579"/>
                    <a:pt x="662" y="1586"/>
                  </a:cubicBezTo>
                  <a:lnTo>
                    <a:pt x="662" y="1586"/>
                  </a:lnTo>
                  <a:cubicBezTo>
                    <a:pt x="638" y="1545"/>
                    <a:pt x="602" y="1507"/>
                    <a:pt x="574" y="1470"/>
                  </a:cubicBezTo>
                  <a:lnTo>
                    <a:pt x="574" y="1470"/>
                  </a:lnTo>
                  <a:cubicBezTo>
                    <a:pt x="541" y="1427"/>
                    <a:pt x="507" y="1384"/>
                    <a:pt x="475" y="1342"/>
                  </a:cubicBezTo>
                  <a:lnTo>
                    <a:pt x="475" y="1342"/>
                  </a:lnTo>
                  <a:cubicBezTo>
                    <a:pt x="444" y="1382"/>
                    <a:pt x="413" y="1423"/>
                    <a:pt x="382" y="1463"/>
                  </a:cubicBezTo>
                  <a:lnTo>
                    <a:pt x="382" y="1463"/>
                  </a:lnTo>
                  <a:cubicBezTo>
                    <a:pt x="351" y="1504"/>
                    <a:pt x="313" y="1544"/>
                    <a:pt x="289" y="1586"/>
                  </a:cubicBezTo>
                  <a:lnTo>
                    <a:pt x="289" y="1586"/>
                  </a:lnTo>
                  <a:cubicBezTo>
                    <a:pt x="322" y="1579"/>
                    <a:pt x="307" y="1635"/>
                    <a:pt x="307" y="1656"/>
                  </a:cubicBezTo>
                  <a:lnTo>
                    <a:pt x="307" y="1870"/>
                  </a:lnTo>
                  <a:lnTo>
                    <a:pt x="307" y="1870"/>
                  </a:lnTo>
                  <a:cubicBezTo>
                    <a:pt x="307" y="1885"/>
                    <a:pt x="302" y="1880"/>
                    <a:pt x="287" y="1880"/>
                  </a:cubicBezTo>
                  <a:lnTo>
                    <a:pt x="287" y="1880"/>
                  </a:lnTo>
                  <a:cubicBezTo>
                    <a:pt x="278" y="1880"/>
                    <a:pt x="226" y="1887"/>
                    <a:pt x="221" y="1880"/>
                  </a:cubicBezTo>
                  <a:lnTo>
                    <a:pt x="221" y="1880"/>
                  </a:lnTo>
                  <a:cubicBezTo>
                    <a:pt x="208" y="1867"/>
                    <a:pt x="237" y="1837"/>
                    <a:pt x="210" y="1837"/>
                  </a:cubicBezTo>
                  <a:lnTo>
                    <a:pt x="210" y="1837"/>
                  </a:lnTo>
                  <a:cubicBezTo>
                    <a:pt x="198" y="1837"/>
                    <a:pt x="161" y="1829"/>
                    <a:pt x="161" y="1844"/>
                  </a:cubicBezTo>
                  <a:lnTo>
                    <a:pt x="161" y="1844"/>
                  </a:lnTo>
                  <a:cubicBezTo>
                    <a:pt x="161" y="1873"/>
                    <a:pt x="169" y="1880"/>
                    <a:pt x="138" y="1880"/>
                  </a:cubicBezTo>
                  <a:lnTo>
                    <a:pt x="138" y="1880"/>
                  </a:lnTo>
                  <a:cubicBezTo>
                    <a:pt x="132" y="1880"/>
                    <a:pt x="88" y="1875"/>
                    <a:pt x="84" y="1881"/>
                  </a:cubicBezTo>
                  <a:lnTo>
                    <a:pt x="84" y="1881"/>
                  </a:lnTo>
                  <a:cubicBezTo>
                    <a:pt x="80" y="1885"/>
                    <a:pt x="76" y="1891"/>
                    <a:pt x="73" y="1896"/>
                  </a:cubicBezTo>
                  <a:lnTo>
                    <a:pt x="73" y="1896"/>
                  </a:lnTo>
                  <a:cubicBezTo>
                    <a:pt x="49" y="2074"/>
                    <a:pt x="30" y="2254"/>
                    <a:pt x="18" y="2436"/>
                  </a:cubicBezTo>
                  <a:lnTo>
                    <a:pt x="18" y="2436"/>
                  </a:lnTo>
                  <a:cubicBezTo>
                    <a:pt x="12" y="2527"/>
                    <a:pt x="7" y="2618"/>
                    <a:pt x="4" y="2710"/>
                  </a:cubicBezTo>
                  <a:lnTo>
                    <a:pt x="4" y="2710"/>
                  </a:lnTo>
                  <a:cubicBezTo>
                    <a:pt x="1" y="2802"/>
                    <a:pt x="0" y="2894"/>
                    <a:pt x="0" y="2986"/>
                  </a:cubicBezTo>
                  <a:lnTo>
                    <a:pt x="99" y="2986"/>
                  </a:lnTo>
                  <a:lnTo>
                    <a:pt x="102" y="2986"/>
                  </a:lnTo>
                  <a:lnTo>
                    <a:pt x="102" y="2986"/>
                  </a:lnTo>
                  <a:lnTo>
                    <a:pt x="5449" y="2986"/>
                  </a:lnTo>
                  <a:lnTo>
                    <a:pt x="5449" y="2986"/>
                  </a:lnTo>
                  <a:cubicBezTo>
                    <a:pt x="5456" y="2986"/>
                    <a:pt x="5463" y="2986"/>
                    <a:pt x="5469" y="2986"/>
                  </a:cubicBezTo>
                  <a:lnTo>
                    <a:pt x="5469" y="2986"/>
                  </a:lnTo>
                  <a:cubicBezTo>
                    <a:pt x="5472" y="2986"/>
                    <a:pt x="5476" y="2986"/>
                    <a:pt x="5479" y="2986"/>
                  </a:cubicBezTo>
                  <a:lnTo>
                    <a:pt x="5479" y="2986"/>
                  </a:lnTo>
                  <a:cubicBezTo>
                    <a:pt x="5485" y="2986"/>
                    <a:pt x="5490" y="2986"/>
                    <a:pt x="5495" y="2986"/>
                  </a:cubicBezTo>
                  <a:lnTo>
                    <a:pt x="5495" y="2986"/>
                  </a:lnTo>
                  <a:cubicBezTo>
                    <a:pt x="5500" y="2986"/>
                    <a:pt x="5505" y="2986"/>
                    <a:pt x="5509" y="2986"/>
                  </a:cubicBezTo>
                  <a:lnTo>
                    <a:pt x="5509" y="2986"/>
                  </a:lnTo>
                  <a:cubicBezTo>
                    <a:pt x="5513" y="2986"/>
                    <a:pt x="5517" y="2986"/>
                    <a:pt x="5520" y="2986"/>
                  </a:cubicBezTo>
                  <a:lnTo>
                    <a:pt x="5520" y="2986"/>
                  </a:lnTo>
                  <a:cubicBezTo>
                    <a:pt x="5525" y="2986"/>
                    <a:pt x="5528" y="2986"/>
                    <a:pt x="5532" y="2985"/>
                  </a:cubicBezTo>
                  <a:lnTo>
                    <a:pt x="5532" y="2985"/>
                  </a:lnTo>
                  <a:cubicBezTo>
                    <a:pt x="5535" y="2985"/>
                    <a:pt x="5538" y="2985"/>
                    <a:pt x="5540" y="2985"/>
                  </a:cubicBezTo>
                  <a:lnTo>
                    <a:pt x="5540" y="2985"/>
                  </a:lnTo>
                  <a:cubicBezTo>
                    <a:pt x="5544" y="2985"/>
                    <a:pt x="5546" y="2985"/>
                    <a:pt x="5548" y="2985"/>
                  </a:cubicBezTo>
                  <a:lnTo>
                    <a:pt x="5548" y="2985"/>
                  </a:lnTo>
                  <a:cubicBezTo>
                    <a:pt x="5552" y="2985"/>
                    <a:pt x="5554" y="2985"/>
                    <a:pt x="5556" y="2985"/>
                  </a:cubicBezTo>
                  <a:lnTo>
                    <a:pt x="5556" y="2985"/>
                  </a:lnTo>
                  <a:cubicBezTo>
                    <a:pt x="5558" y="2985"/>
                    <a:pt x="5560" y="2985"/>
                    <a:pt x="5562" y="2985"/>
                  </a:cubicBezTo>
                  <a:lnTo>
                    <a:pt x="5562" y="2985"/>
                  </a:lnTo>
                  <a:cubicBezTo>
                    <a:pt x="5563" y="2985"/>
                    <a:pt x="5565" y="2985"/>
                    <a:pt x="5566" y="2985"/>
                  </a:cubicBezTo>
                  <a:lnTo>
                    <a:pt x="5566" y="2985"/>
                  </a:lnTo>
                  <a:cubicBezTo>
                    <a:pt x="5567" y="2985"/>
                    <a:pt x="5568" y="2984"/>
                    <a:pt x="5568" y="2984"/>
                  </a:cubicBezTo>
                  <a:lnTo>
                    <a:pt x="5568" y="2984"/>
                  </a:lnTo>
                  <a:cubicBezTo>
                    <a:pt x="5568" y="2985"/>
                    <a:pt x="5595" y="2986"/>
                    <a:pt x="5617" y="2986"/>
                  </a:cubicBezTo>
                  <a:lnTo>
                    <a:pt x="5617" y="2986"/>
                  </a:lnTo>
                  <a:cubicBezTo>
                    <a:pt x="5618" y="2986"/>
                    <a:pt x="5618" y="2986"/>
                    <a:pt x="5618" y="2986"/>
                  </a:cubicBezTo>
                  <a:lnTo>
                    <a:pt x="5729" y="2986"/>
                  </a:lnTo>
                  <a:lnTo>
                    <a:pt x="5729" y="2986"/>
                  </a:lnTo>
                  <a:cubicBezTo>
                    <a:pt x="5732" y="2986"/>
                    <a:pt x="5736" y="2986"/>
                    <a:pt x="5738" y="2985"/>
                  </a:cubicBezTo>
                  <a:lnTo>
                    <a:pt x="5738" y="2985"/>
                  </a:lnTo>
                  <a:cubicBezTo>
                    <a:pt x="5740" y="2984"/>
                    <a:pt x="5742" y="2983"/>
                    <a:pt x="5742" y="2981"/>
                  </a:cubicBezTo>
                  <a:lnTo>
                    <a:pt x="5742" y="2981"/>
                  </a:lnTo>
                  <a:cubicBezTo>
                    <a:pt x="5742" y="2983"/>
                    <a:pt x="5746" y="2985"/>
                    <a:pt x="5749" y="2986"/>
                  </a:cubicBezTo>
                  <a:lnTo>
                    <a:pt x="5749" y="2986"/>
                  </a:lnTo>
                  <a:cubicBezTo>
                    <a:pt x="5750" y="2986"/>
                    <a:pt x="5751" y="2986"/>
                    <a:pt x="5753" y="2986"/>
                  </a:cubicBezTo>
                  <a:lnTo>
                    <a:pt x="6108" y="2986"/>
                  </a:lnTo>
                  <a:lnTo>
                    <a:pt x="6108" y="2986"/>
                  </a:lnTo>
                  <a:cubicBezTo>
                    <a:pt x="6109" y="2986"/>
                    <a:pt x="6110" y="2986"/>
                    <a:pt x="6111" y="2986"/>
                  </a:cubicBezTo>
                  <a:lnTo>
                    <a:pt x="6111" y="2986"/>
                  </a:lnTo>
                  <a:cubicBezTo>
                    <a:pt x="6112" y="2986"/>
                    <a:pt x="6115" y="2986"/>
                    <a:pt x="6117" y="2985"/>
                  </a:cubicBezTo>
                  <a:lnTo>
                    <a:pt x="6117" y="2985"/>
                  </a:lnTo>
                  <a:cubicBezTo>
                    <a:pt x="6122" y="2984"/>
                    <a:pt x="6125" y="2983"/>
                    <a:pt x="6125" y="2981"/>
                  </a:cubicBezTo>
                  <a:lnTo>
                    <a:pt x="6125" y="2981"/>
                  </a:lnTo>
                  <a:cubicBezTo>
                    <a:pt x="6126" y="2983"/>
                    <a:pt x="6128" y="2985"/>
                    <a:pt x="6131" y="2986"/>
                  </a:cubicBezTo>
                  <a:lnTo>
                    <a:pt x="6131" y="2986"/>
                  </a:lnTo>
                  <a:cubicBezTo>
                    <a:pt x="6132" y="2986"/>
                    <a:pt x="6133" y="2986"/>
                    <a:pt x="6134" y="2986"/>
                  </a:cubicBezTo>
                  <a:lnTo>
                    <a:pt x="6240" y="2986"/>
                  </a:lnTo>
                  <a:lnTo>
                    <a:pt x="6240" y="2986"/>
                  </a:lnTo>
                  <a:cubicBezTo>
                    <a:pt x="6240" y="2985"/>
                    <a:pt x="6241" y="2984"/>
                    <a:pt x="6242" y="2983"/>
                  </a:cubicBezTo>
                  <a:lnTo>
                    <a:pt x="6242" y="2983"/>
                  </a:lnTo>
                  <a:cubicBezTo>
                    <a:pt x="6243" y="2983"/>
                    <a:pt x="6243" y="2983"/>
                    <a:pt x="6243" y="2982"/>
                  </a:cubicBezTo>
                  <a:lnTo>
                    <a:pt x="6243" y="2982"/>
                  </a:lnTo>
                  <a:cubicBezTo>
                    <a:pt x="6245" y="2981"/>
                    <a:pt x="6246" y="2980"/>
                    <a:pt x="6247" y="2980"/>
                  </a:cubicBezTo>
                  <a:lnTo>
                    <a:pt x="6247" y="2980"/>
                  </a:lnTo>
                  <a:cubicBezTo>
                    <a:pt x="6248" y="2980"/>
                    <a:pt x="6248" y="2980"/>
                    <a:pt x="6249" y="2980"/>
                  </a:cubicBezTo>
                  <a:lnTo>
                    <a:pt x="6249" y="2980"/>
                  </a:lnTo>
                  <a:lnTo>
                    <a:pt x="6249" y="2980"/>
                  </a:lnTo>
                  <a:lnTo>
                    <a:pt x="6249" y="2980"/>
                  </a:lnTo>
                  <a:cubicBezTo>
                    <a:pt x="6251" y="2980"/>
                    <a:pt x="6252" y="2981"/>
                    <a:pt x="6252" y="2984"/>
                  </a:cubicBezTo>
                  <a:lnTo>
                    <a:pt x="6252" y="2984"/>
                  </a:lnTo>
                  <a:cubicBezTo>
                    <a:pt x="6252" y="2985"/>
                    <a:pt x="6253" y="2986"/>
                    <a:pt x="6254" y="2986"/>
                  </a:cubicBezTo>
                  <a:lnTo>
                    <a:pt x="8064" y="2986"/>
                  </a:lnTo>
                  <a:lnTo>
                    <a:pt x="8088" y="2975"/>
                  </a:lnTo>
                </a:path>
              </a:pathLst>
            </a:custGeom>
            <a:solidFill>
              <a:schemeClr val="tx2"/>
            </a:solidFill>
            <a:ln>
              <a:noFill/>
            </a:ln>
            <a:effectLst/>
          </p:spPr>
          <p:txBody>
            <a:bodyPr wrap="none" anchor="ctr"/>
            <a:lstStyle/>
            <a:p>
              <a:endParaRPr lang="en-US" sz="3200" dirty="0"/>
            </a:p>
          </p:txBody>
        </p:sp>
        <p:sp>
          <p:nvSpPr>
            <p:cNvPr id="15" name="Freeform 9">
              <a:extLst>
                <a:ext uri="{FF2B5EF4-FFF2-40B4-BE49-F238E27FC236}">
                  <a16:creationId xmlns:a16="http://schemas.microsoft.com/office/drawing/2014/main" id="{778C900A-289E-414B-A7AE-9C1DB705C635}"/>
                </a:ext>
              </a:extLst>
            </p:cNvPr>
            <p:cNvSpPr>
              <a:spLocks noChangeArrowheads="1"/>
            </p:cNvSpPr>
            <p:nvPr/>
          </p:nvSpPr>
          <p:spPr bwMode="auto">
            <a:xfrm>
              <a:off x="5444495" y="4473757"/>
              <a:ext cx="332376" cy="1169538"/>
            </a:xfrm>
            <a:custGeom>
              <a:avLst/>
              <a:gdLst>
                <a:gd name="T0" fmla="*/ 449 w 825"/>
                <a:gd name="T1" fmla="*/ 36 h 2900"/>
                <a:gd name="T2" fmla="*/ 449 w 825"/>
                <a:gd name="T3" fmla="*/ 36 h 2900"/>
                <a:gd name="T4" fmla="*/ 416 w 825"/>
                <a:gd name="T5" fmla="*/ 8 h 2900"/>
                <a:gd name="T6" fmla="*/ 416 w 825"/>
                <a:gd name="T7" fmla="*/ 8 h 2900"/>
                <a:gd name="T8" fmla="*/ 376 w 825"/>
                <a:gd name="T9" fmla="*/ 36 h 2900"/>
                <a:gd name="T10" fmla="*/ 376 w 825"/>
                <a:gd name="T11" fmla="*/ 36 h 2900"/>
                <a:gd name="T12" fmla="*/ 371 w 825"/>
                <a:gd name="T13" fmla="*/ 96 h 2900"/>
                <a:gd name="T14" fmla="*/ 371 w 825"/>
                <a:gd name="T15" fmla="*/ 96 h 2900"/>
                <a:gd name="T16" fmla="*/ 299 w 825"/>
                <a:gd name="T17" fmla="*/ 97 h 2900"/>
                <a:gd name="T18" fmla="*/ 299 w 825"/>
                <a:gd name="T19" fmla="*/ 174 h 2900"/>
                <a:gd name="T20" fmla="*/ 299 w 825"/>
                <a:gd name="T21" fmla="*/ 174 h 2900"/>
                <a:gd name="T22" fmla="*/ 277 w 825"/>
                <a:gd name="T23" fmla="*/ 191 h 2900"/>
                <a:gd name="T24" fmla="*/ 277 w 825"/>
                <a:gd name="T25" fmla="*/ 191 h 2900"/>
                <a:gd name="T26" fmla="*/ 131 w 825"/>
                <a:gd name="T27" fmla="*/ 193 h 2900"/>
                <a:gd name="T28" fmla="*/ 131 w 825"/>
                <a:gd name="T29" fmla="*/ 193 h 2900"/>
                <a:gd name="T30" fmla="*/ 131 w 825"/>
                <a:gd name="T31" fmla="*/ 262 h 2900"/>
                <a:gd name="T32" fmla="*/ 131 w 825"/>
                <a:gd name="T33" fmla="*/ 262 h 2900"/>
                <a:gd name="T34" fmla="*/ 73 w 825"/>
                <a:gd name="T35" fmla="*/ 269 h 2900"/>
                <a:gd name="T36" fmla="*/ 73 w 825"/>
                <a:gd name="T37" fmla="*/ 269 h 2900"/>
                <a:gd name="T38" fmla="*/ 7 w 825"/>
                <a:gd name="T39" fmla="*/ 269 h 2900"/>
                <a:gd name="T40" fmla="*/ 7 w 825"/>
                <a:gd name="T41" fmla="*/ 269 h 2900"/>
                <a:gd name="T42" fmla="*/ 7 w 825"/>
                <a:gd name="T43" fmla="*/ 335 h 2900"/>
                <a:gd name="T44" fmla="*/ 7 w 825"/>
                <a:gd name="T45" fmla="*/ 623 h 2900"/>
                <a:gd name="T46" fmla="*/ 7 w 825"/>
                <a:gd name="T47" fmla="*/ 623 h 2900"/>
                <a:gd name="T48" fmla="*/ 3 w 825"/>
                <a:gd name="T49" fmla="*/ 691 h 2900"/>
                <a:gd name="T50" fmla="*/ 18 w 825"/>
                <a:gd name="T51" fmla="*/ 737 h 2900"/>
                <a:gd name="T52" fmla="*/ 18 w 825"/>
                <a:gd name="T53" fmla="*/ 737 h 2900"/>
                <a:gd name="T54" fmla="*/ 104 w 825"/>
                <a:gd name="T55" fmla="*/ 864 h 2900"/>
                <a:gd name="T56" fmla="*/ 104 w 825"/>
                <a:gd name="T57" fmla="*/ 864 h 2900"/>
                <a:gd name="T58" fmla="*/ 106 w 825"/>
                <a:gd name="T59" fmla="*/ 958 h 2900"/>
                <a:gd name="T60" fmla="*/ 106 w 825"/>
                <a:gd name="T61" fmla="*/ 1015 h 2900"/>
                <a:gd name="T62" fmla="*/ 705 w 825"/>
                <a:gd name="T63" fmla="*/ 2899 h 2900"/>
                <a:gd name="T64" fmla="*/ 824 w 825"/>
                <a:gd name="T65" fmla="*/ 96 h 2900"/>
                <a:gd name="T66" fmla="*/ 450 w 825"/>
                <a:gd name="T67" fmla="*/ 96 h 2900"/>
                <a:gd name="T68" fmla="*/ 450 w 825"/>
                <a:gd name="T69" fmla="*/ 96 h 2900"/>
                <a:gd name="T70" fmla="*/ 449 w 825"/>
                <a:gd name="T71" fmla="*/ 36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5" h="2900">
                  <a:moveTo>
                    <a:pt x="449" y="36"/>
                  </a:moveTo>
                  <a:lnTo>
                    <a:pt x="449" y="36"/>
                  </a:lnTo>
                  <a:cubicBezTo>
                    <a:pt x="449" y="3"/>
                    <a:pt x="449" y="8"/>
                    <a:pt x="416" y="8"/>
                  </a:cubicBezTo>
                  <a:lnTo>
                    <a:pt x="416" y="8"/>
                  </a:lnTo>
                  <a:cubicBezTo>
                    <a:pt x="379" y="8"/>
                    <a:pt x="376" y="0"/>
                    <a:pt x="376" y="36"/>
                  </a:cubicBezTo>
                  <a:lnTo>
                    <a:pt x="376" y="36"/>
                  </a:lnTo>
                  <a:cubicBezTo>
                    <a:pt x="376" y="46"/>
                    <a:pt x="380" y="96"/>
                    <a:pt x="371" y="96"/>
                  </a:cubicBezTo>
                  <a:lnTo>
                    <a:pt x="371" y="96"/>
                  </a:lnTo>
                  <a:cubicBezTo>
                    <a:pt x="364" y="96"/>
                    <a:pt x="299" y="95"/>
                    <a:pt x="299" y="97"/>
                  </a:cubicBezTo>
                  <a:lnTo>
                    <a:pt x="299" y="174"/>
                  </a:lnTo>
                  <a:lnTo>
                    <a:pt x="299" y="174"/>
                  </a:lnTo>
                  <a:cubicBezTo>
                    <a:pt x="299" y="194"/>
                    <a:pt x="299" y="191"/>
                    <a:pt x="277" y="191"/>
                  </a:cubicBezTo>
                  <a:lnTo>
                    <a:pt x="277" y="191"/>
                  </a:lnTo>
                  <a:cubicBezTo>
                    <a:pt x="264" y="191"/>
                    <a:pt x="131" y="190"/>
                    <a:pt x="131" y="193"/>
                  </a:cubicBezTo>
                  <a:lnTo>
                    <a:pt x="131" y="193"/>
                  </a:lnTo>
                  <a:cubicBezTo>
                    <a:pt x="131" y="209"/>
                    <a:pt x="139" y="248"/>
                    <a:pt x="131" y="262"/>
                  </a:cubicBezTo>
                  <a:lnTo>
                    <a:pt x="131" y="262"/>
                  </a:lnTo>
                  <a:cubicBezTo>
                    <a:pt x="124" y="274"/>
                    <a:pt x="91" y="269"/>
                    <a:pt x="73" y="269"/>
                  </a:cubicBezTo>
                  <a:lnTo>
                    <a:pt x="73" y="269"/>
                  </a:lnTo>
                  <a:cubicBezTo>
                    <a:pt x="62" y="269"/>
                    <a:pt x="14" y="261"/>
                    <a:pt x="7" y="269"/>
                  </a:cubicBezTo>
                  <a:lnTo>
                    <a:pt x="7" y="269"/>
                  </a:lnTo>
                  <a:cubicBezTo>
                    <a:pt x="0" y="274"/>
                    <a:pt x="7" y="325"/>
                    <a:pt x="7" y="335"/>
                  </a:cubicBezTo>
                  <a:lnTo>
                    <a:pt x="7" y="623"/>
                  </a:lnTo>
                  <a:lnTo>
                    <a:pt x="7" y="623"/>
                  </a:lnTo>
                  <a:cubicBezTo>
                    <a:pt x="7" y="639"/>
                    <a:pt x="3" y="667"/>
                    <a:pt x="3" y="691"/>
                  </a:cubicBezTo>
                  <a:lnTo>
                    <a:pt x="18" y="737"/>
                  </a:lnTo>
                  <a:lnTo>
                    <a:pt x="18" y="737"/>
                  </a:lnTo>
                  <a:cubicBezTo>
                    <a:pt x="46" y="779"/>
                    <a:pt x="75" y="821"/>
                    <a:pt x="104" y="864"/>
                  </a:cubicBezTo>
                  <a:lnTo>
                    <a:pt x="104" y="864"/>
                  </a:lnTo>
                  <a:cubicBezTo>
                    <a:pt x="118" y="882"/>
                    <a:pt x="106" y="937"/>
                    <a:pt x="106" y="958"/>
                  </a:cubicBezTo>
                  <a:lnTo>
                    <a:pt x="106" y="1015"/>
                  </a:lnTo>
                  <a:lnTo>
                    <a:pt x="705" y="2899"/>
                  </a:lnTo>
                  <a:lnTo>
                    <a:pt x="824" y="96"/>
                  </a:lnTo>
                  <a:lnTo>
                    <a:pt x="450" y="96"/>
                  </a:lnTo>
                  <a:lnTo>
                    <a:pt x="450" y="96"/>
                  </a:lnTo>
                  <a:cubicBezTo>
                    <a:pt x="445" y="96"/>
                    <a:pt x="449" y="42"/>
                    <a:pt x="449" y="36"/>
                  </a:cubicBezTo>
                </a:path>
              </a:pathLst>
            </a:custGeom>
            <a:solidFill>
              <a:schemeClr val="tx2"/>
            </a:solidFill>
            <a:ln>
              <a:noFill/>
            </a:ln>
            <a:effectLst/>
          </p:spPr>
          <p:txBody>
            <a:bodyPr wrap="none" anchor="ctr"/>
            <a:lstStyle/>
            <a:p>
              <a:endParaRPr lang="en-US" sz="3200" dirty="0"/>
            </a:p>
          </p:txBody>
        </p:sp>
        <p:sp>
          <p:nvSpPr>
            <p:cNvPr id="16" name="Freeform 11">
              <a:extLst>
                <a:ext uri="{FF2B5EF4-FFF2-40B4-BE49-F238E27FC236}">
                  <a16:creationId xmlns:a16="http://schemas.microsoft.com/office/drawing/2014/main" id="{A3D62654-B0B0-42C0-BA5F-F19D491E4F3E}"/>
                </a:ext>
              </a:extLst>
            </p:cNvPr>
            <p:cNvSpPr>
              <a:spLocks noChangeArrowheads="1"/>
            </p:cNvSpPr>
            <p:nvPr/>
          </p:nvSpPr>
          <p:spPr bwMode="auto">
            <a:xfrm>
              <a:off x="4680207" y="3903207"/>
              <a:ext cx="1023790" cy="1789855"/>
            </a:xfrm>
            <a:custGeom>
              <a:avLst/>
              <a:gdLst>
                <a:gd name="T0" fmla="*/ 1865 w 2541"/>
                <a:gd name="T1" fmla="*/ 2813 h 4440"/>
                <a:gd name="T2" fmla="*/ 1865 w 2541"/>
                <a:gd name="T3" fmla="*/ 2813 h 4440"/>
                <a:gd name="T4" fmla="*/ 1856 w 2541"/>
                <a:gd name="T5" fmla="*/ 2900 h 4440"/>
                <a:gd name="T6" fmla="*/ 1191 w 2541"/>
                <a:gd name="T7" fmla="*/ 2900 h 4440"/>
                <a:gd name="T8" fmla="*/ 1191 w 2541"/>
                <a:gd name="T9" fmla="*/ 2900 h 4440"/>
                <a:gd name="T10" fmla="*/ 1186 w 2541"/>
                <a:gd name="T11" fmla="*/ 2674 h 4440"/>
                <a:gd name="T12" fmla="*/ 1186 w 2541"/>
                <a:gd name="T13" fmla="*/ 841 h 4440"/>
                <a:gd name="T14" fmla="*/ 1186 w 2541"/>
                <a:gd name="T15" fmla="*/ 841 h 4440"/>
                <a:gd name="T16" fmla="*/ 1186 w 2541"/>
                <a:gd name="T17" fmla="*/ 781 h 4440"/>
                <a:gd name="T18" fmla="*/ 1186 w 2541"/>
                <a:gd name="T19" fmla="*/ 781 h 4440"/>
                <a:gd name="T20" fmla="*/ 1166 w 2541"/>
                <a:gd name="T21" fmla="*/ 777 h 4440"/>
                <a:gd name="T22" fmla="*/ 1166 w 2541"/>
                <a:gd name="T23" fmla="*/ 735 h 4440"/>
                <a:gd name="T24" fmla="*/ 1166 w 2541"/>
                <a:gd name="T25" fmla="*/ 735 h 4440"/>
                <a:gd name="T26" fmla="*/ 1150 w 2541"/>
                <a:gd name="T27" fmla="*/ 709 h 4440"/>
                <a:gd name="T28" fmla="*/ 1150 w 2541"/>
                <a:gd name="T29" fmla="*/ 709 h 4440"/>
                <a:gd name="T30" fmla="*/ 1024 w 2541"/>
                <a:gd name="T31" fmla="*/ 589 h 4440"/>
                <a:gd name="T32" fmla="*/ 1024 w 2541"/>
                <a:gd name="T33" fmla="*/ 589 h 4440"/>
                <a:gd name="T34" fmla="*/ 908 w 2541"/>
                <a:gd name="T35" fmla="*/ 477 h 4440"/>
                <a:gd name="T36" fmla="*/ 908 w 2541"/>
                <a:gd name="T37" fmla="*/ 477 h 4440"/>
                <a:gd name="T38" fmla="*/ 812 w 2541"/>
                <a:gd name="T39" fmla="*/ 469 h 4440"/>
                <a:gd name="T40" fmla="*/ 812 w 2541"/>
                <a:gd name="T41" fmla="*/ 372 h 4440"/>
                <a:gd name="T42" fmla="*/ 740 w 2541"/>
                <a:gd name="T43" fmla="*/ 372 h 4440"/>
                <a:gd name="T44" fmla="*/ 740 w 2541"/>
                <a:gd name="T45" fmla="*/ 273 h 4440"/>
                <a:gd name="T46" fmla="*/ 622 w 2541"/>
                <a:gd name="T47" fmla="*/ 273 h 4440"/>
                <a:gd name="T48" fmla="*/ 622 w 2541"/>
                <a:gd name="T49" fmla="*/ 0 h 4440"/>
                <a:gd name="T50" fmla="*/ 567 w 2541"/>
                <a:gd name="T51" fmla="*/ 0 h 4440"/>
                <a:gd name="T52" fmla="*/ 567 w 2541"/>
                <a:gd name="T53" fmla="*/ 273 h 4440"/>
                <a:gd name="T54" fmla="*/ 448 w 2541"/>
                <a:gd name="T55" fmla="*/ 273 h 4440"/>
                <a:gd name="T56" fmla="*/ 448 w 2541"/>
                <a:gd name="T57" fmla="*/ 372 h 4440"/>
                <a:gd name="T58" fmla="*/ 376 w 2541"/>
                <a:gd name="T59" fmla="*/ 372 h 4440"/>
                <a:gd name="T60" fmla="*/ 376 w 2541"/>
                <a:gd name="T61" fmla="*/ 469 h 4440"/>
                <a:gd name="T62" fmla="*/ 376 w 2541"/>
                <a:gd name="T63" fmla="*/ 469 h 4440"/>
                <a:gd name="T64" fmla="*/ 282 w 2541"/>
                <a:gd name="T65" fmla="*/ 475 h 4440"/>
                <a:gd name="T66" fmla="*/ 282 w 2541"/>
                <a:gd name="T67" fmla="*/ 475 h 4440"/>
                <a:gd name="T68" fmla="*/ 42 w 2541"/>
                <a:gd name="T69" fmla="*/ 706 h 4440"/>
                <a:gd name="T70" fmla="*/ 42 w 2541"/>
                <a:gd name="T71" fmla="*/ 706 h 4440"/>
                <a:gd name="T72" fmla="*/ 23 w 2541"/>
                <a:gd name="T73" fmla="*/ 726 h 4440"/>
                <a:gd name="T74" fmla="*/ 23 w 2541"/>
                <a:gd name="T75" fmla="*/ 764 h 4440"/>
                <a:gd name="T76" fmla="*/ 23 w 2541"/>
                <a:gd name="T77" fmla="*/ 764 h 4440"/>
                <a:gd name="T78" fmla="*/ 6 w 2541"/>
                <a:gd name="T79" fmla="*/ 781 h 4440"/>
                <a:gd name="T80" fmla="*/ 6 w 2541"/>
                <a:gd name="T81" fmla="*/ 781 h 4440"/>
                <a:gd name="T82" fmla="*/ 3 w 2541"/>
                <a:gd name="T83" fmla="*/ 920 h 4440"/>
                <a:gd name="T84" fmla="*/ 3 w 2541"/>
                <a:gd name="T85" fmla="*/ 2209 h 4440"/>
                <a:gd name="T86" fmla="*/ 2540 w 2541"/>
                <a:gd name="T87" fmla="*/ 4439 h 4440"/>
                <a:gd name="T88" fmla="*/ 2003 w 2541"/>
                <a:gd name="T89" fmla="*/ 2749 h 4440"/>
                <a:gd name="T90" fmla="*/ 2003 w 2541"/>
                <a:gd name="T91" fmla="*/ 2812 h 4440"/>
                <a:gd name="T92" fmla="*/ 2003 w 2541"/>
                <a:gd name="T93" fmla="*/ 2812 h 4440"/>
                <a:gd name="T94" fmla="*/ 1865 w 2541"/>
                <a:gd name="T95" fmla="*/ 2813 h 4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1" h="4440">
                  <a:moveTo>
                    <a:pt x="1865" y="2813"/>
                  </a:moveTo>
                  <a:lnTo>
                    <a:pt x="1865" y="2813"/>
                  </a:lnTo>
                  <a:cubicBezTo>
                    <a:pt x="1857" y="2813"/>
                    <a:pt x="1879" y="2900"/>
                    <a:pt x="1856" y="2900"/>
                  </a:cubicBezTo>
                  <a:lnTo>
                    <a:pt x="1191" y="2900"/>
                  </a:lnTo>
                  <a:lnTo>
                    <a:pt x="1191" y="2900"/>
                  </a:lnTo>
                  <a:cubicBezTo>
                    <a:pt x="1182" y="2900"/>
                    <a:pt x="1186" y="2703"/>
                    <a:pt x="1186" y="2674"/>
                  </a:cubicBezTo>
                  <a:lnTo>
                    <a:pt x="1186" y="841"/>
                  </a:lnTo>
                  <a:lnTo>
                    <a:pt x="1186" y="841"/>
                  </a:lnTo>
                  <a:cubicBezTo>
                    <a:pt x="1186" y="828"/>
                    <a:pt x="1192" y="788"/>
                    <a:pt x="1186" y="781"/>
                  </a:cubicBezTo>
                  <a:lnTo>
                    <a:pt x="1186" y="781"/>
                  </a:lnTo>
                  <a:cubicBezTo>
                    <a:pt x="1180" y="775"/>
                    <a:pt x="1166" y="789"/>
                    <a:pt x="1166" y="777"/>
                  </a:cubicBezTo>
                  <a:lnTo>
                    <a:pt x="1166" y="735"/>
                  </a:lnTo>
                  <a:lnTo>
                    <a:pt x="1166" y="735"/>
                  </a:lnTo>
                  <a:cubicBezTo>
                    <a:pt x="1166" y="721"/>
                    <a:pt x="1160" y="719"/>
                    <a:pt x="1150" y="709"/>
                  </a:cubicBezTo>
                  <a:lnTo>
                    <a:pt x="1150" y="709"/>
                  </a:lnTo>
                  <a:cubicBezTo>
                    <a:pt x="1107" y="669"/>
                    <a:pt x="1066" y="629"/>
                    <a:pt x="1024" y="589"/>
                  </a:cubicBezTo>
                  <a:lnTo>
                    <a:pt x="1024" y="589"/>
                  </a:lnTo>
                  <a:cubicBezTo>
                    <a:pt x="986" y="551"/>
                    <a:pt x="948" y="514"/>
                    <a:pt x="908" y="477"/>
                  </a:cubicBezTo>
                  <a:lnTo>
                    <a:pt x="908" y="477"/>
                  </a:lnTo>
                  <a:cubicBezTo>
                    <a:pt x="888" y="457"/>
                    <a:pt x="840" y="469"/>
                    <a:pt x="812" y="469"/>
                  </a:cubicBezTo>
                  <a:lnTo>
                    <a:pt x="812" y="372"/>
                  </a:lnTo>
                  <a:lnTo>
                    <a:pt x="740" y="372"/>
                  </a:lnTo>
                  <a:lnTo>
                    <a:pt x="740" y="273"/>
                  </a:lnTo>
                  <a:lnTo>
                    <a:pt x="622" y="273"/>
                  </a:lnTo>
                  <a:lnTo>
                    <a:pt x="622" y="0"/>
                  </a:lnTo>
                  <a:lnTo>
                    <a:pt x="567" y="0"/>
                  </a:lnTo>
                  <a:lnTo>
                    <a:pt x="567" y="273"/>
                  </a:lnTo>
                  <a:lnTo>
                    <a:pt x="448" y="273"/>
                  </a:lnTo>
                  <a:lnTo>
                    <a:pt x="448" y="372"/>
                  </a:lnTo>
                  <a:lnTo>
                    <a:pt x="376" y="372"/>
                  </a:lnTo>
                  <a:lnTo>
                    <a:pt x="376" y="469"/>
                  </a:lnTo>
                  <a:lnTo>
                    <a:pt x="376" y="469"/>
                  </a:lnTo>
                  <a:cubicBezTo>
                    <a:pt x="350" y="468"/>
                    <a:pt x="299" y="457"/>
                    <a:pt x="282" y="475"/>
                  </a:cubicBezTo>
                  <a:lnTo>
                    <a:pt x="282" y="475"/>
                  </a:lnTo>
                  <a:cubicBezTo>
                    <a:pt x="202" y="553"/>
                    <a:pt x="122" y="629"/>
                    <a:pt x="42" y="706"/>
                  </a:cubicBezTo>
                  <a:lnTo>
                    <a:pt x="42" y="706"/>
                  </a:lnTo>
                  <a:cubicBezTo>
                    <a:pt x="39" y="709"/>
                    <a:pt x="23" y="720"/>
                    <a:pt x="23" y="726"/>
                  </a:cubicBezTo>
                  <a:lnTo>
                    <a:pt x="23" y="764"/>
                  </a:lnTo>
                  <a:lnTo>
                    <a:pt x="23" y="764"/>
                  </a:lnTo>
                  <a:cubicBezTo>
                    <a:pt x="23" y="782"/>
                    <a:pt x="25" y="781"/>
                    <a:pt x="6" y="781"/>
                  </a:cubicBezTo>
                  <a:lnTo>
                    <a:pt x="6" y="781"/>
                  </a:lnTo>
                  <a:cubicBezTo>
                    <a:pt x="0" y="781"/>
                    <a:pt x="3" y="911"/>
                    <a:pt x="3" y="920"/>
                  </a:cubicBezTo>
                  <a:lnTo>
                    <a:pt x="3" y="2209"/>
                  </a:lnTo>
                  <a:lnTo>
                    <a:pt x="2540" y="4439"/>
                  </a:lnTo>
                  <a:lnTo>
                    <a:pt x="2003" y="2749"/>
                  </a:lnTo>
                  <a:lnTo>
                    <a:pt x="2003" y="2812"/>
                  </a:lnTo>
                  <a:lnTo>
                    <a:pt x="2003" y="2812"/>
                  </a:lnTo>
                  <a:cubicBezTo>
                    <a:pt x="2003" y="2814"/>
                    <a:pt x="1879" y="2813"/>
                    <a:pt x="1865" y="2813"/>
                  </a:cubicBezTo>
                </a:path>
              </a:pathLst>
            </a:custGeom>
            <a:solidFill>
              <a:schemeClr val="tx2"/>
            </a:solidFill>
            <a:ln>
              <a:noFill/>
            </a:ln>
            <a:effectLst/>
          </p:spPr>
          <p:txBody>
            <a:bodyPr wrap="none" anchor="ctr"/>
            <a:lstStyle/>
            <a:p>
              <a:endParaRPr lang="en-US" sz="3200" dirty="0"/>
            </a:p>
          </p:txBody>
        </p:sp>
        <p:sp>
          <p:nvSpPr>
            <p:cNvPr id="17" name="TextBox 16">
              <a:extLst>
                <a:ext uri="{FF2B5EF4-FFF2-40B4-BE49-F238E27FC236}">
                  <a16:creationId xmlns:a16="http://schemas.microsoft.com/office/drawing/2014/main" id="{A6849F75-EB36-4E8F-85D7-8D96C2EE38C0}"/>
                </a:ext>
              </a:extLst>
            </p:cNvPr>
            <p:cNvSpPr txBox="1"/>
            <p:nvPr/>
          </p:nvSpPr>
          <p:spPr>
            <a:xfrm>
              <a:off x="2836975" y="4598397"/>
              <a:ext cx="1266133" cy="840727"/>
            </a:xfrm>
            <a:prstGeom prst="rect">
              <a:avLst/>
            </a:prstGeom>
            <a:noFill/>
          </p:spPr>
          <p:txBody>
            <a:bodyPr wrap="none" rtlCol="0" anchor="t">
              <a:spAutoFit/>
            </a:bodyPr>
            <a:lstStyle/>
            <a:p>
              <a:pPr algn="ctr"/>
              <a:r>
                <a:rPr lang="en-US" sz="6000" b="1" dirty="0">
                  <a:solidFill>
                    <a:schemeClr val="bg1"/>
                  </a:solidFill>
                  <a:cs typeface="Poppins" pitchFamily="2" charset="77"/>
                </a:rPr>
                <a:t>25%</a:t>
              </a:r>
            </a:p>
          </p:txBody>
        </p:sp>
        <p:sp>
          <p:nvSpPr>
            <p:cNvPr id="18" name="TextBox 17">
              <a:extLst>
                <a:ext uri="{FF2B5EF4-FFF2-40B4-BE49-F238E27FC236}">
                  <a16:creationId xmlns:a16="http://schemas.microsoft.com/office/drawing/2014/main" id="{2D5C17DB-F54A-41CB-B574-95B29302D95B}"/>
                </a:ext>
              </a:extLst>
            </p:cNvPr>
            <p:cNvSpPr txBox="1"/>
            <p:nvPr/>
          </p:nvSpPr>
          <p:spPr>
            <a:xfrm>
              <a:off x="3805764" y="3220052"/>
              <a:ext cx="1129462" cy="840727"/>
            </a:xfrm>
            <a:prstGeom prst="rect">
              <a:avLst/>
            </a:prstGeom>
            <a:noFill/>
          </p:spPr>
          <p:txBody>
            <a:bodyPr wrap="none" rtlCol="0" anchor="t">
              <a:spAutoFit/>
            </a:bodyPr>
            <a:lstStyle/>
            <a:p>
              <a:pPr algn="ctr"/>
              <a:r>
                <a:rPr lang="en-US" sz="6000" b="1" dirty="0">
                  <a:solidFill>
                    <a:schemeClr val="bg1"/>
                  </a:solidFill>
                  <a:cs typeface="Poppins" pitchFamily="2" charset="77"/>
                </a:rPr>
                <a:t>19%</a:t>
              </a:r>
            </a:p>
          </p:txBody>
        </p:sp>
        <p:sp>
          <p:nvSpPr>
            <p:cNvPr id="19" name="TextBox 18">
              <a:extLst>
                <a:ext uri="{FF2B5EF4-FFF2-40B4-BE49-F238E27FC236}">
                  <a16:creationId xmlns:a16="http://schemas.microsoft.com/office/drawing/2014/main" id="{78B0E8D8-9FA6-4045-AF83-2018186A4493}"/>
                </a:ext>
              </a:extLst>
            </p:cNvPr>
            <p:cNvSpPr txBox="1"/>
            <p:nvPr/>
          </p:nvSpPr>
          <p:spPr>
            <a:xfrm>
              <a:off x="4946724" y="2638114"/>
              <a:ext cx="949003" cy="840727"/>
            </a:xfrm>
            <a:prstGeom prst="rect">
              <a:avLst/>
            </a:prstGeom>
            <a:noFill/>
          </p:spPr>
          <p:txBody>
            <a:bodyPr wrap="none" rtlCol="0" anchor="t">
              <a:spAutoFit/>
            </a:bodyPr>
            <a:lstStyle/>
            <a:p>
              <a:pPr algn="ctr"/>
              <a:r>
                <a:rPr lang="en-US" sz="6000" b="1" dirty="0">
                  <a:solidFill>
                    <a:schemeClr val="bg1"/>
                  </a:solidFill>
                  <a:cs typeface="Poppins" pitchFamily="2" charset="77"/>
                </a:rPr>
                <a:t>8%</a:t>
              </a:r>
            </a:p>
          </p:txBody>
        </p:sp>
        <p:sp>
          <p:nvSpPr>
            <p:cNvPr id="20" name="TextBox 19">
              <a:extLst>
                <a:ext uri="{FF2B5EF4-FFF2-40B4-BE49-F238E27FC236}">
                  <a16:creationId xmlns:a16="http://schemas.microsoft.com/office/drawing/2014/main" id="{16E56829-38D3-4DC5-8209-D3D88408296D}"/>
                </a:ext>
              </a:extLst>
            </p:cNvPr>
            <p:cNvSpPr txBox="1"/>
            <p:nvPr/>
          </p:nvSpPr>
          <p:spPr>
            <a:xfrm>
              <a:off x="6507005" y="3121319"/>
              <a:ext cx="1274095" cy="840727"/>
            </a:xfrm>
            <a:prstGeom prst="rect">
              <a:avLst/>
            </a:prstGeom>
            <a:noFill/>
          </p:spPr>
          <p:txBody>
            <a:bodyPr wrap="none" rtlCol="0" anchor="t">
              <a:spAutoFit/>
            </a:bodyPr>
            <a:lstStyle/>
            <a:p>
              <a:pPr algn="ctr"/>
              <a:r>
                <a:rPr lang="en-US" sz="6000" b="1" dirty="0">
                  <a:solidFill>
                    <a:schemeClr val="bg1"/>
                  </a:solidFill>
                  <a:cs typeface="Poppins" pitchFamily="2" charset="77"/>
                </a:rPr>
                <a:t>35%</a:t>
              </a:r>
            </a:p>
          </p:txBody>
        </p:sp>
        <p:sp>
          <p:nvSpPr>
            <p:cNvPr id="21" name="TextBox 20">
              <a:extLst>
                <a:ext uri="{FF2B5EF4-FFF2-40B4-BE49-F238E27FC236}">
                  <a16:creationId xmlns:a16="http://schemas.microsoft.com/office/drawing/2014/main" id="{1A3BCDA6-FF7D-4523-B1DB-91E81ACF30AE}"/>
                </a:ext>
              </a:extLst>
            </p:cNvPr>
            <p:cNvSpPr txBox="1"/>
            <p:nvPr/>
          </p:nvSpPr>
          <p:spPr>
            <a:xfrm>
              <a:off x="7633388" y="4834462"/>
              <a:ext cx="1140077" cy="840727"/>
            </a:xfrm>
            <a:prstGeom prst="rect">
              <a:avLst/>
            </a:prstGeom>
            <a:noFill/>
          </p:spPr>
          <p:txBody>
            <a:bodyPr wrap="none" rtlCol="0" anchor="t">
              <a:spAutoFit/>
            </a:bodyPr>
            <a:lstStyle/>
            <a:p>
              <a:pPr algn="ctr"/>
              <a:r>
                <a:rPr lang="en-US" sz="6000" b="1" dirty="0">
                  <a:solidFill>
                    <a:schemeClr val="bg1"/>
                  </a:solidFill>
                  <a:cs typeface="Poppins" pitchFamily="2" charset="77"/>
                </a:rPr>
                <a:t>13%</a:t>
              </a:r>
            </a:p>
          </p:txBody>
        </p:sp>
        <p:sp>
          <p:nvSpPr>
            <p:cNvPr id="22" name="TextBox 21">
              <a:extLst>
                <a:ext uri="{FF2B5EF4-FFF2-40B4-BE49-F238E27FC236}">
                  <a16:creationId xmlns:a16="http://schemas.microsoft.com/office/drawing/2014/main" id="{36CB5C20-26E1-4526-AFB8-3E82EB4585EF}"/>
                </a:ext>
              </a:extLst>
            </p:cNvPr>
            <p:cNvSpPr txBox="1"/>
            <p:nvPr/>
          </p:nvSpPr>
          <p:spPr>
            <a:xfrm rot="17394036">
              <a:off x="1906676" y="4432989"/>
              <a:ext cx="954311" cy="280242"/>
            </a:xfrm>
            <a:prstGeom prst="rect">
              <a:avLst/>
            </a:prstGeom>
            <a:noFill/>
          </p:spPr>
          <p:txBody>
            <a:bodyPr wrap="none" rtlCol="0" anchor="t">
              <a:spAutoFit/>
            </a:bodyPr>
            <a:lstStyle/>
            <a:p>
              <a:pPr algn="ctr"/>
              <a:r>
                <a:rPr lang="en-US" sz="1600" b="1" dirty="0">
                  <a:solidFill>
                    <a:schemeClr val="tx2"/>
                  </a:solidFill>
                  <a:cs typeface="Poppins" pitchFamily="2" charset="77"/>
                </a:rPr>
                <a:t>&lt; R200 000</a:t>
              </a:r>
            </a:p>
          </p:txBody>
        </p:sp>
        <p:sp>
          <p:nvSpPr>
            <p:cNvPr id="23" name="TextBox 22">
              <a:extLst>
                <a:ext uri="{FF2B5EF4-FFF2-40B4-BE49-F238E27FC236}">
                  <a16:creationId xmlns:a16="http://schemas.microsoft.com/office/drawing/2014/main" id="{27F36A24-6619-476A-B651-74CD75B241DA}"/>
                </a:ext>
              </a:extLst>
            </p:cNvPr>
            <p:cNvSpPr txBox="1"/>
            <p:nvPr/>
          </p:nvSpPr>
          <p:spPr>
            <a:xfrm rot="19489389">
              <a:off x="2953284" y="2671327"/>
              <a:ext cx="1619090" cy="280242"/>
            </a:xfrm>
            <a:prstGeom prst="rect">
              <a:avLst/>
            </a:prstGeom>
            <a:noFill/>
          </p:spPr>
          <p:txBody>
            <a:bodyPr wrap="none" rtlCol="0" anchor="t">
              <a:spAutoFit/>
            </a:bodyPr>
            <a:lstStyle/>
            <a:p>
              <a:pPr algn="ctr"/>
              <a:r>
                <a:rPr lang="en-US" sz="1600" b="1" dirty="0">
                  <a:solidFill>
                    <a:schemeClr val="tx2"/>
                  </a:solidFill>
                  <a:cs typeface="Poppins" pitchFamily="2" charset="77"/>
                </a:rPr>
                <a:t>R200 000-R799 000</a:t>
              </a:r>
            </a:p>
          </p:txBody>
        </p:sp>
        <p:sp>
          <p:nvSpPr>
            <p:cNvPr id="24" name="TextBox 23">
              <a:extLst>
                <a:ext uri="{FF2B5EF4-FFF2-40B4-BE49-F238E27FC236}">
                  <a16:creationId xmlns:a16="http://schemas.microsoft.com/office/drawing/2014/main" id="{C1D84CAE-6B38-454B-8634-FF5B3211AD24}"/>
                </a:ext>
              </a:extLst>
            </p:cNvPr>
            <p:cNvSpPr txBox="1"/>
            <p:nvPr/>
          </p:nvSpPr>
          <p:spPr>
            <a:xfrm rot="21154588">
              <a:off x="4445886" y="2077363"/>
              <a:ext cx="1613783" cy="280242"/>
            </a:xfrm>
            <a:prstGeom prst="rect">
              <a:avLst/>
            </a:prstGeom>
            <a:noFill/>
          </p:spPr>
          <p:txBody>
            <a:bodyPr wrap="none" rtlCol="0" anchor="t">
              <a:spAutoFit/>
            </a:bodyPr>
            <a:lstStyle/>
            <a:p>
              <a:pPr algn="ctr"/>
              <a:r>
                <a:rPr lang="en-US" sz="1600" b="1" dirty="0">
                  <a:solidFill>
                    <a:schemeClr val="tx2"/>
                  </a:solidFill>
                  <a:cs typeface="Poppins" pitchFamily="2" charset="77"/>
                </a:rPr>
                <a:t>R800 000-R999 000</a:t>
              </a:r>
            </a:p>
          </p:txBody>
        </p:sp>
        <p:sp>
          <p:nvSpPr>
            <p:cNvPr id="25" name="TextBox 24">
              <a:extLst>
                <a:ext uri="{FF2B5EF4-FFF2-40B4-BE49-F238E27FC236}">
                  <a16:creationId xmlns:a16="http://schemas.microsoft.com/office/drawing/2014/main" id="{CD55408D-3538-4197-BD33-A6BC87BFB2EA}"/>
                </a:ext>
              </a:extLst>
            </p:cNvPr>
            <p:cNvSpPr txBox="1"/>
            <p:nvPr/>
          </p:nvSpPr>
          <p:spPr>
            <a:xfrm rot="2172796">
              <a:off x="6966684" y="2740847"/>
              <a:ext cx="1787607" cy="280242"/>
            </a:xfrm>
            <a:prstGeom prst="rect">
              <a:avLst/>
            </a:prstGeom>
            <a:noFill/>
          </p:spPr>
          <p:txBody>
            <a:bodyPr wrap="none" rtlCol="0" anchor="t">
              <a:spAutoFit/>
            </a:bodyPr>
            <a:lstStyle/>
            <a:p>
              <a:pPr algn="ctr"/>
              <a:r>
                <a:rPr lang="en-US" sz="1600" b="1" dirty="0">
                  <a:solidFill>
                    <a:schemeClr val="tx2"/>
                  </a:solidFill>
                  <a:cs typeface="Poppins" pitchFamily="2" charset="77"/>
                </a:rPr>
                <a:t>R1000 000-R2000 000</a:t>
              </a:r>
            </a:p>
          </p:txBody>
        </p:sp>
        <p:sp>
          <p:nvSpPr>
            <p:cNvPr id="26" name="TextBox 25">
              <a:extLst>
                <a:ext uri="{FF2B5EF4-FFF2-40B4-BE49-F238E27FC236}">
                  <a16:creationId xmlns:a16="http://schemas.microsoft.com/office/drawing/2014/main" id="{008EE795-BE7D-496F-A973-CA8B93A09457}"/>
                </a:ext>
              </a:extLst>
            </p:cNvPr>
            <p:cNvSpPr txBox="1"/>
            <p:nvPr/>
          </p:nvSpPr>
          <p:spPr>
            <a:xfrm rot="4606686">
              <a:off x="8742060" y="4875699"/>
              <a:ext cx="1047194" cy="280242"/>
            </a:xfrm>
            <a:prstGeom prst="rect">
              <a:avLst/>
            </a:prstGeom>
            <a:noFill/>
          </p:spPr>
          <p:txBody>
            <a:bodyPr wrap="none" rtlCol="0" anchor="t">
              <a:spAutoFit/>
            </a:bodyPr>
            <a:lstStyle/>
            <a:p>
              <a:pPr algn="ctr"/>
              <a:r>
                <a:rPr lang="en-US" sz="1600" b="1" dirty="0">
                  <a:solidFill>
                    <a:schemeClr val="tx2"/>
                  </a:solidFill>
                  <a:cs typeface="Poppins" pitchFamily="2" charset="77"/>
                </a:rPr>
                <a:t>&gt; R2000 000</a:t>
              </a:r>
            </a:p>
          </p:txBody>
        </p:sp>
      </p:grpSp>
    </p:spTree>
    <p:extLst>
      <p:ext uri="{BB962C8B-B14F-4D97-AF65-F5344CB8AC3E}">
        <p14:creationId xmlns:p14="http://schemas.microsoft.com/office/powerpoint/2010/main" val="31261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EC8AF-C447-41F8-B1FF-3ECA968CC18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CFE3CC7-5C37-430C-B47B-81B729E9078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5DBED99-ACF3-4798-BC20-C49917E0945E}"/>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A47E59FB-8895-4178-B8EE-C137916C21C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0BE3405-0064-4132-B5C9-9806D6038FA1}"/>
              </a:ext>
            </a:extLst>
          </p:cNvPr>
          <p:cNvSpPr>
            <a:spLocks noGrp="1"/>
          </p:cNvSpPr>
          <p:nvPr>
            <p:ph type="body" sz="quarter" idx="13"/>
          </p:nvPr>
        </p:nvSpPr>
        <p:spPr/>
        <p:txBody>
          <a:bodyPr/>
          <a:lstStyle/>
          <a:p>
            <a:endParaRPr lang="en-ZA"/>
          </a:p>
        </p:txBody>
      </p:sp>
      <p:grpSp>
        <p:nvGrpSpPr>
          <p:cNvPr id="48" name="Group 47">
            <a:extLst>
              <a:ext uri="{FF2B5EF4-FFF2-40B4-BE49-F238E27FC236}">
                <a16:creationId xmlns:a16="http://schemas.microsoft.com/office/drawing/2014/main" id="{D6F9CD5A-4BD8-4AD8-A846-519D644DFE4C}"/>
              </a:ext>
            </a:extLst>
          </p:cNvPr>
          <p:cNvGrpSpPr/>
          <p:nvPr/>
        </p:nvGrpSpPr>
        <p:grpSpPr>
          <a:xfrm>
            <a:off x="609600" y="1725379"/>
            <a:ext cx="9782175" cy="4459682"/>
            <a:chOff x="1779025" y="1900649"/>
            <a:chExt cx="7344416" cy="4284411"/>
          </a:xfrm>
        </p:grpSpPr>
        <p:sp>
          <p:nvSpPr>
            <p:cNvPr id="14" name="Freeform 5">
              <a:extLst>
                <a:ext uri="{FF2B5EF4-FFF2-40B4-BE49-F238E27FC236}">
                  <a16:creationId xmlns:a16="http://schemas.microsoft.com/office/drawing/2014/main" id="{FD5EFDDD-EBB3-4AC4-861A-D92A54995608}"/>
                </a:ext>
              </a:extLst>
            </p:cNvPr>
            <p:cNvSpPr>
              <a:spLocks noChangeArrowheads="1"/>
            </p:cNvSpPr>
            <p:nvPr/>
          </p:nvSpPr>
          <p:spPr bwMode="auto">
            <a:xfrm>
              <a:off x="5817234" y="1900649"/>
              <a:ext cx="1479809" cy="670864"/>
            </a:xfrm>
            <a:custGeom>
              <a:avLst/>
              <a:gdLst>
                <a:gd name="T0" fmla="*/ 0 w 5009"/>
                <a:gd name="T1" fmla="*/ 2269 h 2270"/>
                <a:gd name="T2" fmla="*/ 568 w 5009"/>
                <a:gd name="T3" fmla="*/ 2269 h 2270"/>
                <a:gd name="T4" fmla="*/ 568 w 5009"/>
                <a:gd name="T5" fmla="*/ 2269 h 2270"/>
                <a:gd name="T6" fmla="*/ 2504 w 5009"/>
                <a:gd name="T7" fmla="*/ 514 h 2270"/>
                <a:gd name="T8" fmla="*/ 4441 w 5009"/>
                <a:gd name="T9" fmla="*/ 2269 h 2270"/>
                <a:gd name="T10" fmla="*/ 5008 w 5009"/>
                <a:gd name="T11" fmla="*/ 2269 h 2270"/>
                <a:gd name="T12" fmla="*/ 2504 w 5009"/>
                <a:gd name="T13" fmla="*/ 0 h 2270"/>
                <a:gd name="T14" fmla="*/ 2504 w 5009"/>
                <a:gd name="T15" fmla="*/ 0 h 2270"/>
                <a:gd name="T16" fmla="*/ 0 w 5009"/>
                <a:gd name="T17" fmla="*/ 2269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9" h="2270">
                  <a:moveTo>
                    <a:pt x="0" y="2269"/>
                  </a:moveTo>
                  <a:lnTo>
                    <a:pt x="568" y="2269"/>
                  </a:lnTo>
                  <a:lnTo>
                    <a:pt x="568" y="2269"/>
                  </a:lnTo>
                  <a:cubicBezTo>
                    <a:pt x="1303" y="1603"/>
                    <a:pt x="1757" y="1192"/>
                    <a:pt x="2504" y="514"/>
                  </a:cubicBezTo>
                  <a:lnTo>
                    <a:pt x="4441" y="2269"/>
                  </a:lnTo>
                  <a:lnTo>
                    <a:pt x="5008" y="2269"/>
                  </a:lnTo>
                  <a:lnTo>
                    <a:pt x="2504" y="0"/>
                  </a:lnTo>
                  <a:lnTo>
                    <a:pt x="2504" y="0"/>
                  </a:lnTo>
                  <a:cubicBezTo>
                    <a:pt x="1466" y="941"/>
                    <a:pt x="1682" y="745"/>
                    <a:pt x="0" y="2269"/>
                  </a:cubicBezTo>
                </a:path>
              </a:pathLst>
            </a:custGeom>
            <a:solidFill>
              <a:schemeClr val="accent3">
                <a:lumMod val="75000"/>
              </a:schemeClr>
            </a:solidFill>
            <a:ln>
              <a:noFill/>
            </a:ln>
            <a:effectLst/>
          </p:spPr>
          <p:txBody>
            <a:bodyPr wrap="none" anchor="ctr"/>
            <a:lstStyle/>
            <a:p>
              <a:endParaRPr lang="en-US" sz="3200" dirty="0"/>
            </a:p>
          </p:txBody>
        </p:sp>
        <p:grpSp>
          <p:nvGrpSpPr>
            <p:cNvPr id="47" name="Group 46">
              <a:extLst>
                <a:ext uri="{FF2B5EF4-FFF2-40B4-BE49-F238E27FC236}">
                  <a16:creationId xmlns:a16="http://schemas.microsoft.com/office/drawing/2014/main" id="{31EDEEA0-410D-4FCB-BBC0-17309446D021}"/>
                </a:ext>
              </a:extLst>
            </p:cNvPr>
            <p:cNvGrpSpPr/>
            <p:nvPr/>
          </p:nvGrpSpPr>
          <p:grpSpPr>
            <a:xfrm>
              <a:off x="1779025" y="2053058"/>
              <a:ext cx="7344416" cy="4132002"/>
              <a:chOff x="1779025" y="2053058"/>
              <a:chExt cx="7344416" cy="4132002"/>
            </a:xfrm>
          </p:grpSpPr>
          <p:sp>
            <p:nvSpPr>
              <p:cNvPr id="7" name="Freeform 2">
                <a:extLst>
                  <a:ext uri="{FF2B5EF4-FFF2-40B4-BE49-F238E27FC236}">
                    <a16:creationId xmlns:a16="http://schemas.microsoft.com/office/drawing/2014/main" id="{A3981B2A-2C9B-4572-BB3F-23F60DA1938A}"/>
                  </a:ext>
                </a:extLst>
              </p:cNvPr>
              <p:cNvSpPr>
                <a:spLocks noChangeArrowheads="1"/>
              </p:cNvSpPr>
              <p:nvPr/>
            </p:nvSpPr>
            <p:spPr bwMode="auto">
              <a:xfrm>
                <a:off x="5422531" y="5142940"/>
                <a:ext cx="1707772" cy="1042119"/>
              </a:xfrm>
              <a:custGeom>
                <a:avLst/>
                <a:gdLst>
                  <a:gd name="T0" fmla="*/ 4440 w 5782"/>
                  <a:gd name="T1" fmla="*/ 608 h 3528"/>
                  <a:gd name="T2" fmla="*/ 5781 w 5782"/>
                  <a:gd name="T3" fmla="*/ 3527 h 3528"/>
                  <a:gd name="T4" fmla="*/ 1908 w 5782"/>
                  <a:gd name="T5" fmla="*/ 3527 h 3528"/>
                  <a:gd name="T6" fmla="*/ 567 w 5782"/>
                  <a:gd name="T7" fmla="*/ 608 h 3528"/>
                  <a:gd name="T8" fmla="*/ 0 w 5782"/>
                  <a:gd name="T9" fmla="*/ 608 h 3528"/>
                  <a:gd name="T10" fmla="*/ 0 w 5782"/>
                  <a:gd name="T11" fmla="*/ 608 h 3528"/>
                  <a:gd name="T12" fmla="*/ 2224 w 5782"/>
                  <a:gd name="T13" fmla="*/ 0 h 3528"/>
                  <a:gd name="T14" fmla="*/ 5007 w 5782"/>
                  <a:gd name="T15" fmla="*/ 608 h 3528"/>
                  <a:gd name="T16" fmla="*/ 4440 w 5782"/>
                  <a:gd name="T17" fmla="*/ 608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2" h="3528">
                    <a:moveTo>
                      <a:pt x="4440" y="608"/>
                    </a:moveTo>
                    <a:lnTo>
                      <a:pt x="5781" y="3527"/>
                    </a:lnTo>
                    <a:lnTo>
                      <a:pt x="1908" y="3527"/>
                    </a:lnTo>
                    <a:lnTo>
                      <a:pt x="567" y="608"/>
                    </a:lnTo>
                    <a:lnTo>
                      <a:pt x="0" y="608"/>
                    </a:lnTo>
                    <a:lnTo>
                      <a:pt x="0" y="608"/>
                    </a:lnTo>
                    <a:cubicBezTo>
                      <a:pt x="1493" y="199"/>
                      <a:pt x="1302" y="252"/>
                      <a:pt x="2224" y="0"/>
                    </a:cubicBezTo>
                    <a:lnTo>
                      <a:pt x="5007" y="608"/>
                    </a:lnTo>
                    <a:lnTo>
                      <a:pt x="4440" y="608"/>
                    </a:lnTo>
                  </a:path>
                </a:pathLst>
              </a:custGeom>
              <a:solidFill>
                <a:schemeClr val="bg1">
                  <a:lumMod val="85000"/>
                </a:schemeClr>
              </a:solidFill>
              <a:ln>
                <a:noFill/>
              </a:ln>
              <a:effectLst/>
            </p:spPr>
            <p:txBody>
              <a:bodyPr wrap="none" anchor="ctr"/>
              <a:lstStyle/>
              <a:p>
                <a:endParaRPr lang="en-US" sz="3200" dirty="0"/>
              </a:p>
            </p:txBody>
          </p:sp>
          <p:sp>
            <p:nvSpPr>
              <p:cNvPr id="8" name="Freeform 2">
                <a:extLst>
                  <a:ext uri="{FF2B5EF4-FFF2-40B4-BE49-F238E27FC236}">
                    <a16:creationId xmlns:a16="http://schemas.microsoft.com/office/drawing/2014/main" id="{85FFEC0A-A655-4276-95B8-80847CCAD75E}"/>
                  </a:ext>
                </a:extLst>
              </p:cNvPr>
              <p:cNvSpPr>
                <a:spLocks noChangeArrowheads="1"/>
              </p:cNvSpPr>
              <p:nvPr/>
            </p:nvSpPr>
            <p:spPr bwMode="auto">
              <a:xfrm>
                <a:off x="7246324" y="5142940"/>
                <a:ext cx="1707772" cy="1042119"/>
              </a:xfrm>
              <a:custGeom>
                <a:avLst/>
                <a:gdLst>
                  <a:gd name="T0" fmla="*/ 4440 w 5782"/>
                  <a:gd name="T1" fmla="*/ 608 h 3528"/>
                  <a:gd name="T2" fmla="*/ 5781 w 5782"/>
                  <a:gd name="T3" fmla="*/ 3527 h 3528"/>
                  <a:gd name="T4" fmla="*/ 1908 w 5782"/>
                  <a:gd name="T5" fmla="*/ 3527 h 3528"/>
                  <a:gd name="T6" fmla="*/ 567 w 5782"/>
                  <a:gd name="T7" fmla="*/ 608 h 3528"/>
                  <a:gd name="T8" fmla="*/ 0 w 5782"/>
                  <a:gd name="T9" fmla="*/ 608 h 3528"/>
                  <a:gd name="T10" fmla="*/ 0 w 5782"/>
                  <a:gd name="T11" fmla="*/ 608 h 3528"/>
                  <a:gd name="T12" fmla="*/ 2224 w 5782"/>
                  <a:gd name="T13" fmla="*/ 0 h 3528"/>
                  <a:gd name="T14" fmla="*/ 5007 w 5782"/>
                  <a:gd name="T15" fmla="*/ 608 h 3528"/>
                  <a:gd name="T16" fmla="*/ 4440 w 5782"/>
                  <a:gd name="T17" fmla="*/ 608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2" h="3528">
                    <a:moveTo>
                      <a:pt x="4440" y="608"/>
                    </a:moveTo>
                    <a:lnTo>
                      <a:pt x="5781" y="3527"/>
                    </a:lnTo>
                    <a:lnTo>
                      <a:pt x="1908" y="3527"/>
                    </a:lnTo>
                    <a:lnTo>
                      <a:pt x="567" y="608"/>
                    </a:lnTo>
                    <a:lnTo>
                      <a:pt x="0" y="608"/>
                    </a:lnTo>
                    <a:lnTo>
                      <a:pt x="0" y="608"/>
                    </a:lnTo>
                    <a:cubicBezTo>
                      <a:pt x="1493" y="199"/>
                      <a:pt x="1302" y="252"/>
                      <a:pt x="2224" y="0"/>
                    </a:cubicBezTo>
                    <a:lnTo>
                      <a:pt x="5007" y="608"/>
                    </a:lnTo>
                    <a:lnTo>
                      <a:pt x="4440" y="608"/>
                    </a:lnTo>
                  </a:path>
                </a:pathLst>
              </a:custGeom>
              <a:solidFill>
                <a:schemeClr val="bg1">
                  <a:lumMod val="85000"/>
                </a:schemeClr>
              </a:solidFill>
              <a:ln>
                <a:noFill/>
              </a:ln>
              <a:effectLst/>
            </p:spPr>
            <p:txBody>
              <a:bodyPr wrap="none" anchor="ctr"/>
              <a:lstStyle/>
              <a:p>
                <a:endParaRPr lang="en-US" sz="3200" dirty="0"/>
              </a:p>
            </p:txBody>
          </p:sp>
          <p:sp>
            <p:nvSpPr>
              <p:cNvPr id="9" name="Freeform 2">
                <a:extLst>
                  <a:ext uri="{FF2B5EF4-FFF2-40B4-BE49-F238E27FC236}">
                    <a16:creationId xmlns:a16="http://schemas.microsoft.com/office/drawing/2014/main" id="{6ED043DE-3E7F-400D-A053-3216D396379D}"/>
                  </a:ext>
                </a:extLst>
              </p:cNvPr>
              <p:cNvSpPr>
                <a:spLocks noChangeArrowheads="1"/>
              </p:cNvSpPr>
              <p:nvPr/>
            </p:nvSpPr>
            <p:spPr bwMode="auto">
              <a:xfrm>
                <a:off x="3593339" y="5142940"/>
                <a:ext cx="1707772" cy="1042119"/>
              </a:xfrm>
              <a:custGeom>
                <a:avLst/>
                <a:gdLst>
                  <a:gd name="T0" fmla="*/ 4440 w 5782"/>
                  <a:gd name="T1" fmla="*/ 608 h 3528"/>
                  <a:gd name="T2" fmla="*/ 5781 w 5782"/>
                  <a:gd name="T3" fmla="*/ 3527 h 3528"/>
                  <a:gd name="T4" fmla="*/ 1908 w 5782"/>
                  <a:gd name="T5" fmla="*/ 3527 h 3528"/>
                  <a:gd name="T6" fmla="*/ 567 w 5782"/>
                  <a:gd name="T7" fmla="*/ 608 h 3528"/>
                  <a:gd name="T8" fmla="*/ 0 w 5782"/>
                  <a:gd name="T9" fmla="*/ 608 h 3528"/>
                  <a:gd name="T10" fmla="*/ 0 w 5782"/>
                  <a:gd name="T11" fmla="*/ 608 h 3528"/>
                  <a:gd name="T12" fmla="*/ 2224 w 5782"/>
                  <a:gd name="T13" fmla="*/ 0 h 3528"/>
                  <a:gd name="T14" fmla="*/ 5007 w 5782"/>
                  <a:gd name="T15" fmla="*/ 608 h 3528"/>
                  <a:gd name="T16" fmla="*/ 4440 w 5782"/>
                  <a:gd name="T17" fmla="*/ 608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2" h="3528">
                    <a:moveTo>
                      <a:pt x="4440" y="608"/>
                    </a:moveTo>
                    <a:lnTo>
                      <a:pt x="5781" y="3527"/>
                    </a:lnTo>
                    <a:lnTo>
                      <a:pt x="1908" y="3527"/>
                    </a:lnTo>
                    <a:lnTo>
                      <a:pt x="567" y="608"/>
                    </a:lnTo>
                    <a:lnTo>
                      <a:pt x="0" y="608"/>
                    </a:lnTo>
                    <a:lnTo>
                      <a:pt x="0" y="608"/>
                    </a:lnTo>
                    <a:cubicBezTo>
                      <a:pt x="1493" y="199"/>
                      <a:pt x="1302" y="252"/>
                      <a:pt x="2224" y="0"/>
                    </a:cubicBezTo>
                    <a:lnTo>
                      <a:pt x="5007" y="608"/>
                    </a:lnTo>
                    <a:lnTo>
                      <a:pt x="4440" y="608"/>
                    </a:lnTo>
                  </a:path>
                </a:pathLst>
              </a:custGeom>
              <a:solidFill>
                <a:schemeClr val="bg1">
                  <a:lumMod val="85000"/>
                </a:schemeClr>
              </a:solidFill>
              <a:ln>
                <a:noFill/>
              </a:ln>
              <a:effectLst/>
            </p:spPr>
            <p:txBody>
              <a:bodyPr wrap="none" anchor="ctr"/>
              <a:lstStyle/>
              <a:p>
                <a:endParaRPr lang="en-US" sz="3200" dirty="0"/>
              </a:p>
            </p:txBody>
          </p:sp>
          <p:sp>
            <p:nvSpPr>
              <p:cNvPr id="10" name="Freeform 1">
                <a:extLst>
                  <a:ext uri="{FF2B5EF4-FFF2-40B4-BE49-F238E27FC236}">
                    <a16:creationId xmlns:a16="http://schemas.microsoft.com/office/drawing/2014/main" id="{9115D3C9-0826-41E5-AD92-AA0AF6ADFFC2}"/>
                  </a:ext>
                </a:extLst>
              </p:cNvPr>
              <p:cNvSpPr>
                <a:spLocks noChangeArrowheads="1"/>
              </p:cNvSpPr>
              <p:nvPr/>
            </p:nvSpPr>
            <p:spPr bwMode="auto">
              <a:xfrm>
                <a:off x="2175029" y="2406077"/>
                <a:ext cx="1479809" cy="670864"/>
              </a:xfrm>
              <a:custGeom>
                <a:avLst/>
                <a:gdLst>
                  <a:gd name="T0" fmla="*/ 0 w 5009"/>
                  <a:gd name="T1" fmla="*/ 2269 h 2270"/>
                  <a:gd name="T2" fmla="*/ 567 w 5009"/>
                  <a:gd name="T3" fmla="*/ 2269 h 2270"/>
                  <a:gd name="T4" fmla="*/ 567 w 5009"/>
                  <a:gd name="T5" fmla="*/ 2269 h 2270"/>
                  <a:gd name="T6" fmla="*/ 2504 w 5009"/>
                  <a:gd name="T7" fmla="*/ 514 h 2270"/>
                  <a:gd name="T8" fmla="*/ 4440 w 5009"/>
                  <a:gd name="T9" fmla="*/ 2269 h 2270"/>
                  <a:gd name="T10" fmla="*/ 5008 w 5009"/>
                  <a:gd name="T11" fmla="*/ 2269 h 2270"/>
                  <a:gd name="T12" fmla="*/ 2504 w 5009"/>
                  <a:gd name="T13" fmla="*/ 0 h 2270"/>
                  <a:gd name="T14" fmla="*/ 2504 w 5009"/>
                  <a:gd name="T15" fmla="*/ 0 h 2270"/>
                  <a:gd name="T16" fmla="*/ 0 w 5009"/>
                  <a:gd name="T17" fmla="*/ 2269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9" h="2270">
                    <a:moveTo>
                      <a:pt x="0" y="2269"/>
                    </a:moveTo>
                    <a:lnTo>
                      <a:pt x="567" y="2269"/>
                    </a:lnTo>
                    <a:lnTo>
                      <a:pt x="567" y="2269"/>
                    </a:lnTo>
                    <a:cubicBezTo>
                      <a:pt x="1302" y="1604"/>
                      <a:pt x="1756" y="1192"/>
                      <a:pt x="2504" y="514"/>
                    </a:cubicBezTo>
                    <a:lnTo>
                      <a:pt x="4440" y="2269"/>
                    </a:lnTo>
                    <a:lnTo>
                      <a:pt x="5008" y="2269"/>
                    </a:lnTo>
                    <a:lnTo>
                      <a:pt x="2504" y="0"/>
                    </a:lnTo>
                    <a:lnTo>
                      <a:pt x="2504" y="0"/>
                    </a:lnTo>
                    <a:cubicBezTo>
                      <a:pt x="1465" y="941"/>
                      <a:pt x="1681" y="745"/>
                      <a:pt x="0" y="2269"/>
                    </a:cubicBezTo>
                  </a:path>
                </a:pathLst>
              </a:custGeom>
              <a:solidFill>
                <a:schemeClr val="accent1">
                  <a:lumMod val="50000"/>
                </a:schemeClr>
              </a:solidFill>
              <a:ln>
                <a:noFill/>
              </a:ln>
              <a:effectLst/>
            </p:spPr>
            <p:txBody>
              <a:bodyPr wrap="none" anchor="ctr"/>
              <a:lstStyle/>
              <a:p>
                <a:endParaRPr lang="en-US" sz="3200" dirty="0"/>
              </a:p>
            </p:txBody>
          </p:sp>
          <p:sp>
            <p:nvSpPr>
              <p:cNvPr id="11" name="Freeform 2">
                <a:extLst>
                  <a:ext uri="{FF2B5EF4-FFF2-40B4-BE49-F238E27FC236}">
                    <a16:creationId xmlns:a16="http://schemas.microsoft.com/office/drawing/2014/main" id="{9B369889-3657-4CB1-B3A3-A0AD235E7F81}"/>
                  </a:ext>
                </a:extLst>
              </p:cNvPr>
              <p:cNvSpPr>
                <a:spLocks noChangeArrowheads="1"/>
              </p:cNvSpPr>
              <p:nvPr/>
            </p:nvSpPr>
            <p:spPr bwMode="auto">
              <a:xfrm>
                <a:off x="1779025" y="5142940"/>
                <a:ext cx="1707772" cy="1042119"/>
              </a:xfrm>
              <a:custGeom>
                <a:avLst/>
                <a:gdLst>
                  <a:gd name="T0" fmla="*/ 4440 w 5782"/>
                  <a:gd name="T1" fmla="*/ 608 h 3528"/>
                  <a:gd name="T2" fmla="*/ 5781 w 5782"/>
                  <a:gd name="T3" fmla="*/ 3527 h 3528"/>
                  <a:gd name="T4" fmla="*/ 1908 w 5782"/>
                  <a:gd name="T5" fmla="*/ 3527 h 3528"/>
                  <a:gd name="T6" fmla="*/ 567 w 5782"/>
                  <a:gd name="T7" fmla="*/ 608 h 3528"/>
                  <a:gd name="T8" fmla="*/ 0 w 5782"/>
                  <a:gd name="T9" fmla="*/ 608 h 3528"/>
                  <a:gd name="T10" fmla="*/ 0 w 5782"/>
                  <a:gd name="T11" fmla="*/ 608 h 3528"/>
                  <a:gd name="T12" fmla="*/ 2224 w 5782"/>
                  <a:gd name="T13" fmla="*/ 0 h 3528"/>
                  <a:gd name="T14" fmla="*/ 5007 w 5782"/>
                  <a:gd name="T15" fmla="*/ 608 h 3528"/>
                  <a:gd name="T16" fmla="*/ 4440 w 5782"/>
                  <a:gd name="T17" fmla="*/ 608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2" h="3528">
                    <a:moveTo>
                      <a:pt x="4440" y="608"/>
                    </a:moveTo>
                    <a:lnTo>
                      <a:pt x="5781" y="3527"/>
                    </a:lnTo>
                    <a:lnTo>
                      <a:pt x="1908" y="3527"/>
                    </a:lnTo>
                    <a:lnTo>
                      <a:pt x="567" y="608"/>
                    </a:lnTo>
                    <a:lnTo>
                      <a:pt x="0" y="608"/>
                    </a:lnTo>
                    <a:lnTo>
                      <a:pt x="0" y="608"/>
                    </a:lnTo>
                    <a:cubicBezTo>
                      <a:pt x="1493" y="199"/>
                      <a:pt x="1302" y="252"/>
                      <a:pt x="2224" y="0"/>
                    </a:cubicBezTo>
                    <a:lnTo>
                      <a:pt x="5007" y="608"/>
                    </a:lnTo>
                    <a:lnTo>
                      <a:pt x="4440" y="608"/>
                    </a:lnTo>
                  </a:path>
                </a:pathLst>
              </a:custGeom>
              <a:solidFill>
                <a:schemeClr val="bg1">
                  <a:lumMod val="85000"/>
                </a:schemeClr>
              </a:solidFill>
              <a:ln>
                <a:noFill/>
              </a:ln>
              <a:effectLst/>
            </p:spPr>
            <p:txBody>
              <a:bodyPr wrap="none" anchor="ctr"/>
              <a:lstStyle/>
              <a:p>
                <a:endParaRPr lang="en-US" sz="3200" dirty="0"/>
              </a:p>
            </p:txBody>
          </p:sp>
          <p:sp>
            <p:nvSpPr>
              <p:cNvPr id="12" name="Freeform 3">
                <a:extLst>
                  <a:ext uri="{FF2B5EF4-FFF2-40B4-BE49-F238E27FC236}">
                    <a16:creationId xmlns:a16="http://schemas.microsoft.com/office/drawing/2014/main" id="{600AACAA-62A3-4D58-9157-8FA1AA06603D}"/>
                  </a:ext>
                </a:extLst>
              </p:cNvPr>
              <p:cNvSpPr>
                <a:spLocks noChangeArrowheads="1"/>
              </p:cNvSpPr>
              <p:nvPr/>
            </p:nvSpPr>
            <p:spPr bwMode="auto">
              <a:xfrm>
                <a:off x="2343072" y="2557185"/>
                <a:ext cx="1145027" cy="3627875"/>
              </a:xfrm>
              <a:custGeom>
                <a:avLst/>
                <a:gdLst>
                  <a:gd name="T0" fmla="*/ 3873 w 3874"/>
                  <a:gd name="T1" fmla="*/ 1755 h 12281"/>
                  <a:gd name="T2" fmla="*/ 3873 w 3874"/>
                  <a:gd name="T3" fmla="*/ 12280 h 12281"/>
                  <a:gd name="T4" fmla="*/ 0 w 3874"/>
                  <a:gd name="T5" fmla="*/ 12280 h 12281"/>
                  <a:gd name="T6" fmla="*/ 0 w 3874"/>
                  <a:gd name="T7" fmla="*/ 1755 h 12281"/>
                  <a:gd name="T8" fmla="*/ 0 w 3874"/>
                  <a:gd name="T9" fmla="*/ 1755 h 12281"/>
                  <a:gd name="T10" fmla="*/ 1937 w 3874"/>
                  <a:gd name="T11" fmla="*/ 0 h 12281"/>
                  <a:gd name="T12" fmla="*/ 3873 w 3874"/>
                  <a:gd name="T13" fmla="*/ 1755 h 12281"/>
                </a:gdLst>
                <a:ahLst/>
                <a:cxnLst>
                  <a:cxn ang="0">
                    <a:pos x="T0" y="T1"/>
                  </a:cxn>
                  <a:cxn ang="0">
                    <a:pos x="T2" y="T3"/>
                  </a:cxn>
                  <a:cxn ang="0">
                    <a:pos x="T4" y="T5"/>
                  </a:cxn>
                  <a:cxn ang="0">
                    <a:pos x="T6" y="T7"/>
                  </a:cxn>
                  <a:cxn ang="0">
                    <a:pos x="T8" y="T9"/>
                  </a:cxn>
                  <a:cxn ang="0">
                    <a:pos x="T10" y="T11"/>
                  </a:cxn>
                  <a:cxn ang="0">
                    <a:pos x="T12" y="T13"/>
                  </a:cxn>
                </a:cxnLst>
                <a:rect l="0" t="0" r="r" b="b"/>
                <a:pathLst>
                  <a:path w="3874" h="12281">
                    <a:moveTo>
                      <a:pt x="3873" y="1755"/>
                    </a:moveTo>
                    <a:lnTo>
                      <a:pt x="3873" y="12280"/>
                    </a:lnTo>
                    <a:lnTo>
                      <a:pt x="0" y="12280"/>
                    </a:lnTo>
                    <a:lnTo>
                      <a:pt x="0" y="1755"/>
                    </a:lnTo>
                    <a:lnTo>
                      <a:pt x="0" y="1755"/>
                    </a:lnTo>
                    <a:cubicBezTo>
                      <a:pt x="735" y="1090"/>
                      <a:pt x="1189" y="678"/>
                      <a:pt x="1937" y="0"/>
                    </a:cubicBezTo>
                    <a:lnTo>
                      <a:pt x="3873" y="1755"/>
                    </a:lnTo>
                  </a:path>
                </a:pathLst>
              </a:custGeom>
              <a:solidFill>
                <a:schemeClr val="accent1"/>
              </a:solidFill>
              <a:ln>
                <a:noFill/>
              </a:ln>
              <a:effectLst/>
            </p:spPr>
            <p:txBody>
              <a:bodyPr wrap="none" anchor="ctr"/>
              <a:lstStyle/>
              <a:p>
                <a:endParaRPr lang="en-US" sz="3200" dirty="0"/>
              </a:p>
            </p:txBody>
          </p:sp>
          <p:sp>
            <p:nvSpPr>
              <p:cNvPr id="13" name="Freeform 4">
                <a:extLst>
                  <a:ext uri="{FF2B5EF4-FFF2-40B4-BE49-F238E27FC236}">
                    <a16:creationId xmlns:a16="http://schemas.microsoft.com/office/drawing/2014/main" id="{551344F8-1650-4554-AFFF-6B1E0B2CEA9E}"/>
                  </a:ext>
                </a:extLst>
              </p:cNvPr>
              <p:cNvSpPr>
                <a:spLocks noChangeArrowheads="1"/>
              </p:cNvSpPr>
              <p:nvPr/>
            </p:nvSpPr>
            <p:spPr bwMode="auto">
              <a:xfrm>
                <a:off x="2453796" y="2709594"/>
                <a:ext cx="923578" cy="3372557"/>
              </a:xfrm>
              <a:custGeom>
                <a:avLst/>
                <a:gdLst>
                  <a:gd name="T0" fmla="*/ 3126 w 3127"/>
                  <a:gd name="T1" fmla="*/ 1416 h 11417"/>
                  <a:gd name="T2" fmla="*/ 3126 w 3127"/>
                  <a:gd name="T3" fmla="*/ 11416 h 11417"/>
                  <a:gd name="T4" fmla="*/ 0 w 3127"/>
                  <a:gd name="T5" fmla="*/ 11416 h 11417"/>
                  <a:gd name="T6" fmla="*/ 0 w 3127"/>
                  <a:gd name="T7" fmla="*/ 1416 h 11417"/>
                  <a:gd name="T8" fmla="*/ 0 w 3127"/>
                  <a:gd name="T9" fmla="*/ 1416 h 11417"/>
                  <a:gd name="T10" fmla="*/ 1563 w 3127"/>
                  <a:gd name="T11" fmla="*/ 0 h 11417"/>
                  <a:gd name="T12" fmla="*/ 3126 w 3127"/>
                  <a:gd name="T13" fmla="*/ 1416 h 11417"/>
                </a:gdLst>
                <a:ahLst/>
                <a:cxnLst>
                  <a:cxn ang="0">
                    <a:pos x="T0" y="T1"/>
                  </a:cxn>
                  <a:cxn ang="0">
                    <a:pos x="T2" y="T3"/>
                  </a:cxn>
                  <a:cxn ang="0">
                    <a:pos x="T4" y="T5"/>
                  </a:cxn>
                  <a:cxn ang="0">
                    <a:pos x="T6" y="T7"/>
                  </a:cxn>
                  <a:cxn ang="0">
                    <a:pos x="T8" y="T9"/>
                  </a:cxn>
                  <a:cxn ang="0">
                    <a:pos x="T10" y="T11"/>
                  </a:cxn>
                  <a:cxn ang="0">
                    <a:pos x="T12" y="T13"/>
                  </a:cxn>
                </a:cxnLst>
                <a:rect l="0" t="0" r="r" b="b"/>
                <a:pathLst>
                  <a:path w="3127" h="11417">
                    <a:moveTo>
                      <a:pt x="3126" y="1416"/>
                    </a:moveTo>
                    <a:lnTo>
                      <a:pt x="3126" y="11416"/>
                    </a:lnTo>
                    <a:lnTo>
                      <a:pt x="0" y="11416"/>
                    </a:lnTo>
                    <a:lnTo>
                      <a:pt x="0" y="1416"/>
                    </a:lnTo>
                    <a:lnTo>
                      <a:pt x="0" y="1416"/>
                    </a:lnTo>
                    <a:cubicBezTo>
                      <a:pt x="593" y="879"/>
                      <a:pt x="960" y="547"/>
                      <a:pt x="1563" y="0"/>
                    </a:cubicBezTo>
                    <a:lnTo>
                      <a:pt x="3126" y="1416"/>
                    </a:lnTo>
                  </a:path>
                </a:pathLst>
              </a:custGeom>
              <a:solidFill>
                <a:schemeClr val="bg1"/>
              </a:solidFill>
              <a:ln>
                <a:noFill/>
              </a:ln>
              <a:effectLst/>
            </p:spPr>
            <p:txBody>
              <a:bodyPr wrap="none" anchor="ctr"/>
              <a:lstStyle/>
              <a:p>
                <a:endParaRPr lang="en-US" sz="3200" dirty="0"/>
              </a:p>
            </p:txBody>
          </p:sp>
          <p:sp>
            <p:nvSpPr>
              <p:cNvPr id="15" name="Freeform 6">
                <a:extLst>
                  <a:ext uri="{FF2B5EF4-FFF2-40B4-BE49-F238E27FC236}">
                    <a16:creationId xmlns:a16="http://schemas.microsoft.com/office/drawing/2014/main" id="{912BB8C8-4B2D-40BB-B0D0-481FED31AC3E}"/>
                  </a:ext>
                </a:extLst>
              </p:cNvPr>
              <p:cNvSpPr>
                <a:spLocks noChangeArrowheads="1"/>
              </p:cNvSpPr>
              <p:nvPr/>
            </p:nvSpPr>
            <p:spPr bwMode="auto">
              <a:xfrm>
                <a:off x="5985276" y="2053058"/>
                <a:ext cx="1145027" cy="4132001"/>
              </a:xfrm>
              <a:custGeom>
                <a:avLst/>
                <a:gdLst>
                  <a:gd name="T0" fmla="*/ 3873 w 3874"/>
                  <a:gd name="T1" fmla="*/ 1755 h 13989"/>
                  <a:gd name="T2" fmla="*/ 3873 w 3874"/>
                  <a:gd name="T3" fmla="*/ 13988 h 13989"/>
                  <a:gd name="T4" fmla="*/ 0 w 3874"/>
                  <a:gd name="T5" fmla="*/ 13988 h 13989"/>
                  <a:gd name="T6" fmla="*/ 0 w 3874"/>
                  <a:gd name="T7" fmla="*/ 1755 h 13989"/>
                  <a:gd name="T8" fmla="*/ 0 w 3874"/>
                  <a:gd name="T9" fmla="*/ 1755 h 13989"/>
                  <a:gd name="T10" fmla="*/ 1936 w 3874"/>
                  <a:gd name="T11" fmla="*/ 0 h 13989"/>
                  <a:gd name="T12" fmla="*/ 3873 w 3874"/>
                  <a:gd name="T13" fmla="*/ 1755 h 13989"/>
                </a:gdLst>
                <a:ahLst/>
                <a:cxnLst>
                  <a:cxn ang="0">
                    <a:pos x="T0" y="T1"/>
                  </a:cxn>
                  <a:cxn ang="0">
                    <a:pos x="T2" y="T3"/>
                  </a:cxn>
                  <a:cxn ang="0">
                    <a:pos x="T4" y="T5"/>
                  </a:cxn>
                  <a:cxn ang="0">
                    <a:pos x="T6" y="T7"/>
                  </a:cxn>
                  <a:cxn ang="0">
                    <a:pos x="T8" y="T9"/>
                  </a:cxn>
                  <a:cxn ang="0">
                    <a:pos x="T10" y="T11"/>
                  </a:cxn>
                  <a:cxn ang="0">
                    <a:pos x="T12" y="T13"/>
                  </a:cxn>
                </a:cxnLst>
                <a:rect l="0" t="0" r="r" b="b"/>
                <a:pathLst>
                  <a:path w="3874" h="13989">
                    <a:moveTo>
                      <a:pt x="3873" y="1755"/>
                    </a:moveTo>
                    <a:lnTo>
                      <a:pt x="3873" y="13988"/>
                    </a:lnTo>
                    <a:lnTo>
                      <a:pt x="0" y="13988"/>
                    </a:lnTo>
                    <a:lnTo>
                      <a:pt x="0" y="1755"/>
                    </a:lnTo>
                    <a:lnTo>
                      <a:pt x="0" y="1755"/>
                    </a:lnTo>
                    <a:cubicBezTo>
                      <a:pt x="735" y="1089"/>
                      <a:pt x="1189" y="678"/>
                      <a:pt x="1936" y="0"/>
                    </a:cubicBezTo>
                    <a:lnTo>
                      <a:pt x="3873" y="1755"/>
                    </a:lnTo>
                  </a:path>
                </a:pathLst>
              </a:custGeom>
              <a:solidFill>
                <a:schemeClr val="accent3"/>
              </a:solidFill>
              <a:ln>
                <a:noFill/>
              </a:ln>
              <a:effectLst/>
            </p:spPr>
            <p:txBody>
              <a:bodyPr wrap="none" anchor="ctr"/>
              <a:lstStyle/>
              <a:p>
                <a:endParaRPr lang="en-US" sz="3200" dirty="0"/>
              </a:p>
            </p:txBody>
          </p:sp>
          <p:sp>
            <p:nvSpPr>
              <p:cNvPr id="16" name="Freeform 7">
                <a:extLst>
                  <a:ext uri="{FF2B5EF4-FFF2-40B4-BE49-F238E27FC236}">
                    <a16:creationId xmlns:a16="http://schemas.microsoft.com/office/drawing/2014/main" id="{16F9D959-B819-4AD2-9173-C6A5529D97B4}"/>
                  </a:ext>
                </a:extLst>
              </p:cNvPr>
              <p:cNvSpPr>
                <a:spLocks noChangeArrowheads="1"/>
              </p:cNvSpPr>
              <p:nvPr/>
            </p:nvSpPr>
            <p:spPr bwMode="auto">
              <a:xfrm>
                <a:off x="6096000" y="2205468"/>
                <a:ext cx="923578" cy="3876682"/>
              </a:xfrm>
              <a:custGeom>
                <a:avLst/>
                <a:gdLst>
                  <a:gd name="T0" fmla="*/ 3125 w 3126"/>
                  <a:gd name="T1" fmla="*/ 1416 h 13124"/>
                  <a:gd name="T2" fmla="*/ 3125 w 3126"/>
                  <a:gd name="T3" fmla="*/ 13123 h 13124"/>
                  <a:gd name="T4" fmla="*/ 0 w 3126"/>
                  <a:gd name="T5" fmla="*/ 13123 h 13124"/>
                  <a:gd name="T6" fmla="*/ 0 w 3126"/>
                  <a:gd name="T7" fmla="*/ 1416 h 13124"/>
                  <a:gd name="T8" fmla="*/ 0 w 3126"/>
                  <a:gd name="T9" fmla="*/ 1416 h 13124"/>
                  <a:gd name="T10" fmla="*/ 1562 w 3126"/>
                  <a:gd name="T11" fmla="*/ 0 h 13124"/>
                  <a:gd name="T12" fmla="*/ 3125 w 3126"/>
                  <a:gd name="T13" fmla="*/ 1416 h 13124"/>
                </a:gdLst>
                <a:ahLst/>
                <a:cxnLst>
                  <a:cxn ang="0">
                    <a:pos x="T0" y="T1"/>
                  </a:cxn>
                  <a:cxn ang="0">
                    <a:pos x="T2" y="T3"/>
                  </a:cxn>
                  <a:cxn ang="0">
                    <a:pos x="T4" y="T5"/>
                  </a:cxn>
                  <a:cxn ang="0">
                    <a:pos x="T6" y="T7"/>
                  </a:cxn>
                  <a:cxn ang="0">
                    <a:pos x="T8" y="T9"/>
                  </a:cxn>
                  <a:cxn ang="0">
                    <a:pos x="T10" y="T11"/>
                  </a:cxn>
                  <a:cxn ang="0">
                    <a:pos x="T12" y="T13"/>
                  </a:cxn>
                </a:cxnLst>
                <a:rect l="0" t="0" r="r" b="b"/>
                <a:pathLst>
                  <a:path w="3126" h="13124">
                    <a:moveTo>
                      <a:pt x="3125" y="1416"/>
                    </a:moveTo>
                    <a:lnTo>
                      <a:pt x="3125" y="13123"/>
                    </a:lnTo>
                    <a:lnTo>
                      <a:pt x="0" y="13123"/>
                    </a:lnTo>
                    <a:lnTo>
                      <a:pt x="0" y="1416"/>
                    </a:lnTo>
                    <a:lnTo>
                      <a:pt x="0" y="1416"/>
                    </a:lnTo>
                    <a:cubicBezTo>
                      <a:pt x="593" y="879"/>
                      <a:pt x="959" y="546"/>
                      <a:pt x="1562" y="0"/>
                    </a:cubicBezTo>
                    <a:lnTo>
                      <a:pt x="3125" y="1416"/>
                    </a:lnTo>
                  </a:path>
                </a:pathLst>
              </a:custGeom>
              <a:solidFill>
                <a:schemeClr val="bg1"/>
              </a:solidFill>
              <a:ln>
                <a:noFill/>
              </a:ln>
              <a:effectLst/>
            </p:spPr>
            <p:txBody>
              <a:bodyPr wrap="none" anchor="ctr"/>
              <a:lstStyle/>
              <a:p>
                <a:endParaRPr lang="en-US" sz="3200" dirty="0"/>
              </a:p>
            </p:txBody>
          </p:sp>
          <p:sp>
            <p:nvSpPr>
              <p:cNvPr id="17" name="Freeform 8">
                <a:extLst>
                  <a:ext uri="{FF2B5EF4-FFF2-40B4-BE49-F238E27FC236}">
                    <a16:creationId xmlns:a16="http://schemas.microsoft.com/office/drawing/2014/main" id="{3F8068F4-9199-467A-8ACE-724137B9F5D8}"/>
                  </a:ext>
                </a:extLst>
              </p:cNvPr>
              <p:cNvSpPr>
                <a:spLocks noChangeArrowheads="1"/>
              </p:cNvSpPr>
              <p:nvPr/>
            </p:nvSpPr>
            <p:spPr bwMode="auto">
              <a:xfrm>
                <a:off x="3994743" y="2825529"/>
                <a:ext cx="1478506" cy="670864"/>
              </a:xfrm>
              <a:custGeom>
                <a:avLst/>
                <a:gdLst>
                  <a:gd name="T0" fmla="*/ 0 w 5007"/>
                  <a:gd name="T1" fmla="*/ 2269 h 2270"/>
                  <a:gd name="T2" fmla="*/ 567 w 5007"/>
                  <a:gd name="T3" fmla="*/ 2269 h 2270"/>
                  <a:gd name="T4" fmla="*/ 567 w 5007"/>
                  <a:gd name="T5" fmla="*/ 2269 h 2270"/>
                  <a:gd name="T6" fmla="*/ 2504 w 5007"/>
                  <a:gd name="T7" fmla="*/ 514 h 2270"/>
                  <a:gd name="T8" fmla="*/ 4439 w 5007"/>
                  <a:gd name="T9" fmla="*/ 2269 h 2270"/>
                  <a:gd name="T10" fmla="*/ 5006 w 5007"/>
                  <a:gd name="T11" fmla="*/ 2269 h 2270"/>
                  <a:gd name="T12" fmla="*/ 2504 w 5007"/>
                  <a:gd name="T13" fmla="*/ 0 h 2270"/>
                  <a:gd name="T14" fmla="*/ 2504 w 5007"/>
                  <a:gd name="T15" fmla="*/ 0 h 2270"/>
                  <a:gd name="T16" fmla="*/ 0 w 5007"/>
                  <a:gd name="T17" fmla="*/ 2269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7" h="2270">
                    <a:moveTo>
                      <a:pt x="0" y="2269"/>
                    </a:moveTo>
                    <a:lnTo>
                      <a:pt x="567" y="2269"/>
                    </a:lnTo>
                    <a:lnTo>
                      <a:pt x="567" y="2269"/>
                    </a:lnTo>
                    <a:cubicBezTo>
                      <a:pt x="1302" y="1604"/>
                      <a:pt x="1756" y="1192"/>
                      <a:pt x="2504" y="514"/>
                    </a:cubicBezTo>
                    <a:lnTo>
                      <a:pt x="4439" y="2269"/>
                    </a:lnTo>
                    <a:lnTo>
                      <a:pt x="5006" y="2269"/>
                    </a:lnTo>
                    <a:lnTo>
                      <a:pt x="2504" y="0"/>
                    </a:lnTo>
                    <a:lnTo>
                      <a:pt x="2504" y="0"/>
                    </a:lnTo>
                    <a:cubicBezTo>
                      <a:pt x="1465" y="941"/>
                      <a:pt x="1681" y="746"/>
                      <a:pt x="0" y="2269"/>
                    </a:cubicBezTo>
                  </a:path>
                </a:pathLst>
              </a:custGeom>
              <a:solidFill>
                <a:schemeClr val="accent2">
                  <a:lumMod val="75000"/>
                </a:schemeClr>
              </a:solidFill>
              <a:ln>
                <a:noFill/>
              </a:ln>
              <a:effectLst/>
            </p:spPr>
            <p:txBody>
              <a:bodyPr wrap="none" anchor="ctr"/>
              <a:lstStyle/>
              <a:p>
                <a:endParaRPr lang="en-US" sz="3200" dirty="0"/>
              </a:p>
            </p:txBody>
          </p:sp>
          <p:sp>
            <p:nvSpPr>
              <p:cNvPr id="18" name="Freeform 9">
                <a:extLst>
                  <a:ext uri="{FF2B5EF4-FFF2-40B4-BE49-F238E27FC236}">
                    <a16:creationId xmlns:a16="http://schemas.microsoft.com/office/drawing/2014/main" id="{FF3C2868-A6C4-41F0-9237-5CCE47E0C155}"/>
                  </a:ext>
                </a:extLst>
              </p:cNvPr>
              <p:cNvSpPr>
                <a:spLocks noChangeArrowheads="1"/>
              </p:cNvSpPr>
              <p:nvPr/>
            </p:nvSpPr>
            <p:spPr bwMode="auto">
              <a:xfrm>
                <a:off x="4162785" y="2976636"/>
                <a:ext cx="1143726" cy="3208423"/>
              </a:xfrm>
              <a:custGeom>
                <a:avLst/>
                <a:gdLst>
                  <a:gd name="T0" fmla="*/ 3872 w 3873"/>
                  <a:gd name="T1" fmla="*/ 1755 h 10860"/>
                  <a:gd name="T2" fmla="*/ 3872 w 3873"/>
                  <a:gd name="T3" fmla="*/ 10859 h 10860"/>
                  <a:gd name="T4" fmla="*/ 0 w 3873"/>
                  <a:gd name="T5" fmla="*/ 10859 h 10860"/>
                  <a:gd name="T6" fmla="*/ 0 w 3873"/>
                  <a:gd name="T7" fmla="*/ 1755 h 10860"/>
                  <a:gd name="T8" fmla="*/ 0 w 3873"/>
                  <a:gd name="T9" fmla="*/ 1755 h 10860"/>
                  <a:gd name="T10" fmla="*/ 1937 w 3873"/>
                  <a:gd name="T11" fmla="*/ 0 h 10860"/>
                  <a:gd name="T12" fmla="*/ 3872 w 3873"/>
                  <a:gd name="T13" fmla="*/ 1755 h 10860"/>
                </a:gdLst>
                <a:ahLst/>
                <a:cxnLst>
                  <a:cxn ang="0">
                    <a:pos x="T0" y="T1"/>
                  </a:cxn>
                  <a:cxn ang="0">
                    <a:pos x="T2" y="T3"/>
                  </a:cxn>
                  <a:cxn ang="0">
                    <a:pos x="T4" y="T5"/>
                  </a:cxn>
                  <a:cxn ang="0">
                    <a:pos x="T6" y="T7"/>
                  </a:cxn>
                  <a:cxn ang="0">
                    <a:pos x="T8" y="T9"/>
                  </a:cxn>
                  <a:cxn ang="0">
                    <a:pos x="T10" y="T11"/>
                  </a:cxn>
                  <a:cxn ang="0">
                    <a:pos x="T12" y="T13"/>
                  </a:cxn>
                </a:cxnLst>
                <a:rect l="0" t="0" r="r" b="b"/>
                <a:pathLst>
                  <a:path w="3873" h="10860">
                    <a:moveTo>
                      <a:pt x="3872" y="1755"/>
                    </a:moveTo>
                    <a:lnTo>
                      <a:pt x="3872" y="10859"/>
                    </a:lnTo>
                    <a:lnTo>
                      <a:pt x="0" y="10859"/>
                    </a:lnTo>
                    <a:lnTo>
                      <a:pt x="0" y="1755"/>
                    </a:lnTo>
                    <a:lnTo>
                      <a:pt x="0" y="1755"/>
                    </a:lnTo>
                    <a:cubicBezTo>
                      <a:pt x="735" y="1090"/>
                      <a:pt x="1189" y="678"/>
                      <a:pt x="1937" y="0"/>
                    </a:cubicBezTo>
                    <a:lnTo>
                      <a:pt x="3872" y="1755"/>
                    </a:lnTo>
                  </a:path>
                </a:pathLst>
              </a:custGeom>
              <a:solidFill>
                <a:schemeClr val="accent2"/>
              </a:solidFill>
              <a:ln>
                <a:noFill/>
              </a:ln>
              <a:effectLst/>
            </p:spPr>
            <p:txBody>
              <a:bodyPr wrap="none" anchor="ctr"/>
              <a:lstStyle/>
              <a:p>
                <a:endParaRPr lang="en-US" sz="3200" dirty="0"/>
              </a:p>
            </p:txBody>
          </p:sp>
          <p:sp>
            <p:nvSpPr>
              <p:cNvPr id="19" name="Freeform 10">
                <a:extLst>
                  <a:ext uri="{FF2B5EF4-FFF2-40B4-BE49-F238E27FC236}">
                    <a16:creationId xmlns:a16="http://schemas.microsoft.com/office/drawing/2014/main" id="{CCD926E6-26D6-4CD1-85A1-6F607DE27E53}"/>
                  </a:ext>
                </a:extLst>
              </p:cNvPr>
              <p:cNvSpPr>
                <a:spLocks noChangeArrowheads="1"/>
              </p:cNvSpPr>
              <p:nvPr/>
            </p:nvSpPr>
            <p:spPr bwMode="auto">
              <a:xfrm>
                <a:off x="4273509" y="3130349"/>
                <a:ext cx="923578" cy="2953104"/>
              </a:xfrm>
              <a:custGeom>
                <a:avLst/>
                <a:gdLst>
                  <a:gd name="T0" fmla="*/ 3124 w 3125"/>
                  <a:gd name="T1" fmla="*/ 1417 h 9996"/>
                  <a:gd name="T2" fmla="*/ 3124 w 3125"/>
                  <a:gd name="T3" fmla="*/ 9995 h 9996"/>
                  <a:gd name="T4" fmla="*/ 0 w 3125"/>
                  <a:gd name="T5" fmla="*/ 9995 h 9996"/>
                  <a:gd name="T6" fmla="*/ 0 w 3125"/>
                  <a:gd name="T7" fmla="*/ 1417 h 9996"/>
                  <a:gd name="T8" fmla="*/ 0 w 3125"/>
                  <a:gd name="T9" fmla="*/ 1417 h 9996"/>
                  <a:gd name="T10" fmla="*/ 1563 w 3125"/>
                  <a:gd name="T11" fmla="*/ 0 h 9996"/>
                  <a:gd name="T12" fmla="*/ 3124 w 3125"/>
                  <a:gd name="T13" fmla="*/ 1417 h 9996"/>
                </a:gdLst>
                <a:ahLst/>
                <a:cxnLst>
                  <a:cxn ang="0">
                    <a:pos x="T0" y="T1"/>
                  </a:cxn>
                  <a:cxn ang="0">
                    <a:pos x="T2" y="T3"/>
                  </a:cxn>
                  <a:cxn ang="0">
                    <a:pos x="T4" y="T5"/>
                  </a:cxn>
                  <a:cxn ang="0">
                    <a:pos x="T6" y="T7"/>
                  </a:cxn>
                  <a:cxn ang="0">
                    <a:pos x="T8" y="T9"/>
                  </a:cxn>
                  <a:cxn ang="0">
                    <a:pos x="T10" y="T11"/>
                  </a:cxn>
                  <a:cxn ang="0">
                    <a:pos x="T12" y="T13"/>
                  </a:cxn>
                </a:cxnLst>
                <a:rect l="0" t="0" r="r" b="b"/>
                <a:pathLst>
                  <a:path w="3125" h="9996">
                    <a:moveTo>
                      <a:pt x="3124" y="1417"/>
                    </a:moveTo>
                    <a:lnTo>
                      <a:pt x="3124" y="9995"/>
                    </a:lnTo>
                    <a:lnTo>
                      <a:pt x="0" y="9995"/>
                    </a:lnTo>
                    <a:lnTo>
                      <a:pt x="0" y="1417"/>
                    </a:lnTo>
                    <a:lnTo>
                      <a:pt x="0" y="1417"/>
                    </a:lnTo>
                    <a:cubicBezTo>
                      <a:pt x="593" y="879"/>
                      <a:pt x="959" y="547"/>
                      <a:pt x="1563" y="0"/>
                    </a:cubicBezTo>
                    <a:lnTo>
                      <a:pt x="3124" y="1417"/>
                    </a:lnTo>
                  </a:path>
                </a:pathLst>
              </a:custGeom>
              <a:solidFill>
                <a:schemeClr val="bg1"/>
              </a:solidFill>
              <a:ln>
                <a:noFill/>
              </a:ln>
              <a:effectLst/>
            </p:spPr>
            <p:txBody>
              <a:bodyPr wrap="none" anchor="ctr"/>
              <a:lstStyle/>
              <a:p>
                <a:endParaRPr lang="en-US" sz="3200" dirty="0"/>
              </a:p>
            </p:txBody>
          </p:sp>
          <p:sp>
            <p:nvSpPr>
              <p:cNvPr id="20" name="Freeform 11">
                <a:extLst>
                  <a:ext uri="{FF2B5EF4-FFF2-40B4-BE49-F238E27FC236}">
                    <a16:creationId xmlns:a16="http://schemas.microsoft.com/office/drawing/2014/main" id="{74762C61-3752-464F-8CEE-C4308A344D66}"/>
                  </a:ext>
                </a:extLst>
              </p:cNvPr>
              <p:cNvSpPr>
                <a:spLocks noChangeArrowheads="1"/>
              </p:cNvSpPr>
              <p:nvPr/>
            </p:nvSpPr>
            <p:spPr bwMode="auto">
              <a:xfrm>
                <a:off x="7643632" y="3332260"/>
                <a:ext cx="1479809" cy="670865"/>
              </a:xfrm>
              <a:custGeom>
                <a:avLst/>
                <a:gdLst>
                  <a:gd name="T0" fmla="*/ 0 w 5009"/>
                  <a:gd name="T1" fmla="*/ 2269 h 2270"/>
                  <a:gd name="T2" fmla="*/ 568 w 5009"/>
                  <a:gd name="T3" fmla="*/ 2269 h 2270"/>
                  <a:gd name="T4" fmla="*/ 568 w 5009"/>
                  <a:gd name="T5" fmla="*/ 2269 h 2270"/>
                  <a:gd name="T6" fmla="*/ 2504 w 5009"/>
                  <a:gd name="T7" fmla="*/ 514 h 2270"/>
                  <a:gd name="T8" fmla="*/ 4440 w 5009"/>
                  <a:gd name="T9" fmla="*/ 2269 h 2270"/>
                  <a:gd name="T10" fmla="*/ 5008 w 5009"/>
                  <a:gd name="T11" fmla="*/ 2269 h 2270"/>
                  <a:gd name="T12" fmla="*/ 2504 w 5009"/>
                  <a:gd name="T13" fmla="*/ 0 h 2270"/>
                  <a:gd name="T14" fmla="*/ 2504 w 5009"/>
                  <a:gd name="T15" fmla="*/ 0 h 2270"/>
                  <a:gd name="T16" fmla="*/ 0 w 5009"/>
                  <a:gd name="T17" fmla="*/ 2269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9" h="2270">
                    <a:moveTo>
                      <a:pt x="0" y="2269"/>
                    </a:moveTo>
                    <a:lnTo>
                      <a:pt x="568" y="2269"/>
                    </a:lnTo>
                    <a:lnTo>
                      <a:pt x="568" y="2269"/>
                    </a:lnTo>
                    <a:cubicBezTo>
                      <a:pt x="1302" y="1604"/>
                      <a:pt x="1756" y="1192"/>
                      <a:pt x="2504" y="514"/>
                    </a:cubicBezTo>
                    <a:lnTo>
                      <a:pt x="4440" y="2269"/>
                    </a:lnTo>
                    <a:lnTo>
                      <a:pt x="5008" y="2269"/>
                    </a:lnTo>
                    <a:lnTo>
                      <a:pt x="2504" y="0"/>
                    </a:lnTo>
                    <a:lnTo>
                      <a:pt x="2504" y="0"/>
                    </a:lnTo>
                    <a:cubicBezTo>
                      <a:pt x="1466" y="941"/>
                      <a:pt x="1682" y="745"/>
                      <a:pt x="0" y="2269"/>
                    </a:cubicBezTo>
                  </a:path>
                </a:pathLst>
              </a:custGeom>
              <a:solidFill>
                <a:schemeClr val="accent4">
                  <a:lumMod val="75000"/>
                </a:schemeClr>
              </a:solidFill>
              <a:ln>
                <a:noFill/>
              </a:ln>
              <a:effectLst/>
            </p:spPr>
            <p:txBody>
              <a:bodyPr wrap="none" anchor="ctr"/>
              <a:lstStyle/>
              <a:p>
                <a:endParaRPr lang="en-US" sz="3200" dirty="0"/>
              </a:p>
            </p:txBody>
          </p:sp>
          <p:sp>
            <p:nvSpPr>
              <p:cNvPr id="21" name="Freeform 12">
                <a:extLst>
                  <a:ext uri="{FF2B5EF4-FFF2-40B4-BE49-F238E27FC236}">
                    <a16:creationId xmlns:a16="http://schemas.microsoft.com/office/drawing/2014/main" id="{4A1028F5-A3BE-4FD8-B9E7-72789D08562D}"/>
                  </a:ext>
                </a:extLst>
              </p:cNvPr>
              <p:cNvSpPr>
                <a:spLocks noChangeArrowheads="1"/>
              </p:cNvSpPr>
              <p:nvPr/>
            </p:nvSpPr>
            <p:spPr bwMode="auto">
              <a:xfrm>
                <a:off x="7810371" y="3483367"/>
                <a:ext cx="1143726" cy="2701693"/>
              </a:xfrm>
              <a:custGeom>
                <a:avLst/>
                <a:gdLst>
                  <a:gd name="T0" fmla="*/ 3872 w 3873"/>
                  <a:gd name="T1" fmla="*/ 1755 h 9145"/>
                  <a:gd name="T2" fmla="*/ 3872 w 3873"/>
                  <a:gd name="T3" fmla="*/ 9144 h 9145"/>
                  <a:gd name="T4" fmla="*/ 0 w 3873"/>
                  <a:gd name="T5" fmla="*/ 9144 h 9145"/>
                  <a:gd name="T6" fmla="*/ 0 w 3873"/>
                  <a:gd name="T7" fmla="*/ 1755 h 9145"/>
                  <a:gd name="T8" fmla="*/ 0 w 3873"/>
                  <a:gd name="T9" fmla="*/ 1755 h 9145"/>
                  <a:gd name="T10" fmla="*/ 1936 w 3873"/>
                  <a:gd name="T11" fmla="*/ 0 h 9145"/>
                  <a:gd name="T12" fmla="*/ 3872 w 3873"/>
                  <a:gd name="T13" fmla="*/ 1755 h 9145"/>
                </a:gdLst>
                <a:ahLst/>
                <a:cxnLst>
                  <a:cxn ang="0">
                    <a:pos x="T0" y="T1"/>
                  </a:cxn>
                  <a:cxn ang="0">
                    <a:pos x="T2" y="T3"/>
                  </a:cxn>
                  <a:cxn ang="0">
                    <a:pos x="T4" y="T5"/>
                  </a:cxn>
                  <a:cxn ang="0">
                    <a:pos x="T6" y="T7"/>
                  </a:cxn>
                  <a:cxn ang="0">
                    <a:pos x="T8" y="T9"/>
                  </a:cxn>
                  <a:cxn ang="0">
                    <a:pos x="T10" y="T11"/>
                  </a:cxn>
                  <a:cxn ang="0">
                    <a:pos x="T12" y="T13"/>
                  </a:cxn>
                </a:cxnLst>
                <a:rect l="0" t="0" r="r" b="b"/>
                <a:pathLst>
                  <a:path w="3873" h="9145">
                    <a:moveTo>
                      <a:pt x="3872" y="1755"/>
                    </a:moveTo>
                    <a:lnTo>
                      <a:pt x="3872" y="9144"/>
                    </a:lnTo>
                    <a:lnTo>
                      <a:pt x="0" y="9144"/>
                    </a:lnTo>
                    <a:lnTo>
                      <a:pt x="0" y="1755"/>
                    </a:lnTo>
                    <a:lnTo>
                      <a:pt x="0" y="1755"/>
                    </a:lnTo>
                    <a:cubicBezTo>
                      <a:pt x="734" y="1090"/>
                      <a:pt x="1188" y="678"/>
                      <a:pt x="1936" y="0"/>
                    </a:cubicBezTo>
                    <a:lnTo>
                      <a:pt x="3872" y="1755"/>
                    </a:lnTo>
                  </a:path>
                </a:pathLst>
              </a:custGeom>
              <a:solidFill>
                <a:schemeClr val="accent4"/>
              </a:solidFill>
              <a:ln>
                <a:noFill/>
              </a:ln>
              <a:effectLst/>
            </p:spPr>
            <p:txBody>
              <a:bodyPr wrap="none" anchor="ctr"/>
              <a:lstStyle/>
              <a:p>
                <a:endParaRPr lang="en-US" sz="3200" dirty="0"/>
              </a:p>
            </p:txBody>
          </p:sp>
          <p:sp>
            <p:nvSpPr>
              <p:cNvPr id="22" name="Freeform 13">
                <a:extLst>
                  <a:ext uri="{FF2B5EF4-FFF2-40B4-BE49-F238E27FC236}">
                    <a16:creationId xmlns:a16="http://schemas.microsoft.com/office/drawing/2014/main" id="{80F16029-D84B-4884-8F0F-59E5623D52F3}"/>
                  </a:ext>
                </a:extLst>
              </p:cNvPr>
              <p:cNvSpPr>
                <a:spLocks noChangeArrowheads="1"/>
              </p:cNvSpPr>
              <p:nvPr/>
            </p:nvSpPr>
            <p:spPr bwMode="auto">
              <a:xfrm>
                <a:off x="7921095" y="3635777"/>
                <a:ext cx="923578" cy="2446374"/>
              </a:xfrm>
              <a:custGeom>
                <a:avLst/>
                <a:gdLst>
                  <a:gd name="T0" fmla="*/ 3126 w 3127"/>
                  <a:gd name="T1" fmla="*/ 1415 h 8281"/>
                  <a:gd name="T2" fmla="*/ 3126 w 3127"/>
                  <a:gd name="T3" fmla="*/ 8280 h 8281"/>
                  <a:gd name="T4" fmla="*/ 0 w 3127"/>
                  <a:gd name="T5" fmla="*/ 8280 h 8281"/>
                  <a:gd name="T6" fmla="*/ 0 w 3127"/>
                  <a:gd name="T7" fmla="*/ 1415 h 8281"/>
                  <a:gd name="T8" fmla="*/ 0 w 3127"/>
                  <a:gd name="T9" fmla="*/ 1415 h 8281"/>
                  <a:gd name="T10" fmla="*/ 1563 w 3127"/>
                  <a:gd name="T11" fmla="*/ 0 h 8281"/>
                  <a:gd name="T12" fmla="*/ 3126 w 3127"/>
                  <a:gd name="T13" fmla="*/ 1415 h 8281"/>
                </a:gdLst>
                <a:ahLst/>
                <a:cxnLst>
                  <a:cxn ang="0">
                    <a:pos x="T0" y="T1"/>
                  </a:cxn>
                  <a:cxn ang="0">
                    <a:pos x="T2" y="T3"/>
                  </a:cxn>
                  <a:cxn ang="0">
                    <a:pos x="T4" y="T5"/>
                  </a:cxn>
                  <a:cxn ang="0">
                    <a:pos x="T6" y="T7"/>
                  </a:cxn>
                  <a:cxn ang="0">
                    <a:pos x="T8" y="T9"/>
                  </a:cxn>
                  <a:cxn ang="0">
                    <a:pos x="T10" y="T11"/>
                  </a:cxn>
                  <a:cxn ang="0">
                    <a:pos x="T12" y="T13"/>
                  </a:cxn>
                </a:cxnLst>
                <a:rect l="0" t="0" r="r" b="b"/>
                <a:pathLst>
                  <a:path w="3127" h="8281">
                    <a:moveTo>
                      <a:pt x="3126" y="1415"/>
                    </a:moveTo>
                    <a:lnTo>
                      <a:pt x="3126" y="8280"/>
                    </a:lnTo>
                    <a:lnTo>
                      <a:pt x="0" y="8280"/>
                    </a:lnTo>
                    <a:lnTo>
                      <a:pt x="0" y="1415"/>
                    </a:lnTo>
                    <a:lnTo>
                      <a:pt x="0" y="1415"/>
                    </a:lnTo>
                    <a:cubicBezTo>
                      <a:pt x="593" y="880"/>
                      <a:pt x="960" y="547"/>
                      <a:pt x="1563" y="0"/>
                    </a:cubicBezTo>
                    <a:lnTo>
                      <a:pt x="3126" y="1415"/>
                    </a:lnTo>
                  </a:path>
                </a:pathLst>
              </a:custGeom>
              <a:solidFill>
                <a:schemeClr val="bg1"/>
              </a:solidFill>
              <a:ln>
                <a:noFill/>
              </a:ln>
              <a:effectLst/>
            </p:spPr>
            <p:txBody>
              <a:bodyPr wrap="none" anchor="ctr"/>
              <a:lstStyle/>
              <a:p>
                <a:endParaRPr lang="en-US" sz="3200" dirty="0"/>
              </a:p>
            </p:txBody>
          </p:sp>
          <p:sp>
            <p:nvSpPr>
              <p:cNvPr id="27" name="Subtitle 2">
                <a:extLst>
                  <a:ext uri="{FF2B5EF4-FFF2-40B4-BE49-F238E27FC236}">
                    <a16:creationId xmlns:a16="http://schemas.microsoft.com/office/drawing/2014/main" id="{F71B11B7-0232-43CB-A6A9-AC3931EA2A85}"/>
                  </a:ext>
                </a:extLst>
              </p:cNvPr>
              <p:cNvSpPr txBox="1">
                <a:spLocks/>
              </p:cNvSpPr>
              <p:nvPr/>
            </p:nvSpPr>
            <p:spPr>
              <a:xfrm>
                <a:off x="2484060" y="3402656"/>
                <a:ext cx="858423" cy="5694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8" name="Subtitle 2">
                <a:extLst>
                  <a:ext uri="{FF2B5EF4-FFF2-40B4-BE49-F238E27FC236}">
                    <a16:creationId xmlns:a16="http://schemas.microsoft.com/office/drawing/2014/main" id="{A8685C5A-8289-431E-BAF0-DFA2D5514078}"/>
                  </a:ext>
                </a:extLst>
              </p:cNvPr>
              <p:cNvSpPr txBox="1">
                <a:spLocks/>
              </p:cNvSpPr>
              <p:nvPr/>
            </p:nvSpPr>
            <p:spPr>
              <a:xfrm>
                <a:off x="4305912" y="3815049"/>
                <a:ext cx="858423" cy="5694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9" name="Subtitle 2">
                <a:extLst>
                  <a:ext uri="{FF2B5EF4-FFF2-40B4-BE49-F238E27FC236}">
                    <a16:creationId xmlns:a16="http://schemas.microsoft.com/office/drawing/2014/main" id="{1DD83B74-6AF9-4A5D-911B-1E2CF5A6BBEB}"/>
                  </a:ext>
                </a:extLst>
              </p:cNvPr>
              <p:cNvSpPr txBox="1">
                <a:spLocks/>
              </p:cNvSpPr>
              <p:nvPr/>
            </p:nvSpPr>
            <p:spPr>
              <a:xfrm>
                <a:off x="6126141" y="2904093"/>
                <a:ext cx="858423" cy="5694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0" name="Subtitle 2">
                <a:extLst>
                  <a:ext uri="{FF2B5EF4-FFF2-40B4-BE49-F238E27FC236}">
                    <a16:creationId xmlns:a16="http://schemas.microsoft.com/office/drawing/2014/main" id="{AB10B94A-4B86-4A56-96C9-790008F1C253}"/>
                  </a:ext>
                </a:extLst>
              </p:cNvPr>
              <p:cNvSpPr txBox="1">
                <a:spLocks/>
              </p:cNvSpPr>
              <p:nvPr/>
            </p:nvSpPr>
            <p:spPr>
              <a:xfrm>
                <a:off x="7953022" y="4347380"/>
                <a:ext cx="858423" cy="5694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1" name="TextBox 30">
                <a:extLst>
                  <a:ext uri="{FF2B5EF4-FFF2-40B4-BE49-F238E27FC236}">
                    <a16:creationId xmlns:a16="http://schemas.microsoft.com/office/drawing/2014/main" id="{C29C1A16-A887-4AD5-9FA2-4E6594ECDC6B}"/>
                  </a:ext>
                </a:extLst>
              </p:cNvPr>
              <p:cNvSpPr txBox="1"/>
              <p:nvPr/>
            </p:nvSpPr>
            <p:spPr>
              <a:xfrm>
                <a:off x="2639799" y="2851768"/>
                <a:ext cx="546945" cy="584775"/>
              </a:xfrm>
              <a:prstGeom prst="rect">
                <a:avLst/>
              </a:prstGeom>
              <a:noFill/>
            </p:spPr>
            <p:txBody>
              <a:bodyPr wrap="none" rtlCol="0" anchor="ctr" anchorCtr="0">
                <a:spAutoFit/>
              </a:bodyPr>
              <a:lstStyle/>
              <a:p>
                <a:pPr algn="ctr"/>
                <a:r>
                  <a:rPr lang="en-US" sz="3200" b="1" dirty="0">
                    <a:solidFill>
                      <a:schemeClr val="accent1"/>
                    </a:solidFill>
                    <a:ea typeface="League Spartan" charset="0"/>
                    <a:cs typeface="Poppins" pitchFamily="2" charset="77"/>
                  </a:rPr>
                  <a:t>01</a:t>
                </a:r>
              </a:p>
            </p:txBody>
          </p:sp>
          <p:sp>
            <p:nvSpPr>
              <p:cNvPr id="32" name="TextBox 31">
                <a:extLst>
                  <a:ext uri="{FF2B5EF4-FFF2-40B4-BE49-F238E27FC236}">
                    <a16:creationId xmlns:a16="http://schemas.microsoft.com/office/drawing/2014/main" id="{5A26FF57-DB15-4C6A-B5E9-17A2F83DA905}"/>
                  </a:ext>
                </a:extLst>
              </p:cNvPr>
              <p:cNvSpPr txBox="1"/>
              <p:nvPr/>
            </p:nvSpPr>
            <p:spPr>
              <a:xfrm>
                <a:off x="4419503" y="3264161"/>
                <a:ext cx="622286" cy="584775"/>
              </a:xfrm>
              <a:prstGeom prst="rect">
                <a:avLst/>
              </a:prstGeom>
              <a:noFill/>
            </p:spPr>
            <p:txBody>
              <a:bodyPr wrap="none" rtlCol="0" anchor="ctr" anchorCtr="0">
                <a:spAutoFit/>
              </a:bodyPr>
              <a:lstStyle/>
              <a:p>
                <a:pPr algn="ctr"/>
                <a:r>
                  <a:rPr lang="en-US" sz="3200" b="1" dirty="0">
                    <a:solidFill>
                      <a:schemeClr val="accent2"/>
                    </a:solidFill>
                    <a:ea typeface="League Spartan" charset="0"/>
                    <a:cs typeface="Poppins" pitchFamily="2" charset="77"/>
                  </a:rPr>
                  <a:t>02</a:t>
                </a:r>
              </a:p>
            </p:txBody>
          </p:sp>
          <p:sp>
            <p:nvSpPr>
              <p:cNvPr id="33" name="TextBox 32">
                <a:extLst>
                  <a:ext uri="{FF2B5EF4-FFF2-40B4-BE49-F238E27FC236}">
                    <a16:creationId xmlns:a16="http://schemas.microsoft.com/office/drawing/2014/main" id="{24F6521C-00E1-49A7-99BB-A8CF566BA326}"/>
                  </a:ext>
                </a:extLst>
              </p:cNvPr>
              <p:cNvSpPr txBox="1"/>
              <p:nvPr/>
            </p:nvSpPr>
            <p:spPr>
              <a:xfrm>
                <a:off x="6244894" y="2353206"/>
                <a:ext cx="627096" cy="584775"/>
              </a:xfrm>
              <a:prstGeom prst="rect">
                <a:avLst/>
              </a:prstGeom>
              <a:noFill/>
            </p:spPr>
            <p:txBody>
              <a:bodyPr wrap="none" rtlCol="0" anchor="ctr" anchorCtr="0">
                <a:spAutoFit/>
              </a:bodyPr>
              <a:lstStyle/>
              <a:p>
                <a:pPr algn="ctr"/>
                <a:r>
                  <a:rPr lang="en-US" sz="3200" b="1" dirty="0">
                    <a:solidFill>
                      <a:schemeClr val="accent3"/>
                    </a:solidFill>
                    <a:ea typeface="League Spartan" charset="0"/>
                    <a:cs typeface="Poppins" pitchFamily="2" charset="77"/>
                  </a:rPr>
                  <a:t>03</a:t>
                </a:r>
              </a:p>
            </p:txBody>
          </p:sp>
          <p:sp>
            <p:nvSpPr>
              <p:cNvPr id="34" name="TextBox 33">
                <a:extLst>
                  <a:ext uri="{FF2B5EF4-FFF2-40B4-BE49-F238E27FC236}">
                    <a16:creationId xmlns:a16="http://schemas.microsoft.com/office/drawing/2014/main" id="{A8C96376-62BB-4DBF-91E2-B5644D6DBEE2}"/>
                  </a:ext>
                </a:extLst>
              </p:cNvPr>
              <p:cNvSpPr txBox="1"/>
              <p:nvPr/>
            </p:nvSpPr>
            <p:spPr>
              <a:xfrm>
                <a:off x="8063626" y="3796491"/>
                <a:ext cx="644728" cy="584775"/>
              </a:xfrm>
              <a:prstGeom prst="rect">
                <a:avLst/>
              </a:prstGeom>
              <a:noFill/>
            </p:spPr>
            <p:txBody>
              <a:bodyPr wrap="none" rtlCol="0" anchor="ctr" anchorCtr="0">
                <a:spAutoFit/>
              </a:bodyPr>
              <a:lstStyle/>
              <a:p>
                <a:pPr algn="ctr"/>
                <a:r>
                  <a:rPr lang="en-US" sz="3200" b="1" dirty="0">
                    <a:solidFill>
                      <a:schemeClr val="accent4"/>
                    </a:solidFill>
                    <a:ea typeface="League Spartan" charset="0"/>
                    <a:cs typeface="Poppins" pitchFamily="2" charset="77"/>
                  </a:rPr>
                  <a:t>04</a:t>
                </a:r>
              </a:p>
            </p:txBody>
          </p:sp>
          <p:cxnSp>
            <p:nvCxnSpPr>
              <p:cNvPr id="35" name="Straight Arrow Connector 34">
                <a:extLst>
                  <a:ext uri="{FF2B5EF4-FFF2-40B4-BE49-F238E27FC236}">
                    <a16:creationId xmlns:a16="http://schemas.microsoft.com/office/drawing/2014/main" id="{31029859-E726-4D48-BE54-1C627E268482}"/>
                  </a:ext>
                </a:extLst>
              </p:cNvPr>
              <p:cNvCxnSpPr>
                <a:cxnSpLocks/>
              </p:cNvCxnSpPr>
              <p:nvPr/>
            </p:nvCxnSpPr>
            <p:spPr>
              <a:xfrm flipV="1">
                <a:off x="2900588" y="4318876"/>
                <a:ext cx="0" cy="1160058"/>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1C3781-1187-4C73-815F-9DF640C56395}"/>
                  </a:ext>
                </a:extLst>
              </p:cNvPr>
              <p:cNvCxnSpPr>
                <a:cxnSpLocks/>
              </p:cNvCxnSpPr>
              <p:nvPr/>
            </p:nvCxnSpPr>
            <p:spPr>
              <a:xfrm flipV="1">
                <a:off x="4730541" y="4760025"/>
                <a:ext cx="0" cy="718910"/>
              </a:xfrm>
              <a:prstGeom prst="straightConnector1">
                <a:avLst/>
              </a:prstGeom>
              <a:ln w="635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37981C-2217-42E5-9F70-03CB1EADC831}"/>
                  </a:ext>
                </a:extLst>
              </p:cNvPr>
              <p:cNvCxnSpPr>
                <a:cxnSpLocks/>
              </p:cNvCxnSpPr>
              <p:nvPr/>
            </p:nvCxnSpPr>
            <p:spPr>
              <a:xfrm flipV="1">
                <a:off x="6552324" y="3848256"/>
                <a:ext cx="0" cy="1630678"/>
              </a:xfrm>
              <a:prstGeom prst="straightConnector1">
                <a:avLst/>
              </a:prstGeom>
              <a:ln w="63500">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F65EF4-6EA9-4470-86BB-D3CC86C29CF9}"/>
                  </a:ext>
                </a:extLst>
              </p:cNvPr>
              <p:cNvCxnSpPr>
                <a:cxnSpLocks/>
              </p:cNvCxnSpPr>
              <p:nvPr/>
            </p:nvCxnSpPr>
            <p:spPr>
              <a:xfrm flipV="1">
                <a:off x="8374108" y="5042482"/>
                <a:ext cx="0" cy="436453"/>
              </a:xfrm>
              <a:prstGeom prst="straightConnector1">
                <a:avLst/>
              </a:prstGeom>
              <a:ln w="635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grpSp>
      </p:grpSp>
      <p:pic>
        <p:nvPicPr>
          <p:cNvPr id="50" name="Graphic 49" descr="House">
            <a:extLst>
              <a:ext uri="{FF2B5EF4-FFF2-40B4-BE49-F238E27FC236}">
                <a16:creationId xmlns:a16="http://schemas.microsoft.com/office/drawing/2014/main" id="{540C14E6-53A0-4B4C-A3B6-B83792C9A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6817" y="5460934"/>
            <a:ext cx="573257" cy="573257"/>
          </a:xfrm>
          <a:prstGeom prst="rect">
            <a:avLst/>
          </a:prstGeom>
        </p:spPr>
      </p:pic>
      <p:pic>
        <p:nvPicPr>
          <p:cNvPr id="52" name="Graphic 51" descr="Home">
            <a:extLst>
              <a:ext uri="{FF2B5EF4-FFF2-40B4-BE49-F238E27FC236}">
                <a16:creationId xmlns:a16="http://schemas.microsoft.com/office/drawing/2014/main" id="{516F120A-F568-4EEA-B3E1-9D6606D6BC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8666" y="5460907"/>
            <a:ext cx="573257" cy="573257"/>
          </a:xfrm>
          <a:prstGeom prst="rect">
            <a:avLst/>
          </a:prstGeom>
        </p:spPr>
      </p:pic>
      <p:pic>
        <p:nvPicPr>
          <p:cNvPr id="54" name="Graphic 53" descr="Store">
            <a:extLst>
              <a:ext uri="{FF2B5EF4-FFF2-40B4-BE49-F238E27FC236}">
                <a16:creationId xmlns:a16="http://schemas.microsoft.com/office/drawing/2014/main" id="{A039EF83-FCDF-4C19-837B-1CF2FA3A10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7036" y="5477366"/>
            <a:ext cx="573257" cy="573257"/>
          </a:xfrm>
          <a:prstGeom prst="rect">
            <a:avLst/>
          </a:prstGeom>
        </p:spPr>
      </p:pic>
      <p:pic>
        <p:nvPicPr>
          <p:cNvPr id="56" name="Graphic 55" descr="City">
            <a:extLst>
              <a:ext uri="{FF2B5EF4-FFF2-40B4-BE49-F238E27FC236}">
                <a16:creationId xmlns:a16="http://schemas.microsoft.com/office/drawing/2014/main" id="{89A3E6E7-AF1F-4535-A555-5B58ACF233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7094" y="5458950"/>
            <a:ext cx="573257" cy="573257"/>
          </a:xfrm>
          <a:prstGeom prst="rect">
            <a:avLst/>
          </a:prstGeom>
        </p:spPr>
      </p:pic>
    </p:spTree>
    <p:extLst>
      <p:ext uri="{BB962C8B-B14F-4D97-AF65-F5344CB8AC3E}">
        <p14:creationId xmlns:p14="http://schemas.microsoft.com/office/powerpoint/2010/main" val="244351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perty, real estate, house, rental, rent, business, startup, presentation, infographics, free, editable template, template, pitch, graphs, charts, diagrams, tables, data, slides, layout, concept, idea, inspiration, download, Google Slides"/>
  <p:tag name="DESCRIPTION" val="Own or rent? Get your property-related venture off the ground with visual aid from the Property General Infographic presentation template. This template contains housing and property-related diagrams and infographics that will definitely  add flair to your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1072</Words>
  <Application>Microsoft Office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vt:lpstr>
      <vt:lpstr>Bahnschrift SemiBold</vt:lpstr>
      <vt:lpstr>Calibri</vt:lpstr>
      <vt:lpstr>Montserrat</vt:lpstr>
      <vt:lpstr>Wingdings</vt:lpstr>
      <vt:lpstr>Work Sans Light</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180</cp:revision>
  <dcterms:created xsi:type="dcterms:W3CDTF">2020-04-19T22:46:17Z</dcterms:created>
  <dcterms:modified xsi:type="dcterms:W3CDTF">2020-05-15T18:19:00Z</dcterms:modified>
  <cp:category>Property</cp:category>
</cp:coreProperties>
</file>