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2"/>
  </p:notesMasterIdLst>
  <p:sldIdLst>
    <p:sldId id="277" r:id="rId2"/>
    <p:sldId id="278" r:id="rId3"/>
    <p:sldId id="279" r:id="rId4"/>
    <p:sldId id="256" r:id="rId5"/>
    <p:sldId id="283" r:id="rId6"/>
    <p:sldId id="284" r:id="rId7"/>
    <p:sldId id="285" r:id="rId8"/>
    <p:sldId id="291" r:id="rId9"/>
    <p:sldId id="292" r:id="rId10"/>
    <p:sldId id="293" r:id="rId11"/>
    <p:sldId id="294" r:id="rId12"/>
    <p:sldId id="295" r:id="rId13"/>
    <p:sldId id="286" r:id="rId14"/>
    <p:sldId id="287" r:id="rId15"/>
    <p:sldId id="288" r:id="rId16"/>
    <p:sldId id="289" r:id="rId17"/>
    <p:sldId id="290" r:id="rId18"/>
    <p:sldId id="296" r:id="rId19"/>
    <p:sldId id="281" r:id="rId20"/>
    <p:sldId id="282"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9.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5.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svg"/><Relationship Id="rId7" Type="http://schemas.openxmlformats.org/officeDocument/2006/relationships/image" Target="../media/image51.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53.svg"/></Relationships>
</file>

<file path=ppt/slides/_rels/slide1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7.svg"/><Relationship Id="rId7" Type="http://schemas.openxmlformats.org/officeDocument/2006/relationships/image" Target="../media/image5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svg"/></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7.svg"/><Relationship Id="rId7" Type="http://schemas.openxmlformats.org/officeDocument/2006/relationships/image" Target="../media/image5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svg"/></Relationships>
</file>

<file path=ppt/slides/_rels/slide18.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404544-A9D6-46DF-BFA0-049B1DC0217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FA02018-442B-4907-B028-F16C1B0207D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AB0FC66-0A45-4577-A8FF-E3B038A3222B}"/>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096A2129-DB79-48AA-BC57-F01189915899}"/>
              </a:ext>
            </a:extLst>
          </p:cNvPr>
          <p:cNvSpPr>
            <a:spLocks noGrp="1"/>
          </p:cNvSpPr>
          <p:nvPr>
            <p:ph type="title"/>
          </p:nvPr>
        </p:nvSpPr>
        <p:spPr/>
        <p:txBody>
          <a:bodyPr/>
          <a:lstStyle/>
          <a:p>
            <a:r>
              <a:rPr lang="en-ZA" dirty="0"/>
              <a:t>Project Timeline</a:t>
            </a:r>
          </a:p>
        </p:txBody>
      </p:sp>
      <p:sp>
        <p:nvSpPr>
          <p:cNvPr id="6" name="Text Placeholder 5">
            <a:extLst>
              <a:ext uri="{FF2B5EF4-FFF2-40B4-BE49-F238E27FC236}">
                <a16:creationId xmlns:a16="http://schemas.microsoft.com/office/drawing/2014/main" id="{3B139C65-7FD4-4E7C-92BF-A6F2B043D125}"/>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FB9BFE46-95C8-422B-A1EE-43C9A830B75B}"/>
              </a:ext>
            </a:extLst>
          </p:cNvPr>
          <p:cNvSpPr/>
          <p:nvPr/>
        </p:nvSpPr>
        <p:spPr>
          <a:xfrm>
            <a:off x="7047988" y="0"/>
            <a:ext cx="4538835" cy="6308725"/>
          </a:xfrm>
          <a:prstGeom prst="rect">
            <a:avLst/>
          </a:prstGeom>
          <a:gradFill>
            <a:gsLst>
              <a:gs pos="0">
                <a:schemeClr val="accent1"/>
              </a:gs>
              <a:gs pos="100000">
                <a:schemeClr val="accent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cxnSp>
        <p:nvCxnSpPr>
          <p:cNvPr id="8" name="Straight Connector 7">
            <a:extLst>
              <a:ext uri="{FF2B5EF4-FFF2-40B4-BE49-F238E27FC236}">
                <a16:creationId xmlns:a16="http://schemas.microsoft.com/office/drawing/2014/main" id="{5229A0BE-7914-408C-8D1D-797A77CB4F03}"/>
              </a:ext>
            </a:extLst>
          </p:cNvPr>
          <p:cNvCxnSpPr>
            <a:cxnSpLocks/>
          </p:cNvCxnSpPr>
          <p:nvPr/>
        </p:nvCxnSpPr>
        <p:spPr>
          <a:xfrm>
            <a:off x="10503452" y="0"/>
            <a:ext cx="0" cy="4992558"/>
          </a:xfrm>
          <a:prstGeom prst="line">
            <a:avLst/>
          </a:prstGeom>
          <a:ln w="50800">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12F945-9EA8-486F-B58C-5F387852191C}"/>
              </a:ext>
            </a:extLst>
          </p:cNvPr>
          <p:cNvCxnSpPr>
            <a:cxnSpLocks/>
          </p:cNvCxnSpPr>
          <p:nvPr/>
        </p:nvCxnSpPr>
        <p:spPr>
          <a:xfrm flipH="1">
            <a:off x="8100352" y="2098023"/>
            <a:ext cx="2403100" cy="0"/>
          </a:xfrm>
          <a:prstGeom prst="line">
            <a:avLst/>
          </a:prstGeom>
          <a:ln w="50800">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533C393-7C2C-45E6-8CD6-37EC792239DE}"/>
              </a:ext>
            </a:extLst>
          </p:cNvPr>
          <p:cNvCxnSpPr>
            <a:cxnSpLocks/>
          </p:cNvCxnSpPr>
          <p:nvPr/>
        </p:nvCxnSpPr>
        <p:spPr>
          <a:xfrm flipH="1">
            <a:off x="8100352" y="3848494"/>
            <a:ext cx="2403100" cy="0"/>
          </a:xfrm>
          <a:prstGeom prst="line">
            <a:avLst/>
          </a:prstGeom>
          <a:ln w="50800">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3F8310-5390-4645-8CA1-8A240D89A404}"/>
              </a:ext>
            </a:extLst>
          </p:cNvPr>
          <p:cNvCxnSpPr>
            <a:cxnSpLocks/>
          </p:cNvCxnSpPr>
          <p:nvPr/>
        </p:nvCxnSpPr>
        <p:spPr>
          <a:xfrm flipH="1">
            <a:off x="10026696" y="4396572"/>
            <a:ext cx="475440" cy="0"/>
          </a:xfrm>
          <a:prstGeom prst="line">
            <a:avLst/>
          </a:prstGeom>
          <a:ln w="50800">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502286-A77E-45ED-B304-1FA5AF48F12F}"/>
              </a:ext>
            </a:extLst>
          </p:cNvPr>
          <p:cNvSpPr txBox="1"/>
          <p:nvPr/>
        </p:nvSpPr>
        <p:spPr>
          <a:xfrm>
            <a:off x="8544655" y="4227295"/>
            <a:ext cx="1343638" cy="338554"/>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Timeline End</a:t>
            </a:r>
          </a:p>
        </p:txBody>
      </p:sp>
      <p:sp>
        <p:nvSpPr>
          <p:cNvPr id="17" name="TextBox 16">
            <a:extLst>
              <a:ext uri="{FF2B5EF4-FFF2-40B4-BE49-F238E27FC236}">
                <a16:creationId xmlns:a16="http://schemas.microsoft.com/office/drawing/2014/main" id="{C921B12D-F9B3-4BF9-9C80-933EB865A451}"/>
              </a:ext>
            </a:extLst>
          </p:cNvPr>
          <p:cNvSpPr txBox="1"/>
          <p:nvPr/>
        </p:nvSpPr>
        <p:spPr>
          <a:xfrm>
            <a:off x="9141705" y="615393"/>
            <a:ext cx="1188146" cy="650756"/>
          </a:xfrm>
          <a:prstGeom prst="rect">
            <a:avLst/>
          </a:prstGeom>
          <a:noFill/>
        </p:spPr>
        <p:txBody>
          <a:bodyPr wrap="none" rtlCol="0" anchor="t" anchorCtr="0">
            <a:spAutoFit/>
          </a:bodyPr>
          <a:lstStyle/>
          <a:p>
            <a:pPr algn="r">
              <a:lnSpc>
                <a:spcPts val="2309"/>
              </a:lnSpc>
            </a:pPr>
            <a:r>
              <a:rPr lang="en-US" sz="1600" b="1" dirty="0">
                <a:solidFill>
                  <a:schemeClr val="bg1"/>
                </a:solidFill>
                <a:ea typeface="League Spartan" charset="0"/>
                <a:cs typeface="Poppins" pitchFamily="2" charset="77"/>
              </a:rPr>
              <a:t>2008</a:t>
            </a:r>
          </a:p>
          <a:p>
            <a:pPr algn="r">
              <a:lnSpc>
                <a:spcPts val="2309"/>
              </a:lnSpc>
            </a:pPr>
            <a:r>
              <a:rPr lang="en-US" sz="1600" b="1" dirty="0">
                <a:solidFill>
                  <a:schemeClr val="bg1"/>
                </a:solidFill>
                <a:ea typeface="League Spartan" charset="0"/>
                <a:cs typeface="Poppins" pitchFamily="2" charset="77"/>
              </a:rPr>
              <a:t>Event Here</a:t>
            </a:r>
          </a:p>
        </p:txBody>
      </p:sp>
      <p:sp>
        <p:nvSpPr>
          <p:cNvPr id="18" name="TextBox 17">
            <a:extLst>
              <a:ext uri="{FF2B5EF4-FFF2-40B4-BE49-F238E27FC236}">
                <a16:creationId xmlns:a16="http://schemas.microsoft.com/office/drawing/2014/main" id="{405B445A-99EC-42D7-A430-122649578489}"/>
              </a:ext>
            </a:extLst>
          </p:cNvPr>
          <p:cNvSpPr txBox="1"/>
          <p:nvPr/>
        </p:nvSpPr>
        <p:spPr>
          <a:xfrm>
            <a:off x="9141705" y="2376967"/>
            <a:ext cx="1188146" cy="650756"/>
          </a:xfrm>
          <a:prstGeom prst="rect">
            <a:avLst/>
          </a:prstGeom>
          <a:noFill/>
        </p:spPr>
        <p:txBody>
          <a:bodyPr wrap="none" rtlCol="0" anchor="t" anchorCtr="0">
            <a:spAutoFit/>
          </a:bodyPr>
          <a:lstStyle/>
          <a:p>
            <a:pPr algn="r">
              <a:lnSpc>
                <a:spcPts val="2309"/>
              </a:lnSpc>
            </a:pPr>
            <a:r>
              <a:rPr lang="en-US" sz="1600" b="1" dirty="0">
                <a:solidFill>
                  <a:schemeClr val="bg1"/>
                </a:solidFill>
                <a:ea typeface="League Spartan" charset="0"/>
                <a:cs typeface="Poppins" pitchFamily="2" charset="77"/>
              </a:rPr>
              <a:t>2009</a:t>
            </a:r>
          </a:p>
          <a:p>
            <a:pPr algn="r">
              <a:lnSpc>
                <a:spcPts val="2309"/>
              </a:lnSpc>
            </a:pPr>
            <a:r>
              <a:rPr lang="en-US" sz="1600" b="1" dirty="0">
                <a:solidFill>
                  <a:schemeClr val="bg1"/>
                </a:solidFill>
                <a:ea typeface="League Spartan" charset="0"/>
                <a:cs typeface="Poppins" pitchFamily="2" charset="77"/>
              </a:rPr>
              <a:t>Event Here</a:t>
            </a:r>
          </a:p>
        </p:txBody>
      </p:sp>
      <p:sp>
        <p:nvSpPr>
          <p:cNvPr id="19" name="Subtitle 2">
            <a:extLst>
              <a:ext uri="{FF2B5EF4-FFF2-40B4-BE49-F238E27FC236}">
                <a16:creationId xmlns:a16="http://schemas.microsoft.com/office/drawing/2014/main" id="{C6C179EB-6CCB-4AA4-B6B9-D6F5579DA1F6}"/>
              </a:ext>
            </a:extLst>
          </p:cNvPr>
          <p:cNvSpPr txBox="1">
            <a:spLocks/>
          </p:cNvSpPr>
          <p:nvPr/>
        </p:nvSpPr>
        <p:spPr>
          <a:xfrm>
            <a:off x="8158141" y="1239680"/>
            <a:ext cx="2210519" cy="64781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en-GB" sz="1100" dirty="0">
                <a:solidFill>
                  <a:schemeClr val="bg1"/>
                </a:solidFill>
                <a:latin typeface="+mn-lt"/>
                <a:ea typeface="Open Sans Light" panose="020B0306030504020204" pitchFamily="34" charset="0"/>
                <a:cs typeface="Noto Sans ExtraLight" panose="020B0302040504020204" pitchFamily="34" charset="0"/>
              </a:rPr>
              <a:t>Lorem ipsum </a:t>
            </a:r>
            <a:r>
              <a:rPr lang="en-GB" sz="1100" dirty="0" err="1">
                <a:solidFill>
                  <a:schemeClr val="bg1"/>
                </a:solidFill>
                <a:latin typeface="+mn-lt"/>
                <a:ea typeface="Open Sans Light" panose="020B0306030504020204" pitchFamily="34" charset="0"/>
                <a:cs typeface="Noto Sans ExtraLight" panose="020B0302040504020204" pitchFamily="34" charset="0"/>
              </a:rPr>
              <a:t>dolor</a:t>
            </a:r>
            <a:r>
              <a:rPr lang="en-GB" sz="1100" dirty="0">
                <a:solidFill>
                  <a:schemeClr val="bg1"/>
                </a:solidFill>
                <a:latin typeface="+mn-lt"/>
                <a:ea typeface="Open Sans Light" panose="020B0306030504020204" pitchFamily="34" charset="0"/>
                <a:cs typeface="Noto Sans ExtraLight" panose="020B0302040504020204" pitchFamily="34" charset="0"/>
              </a:rPr>
              <a:t> sit </a:t>
            </a:r>
            <a:r>
              <a:rPr lang="en-GB" sz="1100" dirty="0" err="1">
                <a:solidFill>
                  <a:schemeClr val="bg1"/>
                </a:solidFill>
                <a:latin typeface="+mn-lt"/>
                <a:ea typeface="Open Sans Light" panose="020B0306030504020204" pitchFamily="34" charset="0"/>
                <a:cs typeface="Noto Sans ExtraLight" panose="020B0302040504020204" pitchFamily="34" charset="0"/>
              </a:rPr>
              <a:t>amet</a:t>
            </a:r>
            <a:r>
              <a:rPr lang="en-GB" sz="1100" dirty="0">
                <a:solidFill>
                  <a:schemeClr val="bg1"/>
                </a:solidFill>
                <a:latin typeface="+mn-lt"/>
                <a:ea typeface="Open Sans Light" panose="020B0306030504020204" pitchFamily="34" charset="0"/>
                <a:cs typeface="Noto Sans ExtraLight" panose="020B0302040504020204" pitchFamily="34" charset="0"/>
              </a:rPr>
              <a:t>, cum modo </a:t>
            </a:r>
            <a:r>
              <a:rPr lang="en-GB" sz="1100" dirty="0" err="1">
                <a:solidFill>
                  <a:schemeClr val="bg1"/>
                </a:solidFill>
                <a:latin typeface="+mn-lt"/>
                <a:ea typeface="Open Sans Light" panose="020B0306030504020204" pitchFamily="34" charset="0"/>
                <a:cs typeface="Noto Sans ExtraLight" panose="020B0302040504020204" pitchFamily="34" charset="0"/>
              </a:rPr>
              <a:t>comprehensam</a:t>
            </a:r>
            <a:r>
              <a:rPr lang="en-GB" sz="1100" dirty="0">
                <a:solidFill>
                  <a:schemeClr val="bg1"/>
                </a:solidFill>
                <a:latin typeface="+mn-lt"/>
                <a:ea typeface="Open Sans Light" panose="020B0306030504020204" pitchFamily="34" charset="0"/>
                <a:cs typeface="Noto Sans ExtraLight" panose="020B0302040504020204" pitchFamily="34" charset="0"/>
              </a:rPr>
              <a:t> in. </a:t>
            </a:r>
            <a:r>
              <a:rPr lang="en-GB" sz="1100" dirty="0" err="1">
                <a:solidFill>
                  <a:schemeClr val="bg1"/>
                </a:solidFill>
                <a:latin typeface="+mn-lt"/>
                <a:ea typeface="Open Sans Light" panose="020B0306030504020204" pitchFamily="34" charset="0"/>
                <a:cs typeface="Noto Sans ExtraLight" panose="020B0302040504020204" pitchFamily="34" charset="0"/>
              </a:rPr>
              <a:t>Sed</a:t>
            </a:r>
            <a:r>
              <a:rPr lang="en-GB" sz="1100" dirty="0">
                <a:solidFill>
                  <a:schemeClr val="bg1"/>
                </a:solidFill>
                <a:latin typeface="+mn-lt"/>
                <a:ea typeface="Open Sans Light" panose="020B0306030504020204" pitchFamily="34" charset="0"/>
                <a:cs typeface="Noto Sans ExtraLight" panose="020B0302040504020204" pitchFamily="34" charset="0"/>
              </a:rPr>
              <a:t> </a:t>
            </a:r>
            <a:r>
              <a:rPr lang="en-GB" sz="1100" dirty="0" err="1">
                <a:solidFill>
                  <a:schemeClr val="bg1"/>
                </a:solidFill>
                <a:latin typeface="+mn-lt"/>
                <a:ea typeface="Open Sans Light" panose="020B0306030504020204" pitchFamily="34" charset="0"/>
                <a:cs typeface="Noto Sans ExtraLight" panose="020B0302040504020204" pitchFamily="34" charset="0"/>
              </a:rPr>
              <a:t>nibh</a:t>
            </a:r>
            <a:r>
              <a:rPr lang="en-GB" sz="1100" dirty="0">
                <a:solidFill>
                  <a:schemeClr val="bg1"/>
                </a:solidFill>
                <a:latin typeface="+mn-lt"/>
                <a:ea typeface="Open Sans Light" panose="020B0306030504020204" pitchFamily="34" charset="0"/>
                <a:cs typeface="Noto Sans ExtraLight" panose="020B0302040504020204" pitchFamily="34" charset="0"/>
              </a:rPr>
              <a:t> </a:t>
            </a:r>
            <a:r>
              <a:rPr lang="en-GB" sz="1100" dirty="0" err="1">
                <a:solidFill>
                  <a:schemeClr val="bg1"/>
                </a:solidFill>
                <a:latin typeface="+mn-lt"/>
                <a:ea typeface="Open Sans Light" panose="020B0306030504020204" pitchFamily="34" charset="0"/>
                <a:cs typeface="Noto Sans ExtraLight" panose="020B0302040504020204" pitchFamily="34" charset="0"/>
              </a:rPr>
              <a:t>theophrastus</a:t>
            </a:r>
            <a:r>
              <a:rPr lang="en-GB" sz="1100" dirty="0">
                <a:solidFill>
                  <a:schemeClr val="bg1"/>
                </a:solidFill>
                <a:latin typeface="+mn-lt"/>
                <a:ea typeface="Open Sans Light" panose="020B0306030504020204" pitchFamily="34" charset="0"/>
                <a:cs typeface="Noto Sans ExtraLight" panose="020B0302040504020204" pitchFamily="34" charset="0"/>
              </a:rPr>
              <a:t> in.</a:t>
            </a:r>
            <a:endParaRPr lang="en-US" sz="1100" dirty="0">
              <a:solidFill>
                <a:schemeClr val="bg1"/>
              </a:solidFill>
              <a:latin typeface="+mn-lt"/>
              <a:ea typeface="Open Sans Light" panose="020B0306030504020204" pitchFamily="34" charset="0"/>
              <a:cs typeface="Noto Sans ExtraLight" panose="020B0302040504020204" pitchFamily="34" charset="0"/>
            </a:endParaRPr>
          </a:p>
        </p:txBody>
      </p:sp>
      <p:sp>
        <p:nvSpPr>
          <p:cNvPr id="20" name="Subtitle 2">
            <a:extLst>
              <a:ext uri="{FF2B5EF4-FFF2-40B4-BE49-F238E27FC236}">
                <a16:creationId xmlns:a16="http://schemas.microsoft.com/office/drawing/2014/main" id="{E40D669B-6651-41DE-BDDC-87D4F26C0E37}"/>
              </a:ext>
            </a:extLst>
          </p:cNvPr>
          <p:cNvSpPr txBox="1">
            <a:spLocks/>
          </p:cNvSpPr>
          <p:nvPr/>
        </p:nvSpPr>
        <p:spPr>
          <a:xfrm>
            <a:off x="8158141" y="2992787"/>
            <a:ext cx="2210519" cy="64781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en-GB" sz="1100" dirty="0">
                <a:solidFill>
                  <a:schemeClr val="bg1"/>
                </a:solidFill>
                <a:latin typeface="+mn-lt"/>
                <a:ea typeface="Open Sans Light" panose="020B0306030504020204" pitchFamily="34" charset="0"/>
                <a:cs typeface="Noto Sans ExtraLight" panose="020B0302040504020204" pitchFamily="34" charset="0"/>
              </a:rPr>
              <a:t>Lorem ipsum </a:t>
            </a:r>
            <a:r>
              <a:rPr lang="en-GB" sz="1100" dirty="0" err="1">
                <a:solidFill>
                  <a:schemeClr val="bg1"/>
                </a:solidFill>
                <a:latin typeface="+mn-lt"/>
                <a:ea typeface="Open Sans Light" panose="020B0306030504020204" pitchFamily="34" charset="0"/>
                <a:cs typeface="Noto Sans ExtraLight" panose="020B0302040504020204" pitchFamily="34" charset="0"/>
              </a:rPr>
              <a:t>dolor</a:t>
            </a:r>
            <a:r>
              <a:rPr lang="en-GB" sz="1100" dirty="0">
                <a:solidFill>
                  <a:schemeClr val="bg1"/>
                </a:solidFill>
                <a:latin typeface="+mn-lt"/>
                <a:ea typeface="Open Sans Light" panose="020B0306030504020204" pitchFamily="34" charset="0"/>
                <a:cs typeface="Noto Sans ExtraLight" panose="020B0302040504020204" pitchFamily="34" charset="0"/>
              </a:rPr>
              <a:t> sit </a:t>
            </a:r>
            <a:r>
              <a:rPr lang="en-GB" sz="1100" dirty="0" err="1">
                <a:solidFill>
                  <a:schemeClr val="bg1"/>
                </a:solidFill>
                <a:latin typeface="+mn-lt"/>
                <a:ea typeface="Open Sans Light" panose="020B0306030504020204" pitchFamily="34" charset="0"/>
                <a:cs typeface="Noto Sans ExtraLight" panose="020B0302040504020204" pitchFamily="34" charset="0"/>
              </a:rPr>
              <a:t>amet</a:t>
            </a:r>
            <a:r>
              <a:rPr lang="en-GB" sz="1100" dirty="0">
                <a:solidFill>
                  <a:schemeClr val="bg1"/>
                </a:solidFill>
                <a:latin typeface="+mn-lt"/>
                <a:ea typeface="Open Sans Light" panose="020B0306030504020204" pitchFamily="34" charset="0"/>
                <a:cs typeface="Noto Sans ExtraLight" panose="020B0302040504020204" pitchFamily="34" charset="0"/>
              </a:rPr>
              <a:t>, cum modo </a:t>
            </a:r>
            <a:r>
              <a:rPr lang="en-GB" sz="1100" dirty="0" err="1">
                <a:solidFill>
                  <a:schemeClr val="bg1"/>
                </a:solidFill>
                <a:latin typeface="+mn-lt"/>
                <a:ea typeface="Open Sans Light" panose="020B0306030504020204" pitchFamily="34" charset="0"/>
                <a:cs typeface="Noto Sans ExtraLight" panose="020B0302040504020204" pitchFamily="34" charset="0"/>
              </a:rPr>
              <a:t>comprehensam</a:t>
            </a:r>
            <a:r>
              <a:rPr lang="en-GB" sz="1100" dirty="0">
                <a:solidFill>
                  <a:schemeClr val="bg1"/>
                </a:solidFill>
                <a:latin typeface="+mn-lt"/>
                <a:ea typeface="Open Sans Light" panose="020B0306030504020204" pitchFamily="34" charset="0"/>
                <a:cs typeface="Noto Sans ExtraLight" panose="020B0302040504020204" pitchFamily="34" charset="0"/>
              </a:rPr>
              <a:t> in. </a:t>
            </a:r>
            <a:r>
              <a:rPr lang="en-GB" sz="1100" dirty="0" err="1">
                <a:solidFill>
                  <a:schemeClr val="bg1"/>
                </a:solidFill>
                <a:latin typeface="+mn-lt"/>
                <a:ea typeface="Open Sans Light" panose="020B0306030504020204" pitchFamily="34" charset="0"/>
                <a:cs typeface="Noto Sans ExtraLight" panose="020B0302040504020204" pitchFamily="34" charset="0"/>
              </a:rPr>
              <a:t>Sed</a:t>
            </a:r>
            <a:r>
              <a:rPr lang="en-GB" sz="1100" dirty="0">
                <a:solidFill>
                  <a:schemeClr val="bg1"/>
                </a:solidFill>
                <a:latin typeface="+mn-lt"/>
                <a:ea typeface="Open Sans Light" panose="020B0306030504020204" pitchFamily="34" charset="0"/>
                <a:cs typeface="Noto Sans ExtraLight" panose="020B0302040504020204" pitchFamily="34" charset="0"/>
              </a:rPr>
              <a:t> </a:t>
            </a:r>
            <a:r>
              <a:rPr lang="en-GB" sz="1100" dirty="0" err="1">
                <a:solidFill>
                  <a:schemeClr val="bg1"/>
                </a:solidFill>
                <a:latin typeface="+mn-lt"/>
                <a:ea typeface="Open Sans Light" panose="020B0306030504020204" pitchFamily="34" charset="0"/>
                <a:cs typeface="Noto Sans ExtraLight" panose="020B0302040504020204" pitchFamily="34" charset="0"/>
              </a:rPr>
              <a:t>nibh</a:t>
            </a:r>
            <a:r>
              <a:rPr lang="en-GB" sz="1100" dirty="0">
                <a:solidFill>
                  <a:schemeClr val="bg1"/>
                </a:solidFill>
                <a:latin typeface="+mn-lt"/>
                <a:ea typeface="Open Sans Light" panose="020B0306030504020204" pitchFamily="34" charset="0"/>
                <a:cs typeface="Noto Sans ExtraLight" panose="020B0302040504020204" pitchFamily="34" charset="0"/>
              </a:rPr>
              <a:t> </a:t>
            </a:r>
            <a:r>
              <a:rPr lang="en-GB" sz="1100" dirty="0" err="1">
                <a:solidFill>
                  <a:schemeClr val="bg1"/>
                </a:solidFill>
                <a:latin typeface="+mn-lt"/>
                <a:ea typeface="Open Sans Light" panose="020B0306030504020204" pitchFamily="34" charset="0"/>
                <a:cs typeface="Noto Sans ExtraLight" panose="020B0302040504020204" pitchFamily="34" charset="0"/>
              </a:rPr>
              <a:t>theophrastus</a:t>
            </a:r>
            <a:r>
              <a:rPr lang="en-GB" sz="1100" dirty="0">
                <a:solidFill>
                  <a:schemeClr val="bg1"/>
                </a:solidFill>
                <a:latin typeface="+mn-lt"/>
                <a:ea typeface="Open Sans Light" panose="020B0306030504020204" pitchFamily="34" charset="0"/>
                <a:cs typeface="Noto Sans ExtraLight" panose="020B0302040504020204" pitchFamily="34" charset="0"/>
              </a:rPr>
              <a:t> in.</a:t>
            </a:r>
            <a:endParaRPr lang="en-US" sz="1100" dirty="0">
              <a:solidFill>
                <a:schemeClr val="bg1"/>
              </a:solidFill>
              <a:latin typeface="+mn-lt"/>
              <a:ea typeface="Open Sans Light" panose="020B0306030504020204" pitchFamily="34" charset="0"/>
              <a:cs typeface="Noto Sans ExtraLight" panose="020B0302040504020204" pitchFamily="34" charset="0"/>
            </a:endParaRPr>
          </a:p>
        </p:txBody>
      </p:sp>
      <p:sp>
        <p:nvSpPr>
          <p:cNvPr id="21" name="TextBox 20">
            <a:extLst>
              <a:ext uri="{FF2B5EF4-FFF2-40B4-BE49-F238E27FC236}">
                <a16:creationId xmlns:a16="http://schemas.microsoft.com/office/drawing/2014/main" id="{70FFB082-3AE5-48B0-AB19-5C73382D6412}"/>
              </a:ext>
            </a:extLst>
          </p:cNvPr>
          <p:cNvSpPr txBox="1"/>
          <p:nvPr/>
        </p:nvSpPr>
        <p:spPr>
          <a:xfrm>
            <a:off x="2091083" y="3974854"/>
            <a:ext cx="3161443" cy="338554"/>
          </a:xfrm>
          <a:prstGeom prst="rect">
            <a:avLst/>
          </a:prstGeom>
          <a:noFill/>
        </p:spPr>
        <p:txBody>
          <a:bodyPr wrap="none" rtlCol="0">
            <a:spAutoFit/>
          </a:bodyPr>
          <a:lstStyle/>
          <a:p>
            <a:r>
              <a:rPr lang="en-US" sz="1600" b="1" dirty="0">
                <a:ea typeface="Noto Sans" panose="020B0502040504020204" pitchFamily="34" charset="0"/>
                <a:cs typeface="Noto Sans" panose="020B0502040504020204" pitchFamily="34" charset="0"/>
              </a:rPr>
              <a:t>Project: Company Retail Strategy</a:t>
            </a:r>
            <a:endParaRPr lang="en-ID" sz="1600" b="1" dirty="0">
              <a:ea typeface="Noto Sans" panose="020B0502040504020204" pitchFamily="34" charset="0"/>
              <a:cs typeface="Noto Sans" panose="020B0502040504020204" pitchFamily="34" charset="0"/>
            </a:endParaRPr>
          </a:p>
        </p:txBody>
      </p:sp>
      <p:sp>
        <p:nvSpPr>
          <p:cNvPr id="22" name="TextBox 21">
            <a:extLst>
              <a:ext uri="{FF2B5EF4-FFF2-40B4-BE49-F238E27FC236}">
                <a16:creationId xmlns:a16="http://schemas.microsoft.com/office/drawing/2014/main" id="{5BA7C4DF-E861-4A4E-931F-D874D87DEB9B}"/>
              </a:ext>
            </a:extLst>
          </p:cNvPr>
          <p:cNvSpPr txBox="1"/>
          <p:nvPr/>
        </p:nvSpPr>
        <p:spPr>
          <a:xfrm>
            <a:off x="2091083" y="4654004"/>
            <a:ext cx="1398140" cy="338554"/>
          </a:xfrm>
          <a:prstGeom prst="rect">
            <a:avLst/>
          </a:prstGeom>
          <a:noFill/>
        </p:spPr>
        <p:txBody>
          <a:bodyPr wrap="none" rtlCol="0">
            <a:spAutoFit/>
          </a:bodyPr>
          <a:lstStyle/>
          <a:p>
            <a:r>
              <a:rPr lang="en-US" sz="1600" b="1" dirty="0">
                <a:ea typeface="Noto Sans" panose="020B0502040504020204" pitchFamily="34" charset="0"/>
                <a:cs typeface="Noto Sans" panose="020B0502040504020204" pitchFamily="34" charset="0"/>
              </a:rPr>
              <a:t>Limit: 4 Years</a:t>
            </a:r>
            <a:endParaRPr lang="en-ID" sz="1600" b="1" dirty="0">
              <a:ea typeface="Noto Sans" panose="020B0502040504020204" pitchFamily="34" charset="0"/>
              <a:cs typeface="Noto Sans" panose="020B0502040504020204" pitchFamily="34" charset="0"/>
            </a:endParaRPr>
          </a:p>
        </p:txBody>
      </p:sp>
      <p:sp>
        <p:nvSpPr>
          <p:cNvPr id="23" name="TextBox 22">
            <a:extLst>
              <a:ext uri="{FF2B5EF4-FFF2-40B4-BE49-F238E27FC236}">
                <a16:creationId xmlns:a16="http://schemas.microsoft.com/office/drawing/2014/main" id="{CCD24419-6071-4605-B964-F4613C695299}"/>
              </a:ext>
            </a:extLst>
          </p:cNvPr>
          <p:cNvSpPr txBox="1"/>
          <p:nvPr/>
        </p:nvSpPr>
        <p:spPr>
          <a:xfrm>
            <a:off x="2091083" y="5363554"/>
            <a:ext cx="1911101" cy="338554"/>
          </a:xfrm>
          <a:prstGeom prst="rect">
            <a:avLst/>
          </a:prstGeom>
          <a:noFill/>
        </p:spPr>
        <p:txBody>
          <a:bodyPr wrap="none" rtlCol="0">
            <a:spAutoFit/>
          </a:bodyPr>
          <a:lstStyle/>
          <a:p>
            <a:r>
              <a:rPr lang="en-US" sz="1600" b="1" dirty="0">
                <a:ea typeface="Noto Sans" panose="020B0502040504020204" pitchFamily="34" charset="0"/>
                <a:cs typeface="Noto Sans" panose="020B0502040504020204" pitchFamily="34" charset="0"/>
              </a:rPr>
              <a:t>Client: Clothing Inc.</a:t>
            </a:r>
            <a:endParaRPr lang="en-ID" sz="1600" b="1" dirty="0">
              <a:ea typeface="Noto Sans" panose="020B0502040504020204" pitchFamily="34" charset="0"/>
              <a:cs typeface="Noto Sans" panose="020B0502040504020204" pitchFamily="34" charset="0"/>
            </a:endParaRPr>
          </a:p>
        </p:txBody>
      </p:sp>
      <p:pic>
        <p:nvPicPr>
          <p:cNvPr id="28" name="Graphic 27" descr="Magnifying glass">
            <a:extLst>
              <a:ext uri="{FF2B5EF4-FFF2-40B4-BE49-F238E27FC236}">
                <a16:creationId xmlns:a16="http://schemas.microsoft.com/office/drawing/2014/main" id="{37188563-741F-40C1-A7D9-1230DCF587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8047" y="3806311"/>
            <a:ext cx="675640" cy="675640"/>
          </a:xfrm>
          <a:prstGeom prst="rect">
            <a:avLst/>
          </a:prstGeom>
        </p:spPr>
      </p:pic>
      <p:pic>
        <p:nvPicPr>
          <p:cNvPr id="30" name="Graphic 29" descr="Hourglass">
            <a:extLst>
              <a:ext uri="{FF2B5EF4-FFF2-40B4-BE49-F238E27FC236}">
                <a16:creationId xmlns:a16="http://schemas.microsoft.com/office/drawing/2014/main" id="{EAD1BC0F-45B5-4306-9870-CCDABCF0AA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48047" y="4480507"/>
            <a:ext cx="675640" cy="675640"/>
          </a:xfrm>
          <a:prstGeom prst="rect">
            <a:avLst/>
          </a:prstGeom>
        </p:spPr>
      </p:pic>
      <p:pic>
        <p:nvPicPr>
          <p:cNvPr id="32" name="Graphic 31" descr="User">
            <a:extLst>
              <a:ext uri="{FF2B5EF4-FFF2-40B4-BE49-F238E27FC236}">
                <a16:creationId xmlns:a16="http://schemas.microsoft.com/office/drawing/2014/main" id="{469A52FA-40DF-4767-913A-BEA9F4732E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8047" y="5156147"/>
            <a:ext cx="675640" cy="675640"/>
          </a:xfrm>
          <a:prstGeom prst="rect">
            <a:avLst/>
          </a:prstGeom>
        </p:spPr>
      </p:pic>
      <p:sp>
        <p:nvSpPr>
          <p:cNvPr id="27" name="Subtitle 2">
            <a:extLst>
              <a:ext uri="{FF2B5EF4-FFF2-40B4-BE49-F238E27FC236}">
                <a16:creationId xmlns:a16="http://schemas.microsoft.com/office/drawing/2014/main" id="{0FAC3F54-9DE5-47D0-A2B7-1531F65CBE8A}"/>
              </a:ext>
            </a:extLst>
          </p:cNvPr>
          <p:cNvSpPr txBox="1">
            <a:spLocks/>
          </p:cNvSpPr>
          <p:nvPr/>
        </p:nvSpPr>
        <p:spPr>
          <a:xfrm>
            <a:off x="1307603" y="2326930"/>
            <a:ext cx="4538835" cy="123003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470"/>
              </a:lnSpc>
            </a:pPr>
            <a:r>
              <a:rPr lang="en-GB" sz="1200" dirty="0">
                <a:solidFill>
                  <a:schemeClr val="tx1"/>
                </a:solidFill>
                <a:latin typeface="+mn-lt"/>
                <a:ea typeface="Open Sans Light" panose="020B0306030504020204" pitchFamily="34" charset="0"/>
                <a:cs typeface="Noto Sans ExtraLight" panose="020B0302040504020204" pitchFamily="34" charset="0"/>
              </a:rPr>
              <a:t>Lorem ipsum </a:t>
            </a:r>
            <a:r>
              <a:rPr lang="en-GB" sz="1200" dirty="0" err="1">
                <a:solidFill>
                  <a:schemeClr val="tx1"/>
                </a:solidFill>
                <a:latin typeface="+mn-lt"/>
              </a:rPr>
              <a:t>dolor</a:t>
            </a:r>
            <a:r>
              <a:rPr lang="en-GB" sz="1200" dirty="0">
                <a:solidFill>
                  <a:schemeClr val="tx1"/>
                </a:solidFill>
                <a:latin typeface="+mn-lt"/>
              </a:rPr>
              <a:t> sit </a:t>
            </a:r>
            <a:r>
              <a:rPr lang="en-GB" sz="1200" dirty="0" err="1">
                <a:solidFill>
                  <a:schemeClr val="tx1"/>
                </a:solidFill>
                <a:latin typeface="+mn-lt"/>
              </a:rPr>
              <a:t>amet</a:t>
            </a:r>
            <a:r>
              <a:rPr lang="en-GB" sz="1200" dirty="0">
                <a:solidFill>
                  <a:schemeClr val="tx1"/>
                </a:solidFill>
                <a:latin typeface="+mn-lt"/>
              </a:rPr>
              <a:t>, cum modo </a:t>
            </a:r>
            <a:r>
              <a:rPr lang="en-GB" sz="1200" dirty="0" err="1">
                <a:solidFill>
                  <a:schemeClr val="tx1"/>
                </a:solidFill>
                <a:latin typeface="+mn-lt"/>
              </a:rPr>
              <a:t>comprehensam</a:t>
            </a:r>
            <a:r>
              <a:rPr lang="en-GB" sz="1200" dirty="0">
                <a:solidFill>
                  <a:schemeClr val="tx1"/>
                </a:solidFill>
                <a:latin typeface="+mn-lt"/>
              </a:rPr>
              <a:t> in. </a:t>
            </a:r>
            <a:r>
              <a:rPr lang="en-GB" sz="1200" dirty="0" err="1">
                <a:solidFill>
                  <a:schemeClr val="tx1"/>
                </a:solidFill>
                <a:latin typeface="+mn-lt"/>
              </a:rPr>
              <a:t>Sed</a:t>
            </a:r>
            <a:r>
              <a:rPr lang="en-GB" sz="1200" dirty="0">
                <a:solidFill>
                  <a:schemeClr val="tx1"/>
                </a:solidFill>
                <a:latin typeface="+mn-lt"/>
              </a:rPr>
              <a:t> </a:t>
            </a:r>
            <a:r>
              <a:rPr lang="en-GB" sz="1200" dirty="0" err="1">
                <a:solidFill>
                  <a:schemeClr val="tx1"/>
                </a:solidFill>
                <a:latin typeface="+mn-lt"/>
              </a:rPr>
              <a:t>nibh</a:t>
            </a:r>
            <a:r>
              <a:rPr lang="en-GB" sz="1200" dirty="0">
                <a:solidFill>
                  <a:schemeClr val="tx1"/>
                </a:solidFill>
                <a:latin typeface="+mn-lt"/>
              </a:rPr>
              <a:t> </a:t>
            </a:r>
            <a:r>
              <a:rPr lang="en-GB" sz="1200" dirty="0" err="1">
                <a:solidFill>
                  <a:schemeClr val="tx1"/>
                </a:solidFill>
                <a:latin typeface="+mn-lt"/>
              </a:rPr>
              <a:t>theophrastus</a:t>
            </a:r>
            <a:r>
              <a:rPr lang="en-GB" sz="1200" dirty="0">
                <a:solidFill>
                  <a:schemeClr val="tx1"/>
                </a:solidFill>
                <a:latin typeface="+mn-lt"/>
              </a:rPr>
              <a:t> in, ex </a:t>
            </a:r>
            <a:r>
              <a:rPr lang="en-GB" sz="1200" dirty="0" err="1">
                <a:solidFill>
                  <a:schemeClr val="tx1"/>
                </a:solidFill>
                <a:latin typeface="+mn-lt"/>
              </a:rPr>
              <a:t>dictas</a:t>
            </a:r>
            <a:r>
              <a:rPr lang="en-GB" sz="1200" dirty="0">
                <a:solidFill>
                  <a:schemeClr val="tx1"/>
                </a:solidFill>
                <a:latin typeface="+mn-lt"/>
              </a:rPr>
              <a:t> </a:t>
            </a:r>
            <a:r>
              <a:rPr lang="en-GB" sz="1200" dirty="0" err="1">
                <a:solidFill>
                  <a:schemeClr val="tx1"/>
                </a:solidFill>
                <a:latin typeface="+mn-lt"/>
              </a:rPr>
              <a:t>conceptam</a:t>
            </a:r>
            <a:r>
              <a:rPr lang="en-GB" sz="1200" dirty="0">
                <a:solidFill>
                  <a:schemeClr val="tx1"/>
                </a:solidFill>
                <a:latin typeface="+mn-lt"/>
              </a:rPr>
              <a:t>.</a:t>
            </a:r>
            <a:r>
              <a:rPr lang="en-US" sz="1200" dirty="0">
                <a:solidFill>
                  <a:schemeClr val="tx1"/>
                </a:solidFill>
                <a:latin typeface="+mn-lt"/>
              </a:rPr>
              <a:t> </a:t>
            </a:r>
            <a:r>
              <a:rPr lang="en-GB" sz="1200" dirty="0">
                <a:solidFill>
                  <a:schemeClr val="tx1"/>
                </a:solidFill>
                <a:latin typeface="+mn-lt"/>
              </a:rPr>
              <a:t>Lorem ipsum </a:t>
            </a:r>
            <a:r>
              <a:rPr lang="en-GB" sz="1200" dirty="0" err="1">
                <a:solidFill>
                  <a:schemeClr val="tx1"/>
                </a:solidFill>
                <a:latin typeface="+mn-lt"/>
              </a:rPr>
              <a:t>dolor</a:t>
            </a:r>
            <a:r>
              <a:rPr lang="en-GB" sz="1200" dirty="0">
                <a:solidFill>
                  <a:schemeClr val="tx1"/>
                </a:solidFill>
                <a:latin typeface="+mn-lt"/>
              </a:rPr>
              <a:t> sit </a:t>
            </a:r>
            <a:r>
              <a:rPr lang="en-GB" sz="1200" dirty="0" err="1">
                <a:solidFill>
                  <a:schemeClr val="tx1"/>
                </a:solidFill>
                <a:latin typeface="+mn-lt"/>
              </a:rPr>
              <a:t>amet</a:t>
            </a:r>
            <a:r>
              <a:rPr lang="en-GB" sz="1200" dirty="0">
                <a:solidFill>
                  <a:schemeClr val="tx1"/>
                </a:solidFill>
                <a:latin typeface="+mn-lt"/>
              </a:rPr>
              <a:t>, cum modo </a:t>
            </a:r>
            <a:r>
              <a:rPr lang="en-GB" sz="1200" dirty="0" err="1">
                <a:solidFill>
                  <a:schemeClr val="tx1"/>
                </a:solidFill>
                <a:latin typeface="+mn-lt"/>
              </a:rPr>
              <a:t>comprehensam</a:t>
            </a:r>
            <a:r>
              <a:rPr lang="en-GB" sz="1200" dirty="0">
                <a:solidFill>
                  <a:schemeClr val="tx1"/>
                </a:solidFill>
                <a:latin typeface="+mn-lt"/>
              </a:rPr>
              <a:t> in. </a:t>
            </a:r>
            <a:r>
              <a:rPr lang="en-GB" sz="1200" dirty="0" err="1">
                <a:solidFill>
                  <a:schemeClr val="tx1"/>
                </a:solidFill>
                <a:latin typeface="+mn-lt"/>
              </a:rPr>
              <a:t>Sed</a:t>
            </a:r>
            <a:r>
              <a:rPr lang="en-GB" sz="1200" dirty="0">
                <a:solidFill>
                  <a:schemeClr val="tx1"/>
                </a:solidFill>
                <a:latin typeface="+mn-lt"/>
              </a:rPr>
              <a:t> </a:t>
            </a:r>
            <a:r>
              <a:rPr lang="en-GB" sz="1200" dirty="0" err="1">
                <a:solidFill>
                  <a:schemeClr val="tx1"/>
                </a:solidFill>
                <a:latin typeface="+mn-lt"/>
              </a:rPr>
              <a:t>nibh</a:t>
            </a:r>
            <a:r>
              <a:rPr lang="en-GB" sz="1200" dirty="0">
                <a:solidFill>
                  <a:schemeClr val="tx1"/>
                </a:solidFill>
                <a:latin typeface="+mn-lt"/>
              </a:rPr>
              <a:t> </a:t>
            </a:r>
            <a:r>
              <a:rPr lang="en-GB" sz="1200" dirty="0" err="1">
                <a:solidFill>
                  <a:schemeClr val="tx1"/>
                </a:solidFill>
                <a:latin typeface="+mn-lt"/>
              </a:rPr>
              <a:t>theophrastus</a:t>
            </a:r>
            <a:r>
              <a:rPr lang="en-GB" sz="1200" dirty="0">
                <a:solidFill>
                  <a:schemeClr val="tx1"/>
                </a:solidFill>
                <a:latin typeface="+mn-lt"/>
              </a:rPr>
              <a:t> in, ex </a:t>
            </a:r>
            <a:r>
              <a:rPr lang="en-GB" sz="1200" dirty="0" err="1">
                <a:solidFill>
                  <a:schemeClr val="tx1"/>
                </a:solidFill>
                <a:latin typeface="+mn-lt"/>
              </a:rPr>
              <a:t>dictas</a:t>
            </a:r>
            <a:r>
              <a:rPr lang="en-GB" sz="1200" dirty="0">
                <a:solidFill>
                  <a:schemeClr val="tx1"/>
                </a:solidFill>
                <a:latin typeface="+mn-lt"/>
              </a:rPr>
              <a:t> </a:t>
            </a:r>
            <a:r>
              <a:rPr lang="en-GB" sz="1200" dirty="0" err="1">
                <a:solidFill>
                  <a:schemeClr val="tx1"/>
                </a:solidFill>
                <a:latin typeface="+mn-lt"/>
              </a:rPr>
              <a:t>conceptam</a:t>
            </a:r>
            <a:r>
              <a:rPr lang="en-GB" sz="1200" dirty="0">
                <a:solidFill>
                  <a:schemeClr val="tx1"/>
                </a:solidFill>
                <a:latin typeface="+mn-lt"/>
              </a:rPr>
              <a:t>.</a:t>
            </a:r>
            <a:r>
              <a:rPr lang="en-US" sz="1200" dirty="0">
                <a:solidFill>
                  <a:schemeClr val="tx1"/>
                </a:solidFill>
                <a:latin typeface="+mn-lt"/>
              </a:rPr>
              <a:t> </a:t>
            </a:r>
            <a:r>
              <a:rPr lang="en-GB" sz="1200" dirty="0">
                <a:solidFill>
                  <a:schemeClr val="tx1"/>
                </a:solidFill>
                <a:latin typeface="+mn-lt"/>
              </a:rPr>
              <a:t>Lorem ipsum </a:t>
            </a:r>
            <a:r>
              <a:rPr lang="en-GB" sz="1200" dirty="0" err="1">
                <a:solidFill>
                  <a:schemeClr val="tx1"/>
                </a:solidFill>
                <a:latin typeface="+mn-lt"/>
              </a:rPr>
              <a:t>dolor</a:t>
            </a:r>
            <a:r>
              <a:rPr lang="en-GB" sz="1200" dirty="0">
                <a:solidFill>
                  <a:schemeClr val="tx1"/>
                </a:solidFill>
                <a:latin typeface="+mn-lt"/>
              </a:rPr>
              <a:t> sit </a:t>
            </a:r>
            <a:r>
              <a:rPr lang="en-GB" sz="1200" dirty="0" err="1">
                <a:solidFill>
                  <a:schemeClr val="tx1"/>
                </a:solidFill>
                <a:latin typeface="+mn-lt"/>
              </a:rPr>
              <a:t>amet</a:t>
            </a:r>
            <a:r>
              <a:rPr lang="en-GB" sz="1200" dirty="0">
                <a:solidFill>
                  <a:schemeClr val="tx1"/>
                </a:solidFill>
                <a:latin typeface="+mn-lt"/>
              </a:rPr>
              <a:t>, cum modo </a:t>
            </a:r>
            <a:r>
              <a:rPr lang="en-GB" sz="1200" dirty="0" err="1">
                <a:solidFill>
                  <a:schemeClr val="tx1"/>
                </a:solidFill>
                <a:latin typeface="+mn-lt"/>
              </a:rPr>
              <a:t>comprehensam</a:t>
            </a:r>
            <a:r>
              <a:rPr lang="en-GB" sz="1200" dirty="0">
                <a:solidFill>
                  <a:schemeClr val="tx1"/>
                </a:solidFill>
                <a:latin typeface="+mn-lt"/>
              </a:rPr>
              <a:t> in. </a:t>
            </a:r>
            <a:r>
              <a:rPr lang="en-GB" sz="1200" dirty="0" err="1">
                <a:solidFill>
                  <a:schemeClr val="tx1"/>
                </a:solidFill>
                <a:latin typeface="+mn-lt"/>
              </a:rPr>
              <a:t>Sed</a:t>
            </a:r>
            <a:r>
              <a:rPr lang="en-GB" sz="1200" dirty="0">
                <a:solidFill>
                  <a:schemeClr val="tx1"/>
                </a:solidFill>
                <a:latin typeface="+mn-lt"/>
              </a:rPr>
              <a:t> </a:t>
            </a:r>
            <a:r>
              <a:rPr lang="en-GB" sz="1200" dirty="0" err="1">
                <a:solidFill>
                  <a:schemeClr val="tx1"/>
                </a:solidFill>
                <a:latin typeface="+mn-lt"/>
              </a:rPr>
              <a:t>nibh</a:t>
            </a:r>
            <a:r>
              <a:rPr lang="en-GB" sz="1200" dirty="0">
                <a:solidFill>
                  <a:schemeClr val="tx1"/>
                </a:solidFill>
                <a:latin typeface="+mn-lt"/>
              </a:rPr>
              <a:t> </a:t>
            </a:r>
            <a:r>
              <a:rPr lang="en-GB" sz="1200" dirty="0" err="1">
                <a:solidFill>
                  <a:schemeClr val="tx1"/>
                </a:solidFill>
                <a:latin typeface="+mn-lt"/>
              </a:rPr>
              <a:t>theophrastus</a:t>
            </a:r>
            <a:r>
              <a:rPr lang="en-GB" sz="1200" dirty="0">
                <a:solidFill>
                  <a:schemeClr val="tx1"/>
                </a:solidFill>
                <a:latin typeface="+mn-lt"/>
              </a:rPr>
              <a:t> in, ex </a:t>
            </a:r>
            <a:r>
              <a:rPr lang="en-GB" sz="1200" dirty="0" err="1">
                <a:solidFill>
                  <a:schemeClr val="tx1"/>
                </a:solidFill>
                <a:latin typeface="+mn-lt"/>
              </a:rPr>
              <a:t>dictas</a:t>
            </a:r>
            <a:r>
              <a:rPr lang="en-GB" sz="1200" dirty="0">
                <a:solidFill>
                  <a:schemeClr val="tx1"/>
                </a:solidFill>
                <a:latin typeface="+mn-lt"/>
              </a:rPr>
              <a:t> </a:t>
            </a:r>
            <a:r>
              <a:rPr lang="en-GB" sz="1200" dirty="0" err="1">
                <a:solidFill>
                  <a:schemeClr val="tx1"/>
                </a:solidFill>
                <a:latin typeface="+mn-lt"/>
              </a:rPr>
              <a:t>conceptam</a:t>
            </a:r>
            <a:r>
              <a:rPr lang="en-GB" sz="1200" dirty="0">
                <a:solidFill>
                  <a:schemeClr val="tx1"/>
                </a:solidFill>
                <a:latin typeface="+mn-lt"/>
              </a:rPr>
              <a:t>.</a:t>
            </a:r>
            <a:r>
              <a:rPr lang="en-US" sz="1200" dirty="0">
                <a:solidFill>
                  <a:schemeClr val="tx1"/>
                </a:solidFill>
                <a:latin typeface="+mn-lt"/>
              </a:rPr>
              <a:t> </a:t>
            </a:r>
          </a:p>
        </p:txBody>
      </p:sp>
    </p:spTree>
    <p:extLst>
      <p:ext uri="{BB962C8B-B14F-4D97-AF65-F5344CB8AC3E}">
        <p14:creationId xmlns:p14="http://schemas.microsoft.com/office/powerpoint/2010/main" val="412748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01A7B7-74B8-48D0-B3FB-19478D71E87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084337A-ADE7-4904-8588-DA0154BC522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2422611-7490-46F5-8541-23334D8C0877}"/>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EA68E614-7CF2-4BA8-B430-4543425A066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A1CA048-D47F-4559-BC1C-CA4E9DC59BE8}"/>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C31BE044-87F8-47A3-8A70-64F4C0B24F24}"/>
              </a:ext>
            </a:extLst>
          </p:cNvPr>
          <p:cNvSpPr/>
          <p:nvPr/>
        </p:nvSpPr>
        <p:spPr>
          <a:xfrm>
            <a:off x="1396902" y="2467192"/>
            <a:ext cx="844499" cy="844499"/>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200"/>
          </a:p>
        </p:txBody>
      </p:sp>
      <p:sp>
        <p:nvSpPr>
          <p:cNvPr id="8" name="Rectangle 7">
            <a:extLst>
              <a:ext uri="{FF2B5EF4-FFF2-40B4-BE49-F238E27FC236}">
                <a16:creationId xmlns:a16="http://schemas.microsoft.com/office/drawing/2014/main" id="{D820A3B6-463B-4E18-B295-C17370D14B97}"/>
              </a:ext>
            </a:extLst>
          </p:cNvPr>
          <p:cNvSpPr/>
          <p:nvPr/>
        </p:nvSpPr>
        <p:spPr>
          <a:xfrm>
            <a:off x="2885447" y="2465822"/>
            <a:ext cx="844499" cy="844499"/>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200"/>
          </a:p>
        </p:txBody>
      </p:sp>
      <p:sp>
        <p:nvSpPr>
          <p:cNvPr id="9" name="Rectangle 8">
            <a:extLst>
              <a:ext uri="{FF2B5EF4-FFF2-40B4-BE49-F238E27FC236}">
                <a16:creationId xmlns:a16="http://schemas.microsoft.com/office/drawing/2014/main" id="{A361BD39-7896-47FE-BD4A-FCC4E9F1E633}"/>
              </a:ext>
            </a:extLst>
          </p:cNvPr>
          <p:cNvSpPr/>
          <p:nvPr/>
        </p:nvSpPr>
        <p:spPr>
          <a:xfrm>
            <a:off x="4373991" y="2467192"/>
            <a:ext cx="844499" cy="844499"/>
          </a:xfrm>
          <a:prstGeom prst="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200"/>
          </a:p>
        </p:txBody>
      </p:sp>
      <p:sp>
        <p:nvSpPr>
          <p:cNvPr id="10" name="Rectangle 9">
            <a:extLst>
              <a:ext uri="{FF2B5EF4-FFF2-40B4-BE49-F238E27FC236}">
                <a16:creationId xmlns:a16="http://schemas.microsoft.com/office/drawing/2014/main" id="{9AC09611-2211-40FE-B403-53F8F12F69DE}"/>
              </a:ext>
            </a:extLst>
          </p:cNvPr>
          <p:cNvSpPr/>
          <p:nvPr/>
        </p:nvSpPr>
        <p:spPr>
          <a:xfrm>
            <a:off x="5915869" y="2468446"/>
            <a:ext cx="844499" cy="844499"/>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200"/>
          </a:p>
        </p:txBody>
      </p:sp>
      <p:sp>
        <p:nvSpPr>
          <p:cNvPr id="11" name="Rectangle 10">
            <a:extLst>
              <a:ext uri="{FF2B5EF4-FFF2-40B4-BE49-F238E27FC236}">
                <a16:creationId xmlns:a16="http://schemas.microsoft.com/office/drawing/2014/main" id="{A4AF668F-F6D9-4C52-BBDC-F940D252B4DF}"/>
              </a:ext>
            </a:extLst>
          </p:cNvPr>
          <p:cNvSpPr/>
          <p:nvPr/>
        </p:nvSpPr>
        <p:spPr>
          <a:xfrm>
            <a:off x="7444710" y="2467191"/>
            <a:ext cx="844499" cy="844499"/>
          </a:xfrm>
          <a:prstGeom prst="rect">
            <a:avLst/>
          </a:prstGeom>
          <a:no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200"/>
          </a:p>
        </p:txBody>
      </p:sp>
      <p:sp>
        <p:nvSpPr>
          <p:cNvPr id="12" name="Rectangle 11">
            <a:extLst>
              <a:ext uri="{FF2B5EF4-FFF2-40B4-BE49-F238E27FC236}">
                <a16:creationId xmlns:a16="http://schemas.microsoft.com/office/drawing/2014/main" id="{6915EE03-F63B-4E15-84FA-09C400182485}"/>
              </a:ext>
            </a:extLst>
          </p:cNvPr>
          <p:cNvSpPr/>
          <p:nvPr/>
        </p:nvSpPr>
        <p:spPr>
          <a:xfrm>
            <a:off x="8994482" y="2194243"/>
            <a:ext cx="1124029" cy="1124029"/>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200"/>
          </a:p>
        </p:txBody>
      </p:sp>
      <p:sp>
        <p:nvSpPr>
          <p:cNvPr id="13" name="Isosceles Triangle 69">
            <a:extLst>
              <a:ext uri="{FF2B5EF4-FFF2-40B4-BE49-F238E27FC236}">
                <a16:creationId xmlns:a16="http://schemas.microsoft.com/office/drawing/2014/main" id="{36F48991-782F-446E-A41D-FF9F8542CB56}"/>
              </a:ext>
            </a:extLst>
          </p:cNvPr>
          <p:cNvSpPr/>
          <p:nvPr/>
        </p:nvSpPr>
        <p:spPr>
          <a:xfrm rot="10800000">
            <a:off x="5486049" y="4276570"/>
            <a:ext cx="247379" cy="213258"/>
          </a:xfrm>
          <a:prstGeom prst="triangle">
            <a:avLst/>
          </a:prstGeom>
          <a:solidFill>
            <a:schemeClr val="accent1">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200"/>
          </a:p>
        </p:txBody>
      </p:sp>
      <p:sp>
        <p:nvSpPr>
          <p:cNvPr id="20" name="TextBox 19">
            <a:extLst>
              <a:ext uri="{FF2B5EF4-FFF2-40B4-BE49-F238E27FC236}">
                <a16:creationId xmlns:a16="http://schemas.microsoft.com/office/drawing/2014/main" id="{CAF36857-5B20-4565-9846-088B8967E170}"/>
              </a:ext>
            </a:extLst>
          </p:cNvPr>
          <p:cNvSpPr txBox="1"/>
          <p:nvPr/>
        </p:nvSpPr>
        <p:spPr>
          <a:xfrm>
            <a:off x="1499994" y="3438566"/>
            <a:ext cx="638315" cy="523220"/>
          </a:xfrm>
          <a:prstGeom prst="rect">
            <a:avLst/>
          </a:prstGeom>
          <a:noFill/>
        </p:spPr>
        <p:txBody>
          <a:bodyPr wrap="none" rtlCol="0" anchor="t" anchorCtr="0">
            <a:spAutoFit/>
          </a:bodyPr>
          <a:lstStyle/>
          <a:p>
            <a:pPr algn="ctr"/>
            <a:r>
              <a:rPr lang="en-US" sz="1400" b="1" dirty="0">
                <a:solidFill>
                  <a:schemeClr val="tx2"/>
                </a:solidFill>
                <a:ea typeface="League Spartan" charset="0"/>
                <a:cs typeface="Poppins" pitchFamily="2" charset="77"/>
              </a:rPr>
              <a:t>2003</a:t>
            </a:r>
          </a:p>
          <a:p>
            <a:pPr algn="ctr"/>
            <a:r>
              <a:rPr lang="en-US" sz="1400" b="1" dirty="0">
                <a:solidFill>
                  <a:schemeClr val="tx2"/>
                </a:solidFill>
                <a:ea typeface="League Spartan" charset="0"/>
                <a:cs typeface="Poppins" pitchFamily="2" charset="77"/>
              </a:rPr>
              <a:t>Event</a:t>
            </a:r>
          </a:p>
        </p:txBody>
      </p:sp>
      <p:sp>
        <p:nvSpPr>
          <p:cNvPr id="21" name="TextBox 20">
            <a:extLst>
              <a:ext uri="{FF2B5EF4-FFF2-40B4-BE49-F238E27FC236}">
                <a16:creationId xmlns:a16="http://schemas.microsoft.com/office/drawing/2014/main" id="{44D19912-F377-41A0-89C5-F3E150648137}"/>
              </a:ext>
            </a:extLst>
          </p:cNvPr>
          <p:cNvSpPr txBox="1"/>
          <p:nvPr/>
        </p:nvSpPr>
        <p:spPr>
          <a:xfrm>
            <a:off x="2988539" y="3438566"/>
            <a:ext cx="638315" cy="523220"/>
          </a:xfrm>
          <a:prstGeom prst="rect">
            <a:avLst/>
          </a:prstGeom>
          <a:noFill/>
        </p:spPr>
        <p:txBody>
          <a:bodyPr wrap="none" rtlCol="0" anchor="t" anchorCtr="0">
            <a:spAutoFit/>
          </a:bodyPr>
          <a:lstStyle/>
          <a:p>
            <a:pPr algn="ctr"/>
            <a:r>
              <a:rPr lang="en-US" sz="1400" b="1" dirty="0">
                <a:solidFill>
                  <a:schemeClr val="tx2"/>
                </a:solidFill>
                <a:ea typeface="League Spartan" charset="0"/>
                <a:cs typeface="Poppins" pitchFamily="2" charset="77"/>
              </a:rPr>
              <a:t>2005</a:t>
            </a:r>
          </a:p>
          <a:p>
            <a:pPr algn="ctr"/>
            <a:r>
              <a:rPr lang="en-US" sz="1400" b="1" dirty="0">
                <a:solidFill>
                  <a:schemeClr val="tx2"/>
                </a:solidFill>
                <a:ea typeface="League Spartan" charset="0"/>
                <a:cs typeface="Poppins" pitchFamily="2" charset="77"/>
              </a:rPr>
              <a:t>Event</a:t>
            </a:r>
          </a:p>
        </p:txBody>
      </p:sp>
      <p:sp>
        <p:nvSpPr>
          <p:cNvPr id="22" name="TextBox 21">
            <a:extLst>
              <a:ext uri="{FF2B5EF4-FFF2-40B4-BE49-F238E27FC236}">
                <a16:creationId xmlns:a16="http://schemas.microsoft.com/office/drawing/2014/main" id="{C87DD81A-B2B0-4227-988A-789279877CF3}"/>
              </a:ext>
            </a:extLst>
          </p:cNvPr>
          <p:cNvSpPr txBox="1"/>
          <p:nvPr/>
        </p:nvSpPr>
        <p:spPr>
          <a:xfrm>
            <a:off x="4477084" y="3438566"/>
            <a:ext cx="638315" cy="523220"/>
          </a:xfrm>
          <a:prstGeom prst="rect">
            <a:avLst/>
          </a:prstGeom>
          <a:noFill/>
        </p:spPr>
        <p:txBody>
          <a:bodyPr wrap="none" rtlCol="0" anchor="t" anchorCtr="0">
            <a:spAutoFit/>
          </a:bodyPr>
          <a:lstStyle/>
          <a:p>
            <a:pPr algn="ctr"/>
            <a:r>
              <a:rPr lang="en-US" sz="1400" b="1" dirty="0">
                <a:solidFill>
                  <a:schemeClr val="tx2"/>
                </a:solidFill>
                <a:ea typeface="League Spartan" charset="0"/>
                <a:cs typeface="Poppins" pitchFamily="2" charset="77"/>
              </a:rPr>
              <a:t>2008</a:t>
            </a:r>
          </a:p>
          <a:p>
            <a:pPr algn="ctr"/>
            <a:r>
              <a:rPr lang="en-US" sz="1400" b="1" dirty="0">
                <a:solidFill>
                  <a:schemeClr val="tx2"/>
                </a:solidFill>
                <a:ea typeface="League Spartan" charset="0"/>
                <a:cs typeface="Poppins" pitchFamily="2" charset="77"/>
              </a:rPr>
              <a:t>Event</a:t>
            </a:r>
          </a:p>
        </p:txBody>
      </p:sp>
      <p:sp>
        <p:nvSpPr>
          <p:cNvPr id="23" name="TextBox 22">
            <a:extLst>
              <a:ext uri="{FF2B5EF4-FFF2-40B4-BE49-F238E27FC236}">
                <a16:creationId xmlns:a16="http://schemas.microsoft.com/office/drawing/2014/main" id="{1C20C320-C267-4D8C-AC31-DEF3FF7A70A4}"/>
              </a:ext>
            </a:extLst>
          </p:cNvPr>
          <p:cNvSpPr txBox="1"/>
          <p:nvPr/>
        </p:nvSpPr>
        <p:spPr>
          <a:xfrm>
            <a:off x="6015853" y="3438566"/>
            <a:ext cx="638315" cy="523220"/>
          </a:xfrm>
          <a:prstGeom prst="rect">
            <a:avLst/>
          </a:prstGeom>
          <a:noFill/>
        </p:spPr>
        <p:txBody>
          <a:bodyPr wrap="none" rtlCol="0" anchor="t" anchorCtr="0">
            <a:spAutoFit/>
          </a:bodyPr>
          <a:lstStyle/>
          <a:p>
            <a:pPr algn="ctr"/>
            <a:r>
              <a:rPr lang="en-US" sz="1400" b="1" dirty="0">
                <a:solidFill>
                  <a:schemeClr val="tx2"/>
                </a:solidFill>
                <a:ea typeface="League Spartan" charset="0"/>
                <a:cs typeface="Poppins" pitchFamily="2" charset="77"/>
              </a:rPr>
              <a:t>2013</a:t>
            </a:r>
          </a:p>
          <a:p>
            <a:pPr algn="ctr"/>
            <a:r>
              <a:rPr lang="en-US" sz="1400" b="1" dirty="0">
                <a:solidFill>
                  <a:schemeClr val="tx2"/>
                </a:solidFill>
                <a:ea typeface="League Spartan" charset="0"/>
                <a:cs typeface="Poppins" pitchFamily="2" charset="77"/>
              </a:rPr>
              <a:t>Event</a:t>
            </a:r>
          </a:p>
        </p:txBody>
      </p:sp>
      <p:sp>
        <p:nvSpPr>
          <p:cNvPr id="24" name="TextBox 23">
            <a:extLst>
              <a:ext uri="{FF2B5EF4-FFF2-40B4-BE49-F238E27FC236}">
                <a16:creationId xmlns:a16="http://schemas.microsoft.com/office/drawing/2014/main" id="{847000F2-123B-41DB-82A4-646D4F118B91}"/>
              </a:ext>
            </a:extLst>
          </p:cNvPr>
          <p:cNvSpPr txBox="1"/>
          <p:nvPr/>
        </p:nvSpPr>
        <p:spPr>
          <a:xfrm>
            <a:off x="7536566" y="3438566"/>
            <a:ext cx="638315" cy="523220"/>
          </a:xfrm>
          <a:prstGeom prst="rect">
            <a:avLst/>
          </a:prstGeom>
          <a:noFill/>
        </p:spPr>
        <p:txBody>
          <a:bodyPr wrap="none" rtlCol="0" anchor="t" anchorCtr="0">
            <a:spAutoFit/>
          </a:bodyPr>
          <a:lstStyle/>
          <a:p>
            <a:pPr algn="ctr"/>
            <a:r>
              <a:rPr lang="en-US" sz="1400" b="1" dirty="0">
                <a:solidFill>
                  <a:schemeClr val="tx2"/>
                </a:solidFill>
                <a:ea typeface="League Spartan" charset="0"/>
                <a:cs typeface="Poppins" pitchFamily="2" charset="77"/>
              </a:rPr>
              <a:t>2019</a:t>
            </a:r>
          </a:p>
          <a:p>
            <a:pPr algn="ctr"/>
            <a:r>
              <a:rPr lang="en-US" sz="1400" b="1" dirty="0">
                <a:solidFill>
                  <a:schemeClr val="tx2"/>
                </a:solidFill>
                <a:ea typeface="League Spartan" charset="0"/>
                <a:cs typeface="Poppins" pitchFamily="2" charset="77"/>
              </a:rPr>
              <a:t>Event</a:t>
            </a:r>
          </a:p>
        </p:txBody>
      </p:sp>
      <p:sp>
        <p:nvSpPr>
          <p:cNvPr id="25" name="TextBox 24">
            <a:extLst>
              <a:ext uri="{FF2B5EF4-FFF2-40B4-BE49-F238E27FC236}">
                <a16:creationId xmlns:a16="http://schemas.microsoft.com/office/drawing/2014/main" id="{DF2CF557-D243-43DF-9B49-04EC906E239C}"/>
              </a:ext>
            </a:extLst>
          </p:cNvPr>
          <p:cNvSpPr txBox="1"/>
          <p:nvPr/>
        </p:nvSpPr>
        <p:spPr>
          <a:xfrm>
            <a:off x="9237339" y="3438566"/>
            <a:ext cx="638315" cy="523220"/>
          </a:xfrm>
          <a:prstGeom prst="rect">
            <a:avLst/>
          </a:prstGeom>
          <a:noFill/>
        </p:spPr>
        <p:txBody>
          <a:bodyPr wrap="none" rtlCol="0" anchor="t" anchorCtr="0">
            <a:spAutoFit/>
          </a:bodyPr>
          <a:lstStyle/>
          <a:p>
            <a:pPr algn="ctr"/>
            <a:r>
              <a:rPr lang="en-US" sz="1400" b="1" dirty="0">
                <a:solidFill>
                  <a:schemeClr val="tx2"/>
                </a:solidFill>
                <a:ea typeface="League Spartan" charset="0"/>
                <a:cs typeface="Poppins" pitchFamily="2" charset="77"/>
              </a:rPr>
              <a:t>2021</a:t>
            </a:r>
          </a:p>
          <a:p>
            <a:pPr algn="ctr"/>
            <a:r>
              <a:rPr lang="en-US" sz="1400" b="1" dirty="0">
                <a:solidFill>
                  <a:schemeClr val="tx2"/>
                </a:solidFill>
                <a:ea typeface="League Spartan" charset="0"/>
                <a:cs typeface="Poppins" pitchFamily="2" charset="77"/>
              </a:rPr>
              <a:t>Event</a:t>
            </a:r>
          </a:p>
        </p:txBody>
      </p:sp>
      <p:sp>
        <p:nvSpPr>
          <p:cNvPr id="28" name="Subtitle 2">
            <a:extLst>
              <a:ext uri="{FF2B5EF4-FFF2-40B4-BE49-F238E27FC236}">
                <a16:creationId xmlns:a16="http://schemas.microsoft.com/office/drawing/2014/main" id="{EF147DC7-FAA3-4094-9E74-3024E02591D5}"/>
              </a:ext>
            </a:extLst>
          </p:cNvPr>
          <p:cNvSpPr txBox="1">
            <a:spLocks/>
          </p:cNvSpPr>
          <p:nvPr/>
        </p:nvSpPr>
        <p:spPr>
          <a:xfrm>
            <a:off x="6808644" y="5428506"/>
            <a:ext cx="3360943" cy="57696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latin typeface="+mn-lt"/>
                <a:ea typeface="Open Sans Light" panose="020B0306030504020204" pitchFamily="34" charset="0"/>
                <a:cs typeface="Noto Sans ExtraLight" panose="020B0302040504020204" pitchFamily="34" charset="0"/>
              </a:rPr>
              <a:t>Lorem ipsum </a:t>
            </a:r>
            <a:r>
              <a:rPr lang="en-GB" sz="1050" dirty="0" err="1">
                <a:latin typeface="+mn-lt"/>
                <a:ea typeface="Open Sans Light" panose="020B0306030504020204" pitchFamily="34" charset="0"/>
                <a:cs typeface="Noto Sans ExtraLight" panose="020B0302040504020204" pitchFamily="34" charset="0"/>
              </a:rPr>
              <a:t>dolor</a:t>
            </a:r>
            <a:r>
              <a:rPr lang="en-GB" sz="1050" dirty="0">
                <a:latin typeface="+mn-lt"/>
                <a:ea typeface="Open Sans Light" panose="020B0306030504020204" pitchFamily="34" charset="0"/>
                <a:cs typeface="Noto Sans ExtraLight" panose="020B0302040504020204" pitchFamily="34" charset="0"/>
              </a:rPr>
              <a:t> sit </a:t>
            </a:r>
            <a:r>
              <a:rPr lang="en-GB" sz="1050" dirty="0" err="1">
                <a:latin typeface="+mn-lt"/>
                <a:ea typeface="Open Sans Light" panose="020B0306030504020204" pitchFamily="34" charset="0"/>
                <a:cs typeface="Noto Sans ExtraLight" panose="020B0302040504020204" pitchFamily="34" charset="0"/>
              </a:rPr>
              <a:t>amet</a:t>
            </a:r>
            <a:r>
              <a:rPr lang="en-GB" sz="1050" dirty="0">
                <a:latin typeface="+mn-lt"/>
                <a:ea typeface="Open Sans Light" panose="020B0306030504020204" pitchFamily="34" charset="0"/>
                <a:cs typeface="Noto Sans ExtraLight" panose="020B0302040504020204" pitchFamily="34" charset="0"/>
              </a:rPr>
              <a:t>, cum modo </a:t>
            </a:r>
            <a:r>
              <a:rPr lang="en-GB" sz="1050" dirty="0" err="1">
                <a:latin typeface="+mn-lt"/>
                <a:ea typeface="Open Sans Light" panose="020B0306030504020204" pitchFamily="34" charset="0"/>
                <a:cs typeface="Noto Sans ExtraLight" panose="020B0302040504020204" pitchFamily="34" charset="0"/>
              </a:rPr>
              <a:t>comprehensam</a:t>
            </a:r>
            <a:r>
              <a:rPr lang="en-GB" sz="1050" dirty="0">
                <a:latin typeface="+mn-lt"/>
                <a:ea typeface="Open Sans Light" panose="020B0306030504020204" pitchFamily="34" charset="0"/>
                <a:cs typeface="Noto Sans ExtraLight" panose="020B0302040504020204" pitchFamily="34" charset="0"/>
              </a:rPr>
              <a:t> in. </a:t>
            </a:r>
            <a:r>
              <a:rPr lang="en-GB" sz="1050" dirty="0" err="1">
                <a:latin typeface="+mn-lt"/>
                <a:ea typeface="Open Sans Light" panose="020B0306030504020204" pitchFamily="34" charset="0"/>
                <a:cs typeface="Noto Sans ExtraLight" panose="020B0302040504020204" pitchFamily="34" charset="0"/>
              </a:rPr>
              <a:t>Sed</a:t>
            </a:r>
            <a:r>
              <a:rPr lang="en-GB" sz="1050" dirty="0">
                <a:latin typeface="+mn-lt"/>
                <a:ea typeface="Open Sans Light" panose="020B0306030504020204" pitchFamily="34" charset="0"/>
                <a:cs typeface="Noto Sans ExtraLight" panose="020B0302040504020204" pitchFamily="34" charset="0"/>
              </a:rPr>
              <a:t> </a:t>
            </a:r>
            <a:r>
              <a:rPr lang="en-GB" sz="1050" dirty="0" err="1">
                <a:latin typeface="+mn-lt"/>
                <a:ea typeface="Open Sans Light" panose="020B0306030504020204" pitchFamily="34" charset="0"/>
                <a:cs typeface="Noto Sans ExtraLight" panose="020B0302040504020204" pitchFamily="34" charset="0"/>
              </a:rPr>
              <a:t>nibh</a:t>
            </a:r>
            <a:r>
              <a:rPr lang="en-GB" sz="1050" dirty="0">
                <a:latin typeface="+mn-lt"/>
                <a:ea typeface="Open Sans Light" panose="020B0306030504020204" pitchFamily="34" charset="0"/>
                <a:cs typeface="Noto Sans ExtraLight" panose="020B0302040504020204" pitchFamily="34" charset="0"/>
              </a:rPr>
              <a:t> </a:t>
            </a:r>
            <a:r>
              <a:rPr lang="en-GB" sz="1050" dirty="0" err="1">
                <a:latin typeface="+mn-lt"/>
                <a:ea typeface="Open Sans Light" panose="020B0306030504020204" pitchFamily="34" charset="0"/>
                <a:cs typeface="Noto Sans ExtraLight" panose="020B0302040504020204" pitchFamily="34" charset="0"/>
              </a:rPr>
              <a:t>theophrastus</a:t>
            </a:r>
            <a:r>
              <a:rPr lang="en-GB" sz="1050" dirty="0">
                <a:latin typeface="+mn-lt"/>
                <a:ea typeface="Open Sans Light" panose="020B0306030504020204" pitchFamily="34" charset="0"/>
                <a:cs typeface="Noto Sans ExtraLight" panose="020B0302040504020204" pitchFamily="34" charset="0"/>
              </a:rPr>
              <a:t> in, ex </a:t>
            </a:r>
            <a:r>
              <a:rPr lang="en-GB" sz="1050" dirty="0" err="1">
                <a:latin typeface="+mn-lt"/>
                <a:ea typeface="Open Sans Light" panose="020B0306030504020204" pitchFamily="34" charset="0"/>
                <a:cs typeface="Noto Sans ExtraLight" panose="020B0302040504020204" pitchFamily="34" charset="0"/>
              </a:rPr>
              <a:t>dictas</a:t>
            </a:r>
            <a:r>
              <a:rPr lang="en-GB" sz="1050" dirty="0">
                <a:latin typeface="+mn-lt"/>
                <a:ea typeface="Open Sans Light" panose="020B0306030504020204" pitchFamily="34" charset="0"/>
                <a:cs typeface="Noto Sans ExtraLight" panose="020B0302040504020204" pitchFamily="34" charset="0"/>
              </a:rPr>
              <a:t> </a:t>
            </a:r>
            <a:r>
              <a:rPr lang="en-GB" sz="1050" dirty="0" err="1">
                <a:latin typeface="+mn-lt"/>
                <a:ea typeface="Open Sans Light" panose="020B0306030504020204" pitchFamily="34" charset="0"/>
                <a:cs typeface="Noto Sans ExtraLight" panose="020B0302040504020204" pitchFamily="34" charset="0"/>
              </a:rPr>
              <a:t>conceptam</a:t>
            </a:r>
            <a:r>
              <a:rPr lang="en-GB" sz="1050" dirty="0">
                <a:latin typeface="+mn-lt"/>
                <a:ea typeface="Open Sans Light" panose="020B0306030504020204" pitchFamily="34" charset="0"/>
                <a:cs typeface="Noto Sans ExtraLight" panose="020B0302040504020204" pitchFamily="34" charset="0"/>
              </a:rPr>
              <a:t>.</a:t>
            </a:r>
            <a:endParaRPr lang="en-US" sz="1050" dirty="0">
              <a:latin typeface="+mn-lt"/>
              <a:ea typeface="Open Sans Light" panose="020B0306030504020204" pitchFamily="34" charset="0"/>
              <a:cs typeface="Noto Sans ExtraLight" panose="020B0302040504020204" pitchFamily="34" charset="0"/>
            </a:endParaRPr>
          </a:p>
        </p:txBody>
      </p:sp>
      <p:sp>
        <p:nvSpPr>
          <p:cNvPr id="29" name="TextBox 28">
            <a:extLst>
              <a:ext uri="{FF2B5EF4-FFF2-40B4-BE49-F238E27FC236}">
                <a16:creationId xmlns:a16="http://schemas.microsoft.com/office/drawing/2014/main" id="{5BC06E86-0BA8-4726-A044-7548D812FFA0}"/>
              </a:ext>
            </a:extLst>
          </p:cNvPr>
          <p:cNvSpPr txBox="1"/>
          <p:nvPr/>
        </p:nvSpPr>
        <p:spPr>
          <a:xfrm>
            <a:off x="6816803" y="5115975"/>
            <a:ext cx="638316"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Event</a:t>
            </a:r>
          </a:p>
        </p:txBody>
      </p:sp>
      <p:sp>
        <p:nvSpPr>
          <p:cNvPr id="30" name="TextBox 29">
            <a:extLst>
              <a:ext uri="{FF2B5EF4-FFF2-40B4-BE49-F238E27FC236}">
                <a16:creationId xmlns:a16="http://schemas.microsoft.com/office/drawing/2014/main" id="{AA2DF04F-7299-42D7-BB3F-687D72DFF713}"/>
              </a:ext>
            </a:extLst>
          </p:cNvPr>
          <p:cNvSpPr txBox="1"/>
          <p:nvPr/>
        </p:nvSpPr>
        <p:spPr>
          <a:xfrm>
            <a:off x="6816803" y="4292688"/>
            <a:ext cx="1393330" cy="923330"/>
          </a:xfrm>
          <a:prstGeom prst="rect">
            <a:avLst/>
          </a:prstGeom>
          <a:noFill/>
        </p:spPr>
        <p:txBody>
          <a:bodyPr wrap="none" rtlCol="0" anchor="b" anchorCtr="0">
            <a:spAutoFit/>
          </a:bodyPr>
          <a:lstStyle/>
          <a:p>
            <a:r>
              <a:rPr lang="en-US" sz="5400" b="1" dirty="0">
                <a:solidFill>
                  <a:schemeClr val="accent1">
                    <a:lumMod val="75000"/>
                  </a:schemeClr>
                </a:solidFill>
                <a:ea typeface="League Spartan" charset="0"/>
                <a:cs typeface="Poppins" pitchFamily="2" charset="77"/>
              </a:rPr>
              <a:t>56%</a:t>
            </a:r>
          </a:p>
        </p:txBody>
      </p:sp>
      <p:sp>
        <p:nvSpPr>
          <p:cNvPr id="31" name="Subtitle 2">
            <a:extLst>
              <a:ext uri="{FF2B5EF4-FFF2-40B4-BE49-F238E27FC236}">
                <a16:creationId xmlns:a16="http://schemas.microsoft.com/office/drawing/2014/main" id="{EFD251B2-89A1-43E9-9987-60EFC32A0897}"/>
              </a:ext>
            </a:extLst>
          </p:cNvPr>
          <p:cNvSpPr txBox="1">
            <a:spLocks/>
          </p:cNvSpPr>
          <p:nvPr/>
        </p:nvSpPr>
        <p:spPr>
          <a:xfrm>
            <a:off x="1018950" y="5428506"/>
            <a:ext cx="3360943" cy="57696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50" dirty="0">
                <a:latin typeface="+mn-lt"/>
                <a:ea typeface="Open Sans Light" panose="020B0306030504020204" pitchFamily="34" charset="0"/>
                <a:cs typeface="Noto Sans ExtraLight" panose="020B0302040504020204" pitchFamily="34" charset="0"/>
              </a:rPr>
              <a:t>Lorem ipsum </a:t>
            </a:r>
            <a:r>
              <a:rPr lang="en-GB" sz="1050" dirty="0" err="1">
                <a:latin typeface="+mn-lt"/>
                <a:ea typeface="Open Sans Light" panose="020B0306030504020204" pitchFamily="34" charset="0"/>
                <a:cs typeface="Noto Sans ExtraLight" panose="020B0302040504020204" pitchFamily="34" charset="0"/>
              </a:rPr>
              <a:t>dolor</a:t>
            </a:r>
            <a:r>
              <a:rPr lang="en-GB" sz="1050" dirty="0">
                <a:latin typeface="+mn-lt"/>
                <a:ea typeface="Open Sans Light" panose="020B0306030504020204" pitchFamily="34" charset="0"/>
                <a:cs typeface="Noto Sans ExtraLight" panose="020B0302040504020204" pitchFamily="34" charset="0"/>
              </a:rPr>
              <a:t> sit </a:t>
            </a:r>
            <a:r>
              <a:rPr lang="en-GB" sz="1050" dirty="0" err="1">
                <a:latin typeface="+mn-lt"/>
                <a:ea typeface="Open Sans Light" panose="020B0306030504020204" pitchFamily="34" charset="0"/>
                <a:cs typeface="Noto Sans ExtraLight" panose="020B0302040504020204" pitchFamily="34" charset="0"/>
              </a:rPr>
              <a:t>amet</a:t>
            </a:r>
            <a:r>
              <a:rPr lang="en-GB" sz="1050" dirty="0">
                <a:latin typeface="+mn-lt"/>
                <a:ea typeface="Open Sans Light" panose="020B0306030504020204" pitchFamily="34" charset="0"/>
                <a:cs typeface="Noto Sans ExtraLight" panose="020B0302040504020204" pitchFamily="34" charset="0"/>
              </a:rPr>
              <a:t>, cum modo </a:t>
            </a:r>
            <a:r>
              <a:rPr lang="en-GB" sz="1050" dirty="0" err="1">
                <a:latin typeface="+mn-lt"/>
                <a:ea typeface="Open Sans Light" panose="020B0306030504020204" pitchFamily="34" charset="0"/>
                <a:cs typeface="Noto Sans ExtraLight" panose="020B0302040504020204" pitchFamily="34" charset="0"/>
              </a:rPr>
              <a:t>comprehensam</a:t>
            </a:r>
            <a:r>
              <a:rPr lang="en-GB" sz="1050" dirty="0">
                <a:latin typeface="+mn-lt"/>
                <a:ea typeface="Open Sans Light" panose="020B0306030504020204" pitchFamily="34" charset="0"/>
                <a:cs typeface="Noto Sans ExtraLight" panose="020B0302040504020204" pitchFamily="34" charset="0"/>
              </a:rPr>
              <a:t> in. </a:t>
            </a:r>
            <a:r>
              <a:rPr lang="en-GB" sz="1050" dirty="0" err="1">
                <a:latin typeface="+mn-lt"/>
                <a:ea typeface="Open Sans Light" panose="020B0306030504020204" pitchFamily="34" charset="0"/>
                <a:cs typeface="Noto Sans ExtraLight" panose="020B0302040504020204" pitchFamily="34" charset="0"/>
              </a:rPr>
              <a:t>Sed</a:t>
            </a:r>
            <a:r>
              <a:rPr lang="en-GB" sz="1050" dirty="0">
                <a:latin typeface="+mn-lt"/>
                <a:ea typeface="Open Sans Light" panose="020B0306030504020204" pitchFamily="34" charset="0"/>
                <a:cs typeface="Noto Sans ExtraLight" panose="020B0302040504020204" pitchFamily="34" charset="0"/>
              </a:rPr>
              <a:t> </a:t>
            </a:r>
            <a:r>
              <a:rPr lang="en-GB" sz="1050" dirty="0" err="1">
                <a:latin typeface="+mn-lt"/>
                <a:ea typeface="Open Sans Light" panose="020B0306030504020204" pitchFamily="34" charset="0"/>
                <a:cs typeface="Noto Sans ExtraLight" panose="020B0302040504020204" pitchFamily="34" charset="0"/>
              </a:rPr>
              <a:t>nibh</a:t>
            </a:r>
            <a:r>
              <a:rPr lang="en-GB" sz="1050" dirty="0">
                <a:latin typeface="+mn-lt"/>
                <a:ea typeface="Open Sans Light" panose="020B0306030504020204" pitchFamily="34" charset="0"/>
                <a:cs typeface="Noto Sans ExtraLight" panose="020B0302040504020204" pitchFamily="34" charset="0"/>
              </a:rPr>
              <a:t> </a:t>
            </a:r>
            <a:r>
              <a:rPr lang="en-GB" sz="1050" dirty="0" err="1">
                <a:latin typeface="+mn-lt"/>
                <a:ea typeface="Open Sans Light" panose="020B0306030504020204" pitchFamily="34" charset="0"/>
                <a:cs typeface="Noto Sans ExtraLight" panose="020B0302040504020204" pitchFamily="34" charset="0"/>
              </a:rPr>
              <a:t>theophrastus</a:t>
            </a:r>
            <a:r>
              <a:rPr lang="en-GB" sz="1050" dirty="0">
                <a:latin typeface="+mn-lt"/>
                <a:ea typeface="Open Sans Light" panose="020B0306030504020204" pitchFamily="34" charset="0"/>
                <a:cs typeface="Noto Sans ExtraLight" panose="020B0302040504020204" pitchFamily="34" charset="0"/>
              </a:rPr>
              <a:t> in, ex </a:t>
            </a:r>
            <a:r>
              <a:rPr lang="en-GB" sz="1050" dirty="0" err="1">
                <a:latin typeface="+mn-lt"/>
                <a:ea typeface="Open Sans Light" panose="020B0306030504020204" pitchFamily="34" charset="0"/>
                <a:cs typeface="Noto Sans ExtraLight" panose="020B0302040504020204" pitchFamily="34" charset="0"/>
              </a:rPr>
              <a:t>dictas</a:t>
            </a:r>
            <a:r>
              <a:rPr lang="en-GB" sz="1050" dirty="0">
                <a:latin typeface="+mn-lt"/>
                <a:ea typeface="Open Sans Light" panose="020B0306030504020204" pitchFamily="34" charset="0"/>
                <a:cs typeface="Noto Sans ExtraLight" panose="020B0302040504020204" pitchFamily="34" charset="0"/>
              </a:rPr>
              <a:t> </a:t>
            </a:r>
            <a:r>
              <a:rPr lang="en-GB" sz="1050" dirty="0" err="1">
                <a:latin typeface="+mn-lt"/>
                <a:ea typeface="Open Sans Light" panose="020B0306030504020204" pitchFamily="34" charset="0"/>
                <a:cs typeface="Noto Sans ExtraLight" panose="020B0302040504020204" pitchFamily="34" charset="0"/>
              </a:rPr>
              <a:t>conceptam</a:t>
            </a:r>
            <a:r>
              <a:rPr lang="en-GB" sz="1050" dirty="0">
                <a:latin typeface="+mn-lt"/>
                <a:ea typeface="Open Sans Light" panose="020B0306030504020204" pitchFamily="34" charset="0"/>
                <a:cs typeface="Noto Sans ExtraLight" panose="020B0302040504020204" pitchFamily="34" charset="0"/>
              </a:rPr>
              <a:t>.</a:t>
            </a:r>
            <a:endParaRPr lang="en-US" sz="1050" dirty="0">
              <a:latin typeface="+mn-lt"/>
              <a:ea typeface="Open Sans Light" panose="020B0306030504020204" pitchFamily="34" charset="0"/>
              <a:cs typeface="Noto Sans ExtraLight" panose="020B0302040504020204" pitchFamily="34" charset="0"/>
            </a:endParaRPr>
          </a:p>
        </p:txBody>
      </p:sp>
      <p:sp>
        <p:nvSpPr>
          <p:cNvPr id="32" name="TextBox 31">
            <a:extLst>
              <a:ext uri="{FF2B5EF4-FFF2-40B4-BE49-F238E27FC236}">
                <a16:creationId xmlns:a16="http://schemas.microsoft.com/office/drawing/2014/main" id="{E19D4AC6-0C94-4E1C-90EF-E982078207E2}"/>
              </a:ext>
            </a:extLst>
          </p:cNvPr>
          <p:cNvSpPr txBox="1"/>
          <p:nvPr/>
        </p:nvSpPr>
        <p:spPr>
          <a:xfrm>
            <a:off x="3730661" y="5115975"/>
            <a:ext cx="638315" cy="307777"/>
          </a:xfrm>
          <a:prstGeom prst="rect">
            <a:avLst/>
          </a:prstGeom>
          <a:noFill/>
        </p:spPr>
        <p:txBody>
          <a:bodyPr wrap="none" rtlCol="0" anchor="ctr" anchorCtr="0">
            <a:spAutoFit/>
          </a:bodyPr>
          <a:lstStyle/>
          <a:p>
            <a:pPr algn="r"/>
            <a:r>
              <a:rPr lang="en-US" sz="1400" b="1" dirty="0">
                <a:solidFill>
                  <a:schemeClr val="tx2"/>
                </a:solidFill>
                <a:ea typeface="League Spartan" charset="0"/>
                <a:cs typeface="Poppins" pitchFamily="2" charset="77"/>
              </a:rPr>
              <a:t>Event</a:t>
            </a:r>
          </a:p>
        </p:txBody>
      </p:sp>
      <p:sp>
        <p:nvSpPr>
          <p:cNvPr id="33" name="TextBox 32">
            <a:extLst>
              <a:ext uri="{FF2B5EF4-FFF2-40B4-BE49-F238E27FC236}">
                <a16:creationId xmlns:a16="http://schemas.microsoft.com/office/drawing/2014/main" id="{03F11A9A-38A8-4FB7-9E58-AC02383FAB57}"/>
              </a:ext>
            </a:extLst>
          </p:cNvPr>
          <p:cNvSpPr txBox="1"/>
          <p:nvPr/>
        </p:nvSpPr>
        <p:spPr>
          <a:xfrm>
            <a:off x="2955388" y="4292688"/>
            <a:ext cx="1393331" cy="923330"/>
          </a:xfrm>
          <a:prstGeom prst="rect">
            <a:avLst/>
          </a:prstGeom>
          <a:noFill/>
        </p:spPr>
        <p:txBody>
          <a:bodyPr wrap="none" rtlCol="0" anchor="b" anchorCtr="0">
            <a:spAutoFit/>
          </a:bodyPr>
          <a:lstStyle/>
          <a:p>
            <a:pPr algn="r"/>
            <a:r>
              <a:rPr lang="en-US" sz="5400" b="1" dirty="0">
                <a:solidFill>
                  <a:schemeClr val="accent1">
                    <a:lumMod val="75000"/>
                  </a:schemeClr>
                </a:solidFill>
                <a:ea typeface="League Spartan" charset="0"/>
                <a:cs typeface="Poppins" pitchFamily="2" charset="77"/>
              </a:rPr>
              <a:t>93%</a:t>
            </a:r>
          </a:p>
        </p:txBody>
      </p:sp>
      <p:pic>
        <p:nvPicPr>
          <p:cNvPr id="34" name="Graphic 33" descr="Gears">
            <a:extLst>
              <a:ext uri="{FF2B5EF4-FFF2-40B4-BE49-F238E27FC236}">
                <a16:creationId xmlns:a16="http://schemas.microsoft.com/office/drawing/2014/main" id="{A059C885-748A-4077-BEB9-44886AFF9B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9028" y="2552528"/>
            <a:ext cx="679845" cy="679845"/>
          </a:xfrm>
          <a:prstGeom prst="rect">
            <a:avLst/>
          </a:prstGeom>
        </p:spPr>
      </p:pic>
      <p:pic>
        <p:nvPicPr>
          <p:cNvPr id="35" name="Graphic 34" descr="Lightbulb">
            <a:extLst>
              <a:ext uri="{FF2B5EF4-FFF2-40B4-BE49-F238E27FC236}">
                <a16:creationId xmlns:a16="http://schemas.microsoft.com/office/drawing/2014/main" id="{A9AF59A7-B298-4DD3-B160-894BD27578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6016" y="2548148"/>
            <a:ext cx="679845" cy="679845"/>
          </a:xfrm>
          <a:prstGeom prst="rect">
            <a:avLst/>
          </a:prstGeom>
        </p:spPr>
      </p:pic>
      <p:pic>
        <p:nvPicPr>
          <p:cNvPr id="36" name="Graphic 35" descr="Network">
            <a:extLst>
              <a:ext uri="{FF2B5EF4-FFF2-40B4-BE49-F238E27FC236}">
                <a16:creationId xmlns:a16="http://schemas.microsoft.com/office/drawing/2014/main" id="{1EB7A2C2-ADB9-4566-A6DB-74EC5608A1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59132" y="2544373"/>
            <a:ext cx="679845" cy="679845"/>
          </a:xfrm>
          <a:prstGeom prst="rect">
            <a:avLst/>
          </a:prstGeom>
        </p:spPr>
      </p:pic>
      <p:pic>
        <p:nvPicPr>
          <p:cNvPr id="37" name="Graphic 36" descr="Satellite dish">
            <a:extLst>
              <a:ext uri="{FF2B5EF4-FFF2-40B4-BE49-F238E27FC236}">
                <a16:creationId xmlns:a16="http://schemas.microsoft.com/office/drawing/2014/main" id="{16EFA2D8-C275-40C5-99D1-5D6A70B99B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19995" y="2567251"/>
            <a:ext cx="679845" cy="679845"/>
          </a:xfrm>
          <a:prstGeom prst="rect">
            <a:avLst/>
          </a:prstGeom>
        </p:spPr>
      </p:pic>
      <p:pic>
        <p:nvPicPr>
          <p:cNvPr id="38" name="Graphic 37" descr="Satellite">
            <a:extLst>
              <a:ext uri="{FF2B5EF4-FFF2-40B4-BE49-F238E27FC236}">
                <a16:creationId xmlns:a16="http://schemas.microsoft.com/office/drawing/2014/main" id="{10E740E5-0089-4140-9803-71AB04D3685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31253" y="2552528"/>
            <a:ext cx="679845" cy="679845"/>
          </a:xfrm>
          <a:prstGeom prst="rect">
            <a:avLst/>
          </a:prstGeom>
        </p:spPr>
      </p:pic>
      <p:pic>
        <p:nvPicPr>
          <p:cNvPr id="39" name="Graphic 38" descr="Planet">
            <a:extLst>
              <a:ext uri="{FF2B5EF4-FFF2-40B4-BE49-F238E27FC236}">
                <a16:creationId xmlns:a16="http://schemas.microsoft.com/office/drawing/2014/main" id="{DE68A2CD-ED28-4500-BDEB-4E61F19F2C8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752276" y="1951436"/>
            <a:ext cx="1611231" cy="1611231"/>
          </a:xfrm>
          <a:prstGeom prst="rect">
            <a:avLst/>
          </a:prstGeom>
        </p:spPr>
      </p:pic>
      <p:pic>
        <p:nvPicPr>
          <p:cNvPr id="41" name="Graphic 40" descr="Group brainstorm">
            <a:extLst>
              <a:ext uri="{FF2B5EF4-FFF2-40B4-BE49-F238E27FC236}">
                <a16:creationId xmlns:a16="http://schemas.microsoft.com/office/drawing/2014/main" id="{C4365840-9FE4-4532-AE99-97FACF93E29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703548" y="4383199"/>
            <a:ext cx="1807865" cy="1807865"/>
          </a:xfrm>
          <a:prstGeom prst="rect">
            <a:avLst/>
          </a:prstGeom>
        </p:spPr>
      </p:pic>
    </p:spTree>
    <p:extLst>
      <p:ext uri="{BB962C8B-B14F-4D97-AF65-F5344CB8AC3E}">
        <p14:creationId xmlns:p14="http://schemas.microsoft.com/office/powerpoint/2010/main" val="150953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1531301-D21B-4C4A-B5C5-547C8BC95E99}"/>
              </a:ext>
            </a:extLst>
          </p:cNvPr>
          <p:cNvSpPr/>
          <p:nvPr/>
        </p:nvSpPr>
        <p:spPr>
          <a:xfrm>
            <a:off x="0" y="2123440"/>
            <a:ext cx="11582400" cy="198581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600" dirty="0">
              <a:solidFill>
                <a:schemeClr val="bg1"/>
              </a:solidFill>
            </a:endParaRPr>
          </a:p>
        </p:txBody>
      </p:sp>
      <p:sp>
        <p:nvSpPr>
          <p:cNvPr id="2" name="Date Placeholder 1">
            <a:extLst>
              <a:ext uri="{FF2B5EF4-FFF2-40B4-BE49-F238E27FC236}">
                <a16:creationId xmlns:a16="http://schemas.microsoft.com/office/drawing/2014/main" id="{4701A7B7-74B8-48D0-B3FB-19478D71E87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084337A-ADE7-4904-8588-DA0154BC522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2422611-7490-46F5-8541-23334D8C0877}"/>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EA68E614-7CF2-4BA8-B430-4543425A066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A1CA048-D47F-4559-BC1C-CA4E9DC59BE8}"/>
              </a:ext>
            </a:extLst>
          </p:cNvPr>
          <p:cNvSpPr>
            <a:spLocks noGrp="1"/>
          </p:cNvSpPr>
          <p:nvPr>
            <p:ph type="body" sz="quarter" idx="13"/>
          </p:nvPr>
        </p:nvSpPr>
        <p:spPr/>
        <p:txBody>
          <a:bodyPr/>
          <a:lstStyle/>
          <a:p>
            <a:endParaRPr lang="en-ZA"/>
          </a:p>
        </p:txBody>
      </p:sp>
      <p:sp>
        <p:nvSpPr>
          <p:cNvPr id="13" name="Isosceles Triangle 69">
            <a:extLst>
              <a:ext uri="{FF2B5EF4-FFF2-40B4-BE49-F238E27FC236}">
                <a16:creationId xmlns:a16="http://schemas.microsoft.com/office/drawing/2014/main" id="{36F48991-782F-446E-A41D-FF9F8542CB56}"/>
              </a:ext>
            </a:extLst>
          </p:cNvPr>
          <p:cNvSpPr/>
          <p:nvPr/>
        </p:nvSpPr>
        <p:spPr>
          <a:xfrm rot="10800000">
            <a:off x="5486049" y="4103850"/>
            <a:ext cx="247379" cy="213258"/>
          </a:xfrm>
          <a:prstGeom prst="triangle">
            <a:avLst/>
          </a:prstGeom>
          <a:solidFill>
            <a:schemeClr val="bg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200"/>
          </a:p>
        </p:txBody>
      </p:sp>
      <p:sp>
        <p:nvSpPr>
          <p:cNvPr id="20" name="TextBox 19">
            <a:extLst>
              <a:ext uri="{FF2B5EF4-FFF2-40B4-BE49-F238E27FC236}">
                <a16:creationId xmlns:a16="http://schemas.microsoft.com/office/drawing/2014/main" id="{CAF36857-5B20-4565-9846-088B8967E170}"/>
              </a:ext>
            </a:extLst>
          </p:cNvPr>
          <p:cNvSpPr txBox="1"/>
          <p:nvPr/>
        </p:nvSpPr>
        <p:spPr>
          <a:xfrm>
            <a:off x="1499994" y="3276006"/>
            <a:ext cx="638315" cy="523220"/>
          </a:xfrm>
          <a:prstGeom prst="rect">
            <a:avLst/>
          </a:prstGeom>
          <a:noFill/>
        </p:spPr>
        <p:txBody>
          <a:bodyPr wrap="none" rtlCol="0" anchor="t" anchorCtr="0">
            <a:spAutoFit/>
          </a:bodyPr>
          <a:lstStyle/>
          <a:p>
            <a:pPr algn="ctr"/>
            <a:r>
              <a:rPr lang="en-US" sz="1400" b="1" dirty="0">
                <a:solidFill>
                  <a:schemeClr val="tx2"/>
                </a:solidFill>
                <a:ea typeface="League Spartan" charset="0"/>
                <a:cs typeface="Poppins" pitchFamily="2" charset="77"/>
              </a:rPr>
              <a:t>2003</a:t>
            </a:r>
          </a:p>
          <a:p>
            <a:pPr algn="ctr"/>
            <a:r>
              <a:rPr lang="en-US" sz="1400" b="1" dirty="0">
                <a:solidFill>
                  <a:schemeClr val="tx2"/>
                </a:solidFill>
                <a:ea typeface="League Spartan" charset="0"/>
                <a:cs typeface="Poppins" pitchFamily="2" charset="77"/>
              </a:rPr>
              <a:t>Event</a:t>
            </a:r>
          </a:p>
        </p:txBody>
      </p:sp>
      <p:sp>
        <p:nvSpPr>
          <p:cNvPr id="21" name="TextBox 20">
            <a:extLst>
              <a:ext uri="{FF2B5EF4-FFF2-40B4-BE49-F238E27FC236}">
                <a16:creationId xmlns:a16="http://schemas.microsoft.com/office/drawing/2014/main" id="{44D19912-F377-41A0-89C5-F3E150648137}"/>
              </a:ext>
            </a:extLst>
          </p:cNvPr>
          <p:cNvSpPr txBox="1"/>
          <p:nvPr/>
        </p:nvSpPr>
        <p:spPr>
          <a:xfrm>
            <a:off x="2988539" y="3276006"/>
            <a:ext cx="638315" cy="523220"/>
          </a:xfrm>
          <a:prstGeom prst="rect">
            <a:avLst/>
          </a:prstGeom>
          <a:noFill/>
        </p:spPr>
        <p:txBody>
          <a:bodyPr wrap="none" rtlCol="0" anchor="t" anchorCtr="0">
            <a:spAutoFit/>
          </a:bodyPr>
          <a:lstStyle/>
          <a:p>
            <a:pPr algn="ctr"/>
            <a:r>
              <a:rPr lang="en-US" sz="1400" b="1" dirty="0">
                <a:solidFill>
                  <a:schemeClr val="tx2"/>
                </a:solidFill>
                <a:ea typeface="League Spartan" charset="0"/>
                <a:cs typeface="Poppins" pitchFamily="2" charset="77"/>
              </a:rPr>
              <a:t>2005</a:t>
            </a:r>
          </a:p>
          <a:p>
            <a:pPr algn="ctr"/>
            <a:r>
              <a:rPr lang="en-US" sz="1400" b="1" dirty="0">
                <a:solidFill>
                  <a:schemeClr val="tx2"/>
                </a:solidFill>
                <a:ea typeface="League Spartan" charset="0"/>
                <a:cs typeface="Poppins" pitchFamily="2" charset="77"/>
              </a:rPr>
              <a:t>Event</a:t>
            </a:r>
          </a:p>
        </p:txBody>
      </p:sp>
      <p:sp>
        <p:nvSpPr>
          <p:cNvPr id="22" name="TextBox 21">
            <a:extLst>
              <a:ext uri="{FF2B5EF4-FFF2-40B4-BE49-F238E27FC236}">
                <a16:creationId xmlns:a16="http://schemas.microsoft.com/office/drawing/2014/main" id="{C87DD81A-B2B0-4227-988A-789279877CF3}"/>
              </a:ext>
            </a:extLst>
          </p:cNvPr>
          <p:cNvSpPr txBox="1"/>
          <p:nvPr/>
        </p:nvSpPr>
        <p:spPr>
          <a:xfrm>
            <a:off x="4477084" y="3276006"/>
            <a:ext cx="638315" cy="523220"/>
          </a:xfrm>
          <a:prstGeom prst="rect">
            <a:avLst/>
          </a:prstGeom>
          <a:noFill/>
        </p:spPr>
        <p:txBody>
          <a:bodyPr wrap="none" rtlCol="0" anchor="t" anchorCtr="0">
            <a:spAutoFit/>
          </a:bodyPr>
          <a:lstStyle/>
          <a:p>
            <a:pPr algn="ctr"/>
            <a:r>
              <a:rPr lang="en-US" sz="1400" b="1" dirty="0">
                <a:solidFill>
                  <a:schemeClr val="tx2"/>
                </a:solidFill>
                <a:ea typeface="League Spartan" charset="0"/>
                <a:cs typeface="Poppins" pitchFamily="2" charset="77"/>
              </a:rPr>
              <a:t>2008</a:t>
            </a:r>
          </a:p>
          <a:p>
            <a:pPr algn="ctr"/>
            <a:r>
              <a:rPr lang="en-US" sz="1400" b="1" dirty="0">
                <a:solidFill>
                  <a:schemeClr val="tx2"/>
                </a:solidFill>
                <a:ea typeface="League Spartan" charset="0"/>
                <a:cs typeface="Poppins" pitchFamily="2" charset="77"/>
              </a:rPr>
              <a:t>Event</a:t>
            </a:r>
          </a:p>
        </p:txBody>
      </p:sp>
      <p:sp>
        <p:nvSpPr>
          <p:cNvPr id="23" name="TextBox 22">
            <a:extLst>
              <a:ext uri="{FF2B5EF4-FFF2-40B4-BE49-F238E27FC236}">
                <a16:creationId xmlns:a16="http://schemas.microsoft.com/office/drawing/2014/main" id="{1C20C320-C267-4D8C-AC31-DEF3FF7A70A4}"/>
              </a:ext>
            </a:extLst>
          </p:cNvPr>
          <p:cNvSpPr txBox="1"/>
          <p:nvPr/>
        </p:nvSpPr>
        <p:spPr>
          <a:xfrm>
            <a:off x="6015853" y="3276006"/>
            <a:ext cx="638315" cy="523220"/>
          </a:xfrm>
          <a:prstGeom prst="rect">
            <a:avLst/>
          </a:prstGeom>
          <a:noFill/>
        </p:spPr>
        <p:txBody>
          <a:bodyPr wrap="none" rtlCol="0" anchor="t" anchorCtr="0">
            <a:spAutoFit/>
          </a:bodyPr>
          <a:lstStyle/>
          <a:p>
            <a:pPr algn="ctr"/>
            <a:r>
              <a:rPr lang="en-US" sz="1400" b="1" dirty="0">
                <a:solidFill>
                  <a:schemeClr val="tx2"/>
                </a:solidFill>
                <a:ea typeface="League Spartan" charset="0"/>
                <a:cs typeface="Poppins" pitchFamily="2" charset="77"/>
              </a:rPr>
              <a:t>2013</a:t>
            </a:r>
          </a:p>
          <a:p>
            <a:pPr algn="ctr"/>
            <a:r>
              <a:rPr lang="en-US" sz="1400" b="1" dirty="0">
                <a:solidFill>
                  <a:schemeClr val="tx2"/>
                </a:solidFill>
                <a:ea typeface="League Spartan" charset="0"/>
                <a:cs typeface="Poppins" pitchFamily="2" charset="77"/>
              </a:rPr>
              <a:t>Event</a:t>
            </a:r>
          </a:p>
        </p:txBody>
      </p:sp>
      <p:sp>
        <p:nvSpPr>
          <p:cNvPr id="24" name="TextBox 23">
            <a:extLst>
              <a:ext uri="{FF2B5EF4-FFF2-40B4-BE49-F238E27FC236}">
                <a16:creationId xmlns:a16="http://schemas.microsoft.com/office/drawing/2014/main" id="{847000F2-123B-41DB-82A4-646D4F118B91}"/>
              </a:ext>
            </a:extLst>
          </p:cNvPr>
          <p:cNvSpPr txBox="1"/>
          <p:nvPr/>
        </p:nvSpPr>
        <p:spPr>
          <a:xfrm>
            <a:off x="7536566" y="3276006"/>
            <a:ext cx="638315" cy="523220"/>
          </a:xfrm>
          <a:prstGeom prst="rect">
            <a:avLst/>
          </a:prstGeom>
          <a:noFill/>
        </p:spPr>
        <p:txBody>
          <a:bodyPr wrap="none" rtlCol="0" anchor="t" anchorCtr="0">
            <a:spAutoFit/>
          </a:bodyPr>
          <a:lstStyle/>
          <a:p>
            <a:pPr algn="ctr"/>
            <a:r>
              <a:rPr lang="en-US" sz="1400" b="1" dirty="0">
                <a:solidFill>
                  <a:schemeClr val="tx2"/>
                </a:solidFill>
                <a:ea typeface="League Spartan" charset="0"/>
                <a:cs typeface="Poppins" pitchFamily="2" charset="77"/>
              </a:rPr>
              <a:t>2019</a:t>
            </a:r>
          </a:p>
          <a:p>
            <a:pPr algn="ctr"/>
            <a:r>
              <a:rPr lang="en-US" sz="1400" b="1" dirty="0">
                <a:solidFill>
                  <a:schemeClr val="tx2"/>
                </a:solidFill>
                <a:ea typeface="League Spartan" charset="0"/>
                <a:cs typeface="Poppins" pitchFamily="2" charset="77"/>
              </a:rPr>
              <a:t>Event</a:t>
            </a:r>
          </a:p>
        </p:txBody>
      </p:sp>
      <p:sp>
        <p:nvSpPr>
          <p:cNvPr id="25" name="TextBox 24">
            <a:extLst>
              <a:ext uri="{FF2B5EF4-FFF2-40B4-BE49-F238E27FC236}">
                <a16:creationId xmlns:a16="http://schemas.microsoft.com/office/drawing/2014/main" id="{DF2CF557-D243-43DF-9B49-04EC906E239C}"/>
              </a:ext>
            </a:extLst>
          </p:cNvPr>
          <p:cNvSpPr txBox="1"/>
          <p:nvPr/>
        </p:nvSpPr>
        <p:spPr>
          <a:xfrm>
            <a:off x="9095099" y="3276006"/>
            <a:ext cx="638315" cy="523220"/>
          </a:xfrm>
          <a:prstGeom prst="rect">
            <a:avLst/>
          </a:prstGeom>
          <a:noFill/>
        </p:spPr>
        <p:txBody>
          <a:bodyPr wrap="none" rtlCol="0" anchor="t" anchorCtr="0">
            <a:spAutoFit/>
          </a:bodyPr>
          <a:lstStyle/>
          <a:p>
            <a:pPr algn="ctr"/>
            <a:r>
              <a:rPr lang="en-US" sz="1400" b="1" dirty="0">
                <a:solidFill>
                  <a:schemeClr val="tx2"/>
                </a:solidFill>
                <a:ea typeface="League Spartan" charset="0"/>
                <a:cs typeface="Poppins" pitchFamily="2" charset="77"/>
              </a:rPr>
              <a:t>2021</a:t>
            </a:r>
          </a:p>
          <a:p>
            <a:pPr algn="ctr"/>
            <a:r>
              <a:rPr lang="en-US" sz="1400" b="1" dirty="0">
                <a:solidFill>
                  <a:schemeClr val="tx2"/>
                </a:solidFill>
                <a:ea typeface="League Spartan" charset="0"/>
                <a:cs typeface="Poppins" pitchFamily="2" charset="77"/>
              </a:rPr>
              <a:t>Event</a:t>
            </a:r>
          </a:p>
        </p:txBody>
      </p:sp>
      <p:sp>
        <p:nvSpPr>
          <p:cNvPr id="28" name="Subtitle 2">
            <a:extLst>
              <a:ext uri="{FF2B5EF4-FFF2-40B4-BE49-F238E27FC236}">
                <a16:creationId xmlns:a16="http://schemas.microsoft.com/office/drawing/2014/main" id="{EF147DC7-FAA3-4094-9E74-3024E02591D5}"/>
              </a:ext>
            </a:extLst>
          </p:cNvPr>
          <p:cNvSpPr txBox="1">
            <a:spLocks/>
          </p:cNvSpPr>
          <p:nvPr/>
        </p:nvSpPr>
        <p:spPr>
          <a:xfrm>
            <a:off x="6808644" y="5265946"/>
            <a:ext cx="3360943" cy="57696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latin typeface="+mn-lt"/>
                <a:ea typeface="Open Sans Light" panose="020B0306030504020204" pitchFamily="34" charset="0"/>
                <a:cs typeface="Noto Sans ExtraLight" panose="020B0302040504020204" pitchFamily="34" charset="0"/>
              </a:rPr>
              <a:t>Lorem ipsum </a:t>
            </a:r>
            <a:r>
              <a:rPr lang="en-GB" sz="1050" dirty="0" err="1">
                <a:latin typeface="+mn-lt"/>
                <a:ea typeface="Open Sans Light" panose="020B0306030504020204" pitchFamily="34" charset="0"/>
                <a:cs typeface="Noto Sans ExtraLight" panose="020B0302040504020204" pitchFamily="34" charset="0"/>
              </a:rPr>
              <a:t>dolor</a:t>
            </a:r>
            <a:r>
              <a:rPr lang="en-GB" sz="1050" dirty="0">
                <a:latin typeface="+mn-lt"/>
                <a:ea typeface="Open Sans Light" panose="020B0306030504020204" pitchFamily="34" charset="0"/>
                <a:cs typeface="Noto Sans ExtraLight" panose="020B0302040504020204" pitchFamily="34" charset="0"/>
              </a:rPr>
              <a:t> sit </a:t>
            </a:r>
            <a:r>
              <a:rPr lang="en-GB" sz="1050" dirty="0" err="1">
                <a:latin typeface="+mn-lt"/>
                <a:ea typeface="Open Sans Light" panose="020B0306030504020204" pitchFamily="34" charset="0"/>
                <a:cs typeface="Noto Sans ExtraLight" panose="020B0302040504020204" pitchFamily="34" charset="0"/>
              </a:rPr>
              <a:t>amet</a:t>
            </a:r>
            <a:r>
              <a:rPr lang="en-GB" sz="1050" dirty="0">
                <a:latin typeface="+mn-lt"/>
                <a:ea typeface="Open Sans Light" panose="020B0306030504020204" pitchFamily="34" charset="0"/>
                <a:cs typeface="Noto Sans ExtraLight" panose="020B0302040504020204" pitchFamily="34" charset="0"/>
              </a:rPr>
              <a:t>, cum modo </a:t>
            </a:r>
            <a:r>
              <a:rPr lang="en-GB" sz="1050" dirty="0" err="1">
                <a:latin typeface="+mn-lt"/>
                <a:ea typeface="Open Sans Light" panose="020B0306030504020204" pitchFamily="34" charset="0"/>
                <a:cs typeface="Noto Sans ExtraLight" panose="020B0302040504020204" pitchFamily="34" charset="0"/>
              </a:rPr>
              <a:t>comprehensam</a:t>
            </a:r>
            <a:r>
              <a:rPr lang="en-GB" sz="1050" dirty="0">
                <a:latin typeface="+mn-lt"/>
                <a:ea typeface="Open Sans Light" panose="020B0306030504020204" pitchFamily="34" charset="0"/>
                <a:cs typeface="Noto Sans ExtraLight" panose="020B0302040504020204" pitchFamily="34" charset="0"/>
              </a:rPr>
              <a:t> in. </a:t>
            </a:r>
            <a:r>
              <a:rPr lang="en-GB" sz="1050" dirty="0" err="1">
                <a:latin typeface="+mn-lt"/>
                <a:ea typeface="Open Sans Light" panose="020B0306030504020204" pitchFamily="34" charset="0"/>
                <a:cs typeface="Noto Sans ExtraLight" panose="020B0302040504020204" pitchFamily="34" charset="0"/>
              </a:rPr>
              <a:t>Sed</a:t>
            </a:r>
            <a:r>
              <a:rPr lang="en-GB" sz="1050" dirty="0">
                <a:latin typeface="+mn-lt"/>
                <a:ea typeface="Open Sans Light" panose="020B0306030504020204" pitchFamily="34" charset="0"/>
                <a:cs typeface="Noto Sans ExtraLight" panose="020B0302040504020204" pitchFamily="34" charset="0"/>
              </a:rPr>
              <a:t> </a:t>
            </a:r>
            <a:r>
              <a:rPr lang="en-GB" sz="1050" dirty="0" err="1">
                <a:latin typeface="+mn-lt"/>
                <a:ea typeface="Open Sans Light" panose="020B0306030504020204" pitchFamily="34" charset="0"/>
                <a:cs typeface="Noto Sans ExtraLight" panose="020B0302040504020204" pitchFamily="34" charset="0"/>
              </a:rPr>
              <a:t>nibh</a:t>
            </a:r>
            <a:r>
              <a:rPr lang="en-GB" sz="1050" dirty="0">
                <a:latin typeface="+mn-lt"/>
                <a:ea typeface="Open Sans Light" panose="020B0306030504020204" pitchFamily="34" charset="0"/>
                <a:cs typeface="Noto Sans ExtraLight" panose="020B0302040504020204" pitchFamily="34" charset="0"/>
              </a:rPr>
              <a:t> </a:t>
            </a:r>
            <a:r>
              <a:rPr lang="en-GB" sz="1050" dirty="0" err="1">
                <a:latin typeface="+mn-lt"/>
                <a:ea typeface="Open Sans Light" panose="020B0306030504020204" pitchFamily="34" charset="0"/>
                <a:cs typeface="Noto Sans ExtraLight" panose="020B0302040504020204" pitchFamily="34" charset="0"/>
              </a:rPr>
              <a:t>theophrastus</a:t>
            </a:r>
            <a:r>
              <a:rPr lang="en-GB" sz="1050" dirty="0">
                <a:latin typeface="+mn-lt"/>
                <a:ea typeface="Open Sans Light" panose="020B0306030504020204" pitchFamily="34" charset="0"/>
                <a:cs typeface="Noto Sans ExtraLight" panose="020B0302040504020204" pitchFamily="34" charset="0"/>
              </a:rPr>
              <a:t> in, ex </a:t>
            </a:r>
            <a:r>
              <a:rPr lang="en-GB" sz="1050" dirty="0" err="1">
                <a:latin typeface="+mn-lt"/>
                <a:ea typeface="Open Sans Light" panose="020B0306030504020204" pitchFamily="34" charset="0"/>
                <a:cs typeface="Noto Sans ExtraLight" panose="020B0302040504020204" pitchFamily="34" charset="0"/>
              </a:rPr>
              <a:t>dictas</a:t>
            </a:r>
            <a:r>
              <a:rPr lang="en-GB" sz="1050" dirty="0">
                <a:latin typeface="+mn-lt"/>
                <a:ea typeface="Open Sans Light" panose="020B0306030504020204" pitchFamily="34" charset="0"/>
                <a:cs typeface="Noto Sans ExtraLight" panose="020B0302040504020204" pitchFamily="34" charset="0"/>
              </a:rPr>
              <a:t> </a:t>
            </a:r>
            <a:r>
              <a:rPr lang="en-GB" sz="1050" dirty="0" err="1">
                <a:latin typeface="+mn-lt"/>
                <a:ea typeface="Open Sans Light" panose="020B0306030504020204" pitchFamily="34" charset="0"/>
                <a:cs typeface="Noto Sans ExtraLight" panose="020B0302040504020204" pitchFamily="34" charset="0"/>
              </a:rPr>
              <a:t>conceptam</a:t>
            </a:r>
            <a:r>
              <a:rPr lang="en-GB" sz="1050" dirty="0">
                <a:latin typeface="+mn-lt"/>
                <a:ea typeface="Open Sans Light" panose="020B0306030504020204" pitchFamily="34" charset="0"/>
                <a:cs typeface="Noto Sans ExtraLight" panose="020B0302040504020204" pitchFamily="34" charset="0"/>
              </a:rPr>
              <a:t>.</a:t>
            </a:r>
            <a:endParaRPr lang="en-US" sz="1050" dirty="0">
              <a:latin typeface="+mn-lt"/>
              <a:ea typeface="Open Sans Light" panose="020B0306030504020204" pitchFamily="34" charset="0"/>
              <a:cs typeface="Noto Sans ExtraLight" panose="020B0302040504020204" pitchFamily="34" charset="0"/>
            </a:endParaRPr>
          </a:p>
        </p:txBody>
      </p:sp>
      <p:sp>
        <p:nvSpPr>
          <p:cNvPr id="29" name="TextBox 28">
            <a:extLst>
              <a:ext uri="{FF2B5EF4-FFF2-40B4-BE49-F238E27FC236}">
                <a16:creationId xmlns:a16="http://schemas.microsoft.com/office/drawing/2014/main" id="{5BC06E86-0BA8-4726-A044-7548D812FFA0}"/>
              </a:ext>
            </a:extLst>
          </p:cNvPr>
          <p:cNvSpPr txBox="1"/>
          <p:nvPr/>
        </p:nvSpPr>
        <p:spPr>
          <a:xfrm>
            <a:off x="6816803" y="4953415"/>
            <a:ext cx="638316"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Event</a:t>
            </a:r>
          </a:p>
        </p:txBody>
      </p:sp>
      <p:sp>
        <p:nvSpPr>
          <p:cNvPr id="30" name="TextBox 29">
            <a:extLst>
              <a:ext uri="{FF2B5EF4-FFF2-40B4-BE49-F238E27FC236}">
                <a16:creationId xmlns:a16="http://schemas.microsoft.com/office/drawing/2014/main" id="{AA2DF04F-7299-42D7-BB3F-687D72DFF713}"/>
              </a:ext>
            </a:extLst>
          </p:cNvPr>
          <p:cNvSpPr txBox="1"/>
          <p:nvPr/>
        </p:nvSpPr>
        <p:spPr>
          <a:xfrm>
            <a:off x="6816803" y="4130128"/>
            <a:ext cx="1393330" cy="923330"/>
          </a:xfrm>
          <a:prstGeom prst="rect">
            <a:avLst/>
          </a:prstGeom>
          <a:noFill/>
        </p:spPr>
        <p:txBody>
          <a:bodyPr wrap="none" rtlCol="0" anchor="b" anchorCtr="0">
            <a:spAutoFit/>
          </a:bodyPr>
          <a:lstStyle/>
          <a:p>
            <a:r>
              <a:rPr lang="en-US" sz="5400" b="1" dirty="0">
                <a:solidFill>
                  <a:schemeClr val="accent1">
                    <a:lumMod val="75000"/>
                  </a:schemeClr>
                </a:solidFill>
                <a:ea typeface="League Spartan" charset="0"/>
                <a:cs typeface="Poppins" pitchFamily="2" charset="77"/>
              </a:rPr>
              <a:t>56%</a:t>
            </a:r>
          </a:p>
        </p:txBody>
      </p:sp>
      <p:sp>
        <p:nvSpPr>
          <p:cNvPr id="31" name="Subtitle 2">
            <a:extLst>
              <a:ext uri="{FF2B5EF4-FFF2-40B4-BE49-F238E27FC236}">
                <a16:creationId xmlns:a16="http://schemas.microsoft.com/office/drawing/2014/main" id="{EFD251B2-89A1-43E9-9987-60EFC32A0897}"/>
              </a:ext>
            </a:extLst>
          </p:cNvPr>
          <p:cNvSpPr txBox="1">
            <a:spLocks/>
          </p:cNvSpPr>
          <p:nvPr/>
        </p:nvSpPr>
        <p:spPr>
          <a:xfrm>
            <a:off x="1018950" y="5265946"/>
            <a:ext cx="3360943" cy="57696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50" dirty="0">
                <a:latin typeface="+mn-lt"/>
                <a:ea typeface="Open Sans Light" panose="020B0306030504020204" pitchFamily="34" charset="0"/>
                <a:cs typeface="Noto Sans ExtraLight" panose="020B0302040504020204" pitchFamily="34" charset="0"/>
              </a:rPr>
              <a:t>Lorem ipsum </a:t>
            </a:r>
            <a:r>
              <a:rPr lang="en-GB" sz="1050" dirty="0" err="1">
                <a:latin typeface="+mn-lt"/>
                <a:ea typeface="Open Sans Light" panose="020B0306030504020204" pitchFamily="34" charset="0"/>
                <a:cs typeface="Noto Sans ExtraLight" panose="020B0302040504020204" pitchFamily="34" charset="0"/>
              </a:rPr>
              <a:t>dolor</a:t>
            </a:r>
            <a:r>
              <a:rPr lang="en-GB" sz="1050" dirty="0">
                <a:latin typeface="+mn-lt"/>
                <a:ea typeface="Open Sans Light" panose="020B0306030504020204" pitchFamily="34" charset="0"/>
                <a:cs typeface="Noto Sans ExtraLight" panose="020B0302040504020204" pitchFamily="34" charset="0"/>
              </a:rPr>
              <a:t> sit </a:t>
            </a:r>
            <a:r>
              <a:rPr lang="en-GB" sz="1050" dirty="0" err="1">
                <a:latin typeface="+mn-lt"/>
                <a:ea typeface="Open Sans Light" panose="020B0306030504020204" pitchFamily="34" charset="0"/>
                <a:cs typeface="Noto Sans ExtraLight" panose="020B0302040504020204" pitchFamily="34" charset="0"/>
              </a:rPr>
              <a:t>amet</a:t>
            </a:r>
            <a:r>
              <a:rPr lang="en-GB" sz="1050" dirty="0">
                <a:latin typeface="+mn-lt"/>
                <a:ea typeface="Open Sans Light" panose="020B0306030504020204" pitchFamily="34" charset="0"/>
                <a:cs typeface="Noto Sans ExtraLight" panose="020B0302040504020204" pitchFamily="34" charset="0"/>
              </a:rPr>
              <a:t>, cum modo </a:t>
            </a:r>
            <a:r>
              <a:rPr lang="en-GB" sz="1050" dirty="0" err="1">
                <a:latin typeface="+mn-lt"/>
                <a:ea typeface="Open Sans Light" panose="020B0306030504020204" pitchFamily="34" charset="0"/>
                <a:cs typeface="Noto Sans ExtraLight" panose="020B0302040504020204" pitchFamily="34" charset="0"/>
              </a:rPr>
              <a:t>comprehensam</a:t>
            </a:r>
            <a:r>
              <a:rPr lang="en-GB" sz="1050" dirty="0">
                <a:latin typeface="+mn-lt"/>
                <a:ea typeface="Open Sans Light" panose="020B0306030504020204" pitchFamily="34" charset="0"/>
                <a:cs typeface="Noto Sans ExtraLight" panose="020B0302040504020204" pitchFamily="34" charset="0"/>
              </a:rPr>
              <a:t> in. </a:t>
            </a:r>
            <a:r>
              <a:rPr lang="en-GB" sz="1050" dirty="0" err="1">
                <a:latin typeface="+mn-lt"/>
                <a:ea typeface="Open Sans Light" panose="020B0306030504020204" pitchFamily="34" charset="0"/>
                <a:cs typeface="Noto Sans ExtraLight" panose="020B0302040504020204" pitchFamily="34" charset="0"/>
              </a:rPr>
              <a:t>Sed</a:t>
            </a:r>
            <a:r>
              <a:rPr lang="en-GB" sz="1050" dirty="0">
                <a:latin typeface="+mn-lt"/>
                <a:ea typeface="Open Sans Light" panose="020B0306030504020204" pitchFamily="34" charset="0"/>
                <a:cs typeface="Noto Sans ExtraLight" panose="020B0302040504020204" pitchFamily="34" charset="0"/>
              </a:rPr>
              <a:t> </a:t>
            </a:r>
            <a:r>
              <a:rPr lang="en-GB" sz="1050" dirty="0" err="1">
                <a:latin typeface="+mn-lt"/>
                <a:ea typeface="Open Sans Light" panose="020B0306030504020204" pitchFamily="34" charset="0"/>
                <a:cs typeface="Noto Sans ExtraLight" panose="020B0302040504020204" pitchFamily="34" charset="0"/>
              </a:rPr>
              <a:t>nibh</a:t>
            </a:r>
            <a:r>
              <a:rPr lang="en-GB" sz="1050" dirty="0">
                <a:latin typeface="+mn-lt"/>
                <a:ea typeface="Open Sans Light" panose="020B0306030504020204" pitchFamily="34" charset="0"/>
                <a:cs typeface="Noto Sans ExtraLight" panose="020B0302040504020204" pitchFamily="34" charset="0"/>
              </a:rPr>
              <a:t> </a:t>
            </a:r>
            <a:r>
              <a:rPr lang="en-GB" sz="1050" dirty="0" err="1">
                <a:latin typeface="+mn-lt"/>
                <a:ea typeface="Open Sans Light" panose="020B0306030504020204" pitchFamily="34" charset="0"/>
                <a:cs typeface="Noto Sans ExtraLight" panose="020B0302040504020204" pitchFamily="34" charset="0"/>
              </a:rPr>
              <a:t>theophrastus</a:t>
            </a:r>
            <a:r>
              <a:rPr lang="en-GB" sz="1050" dirty="0">
                <a:latin typeface="+mn-lt"/>
                <a:ea typeface="Open Sans Light" panose="020B0306030504020204" pitchFamily="34" charset="0"/>
                <a:cs typeface="Noto Sans ExtraLight" panose="020B0302040504020204" pitchFamily="34" charset="0"/>
              </a:rPr>
              <a:t> in, ex </a:t>
            </a:r>
            <a:r>
              <a:rPr lang="en-GB" sz="1050" dirty="0" err="1">
                <a:latin typeface="+mn-lt"/>
                <a:ea typeface="Open Sans Light" panose="020B0306030504020204" pitchFamily="34" charset="0"/>
                <a:cs typeface="Noto Sans ExtraLight" panose="020B0302040504020204" pitchFamily="34" charset="0"/>
              </a:rPr>
              <a:t>dictas</a:t>
            </a:r>
            <a:r>
              <a:rPr lang="en-GB" sz="1050" dirty="0">
                <a:latin typeface="+mn-lt"/>
                <a:ea typeface="Open Sans Light" panose="020B0306030504020204" pitchFamily="34" charset="0"/>
                <a:cs typeface="Noto Sans ExtraLight" panose="020B0302040504020204" pitchFamily="34" charset="0"/>
              </a:rPr>
              <a:t> </a:t>
            </a:r>
            <a:r>
              <a:rPr lang="en-GB" sz="1050" dirty="0" err="1">
                <a:latin typeface="+mn-lt"/>
                <a:ea typeface="Open Sans Light" panose="020B0306030504020204" pitchFamily="34" charset="0"/>
                <a:cs typeface="Noto Sans ExtraLight" panose="020B0302040504020204" pitchFamily="34" charset="0"/>
              </a:rPr>
              <a:t>conceptam</a:t>
            </a:r>
            <a:r>
              <a:rPr lang="en-GB" sz="1050" dirty="0">
                <a:latin typeface="+mn-lt"/>
                <a:ea typeface="Open Sans Light" panose="020B0306030504020204" pitchFamily="34" charset="0"/>
                <a:cs typeface="Noto Sans ExtraLight" panose="020B0302040504020204" pitchFamily="34" charset="0"/>
              </a:rPr>
              <a:t>.</a:t>
            </a:r>
            <a:endParaRPr lang="en-US" sz="1050" dirty="0">
              <a:latin typeface="+mn-lt"/>
              <a:ea typeface="Open Sans Light" panose="020B0306030504020204" pitchFamily="34" charset="0"/>
              <a:cs typeface="Noto Sans ExtraLight" panose="020B0302040504020204" pitchFamily="34" charset="0"/>
            </a:endParaRPr>
          </a:p>
        </p:txBody>
      </p:sp>
      <p:sp>
        <p:nvSpPr>
          <p:cNvPr id="32" name="TextBox 31">
            <a:extLst>
              <a:ext uri="{FF2B5EF4-FFF2-40B4-BE49-F238E27FC236}">
                <a16:creationId xmlns:a16="http://schemas.microsoft.com/office/drawing/2014/main" id="{E19D4AC6-0C94-4E1C-90EF-E982078207E2}"/>
              </a:ext>
            </a:extLst>
          </p:cNvPr>
          <p:cNvSpPr txBox="1"/>
          <p:nvPr/>
        </p:nvSpPr>
        <p:spPr>
          <a:xfrm>
            <a:off x="3730661" y="4953415"/>
            <a:ext cx="638315" cy="307777"/>
          </a:xfrm>
          <a:prstGeom prst="rect">
            <a:avLst/>
          </a:prstGeom>
          <a:noFill/>
        </p:spPr>
        <p:txBody>
          <a:bodyPr wrap="none" rtlCol="0" anchor="ctr" anchorCtr="0">
            <a:spAutoFit/>
          </a:bodyPr>
          <a:lstStyle/>
          <a:p>
            <a:pPr algn="r"/>
            <a:r>
              <a:rPr lang="en-US" sz="1400" b="1" dirty="0">
                <a:solidFill>
                  <a:schemeClr val="tx2"/>
                </a:solidFill>
                <a:ea typeface="League Spartan" charset="0"/>
                <a:cs typeface="Poppins" pitchFamily="2" charset="77"/>
              </a:rPr>
              <a:t>Event</a:t>
            </a:r>
          </a:p>
        </p:txBody>
      </p:sp>
      <p:sp>
        <p:nvSpPr>
          <p:cNvPr id="33" name="TextBox 32">
            <a:extLst>
              <a:ext uri="{FF2B5EF4-FFF2-40B4-BE49-F238E27FC236}">
                <a16:creationId xmlns:a16="http://schemas.microsoft.com/office/drawing/2014/main" id="{03F11A9A-38A8-4FB7-9E58-AC02383FAB57}"/>
              </a:ext>
            </a:extLst>
          </p:cNvPr>
          <p:cNvSpPr txBox="1"/>
          <p:nvPr/>
        </p:nvSpPr>
        <p:spPr>
          <a:xfrm>
            <a:off x="2955388" y="4130128"/>
            <a:ext cx="1393331" cy="923330"/>
          </a:xfrm>
          <a:prstGeom prst="rect">
            <a:avLst/>
          </a:prstGeom>
          <a:noFill/>
        </p:spPr>
        <p:txBody>
          <a:bodyPr wrap="none" rtlCol="0" anchor="b" anchorCtr="0">
            <a:spAutoFit/>
          </a:bodyPr>
          <a:lstStyle/>
          <a:p>
            <a:pPr algn="r"/>
            <a:r>
              <a:rPr lang="en-US" sz="5400" b="1" dirty="0">
                <a:solidFill>
                  <a:schemeClr val="accent1">
                    <a:lumMod val="75000"/>
                  </a:schemeClr>
                </a:solidFill>
                <a:ea typeface="League Spartan" charset="0"/>
                <a:cs typeface="Poppins" pitchFamily="2" charset="77"/>
              </a:rPr>
              <a:t>93%</a:t>
            </a:r>
          </a:p>
        </p:txBody>
      </p:sp>
      <p:pic>
        <p:nvPicPr>
          <p:cNvPr id="34" name="Graphic 33" descr="Gears">
            <a:extLst>
              <a:ext uri="{FF2B5EF4-FFF2-40B4-BE49-F238E27FC236}">
                <a16:creationId xmlns:a16="http://schemas.microsoft.com/office/drawing/2014/main" id="{A059C885-748A-4077-BEB9-44886AFF9B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87588" y="2369648"/>
            <a:ext cx="864000" cy="864000"/>
          </a:xfrm>
          <a:prstGeom prst="rect">
            <a:avLst/>
          </a:prstGeom>
        </p:spPr>
      </p:pic>
      <p:pic>
        <p:nvPicPr>
          <p:cNvPr id="35" name="Graphic 34" descr="Lightbulb">
            <a:extLst>
              <a:ext uri="{FF2B5EF4-FFF2-40B4-BE49-F238E27FC236}">
                <a16:creationId xmlns:a16="http://schemas.microsoft.com/office/drawing/2014/main" id="{A9AF59A7-B298-4DD3-B160-894BD27578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4576" y="2365268"/>
            <a:ext cx="864000" cy="864000"/>
          </a:xfrm>
          <a:prstGeom prst="rect">
            <a:avLst/>
          </a:prstGeom>
        </p:spPr>
      </p:pic>
      <p:pic>
        <p:nvPicPr>
          <p:cNvPr id="36" name="Graphic 35" descr="Network">
            <a:extLst>
              <a:ext uri="{FF2B5EF4-FFF2-40B4-BE49-F238E27FC236}">
                <a16:creationId xmlns:a16="http://schemas.microsoft.com/office/drawing/2014/main" id="{1EB7A2C2-ADB9-4566-A6DB-74EC5608A1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67692" y="2361493"/>
            <a:ext cx="864000" cy="864000"/>
          </a:xfrm>
          <a:prstGeom prst="rect">
            <a:avLst/>
          </a:prstGeom>
        </p:spPr>
      </p:pic>
      <p:pic>
        <p:nvPicPr>
          <p:cNvPr id="37" name="Graphic 36" descr="Satellite dish">
            <a:extLst>
              <a:ext uri="{FF2B5EF4-FFF2-40B4-BE49-F238E27FC236}">
                <a16:creationId xmlns:a16="http://schemas.microsoft.com/office/drawing/2014/main" id="{16EFA2D8-C275-40C5-99D1-5D6A70B99B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28555" y="2384371"/>
            <a:ext cx="864000" cy="864000"/>
          </a:xfrm>
          <a:prstGeom prst="rect">
            <a:avLst/>
          </a:prstGeom>
        </p:spPr>
      </p:pic>
      <p:pic>
        <p:nvPicPr>
          <p:cNvPr id="38" name="Graphic 37" descr="Satellite">
            <a:extLst>
              <a:ext uri="{FF2B5EF4-FFF2-40B4-BE49-F238E27FC236}">
                <a16:creationId xmlns:a16="http://schemas.microsoft.com/office/drawing/2014/main" id="{10E740E5-0089-4140-9803-71AB04D3685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39813" y="2369648"/>
            <a:ext cx="864000" cy="864000"/>
          </a:xfrm>
          <a:prstGeom prst="rect">
            <a:avLst/>
          </a:prstGeom>
        </p:spPr>
      </p:pic>
      <p:pic>
        <p:nvPicPr>
          <p:cNvPr id="41" name="Graphic 40" descr="Group brainstorm">
            <a:extLst>
              <a:ext uri="{FF2B5EF4-FFF2-40B4-BE49-F238E27FC236}">
                <a16:creationId xmlns:a16="http://schemas.microsoft.com/office/drawing/2014/main" id="{C4365840-9FE4-4532-AE99-97FACF93E29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03548" y="4220639"/>
            <a:ext cx="1807865" cy="1807865"/>
          </a:xfrm>
          <a:prstGeom prst="rect">
            <a:avLst/>
          </a:prstGeom>
        </p:spPr>
      </p:pic>
      <p:pic>
        <p:nvPicPr>
          <p:cNvPr id="40" name="Graphic 39" descr="Planet">
            <a:extLst>
              <a:ext uri="{FF2B5EF4-FFF2-40B4-BE49-F238E27FC236}">
                <a16:creationId xmlns:a16="http://schemas.microsoft.com/office/drawing/2014/main" id="{09499C84-4523-4469-ABB5-B94F39D95C7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64958" y="2309946"/>
            <a:ext cx="864000" cy="864000"/>
          </a:xfrm>
          <a:prstGeom prst="rect">
            <a:avLst/>
          </a:prstGeom>
        </p:spPr>
      </p:pic>
      <p:sp>
        <p:nvSpPr>
          <p:cNvPr id="15" name="Flowchart: Process 14">
            <a:extLst>
              <a:ext uri="{FF2B5EF4-FFF2-40B4-BE49-F238E27FC236}">
                <a16:creationId xmlns:a16="http://schemas.microsoft.com/office/drawing/2014/main" id="{2A66B409-E855-48CB-937A-0B517E935DF2}"/>
              </a:ext>
            </a:extLst>
          </p:cNvPr>
          <p:cNvSpPr/>
          <p:nvPr/>
        </p:nvSpPr>
        <p:spPr>
          <a:xfrm>
            <a:off x="2511631" y="2310441"/>
            <a:ext cx="51270" cy="162197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600" dirty="0">
              <a:solidFill>
                <a:schemeClr val="bg1"/>
              </a:solidFill>
            </a:endParaRPr>
          </a:p>
        </p:txBody>
      </p:sp>
      <p:sp>
        <p:nvSpPr>
          <p:cNvPr id="42" name="Flowchart: Process 41">
            <a:extLst>
              <a:ext uri="{FF2B5EF4-FFF2-40B4-BE49-F238E27FC236}">
                <a16:creationId xmlns:a16="http://schemas.microsoft.com/office/drawing/2014/main" id="{F33715EE-12F3-48C1-BEC0-2E551491C4B4}"/>
              </a:ext>
            </a:extLst>
          </p:cNvPr>
          <p:cNvSpPr/>
          <p:nvPr/>
        </p:nvSpPr>
        <p:spPr>
          <a:xfrm>
            <a:off x="4063723" y="2310441"/>
            <a:ext cx="51270" cy="162197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600" dirty="0">
              <a:solidFill>
                <a:schemeClr val="bg1"/>
              </a:solidFill>
            </a:endParaRPr>
          </a:p>
        </p:txBody>
      </p:sp>
      <p:sp>
        <p:nvSpPr>
          <p:cNvPr id="43" name="Flowchart: Process 42">
            <a:extLst>
              <a:ext uri="{FF2B5EF4-FFF2-40B4-BE49-F238E27FC236}">
                <a16:creationId xmlns:a16="http://schemas.microsoft.com/office/drawing/2014/main" id="{ACC72363-D3C5-47E0-8E2D-A6CC98A30DB6}"/>
              </a:ext>
            </a:extLst>
          </p:cNvPr>
          <p:cNvSpPr/>
          <p:nvPr/>
        </p:nvSpPr>
        <p:spPr>
          <a:xfrm>
            <a:off x="5615815" y="2310441"/>
            <a:ext cx="51270" cy="162197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600" dirty="0">
              <a:solidFill>
                <a:schemeClr val="bg1"/>
              </a:solidFill>
            </a:endParaRPr>
          </a:p>
        </p:txBody>
      </p:sp>
      <p:sp>
        <p:nvSpPr>
          <p:cNvPr id="44" name="Flowchart: Process 43">
            <a:extLst>
              <a:ext uri="{FF2B5EF4-FFF2-40B4-BE49-F238E27FC236}">
                <a16:creationId xmlns:a16="http://schemas.microsoft.com/office/drawing/2014/main" id="{2C3F723B-602F-4595-99E7-0AADFD2DB553}"/>
              </a:ext>
            </a:extLst>
          </p:cNvPr>
          <p:cNvSpPr/>
          <p:nvPr/>
        </p:nvSpPr>
        <p:spPr>
          <a:xfrm>
            <a:off x="7167907" y="2310441"/>
            <a:ext cx="51270" cy="162197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600" dirty="0">
              <a:solidFill>
                <a:schemeClr val="bg1"/>
              </a:solidFill>
            </a:endParaRPr>
          </a:p>
        </p:txBody>
      </p:sp>
      <p:sp>
        <p:nvSpPr>
          <p:cNvPr id="45" name="Flowchart: Process 44">
            <a:extLst>
              <a:ext uri="{FF2B5EF4-FFF2-40B4-BE49-F238E27FC236}">
                <a16:creationId xmlns:a16="http://schemas.microsoft.com/office/drawing/2014/main" id="{600177BA-5E05-4E5B-A5C1-A9A5572FB401}"/>
              </a:ext>
            </a:extLst>
          </p:cNvPr>
          <p:cNvSpPr/>
          <p:nvPr/>
        </p:nvSpPr>
        <p:spPr>
          <a:xfrm>
            <a:off x="8719998" y="2310441"/>
            <a:ext cx="51270" cy="162197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ZA" sz="1600" dirty="0">
              <a:solidFill>
                <a:schemeClr val="bg1"/>
              </a:solidFill>
            </a:endParaRPr>
          </a:p>
        </p:txBody>
      </p:sp>
    </p:spTree>
    <p:extLst>
      <p:ext uri="{BB962C8B-B14F-4D97-AF65-F5344CB8AC3E}">
        <p14:creationId xmlns:p14="http://schemas.microsoft.com/office/powerpoint/2010/main" val="239693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35100-50AE-4CF7-A386-0F6A8D39626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5681A02-B1B3-417C-801F-0E326B0F013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E18224E-B0E2-4323-95B8-94824F5C28AC}"/>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E219A470-5972-44C5-8952-E116DC6107D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5242E5E-5CF3-47D7-BEBC-3283A4DD9B99}"/>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0954A7F2-5579-4776-A093-77068057D2F8}"/>
              </a:ext>
            </a:extLst>
          </p:cNvPr>
          <p:cNvGrpSpPr/>
          <p:nvPr/>
        </p:nvGrpSpPr>
        <p:grpSpPr>
          <a:xfrm>
            <a:off x="10094962" y="1436915"/>
            <a:ext cx="1168897" cy="1145732"/>
            <a:chOff x="2867025" y="1720850"/>
            <a:chExt cx="4005263" cy="3925888"/>
          </a:xfrm>
        </p:grpSpPr>
        <p:sp>
          <p:nvSpPr>
            <p:cNvPr id="8" name="Freeform 1">
              <a:extLst>
                <a:ext uri="{FF2B5EF4-FFF2-40B4-BE49-F238E27FC236}">
                  <a16:creationId xmlns:a16="http://schemas.microsoft.com/office/drawing/2014/main" id="{F6F834BA-3873-454E-975C-2A0CC1373755}"/>
                </a:ext>
              </a:extLst>
            </p:cNvPr>
            <p:cNvSpPr>
              <a:spLocks noChangeArrowheads="1"/>
            </p:cNvSpPr>
            <p:nvPr/>
          </p:nvSpPr>
          <p:spPr bwMode="auto">
            <a:xfrm>
              <a:off x="3316288" y="2973388"/>
              <a:ext cx="1603375" cy="760412"/>
            </a:xfrm>
            <a:custGeom>
              <a:avLst/>
              <a:gdLst>
                <a:gd name="T0" fmla="*/ 0 w 4456"/>
                <a:gd name="T1" fmla="*/ 1957 h 2113"/>
                <a:gd name="T2" fmla="*/ 0 w 4456"/>
                <a:gd name="T3" fmla="*/ 1957 h 2113"/>
                <a:gd name="T4" fmla="*/ 2351 w 4456"/>
                <a:gd name="T5" fmla="*/ 2112 h 2113"/>
                <a:gd name="T6" fmla="*/ 4455 w 4456"/>
                <a:gd name="T7" fmla="*/ 55 h 2113"/>
                <a:gd name="T8" fmla="*/ 1750 w 4456"/>
                <a:gd name="T9" fmla="*/ 0 h 2113"/>
                <a:gd name="T10" fmla="*/ 0 w 4456"/>
                <a:gd name="T11" fmla="*/ 1957 h 2113"/>
              </a:gdLst>
              <a:ahLst/>
              <a:cxnLst>
                <a:cxn ang="0">
                  <a:pos x="T0" y="T1"/>
                </a:cxn>
                <a:cxn ang="0">
                  <a:pos x="T2" y="T3"/>
                </a:cxn>
                <a:cxn ang="0">
                  <a:pos x="T4" y="T5"/>
                </a:cxn>
                <a:cxn ang="0">
                  <a:pos x="T6" y="T7"/>
                </a:cxn>
                <a:cxn ang="0">
                  <a:pos x="T8" y="T9"/>
                </a:cxn>
                <a:cxn ang="0">
                  <a:pos x="T10" y="T11"/>
                </a:cxn>
              </a:cxnLst>
              <a:rect l="0" t="0" r="r" b="b"/>
              <a:pathLst>
                <a:path w="4456" h="2113">
                  <a:moveTo>
                    <a:pt x="0" y="1957"/>
                  </a:moveTo>
                  <a:lnTo>
                    <a:pt x="0" y="1957"/>
                  </a:lnTo>
                  <a:cubicBezTo>
                    <a:pt x="30" y="1987"/>
                    <a:pt x="2351" y="2112"/>
                    <a:pt x="2351" y="2112"/>
                  </a:cubicBezTo>
                  <a:lnTo>
                    <a:pt x="4455" y="55"/>
                  </a:lnTo>
                  <a:lnTo>
                    <a:pt x="1750" y="0"/>
                  </a:lnTo>
                  <a:lnTo>
                    <a:pt x="0" y="1957"/>
                  </a:lnTo>
                </a:path>
              </a:pathLst>
            </a:custGeom>
            <a:solidFill>
              <a:srgbClr val="1A47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9" name="Freeform 2">
              <a:extLst>
                <a:ext uri="{FF2B5EF4-FFF2-40B4-BE49-F238E27FC236}">
                  <a16:creationId xmlns:a16="http://schemas.microsoft.com/office/drawing/2014/main" id="{3FEC1C5E-B9FD-4DF0-AFF2-6AB73D96528B}"/>
                </a:ext>
              </a:extLst>
            </p:cNvPr>
            <p:cNvSpPr>
              <a:spLocks noChangeArrowheads="1"/>
            </p:cNvSpPr>
            <p:nvPr/>
          </p:nvSpPr>
          <p:spPr bwMode="auto">
            <a:xfrm>
              <a:off x="2867025" y="2641600"/>
              <a:ext cx="1320800" cy="1293813"/>
            </a:xfrm>
            <a:custGeom>
              <a:avLst/>
              <a:gdLst>
                <a:gd name="T0" fmla="*/ 2192 w 3671"/>
                <a:gd name="T1" fmla="*/ 2272 h 3596"/>
                <a:gd name="T2" fmla="*/ 2192 w 3671"/>
                <a:gd name="T3" fmla="*/ 2272 h 3596"/>
                <a:gd name="T4" fmla="*/ 3670 w 3671"/>
                <a:gd name="T5" fmla="*/ 0 h 3596"/>
                <a:gd name="T6" fmla="*/ 3670 w 3671"/>
                <a:gd name="T7" fmla="*/ 0 h 3596"/>
                <a:gd name="T8" fmla="*/ 1366 w 3671"/>
                <a:gd name="T9" fmla="*/ 1428 h 3596"/>
                <a:gd name="T10" fmla="*/ 1366 w 3671"/>
                <a:gd name="T11" fmla="*/ 1428 h 3596"/>
                <a:gd name="T12" fmla="*/ 962 w 3671"/>
                <a:gd name="T13" fmla="*/ 1866 h 3596"/>
                <a:gd name="T14" fmla="*/ 30 w 3671"/>
                <a:gd name="T15" fmla="*/ 3128 h 3596"/>
                <a:gd name="T16" fmla="*/ 30 w 3671"/>
                <a:gd name="T17" fmla="*/ 3128 h 3596"/>
                <a:gd name="T18" fmla="*/ 461 w 3671"/>
                <a:gd name="T19" fmla="*/ 3569 h 3596"/>
                <a:gd name="T20" fmla="*/ 1745 w 3671"/>
                <a:gd name="T21" fmla="*/ 2667 h 3596"/>
                <a:gd name="T22" fmla="*/ 1745 w 3671"/>
                <a:gd name="T23" fmla="*/ 2667 h 3596"/>
                <a:gd name="T24" fmla="*/ 2192 w 3671"/>
                <a:gd name="T25" fmla="*/ 2272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1" h="3596">
                  <a:moveTo>
                    <a:pt x="2192" y="2272"/>
                  </a:moveTo>
                  <a:lnTo>
                    <a:pt x="2192" y="2272"/>
                  </a:lnTo>
                  <a:cubicBezTo>
                    <a:pt x="2592" y="1838"/>
                    <a:pt x="3550" y="717"/>
                    <a:pt x="3670" y="0"/>
                  </a:cubicBezTo>
                  <a:lnTo>
                    <a:pt x="3670" y="0"/>
                  </a:lnTo>
                  <a:cubicBezTo>
                    <a:pt x="2952" y="105"/>
                    <a:pt x="1810" y="1039"/>
                    <a:pt x="1366" y="1428"/>
                  </a:cubicBezTo>
                  <a:lnTo>
                    <a:pt x="1366" y="1428"/>
                  </a:lnTo>
                  <a:cubicBezTo>
                    <a:pt x="1210" y="1565"/>
                    <a:pt x="1073" y="1714"/>
                    <a:pt x="962" y="1866"/>
                  </a:cubicBezTo>
                  <a:lnTo>
                    <a:pt x="30" y="3128"/>
                  </a:lnTo>
                  <a:lnTo>
                    <a:pt x="30" y="3128"/>
                  </a:lnTo>
                  <a:cubicBezTo>
                    <a:pt x="0" y="3344"/>
                    <a:pt x="245" y="3595"/>
                    <a:pt x="461" y="3569"/>
                  </a:cubicBezTo>
                  <a:lnTo>
                    <a:pt x="1745" y="2667"/>
                  </a:lnTo>
                  <a:lnTo>
                    <a:pt x="1745" y="2667"/>
                  </a:lnTo>
                  <a:cubicBezTo>
                    <a:pt x="1900" y="2559"/>
                    <a:pt x="2051" y="2426"/>
                    <a:pt x="2192" y="2272"/>
                  </a:cubicBezTo>
                </a:path>
              </a:pathLst>
            </a:custGeom>
            <a:solidFill>
              <a:srgbClr val="FFD05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10" name="Freeform 3">
              <a:extLst>
                <a:ext uri="{FF2B5EF4-FFF2-40B4-BE49-F238E27FC236}">
                  <a16:creationId xmlns:a16="http://schemas.microsoft.com/office/drawing/2014/main" id="{50E865DA-6ADE-4126-BB01-271506675532}"/>
                </a:ext>
              </a:extLst>
            </p:cNvPr>
            <p:cNvSpPr>
              <a:spLocks noChangeArrowheads="1"/>
            </p:cNvSpPr>
            <p:nvPr/>
          </p:nvSpPr>
          <p:spPr bwMode="auto">
            <a:xfrm>
              <a:off x="2867025" y="3657600"/>
              <a:ext cx="282575" cy="277813"/>
            </a:xfrm>
            <a:custGeom>
              <a:avLst/>
              <a:gdLst>
                <a:gd name="T0" fmla="*/ 437 w 783"/>
                <a:gd name="T1" fmla="*/ 225 h 771"/>
                <a:gd name="T2" fmla="*/ 437 w 783"/>
                <a:gd name="T3" fmla="*/ 225 h 771"/>
                <a:gd name="T4" fmla="*/ 255 w 783"/>
                <a:gd name="T5" fmla="*/ 0 h 771"/>
                <a:gd name="T6" fmla="*/ 31 w 783"/>
                <a:gd name="T7" fmla="*/ 303 h 771"/>
                <a:gd name="T8" fmla="*/ 31 w 783"/>
                <a:gd name="T9" fmla="*/ 303 h 771"/>
                <a:gd name="T10" fmla="*/ 31 w 783"/>
                <a:gd name="T11" fmla="*/ 303 h 771"/>
                <a:gd name="T12" fmla="*/ 462 w 783"/>
                <a:gd name="T13" fmla="*/ 744 h 771"/>
                <a:gd name="T14" fmla="*/ 462 w 783"/>
                <a:gd name="T15" fmla="*/ 744 h 771"/>
                <a:gd name="T16" fmla="*/ 782 w 783"/>
                <a:gd name="T17" fmla="*/ 519 h 771"/>
                <a:gd name="T18" fmla="*/ 782 w 783"/>
                <a:gd name="T19" fmla="*/ 519 h 771"/>
                <a:gd name="T20" fmla="*/ 437 w 783"/>
                <a:gd name="T21" fmla="*/ 225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3" h="771">
                  <a:moveTo>
                    <a:pt x="437" y="225"/>
                  </a:moveTo>
                  <a:lnTo>
                    <a:pt x="437" y="225"/>
                  </a:lnTo>
                  <a:cubicBezTo>
                    <a:pt x="374" y="155"/>
                    <a:pt x="310" y="80"/>
                    <a:pt x="255" y="0"/>
                  </a:cubicBezTo>
                  <a:lnTo>
                    <a:pt x="31" y="303"/>
                  </a:lnTo>
                  <a:lnTo>
                    <a:pt x="31" y="303"/>
                  </a:lnTo>
                  <a:lnTo>
                    <a:pt x="31" y="303"/>
                  </a:lnTo>
                  <a:cubicBezTo>
                    <a:pt x="0" y="519"/>
                    <a:pt x="245" y="770"/>
                    <a:pt x="462" y="744"/>
                  </a:cubicBezTo>
                  <a:lnTo>
                    <a:pt x="462" y="744"/>
                  </a:lnTo>
                  <a:lnTo>
                    <a:pt x="782" y="519"/>
                  </a:lnTo>
                  <a:lnTo>
                    <a:pt x="782" y="519"/>
                  </a:lnTo>
                  <a:cubicBezTo>
                    <a:pt x="651" y="445"/>
                    <a:pt x="537" y="335"/>
                    <a:pt x="437" y="225"/>
                  </a:cubicBezTo>
                </a:path>
              </a:pathLst>
            </a:custGeom>
            <a:solidFill>
              <a:srgbClr val="4388A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11" name="Freeform 4">
              <a:extLst>
                <a:ext uri="{FF2B5EF4-FFF2-40B4-BE49-F238E27FC236}">
                  <a16:creationId xmlns:a16="http://schemas.microsoft.com/office/drawing/2014/main" id="{A3D715F9-FE0F-4E18-B7A9-63FE984BFDEC}"/>
                </a:ext>
              </a:extLst>
            </p:cNvPr>
            <p:cNvSpPr>
              <a:spLocks noChangeArrowheads="1"/>
            </p:cNvSpPr>
            <p:nvPr/>
          </p:nvSpPr>
          <p:spPr bwMode="auto">
            <a:xfrm>
              <a:off x="3668713" y="2981325"/>
              <a:ext cx="765175" cy="733425"/>
            </a:xfrm>
            <a:custGeom>
              <a:avLst/>
              <a:gdLst>
                <a:gd name="T0" fmla="*/ 2126 w 2127"/>
                <a:gd name="T1" fmla="*/ 3 h 2039"/>
                <a:gd name="T2" fmla="*/ 491 w 2127"/>
                <a:gd name="T3" fmla="*/ 2038 h 2039"/>
                <a:gd name="T4" fmla="*/ 0 w 2127"/>
                <a:gd name="T5" fmla="*/ 2008 h 2039"/>
                <a:gd name="T6" fmla="*/ 1962 w 2127"/>
                <a:gd name="T7" fmla="*/ 0 h 2039"/>
                <a:gd name="T8" fmla="*/ 2126 w 2127"/>
                <a:gd name="T9" fmla="*/ 3 h 2039"/>
              </a:gdLst>
              <a:ahLst/>
              <a:cxnLst>
                <a:cxn ang="0">
                  <a:pos x="T0" y="T1"/>
                </a:cxn>
                <a:cxn ang="0">
                  <a:pos x="T2" y="T3"/>
                </a:cxn>
                <a:cxn ang="0">
                  <a:pos x="T4" y="T5"/>
                </a:cxn>
                <a:cxn ang="0">
                  <a:pos x="T6" y="T7"/>
                </a:cxn>
                <a:cxn ang="0">
                  <a:pos x="T8" y="T9"/>
                </a:cxn>
              </a:cxnLst>
              <a:rect l="0" t="0" r="r" b="b"/>
              <a:pathLst>
                <a:path w="2127" h="2039">
                  <a:moveTo>
                    <a:pt x="2126" y="3"/>
                  </a:moveTo>
                  <a:lnTo>
                    <a:pt x="491" y="2038"/>
                  </a:lnTo>
                  <a:lnTo>
                    <a:pt x="0" y="2008"/>
                  </a:lnTo>
                  <a:lnTo>
                    <a:pt x="1962" y="0"/>
                  </a:lnTo>
                  <a:lnTo>
                    <a:pt x="2126" y="3"/>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12" name="Freeform 5">
              <a:extLst>
                <a:ext uri="{FF2B5EF4-FFF2-40B4-BE49-F238E27FC236}">
                  <a16:creationId xmlns:a16="http://schemas.microsoft.com/office/drawing/2014/main" id="{52052A25-30D2-43AF-80C7-DE15809832DA}"/>
                </a:ext>
              </a:extLst>
            </p:cNvPr>
            <p:cNvSpPr>
              <a:spLocks noChangeArrowheads="1"/>
            </p:cNvSpPr>
            <p:nvPr/>
          </p:nvSpPr>
          <p:spPr bwMode="auto">
            <a:xfrm>
              <a:off x="4768850" y="3611563"/>
              <a:ext cx="757238" cy="1589087"/>
            </a:xfrm>
            <a:custGeom>
              <a:avLst/>
              <a:gdLst>
                <a:gd name="T0" fmla="*/ 102 w 2105"/>
                <a:gd name="T1" fmla="*/ 4411 h 4412"/>
                <a:gd name="T2" fmla="*/ 102 w 2105"/>
                <a:gd name="T3" fmla="*/ 4411 h 4412"/>
                <a:gd name="T4" fmla="*/ 0 w 2105"/>
                <a:gd name="T5" fmla="*/ 2057 h 4412"/>
                <a:gd name="T6" fmla="*/ 2104 w 2105"/>
                <a:gd name="T7" fmla="*/ 0 h 4412"/>
                <a:gd name="T8" fmla="*/ 2098 w 2105"/>
                <a:gd name="T9" fmla="*/ 2705 h 4412"/>
                <a:gd name="T10" fmla="*/ 102 w 2105"/>
                <a:gd name="T11" fmla="*/ 4411 h 4412"/>
              </a:gdLst>
              <a:ahLst/>
              <a:cxnLst>
                <a:cxn ang="0">
                  <a:pos x="T0" y="T1"/>
                </a:cxn>
                <a:cxn ang="0">
                  <a:pos x="T2" y="T3"/>
                </a:cxn>
                <a:cxn ang="0">
                  <a:pos x="T4" y="T5"/>
                </a:cxn>
                <a:cxn ang="0">
                  <a:pos x="T6" y="T7"/>
                </a:cxn>
                <a:cxn ang="0">
                  <a:pos x="T8" y="T9"/>
                </a:cxn>
                <a:cxn ang="0">
                  <a:pos x="T10" y="T11"/>
                </a:cxn>
              </a:cxnLst>
              <a:rect l="0" t="0" r="r" b="b"/>
              <a:pathLst>
                <a:path w="2105" h="4412">
                  <a:moveTo>
                    <a:pt x="102" y="4411"/>
                  </a:moveTo>
                  <a:lnTo>
                    <a:pt x="102" y="4411"/>
                  </a:lnTo>
                  <a:cubicBezTo>
                    <a:pt x="72" y="4380"/>
                    <a:pt x="0" y="2057"/>
                    <a:pt x="0" y="2057"/>
                  </a:cubicBezTo>
                  <a:lnTo>
                    <a:pt x="2104" y="0"/>
                  </a:lnTo>
                  <a:lnTo>
                    <a:pt x="2098" y="2705"/>
                  </a:lnTo>
                  <a:lnTo>
                    <a:pt x="102" y="4411"/>
                  </a:lnTo>
                </a:path>
              </a:pathLst>
            </a:custGeom>
            <a:solidFill>
              <a:srgbClr val="1A47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13" name="Freeform 6">
              <a:extLst>
                <a:ext uri="{FF2B5EF4-FFF2-40B4-BE49-F238E27FC236}">
                  <a16:creationId xmlns:a16="http://schemas.microsoft.com/office/drawing/2014/main" id="{96A299F4-3297-4040-9EF2-0F016B0FF7E7}"/>
                </a:ext>
              </a:extLst>
            </p:cNvPr>
            <p:cNvSpPr>
              <a:spLocks noChangeArrowheads="1"/>
            </p:cNvSpPr>
            <p:nvPr/>
          </p:nvSpPr>
          <p:spPr bwMode="auto">
            <a:xfrm>
              <a:off x="4538663" y="4351338"/>
              <a:ext cx="1320800" cy="1293812"/>
            </a:xfrm>
            <a:custGeom>
              <a:avLst/>
              <a:gdLst>
                <a:gd name="T0" fmla="*/ 1366 w 3671"/>
                <a:gd name="T1" fmla="*/ 1428 h 3596"/>
                <a:gd name="T2" fmla="*/ 1366 w 3671"/>
                <a:gd name="T3" fmla="*/ 1428 h 3596"/>
                <a:gd name="T4" fmla="*/ 3670 w 3671"/>
                <a:gd name="T5" fmla="*/ 0 h 3596"/>
                <a:gd name="T6" fmla="*/ 3670 w 3671"/>
                <a:gd name="T7" fmla="*/ 0 h 3596"/>
                <a:gd name="T8" fmla="*/ 2191 w 3671"/>
                <a:gd name="T9" fmla="*/ 2272 h 3596"/>
                <a:gd name="T10" fmla="*/ 2191 w 3671"/>
                <a:gd name="T11" fmla="*/ 2272 h 3596"/>
                <a:gd name="T12" fmla="*/ 1745 w 3671"/>
                <a:gd name="T13" fmla="*/ 2667 h 3596"/>
                <a:gd name="T14" fmla="*/ 462 w 3671"/>
                <a:gd name="T15" fmla="*/ 3569 h 3596"/>
                <a:gd name="T16" fmla="*/ 462 w 3671"/>
                <a:gd name="T17" fmla="*/ 3569 h 3596"/>
                <a:gd name="T18" fmla="*/ 31 w 3671"/>
                <a:gd name="T19" fmla="*/ 3129 h 3596"/>
                <a:gd name="T20" fmla="*/ 962 w 3671"/>
                <a:gd name="T21" fmla="*/ 1865 h 3596"/>
                <a:gd name="T22" fmla="*/ 962 w 3671"/>
                <a:gd name="T23" fmla="*/ 1865 h 3596"/>
                <a:gd name="T24" fmla="*/ 1366 w 3671"/>
                <a:gd name="T25" fmla="*/ 1428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1" h="3596">
                  <a:moveTo>
                    <a:pt x="1366" y="1428"/>
                  </a:moveTo>
                  <a:lnTo>
                    <a:pt x="1366" y="1428"/>
                  </a:lnTo>
                  <a:cubicBezTo>
                    <a:pt x="1810" y="1038"/>
                    <a:pt x="2952" y="104"/>
                    <a:pt x="3670" y="0"/>
                  </a:cubicBezTo>
                  <a:lnTo>
                    <a:pt x="3670" y="0"/>
                  </a:lnTo>
                  <a:cubicBezTo>
                    <a:pt x="3550" y="716"/>
                    <a:pt x="2591" y="1837"/>
                    <a:pt x="2191" y="2272"/>
                  </a:cubicBezTo>
                  <a:lnTo>
                    <a:pt x="2191" y="2272"/>
                  </a:lnTo>
                  <a:cubicBezTo>
                    <a:pt x="2051" y="2425"/>
                    <a:pt x="1899" y="2558"/>
                    <a:pt x="1745" y="2667"/>
                  </a:cubicBezTo>
                  <a:lnTo>
                    <a:pt x="462" y="3569"/>
                  </a:lnTo>
                  <a:lnTo>
                    <a:pt x="462" y="3569"/>
                  </a:lnTo>
                  <a:cubicBezTo>
                    <a:pt x="246" y="3595"/>
                    <a:pt x="0" y="3344"/>
                    <a:pt x="31" y="3129"/>
                  </a:cubicBezTo>
                  <a:lnTo>
                    <a:pt x="962" y="1865"/>
                  </a:lnTo>
                  <a:lnTo>
                    <a:pt x="962" y="1865"/>
                  </a:lnTo>
                  <a:cubicBezTo>
                    <a:pt x="1073" y="1713"/>
                    <a:pt x="1209" y="1565"/>
                    <a:pt x="1366" y="1428"/>
                  </a:cubicBezTo>
                </a:path>
              </a:pathLst>
            </a:custGeom>
            <a:solidFill>
              <a:srgbClr val="FFD05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14" name="Freeform 7">
              <a:extLst>
                <a:ext uri="{FF2B5EF4-FFF2-40B4-BE49-F238E27FC236}">
                  <a16:creationId xmlns:a16="http://schemas.microsoft.com/office/drawing/2014/main" id="{6794B538-EB8A-4259-8255-732CC9AACB85}"/>
                </a:ext>
              </a:extLst>
            </p:cNvPr>
            <p:cNvSpPr>
              <a:spLocks noChangeArrowheads="1"/>
            </p:cNvSpPr>
            <p:nvPr/>
          </p:nvSpPr>
          <p:spPr bwMode="auto">
            <a:xfrm>
              <a:off x="4540250" y="5364163"/>
              <a:ext cx="277813" cy="282575"/>
            </a:xfrm>
            <a:custGeom>
              <a:avLst/>
              <a:gdLst>
                <a:gd name="T0" fmla="*/ 550 w 771"/>
                <a:gd name="T1" fmla="*/ 352 h 783"/>
                <a:gd name="T2" fmla="*/ 550 w 771"/>
                <a:gd name="T3" fmla="*/ 352 h 783"/>
                <a:gd name="T4" fmla="*/ 770 w 771"/>
                <a:gd name="T5" fmla="*/ 539 h 783"/>
                <a:gd name="T6" fmla="*/ 462 w 771"/>
                <a:gd name="T7" fmla="*/ 756 h 783"/>
                <a:gd name="T8" fmla="*/ 462 w 771"/>
                <a:gd name="T9" fmla="*/ 756 h 783"/>
                <a:gd name="T10" fmla="*/ 31 w 771"/>
                <a:gd name="T11" fmla="*/ 315 h 783"/>
                <a:gd name="T12" fmla="*/ 31 w 771"/>
                <a:gd name="T13" fmla="*/ 315 h 783"/>
                <a:gd name="T14" fmla="*/ 263 w 771"/>
                <a:gd name="T15" fmla="*/ 0 h 783"/>
                <a:gd name="T16" fmla="*/ 263 w 771"/>
                <a:gd name="T17" fmla="*/ 0 h 783"/>
                <a:gd name="T18" fmla="*/ 550 w 771"/>
                <a:gd name="T19" fmla="*/ 352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783">
                  <a:moveTo>
                    <a:pt x="550" y="352"/>
                  </a:moveTo>
                  <a:lnTo>
                    <a:pt x="550" y="352"/>
                  </a:lnTo>
                  <a:cubicBezTo>
                    <a:pt x="618" y="417"/>
                    <a:pt x="691" y="482"/>
                    <a:pt x="770" y="539"/>
                  </a:cubicBezTo>
                  <a:lnTo>
                    <a:pt x="462" y="756"/>
                  </a:lnTo>
                  <a:lnTo>
                    <a:pt x="462" y="756"/>
                  </a:lnTo>
                  <a:cubicBezTo>
                    <a:pt x="246" y="782"/>
                    <a:pt x="0" y="531"/>
                    <a:pt x="31" y="315"/>
                  </a:cubicBezTo>
                  <a:lnTo>
                    <a:pt x="31" y="315"/>
                  </a:lnTo>
                  <a:lnTo>
                    <a:pt x="263" y="0"/>
                  </a:lnTo>
                  <a:lnTo>
                    <a:pt x="263" y="0"/>
                  </a:lnTo>
                  <a:cubicBezTo>
                    <a:pt x="334" y="133"/>
                    <a:pt x="442" y="249"/>
                    <a:pt x="550" y="352"/>
                  </a:cubicBezTo>
                </a:path>
              </a:pathLst>
            </a:custGeom>
            <a:solidFill>
              <a:srgbClr val="4388A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15" name="Freeform 8">
              <a:extLst>
                <a:ext uri="{FF2B5EF4-FFF2-40B4-BE49-F238E27FC236}">
                  <a16:creationId xmlns:a16="http://schemas.microsoft.com/office/drawing/2014/main" id="{3D338090-70CC-47B6-B208-C2DB6F9D1342}"/>
                </a:ext>
              </a:extLst>
            </p:cNvPr>
            <p:cNvSpPr>
              <a:spLocks noChangeArrowheads="1"/>
            </p:cNvSpPr>
            <p:nvPr/>
          </p:nvSpPr>
          <p:spPr bwMode="auto">
            <a:xfrm>
              <a:off x="4779963" y="4098925"/>
              <a:ext cx="746125" cy="749300"/>
            </a:xfrm>
            <a:custGeom>
              <a:avLst/>
              <a:gdLst>
                <a:gd name="T0" fmla="*/ 2071 w 2072"/>
                <a:gd name="T1" fmla="*/ 0 h 2082"/>
                <a:gd name="T2" fmla="*/ 0 w 2072"/>
                <a:gd name="T3" fmla="*/ 1588 h 2082"/>
                <a:gd name="T4" fmla="*/ 18 w 2072"/>
                <a:gd name="T5" fmla="*/ 2081 h 2082"/>
                <a:gd name="T6" fmla="*/ 2070 w 2072"/>
                <a:gd name="T7" fmla="*/ 164 h 2082"/>
                <a:gd name="T8" fmla="*/ 2071 w 2072"/>
                <a:gd name="T9" fmla="*/ 0 h 2082"/>
              </a:gdLst>
              <a:ahLst/>
              <a:cxnLst>
                <a:cxn ang="0">
                  <a:pos x="T0" y="T1"/>
                </a:cxn>
                <a:cxn ang="0">
                  <a:pos x="T2" y="T3"/>
                </a:cxn>
                <a:cxn ang="0">
                  <a:pos x="T4" y="T5"/>
                </a:cxn>
                <a:cxn ang="0">
                  <a:pos x="T6" y="T7"/>
                </a:cxn>
                <a:cxn ang="0">
                  <a:pos x="T8" y="T9"/>
                </a:cxn>
              </a:cxnLst>
              <a:rect l="0" t="0" r="r" b="b"/>
              <a:pathLst>
                <a:path w="2072" h="2082">
                  <a:moveTo>
                    <a:pt x="2071" y="0"/>
                  </a:moveTo>
                  <a:lnTo>
                    <a:pt x="0" y="1588"/>
                  </a:lnTo>
                  <a:lnTo>
                    <a:pt x="18" y="2081"/>
                  </a:lnTo>
                  <a:lnTo>
                    <a:pt x="2070" y="164"/>
                  </a:lnTo>
                  <a:lnTo>
                    <a:pt x="2071"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16" name="Freeform 9">
              <a:extLst>
                <a:ext uri="{FF2B5EF4-FFF2-40B4-BE49-F238E27FC236}">
                  <a16:creationId xmlns:a16="http://schemas.microsoft.com/office/drawing/2014/main" id="{BF825B35-126A-4707-ACBB-568F1EA9BC4F}"/>
                </a:ext>
              </a:extLst>
            </p:cNvPr>
            <p:cNvSpPr>
              <a:spLocks noChangeArrowheads="1"/>
            </p:cNvSpPr>
            <p:nvPr/>
          </p:nvSpPr>
          <p:spPr bwMode="auto">
            <a:xfrm>
              <a:off x="3679825" y="4287838"/>
              <a:ext cx="606425" cy="615950"/>
            </a:xfrm>
            <a:custGeom>
              <a:avLst/>
              <a:gdLst>
                <a:gd name="T0" fmla="*/ 1350 w 1686"/>
                <a:gd name="T1" fmla="*/ 1709 h 1710"/>
                <a:gd name="T2" fmla="*/ 0 w 1686"/>
                <a:gd name="T3" fmla="*/ 329 h 1710"/>
                <a:gd name="T4" fmla="*/ 336 w 1686"/>
                <a:gd name="T5" fmla="*/ 0 h 1710"/>
                <a:gd name="T6" fmla="*/ 1685 w 1686"/>
                <a:gd name="T7" fmla="*/ 1381 h 1710"/>
                <a:gd name="T8" fmla="*/ 1350 w 1686"/>
                <a:gd name="T9" fmla="*/ 1709 h 1710"/>
              </a:gdLst>
              <a:ahLst/>
              <a:cxnLst>
                <a:cxn ang="0">
                  <a:pos x="T0" y="T1"/>
                </a:cxn>
                <a:cxn ang="0">
                  <a:pos x="T2" y="T3"/>
                </a:cxn>
                <a:cxn ang="0">
                  <a:pos x="T4" y="T5"/>
                </a:cxn>
                <a:cxn ang="0">
                  <a:pos x="T6" y="T7"/>
                </a:cxn>
                <a:cxn ang="0">
                  <a:pos x="T8" y="T9"/>
                </a:cxn>
              </a:cxnLst>
              <a:rect l="0" t="0" r="r" b="b"/>
              <a:pathLst>
                <a:path w="1686" h="1710">
                  <a:moveTo>
                    <a:pt x="1350" y="1709"/>
                  </a:moveTo>
                  <a:lnTo>
                    <a:pt x="0" y="329"/>
                  </a:lnTo>
                  <a:lnTo>
                    <a:pt x="336" y="0"/>
                  </a:lnTo>
                  <a:lnTo>
                    <a:pt x="1685" y="1381"/>
                  </a:lnTo>
                  <a:lnTo>
                    <a:pt x="1350" y="1709"/>
                  </a:lnTo>
                </a:path>
              </a:pathLst>
            </a:custGeom>
            <a:solidFill>
              <a:srgbClr val="1A47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17" name="Freeform 10">
              <a:extLst>
                <a:ext uri="{FF2B5EF4-FFF2-40B4-BE49-F238E27FC236}">
                  <a16:creationId xmlns:a16="http://schemas.microsoft.com/office/drawing/2014/main" id="{A0F00056-7850-452A-B618-13C068AB305A}"/>
                </a:ext>
              </a:extLst>
            </p:cNvPr>
            <p:cNvSpPr>
              <a:spLocks noChangeArrowheads="1"/>
            </p:cNvSpPr>
            <p:nvPr/>
          </p:nvSpPr>
          <p:spPr bwMode="auto">
            <a:xfrm>
              <a:off x="3516313" y="4379913"/>
              <a:ext cx="669925" cy="679450"/>
            </a:xfrm>
            <a:custGeom>
              <a:avLst/>
              <a:gdLst>
                <a:gd name="T0" fmla="*/ 1620 w 1859"/>
                <a:gd name="T1" fmla="*/ 1885 h 1886"/>
                <a:gd name="T2" fmla="*/ 0 w 1859"/>
                <a:gd name="T3" fmla="*/ 228 h 1886"/>
                <a:gd name="T4" fmla="*/ 434 w 1859"/>
                <a:gd name="T5" fmla="*/ 0 h 1886"/>
                <a:gd name="T6" fmla="*/ 1858 w 1859"/>
                <a:gd name="T7" fmla="*/ 1457 h 1886"/>
                <a:gd name="T8" fmla="*/ 1620 w 1859"/>
                <a:gd name="T9" fmla="*/ 1885 h 1886"/>
              </a:gdLst>
              <a:ahLst/>
              <a:cxnLst>
                <a:cxn ang="0">
                  <a:pos x="T0" y="T1"/>
                </a:cxn>
                <a:cxn ang="0">
                  <a:pos x="T2" y="T3"/>
                </a:cxn>
                <a:cxn ang="0">
                  <a:pos x="T4" y="T5"/>
                </a:cxn>
                <a:cxn ang="0">
                  <a:pos x="T6" y="T7"/>
                </a:cxn>
                <a:cxn ang="0">
                  <a:pos x="T8" y="T9"/>
                </a:cxn>
              </a:cxnLst>
              <a:rect l="0" t="0" r="r" b="b"/>
              <a:pathLst>
                <a:path w="1859" h="1886">
                  <a:moveTo>
                    <a:pt x="1620" y="1885"/>
                  </a:moveTo>
                  <a:lnTo>
                    <a:pt x="0" y="228"/>
                  </a:lnTo>
                  <a:lnTo>
                    <a:pt x="434" y="0"/>
                  </a:lnTo>
                  <a:lnTo>
                    <a:pt x="1858" y="1457"/>
                  </a:lnTo>
                  <a:lnTo>
                    <a:pt x="1620" y="1885"/>
                  </a:lnTo>
                </a:path>
              </a:pathLst>
            </a:custGeom>
            <a:solidFill>
              <a:srgbClr val="4388A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18" name="Freeform 11">
              <a:extLst>
                <a:ext uri="{FF2B5EF4-FFF2-40B4-BE49-F238E27FC236}">
                  <a16:creationId xmlns:a16="http://schemas.microsoft.com/office/drawing/2014/main" id="{38B3715D-A9A5-4635-9CC6-6932BCF95A98}"/>
                </a:ext>
              </a:extLst>
            </p:cNvPr>
            <p:cNvSpPr>
              <a:spLocks noChangeArrowheads="1"/>
            </p:cNvSpPr>
            <p:nvPr/>
          </p:nvSpPr>
          <p:spPr bwMode="auto">
            <a:xfrm>
              <a:off x="3533775" y="1720850"/>
              <a:ext cx="3338513" cy="3289300"/>
            </a:xfrm>
            <a:custGeom>
              <a:avLst/>
              <a:gdLst>
                <a:gd name="T0" fmla="*/ 7312 w 9274"/>
                <a:gd name="T1" fmla="*/ 5155 h 9139"/>
                <a:gd name="T2" fmla="*/ 7312 w 9274"/>
                <a:gd name="T3" fmla="*/ 5155 h 9139"/>
                <a:gd name="T4" fmla="*/ 9061 w 9274"/>
                <a:gd name="T5" fmla="*/ 1668 h 9139"/>
                <a:gd name="T6" fmla="*/ 9061 w 9274"/>
                <a:gd name="T7" fmla="*/ 1668 h 9139"/>
                <a:gd name="T8" fmla="*/ 9215 w 9274"/>
                <a:gd name="T9" fmla="*/ 68 h 9139"/>
                <a:gd name="T10" fmla="*/ 9215 w 9274"/>
                <a:gd name="T11" fmla="*/ 68 h 9139"/>
                <a:gd name="T12" fmla="*/ 7612 w 9274"/>
                <a:gd name="T13" fmla="*/ 185 h 9139"/>
                <a:gd name="T14" fmla="*/ 7612 w 9274"/>
                <a:gd name="T15" fmla="*/ 185 h 9139"/>
                <a:gd name="T16" fmla="*/ 4087 w 9274"/>
                <a:gd name="T17" fmla="*/ 1856 h 9139"/>
                <a:gd name="T18" fmla="*/ 4087 w 9274"/>
                <a:gd name="T19" fmla="*/ 1856 h 9139"/>
                <a:gd name="T20" fmla="*/ 1326 w 9274"/>
                <a:gd name="T21" fmla="*/ 4896 h 9139"/>
                <a:gd name="T22" fmla="*/ 1326 w 9274"/>
                <a:gd name="T23" fmla="*/ 4896 h 9139"/>
                <a:gd name="T24" fmla="*/ 0 w 9274"/>
                <a:gd name="T25" fmla="*/ 6431 h 9139"/>
                <a:gd name="T26" fmla="*/ 1324 w 9274"/>
                <a:gd name="T27" fmla="*/ 7784 h 9139"/>
                <a:gd name="T28" fmla="*/ 2647 w 9274"/>
                <a:gd name="T29" fmla="*/ 9138 h 9139"/>
                <a:gd name="T30" fmla="*/ 2647 w 9274"/>
                <a:gd name="T31" fmla="*/ 9138 h 9139"/>
                <a:gd name="T32" fmla="*/ 4211 w 9274"/>
                <a:gd name="T33" fmla="*/ 7847 h 9139"/>
                <a:gd name="T34" fmla="*/ 4211 w 9274"/>
                <a:gd name="T35" fmla="*/ 7847 h 9139"/>
                <a:gd name="T36" fmla="*/ 7312 w 9274"/>
                <a:gd name="T37" fmla="*/ 5155 h 9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74" h="9139">
                  <a:moveTo>
                    <a:pt x="7312" y="5155"/>
                  </a:moveTo>
                  <a:lnTo>
                    <a:pt x="7312" y="5155"/>
                  </a:lnTo>
                  <a:cubicBezTo>
                    <a:pt x="8132" y="4135"/>
                    <a:pt x="8725" y="2930"/>
                    <a:pt x="9061" y="1668"/>
                  </a:cubicBezTo>
                  <a:lnTo>
                    <a:pt x="9061" y="1668"/>
                  </a:lnTo>
                  <a:cubicBezTo>
                    <a:pt x="9190" y="1187"/>
                    <a:pt x="9273" y="520"/>
                    <a:pt x="9215" y="68"/>
                  </a:cubicBezTo>
                  <a:lnTo>
                    <a:pt x="9215" y="68"/>
                  </a:lnTo>
                  <a:cubicBezTo>
                    <a:pt x="8765" y="0"/>
                    <a:pt x="8096" y="68"/>
                    <a:pt x="7612" y="185"/>
                  </a:cubicBezTo>
                  <a:lnTo>
                    <a:pt x="7612" y="185"/>
                  </a:lnTo>
                  <a:cubicBezTo>
                    <a:pt x="6343" y="493"/>
                    <a:pt x="5125" y="1060"/>
                    <a:pt x="4087" y="1856"/>
                  </a:cubicBezTo>
                  <a:lnTo>
                    <a:pt x="4087" y="1856"/>
                  </a:lnTo>
                  <a:cubicBezTo>
                    <a:pt x="2985" y="2704"/>
                    <a:pt x="2225" y="3853"/>
                    <a:pt x="1326" y="4896"/>
                  </a:cubicBezTo>
                  <a:lnTo>
                    <a:pt x="1326" y="4896"/>
                  </a:lnTo>
                  <a:cubicBezTo>
                    <a:pt x="884" y="5407"/>
                    <a:pt x="442" y="5918"/>
                    <a:pt x="0" y="6431"/>
                  </a:cubicBezTo>
                  <a:lnTo>
                    <a:pt x="1324" y="7784"/>
                  </a:lnTo>
                  <a:lnTo>
                    <a:pt x="2647" y="9138"/>
                  </a:lnTo>
                  <a:lnTo>
                    <a:pt x="2647" y="9138"/>
                  </a:lnTo>
                  <a:cubicBezTo>
                    <a:pt x="3169" y="8708"/>
                    <a:pt x="3690" y="8277"/>
                    <a:pt x="4211" y="7847"/>
                  </a:cubicBezTo>
                  <a:lnTo>
                    <a:pt x="4211" y="7847"/>
                  </a:lnTo>
                  <a:cubicBezTo>
                    <a:pt x="5273" y="6972"/>
                    <a:pt x="6440" y="6238"/>
                    <a:pt x="7312" y="5155"/>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dirty="0"/>
            </a:p>
          </p:txBody>
        </p:sp>
        <p:sp>
          <p:nvSpPr>
            <p:cNvPr id="19" name="Freeform 12">
              <a:extLst>
                <a:ext uri="{FF2B5EF4-FFF2-40B4-BE49-F238E27FC236}">
                  <a16:creationId xmlns:a16="http://schemas.microsoft.com/office/drawing/2014/main" id="{2246968C-7628-4866-B4BD-569104AEC08E}"/>
                </a:ext>
              </a:extLst>
            </p:cNvPr>
            <p:cNvSpPr>
              <a:spLocks noChangeArrowheads="1"/>
            </p:cNvSpPr>
            <p:nvPr/>
          </p:nvSpPr>
          <p:spPr bwMode="auto">
            <a:xfrm>
              <a:off x="3436938" y="4406900"/>
              <a:ext cx="723900" cy="738188"/>
            </a:xfrm>
            <a:custGeom>
              <a:avLst/>
              <a:gdLst>
                <a:gd name="T0" fmla="*/ 1880 w 2009"/>
                <a:gd name="T1" fmla="*/ 2038 h 2049"/>
                <a:gd name="T2" fmla="*/ 10 w 2009"/>
                <a:gd name="T3" fmla="*/ 126 h 2049"/>
                <a:gd name="T4" fmla="*/ 10 w 2009"/>
                <a:gd name="T5" fmla="*/ 126 h 2049"/>
                <a:gd name="T6" fmla="*/ 10 w 2009"/>
                <a:gd name="T7" fmla="*/ 90 h 2049"/>
                <a:gd name="T8" fmla="*/ 93 w 2009"/>
                <a:gd name="T9" fmla="*/ 10 h 2049"/>
                <a:gd name="T10" fmla="*/ 93 w 2009"/>
                <a:gd name="T11" fmla="*/ 10 h 2049"/>
                <a:gd name="T12" fmla="*/ 129 w 2009"/>
                <a:gd name="T13" fmla="*/ 10 h 2049"/>
                <a:gd name="T14" fmla="*/ 1999 w 2009"/>
                <a:gd name="T15" fmla="*/ 1922 h 2049"/>
                <a:gd name="T16" fmla="*/ 1999 w 2009"/>
                <a:gd name="T17" fmla="*/ 1922 h 2049"/>
                <a:gd name="T18" fmla="*/ 1998 w 2009"/>
                <a:gd name="T19" fmla="*/ 1958 h 2049"/>
                <a:gd name="T20" fmla="*/ 1916 w 2009"/>
                <a:gd name="T21" fmla="*/ 2038 h 2049"/>
                <a:gd name="T22" fmla="*/ 1916 w 2009"/>
                <a:gd name="T23" fmla="*/ 2038 h 2049"/>
                <a:gd name="T24" fmla="*/ 1880 w 2009"/>
                <a:gd name="T25" fmla="*/ 2038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9" h="2049">
                  <a:moveTo>
                    <a:pt x="1880" y="2038"/>
                  </a:moveTo>
                  <a:lnTo>
                    <a:pt x="10" y="126"/>
                  </a:lnTo>
                  <a:lnTo>
                    <a:pt x="10" y="126"/>
                  </a:lnTo>
                  <a:cubicBezTo>
                    <a:pt x="0" y="116"/>
                    <a:pt x="0" y="100"/>
                    <a:pt x="10" y="90"/>
                  </a:cubicBezTo>
                  <a:lnTo>
                    <a:pt x="93" y="10"/>
                  </a:lnTo>
                  <a:lnTo>
                    <a:pt x="93" y="10"/>
                  </a:lnTo>
                  <a:cubicBezTo>
                    <a:pt x="103" y="0"/>
                    <a:pt x="119" y="0"/>
                    <a:pt x="129" y="10"/>
                  </a:cubicBezTo>
                  <a:lnTo>
                    <a:pt x="1999" y="1922"/>
                  </a:lnTo>
                  <a:lnTo>
                    <a:pt x="1999" y="1922"/>
                  </a:lnTo>
                  <a:cubicBezTo>
                    <a:pt x="2008" y="1932"/>
                    <a:pt x="2008" y="1948"/>
                    <a:pt x="1998" y="1958"/>
                  </a:cubicBezTo>
                  <a:lnTo>
                    <a:pt x="1916" y="2038"/>
                  </a:lnTo>
                  <a:lnTo>
                    <a:pt x="1916" y="2038"/>
                  </a:lnTo>
                  <a:cubicBezTo>
                    <a:pt x="1906" y="2048"/>
                    <a:pt x="1889" y="2048"/>
                    <a:pt x="1880" y="2038"/>
                  </a:cubicBezTo>
                </a:path>
              </a:pathLst>
            </a:custGeom>
            <a:solidFill>
              <a:srgbClr val="1A47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20" name="Freeform 13">
              <a:extLst>
                <a:ext uri="{FF2B5EF4-FFF2-40B4-BE49-F238E27FC236}">
                  <a16:creationId xmlns:a16="http://schemas.microsoft.com/office/drawing/2014/main" id="{7B6E030A-DF08-4FF5-8258-52FA20D94A6E}"/>
                </a:ext>
              </a:extLst>
            </p:cNvPr>
            <p:cNvSpPr>
              <a:spLocks noChangeArrowheads="1"/>
            </p:cNvSpPr>
            <p:nvPr/>
          </p:nvSpPr>
          <p:spPr bwMode="auto">
            <a:xfrm>
              <a:off x="3767138" y="4297363"/>
              <a:ext cx="509587" cy="576262"/>
            </a:xfrm>
            <a:custGeom>
              <a:avLst/>
              <a:gdLst>
                <a:gd name="T0" fmla="*/ 63 w 1414"/>
                <a:gd name="T1" fmla="*/ 0 h 1600"/>
                <a:gd name="T2" fmla="*/ 1413 w 1414"/>
                <a:gd name="T3" fmla="*/ 1380 h 1600"/>
                <a:gd name="T4" fmla="*/ 1189 w 1414"/>
                <a:gd name="T5" fmla="*/ 1599 h 1600"/>
                <a:gd name="T6" fmla="*/ 0 w 1414"/>
                <a:gd name="T7" fmla="*/ 61 h 1600"/>
                <a:gd name="T8" fmla="*/ 63 w 1414"/>
                <a:gd name="T9" fmla="*/ 0 h 1600"/>
              </a:gdLst>
              <a:ahLst/>
              <a:cxnLst>
                <a:cxn ang="0">
                  <a:pos x="T0" y="T1"/>
                </a:cxn>
                <a:cxn ang="0">
                  <a:pos x="T2" y="T3"/>
                </a:cxn>
                <a:cxn ang="0">
                  <a:pos x="T4" y="T5"/>
                </a:cxn>
                <a:cxn ang="0">
                  <a:pos x="T6" y="T7"/>
                </a:cxn>
                <a:cxn ang="0">
                  <a:pos x="T8" y="T9"/>
                </a:cxn>
              </a:cxnLst>
              <a:rect l="0" t="0" r="r" b="b"/>
              <a:pathLst>
                <a:path w="1414" h="1600">
                  <a:moveTo>
                    <a:pt x="63" y="0"/>
                  </a:moveTo>
                  <a:lnTo>
                    <a:pt x="1413" y="1380"/>
                  </a:lnTo>
                  <a:lnTo>
                    <a:pt x="1189" y="1599"/>
                  </a:lnTo>
                  <a:lnTo>
                    <a:pt x="0" y="61"/>
                  </a:lnTo>
                  <a:lnTo>
                    <a:pt x="63"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21" name="Freeform 14">
              <a:extLst>
                <a:ext uri="{FF2B5EF4-FFF2-40B4-BE49-F238E27FC236}">
                  <a16:creationId xmlns:a16="http://schemas.microsoft.com/office/drawing/2014/main" id="{CC0AB35E-17E2-4305-9748-CC82F3592D92}"/>
                </a:ext>
              </a:extLst>
            </p:cNvPr>
            <p:cNvSpPr>
              <a:spLocks noChangeArrowheads="1"/>
            </p:cNvSpPr>
            <p:nvPr/>
          </p:nvSpPr>
          <p:spPr bwMode="auto">
            <a:xfrm>
              <a:off x="3530600" y="3773488"/>
              <a:ext cx="1231900" cy="1233487"/>
            </a:xfrm>
            <a:custGeom>
              <a:avLst/>
              <a:gdLst>
                <a:gd name="T0" fmla="*/ 0 w 3424"/>
                <a:gd name="T1" fmla="*/ 720 h 3428"/>
                <a:gd name="T2" fmla="*/ 2646 w 3424"/>
                <a:gd name="T3" fmla="*/ 3427 h 3428"/>
                <a:gd name="T4" fmla="*/ 3423 w 3424"/>
                <a:gd name="T5" fmla="*/ 2789 h 3428"/>
                <a:gd name="T6" fmla="*/ 651 w 3424"/>
                <a:gd name="T7" fmla="*/ 0 h 3428"/>
                <a:gd name="T8" fmla="*/ 0 w 3424"/>
                <a:gd name="T9" fmla="*/ 720 h 3428"/>
              </a:gdLst>
              <a:ahLst/>
              <a:cxnLst>
                <a:cxn ang="0">
                  <a:pos x="T0" y="T1"/>
                </a:cxn>
                <a:cxn ang="0">
                  <a:pos x="T2" y="T3"/>
                </a:cxn>
                <a:cxn ang="0">
                  <a:pos x="T4" y="T5"/>
                </a:cxn>
                <a:cxn ang="0">
                  <a:pos x="T6" y="T7"/>
                </a:cxn>
                <a:cxn ang="0">
                  <a:pos x="T8" y="T9"/>
                </a:cxn>
              </a:cxnLst>
              <a:rect l="0" t="0" r="r" b="b"/>
              <a:pathLst>
                <a:path w="3424" h="3428">
                  <a:moveTo>
                    <a:pt x="0" y="720"/>
                  </a:moveTo>
                  <a:lnTo>
                    <a:pt x="2646" y="3427"/>
                  </a:lnTo>
                  <a:lnTo>
                    <a:pt x="3423" y="2789"/>
                  </a:lnTo>
                  <a:lnTo>
                    <a:pt x="651" y="0"/>
                  </a:lnTo>
                  <a:lnTo>
                    <a:pt x="0" y="720"/>
                  </a:lnTo>
                </a:path>
              </a:pathLst>
            </a:custGeom>
            <a:solidFill>
              <a:srgbClr val="1A47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22" name="Freeform 15">
              <a:extLst>
                <a:ext uri="{FF2B5EF4-FFF2-40B4-BE49-F238E27FC236}">
                  <a16:creationId xmlns:a16="http://schemas.microsoft.com/office/drawing/2014/main" id="{CDE710B9-69B0-465B-B711-F5F58CA898DB}"/>
                </a:ext>
              </a:extLst>
            </p:cNvPr>
            <p:cNvSpPr>
              <a:spLocks noChangeArrowheads="1"/>
            </p:cNvSpPr>
            <p:nvPr/>
          </p:nvSpPr>
          <p:spPr bwMode="auto">
            <a:xfrm>
              <a:off x="2959100" y="3595688"/>
              <a:ext cx="249238" cy="249237"/>
            </a:xfrm>
            <a:custGeom>
              <a:avLst/>
              <a:gdLst>
                <a:gd name="T0" fmla="*/ 0 w 694"/>
                <a:gd name="T1" fmla="*/ 172 h 692"/>
                <a:gd name="T2" fmla="*/ 0 w 694"/>
                <a:gd name="T3" fmla="*/ 172 h 692"/>
                <a:gd name="T4" fmla="*/ 527 w 694"/>
                <a:gd name="T5" fmla="*/ 691 h 692"/>
                <a:gd name="T6" fmla="*/ 693 w 694"/>
                <a:gd name="T7" fmla="*/ 577 h 692"/>
                <a:gd name="T8" fmla="*/ 693 w 694"/>
                <a:gd name="T9" fmla="*/ 577 h 692"/>
                <a:gd name="T10" fmla="*/ 127 w 694"/>
                <a:gd name="T11" fmla="*/ 0 h 692"/>
                <a:gd name="T12" fmla="*/ 0 w 694"/>
                <a:gd name="T13" fmla="*/ 172 h 692"/>
              </a:gdLst>
              <a:ahLst/>
              <a:cxnLst>
                <a:cxn ang="0">
                  <a:pos x="T0" y="T1"/>
                </a:cxn>
                <a:cxn ang="0">
                  <a:pos x="T2" y="T3"/>
                </a:cxn>
                <a:cxn ang="0">
                  <a:pos x="T4" y="T5"/>
                </a:cxn>
                <a:cxn ang="0">
                  <a:pos x="T6" y="T7"/>
                </a:cxn>
                <a:cxn ang="0">
                  <a:pos x="T8" y="T9"/>
                </a:cxn>
                <a:cxn ang="0">
                  <a:pos x="T10" y="T11"/>
                </a:cxn>
                <a:cxn ang="0">
                  <a:pos x="T12" y="T13"/>
                </a:cxn>
              </a:cxnLst>
              <a:rect l="0" t="0" r="r" b="b"/>
              <a:pathLst>
                <a:path w="694" h="692">
                  <a:moveTo>
                    <a:pt x="0" y="172"/>
                  </a:moveTo>
                  <a:lnTo>
                    <a:pt x="0" y="172"/>
                  </a:lnTo>
                  <a:cubicBezTo>
                    <a:pt x="0" y="172"/>
                    <a:pt x="330" y="623"/>
                    <a:pt x="527" y="691"/>
                  </a:cubicBezTo>
                  <a:lnTo>
                    <a:pt x="693" y="577"/>
                  </a:lnTo>
                  <a:lnTo>
                    <a:pt x="693" y="577"/>
                  </a:lnTo>
                  <a:cubicBezTo>
                    <a:pt x="693" y="577"/>
                    <a:pt x="316" y="287"/>
                    <a:pt x="127" y="0"/>
                  </a:cubicBezTo>
                  <a:lnTo>
                    <a:pt x="0" y="172"/>
                  </a:lnTo>
                </a:path>
              </a:pathLst>
            </a:custGeom>
            <a:solidFill>
              <a:srgbClr val="C746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23" name="Freeform 16">
              <a:extLst>
                <a:ext uri="{FF2B5EF4-FFF2-40B4-BE49-F238E27FC236}">
                  <a16:creationId xmlns:a16="http://schemas.microsoft.com/office/drawing/2014/main" id="{3FF00C6F-B103-4679-937F-16588350870F}"/>
                </a:ext>
              </a:extLst>
            </p:cNvPr>
            <p:cNvSpPr>
              <a:spLocks noChangeArrowheads="1"/>
            </p:cNvSpPr>
            <p:nvPr/>
          </p:nvSpPr>
          <p:spPr bwMode="auto">
            <a:xfrm>
              <a:off x="4611688" y="5324475"/>
              <a:ext cx="249237" cy="249238"/>
            </a:xfrm>
            <a:custGeom>
              <a:avLst/>
              <a:gdLst>
                <a:gd name="T0" fmla="*/ 0 w 693"/>
                <a:gd name="T1" fmla="*/ 172 h 692"/>
                <a:gd name="T2" fmla="*/ 0 w 693"/>
                <a:gd name="T3" fmla="*/ 172 h 692"/>
                <a:gd name="T4" fmla="*/ 527 w 693"/>
                <a:gd name="T5" fmla="*/ 691 h 692"/>
                <a:gd name="T6" fmla="*/ 692 w 693"/>
                <a:gd name="T7" fmla="*/ 578 h 692"/>
                <a:gd name="T8" fmla="*/ 692 w 693"/>
                <a:gd name="T9" fmla="*/ 578 h 692"/>
                <a:gd name="T10" fmla="*/ 128 w 693"/>
                <a:gd name="T11" fmla="*/ 0 h 692"/>
                <a:gd name="T12" fmla="*/ 0 w 693"/>
                <a:gd name="T13" fmla="*/ 172 h 692"/>
              </a:gdLst>
              <a:ahLst/>
              <a:cxnLst>
                <a:cxn ang="0">
                  <a:pos x="T0" y="T1"/>
                </a:cxn>
                <a:cxn ang="0">
                  <a:pos x="T2" y="T3"/>
                </a:cxn>
                <a:cxn ang="0">
                  <a:pos x="T4" y="T5"/>
                </a:cxn>
                <a:cxn ang="0">
                  <a:pos x="T6" y="T7"/>
                </a:cxn>
                <a:cxn ang="0">
                  <a:pos x="T8" y="T9"/>
                </a:cxn>
                <a:cxn ang="0">
                  <a:pos x="T10" y="T11"/>
                </a:cxn>
                <a:cxn ang="0">
                  <a:pos x="T12" y="T13"/>
                </a:cxn>
              </a:cxnLst>
              <a:rect l="0" t="0" r="r" b="b"/>
              <a:pathLst>
                <a:path w="693" h="692">
                  <a:moveTo>
                    <a:pt x="0" y="172"/>
                  </a:moveTo>
                  <a:lnTo>
                    <a:pt x="0" y="172"/>
                  </a:lnTo>
                  <a:cubicBezTo>
                    <a:pt x="0" y="172"/>
                    <a:pt x="330" y="623"/>
                    <a:pt x="527" y="691"/>
                  </a:cubicBezTo>
                  <a:lnTo>
                    <a:pt x="692" y="578"/>
                  </a:lnTo>
                  <a:lnTo>
                    <a:pt x="692" y="578"/>
                  </a:lnTo>
                  <a:cubicBezTo>
                    <a:pt x="692" y="578"/>
                    <a:pt x="317" y="288"/>
                    <a:pt x="128" y="0"/>
                  </a:cubicBezTo>
                  <a:lnTo>
                    <a:pt x="0" y="172"/>
                  </a:lnTo>
                </a:path>
              </a:pathLst>
            </a:custGeom>
            <a:solidFill>
              <a:srgbClr val="C746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24" name="Freeform 17">
              <a:extLst>
                <a:ext uri="{FF2B5EF4-FFF2-40B4-BE49-F238E27FC236}">
                  <a16:creationId xmlns:a16="http://schemas.microsoft.com/office/drawing/2014/main" id="{EF8294B8-6720-499C-9DCB-8250E70C0682}"/>
                </a:ext>
              </a:extLst>
            </p:cNvPr>
            <p:cNvSpPr>
              <a:spLocks noChangeArrowheads="1"/>
            </p:cNvSpPr>
            <p:nvPr/>
          </p:nvSpPr>
          <p:spPr bwMode="auto">
            <a:xfrm>
              <a:off x="5880100" y="1720850"/>
              <a:ext cx="992188" cy="998538"/>
            </a:xfrm>
            <a:custGeom>
              <a:avLst/>
              <a:gdLst>
                <a:gd name="T0" fmla="*/ 2179 w 2758"/>
                <a:gd name="T1" fmla="*/ 2772 h 2773"/>
                <a:gd name="T2" fmla="*/ 2179 w 2758"/>
                <a:gd name="T3" fmla="*/ 2772 h 2773"/>
                <a:gd name="T4" fmla="*/ 2545 w 2758"/>
                <a:gd name="T5" fmla="*/ 1668 h 2773"/>
                <a:gd name="T6" fmla="*/ 2545 w 2758"/>
                <a:gd name="T7" fmla="*/ 1668 h 2773"/>
                <a:gd name="T8" fmla="*/ 2699 w 2758"/>
                <a:gd name="T9" fmla="*/ 68 h 2773"/>
                <a:gd name="T10" fmla="*/ 2699 w 2758"/>
                <a:gd name="T11" fmla="*/ 68 h 2773"/>
                <a:gd name="T12" fmla="*/ 1096 w 2758"/>
                <a:gd name="T13" fmla="*/ 185 h 2773"/>
                <a:gd name="T14" fmla="*/ 1096 w 2758"/>
                <a:gd name="T15" fmla="*/ 185 h 2773"/>
                <a:gd name="T16" fmla="*/ 0 w 2758"/>
                <a:gd name="T17" fmla="*/ 521 h 2773"/>
                <a:gd name="T18" fmla="*/ 0 w 2758"/>
                <a:gd name="T19" fmla="*/ 521 h 2773"/>
                <a:gd name="T20" fmla="*/ 2179 w 2758"/>
                <a:gd name="T21" fmla="*/ 2772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8" h="2773">
                  <a:moveTo>
                    <a:pt x="2179" y="2772"/>
                  </a:moveTo>
                  <a:lnTo>
                    <a:pt x="2179" y="2772"/>
                  </a:lnTo>
                  <a:cubicBezTo>
                    <a:pt x="2323" y="2411"/>
                    <a:pt x="2446" y="2042"/>
                    <a:pt x="2545" y="1668"/>
                  </a:cubicBezTo>
                  <a:lnTo>
                    <a:pt x="2545" y="1668"/>
                  </a:lnTo>
                  <a:cubicBezTo>
                    <a:pt x="2674" y="1187"/>
                    <a:pt x="2757" y="520"/>
                    <a:pt x="2699" y="68"/>
                  </a:cubicBezTo>
                  <a:lnTo>
                    <a:pt x="2699" y="68"/>
                  </a:lnTo>
                  <a:cubicBezTo>
                    <a:pt x="2249" y="0"/>
                    <a:pt x="1580" y="68"/>
                    <a:pt x="1096" y="185"/>
                  </a:cubicBezTo>
                  <a:lnTo>
                    <a:pt x="1096" y="185"/>
                  </a:lnTo>
                  <a:cubicBezTo>
                    <a:pt x="725" y="276"/>
                    <a:pt x="358" y="388"/>
                    <a:pt x="0" y="521"/>
                  </a:cubicBezTo>
                  <a:lnTo>
                    <a:pt x="0" y="521"/>
                  </a:lnTo>
                  <a:cubicBezTo>
                    <a:pt x="376" y="1040"/>
                    <a:pt x="1065" y="1862"/>
                    <a:pt x="2179" y="2772"/>
                  </a:cubicBezTo>
                </a:path>
              </a:pathLst>
            </a:custGeom>
            <a:solidFill>
              <a:srgbClr val="1A47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25" name="Freeform 18">
              <a:extLst>
                <a:ext uri="{FF2B5EF4-FFF2-40B4-BE49-F238E27FC236}">
                  <a16:creationId xmlns:a16="http://schemas.microsoft.com/office/drawing/2014/main" id="{110ADC9A-DCCE-44DB-9B06-079E5647FEA0}"/>
                </a:ext>
              </a:extLst>
            </p:cNvPr>
            <p:cNvSpPr>
              <a:spLocks noChangeArrowheads="1"/>
            </p:cNvSpPr>
            <p:nvPr/>
          </p:nvSpPr>
          <p:spPr bwMode="auto">
            <a:xfrm>
              <a:off x="5092700" y="2436813"/>
              <a:ext cx="1036638" cy="1036637"/>
            </a:xfrm>
            <a:custGeom>
              <a:avLst/>
              <a:gdLst>
                <a:gd name="T0" fmla="*/ 2374 w 2878"/>
                <a:gd name="T1" fmla="*/ 2348 h 2880"/>
                <a:gd name="T2" fmla="*/ 2374 w 2878"/>
                <a:gd name="T3" fmla="*/ 2348 h 2880"/>
                <a:gd name="T4" fmla="*/ 528 w 2878"/>
                <a:gd name="T5" fmla="*/ 2377 h 2880"/>
                <a:gd name="T6" fmla="*/ 528 w 2878"/>
                <a:gd name="T7" fmla="*/ 2377 h 2880"/>
                <a:gd name="T8" fmla="*/ 502 w 2878"/>
                <a:gd name="T9" fmla="*/ 531 h 2880"/>
                <a:gd name="T10" fmla="*/ 502 w 2878"/>
                <a:gd name="T11" fmla="*/ 531 h 2880"/>
                <a:gd name="T12" fmla="*/ 2349 w 2878"/>
                <a:gd name="T13" fmla="*/ 501 h 2880"/>
                <a:gd name="T14" fmla="*/ 2349 w 2878"/>
                <a:gd name="T15" fmla="*/ 501 h 2880"/>
                <a:gd name="T16" fmla="*/ 2374 w 2878"/>
                <a:gd name="T17" fmla="*/ 2348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8" h="2880">
                  <a:moveTo>
                    <a:pt x="2374" y="2348"/>
                  </a:moveTo>
                  <a:lnTo>
                    <a:pt x="2374" y="2348"/>
                  </a:lnTo>
                  <a:cubicBezTo>
                    <a:pt x="1872" y="2866"/>
                    <a:pt x="1045" y="2879"/>
                    <a:pt x="528" y="2377"/>
                  </a:cubicBezTo>
                  <a:lnTo>
                    <a:pt x="528" y="2377"/>
                  </a:lnTo>
                  <a:cubicBezTo>
                    <a:pt x="11" y="1875"/>
                    <a:pt x="0" y="1048"/>
                    <a:pt x="502" y="531"/>
                  </a:cubicBezTo>
                  <a:lnTo>
                    <a:pt x="502" y="531"/>
                  </a:lnTo>
                  <a:cubicBezTo>
                    <a:pt x="1005" y="13"/>
                    <a:pt x="1832" y="0"/>
                    <a:pt x="2349" y="501"/>
                  </a:cubicBezTo>
                  <a:lnTo>
                    <a:pt x="2349" y="501"/>
                  </a:lnTo>
                  <a:cubicBezTo>
                    <a:pt x="2866" y="1004"/>
                    <a:pt x="2877" y="1831"/>
                    <a:pt x="2374" y="2348"/>
                  </a:cubicBezTo>
                </a:path>
              </a:pathLst>
            </a:custGeom>
            <a:solidFill>
              <a:srgbClr val="A0CB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26" name="Freeform 19">
              <a:extLst>
                <a:ext uri="{FF2B5EF4-FFF2-40B4-BE49-F238E27FC236}">
                  <a16:creationId xmlns:a16="http://schemas.microsoft.com/office/drawing/2014/main" id="{3DF33BCA-193A-4B58-B21C-ECDEB2D32110}"/>
                </a:ext>
              </a:extLst>
            </p:cNvPr>
            <p:cNvSpPr>
              <a:spLocks noChangeArrowheads="1"/>
            </p:cNvSpPr>
            <p:nvPr/>
          </p:nvSpPr>
          <p:spPr bwMode="auto">
            <a:xfrm>
              <a:off x="5534025" y="2482850"/>
              <a:ext cx="557213" cy="946150"/>
            </a:xfrm>
            <a:custGeom>
              <a:avLst/>
              <a:gdLst>
                <a:gd name="T0" fmla="*/ 296 w 1547"/>
                <a:gd name="T1" fmla="*/ 0 h 2626"/>
                <a:gd name="T2" fmla="*/ 296 w 1547"/>
                <a:gd name="T3" fmla="*/ 0 h 2626"/>
                <a:gd name="T4" fmla="*/ 1018 w 1547"/>
                <a:gd name="T5" fmla="*/ 356 h 2626"/>
                <a:gd name="T6" fmla="*/ 1018 w 1547"/>
                <a:gd name="T7" fmla="*/ 356 h 2626"/>
                <a:gd name="T8" fmla="*/ 1043 w 1547"/>
                <a:gd name="T9" fmla="*/ 2202 h 2626"/>
                <a:gd name="T10" fmla="*/ 1043 w 1547"/>
                <a:gd name="T11" fmla="*/ 2202 h 2626"/>
                <a:gd name="T12" fmla="*/ 0 w 1547"/>
                <a:gd name="T13" fmla="*/ 2595 h 2626"/>
                <a:gd name="T14" fmla="*/ 296 w 1547"/>
                <a:gd name="T15" fmla="*/ 0 h 26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7" h="2626">
                  <a:moveTo>
                    <a:pt x="296" y="0"/>
                  </a:moveTo>
                  <a:lnTo>
                    <a:pt x="296" y="0"/>
                  </a:lnTo>
                  <a:cubicBezTo>
                    <a:pt x="559" y="38"/>
                    <a:pt x="812" y="157"/>
                    <a:pt x="1018" y="356"/>
                  </a:cubicBezTo>
                  <a:lnTo>
                    <a:pt x="1018" y="356"/>
                  </a:lnTo>
                  <a:cubicBezTo>
                    <a:pt x="1534" y="857"/>
                    <a:pt x="1546" y="1684"/>
                    <a:pt x="1043" y="2202"/>
                  </a:cubicBezTo>
                  <a:lnTo>
                    <a:pt x="1043" y="2202"/>
                  </a:lnTo>
                  <a:cubicBezTo>
                    <a:pt x="760" y="2494"/>
                    <a:pt x="375" y="2625"/>
                    <a:pt x="0" y="2595"/>
                  </a:cubicBezTo>
                  <a:lnTo>
                    <a:pt x="29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27" name="Freeform 20">
              <a:extLst>
                <a:ext uri="{FF2B5EF4-FFF2-40B4-BE49-F238E27FC236}">
                  <a16:creationId xmlns:a16="http://schemas.microsoft.com/office/drawing/2014/main" id="{91D0190D-DB82-4518-B51A-FAB5279FAEE2}"/>
                </a:ext>
              </a:extLst>
            </p:cNvPr>
            <p:cNvSpPr>
              <a:spLocks noChangeArrowheads="1"/>
            </p:cNvSpPr>
            <p:nvPr/>
          </p:nvSpPr>
          <p:spPr bwMode="auto">
            <a:xfrm>
              <a:off x="5057775" y="2401888"/>
              <a:ext cx="1106488" cy="1106487"/>
            </a:xfrm>
            <a:custGeom>
              <a:avLst/>
              <a:gdLst>
                <a:gd name="T0" fmla="*/ 2384 w 3072"/>
                <a:gd name="T1" fmla="*/ 662 h 3073"/>
                <a:gd name="T2" fmla="*/ 2384 w 3072"/>
                <a:gd name="T3" fmla="*/ 662 h 3073"/>
                <a:gd name="T4" fmla="*/ 663 w 3072"/>
                <a:gd name="T5" fmla="*/ 689 h 3073"/>
                <a:gd name="T6" fmla="*/ 663 w 3072"/>
                <a:gd name="T7" fmla="*/ 689 h 3073"/>
                <a:gd name="T8" fmla="*/ 686 w 3072"/>
                <a:gd name="T9" fmla="*/ 2411 h 3073"/>
                <a:gd name="T10" fmla="*/ 686 w 3072"/>
                <a:gd name="T11" fmla="*/ 2411 h 3073"/>
                <a:gd name="T12" fmla="*/ 2408 w 3072"/>
                <a:gd name="T13" fmla="*/ 2384 h 3073"/>
                <a:gd name="T14" fmla="*/ 2408 w 3072"/>
                <a:gd name="T15" fmla="*/ 2384 h 3073"/>
                <a:gd name="T16" fmla="*/ 2384 w 3072"/>
                <a:gd name="T17" fmla="*/ 662 h 3073"/>
                <a:gd name="T18" fmla="*/ 564 w 3072"/>
                <a:gd name="T19" fmla="*/ 2538 h 3073"/>
                <a:gd name="T20" fmla="*/ 564 w 3072"/>
                <a:gd name="T21" fmla="*/ 2538 h 3073"/>
                <a:gd name="T22" fmla="*/ 536 w 3072"/>
                <a:gd name="T23" fmla="*/ 566 h 3073"/>
                <a:gd name="T24" fmla="*/ 536 w 3072"/>
                <a:gd name="T25" fmla="*/ 566 h 3073"/>
                <a:gd name="T26" fmla="*/ 2508 w 3072"/>
                <a:gd name="T27" fmla="*/ 535 h 3073"/>
                <a:gd name="T28" fmla="*/ 2508 w 3072"/>
                <a:gd name="T29" fmla="*/ 535 h 3073"/>
                <a:gd name="T30" fmla="*/ 2535 w 3072"/>
                <a:gd name="T31" fmla="*/ 2507 h 3073"/>
                <a:gd name="T32" fmla="*/ 2535 w 3072"/>
                <a:gd name="T33" fmla="*/ 2507 h 3073"/>
                <a:gd name="T34" fmla="*/ 564 w 3072"/>
                <a:gd name="T35" fmla="*/ 2538 h 3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72" h="3073">
                  <a:moveTo>
                    <a:pt x="2384" y="662"/>
                  </a:moveTo>
                  <a:lnTo>
                    <a:pt x="2384" y="662"/>
                  </a:lnTo>
                  <a:cubicBezTo>
                    <a:pt x="1903" y="195"/>
                    <a:pt x="1131" y="207"/>
                    <a:pt x="663" y="689"/>
                  </a:cubicBezTo>
                  <a:lnTo>
                    <a:pt x="663" y="689"/>
                  </a:lnTo>
                  <a:cubicBezTo>
                    <a:pt x="195" y="1171"/>
                    <a:pt x="205" y="1943"/>
                    <a:pt x="686" y="2411"/>
                  </a:cubicBezTo>
                  <a:lnTo>
                    <a:pt x="686" y="2411"/>
                  </a:lnTo>
                  <a:cubicBezTo>
                    <a:pt x="1168" y="2878"/>
                    <a:pt x="1940" y="2866"/>
                    <a:pt x="2408" y="2384"/>
                  </a:cubicBezTo>
                  <a:lnTo>
                    <a:pt x="2408" y="2384"/>
                  </a:lnTo>
                  <a:cubicBezTo>
                    <a:pt x="2876" y="1902"/>
                    <a:pt x="2865" y="1129"/>
                    <a:pt x="2384" y="662"/>
                  </a:cubicBezTo>
                  <a:close/>
                  <a:moveTo>
                    <a:pt x="564" y="2538"/>
                  </a:moveTo>
                  <a:lnTo>
                    <a:pt x="564" y="2538"/>
                  </a:lnTo>
                  <a:cubicBezTo>
                    <a:pt x="12" y="2003"/>
                    <a:pt x="0" y="1118"/>
                    <a:pt x="536" y="566"/>
                  </a:cubicBezTo>
                  <a:lnTo>
                    <a:pt x="536" y="566"/>
                  </a:lnTo>
                  <a:cubicBezTo>
                    <a:pt x="1072" y="14"/>
                    <a:pt x="1957" y="0"/>
                    <a:pt x="2508" y="535"/>
                  </a:cubicBezTo>
                  <a:lnTo>
                    <a:pt x="2508" y="535"/>
                  </a:lnTo>
                  <a:cubicBezTo>
                    <a:pt x="3059" y="1070"/>
                    <a:pt x="3071" y="1954"/>
                    <a:pt x="2535" y="2507"/>
                  </a:cubicBezTo>
                  <a:lnTo>
                    <a:pt x="2535" y="2507"/>
                  </a:lnTo>
                  <a:cubicBezTo>
                    <a:pt x="1999" y="3059"/>
                    <a:pt x="1115" y="3072"/>
                    <a:pt x="564" y="2538"/>
                  </a:cubicBezTo>
                  <a:close/>
                </a:path>
              </a:pathLst>
            </a:custGeom>
            <a:solidFill>
              <a:srgbClr val="1A47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dirty="0"/>
            </a:p>
          </p:txBody>
        </p:sp>
      </p:grpSp>
      <p:grpSp>
        <p:nvGrpSpPr>
          <p:cNvPr id="30" name="Group 29">
            <a:extLst>
              <a:ext uri="{FF2B5EF4-FFF2-40B4-BE49-F238E27FC236}">
                <a16:creationId xmlns:a16="http://schemas.microsoft.com/office/drawing/2014/main" id="{116573DE-8137-4296-8F70-7118B655193E}"/>
              </a:ext>
            </a:extLst>
          </p:cNvPr>
          <p:cNvGrpSpPr/>
          <p:nvPr/>
        </p:nvGrpSpPr>
        <p:grpSpPr>
          <a:xfrm>
            <a:off x="507323" y="2386840"/>
            <a:ext cx="9963954" cy="3257024"/>
            <a:chOff x="90764" y="2327168"/>
            <a:chExt cx="9157041" cy="2993260"/>
          </a:xfrm>
        </p:grpSpPr>
        <p:cxnSp>
          <p:nvCxnSpPr>
            <p:cNvPr id="31" name="Straight Connector 30">
              <a:extLst>
                <a:ext uri="{FF2B5EF4-FFF2-40B4-BE49-F238E27FC236}">
                  <a16:creationId xmlns:a16="http://schemas.microsoft.com/office/drawing/2014/main" id="{852A8690-200E-4BE1-8DDF-50D326C8503F}"/>
                </a:ext>
              </a:extLst>
            </p:cNvPr>
            <p:cNvCxnSpPr>
              <a:cxnSpLocks/>
            </p:cNvCxnSpPr>
            <p:nvPr/>
          </p:nvCxnSpPr>
          <p:spPr>
            <a:xfrm flipV="1">
              <a:off x="5395031" y="3332874"/>
              <a:ext cx="2630672" cy="1206231"/>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65E5715-0DC5-40F2-B8EF-827447C31161}"/>
                </a:ext>
              </a:extLst>
            </p:cNvPr>
            <p:cNvCxnSpPr/>
            <p:nvPr/>
          </p:nvCxnSpPr>
          <p:spPr>
            <a:xfrm>
              <a:off x="3330006" y="3657036"/>
              <a:ext cx="2058161" cy="857567"/>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C93F464-36CA-4E56-A765-1CC000B71D64}"/>
                </a:ext>
              </a:extLst>
            </p:cNvPr>
            <p:cNvCxnSpPr/>
            <p:nvPr/>
          </p:nvCxnSpPr>
          <p:spPr>
            <a:xfrm flipV="1">
              <a:off x="1005164" y="3640703"/>
              <a:ext cx="2335850" cy="150278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BC16EC-A47A-4AF5-9EB8-4EFE5CDD1913}"/>
                </a:ext>
              </a:extLst>
            </p:cNvPr>
            <p:cNvCxnSpPr>
              <a:cxnSpLocks/>
            </p:cNvCxnSpPr>
            <p:nvPr/>
          </p:nvCxnSpPr>
          <p:spPr>
            <a:xfrm flipV="1">
              <a:off x="8032567" y="2327168"/>
              <a:ext cx="1039990" cy="1020827"/>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5E87D98F-2432-449D-8267-85379A75CFFD}"/>
                </a:ext>
              </a:extLst>
            </p:cNvPr>
            <p:cNvSpPr/>
            <p:nvPr/>
          </p:nvSpPr>
          <p:spPr>
            <a:xfrm>
              <a:off x="886678" y="5029144"/>
              <a:ext cx="228685" cy="228685"/>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mj-lt"/>
              </a:endParaRPr>
            </a:p>
          </p:txBody>
        </p:sp>
        <p:sp>
          <p:nvSpPr>
            <p:cNvPr id="36" name="Oval 35">
              <a:extLst>
                <a:ext uri="{FF2B5EF4-FFF2-40B4-BE49-F238E27FC236}">
                  <a16:creationId xmlns:a16="http://schemas.microsoft.com/office/drawing/2014/main" id="{3FF4F617-351A-4470-B560-B399BAD178F3}"/>
                </a:ext>
              </a:extLst>
            </p:cNvPr>
            <p:cNvSpPr/>
            <p:nvPr/>
          </p:nvSpPr>
          <p:spPr>
            <a:xfrm>
              <a:off x="3222529" y="3542695"/>
              <a:ext cx="228685" cy="228685"/>
            </a:xfrm>
            <a:prstGeom prst="ellipse">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mj-lt"/>
              </a:endParaRPr>
            </a:p>
          </p:txBody>
        </p:sp>
        <p:sp>
          <p:nvSpPr>
            <p:cNvPr id="37" name="Oval 36">
              <a:extLst>
                <a:ext uri="{FF2B5EF4-FFF2-40B4-BE49-F238E27FC236}">
                  <a16:creationId xmlns:a16="http://schemas.microsoft.com/office/drawing/2014/main" id="{F5A2E8EE-8D79-448F-ACAD-ED21F0C537A4}"/>
                </a:ext>
              </a:extLst>
            </p:cNvPr>
            <p:cNvSpPr/>
            <p:nvPr/>
          </p:nvSpPr>
          <p:spPr>
            <a:xfrm>
              <a:off x="5280689" y="4400262"/>
              <a:ext cx="228685" cy="228685"/>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mj-lt"/>
              </a:endParaRPr>
            </a:p>
          </p:txBody>
        </p:sp>
        <p:cxnSp>
          <p:nvCxnSpPr>
            <p:cNvPr id="38" name="Straight Connector 37">
              <a:extLst>
                <a:ext uri="{FF2B5EF4-FFF2-40B4-BE49-F238E27FC236}">
                  <a16:creationId xmlns:a16="http://schemas.microsoft.com/office/drawing/2014/main" id="{66264138-5CD7-4D6A-851F-E6F1A9859C01}"/>
                </a:ext>
              </a:extLst>
            </p:cNvPr>
            <p:cNvCxnSpPr/>
            <p:nvPr/>
          </p:nvCxnSpPr>
          <p:spPr>
            <a:xfrm flipV="1">
              <a:off x="1011660" y="4163409"/>
              <a:ext cx="176406" cy="702389"/>
            </a:xfrm>
            <a:prstGeom prst="line">
              <a:avLst/>
            </a:prstGeom>
            <a:ln w="25400">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E96721A-33B2-4C1C-8F39-8FEF5056BD1B}"/>
                </a:ext>
              </a:extLst>
            </p:cNvPr>
            <p:cNvCxnSpPr/>
            <p:nvPr/>
          </p:nvCxnSpPr>
          <p:spPr>
            <a:xfrm flipV="1">
              <a:off x="3336868" y="3906141"/>
              <a:ext cx="0" cy="645219"/>
            </a:xfrm>
            <a:prstGeom prst="line">
              <a:avLst/>
            </a:prstGeom>
            <a:ln w="2540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4EB9FDC-4FAB-42F9-8277-5B70A748C860}"/>
                </a:ext>
              </a:extLst>
            </p:cNvPr>
            <p:cNvCxnSpPr/>
            <p:nvPr/>
          </p:nvCxnSpPr>
          <p:spPr>
            <a:xfrm flipH="1" flipV="1">
              <a:off x="5214549" y="3563514"/>
              <a:ext cx="180482" cy="658540"/>
            </a:xfrm>
            <a:prstGeom prst="line">
              <a:avLst/>
            </a:prstGeom>
            <a:ln w="2540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A46045-7133-4C50-AB45-992357CE839C}"/>
                </a:ext>
              </a:extLst>
            </p:cNvPr>
            <p:cNvCxnSpPr/>
            <p:nvPr/>
          </p:nvCxnSpPr>
          <p:spPr>
            <a:xfrm flipV="1">
              <a:off x="8025703" y="3602891"/>
              <a:ext cx="0" cy="645219"/>
            </a:xfrm>
            <a:prstGeom prst="line">
              <a:avLst/>
            </a:prstGeom>
            <a:ln w="254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CDC3C63-5D68-4EBE-850A-02A2BD2B7EB4}"/>
                </a:ext>
              </a:extLst>
            </p:cNvPr>
            <p:cNvSpPr/>
            <p:nvPr/>
          </p:nvSpPr>
          <p:spPr>
            <a:xfrm>
              <a:off x="7911361" y="3214889"/>
              <a:ext cx="228685" cy="228685"/>
            </a:xfrm>
            <a:prstGeom prst="ellips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mj-lt"/>
              </a:endParaRPr>
            </a:p>
          </p:txBody>
        </p:sp>
        <p:sp>
          <p:nvSpPr>
            <p:cNvPr id="43" name="Subtitle 2">
              <a:extLst>
                <a:ext uri="{FF2B5EF4-FFF2-40B4-BE49-F238E27FC236}">
                  <a16:creationId xmlns:a16="http://schemas.microsoft.com/office/drawing/2014/main" id="{4A35FCD7-6665-4C4E-9F65-C46D26E97D82}"/>
                </a:ext>
              </a:extLst>
            </p:cNvPr>
            <p:cNvSpPr txBox="1">
              <a:spLocks/>
            </p:cNvSpPr>
            <p:nvPr/>
          </p:nvSpPr>
          <p:spPr>
            <a:xfrm>
              <a:off x="913242" y="3618306"/>
              <a:ext cx="1617850" cy="424172"/>
            </a:xfrm>
            <a:prstGeom prst="rect">
              <a:avLst/>
            </a:prstGeom>
          </p:spPr>
          <p:txBody>
            <a:bodyPr vert="horz" wrap="square" lIns="91326" tIns="45663" rIns="91326" bIns="45663"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j-lt"/>
                  <a:ea typeface="Open Sans Light" panose="020B0306030504020204" pitchFamily="34" charset="0"/>
                  <a:cs typeface="Noto Sans ExtraLight" panose="020B0302040504020204" pitchFamily="34" charset="0"/>
                </a:rPr>
                <a:t>Lorem ipsum dolor sit amet, cuma modo</a:t>
              </a:r>
              <a:endParaRPr lang="en-US" sz="1200" dirty="0">
                <a:solidFill>
                  <a:schemeClr val="tx1"/>
                </a:solidFill>
                <a:latin typeface="+mj-lt"/>
                <a:ea typeface="Open Sans Light" panose="020B0306030504020204" pitchFamily="34" charset="0"/>
                <a:cs typeface="Noto Sans ExtraLight" panose="020B0302040504020204" pitchFamily="34" charset="0"/>
              </a:endParaRPr>
            </a:p>
          </p:txBody>
        </p:sp>
        <p:sp>
          <p:nvSpPr>
            <p:cNvPr id="44" name="TextBox 43">
              <a:extLst>
                <a:ext uri="{FF2B5EF4-FFF2-40B4-BE49-F238E27FC236}">
                  <a16:creationId xmlns:a16="http://schemas.microsoft.com/office/drawing/2014/main" id="{2D708C4C-2774-4F5F-9060-18406D8AB624}"/>
                </a:ext>
              </a:extLst>
            </p:cNvPr>
            <p:cNvSpPr txBox="1"/>
            <p:nvPr/>
          </p:nvSpPr>
          <p:spPr>
            <a:xfrm>
              <a:off x="899955" y="3337515"/>
              <a:ext cx="703005" cy="339422"/>
            </a:xfrm>
            <a:prstGeom prst="rect">
              <a:avLst/>
            </a:prstGeom>
            <a:noFill/>
          </p:spPr>
          <p:txBody>
            <a:bodyPr wrap="none" rtlCol="0" anchor="ctr" anchorCtr="0">
              <a:spAutoFit/>
            </a:bodyPr>
            <a:lstStyle/>
            <a:p>
              <a:r>
                <a:rPr lang="en-US" b="1" dirty="0">
                  <a:solidFill>
                    <a:schemeClr val="tx2"/>
                  </a:solidFill>
                  <a:latin typeface="+mj-lt"/>
                  <a:ea typeface="League Spartan" charset="0"/>
                  <a:cs typeface="Poppins" pitchFamily="2" charset="77"/>
                </a:rPr>
                <a:t>Event</a:t>
              </a:r>
            </a:p>
          </p:txBody>
        </p:sp>
        <p:sp>
          <p:nvSpPr>
            <p:cNvPr id="45" name="Subtitle 2">
              <a:extLst>
                <a:ext uri="{FF2B5EF4-FFF2-40B4-BE49-F238E27FC236}">
                  <a16:creationId xmlns:a16="http://schemas.microsoft.com/office/drawing/2014/main" id="{41F1795A-FE43-4991-8557-7FC80342973D}"/>
                </a:ext>
              </a:extLst>
            </p:cNvPr>
            <p:cNvSpPr txBox="1">
              <a:spLocks/>
            </p:cNvSpPr>
            <p:nvPr/>
          </p:nvSpPr>
          <p:spPr>
            <a:xfrm>
              <a:off x="2914405" y="4896256"/>
              <a:ext cx="1617850" cy="424172"/>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j-lt"/>
                  <a:ea typeface="Open Sans Light" panose="020B0306030504020204" pitchFamily="34" charset="0"/>
                  <a:cs typeface="Noto Sans ExtraLight" panose="020B0302040504020204" pitchFamily="34" charset="0"/>
                </a:rPr>
                <a:t>Lorem ipsum dolor sit amet, cuma modo</a:t>
              </a:r>
              <a:endParaRPr lang="en-US" sz="1200" dirty="0">
                <a:solidFill>
                  <a:schemeClr val="tx1"/>
                </a:solidFill>
                <a:latin typeface="+mj-lt"/>
                <a:ea typeface="Open Sans Light" panose="020B0306030504020204" pitchFamily="34" charset="0"/>
                <a:cs typeface="Noto Sans ExtraLight" panose="020B0302040504020204" pitchFamily="34" charset="0"/>
              </a:endParaRPr>
            </a:p>
          </p:txBody>
        </p:sp>
        <p:sp>
          <p:nvSpPr>
            <p:cNvPr id="46" name="TextBox 45">
              <a:extLst>
                <a:ext uri="{FF2B5EF4-FFF2-40B4-BE49-F238E27FC236}">
                  <a16:creationId xmlns:a16="http://schemas.microsoft.com/office/drawing/2014/main" id="{65E90617-BB4F-4580-9C63-BDE4B63B2F39}"/>
                </a:ext>
              </a:extLst>
            </p:cNvPr>
            <p:cNvSpPr txBox="1"/>
            <p:nvPr/>
          </p:nvSpPr>
          <p:spPr>
            <a:xfrm>
              <a:off x="2901118" y="4623335"/>
              <a:ext cx="703005" cy="339422"/>
            </a:xfrm>
            <a:prstGeom prst="rect">
              <a:avLst/>
            </a:prstGeom>
            <a:noFill/>
          </p:spPr>
          <p:txBody>
            <a:bodyPr wrap="none" rtlCol="0" anchor="ctr" anchorCtr="0">
              <a:spAutoFit/>
            </a:bodyPr>
            <a:lstStyle/>
            <a:p>
              <a:r>
                <a:rPr lang="en-US" b="1" dirty="0">
                  <a:solidFill>
                    <a:schemeClr val="tx2"/>
                  </a:solidFill>
                  <a:latin typeface="+mj-lt"/>
                  <a:ea typeface="League Spartan" charset="0"/>
                  <a:cs typeface="Poppins" pitchFamily="2" charset="77"/>
                </a:rPr>
                <a:t>Event</a:t>
              </a:r>
            </a:p>
          </p:txBody>
        </p:sp>
        <p:sp>
          <p:nvSpPr>
            <p:cNvPr id="47" name="Subtitle 2">
              <a:extLst>
                <a:ext uri="{FF2B5EF4-FFF2-40B4-BE49-F238E27FC236}">
                  <a16:creationId xmlns:a16="http://schemas.microsoft.com/office/drawing/2014/main" id="{F7A2E133-5281-4054-B302-4EF342501C07}"/>
                </a:ext>
              </a:extLst>
            </p:cNvPr>
            <p:cNvSpPr txBox="1">
              <a:spLocks/>
            </p:cNvSpPr>
            <p:nvPr/>
          </p:nvSpPr>
          <p:spPr>
            <a:xfrm>
              <a:off x="4590768" y="3061326"/>
              <a:ext cx="1617850" cy="424172"/>
            </a:xfrm>
            <a:prstGeom prst="rect">
              <a:avLst/>
            </a:prstGeom>
          </p:spPr>
          <p:txBody>
            <a:bodyPr vert="horz" wrap="square" lIns="91326" tIns="45663" rIns="91326" bIns="45663"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j-lt"/>
                  <a:ea typeface="Open Sans Light" panose="020B0306030504020204" pitchFamily="34" charset="0"/>
                  <a:cs typeface="Noto Sans ExtraLight" panose="020B0302040504020204" pitchFamily="34" charset="0"/>
                </a:rPr>
                <a:t>Lorem ipsum dolor sit amet, cuma modo</a:t>
              </a:r>
              <a:endParaRPr lang="en-US" sz="1200" dirty="0">
                <a:solidFill>
                  <a:schemeClr val="tx1"/>
                </a:solidFill>
                <a:latin typeface="+mj-lt"/>
                <a:ea typeface="Open Sans Light" panose="020B0306030504020204" pitchFamily="34" charset="0"/>
                <a:cs typeface="Noto Sans ExtraLight" panose="020B0302040504020204" pitchFamily="34" charset="0"/>
              </a:endParaRPr>
            </a:p>
          </p:txBody>
        </p:sp>
        <p:sp>
          <p:nvSpPr>
            <p:cNvPr id="48" name="TextBox 47">
              <a:extLst>
                <a:ext uri="{FF2B5EF4-FFF2-40B4-BE49-F238E27FC236}">
                  <a16:creationId xmlns:a16="http://schemas.microsoft.com/office/drawing/2014/main" id="{582AE122-72C9-48DF-8407-0D3FF54F298D}"/>
                </a:ext>
              </a:extLst>
            </p:cNvPr>
            <p:cNvSpPr txBox="1"/>
            <p:nvPr/>
          </p:nvSpPr>
          <p:spPr>
            <a:xfrm>
              <a:off x="4577482" y="2780536"/>
              <a:ext cx="703005" cy="339422"/>
            </a:xfrm>
            <a:prstGeom prst="rect">
              <a:avLst/>
            </a:prstGeom>
            <a:noFill/>
          </p:spPr>
          <p:txBody>
            <a:bodyPr wrap="none" rtlCol="0" anchor="ctr" anchorCtr="0">
              <a:spAutoFit/>
            </a:bodyPr>
            <a:lstStyle/>
            <a:p>
              <a:r>
                <a:rPr lang="en-US" b="1" dirty="0">
                  <a:solidFill>
                    <a:schemeClr val="tx2"/>
                  </a:solidFill>
                  <a:latin typeface="+mj-lt"/>
                  <a:ea typeface="League Spartan" charset="0"/>
                  <a:cs typeface="Poppins" pitchFamily="2" charset="77"/>
                </a:rPr>
                <a:t>Event</a:t>
              </a:r>
            </a:p>
          </p:txBody>
        </p:sp>
        <p:sp>
          <p:nvSpPr>
            <p:cNvPr id="49" name="Subtitle 2">
              <a:extLst>
                <a:ext uri="{FF2B5EF4-FFF2-40B4-BE49-F238E27FC236}">
                  <a16:creationId xmlns:a16="http://schemas.microsoft.com/office/drawing/2014/main" id="{459C5303-0CAF-4354-8FC3-601BAB163D9F}"/>
                </a:ext>
              </a:extLst>
            </p:cNvPr>
            <p:cNvSpPr txBox="1">
              <a:spLocks/>
            </p:cNvSpPr>
            <p:nvPr/>
          </p:nvSpPr>
          <p:spPr>
            <a:xfrm>
              <a:off x="7629955" y="4619170"/>
              <a:ext cx="1617850" cy="424172"/>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j-lt"/>
                  <a:ea typeface="Open Sans Light" panose="020B0306030504020204" pitchFamily="34" charset="0"/>
                  <a:cs typeface="Noto Sans ExtraLight" panose="020B0302040504020204" pitchFamily="34" charset="0"/>
                </a:rPr>
                <a:t>Lorem ipsum dolor sit amet, cuma modo</a:t>
              </a:r>
              <a:endParaRPr lang="en-US" sz="1200" dirty="0">
                <a:solidFill>
                  <a:schemeClr val="tx1"/>
                </a:solidFill>
                <a:latin typeface="+mj-lt"/>
                <a:ea typeface="Open Sans Light" panose="020B0306030504020204" pitchFamily="34" charset="0"/>
                <a:cs typeface="Noto Sans ExtraLight" panose="020B0302040504020204" pitchFamily="34" charset="0"/>
              </a:endParaRPr>
            </a:p>
          </p:txBody>
        </p:sp>
        <p:sp>
          <p:nvSpPr>
            <p:cNvPr id="50" name="TextBox 49">
              <a:extLst>
                <a:ext uri="{FF2B5EF4-FFF2-40B4-BE49-F238E27FC236}">
                  <a16:creationId xmlns:a16="http://schemas.microsoft.com/office/drawing/2014/main" id="{8E0AEF35-E1E9-427E-8D2C-27EE957769CD}"/>
                </a:ext>
              </a:extLst>
            </p:cNvPr>
            <p:cNvSpPr txBox="1"/>
            <p:nvPr/>
          </p:nvSpPr>
          <p:spPr>
            <a:xfrm>
              <a:off x="7616669" y="4346250"/>
              <a:ext cx="703005" cy="339422"/>
            </a:xfrm>
            <a:prstGeom prst="rect">
              <a:avLst/>
            </a:prstGeom>
            <a:noFill/>
          </p:spPr>
          <p:txBody>
            <a:bodyPr wrap="none" rtlCol="0" anchor="ctr" anchorCtr="0">
              <a:spAutoFit/>
            </a:bodyPr>
            <a:lstStyle/>
            <a:p>
              <a:r>
                <a:rPr lang="en-US" b="1" dirty="0">
                  <a:solidFill>
                    <a:schemeClr val="tx2"/>
                  </a:solidFill>
                  <a:latin typeface="+mj-lt"/>
                  <a:ea typeface="League Spartan" charset="0"/>
                  <a:cs typeface="Poppins" pitchFamily="2" charset="77"/>
                </a:rPr>
                <a:t>Event</a:t>
              </a:r>
            </a:p>
          </p:txBody>
        </p:sp>
        <p:pic>
          <p:nvPicPr>
            <p:cNvPr id="51" name="Graphic 50" descr="Head with gears">
              <a:extLst>
                <a:ext uri="{FF2B5EF4-FFF2-40B4-BE49-F238E27FC236}">
                  <a16:creationId xmlns:a16="http://schemas.microsoft.com/office/drawing/2014/main" id="{85FB8833-BA1E-404E-80E3-21EA32EB94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764" y="3144664"/>
              <a:ext cx="914400" cy="914400"/>
            </a:xfrm>
            <a:prstGeom prst="rect">
              <a:avLst/>
            </a:prstGeom>
          </p:spPr>
        </p:pic>
      </p:grpSp>
      <p:pic>
        <p:nvPicPr>
          <p:cNvPr id="58" name="Graphic 57" descr="Telescope">
            <a:extLst>
              <a:ext uri="{FF2B5EF4-FFF2-40B4-BE49-F238E27FC236}">
                <a16:creationId xmlns:a16="http://schemas.microsoft.com/office/drawing/2014/main" id="{5A728445-18AD-4CDB-8E19-BFC6EFD565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0834" y="4807026"/>
            <a:ext cx="914400" cy="914400"/>
          </a:xfrm>
          <a:prstGeom prst="rect">
            <a:avLst/>
          </a:prstGeom>
        </p:spPr>
      </p:pic>
      <p:pic>
        <p:nvPicPr>
          <p:cNvPr id="60" name="Graphic 59" descr="Satellite">
            <a:extLst>
              <a:ext uri="{FF2B5EF4-FFF2-40B4-BE49-F238E27FC236}">
                <a16:creationId xmlns:a16="http://schemas.microsoft.com/office/drawing/2014/main" id="{E22A3FF4-DBDA-44A5-8562-F7D7B84580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05451" y="2028277"/>
            <a:ext cx="914400" cy="914400"/>
          </a:xfrm>
          <a:prstGeom prst="rect">
            <a:avLst/>
          </a:prstGeom>
        </p:spPr>
      </p:pic>
      <p:pic>
        <p:nvPicPr>
          <p:cNvPr id="62" name="Graphic 61" descr="Solar system">
            <a:extLst>
              <a:ext uri="{FF2B5EF4-FFF2-40B4-BE49-F238E27FC236}">
                <a16:creationId xmlns:a16="http://schemas.microsoft.com/office/drawing/2014/main" id="{11650148-578E-4BF9-9053-32AF1B8B89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52413" y="4512247"/>
            <a:ext cx="914400" cy="914400"/>
          </a:xfrm>
          <a:prstGeom prst="rect">
            <a:avLst/>
          </a:prstGeom>
        </p:spPr>
      </p:pic>
    </p:spTree>
    <p:extLst>
      <p:ext uri="{BB962C8B-B14F-4D97-AF65-F5344CB8AC3E}">
        <p14:creationId xmlns:p14="http://schemas.microsoft.com/office/powerpoint/2010/main" val="370513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089211-4BCC-4CD1-9427-764CE9C69BF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14C1D55-6BCD-4833-8245-AD30D5199E0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B8691A0-E6F5-46FA-9081-D3213DA7F620}"/>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227155E8-B1CA-425F-8F4E-843DFDDD002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D7BE277-AECE-46FF-A070-6D1B51DFFA1D}"/>
              </a:ext>
            </a:extLst>
          </p:cNvPr>
          <p:cNvSpPr>
            <a:spLocks noGrp="1"/>
          </p:cNvSpPr>
          <p:nvPr>
            <p:ph type="body" sz="quarter" idx="13"/>
          </p:nvPr>
        </p:nvSpPr>
        <p:spPr/>
        <p:txBody>
          <a:bodyPr/>
          <a:lstStyle/>
          <a:p>
            <a:endParaRPr lang="en-ZA"/>
          </a:p>
        </p:txBody>
      </p:sp>
      <p:grpSp>
        <p:nvGrpSpPr>
          <p:cNvPr id="42" name="Group 41">
            <a:extLst>
              <a:ext uri="{FF2B5EF4-FFF2-40B4-BE49-F238E27FC236}">
                <a16:creationId xmlns:a16="http://schemas.microsoft.com/office/drawing/2014/main" id="{8DCF3E82-A2CA-45EE-BADB-3278049E7876}"/>
              </a:ext>
            </a:extLst>
          </p:cNvPr>
          <p:cNvGrpSpPr/>
          <p:nvPr/>
        </p:nvGrpSpPr>
        <p:grpSpPr>
          <a:xfrm>
            <a:off x="507323" y="2114268"/>
            <a:ext cx="10237937" cy="3778530"/>
            <a:chOff x="90764" y="2076668"/>
            <a:chExt cx="9408836" cy="3472536"/>
          </a:xfrm>
        </p:grpSpPr>
        <p:pic>
          <p:nvPicPr>
            <p:cNvPr id="37" name="Graphic 36" descr="Shoe">
              <a:extLst>
                <a:ext uri="{FF2B5EF4-FFF2-40B4-BE49-F238E27FC236}">
                  <a16:creationId xmlns:a16="http://schemas.microsoft.com/office/drawing/2014/main" id="{F7F32F5B-17FE-412B-84BC-2D687679EB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22983" y="2076668"/>
              <a:ext cx="914400" cy="914400"/>
            </a:xfrm>
            <a:prstGeom prst="rect">
              <a:avLst/>
            </a:prstGeom>
          </p:spPr>
        </p:pic>
        <p:grpSp>
          <p:nvGrpSpPr>
            <p:cNvPr id="41" name="Group 40">
              <a:extLst>
                <a:ext uri="{FF2B5EF4-FFF2-40B4-BE49-F238E27FC236}">
                  <a16:creationId xmlns:a16="http://schemas.microsoft.com/office/drawing/2014/main" id="{080EB1C2-8735-4D17-B809-C4FC89D49B65}"/>
                </a:ext>
              </a:extLst>
            </p:cNvPr>
            <p:cNvGrpSpPr/>
            <p:nvPr/>
          </p:nvGrpSpPr>
          <p:grpSpPr>
            <a:xfrm>
              <a:off x="90764" y="2771199"/>
              <a:ext cx="9408836" cy="2778005"/>
              <a:chOff x="90764" y="2771199"/>
              <a:chExt cx="9408836" cy="2778005"/>
            </a:xfrm>
          </p:grpSpPr>
          <p:cxnSp>
            <p:nvCxnSpPr>
              <p:cNvPr id="7" name="Straight Connector 6">
                <a:extLst>
                  <a:ext uri="{FF2B5EF4-FFF2-40B4-BE49-F238E27FC236}">
                    <a16:creationId xmlns:a16="http://schemas.microsoft.com/office/drawing/2014/main" id="{A1AAD5D3-35B2-44DA-BABF-594309DE41D5}"/>
                  </a:ext>
                </a:extLst>
              </p:cNvPr>
              <p:cNvCxnSpPr/>
              <p:nvPr/>
            </p:nvCxnSpPr>
            <p:spPr>
              <a:xfrm flipV="1">
                <a:off x="5395031" y="3003650"/>
                <a:ext cx="2557169" cy="1535454"/>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4CFBE1-8A65-414A-9443-A5C26785D350}"/>
                  </a:ext>
                </a:extLst>
              </p:cNvPr>
              <p:cNvCxnSpPr/>
              <p:nvPr/>
            </p:nvCxnSpPr>
            <p:spPr>
              <a:xfrm>
                <a:off x="3330006" y="3657036"/>
                <a:ext cx="2058161" cy="85756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64633F-91A5-4833-9CFE-2891FC99D524}"/>
                  </a:ext>
                </a:extLst>
              </p:cNvPr>
              <p:cNvCxnSpPr/>
              <p:nvPr/>
            </p:nvCxnSpPr>
            <p:spPr>
              <a:xfrm flipV="1">
                <a:off x="1005164" y="3640703"/>
                <a:ext cx="2335850" cy="150278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A81EFE-1DD6-4144-A50E-DD92C63ACE72}"/>
                  </a:ext>
                </a:extLst>
              </p:cNvPr>
              <p:cNvCxnSpPr>
                <a:cxnSpLocks/>
              </p:cNvCxnSpPr>
              <p:nvPr/>
            </p:nvCxnSpPr>
            <p:spPr>
              <a:xfrm>
                <a:off x="8016734" y="2970981"/>
                <a:ext cx="1482866" cy="28179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AC13665-3B8B-40CF-B4AD-C3B5E9F38AE2}"/>
                  </a:ext>
                </a:extLst>
              </p:cNvPr>
              <p:cNvSpPr/>
              <p:nvPr/>
            </p:nvSpPr>
            <p:spPr>
              <a:xfrm>
                <a:off x="886678" y="5029144"/>
                <a:ext cx="228685" cy="228685"/>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mj-lt"/>
                </a:endParaRPr>
              </a:p>
            </p:txBody>
          </p:sp>
          <p:sp>
            <p:nvSpPr>
              <p:cNvPr id="12" name="Oval 11">
                <a:extLst>
                  <a:ext uri="{FF2B5EF4-FFF2-40B4-BE49-F238E27FC236}">
                    <a16:creationId xmlns:a16="http://schemas.microsoft.com/office/drawing/2014/main" id="{C0F8320C-5649-414C-9D01-4996C1E0DE05}"/>
                  </a:ext>
                </a:extLst>
              </p:cNvPr>
              <p:cNvSpPr/>
              <p:nvPr/>
            </p:nvSpPr>
            <p:spPr>
              <a:xfrm>
                <a:off x="3222529" y="3542695"/>
                <a:ext cx="228685" cy="228685"/>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mj-lt"/>
                </a:endParaRPr>
              </a:p>
            </p:txBody>
          </p:sp>
          <p:sp>
            <p:nvSpPr>
              <p:cNvPr id="13" name="Oval 12">
                <a:extLst>
                  <a:ext uri="{FF2B5EF4-FFF2-40B4-BE49-F238E27FC236}">
                    <a16:creationId xmlns:a16="http://schemas.microsoft.com/office/drawing/2014/main" id="{B5C35B3A-0774-4F59-B2A4-A9062BD25D58}"/>
                  </a:ext>
                </a:extLst>
              </p:cNvPr>
              <p:cNvSpPr/>
              <p:nvPr/>
            </p:nvSpPr>
            <p:spPr>
              <a:xfrm>
                <a:off x="5280689" y="4400262"/>
                <a:ext cx="228685" cy="228685"/>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mj-lt"/>
                </a:endParaRPr>
              </a:p>
            </p:txBody>
          </p:sp>
          <p:cxnSp>
            <p:nvCxnSpPr>
              <p:cNvPr id="14" name="Straight Connector 13">
                <a:extLst>
                  <a:ext uri="{FF2B5EF4-FFF2-40B4-BE49-F238E27FC236}">
                    <a16:creationId xmlns:a16="http://schemas.microsoft.com/office/drawing/2014/main" id="{069D0BD1-B8C2-48FE-A8D7-0537930892FB}"/>
                  </a:ext>
                </a:extLst>
              </p:cNvPr>
              <p:cNvCxnSpPr/>
              <p:nvPr/>
            </p:nvCxnSpPr>
            <p:spPr>
              <a:xfrm flipV="1">
                <a:off x="1011660" y="4163409"/>
                <a:ext cx="176406" cy="702389"/>
              </a:xfrm>
              <a:prstGeom prst="line">
                <a:avLst/>
              </a:prstGeom>
              <a:ln w="25400">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D57B3C1-3708-4042-9C79-1DE591DB0076}"/>
                  </a:ext>
                </a:extLst>
              </p:cNvPr>
              <p:cNvCxnSpPr/>
              <p:nvPr/>
            </p:nvCxnSpPr>
            <p:spPr>
              <a:xfrm flipV="1">
                <a:off x="3336868" y="3906141"/>
                <a:ext cx="0" cy="645219"/>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78B20F3-67AE-422E-B10F-54476996C22F}"/>
                  </a:ext>
                </a:extLst>
              </p:cNvPr>
              <p:cNvCxnSpPr/>
              <p:nvPr/>
            </p:nvCxnSpPr>
            <p:spPr>
              <a:xfrm flipH="1" flipV="1">
                <a:off x="5214549" y="3563514"/>
                <a:ext cx="180482" cy="658540"/>
              </a:xfrm>
              <a:prstGeom prst="line">
                <a:avLst/>
              </a:prstGeom>
              <a:ln w="2540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2CE546-D750-43F3-B25C-C390DE211A9C}"/>
                  </a:ext>
                </a:extLst>
              </p:cNvPr>
              <p:cNvCxnSpPr/>
              <p:nvPr/>
            </p:nvCxnSpPr>
            <p:spPr>
              <a:xfrm flipV="1">
                <a:off x="8025703" y="3252771"/>
                <a:ext cx="0" cy="645219"/>
              </a:xfrm>
              <a:prstGeom prst="line">
                <a:avLst/>
              </a:prstGeom>
              <a:ln w="254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26AD93D0-31D6-4662-93AA-522617BDB4D6}"/>
                  </a:ext>
                </a:extLst>
              </p:cNvPr>
              <p:cNvSpPr/>
              <p:nvPr/>
            </p:nvSpPr>
            <p:spPr>
              <a:xfrm>
                <a:off x="7911361" y="2864770"/>
                <a:ext cx="228685" cy="228685"/>
              </a:xfrm>
              <a:prstGeom prst="ellips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mj-lt"/>
                </a:endParaRPr>
              </a:p>
            </p:txBody>
          </p:sp>
          <p:sp>
            <p:nvSpPr>
              <p:cNvPr id="23" name="Subtitle 2">
                <a:extLst>
                  <a:ext uri="{FF2B5EF4-FFF2-40B4-BE49-F238E27FC236}">
                    <a16:creationId xmlns:a16="http://schemas.microsoft.com/office/drawing/2014/main" id="{2DB9B4C3-8002-48F8-8A3B-FC64CF5D139E}"/>
                  </a:ext>
                </a:extLst>
              </p:cNvPr>
              <p:cNvSpPr txBox="1">
                <a:spLocks/>
              </p:cNvSpPr>
              <p:nvPr/>
            </p:nvSpPr>
            <p:spPr>
              <a:xfrm>
                <a:off x="913242" y="3618305"/>
                <a:ext cx="1617850" cy="424173"/>
              </a:xfrm>
              <a:prstGeom prst="rect">
                <a:avLst/>
              </a:prstGeom>
            </p:spPr>
            <p:txBody>
              <a:bodyPr vert="horz" wrap="square" lIns="91326" tIns="45663" rIns="91326" bIns="45663"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j-lt"/>
                    <a:ea typeface="Open Sans Light" panose="020B0306030504020204" pitchFamily="34" charset="0"/>
                    <a:cs typeface="Noto Sans ExtraLight" panose="020B0302040504020204" pitchFamily="34" charset="0"/>
                  </a:rPr>
                  <a:t>Lorem ipsum dolor sit amet, cuma modo</a:t>
                </a:r>
                <a:endParaRPr lang="en-US" sz="1200" dirty="0">
                  <a:solidFill>
                    <a:schemeClr val="tx1"/>
                  </a:solidFill>
                  <a:latin typeface="+mj-lt"/>
                  <a:ea typeface="Open Sans Light" panose="020B0306030504020204" pitchFamily="34" charset="0"/>
                  <a:cs typeface="Noto Sans ExtraLight" panose="020B0302040504020204" pitchFamily="34" charset="0"/>
                </a:endParaRPr>
              </a:p>
            </p:txBody>
          </p:sp>
          <p:sp>
            <p:nvSpPr>
              <p:cNvPr id="24" name="TextBox 23">
                <a:extLst>
                  <a:ext uri="{FF2B5EF4-FFF2-40B4-BE49-F238E27FC236}">
                    <a16:creationId xmlns:a16="http://schemas.microsoft.com/office/drawing/2014/main" id="{BE647E45-2E28-4248-BEA0-CFEC84D62744}"/>
                  </a:ext>
                </a:extLst>
              </p:cNvPr>
              <p:cNvSpPr txBox="1"/>
              <p:nvPr/>
            </p:nvSpPr>
            <p:spPr>
              <a:xfrm>
                <a:off x="899955" y="3328179"/>
                <a:ext cx="703005" cy="339423"/>
              </a:xfrm>
              <a:prstGeom prst="rect">
                <a:avLst/>
              </a:prstGeom>
              <a:noFill/>
            </p:spPr>
            <p:txBody>
              <a:bodyPr wrap="none" rtlCol="0" anchor="ctr" anchorCtr="0">
                <a:spAutoFit/>
              </a:bodyPr>
              <a:lstStyle/>
              <a:p>
                <a:r>
                  <a:rPr lang="en-US" b="1" dirty="0">
                    <a:solidFill>
                      <a:schemeClr val="tx2"/>
                    </a:solidFill>
                    <a:latin typeface="+mj-lt"/>
                    <a:ea typeface="League Spartan" charset="0"/>
                    <a:cs typeface="Poppins" pitchFamily="2" charset="77"/>
                  </a:rPr>
                  <a:t>Event</a:t>
                </a:r>
              </a:p>
            </p:txBody>
          </p:sp>
          <p:sp>
            <p:nvSpPr>
              <p:cNvPr id="25" name="Subtitle 2">
                <a:extLst>
                  <a:ext uri="{FF2B5EF4-FFF2-40B4-BE49-F238E27FC236}">
                    <a16:creationId xmlns:a16="http://schemas.microsoft.com/office/drawing/2014/main" id="{9476CB0A-2CD6-4E4A-B15B-C0543C91FBE2}"/>
                  </a:ext>
                </a:extLst>
              </p:cNvPr>
              <p:cNvSpPr txBox="1">
                <a:spLocks/>
              </p:cNvSpPr>
              <p:nvPr/>
            </p:nvSpPr>
            <p:spPr>
              <a:xfrm>
                <a:off x="2914405" y="4896255"/>
                <a:ext cx="1617850" cy="424173"/>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j-lt"/>
                    <a:ea typeface="Open Sans Light" panose="020B0306030504020204" pitchFamily="34" charset="0"/>
                    <a:cs typeface="Noto Sans ExtraLight" panose="020B0302040504020204" pitchFamily="34" charset="0"/>
                  </a:rPr>
                  <a:t>Lorem ipsum dolor sit amet, cuma modo</a:t>
                </a:r>
                <a:endParaRPr lang="en-US" sz="1200" dirty="0">
                  <a:solidFill>
                    <a:schemeClr val="tx1"/>
                  </a:solidFill>
                  <a:latin typeface="+mj-lt"/>
                  <a:ea typeface="Open Sans Light" panose="020B0306030504020204" pitchFamily="34" charset="0"/>
                  <a:cs typeface="Noto Sans ExtraLight" panose="020B0302040504020204" pitchFamily="34" charset="0"/>
                </a:endParaRPr>
              </a:p>
            </p:txBody>
          </p:sp>
          <p:sp>
            <p:nvSpPr>
              <p:cNvPr id="26" name="TextBox 25">
                <a:extLst>
                  <a:ext uri="{FF2B5EF4-FFF2-40B4-BE49-F238E27FC236}">
                    <a16:creationId xmlns:a16="http://schemas.microsoft.com/office/drawing/2014/main" id="{07F4151B-02F2-4533-B690-9004B7BEA66A}"/>
                  </a:ext>
                </a:extLst>
              </p:cNvPr>
              <p:cNvSpPr txBox="1"/>
              <p:nvPr/>
            </p:nvSpPr>
            <p:spPr>
              <a:xfrm>
                <a:off x="2901118" y="4623335"/>
                <a:ext cx="703005" cy="339423"/>
              </a:xfrm>
              <a:prstGeom prst="rect">
                <a:avLst/>
              </a:prstGeom>
              <a:noFill/>
            </p:spPr>
            <p:txBody>
              <a:bodyPr wrap="none" rtlCol="0" anchor="ctr" anchorCtr="0">
                <a:spAutoFit/>
              </a:bodyPr>
              <a:lstStyle/>
              <a:p>
                <a:r>
                  <a:rPr lang="en-US" b="1" dirty="0">
                    <a:solidFill>
                      <a:schemeClr val="tx2"/>
                    </a:solidFill>
                    <a:latin typeface="+mj-lt"/>
                    <a:ea typeface="League Spartan" charset="0"/>
                    <a:cs typeface="Poppins" pitchFamily="2" charset="77"/>
                  </a:rPr>
                  <a:t>Event</a:t>
                </a:r>
              </a:p>
            </p:txBody>
          </p:sp>
          <p:sp>
            <p:nvSpPr>
              <p:cNvPr id="27" name="Subtitle 2">
                <a:extLst>
                  <a:ext uri="{FF2B5EF4-FFF2-40B4-BE49-F238E27FC236}">
                    <a16:creationId xmlns:a16="http://schemas.microsoft.com/office/drawing/2014/main" id="{6D1A849A-F30B-4543-8EB2-D972CB6B8D53}"/>
                  </a:ext>
                </a:extLst>
              </p:cNvPr>
              <p:cNvSpPr txBox="1">
                <a:spLocks/>
              </p:cNvSpPr>
              <p:nvPr/>
            </p:nvSpPr>
            <p:spPr>
              <a:xfrm>
                <a:off x="4590768" y="3061326"/>
                <a:ext cx="1617850" cy="424173"/>
              </a:xfrm>
              <a:prstGeom prst="rect">
                <a:avLst/>
              </a:prstGeom>
            </p:spPr>
            <p:txBody>
              <a:bodyPr vert="horz" wrap="square" lIns="91326" tIns="45663" rIns="91326" bIns="45663"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j-lt"/>
                    <a:ea typeface="Open Sans Light" panose="020B0306030504020204" pitchFamily="34" charset="0"/>
                    <a:cs typeface="Noto Sans ExtraLight" panose="020B0302040504020204" pitchFamily="34" charset="0"/>
                  </a:rPr>
                  <a:t>Lorem ipsum dolor sit amet, cuma modo</a:t>
                </a:r>
                <a:endParaRPr lang="en-US" sz="1200" dirty="0">
                  <a:solidFill>
                    <a:schemeClr val="tx1"/>
                  </a:solidFill>
                  <a:latin typeface="+mj-lt"/>
                  <a:ea typeface="Open Sans Light" panose="020B0306030504020204" pitchFamily="34" charset="0"/>
                  <a:cs typeface="Noto Sans ExtraLight" panose="020B0302040504020204" pitchFamily="34" charset="0"/>
                </a:endParaRPr>
              </a:p>
            </p:txBody>
          </p:sp>
          <p:sp>
            <p:nvSpPr>
              <p:cNvPr id="28" name="TextBox 27">
                <a:extLst>
                  <a:ext uri="{FF2B5EF4-FFF2-40B4-BE49-F238E27FC236}">
                    <a16:creationId xmlns:a16="http://schemas.microsoft.com/office/drawing/2014/main" id="{6155C9B2-8F59-414D-8EF0-2F460918679B}"/>
                  </a:ext>
                </a:extLst>
              </p:cNvPr>
              <p:cNvSpPr txBox="1"/>
              <p:nvPr/>
            </p:nvSpPr>
            <p:spPr>
              <a:xfrm>
                <a:off x="4577482" y="2771199"/>
                <a:ext cx="703005" cy="339423"/>
              </a:xfrm>
              <a:prstGeom prst="rect">
                <a:avLst/>
              </a:prstGeom>
              <a:noFill/>
            </p:spPr>
            <p:txBody>
              <a:bodyPr wrap="none" rtlCol="0" anchor="ctr" anchorCtr="0">
                <a:spAutoFit/>
              </a:bodyPr>
              <a:lstStyle/>
              <a:p>
                <a:r>
                  <a:rPr lang="en-US" b="1" dirty="0">
                    <a:solidFill>
                      <a:schemeClr val="tx2"/>
                    </a:solidFill>
                    <a:latin typeface="+mj-lt"/>
                    <a:ea typeface="League Spartan" charset="0"/>
                    <a:cs typeface="Poppins" pitchFamily="2" charset="77"/>
                  </a:rPr>
                  <a:t>Event</a:t>
                </a:r>
              </a:p>
            </p:txBody>
          </p:sp>
          <p:sp>
            <p:nvSpPr>
              <p:cNvPr id="29" name="Subtitle 2">
                <a:extLst>
                  <a:ext uri="{FF2B5EF4-FFF2-40B4-BE49-F238E27FC236}">
                    <a16:creationId xmlns:a16="http://schemas.microsoft.com/office/drawing/2014/main" id="{27BEBACC-71BA-4F4B-A58D-66DECFE05D4D}"/>
                  </a:ext>
                </a:extLst>
              </p:cNvPr>
              <p:cNvSpPr txBox="1">
                <a:spLocks/>
              </p:cNvSpPr>
              <p:nvPr/>
            </p:nvSpPr>
            <p:spPr>
              <a:xfrm>
                <a:off x="7629955" y="4269050"/>
                <a:ext cx="1617850" cy="424173"/>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j-lt"/>
                    <a:ea typeface="Open Sans Light" panose="020B0306030504020204" pitchFamily="34" charset="0"/>
                    <a:cs typeface="Noto Sans ExtraLight" panose="020B0302040504020204" pitchFamily="34" charset="0"/>
                  </a:rPr>
                  <a:t>Lorem ipsum dolor sit amet, cuma modo</a:t>
                </a:r>
                <a:endParaRPr lang="en-US" sz="1200" dirty="0">
                  <a:solidFill>
                    <a:schemeClr val="tx1"/>
                  </a:solidFill>
                  <a:latin typeface="+mj-lt"/>
                  <a:ea typeface="Open Sans Light" panose="020B0306030504020204" pitchFamily="34" charset="0"/>
                  <a:cs typeface="Noto Sans ExtraLight" panose="020B0302040504020204" pitchFamily="34" charset="0"/>
                </a:endParaRPr>
              </a:p>
            </p:txBody>
          </p:sp>
          <p:sp>
            <p:nvSpPr>
              <p:cNvPr id="30" name="TextBox 29">
                <a:extLst>
                  <a:ext uri="{FF2B5EF4-FFF2-40B4-BE49-F238E27FC236}">
                    <a16:creationId xmlns:a16="http://schemas.microsoft.com/office/drawing/2014/main" id="{0661386E-7C6D-481F-9ECC-500923D25BBE}"/>
                  </a:ext>
                </a:extLst>
              </p:cNvPr>
              <p:cNvSpPr txBox="1"/>
              <p:nvPr/>
            </p:nvSpPr>
            <p:spPr>
              <a:xfrm>
                <a:off x="7616669" y="3996130"/>
                <a:ext cx="703005" cy="339423"/>
              </a:xfrm>
              <a:prstGeom prst="rect">
                <a:avLst/>
              </a:prstGeom>
              <a:noFill/>
            </p:spPr>
            <p:txBody>
              <a:bodyPr wrap="none" rtlCol="0" anchor="ctr" anchorCtr="0">
                <a:spAutoFit/>
              </a:bodyPr>
              <a:lstStyle/>
              <a:p>
                <a:r>
                  <a:rPr lang="en-US" b="1" dirty="0">
                    <a:solidFill>
                      <a:schemeClr val="tx2"/>
                    </a:solidFill>
                    <a:latin typeface="+mj-lt"/>
                    <a:ea typeface="League Spartan" charset="0"/>
                    <a:cs typeface="Poppins" pitchFamily="2" charset="77"/>
                  </a:rPr>
                  <a:t>Event</a:t>
                </a:r>
              </a:p>
            </p:txBody>
          </p:sp>
          <p:pic>
            <p:nvPicPr>
              <p:cNvPr id="33" name="Graphic 32" descr="Head with gears">
                <a:extLst>
                  <a:ext uri="{FF2B5EF4-FFF2-40B4-BE49-F238E27FC236}">
                    <a16:creationId xmlns:a16="http://schemas.microsoft.com/office/drawing/2014/main" id="{7CF86271-B84C-4947-ABCA-FD3B436A22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64" y="3144664"/>
                <a:ext cx="914400" cy="914400"/>
              </a:xfrm>
              <a:prstGeom prst="rect">
                <a:avLst/>
              </a:prstGeom>
            </p:spPr>
          </p:pic>
          <p:pic>
            <p:nvPicPr>
              <p:cNvPr id="35" name="Graphic 34" descr="Presentation with pie chart">
                <a:extLst>
                  <a:ext uri="{FF2B5EF4-FFF2-40B4-BE49-F238E27FC236}">
                    <a16:creationId xmlns:a16="http://schemas.microsoft.com/office/drawing/2014/main" id="{4814858D-4F58-40FE-A687-3545F4E877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73771" y="4634804"/>
                <a:ext cx="914400" cy="914400"/>
              </a:xfrm>
              <a:prstGeom prst="rect">
                <a:avLst/>
              </a:prstGeom>
            </p:spPr>
          </p:pic>
          <p:pic>
            <p:nvPicPr>
              <p:cNvPr id="39" name="Graphic 38" descr="Watch">
                <a:extLst>
                  <a:ext uri="{FF2B5EF4-FFF2-40B4-BE49-F238E27FC236}">
                    <a16:creationId xmlns:a16="http://schemas.microsoft.com/office/drawing/2014/main" id="{4A6B8A44-8618-43A6-A742-F1F29DFCCF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29086" y="4000080"/>
                <a:ext cx="914400" cy="914400"/>
              </a:xfrm>
              <a:prstGeom prst="rect">
                <a:avLst/>
              </a:prstGeom>
            </p:spPr>
          </p:pic>
        </p:grpSp>
      </p:grpSp>
    </p:spTree>
    <p:extLst>
      <p:ext uri="{BB962C8B-B14F-4D97-AF65-F5344CB8AC3E}">
        <p14:creationId xmlns:p14="http://schemas.microsoft.com/office/powerpoint/2010/main" val="148304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1C21C-090C-4FDB-93D3-3AE46DCBA54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BB6F7E2-3EED-4982-A481-F194209728F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9A1F668-804E-40F1-90D1-A7D2501BD2E0}"/>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51EC5B29-1A11-43D7-83C2-3A5971573B0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ECC9DAD-18DA-4376-B87D-8BA88ED381B9}"/>
              </a:ext>
            </a:extLst>
          </p:cNvPr>
          <p:cNvSpPr>
            <a:spLocks noGrp="1"/>
          </p:cNvSpPr>
          <p:nvPr>
            <p:ph type="body" sz="quarter" idx="13"/>
          </p:nvPr>
        </p:nvSpPr>
        <p:spPr/>
        <p:txBody>
          <a:bodyPr/>
          <a:lstStyle/>
          <a:p>
            <a:endParaRPr lang="en-ZA"/>
          </a:p>
        </p:txBody>
      </p:sp>
      <p:sp>
        <p:nvSpPr>
          <p:cNvPr id="13" name="Chevron 34">
            <a:extLst>
              <a:ext uri="{FF2B5EF4-FFF2-40B4-BE49-F238E27FC236}">
                <a16:creationId xmlns:a16="http://schemas.microsoft.com/office/drawing/2014/main" id="{191A1339-4C77-42DE-B8C7-D587687C30B4}"/>
              </a:ext>
            </a:extLst>
          </p:cNvPr>
          <p:cNvSpPr/>
          <p:nvPr/>
        </p:nvSpPr>
        <p:spPr>
          <a:xfrm>
            <a:off x="8932468" y="4328477"/>
            <a:ext cx="2243589" cy="857178"/>
          </a:xfrm>
          <a:prstGeom prst="chevron">
            <a:avLst>
              <a:gd name="adj" fmla="val 32323"/>
            </a:avLst>
          </a:prstGeom>
          <a:solidFill>
            <a:schemeClr val="accent6"/>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14" name="Chevron 35">
            <a:extLst>
              <a:ext uri="{FF2B5EF4-FFF2-40B4-BE49-F238E27FC236}">
                <a16:creationId xmlns:a16="http://schemas.microsoft.com/office/drawing/2014/main" id="{82C4A584-BFBB-4B52-88F4-0D46959BDC95}"/>
              </a:ext>
            </a:extLst>
          </p:cNvPr>
          <p:cNvSpPr/>
          <p:nvPr/>
        </p:nvSpPr>
        <p:spPr>
          <a:xfrm>
            <a:off x="6794600" y="4328477"/>
            <a:ext cx="2243589" cy="857178"/>
          </a:xfrm>
          <a:prstGeom prst="chevron">
            <a:avLst>
              <a:gd name="adj" fmla="val 32323"/>
            </a:avLst>
          </a:prstGeom>
          <a:solidFill>
            <a:schemeClr val="accent5"/>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15" name="Chevron 36">
            <a:extLst>
              <a:ext uri="{FF2B5EF4-FFF2-40B4-BE49-F238E27FC236}">
                <a16:creationId xmlns:a16="http://schemas.microsoft.com/office/drawing/2014/main" id="{1764F289-2735-45E0-A3C9-1E6B808BD342}"/>
              </a:ext>
            </a:extLst>
          </p:cNvPr>
          <p:cNvSpPr/>
          <p:nvPr/>
        </p:nvSpPr>
        <p:spPr>
          <a:xfrm>
            <a:off x="4656734" y="4328477"/>
            <a:ext cx="2243589" cy="857178"/>
          </a:xfrm>
          <a:prstGeom prst="chevron">
            <a:avLst>
              <a:gd name="adj" fmla="val 32323"/>
            </a:avLst>
          </a:pr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16" name="Chevron 38">
            <a:extLst>
              <a:ext uri="{FF2B5EF4-FFF2-40B4-BE49-F238E27FC236}">
                <a16:creationId xmlns:a16="http://schemas.microsoft.com/office/drawing/2014/main" id="{57EA3068-B992-4B16-A16E-5C0CB6C0B0B2}"/>
              </a:ext>
            </a:extLst>
          </p:cNvPr>
          <p:cNvSpPr/>
          <p:nvPr/>
        </p:nvSpPr>
        <p:spPr>
          <a:xfrm>
            <a:off x="2518868" y="4328477"/>
            <a:ext cx="2243589" cy="857178"/>
          </a:xfrm>
          <a:prstGeom prst="chevron">
            <a:avLst>
              <a:gd name="adj" fmla="val 32323"/>
            </a:avLst>
          </a:pr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22" name="Chevron 49">
            <a:extLst>
              <a:ext uri="{FF2B5EF4-FFF2-40B4-BE49-F238E27FC236}">
                <a16:creationId xmlns:a16="http://schemas.microsoft.com/office/drawing/2014/main" id="{584A8C3F-0905-4C9F-8A5B-15D5118838CB}"/>
              </a:ext>
            </a:extLst>
          </p:cNvPr>
          <p:cNvSpPr/>
          <p:nvPr/>
        </p:nvSpPr>
        <p:spPr>
          <a:xfrm>
            <a:off x="381001" y="4328477"/>
            <a:ext cx="2243589" cy="857178"/>
          </a:xfrm>
          <a:prstGeom prst="chevron">
            <a:avLst>
              <a:gd name="adj" fmla="val 32323"/>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23" name="TextBox 22">
            <a:extLst>
              <a:ext uri="{FF2B5EF4-FFF2-40B4-BE49-F238E27FC236}">
                <a16:creationId xmlns:a16="http://schemas.microsoft.com/office/drawing/2014/main" id="{C27BBAA6-CE6D-4EAD-9AFE-16868B8B0B94}"/>
              </a:ext>
            </a:extLst>
          </p:cNvPr>
          <p:cNvSpPr txBox="1"/>
          <p:nvPr/>
        </p:nvSpPr>
        <p:spPr>
          <a:xfrm>
            <a:off x="3153191" y="4464679"/>
            <a:ext cx="974947" cy="584775"/>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2013</a:t>
            </a:r>
          </a:p>
        </p:txBody>
      </p:sp>
      <p:sp>
        <p:nvSpPr>
          <p:cNvPr id="24" name="TextBox 23">
            <a:extLst>
              <a:ext uri="{FF2B5EF4-FFF2-40B4-BE49-F238E27FC236}">
                <a16:creationId xmlns:a16="http://schemas.microsoft.com/office/drawing/2014/main" id="{83B7118B-0526-4793-8AB2-5042C1B0FE2C}"/>
              </a:ext>
            </a:extLst>
          </p:cNvPr>
          <p:cNvSpPr txBox="1"/>
          <p:nvPr/>
        </p:nvSpPr>
        <p:spPr>
          <a:xfrm>
            <a:off x="5280832" y="4464679"/>
            <a:ext cx="992580" cy="584775"/>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2014</a:t>
            </a:r>
          </a:p>
        </p:txBody>
      </p:sp>
      <p:sp>
        <p:nvSpPr>
          <p:cNvPr id="25" name="TextBox 24">
            <a:extLst>
              <a:ext uri="{FF2B5EF4-FFF2-40B4-BE49-F238E27FC236}">
                <a16:creationId xmlns:a16="http://schemas.microsoft.com/office/drawing/2014/main" id="{98E43A3D-876C-4743-9F94-DD552FE49C2F}"/>
              </a:ext>
            </a:extLst>
          </p:cNvPr>
          <p:cNvSpPr txBox="1"/>
          <p:nvPr/>
        </p:nvSpPr>
        <p:spPr>
          <a:xfrm>
            <a:off x="7431530" y="4464679"/>
            <a:ext cx="981359" cy="584775"/>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2015</a:t>
            </a:r>
          </a:p>
        </p:txBody>
      </p:sp>
      <p:sp>
        <p:nvSpPr>
          <p:cNvPr id="26" name="TextBox 25">
            <a:extLst>
              <a:ext uri="{FF2B5EF4-FFF2-40B4-BE49-F238E27FC236}">
                <a16:creationId xmlns:a16="http://schemas.microsoft.com/office/drawing/2014/main" id="{36B50316-BE6E-433C-8CA1-3DD85AE4D3A8}"/>
              </a:ext>
            </a:extLst>
          </p:cNvPr>
          <p:cNvSpPr txBox="1"/>
          <p:nvPr/>
        </p:nvSpPr>
        <p:spPr>
          <a:xfrm>
            <a:off x="9575948" y="4464679"/>
            <a:ext cx="968534" cy="584775"/>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2016</a:t>
            </a:r>
          </a:p>
        </p:txBody>
      </p:sp>
      <p:sp>
        <p:nvSpPr>
          <p:cNvPr id="27" name="TextBox 26">
            <a:extLst>
              <a:ext uri="{FF2B5EF4-FFF2-40B4-BE49-F238E27FC236}">
                <a16:creationId xmlns:a16="http://schemas.microsoft.com/office/drawing/2014/main" id="{4D90852F-E90B-4A21-A4C3-7EC6DD7D1750}"/>
              </a:ext>
            </a:extLst>
          </p:cNvPr>
          <p:cNvSpPr txBox="1"/>
          <p:nvPr/>
        </p:nvSpPr>
        <p:spPr>
          <a:xfrm>
            <a:off x="1017730" y="4464679"/>
            <a:ext cx="970138" cy="584775"/>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2012</a:t>
            </a:r>
          </a:p>
        </p:txBody>
      </p:sp>
      <p:sp>
        <p:nvSpPr>
          <p:cNvPr id="28" name="Subtitle 2">
            <a:extLst>
              <a:ext uri="{FF2B5EF4-FFF2-40B4-BE49-F238E27FC236}">
                <a16:creationId xmlns:a16="http://schemas.microsoft.com/office/drawing/2014/main" id="{1D213A46-01A2-4A4D-9F96-81F11D98DB72}"/>
              </a:ext>
            </a:extLst>
          </p:cNvPr>
          <p:cNvSpPr txBox="1">
            <a:spLocks/>
          </p:cNvSpPr>
          <p:nvPr/>
        </p:nvSpPr>
        <p:spPr>
          <a:xfrm>
            <a:off x="9086303" y="5476080"/>
            <a:ext cx="2032144" cy="46155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 </a:t>
            </a:r>
            <a:r>
              <a:rPr lang="en-US" sz="1200" dirty="0" err="1">
                <a:solidFill>
                  <a:schemeClr val="tx1"/>
                </a:solidFill>
                <a:latin typeface="+mn-lt"/>
                <a:ea typeface="Open Sans Light" panose="020B0306030504020204" pitchFamily="34" charset="0"/>
                <a:cs typeface="Noto Sans ExtraLight" panose="020B0302040504020204" pitchFamily="34" charset="0"/>
              </a:rPr>
              <a:t>amet</a:t>
            </a:r>
            <a:r>
              <a:rPr lang="en-US" sz="1200" dirty="0">
                <a:solidFill>
                  <a:schemeClr val="tx1"/>
                </a:solidFill>
                <a:latin typeface="+mn-lt"/>
                <a:ea typeface="Open Sans Light" panose="020B0306030504020204" pitchFamily="34" charset="0"/>
                <a:cs typeface="Noto Sans ExtraLight" panose="020B0302040504020204" pitchFamily="34" charset="0"/>
              </a:rPr>
              <a:t>, cum modo</a:t>
            </a:r>
          </a:p>
        </p:txBody>
      </p:sp>
      <p:sp>
        <p:nvSpPr>
          <p:cNvPr id="29" name="Subtitle 2">
            <a:extLst>
              <a:ext uri="{FF2B5EF4-FFF2-40B4-BE49-F238E27FC236}">
                <a16:creationId xmlns:a16="http://schemas.microsoft.com/office/drawing/2014/main" id="{C2440C77-6AC0-4241-AFFB-0F3A6E477ECE}"/>
              </a:ext>
            </a:extLst>
          </p:cNvPr>
          <p:cNvSpPr txBox="1">
            <a:spLocks/>
          </p:cNvSpPr>
          <p:nvPr/>
        </p:nvSpPr>
        <p:spPr>
          <a:xfrm>
            <a:off x="4753443" y="5476080"/>
            <a:ext cx="2032144" cy="46155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 </a:t>
            </a:r>
            <a:r>
              <a:rPr lang="en-US" sz="1200" dirty="0" err="1">
                <a:solidFill>
                  <a:schemeClr val="tx1"/>
                </a:solidFill>
                <a:latin typeface="+mn-lt"/>
                <a:ea typeface="Open Sans Light" panose="020B0306030504020204" pitchFamily="34" charset="0"/>
                <a:cs typeface="Noto Sans ExtraLight" panose="020B0302040504020204" pitchFamily="34" charset="0"/>
              </a:rPr>
              <a:t>amet</a:t>
            </a:r>
            <a:r>
              <a:rPr lang="en-US" sz="1200" dirty="0">
                <a:solidFill>
                  <a:schemeClr val="tx1"/>
                </a:solidFill>
                <a:latin typeface="+mn-lt"/>
                <a:ea typeface="Open Sans Light" panose="020B0306030504020204" pitchFamily="34" charset="0"/>
                <a:cs typeface="Noto Sans ExtraLight" panose="020B0302040504020204" pitchFamily="34" charset="0"/>
              </a:rPr>
              <a:t>, cum modo</a:t>
            </a:r>
          </a:p>
        </p:txBody>
      </p:sp>
      <p:sp>
        <p:nvSpPr>
          <p:cNvPr id="30" name="Subtitle 2">
            <a:extLst>
              <a:ext uri="{FF2B5EF4-FFF2-40B4-BE49-F238E27FC236}">
                <a16:creationId xmlns:a16="http://schemas.microsoft.com/office/drawing/2014/main" id="{A39125DF-B158-4D45-A1A4-F626F10B0B62}"/>
              </a:ext>
            </a:extLst>
          </p:cNvPr>
          <p:cNvSpPr txBox="1">
            <a:spLocks/>
          </p:cNvSpPr>
          <p:nvPr/>
        </p:nvSpPr>
        <p:spPr>
          <a:xfrm>
            <a:off x="2659877" y="5476080"/>
            <a:ext cx="2032144" cy="46155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 </a:t>
            </a:r>
            <a:r>
              <a:rPr lang="en-US" sz="1200" dirty="0" err="1">
                <a:solidFill>
                  <a:schemeClr val="tx1"/>
                </a:solidFill>
                <a:latin typeface="+mn-lt"/>
                <a:ea typeface="Open Sans Light" panose="020B0306030504020204" pitchFamily="34" charset="0"/>
                <a:cs typeface="Noto Sans ExtraLight" panose="020B0302040504020204" pitchFamily="34" charset="0"/>
              </a:rPr>
              <a:t>amet</a:t>
            </a:r>
            <a:r>
              <a:rPr lang="en-US" sz="1200" dirty="0">
                <a:solidFill>
                  <a:schemeClr val="tx1"/>
                </a:solidFill>
                <a:latin typeface="+mn-lt"/>
                <a:ea typeface="Open Sans Light" panose="020B0306030504020204" pitchFamily="34" charset="0"/>
                <a:cs typeface="Noto Sans ExtraLight" panose="020B0302040504020204" pitchFamily="34" charset="0"/>
              </a:rPr>
              <a:t>, cum modo</a:t>
            </a:r>
          </a:p>
        </p:txBody>
      </p:sp>
      <p:sp>
        <p:nvSpPr>
          <p:cNvPr id="31" name="Subtitle 2">
            <a:extLst>
              <a:ext uri="{FF2B5EF4-FFF2-40B4-BE49-F238E27FC236}">
                <a16:creationId xmlns:a16="http://schemas.microsoft.com/office/drawing/2014/main" id="{D7929B0F-0533-4D16-8C6B-E62D9C053AB3}"/>
              </a:ext>
            </a:extLst>
          </p:cNvPr>
          <p:cNvSpPr txBox="1">
            <a:spLocks/>
          </p:cNvSpPr>
          <p:nvPr/>
        </p:nvSpPr>
        <p:spPr>
          <a:xfrm>
            <a:off x="486724" y="5476080"/>
            <a:ext cx="2032144" cy="46155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 </a:t>
            </a:r>
            <a:r>
              <a:rPr lang="en-US" sz="1200" dirty="0" err="1">
                <a:solidFill>
                  <a:schemeClr val="tx1"/>
                </a:solidFill>
                <a:latin typeface="+mn-lt"/>
                <a:ea typeface="Open Sans Light" panose="020B0306030504020204" pitchFamily="34" charset="0"/>
                <a:cs typeface="Noto Sans ExtraLight" panose="020B0302040504020204" pitchFamily="34" charset="0"/>
              </a:rPr>
              <a:t>amet</a:t>
            </a:r>
            <a:r>
              <a:rPr lang="en-US" sz="1200" dirty="0">
                <a:solidFill>
                  <a:schemeClr val="tx1"/>
                </a:solidFill>
                <a:latin typeface="+mn-lt"/>
                <a:ea typeface="Open Sans Light" panose="020B0306030504020204" pitchFamily="34" charset="0"/>
                <a:cs typeface="Noto Sans ExtraLight" panose="020B0302040504020204" pitchFamily="34" charset="0"/>
              </a:rPr>
              <a:t>, cum modo</a:t>
            </a:r>
          </a:p>
        </p:txBody>
      </p:sp>
      <p:sp>
        <p:nvSpPr>
          <p:cNvPr id="32" name="Subtitle 2">
            <a:extLst>
              <a:ext uri="{FF2B5EF4-FFF2-40B4-BE49-F238E27FC236}">
                <a16:creationId xmlns:a16="http://schemas.microsoft.com/office/drawing/2014/main" id="{C2A0632E-4853-4F1C-9F84-C8444072B2D0}"/>
              </a:ext>
            </a:extLst>
          </p:cNvPr>
          <p:cNvSpPr txBox="1">
            <a:spLocks/>
          </p:cNvSpPr>
          <p:nvPr/>
        </p:nvSpPr>
        <p:spPr>
          <a:xfrm>
            <a:off x="6926597" y="5476080"/>
            <a:ext cx="2032144" cy="46155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 </a:t>
            </a:r>
            <a:r>
              <a:rPr lang="en-US" sz="1200" dirty="0" err="1">
                <a:solidFill>
                  <a:schemeClr val="tx1"/>
                </a:solidFill>
                <a:latin typeface="+mn-lt"/>
                <a:ea typeface="Open Sans Light" panose="020B0306030504020204" pitchFamily="34" charset="0"/>
                <a:cs typeface="Noto Sans ExtraLight" panose="020B0302040504020204" pitchFamily="34" charset="0"/>
              </a:rPr>
              <a:t>amet</a:t>
            </a:r>
            <a:r>
              <a:rPr lang="en-US" sz="1200" dirty="0">
                <a:solidFill>
                  <a:schemeClr val="tx1"/>
                </a:solidFill>
                <a:latin typeface="+mn-lt"/>
                <a:ea typeface="Open Sans Light" panose="020B0306030504020204" pitchFamily="34" charset="0"/>
                <a:cs typeface="Noto Sans ExtraLight" panose="020B0302040504020204" pitchFamily="34" charset="0"/>
              </a:rPr>
              <a:t>, cum modo</a:t>
            </a:r>
          </a:p>
        </p:txBody>
      </p:sp>
      <p:pic>
        <p:nvPicPr>
          <p:cNvPr id="39" name="Graphic 38">
            <a:extLst>
              <a:ext uri="{FF2B5EF4-FFF2-40B4-BE49-F238E27FC236}">
                <a16:creationId xmlns:a16="http://schemas.microsoft.com/office/drawing/2014/main" id="{C148DD65-E2F9-4B24-8F39-F785B9BA37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24282" y="1156431"/>
            <a:ext cx="5426201" cy="3617467"/>
          </a:xfrm>
          <a:prstGeom prst="rect">
            <a:avLst/>
          </a:prstGeom>
        </p:spPr>
      </p:pic>
    </p:spTree>
    <p:extLst>
      <p:ext uri="{BB962C8B-B14F-4D97-AF65-F5344CB8AC3E}">
        <p14:creationId xmlns:p14="http://schemas.microsoft.com/office/powerpoint/2010/main" val="345444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B25133-65F2-44C8-81BC-2938065C1CB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2AB35E3-495F-42A3-8D40-A27CA0D8C10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10439FC-C33D-47DF-A189-1043ABB8B7AB}"/>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97F0233C-9C31-4ABC-90C6-5A88349731C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D5FDF15-E60B-4F86-8898-BD1C1B99B8E4}"/>
              </a:ext>
            </a:extLst>
          </p:cNvPr>
          <p:cNvSpPr>
            <a:spLocks noGrp="1"/>
          </p:cNvSpPr>
          <p:nvPr>
            <p:ph type="body" sz="quarter" idx="13"/>
          </p:nvPr>
        </p:nvSpPr>
        <p:spPr/>
        <p:txBody>
          <a:bodyPr/>
          <a:lstStyle/>
          <a:p>
            <a:endParaRPr lang="en-ZA"/>
          </a:p>
        </p:txBody>
      </p:sp>
      <p:grpSp>
        <p:nvGrpSpPr>
          <p:cNvPr id="71" name="Group 70">
            <a:extLst>
              <a:ext uri="{FF2B5EF4-FFF2-40B4-BE49-F238E27FC236}">
                <a16:creationId xmlns:a16="http://schemas.microsoft.com/office/drawing/2014/main" id="{38B3C8E0-AB29-4EBA-A308-9CB7791ABA8E}"/>
              </a:ext>
            </a:extLst>
          </p:cNvPr>
          <p:cNvGrpSpPr/>
          <p:nvPr/>
        </p:nvGrpSpPr>
        <p:grpSpPr>
          <a:xfrm>
            <a:off x="381001" y="2176875"/>
            <a:ext cx="10795056" cy="3394989"/>
            <a:chOff x="1109516" y="1858265"/>
            <a:chExt cx="8594264" cy="2702849"/>
          </a:xfrm>
        </p:grpSpPr>
        <p:cxnSp>
          <p:nvCxnSpPr>
            <p:cNvPr id="41" name="Straight Connector 40">
              <a:extLst>
                <a:ext uri="{FF2B5EF4-FFF2-40B4-BE49-F238E27FC236}">
                  <a16:creationId xmlns:a16="http://schemas.microsoft.com/office/drawing/2014/main" id="{9FC15B2C-8DD7-40F9-AA69-0B55CFFD958A}"/>
                </a:ext>
              </a:extLst>
            </p:cNvPr>
            <p:cNvCxnSpPr/>
            <p:nvPr/>
          </p:nvCxnSpPr>
          <p:spPr>
            <a:xfrm flipH="1" flipV="1">
              <a:off x="2002610" y="2076824"/>
              <a:ext cx="0" cy="1203197"/>
            </a:xfrm>
            <a:prstGeom prst="line">
              <a:avLst/>
            </a:prstGeom>
            <a:ln w="50800" cap="rnd" cmpd="sng">
              <a:prstDash val="sys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6D5F73F-43F6-49B4-9A80-A37F8485FC7E}"/>
                </a:ext>
              </a:extLst>
            </p:cNvPr>
            <p:cNvCxnSpPr/>
            <p:nvPr/>
          </p:nvCxnSpPr>
          <p:spPr>
            <a:xfrm flipH="1" flipV="1">
              <a:off x="3704628" y="2076824"/>
              <a:ext cx="0" cy="1203197"/>
            </a:xfrm>
            <a:prstGeom prst="line">
              <a:avLst/>
            </a:prstGeom>
            <a:ln w="50800" cap="rnd" cmpd="sng">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E2053B3-BE6D-4D8A-9338-80B91164EBEE}"/>
                </a:ext>
              </a:extLst>
            </p:cNvPr>
            <p:cNvCxnSpPr/>
            <p:nvPr/>
          </p:nvCxnSpPr>
          <p:spPr>
            <a:xfrm flipH="1" flipV="1">
              <a:off x="5406647" y="2076824"/>
              <a:ext cx="0" cy="1203197"/>
            </a:xfrm>
            <a:prstGeom prst="line">
              <a:avLst/>
            </a:prstGeom>
            <a:ln w="50800" cap="rnd" cmpd="sng">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B47B69A-2D08-4323-8EA1-4F3F268E6286}"/>
                </a:ext>
              </a:extLst>
            </p:cNvPr>
            <p:cNvCxnSpPr/>
            <p:nvPr/>
          </p:nvCxnSpPr>
          <p:spPr>
            <a:xfrm flipH="1" flipV="1">
              <a:off x="7108665" y="2076824"/>
              <a:ext cx="0" cy="1203197"/>
            </a:xfrm>
            <a:prstGeom prst="line">
              <a:avLst/>
            </a:prstGeom>
            <a:ln w="50800" cap="rnd" cmpd="sng">
              <a:solidFill>
                <a:schemeClr val="accent4"/>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29D5C6D3-96EA-410F-8D28-DB23C5255D7F}"/>
                </a:ext>
              </a:extLst>
            </p:cNvPr>
            <p:cNvCxnSpPr/>
            <p:nvPr/>
          </p:nvCxnSpPr>
          <p:spPr>
            <a:xfrm flipH="1" flipV="1">
              <a:off x="8810685" y="2076824"/>
              <a:ext cx="0" cy="1203197"/>
            </a:xfrm>
            <a:prstGeom prst="line">
              <a:avLst/>
            </a:prstGeom>
            <a:ln w="50800" cap="rnd" cmpd="sng">
              <a:solidFill>
                <a:schemeClr val="accent5"/>
              </a:solidFill>
              <a:prstDash val="sysDash"/>
            </a:ln>
            <a:effectLst/>
          </p:spPr>
          <p:style>
            <a:lnRef idx="2">
              <a:schemeClr val="accent1"/>
            </a:lnRef>
            <a:fillRef idx="0">
              <a:schemeClr val="accent1"/>
            </a:fillRef>
            <a:effectRef idx="1">
              <a:schemeClr val="accent1"/>
            </a:effectRef>
            <a:fontRef idx="minor">
              <a:schemeClr val="tx1"/>
            </a:fontRef>
          </p:style>
        </p:cxnSp>
        <p:sp>
          <p:nvSpPr>
            <p:cNvPr id="46" name="Chevron 34">
              <a:extLst>
                <a:ext uri="{FF2B5EF4-FFF2-40B4-BE49-F238E27FC236}">
                  <a16:creationId xmlns:a16="http://schemas.microsoft.com/office/drawing/2014/main" id="{8EDABB8F-3C6F-47D9-9878-FEC0F8962496}"/>
                </a:ext>
              </a:extLst>
            </p:cNvPr>
            <p:cNvSpPr/>
            <p:nvPr/>
          </p:nvSpPr>
          <p:spPr>
            <a:xfrm>
              <a:off x="7917592" y="3280021"/>
              <a:ext cx="1786188" cy="682424"/>
            </a:xfrm>
            <a:prstGeom prst="chevron">
              <a:avLst>
                <a:gd name="adj" fmla="val 32323"/>
              </a:avLst>
            </a:prstGeom>
            <a:solidFill>
              <a:schemeClr val="accent5"/>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47" name="Chevron 35">
              <a:extLst>
                <a:ext uri="{FF2B5EF4-FFF2-40B4-BE49-F238E27FC236}">
                  <a16:creationId xmlns:a16="http://schemas.microsoft.com/office/drawing/2014/main" id="{625421BA-FB99-43F5-9B71-AD348210A08B}"/>
                </a:ext>
              </a:extLst>
            </p:cNvPr>
            <p:cNvSpPr/>
            <p:nvPr/>
          </p:nvSpPr>
          <p:spPr>
            <a:xfrm>
              <a:off x="6215572" y="3280021"/>
              <a:ext cx="1786188" cy="682424"/>
            </a:xfrm>
            <a:prstGeom prst="chevron">
              <a:avLst>
                <a:gd name="adj" fmla="val 32323"/>
              </a:avLst>
            </a:prstGeom>
            <a:solidFill>
              <a:schemeClr val="accent4"/>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48" name="Chevron 36">
              <a:extLst>
                <a:ext uri="{FF2B5EF4-FFF2-40B4-BE49-F238E27FC236}">
                  <a16:creationId xmlns:a16="http://schemas.microsoft.com/office/drawing/2014/main" id="{8B83E11B-3579-4941-B0E0-36CBAF8C5512}"/>
                </a:ext>
              </a:extLst>
            </p:cNvPr>
            <p:cNvSpPr/>
            <p:nvPr/>
          </p:nvSpPr>
          <p:spPr>
            <a:xfrm>
              <a:off x="4513554" y="3280021"/>
              <a:ext cx="1786188" cy="682424"/>
            </a:xfrm>
            <a:prstGeom prst="chevron">
              <a:avLst>
                <a:gd name="adj" fmla="val 32323"/>
              </a:avLst>
            </a:pr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49" name="Chevron 38">
              <a:extLst>
                <a:ext uri="{FF2B5EF4-FFF2-40B4-BE49-F238E27FC236}">
                  <a16:creationId xmlns:a16="http://schemas.microsoft.com/office/drawing/2014/main" id="{6512B57F-98CA-4714-9E35-C0553C632D2C}"/>
                </a:ext>
              </a:extLst>
            </p:cNvPr>
            <p:cNvSpPr/>
            <p:nvPr/>
          </p:nvSpPr>
          <p:spPr>
            <a:xfrm>
              <a:off x="2811535" y="3280021"/>
              <a:ext cx="1786188" cy="682424"/>
            </a:xfrm>
            <a:prstGeom prst="chevron">
              <a:avLst>
                <a:gd name="adj" fmla="val 32323"/>
              </a:avLst>
            </a:pr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50" name="Oval 49">
              <a:extLst>
                <a:ext uri="{FF2B5EF4-FFF2-40B4-BE49-F238E27FC236}">
                  <a16:creationId xmlns:a16="http://schemas.microsoft.com/office/drawing/2014/main" id="{E2BCB233-86FC-4D7B-AF3C-3EC2F97C89E1}"/>
                </a:ext>
              </a:extLst>
            </p:cNvPr>
            <p:cNvSpPr/>
            <p:nvPr/>
          </p:nvSpPr>
          <p:spPr>
            <a:xfrm>
              <a:off x="1600191" y="1858265"/>
              <a:ext cx="831159" cy="83115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51" name="Oval 50">
              <a:extLst>
                <a:ext uri="{FF2B5EF4-FFF2-40B4-BE49-F238E27FC236}">
                  <a16:creationId xmlns:a16="http://schemas.microsoft.com/office/drawing/2014/main" id="{DE58AF7F-4FA1-49AD-A761-6B7280D42307}"/>
                </a:ext>
              </a:extLst>
            </p:cNvPr>
            <p:cNvSpPr/>
            <p:nvPr/>
          </p:nvSpPr>
          <p:spPr>
            <a:xfrm>
              <a:off x="3302208" y="1858265"/>
              <a:ext cx="831159" cy="83115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52" name="Oval 51">
              <a:extLst>
                <a:ext uri="{FF2B5EF4-FFF2-40B4-BE49-F238E27FC236}">
                  <a16:creationId xmlns:a16="http://schemas.microsoft.com/office/drawing/2014/main" id="{D924492D-0AC5-4F60-9A8A-D5976D542303}"/>
                </a:ext>
              </a:extLst>
            </p:cNvPr>
            <p:cNvSpPr/>
            <p:nvPr/>
          </p:nvSpPr>
          <p:spPr>
            <a:xfrm>
              <a:off x="5004228" y="1858265"/>
              <a:ext cx="831159" cy="83115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53" name="Oval 52">
              <a:extLst>
                <a:ext uri="{FF2B5EF4-FFF2-40B4-BE49-F238E27FC236}">
                  <a16:creationId xmlns:a16="http://schemas.microsoft.com/office/drawing/2014/main" id="{374A285A-C2E0-40F3-85F0-2A6FDB7A8780}"/>
                </a:ext>
              </a:extLst>
            </p:cNvPr>
            <p:cNvSpPr/>
            <p:nvPr/>
          </p:nvSpPr>
          <p:spPr>
            <a:xfrm>
              <a:off x="6706246" y="1858265"/>
              <a:ext cx="831159" cy="83115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54" name="Oval 53">
              <a:extLst>
                <a:ext uri="{FF2B5EF4-FFF2-40B4-BE49-F238E27FC236}">
                  <a16:creationId xmlns:a16="http://schemas.microsoft.com/office/drawing/2014/main" id="{34C772AE-B944-4F6F-B3A9-ABF7727E3073}"/>
                </a:ext>
              </a:extLst>
            </p:cNvPr>
            <p:cNvSpPr/>
            <p:nvPr/>
          </p:nvSpPr>
          <p:spPr>
            <a:xfrm>
              <a:off x="8408265" y="1858265"/>
              <a:ext cx="831159" cy="83115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55" name="Chevron 49">
              <a:extLst>
                <a:ext uri="{FF2B5EF4-FFF2-40B4-BE49-F238E27FC236}">
                  <a16:creationId xmlns:a16="http://schemas.microsoft.com/office/drawing/2014/main" id="{E4B6552B-0973-4347-94BB-32B623888E6D}"/>
                </a:ext>
              </a:extLst>
            </p:cNvPr>
            <p:cNvSpPr/>
            <p:nvPr/>
          </p:nvSpPr>
          <p:spPr>
            <a:xfrm>
              <a:off x="1109516" y="3280021"/>
              <a:ext cx="1786188" cy="682424"/>
            </a:xfrm>
            <a:prstGeom prst="chevron">
              <a:avLst>
                <a:gd name="adj" fmla="val 32323"/>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endParaRPr>
            </a:p>
          </p:txBody>
        </p:sp>
        <p:sp>
          <p:nvSpPr>
            <p:cNvPr id="56" name="TextBox 55">
              <a:extLst>
                <a:ext uri="{FF2B5EF4-FFF2-40B4-BE49-F238E27FC236}">
                  <a16:creationId xmlns:a16="http://schemas.microsoft.com/office/drawing/2014/main" id="{1A9EB6B6-AFCE-4B72-B5B7-9873B56FD947}"/>
                </a:ext>
              </a:extLst>
            </p:cNvPr>
            <p:cNvSpPr txBox="1"/>
            <p:nvPr/>
          </p:nvSpPr>
          <p:spPr>
            <a:xfrm>
              <a:off x="3316539" y="3388455"/>
              <a:ext cx="776184" cy="465556"/>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2013</a:t>
              </a:r>
            </a:p>
          </p:txBody>
        </p:sp>
        <p:sp>
          <p:nvSpPr>
            <p:cNvPr id="57" name="TextBox 56">
              <a:extLst>
                <a:ext uri="{FF2B5EF4-FFF2-40B4-BE49-F238E27FC236}">
                  <a16:creationId xmlns:a16="http://schemas.microsoft.com/office/drawing/2014/main" id="{70D0C545-5AFA-449A-B0AC-52CA444821E3}"/>
                </a:ext>
              </a:extLst>
            </p:cNvPr>
            <p:cNvSpPr txBox="1"/>
            <p:nvPr/>
          </p:nvSpPr>
          <p:spPr>
            <a:xfrm>
              <a:off x="5010417" y="3388455"/>
              <a:ext cx="790222" cy="465556"/>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2014</a:t>
              </a:r>
            </a:p>
          </p:txBody>
        </p:sp>
        <p:sp>
          <p:nvSpPr>
            <p:cNvPr id="58" name="TextBox 57">
              <a:extLst>
                <a:ext uri="{FF2B5EF4-FFF2-40B4-BE49-F238E27FC236}">
                  <a16:creationId xmlns:a16="http://schemas.microsoft.com/office/drawing/2014/main" id="{D58C7188-354D-4A80-9717-CE10386AC833}"/>
                </a:ext>
              </a:extLst>
            </p:cNvPr>
            <p:cNvSpPr txBox="1"/>
            <p:nvPr/>
          </p:nvSpPr>
          <p:spPr>
            <a:xfrm>
              <a:off x="6722651" y="3388455"/>
              <a:ext cx="781289" cy="465556"/>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2015</a:t>
              </a:r>
            </a:p>
          </p:txBody>
        </p:sp>
        <p:sp>
          <p:nvSpPr>
            <p:cNvPr id="59" name="TextBox 58">
              <a:extLst>
                <a:ext uri="{FF2B5EF4-FFF2-40B4-BE49-F238E27FC236}">
                  <a16:creationId xmlns:a16="http://schemas.microsoft.com/office/drawing/2014/main" id="{89F55710-C7A1-435A-9373-1C289C416014}"/>
                </a:ext>
              </a:extLst>
            </p:cNvPr>
            <p:cNvSpPr txBox="1"/>
            <p:nvPr/>
          </p:nvSpPr>
          <p:spPr>
            <a:xfrm>
              <a:off x="8429886" y="3388455"/>
              <a:ext cx="771079" cy="465556"/>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2016</a:t>
              </a:r>
            </a:p>
          </p:txBody>
        </p:sp>
        <p:sp>
          <p:nvSpPr>
            <p:cNvPr id="60" name="TextBox 59">
              <a:extLst>
                <a:ext uri="{FF2B5EF4-FFF2-40B4-BE49-F238E27FC236}">
                  <a16:creationId xmlns:a16="http://schemas.microsoft.com/office/drawing/2014/main" id="{0F44AE99-DACC-4CC9-9D63-71E6932AB909}"/>
                </a:ext>
              </a:extLst>
            </p:cNvPr>
            <p:cNvSpPr txBox="1"/>
            <p:nvPr/>
          </p:nvSpPr>
          <p:spPr>
            <a:xfrm>
              <a:off x="1616435" y="3388455"/>
              <a:ext cx="772356" cy="465556"/>
            </a:xfrm>
            <a:prstGeom prst="rect">
              <a:avLst/>
            </a:prstGeom>
            <a:noFill/>
          </p:spPr>
          <p:txBody>
            <a:bodyPr wrap="none" rtlCol="0" anchor="ctr" anchorCtr="0">
              <a:spAutoFit/>
            </a:bodyPr>
            <a:lstStyle/>
            <a:p>
              <a:pPr algn="ctr"/>
              <a:r>
                <a:rPr lang="en-US" sz="3200" b="1" dirty="0">
                  <a:solidFill>
                    <a:schemeClr val="bg1"/>
                  </a:solidFill>
                  <a:ea typeface="League Spartan" charset="0"/>
                  <a:cs typeface="Poppins" pitchFamily="2" charset="77"/>
                </a:rPr>
                <a:t>2012</a:t>
              </a:r>
            </a:p>
          </p:txBody>
        </p:sp>
        <p:sp>
          <p:nvSpPr>
            <p:cNvPr id="61" name="Subtitle 2">
              <a:extLst>
                <a:ext uri="{FF2B5EF4-FFF2-40B4-BE49-F238E27FC236}">
                  <a16:creationId xmlns:a16="http://schemas.microsoft.com/office/drawing/2014/main" id="{B18A8FDF-9254-4D1E-B53B-5D34DEFB877A}"/>
                </a:ext>
              </a:extLst>
            </p:cNvPr>
            <p:cNvSpPr txBox="1">
              <a:spLocks/>
            </p:cNvSpPr>
            <p:nvPr/>
          </p:nvSpPr>
          <p:spPr>
            <a:xfrm>
              <a:off x="8040065" y="4193661"/>
              <a:ext cx="1617850" cy="36745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 </a:t>
              </a:r>
              <a:r>
                <a:rPr lang="en-US" sz="1200" dirty="0" err="1">
                  <a:solidFill>
                    <a:schemeClr val="tx1"/>
                  </a:solidFill>
                  <a:latin typeface="+mn-lt"/>
                  <a:ea typeface="Open Sans Light" panose="020B0306030504020204" pitchFamily="34" charset="0"/>
                  <a:cs typeface="Noto Sans ExtraLight" panose="020B0302040504020204" pitchFamily="34" charset="0"/>
                </a:rPr>
                <a:t>amet</a:t>
              </a:r>
              <a:r>
                <a:rPr lang="en-US" sz="1200" dirty="0">
                  <a:solidFill>
                    <a:schemeClr val="tx1"/>
                  </a:solidFill>
                  <a:latin typeface="+mn-lt"/>
                  <a:ea typeface="Open Sans Light" panose="020B0306030504020204" pitchFamily="34" charset="0"/>
                  <a:cs typeface="Noto Sans ExtraLight" panose="020B0302040504020204" pitchFamily="34" charset="0"/>
                </a:rPr>
                <a:t>, cum modo</a:t>
              </a:r>
            </a:p>
          </p:txBody>
        </p:sp>
        <p:sp>
          <p:nvSpPr>
            <p:cNvPr id="62" name="Subtitle 2">
              <a:extLst>
                <a:ext uri="{FF2B5EF4-FFF2-40B4-BE49-F238E27FC236}">
                  <a16:creationId xmlns:a16="http://schemas.microsoft.com/office/drawing/2014/main" id="{26341D0E-5827-44BD-910F-B690E3D3A8E6}"/>
                </a:ext>
              </a:extLst>
            </p:cNvPr>
            <p:cNvSpPr txBox="1">
              <a:spLocks/>
            </p:cNvSpPr>
            <p:nvPr/>
          </p:nvSpPr>
          <p:spPr>
            <a:xfrm>
              <a:off x="4590547" y="4193661"/>
              <a:ext cx="1617850" cy="36745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 </a:t>
              </a:r>
              <a:r>
                <a:rPr lang="en-US" sz="1200" dirty="0" err="1">
                  <a:solidFill>
                    <a:schemeClr val="tx1"/>
                  </a:solidFill>
                  <a:latin typeface="+mn-lt"/>
                  <a:ea typeface="Open Sans Light" panose="020B0306030504020204" pitchFamily="34" charset="0"/>
                  <a:cs typeface="Noto Sans ExtraLight" panose="020B0302040504020204" pitchFamily="34" charset="0"/>
                </a:rPr>
                <a:t>amet</a:t>
              </a:r>
              <a:r>
                <a:rPr lang="en-US" sz="1200" dirty="0">
                  <a:solidFill>
                    <a:schemeClr val="tx1"/>
                  </a:solidFill>
                  <a:latin typeface="+mn-lt"/>
                  <a:ea typeface="Open Sans Light" panose="020B0306030504020204" pitchFamily="34" charset="0"/>
                  <a:cs typeface="Noto Sans ExtraLight" panose="020B0302040504020204" pitchFamily="34" charset="0"/>
                </a:rPr>
                <a:t>, cum modo</a:t>
              </a:r>
            </a:p>
          </p:txBody>
        </p:sp>
        <p:sp>
          <p:nvSpPr>
            <p:cNvPr id="63" name="Subtitle 2">
              <a:extLst>
                <a:ext uri="{FF2B5EF4-FFF2-40B4-BE49-F238E27FC236}">
                  <a16:creationId xmlns:a16="http://schemas.microsoft.com/office/drawing/2014/main" id="{F7C4B93D-A442-4158-AD46-95081C6AD965}"/>
                </a:ext>
              </a:extLst>
            </p:cNvPr>
            <p:cNvSpPr txBox="1">
              <a:spLocks/>
            </p:cNvSpPr>
            <p:nvPr/>
          </p:nvSpPr>
          <p:spPr>
            <a:xfrm>
              <a:off x="2923797" y="4193661"/>
              <a:ext cx="1617850" cy="36745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 </a:t>
              </a:r>
              <a:r>
                <a:rPr lang="en-US" sz="1200" dirty="0" err="1">
                  <a:solidFill>
                    <a:schemeClr val="tx1"/>
                  </a:solidFill>
                  <a:latin typeface="+mn-lt"/>
                  <a:ea typeface="Open Sans Light" panose="020B0306030504020204" pitchFamily="34" charset="0"/>
                  <a:cs typeface="Noto Sans ExtraLight" panose="020B0302040504020204" pitchFamily="34" charset="0"/>
                </a:rPr>
                <a:t>amet</a:t>
              </a:r>
              <a:r>
                <a:rPr lang="en-US" sz="1200" dirty="0">
                  <a:solidFill>
                    <a:schemeClr val="tx1"/>
                  </a:solidFill>
                  <a:latin typeface="+mn-lt"/>
                  <a:ea typeface="Open Sans Light" panose="020B0306030504020204" pitchFamily="34" charset="0"/>
                  <a:cs typeface="Noto Sans ExtraLight" panose="020B0302040504020204" pitchFamily="34" charset="0"/>
                </a:rPr>
                <a:t>, cum modo</a:t>
              </a:r>
            </a:p>
          </p:txBody>
        </p:sp>
        <p:sp>
          <p:nvSpPr>
            <p:cNvPr id="64" name="Subtitle 2">
              <a:extLst>
                <a:ext uri="{FF2B5EF4-FFF2-40B4-BE49-F238E27FC236}">
                  <a16:creationId xmlns:a16="http://schemas.microsoft.com/office/drawing/2014/main" id="{946820AC-6066-486E-89A0-DC13C8130BC9}"/>
                </a:ext>
              </a:extLst>
            </p:cNvPr>
            <p:cNvSpPr txBox="1">
              <a:spLocks/>
            </p:cNvSpPr>
            <p:nvPr/>
          </p:nvSpPr>
          <p:spPr>
            <a:xfrm>
              <a:off x="1193685" y="4193661"/>
              <a:ext cx="1617850" cy="36745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 </a:t>
              </a:r>
              <a:r>
                <a:rPr lang="en-US" sz="1200" dirty="0" err="1">
                  <a:solidFill>
                    <a:schemeClr val="tx1"/>
                  </a:solidFill>
                  <a:latin typeface="+mn-lt"/>
                  <a:ea typeface="Open Sans Light" panose="020B0306030504020204" pitchFamily="34" charset="0"/>
                  <a:cs typeface="Noto Sans ExtraLight" panose="020B0302040504020204" pitchFamily="34" charset="0"/>
                </a:rPr>
                <a:t>amet</a:t>
              </a:r>
              <a:r>
                <a:rPr lang="en-US" sz="1200" dirty="0">
                  <a:solidFill>
                    <a:schemeClr val="tx1"/>
                  </a:solidFill>
                  <a:latin typeface="+mn-lt"/>
                  <a:ea typeface="Open Sans Light" panose="020B0306030504020204" pitchFamily="34" charset="0"/>
                  <a:cs typeface="Noto Sans ExtraLight" panose="020B0302040504020204" pitchFamily="34" charset="0"/>
                </a:rPr>
                <a:t>, cum modo</a:t>
              </a:r>
            </a:p>
          </p:txBody>
        </p:sp>
        <p:sp>
          <p:nvSpPr>
            <p:cNvPr id="65" name="Subtitle 2">
              <a:extLst>
                <a:ext uri="{FF2B5EF4-FFF2-40B4-BE49-F238E27FC236}">
                  <a16:creationId xmlns:a16="http://schemas.microsoft.com/office/drawing/2014/main" id="{E0E22149-F58D-47DE-A7D5-FB2075728D48}"/>
                </a:ext>
              </a:extLst>
            </p:cNvPr>
            <p:cNvSpPr txBox="1">
              <a:spLocks/>
            </p:cNvSpPr>
            <p:nvPr/>
          </p:nvSpPr>
          <p:spPr>
            <a:xfrm>
              <a:off x="6320659" y="4193661"/>
              <a:ext cx="1617850" cy="36745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 </a:t>
              </a:r>
              <a:r>
                <a:rPr lang="en-US" sz="1200" dirty="0" err="1">
                  <a:solidFill>
                    <a:schemeClr val="tx1"/>
                  </a:solidFill>
                  <a:latin typeface="+mn-lt"/>
                  <a:ea typeface="Open Sans Light" panose="020B0306030504020204" pitchFamily="34" charset="0"/>
                  <a:cs typeface="Noto Sans ExtraLight" panose="020B0302040504020204" pitchFamily="34" charset="0"/>
                </a:rPr>
                <a:t>amet</a:t>
              </a:r>
              <a:r>
                <a:rPr lang="en-US" sz="1200" dirty="0">
                  <a:solidFill>
                    <a:schemeClr val="tx1"/>
                  </a:solidFill>
                  <a:latin typeface="+mn-lt"/>
                  <a:ea typeface="Open Sans Light" panose="020B0306030504020204" pitchFamily="34" charset="0"/>
                  <a:cs typeface="Noto Sans ExtraLight" panose="020B0302040504020204" pitchFamily="34" charset="0"/>
                </a:rPr>
                <a:t>, cum modo</a:t>
              </a:r>
            </a:p>
          </p:txBody>
        </p:sp>
      </p:grpSp>
      <p:pic>
        <p:nvPicPr>
          <p:cNvPr id="72" name="Graphic 71" descr="Lightbulb">
            <a:extLst>
              <a:ext uri="{FF2B5EF4-FFF2-40B4-BE49-F238E27FC236}">
                <a16:creationId xmlns:a16="http://schemas.microsoft.com/office/drawing/2014/main" id="{5F319CA3-DE5C-4A63-BDC3-8DA0568295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594" y="2241675"/>
            <a:ext cx="914400" cy="914400"/>
          </a:xfrm>
          <a:prstGeom prst="rect">
            <a:avLst/>
          </a:prstGeom>
        </p:spPr>
      </p:pic>
      <p:pic>
        <p:nvPicPr>
          <p:cNvPr id="73" name="Graphic 72" descr="Bullseye">
            <a:extLst>
              <a:ext uri="{FF2B5EF4-FFF2-40B4-BE49-F238E27FC236}">
                <a16:creationId xmlns:a16="http://schemas.microsoft.com/office/drawing/2014/main" id="{C2BEB4D6-4AC9-4DCD-98E7-D66E16B521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27083" y="2241675"/>
            <a:ext cx="914400" cy="914400"/>
          </a:xfrm>
          <a:prstGeom prst="rect">
            <a:avLst/>
          </a:prstGeom>
        </p:spPr>
      </p:pic>
      <p:pic>
        <p:nvPicPr>
          <p:cNvPr id="74" name="Graphic 73" descr="Target">
            <a:extLst>
              <a:ext uri="{FF2B5EF4-FFF2-40B4-BE49-F238E27FC236}">
                <a16:creationId xmlns:a16="http://schemas.microsoft.com/office/drawing/2014/main" id="{D1E6F60B-316A-4B12-9149-F59B057667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10151" y="2229894"/>
            <a:ext cx="914400" cy="914400"/>
          </a:xfrm>
          <a:prstGeom prst="rect">
            <a:avLst/>
          </a:prstGeom>
        </p:spPr>
      </p:pic>
      <p:pic>
        <p:nvPicPr>
          <p:cNvPr id="75" name="Graphic 74" descr="Stopwatch">
            <a:extLst>
              <a:ext uri="{FF2B5EF4-FFF2-40B4-BE49-F238E27FC236}">
                <a16:creationId xmlns:a16="http://schemas.microsoft.com/office/drawing/2014/main" id="{12ED1D1C-CF5B-429F-8755-1644D0F86D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65564" y="2221355"/>
            <a:ext cx="914400" cy="914400"/>
          </a:xfrm>
          <a:prstGeom prst="rect">
            <a:avLst/>
          </a:prstGeom>
        </p:spPr>
      </p:pic>
      <p:pic>
        <p:nvPicPr>
          <p:cNvPr id="76" name="Graphic 75" descr="Playbook">
            <a:extLst>
              <a:ext uri="{FF2B5EF4-FFF2-40B4-BE49-F238E27FC236}">
                <a16:creationId xmlns:a16="http://schemas.microsoft.com/office/drawing/2014/main" id="{75CE217D-7B1C-443F-90EA-048B11FE95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22738" y="2246004"/>
            <a:ext cx="914400" cy="914400"/>
          </a:xfrm>
          <a:prstGeom prst="rect">
            <a:avLst/>
          </a:prstGeom>
        </p:spPr>
      </p:pic>
    </p:spTree>
    <p:extLst>
      <p:ext uri="{BB962C8B-B14F-4D97-AF65-F5344CB8AC3E}">
        <p14:creationId xmlns:p14="http://schemas.microsoft.com/office/powerpoint/2010/main" val="172851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A9CD07-F176-4D23-8768-BF43BA04CA8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A28B2F6-D5F6-4D64-BD1E-E5D438A2979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55276E3-F0CD-493B-AA5D-181C0F428AF9}"/>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13CB41A2-4F9C-42A8-9F5D-2499EF75742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2CA7B25-16D7-419D-B6AC-3683EB078ACC}"/>
              </a:ext>
            </a:extLst>
          </p:cNvPr>
          <p:cNvSpPr>
            <a:spLocks noGrp="1"/>
          </p:cNvSpPr>
          <p:nvPr>
            <p:ph type="body" sz="quarter" idx="13"/>
          </p:nvPr>
        </p:nvSpPr>
        <p:spPr/>
        <p:txBody>
          <a:bodyPr/>
          <a:lstStyle/>
          <a:p>
            <a:endParaRPr lang="en-ZA"/>
          </a:p>
        </p:txBody>
      </p:sp>
      <p:cxnSp>
        <p:nvCxnSpPr>
          <p:cNvPr id="38" name="Straight Connector 37">
            <a:extLst>
              <a:ext uri="{FF2B5EF4-FFF2-40B4-BE49-F238E27FC236}">
                <a16:creationId xmlns:a16="http://schemas.microsoft.com/office/drawing/2014/main" id="{702A7CB8-A3E6-4424-99B5-C5BE4D2FC60E}"/>
              </a:ext>
            </a:extLst>
          </p:cNvPr>
          <p:cNvCxnSpPr/>
          <p:nvPr/>
        </p:nvCxnSpPr>
        <p:spPr>
          <a:xfrm>
            <a:off x="149622" y="4682993"/>
            <a:ext cx="11260057"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BBA08A-5FED-4427-AB20-BB8EF5C06FFA}"/>
              </a:ext>
            </a:extLst>
          </p:cNvPr>
          <p:cNvCxnSpPr/>
          <p:nvPr/>
        </p:nvCxnSpPr>
        <p:spPr>
          <a:xfrm>
            <a:off x="1765019" y="3336737"/>
            <a:ext cx="0" cy="1356194"/>
          </a:xfrm>
          <a:prstGeom prst="line">
            <a:avLst/>
          </a:prstGeom>
          <a:ln w="50800" cap="rnd">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732061F-32A2-4DC3-BE2D-2E5A11CB5C75}"/>
              </a:ext>
            </a:extLst>
          </p:cNvPr>
          <p:cNvCxnSpPr/>
          <p:nvPr/>
        </p:nvCxnSpPr>
        <p:spPr>
          <a:xfrm>
            <a:off x="3850808" y="3297457"/>
            <a:ext cx="0" cy="1356194"/>
          </a:xfrm>
          <a:prstGeom prst="line">
            <a:avLst/>
          </a:prstGeom>
          <a:ln w="50800" cap="rnd">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44F0FEA-D5F5-46EC-82A6-ACF0E72183CA}"/>
              </a:ext>
            </a:extLst>
          </p:cNvPr>
          <p:cNvCxnSpPr/>
          <p:nvPr/>
        </p:nvCxnSpPr>
        <p:spPr>
          <a:xfrm>
            <a:off x="9776480" y="3336737"/>
            <a:ext cx="0" cy="1356194"/>
          </a:xfrm>
          <a:prstGeom prst="line">
            <a:avLst/>
          </a:prstGeom>
          <a:ln w="50800" cap="rnd">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912DA80-3F84-4197-85AB-405FD2F76176}"/>
              </a:ext>
            </a:extLst>
          </p:cNvPr>
          <p:cNvCxnSpPr/>
          <p:nvPr/>
        </p:nvCxnSpPr>
        <p:spPr>
          <a:xfrm>
            <a:off x="7754325" y="3297457"/>
            <a:ext cx="0" cy="1356194"/>
          </a:xfrm>
          <a:prstGeom prst="line">
            <a:avLst/>
          </a:prstGeom>
          <a:ln w="50800" cap="rnd">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43" name="Freeform 29">
            <a:extLst>
              <a:ext uri="{FF2B5EF4-FFF2-40B4-BE49-F238E27FC236}">
                <a16:creationId xmlns:a16="http://schemas.microsoft.com/office/drawing/2014/main" id="{5AA02A8A-9981-46AF-9A87-6AE2A988DFE3}"/>
              </a:ext>
            </a:extLst>
          </p:cNvPr>
          <p:cNvSpPr/>
          <p:nvPr/>
        </p:nvSpPr>
        <p:spPr>
          <a:xfrm rot="10800000">
            <a:off x="1110869" y="2354879"/>
            <a:ext cx="1306381" cy="1436803"/>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00" dirty="0"/>
          </a:p>
        </p:txBody>
      </p:sp>
      <p:sp>
        <p:nvSpPr>
          <p:cNvPr id="44" name="Freeform 30">
            <a:extLst>
              <a:ext uri="{FF2B5EF4-FFF2-40B4-BE49-F238E27FC236}">
                <a16:creationId xmlns:a16="http://schemas.microsoft.com/office/drawing/2014/main" id="{B5428E59-DDA4-4662-9221-C6C3F95E8023}"/>
              </a:ext>
            </a:extLst>
          </p:cNvPr>
          <p:cNvSpPr/>
          <p:nvPr/>
        </p:nvSpPr>
        <p:spPr>
          <a:xfrm rot="10800000">
            <a:off x="3195414" y="1899934"/>
            <a:ext cx="1306381" cy="1436803"/>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00" dirty="0"/>
          </a:p>
        </p:txBody>
      </p:sp>
      <p:sp>
        <p:nvSpPr>
          <p:cNvPr id="45" name="Freeform 31">
            <a:extLst>
              <a:ext uri="{FF2B5EF4-FFF2-40B4-BE49-F238E27FC236}">
                <a16:creationId xmlns:a16="http://schemas.microsoft.com/office/drawing/2014/main" id="{44A800BA-C2C2-42FF-9F7F-E77FB7F50C45}"/>
              </a:ext>
            </a:extLst>
          </p:cNvPr>
          <p:cNvSpPr/>
          <p:nvPr/>
        </p:nvSpPr>
        <p:spPr>
          <a:xfrm rot="10800000">
            <a:off x="9125289" y="2354879"/>
            <a:ext cx="1306381" cy="1436803"/>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00" dirty="0"/>
          </a:p>
        </p:txBody>
      </p:sp>
      <p:sp>
        <p:nvSpPr>
          <p:cNvPr id="46" name="Freeform 33">
            <a:extLst>
              <a:ext uri="{FF2B5EF4-FFF2-40B4-BE49-F238E27FC236}">
                <a16:creationId xmlns:a16="http://schemas.microsoft.com/office/drawing/2014/main" id="{EF0139AC-9BA3-42BE-8671-10A3E953317E}"/>
              </a:ext>
            </a:extLst>
          </p:cNvPr>
          <p:cNvSpPr/>
          <p:nvPr/>
        </p:nvSpPr>
        <p:spPr>
          <a:xfrm rot="10800000">
            <a:off x="7102068" y="1899934"/>
            <a:ext cx="1306381" cy="1436803"/>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00" dirty="0"/>
          </a:p>
        </p:txBody>
      </p:sp>
      <p:sp>
        <p:nvSpPr>
          <p:cNvPr id="47" name="Oval 46">
            <a:extLst>
              <a:ext uri="{FF2B5EF4-FFF2-40B4-BE49-F238E27FC236}">
                <a16:creationId xmlns:a16="http://schemas.microsoft.com/office/drawing/2014/main" id="{2BBE342E-19E2-4ED1-96A4-CB3777D95575}"/>
              </a:ext>
            </a:extLst>
          </p:cNvPr>
          <p:cNvSpPr/>
          <p:nvPr/>
        </p:nvSpPr>
        <p:spPr>
          <a:xfrm>
            <a:off x="1585896" y="4503616"/>
            <a:ext cx="358987" cy="3589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00" dirty="0"/>
          </a:p>
        </p:txBody>
      </p:sp>
      <p:sp>
        <p:nvSpPr>
          <p:cNvPr id="48" name="Oval 47">
            <a:extLst>
              <a:ext uri="{FF2B5EF4-FFF2-40B4-BE49-F238E27FC236}">
                <a16:creationId xmlns:a16="http://schemas.microsoft.com/office/drawing/2014/main" id="{1F214037-8C01-450A-9EDC-A25B1094D8A0}"/>
              </a:ext>
            </a:extLst>
          </p:cNvPr>
          <p:cNvSpPr/>
          <p:nvPr/>
        </p:nvSpPr>
        <p:spPr>
          <a:xfrm>
            <a:off x="3665757" y="4503616"/>
            <a:ext cx="358987" cy="358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00" dirty="0"/>
          </a:p>
        </p:txBody>
      </p:sp>
      <p:sp>
        <p:nvSpPr>
          <p:cNvPr id="49" name="Oval 48">
            <a:extLst>
              <a:ext uri="{FF2B5EF4-FFF2-40B4-BE49-F238E27FC236}">
                <a16:creationId xmlns:a16="http://schemas.microsoft.com/office/drawing/2014/main" id="{9724DF48-7805-4CA5-9949-492D0D13C9D3}"/>
              </a:ext>
            </a:extLst>
          </p:cNvPr>
          <p:cNvSpPr/>
          <p:nvPr/>
        </p:nvSpPr>
        <p:spPr>
          <a:xfrm>
            <a:off x="9598988" y="4503616"/>
            <a:ext cx="358987" cy="3589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00" dirty="0"/>
          </a:p>
        </p:txBody>
      </p:sp>
      <p:sp>
        <p:nvSpPr>
          <p:cNvPr id="50" name="Oval 49">
            <a:extLst>
              <a:ext uri="{FF2B5EF4-FFF2-40B4-BE49-F238E27FC236}">
                <a16:creationId xmlns:a16="http://schemas.microsoft.com/office/drawing/2014/main" id="{BDD57E85-CDF4-4E75-9FF7-0CB662130228}"/>
              </a:ext>
            </a:extLst>
          </p:cNvPr>
          <p:cNvSpPr/>
          <p:nvPr/>
        </p:nvSpPr>
        <p:spPr>
          <a:xfrm>
            <a:off x="7575771" y="4503616"/>
            <a:ext cx="358987" cy="3589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00" dirty="0"/>
          </a:p>
        </p:txBody>
      </p:sp>
      <p:cxnSp>
        <p:nvCxnSpPr>
          <p:cNvPr id="51" name="Straight Connector 50">
            <a:extLst>
              <a:ext uri="{FF2B5EF4-FFF2-40B4-BE49-F238E27FC236}">
                <a16:creationId xmlns:a16="http://schemas.microsoft.com/office/drawing/2014/main" id="{6475AE25-1D2B-42CB-8F45-56C8FB84DF06}"/>
              </a:ext>
            </a:extLst>
          </p:cNvPr>
          <p:cNvCxnSpPr/>
          <p:nvPr/>
        </p:nvCxnSpPr>
        <p:spPr>
          <a:xfrm>
            <a:off x="5782610" y="3336737"/>
            <a:ext cx="0" cy="1356194"/>
          </a:xfrm>
          <a:prstGeom prst="line">
            <a:avLst/>
          </a:prstGeom>
          <a:ln w="50800" cap="rnd">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52" name="Freeform 68">
            <a:extLst>
              <a:ext uri="{FF2B5EF4-FFF2-40B4-BE49-F238E27FC236}">
                <a16:creationId xmlns:a16="http://schemas.microsoft.com/office/drawing/2014/main" id="{9ED744E7-A084-408C-BB0D-BE792FA44D63}"/>
              </a:ext>
            </a:extLst>
          </p:cNvPr>
          <p:cNvSpPr/>
          <p:nvPr/>
        </p:nvSpPr>
        <p:spPr>
          <a:xfrm rot="10800000">
            <a:off x="5131419" y="2354879"/>
            <a:ext cx="1306381" cy="1436803"/>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00" dirty="0"/>
          </a:p>
        </p:txBody>
      </p:sp>
      <p:sp>
        <p:nvSpPr>
          <p:cNvPr id="53" name="Oval 52">
            <a:extLst>
              <a:ext uri="{FF2B5EF4-FFF2-40B4-BE49-F238E27FC236}">
                <a16:creationId xmlns:a16="http://schemas.microsoft.com/office/drawing/2014/main" id="{96AF7088-0B77-4FBC-855A-17C4117BEB25}"/>
              </a:ext>
            </a:extLst>
          </p:cNvPr>
          <p:cNvSpPr/>
          <p:nvPr/>
        </p:nvSpPr>
        <p:spPr>
          <a:xfrm>
            <a:off x="5605118" y="4503616"/>
            <a:ext cx="358987" cy="3589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000" dirty="0"/>
          </a:p>
        </p:txBody>
      </p:sp>
      <p:sp>
        <p:nvSpPr>
          <p:cNvPr id="54" name="TextBox 53">
            <a:extLst>
              <a:ext uri="{FF2B5EF4-FFF2-40B4-BE49-F238E27FC236}">
                <a16:creationId xmlns:a16="http://schemas.microsoft.com/office/drawing/2014/main" id="{AA9CF372-720E-4B61-9AF1-31F2321E9811}"/>
              </a:ext>
            </a:extLst>
          </p:cNvPr>
          <p:cNvSpPr txBox="1"/>
          <p:nvPr/>
        </p:nvSpPr>
        <p:spPr>
          <a:xfrm>
            <a:off x="9466215" y="5087663"/>
            <a:ext cx="625492" cy="369332"/>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2021</a:t>
            </a:r>
          </a:p>
        </p:txBody>
      </p:sp>
      <p:sp>
        <p:nvSpPr>
          <p:cNvPr id="55" name="Subtitle 2">
            <a:extLst>
              <a:ext uri="{FF2B5EF4-FFF2-40B4-BE49-F238E27FC236}">
                <a16:creationId xmlns:a16="http://schemas.microsoft.com/office/drawing/2014/main" id="{30A28DA4-5E56-4491-92F1-9F0DC6660CA2}"/>
              </a:ext>
            </a:extLst>
          </p:cNvPr>
          <p:cNvSpPr txBox="1">
            <a:spLocks/>
          </p:cNvSpPr>
          <p:nvPr/>
        </p:nvSpPr>
        <p:spPr>
          <a:xfrm>
            <a:off x="8884936" y="5423737"/>
            <a:ext cx="1769647" cy="46155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 </a:t>
            </a:r>
            <a:r>
              <a:rPr lang="en-US" sz="1200" dirty="0" err="1">
                <a:solidFill>
                  <a:schemeClr val="tx1"/>
                </a:solidFill>
                <a:latin typeface="+mn-lt"/>
                <a:ea typeface="Open Sans Light" panose="020B0306030504020204" pitchFamily="34" charset="0"/>
                <a:cs typeface="Noto Sans ExtraLight" panose="020B0302040504020204" pitchFamily="34" charset="0"/>
              </a:rPr>
              <a:t>amet</a:t>
            </a:r>
            <a:r>
              <a:rPr lang="en-US" sz="1200" dirty="0">
                <a:solidFill>
                  <a:schemeClr val="tx1"/>
                </a:solidFill>
                <a:latin typeface="+mn-lt"/>
                <a:ea typeface="Open Sans Light" panose="020B0306030504020204" pitchFamily="34" charset="0"/>
                <a:cs typeface="Noto Sans ExtraLight" panose="020B0302040504020204" pitchFamily="34" charset="0"/>
              </a:rPr>
              <a:t>, cum modo</a:t>
            </a:r>
          </a:p>
        </p:txBody>
      </p:sp>
      <p:sp>
        <p:nvSpPr>
          <p:cNvPr id="56" name="TextBox 55">
            <a:extLst>
              <a:ext uri="{FF2B5EF4-FFF2-40B4-BE49-F238E27FC236}">
                <a16:creationId xmlns:a16="http://schemas.microsoft.com/office/drawing/2014/main" id="{D11C8D07-8A1D-43D4-B189-31639BB227B3}"/>
              </a:ext>
            </a:extLst>
          </p:cNvPr>
          <p:cNvSpPr txBox="1"/>
          <p:nvPr/>
        </p:nvSpPr>
        <p:spPr>
          <a:xfrm>
            <a:off x="5477687" y="5087662"/>
            <a:ext cx="625492" cy="369332"/>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2019</a:t>
            </a:r>
          </a:p>
        </p:txBody>
      </p:sp>
      <p:sp>
        <p:nvSpPr>
          <p:cNvPr id="57" name="Subtitle 2">
            <a:extLst>
              <a:ext uri="{FF2B5EF4-FFF2-40B4-BE49-F238E27FC236}">
                <a16:creationId xmlns:a16="http://schemas.microsoft.com/office/drawing/2014/main" id="{F101B651-6309-4ACA-8D6C-9C8349DC35C1}"/>
              </a:ext>
            </a:extLst>
          </p:cNvPr>
          <p:cNvSpPr txBox="1">
            <a:spLocks/>
          </p:cNvSpPr>
          <p:nvPr/>
        </p:nvSpPr>
        <p:spPr>
          <a:xfrm>
            <a:off x="4896409" y="5423737"/>
            <a:ext cx="1769647" cy="46155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 </a:t>
            </a:r>
            <a:r>
              <a:rPr lang="en-US" sz="1200" dirty="0" err="1">
                <a:solidFill>
                  <a:schemeClr val="tx1"/>
                </a:solidFill>
                <a:latin typeface="+mn-lt"/>
                <a:ea typeface="Open Sans Light" panose="020B0306030504020204" pitchFamily="34" charset="0"/>
                <a:cs typeface="Noto Sans ExtraLight" panose="020B0302040504020204" pitchFamily="34" charset="0"/>
              </a:rPr>
              <a:t>amet</a:t>
            </a:r>
            <a:r>
              <a:rPr lang="en-US" sz="1200" dirty="0">
                <a:solidFill>
                  <a:schemeClr val="tx1"/>
                </a:solidFill>
                <a:latin typeface="+mn-lt"/>
                <a:ea typeface="Open Sans Light" panose="020B0306030504020204" pitchFamily="34" charset="0"/>
                <a:cs typeface="Noto Sans ExtraLight" panose="020B0302040504020204" pitchFamily="34" charset="0"/>
              </a:rPr>
              <a:t>, cum modo</a:t>
            </a:r>
          </a:p>
        </p:txBody>
      </p:sp>
      <p:sp>
        <p:nvSpPr>
          <p:cNvPr id="58" name="TextBox 57">
            <a:extLst>
              <a:ext uri="{FF2B5EF4-FFF2-40B4-BE49-F238E27FC236}">
                <a16:creationId xmlns:a16="http://schemas.microsoft.com/office/drawing/2014/main" id="{FA3D8000-D90F-4321-B402-DDA0051A35C6}"/>
              </a:ext>
            </a:extLst>
          </p:cNvPr>
          <p:cNvSpPr txBox="1"/>
          <p:nvPr/>
        </p:nvSpPr>
        <p:spPr>
          <a:xfrm>
            <a:off x="1464403" y="5087662"/>
            <a:ext cx="622286" cy="369332"/>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2017</a:t>
            </a:r>
          </a:p>
        </p:txBody>
      </p:sp>
      <p:sp>
        <p:nvSpPr>
          <p:cNvPr id="59" name="Subtitle 2">
            <a:extLst>
              <a:ext uri="{FF2B5EF4-FFF2-40B4-BE49-F238E27FC236}">
                <a16:creationId xmlns:a16="http://schemas.microsoft.com/office/drawing/2014/main" id="{885D8B99-979C-4E5D-BB34-76D23E5D4BC8}"/>
              </a:ext>
            </a:extLst>
          </p:cNvPr>
          <p:cNvSpPr txBox="1">
            <a:spLocks/>
          </p:cNvSpPr>
          <p:nvPr/>
        </p:nvSpPr>
        <p:spPr>
          <a:xfrm>
            <a:off x="881522" y="5423737"/>
            <a:ext cx="1769647" cy="46155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 </a:t>
            </a:r>
            <a:r>
              <a:rPr lang="en-US" sz="1200" dirty="0" err="1">
                <a:solidFill>
                  <a:schemeClr val="tx1"/>
                </a:solidFill>
                <a:latin typeface="+mn-lt"/>
                <a:ea typeface="Open Sans Light" panose="020B0306030504020204" pitchFamily="34" charset="0"/>
                <a:cs typeface="Noto Sans ExtraLight" panose="020B0302040504020204" pitchFamily="34" charset="0"/>
              </a:rPr>
              <a:t>amet</a:t>
            </a:r>
            <a:r>
              <a:rPr lang="en-US" sz="1200" dirty="0">
                <a:solidFill>
                  <a:schemeClr val="tx1"/>
                </a:solidFill>
                <a:latin typeface="+mn-lt"/>
                <a:ea typeface="Open Sans Light" panose="020B0306030504020204" pitchFamily="34" charset="0"/>
                <a:cs typeface="Noto Sans ExtraLight" panose="020B0302040504020204" pitchFamily="34" charset="0"/>
              </a:rPr>
              <a:t>, cum modo</a:t>
            </a:r>
          </a:p>
        </p:txBody>
      </p:sp>
      <p:sp>
        <p:nvSpPr>
          <p:cNvPr id="60" name="TextBox 59">
            <a:extLst>
              <a:ext uri="{FF2B5EF4-FFF2-40B4-BE49-F238E27FC236}">
                <a16:creationId xmlns:a16="http://schemas.microsoft.com/office/drawing/2014/main" id="{2AB62CAB-5D79-45DA-A737-DA7023591118}"/>
              </a:ext>
            </a:extLst>
          </p:cNvPr>
          <p:cNvSpPr txBox="1"/>
          <p:nvPr/>
        </p:nvSpPr>
        <p:spPr>
          <a:xfrm>
            <a:off x="7424558" y="5087662"/>
            <a:ext cx="675185" cy="369332"/>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2020</a:t>
            </a:r>
          </a:p>
        </p:txBody>
      </p:sp>
      <p:sp>
        <p:nvSpPr>
          <p:cNvPr id="61" name="Subtitle 2">
            <a:extLst>
              <a:ext uri="{FF2B5EF4-FFF2-40B4-BE49-F238E27FC236}">
                <a16:creationId xmlns:a16="http://schemas.microsoft.com/office/drawing/2014/main" id="{E185E3FD-B669-4EAE-9327-2E7BB10E216A}"/>
              </a:ext>
            </a:extLst>
          </p:cNvPr>
          <p:cNvSpPr txBox="1">
            <a:spLocks/>
          </p:cNvSpPr>
          <p:nvPr/>
        </p:nvSpPr>
        <p:spPr>
          <a:xfrm>
            <a:off x="6868124" y="5423737"/>
            <a:ext cx="1769647" cy="46155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 </a:t>
            </a:r>
            <a:r>
              <a:rPr lang="en-US" sz="1200" dirty="0" err="1">
                <a:solidFill>
                  <a:schemeClr val="tx1"/>
                </a:solidFill>
                <a:latin typeface="+mn-lt"/>
                <a:ea typeface="Open Sans Light" panose="020B0306030504020204" pitchFamily="34" charset="0"/>
                <a:cs typeface="Noto Sans ExtraLight" panose="020B0302040504020204" pitchFamily="34" charset="0"/>
              </a:rPr>
              <a:t>amet</a:t>
            </a:r>
            <a:r>
              <a:rPr lang="en-US" sz="1200" dirty="0">
                <a:solidFill>
                  <a:schemeClr val="tx1"/>
                </a:solidFill>
                <a:latin typeface="+mn-lt"/>
                <a:ea typeface="Open Sans Light" panose="020B0306030504020204" pitchFamily="34" charset="0"/>
                <a:cs typeface="Noto Sans ExtraLight" panose="020B0302040504020204" pitchFamily="34" charset="0"/>
              </a:rPr>
              <a:t>, cum modo</a:t>
            </a:r>
          </a:p>
        </p:txBody>
      </p:sp>
      <p:sp>
        <p:nvSpPr>
          <p:cNvPr id="62" name="TextBox 61">
            <a:extLst>
              <a:ext uri="{FF2B5EF4-FFF2-40B4-BE49-F238E27FC236}">
                <a16:creationId xmlns:a16="http://schemas.microsoft.com/office/drawing/2014/main" id="{FF374C23-E3ED-4C4A-8B9C-CD40595A4530}"/>
              </a:ext>
            </a:extLst>
          </p:cNvPr>
          <p:cNvSpPr txBox="1"/>
          <p:nvPr/>
        </p:nvSpPr>
        <p:spPr>
          <a:xfrm>
            <a:off x="3521894" y="5087662"/>
            <a:ext cx="636714" cy="369332"/>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2018</a:t>
            </a:r>
          </a:p>
        </p:txBody>
      </p:sp>
      <p:sp>
        <p:nvSpPr>
          <p:cNvPr id="63" name="Subtitle 2">
            <a:extLst>
              <a:ext uri="{FF2B5EF4-FFF2-40B4-BE49-F238E27FC236}">
                <a16:creationId xmlns:a16="http://schemas.microsoft.com/office/drawing/2014/main" id="{A7E106DC-FB91-4A07-84C6-8C646414AFA7}"/>
              </a:ext>
            </a:extLst>
          </p:cNvPr>
          <p:cNvSpPr txBox="1">
            <a:spLocks/>
          </p:cNvSpPr>
          <p:nvPr/>
        </p:nvSpPr>
        <p:spPr>
          <a:xfrm>
            <a:off x="2946227" y="5423737"/>
            <a:ext cx="1769647" cy="46155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 </a:t>
            </a:r>
            <a:r>
              <a:rPr lang="en-US" sz="1200" dirty="0" err="1">
                <a:solidFill>
                  <a:schemeClr val="tx1"/>
                </a:solidFill>
                <a:latin typeface="+mn-lt"/>
                <a:ea typeface="Open Sans Light" panose="020B0306030504020204" pitchFamily="34" charset="0"/>
                <a:cs typeface="Noto Sans ExtraLight" panose="020B0302040504020204" pitchFamily="34" charset="0"/>
              </a:rPr>
              <a:t>amet</a:t>
            </a:r>
            <a:r>
              <a:rPr lang="en-US" sz="1200" dirty="0">
                <a:solidFill>
                  <a:schemeClr val="tx1"/>
                </a:solidFill>
                <a:latin typeface="+mn-lt"/>
                <a:ea typeface="Open Sans Light" panose="020B0306030504020204" pitchFamily="34" charset="0"/>
                <a:cs typeface="Noto Sans ExtraLight" panose="020B0302040504020204" pitchFamily="34" charset="0"/>
              </a:rPr>
              <a:t>, cum modo</a:t>
            </a:r>
          </a:p>
        </p:txBody>
      </p:sp>
      <p:pic>
        <p:nvPicPr>
          <p:cNvPr id="71" name="Graphic 70" descr="Lightbulb">
            <a:extLst>
              <a:ext uri="{FF2B5EF4-FFF2-40B4-BE49-F238E27FC236}">
                <a16:creationId xmlns:a16="http://schemas.microsoft.com/office/drawing/2014/main" id="{AB72B57E-1592-4E6D-9896-A23AAC0992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5157" y="2559446"/>
            <a:ext cx="914400" cy="914400"/>
          </a:xfrm>
          <a:prstGeom prst="rect">
            <a:avLst/>
          </a:prstGeom>
        </p:spPr>
      </p:pic>
      <p:pic>
        <p:nvPicPr>
          <p:cNvPr id="73" name="Graphic 72" descr="Bullseye">
            <a:extLst>
              <a:ext uri="{FF2B5EF4-FFF2-40B4-BE49-F238E27FC236}">
                <a16:creationId xmlns:a16="http://schemas.microsoft.com/office/drawing/2014/main" id="{B9FA7DCE-E6B7-4430-A2FC-59392B2791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19280" y="2554792"/>
            <a:ext cx="914400" cy="914400"/>
          </a:xfrm>
          <a:prstGeom prst="rect">
            <a:avLst/>
          </a:prstGeom>
        </p:spPr>
      </p:pic>
      <p:pic>
        <p:nvPicPr>
          <p:cNvPr id="75" name="Graphic 74" descr="Target">
            <a:extLst>
              <a:ext uri="{FF2B5EF4-FFF2-40B4-BE49-F238E27FC236}">
                <a16:creationId xmlns:a16="http://schemas.microsoft.com/office/drawing/2014/main" id="{250F36E7-C91D-4EF5-960A-AE025AEED7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91404" y="2088402"/>
            <a:ext cx="914400" cy="914400"/>
          </a:xfrm>
          <a:prstGeom prst="rect">
            <a:avLst/>
          </a:prstGeom>
        </p:spPr>
      </p:pic>
      <p:pic>
        <p:nvPicPr>
          <p:cNvPr id="77" name="Graphic 76" descr="Stopwatch">
            <a:extLst>
              <a:ext uri="{FF2B5EF4-FFF2-40B4-BE49-F238E27FC236}">
                <a16:creationId xmlns:a16="http://schemas.microsoft.com/office/drawing/2014/main" id="{11FEDBA3-B6D4-4129-B993-505C826533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5747" y="2074930"/>
            <a:ext cx="914400" cy="914400"/>
          </a:xfrm>
          <a:prstGeom prst="rect">
            <a:avLst/>
          </a:prstGeom>
        </p:spPr>
      </p:pic>
      <p:pic>
        <p:nvPicPr>
          <p:cNvPr id="79" name="Graphic 78" descr="Playbook">
            <a:extLst>
              <a:ext uri="{FF2B5EF4-FFF2-40B4-BE49-F238E27FC236}">
                <a16:creationId xmlns:a16="http://schemas.microsoft.com/office/drawing/2014/main" id="{30A41A63-801F-468E-A4F6-F3EF98AF8E8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97329" y="2559446"/>
            <a:ext cx="914400" cy="914400"/>
          </a:xfrm>
          <a:prstGeom prst="rect">
            <a:avLst/>
          </a:prstGeom>
        </p:spPr>
      </p:pic>
    </p:spTree>
    <p:extLst>
      <p:ext uri="{BB962C8B-B14F-4D97-AF65-F5344CB8AC3E}">
        <p14:creationId xmlns:p14="http://schemas.microsoft.com/office/powerpoint/2010/main" val="331441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E287CA-07E3-43C5-B667-A6C48C2AE5B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969DCBA-2644-4FE5-9F9E-3E8F5153DCD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30A8434-272F-4FC1-B513-855A42AD0B54}"/>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B051A8B1-759C-4752-A43E-7CE1834CFDA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E9FFB27-8690-4C02-97C0-DCF0AE857AFD}"/>
              </a:ext>
            </a:extLst>
          </p:cNvPr>
          <p:cNvSpPr>
            <a:spLocks noGrp="1"/>
          </p:cNvSpPr>
          <p:nvPr>
            <p:ph type="body" sz="quarter" idx="13"/>
          </p:nvPr>
        </p:nvSpPr>
        <p:spPr/>
        <p:txBody>
          <a:bodyPr/>
          <a:lstStyle/>
          <a:p>
            <a:endParaRPr lang="en-ZA"/>
          </a:p>
        </p:txBody>
      </p:sp>
      <p:pic>
        <p:nvPicPr>
          <p:cNvPr id="7" name="Graphic 6">
            <a:extLst>
              <a:ext uri="{FF2B5EF4-FFF2-40B4-BE49-F238E27FC236}">
                <a16:creationId xmlns:a16="http://schemas.microsoft.com/office/drawing/2014/main" id="{AEA0EDEC-A50C-4FFD-9E89-7D5B093A93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3576" y="1644085"/>
            <a:ext cx="7143750" cy="4762500"/>
          </a:xfrm>
          <a:prstGeom prst="rect">
            <a:avLst/>
          </a:prstGeom>
        </p:spPr>
      </p:pic>
    </p:spTree>
    <p:extLst>
      <p:ext uri="{BB962C8B-B14F-4D97-AF65-F5344CB8AC3E}">
        <p14:creationId xmlns:p14="http://schemas.microsoft.com/office/powerpoint/2010/main" val="222905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19</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20</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0C3311-0E0C-460E-B426-8E19C8B5766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080E6EF-D760-4DFA-9919-35F75F7EA46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93306B3-5990-4A94-A6A9-AEA461C21540}"/>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6D84C455-AE5C-4D5B-91FD-2AEAE1E5617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A69BE76-15A1-4FA2-97FC-2F79FD668D75}"/>
              </a:ext>
            </a:extLst>
          </p:cNvPr>
          <p:cNvSpPr>
            <a:spLocks noGrp="1"/>
          </p:cNvSpPr>
          <p:nvPr>
            <p:ph type="body" sz="quarter" idx="13"/>
          </p:nvPr>
        </p:nvSpPr>
        <p:spPr/>
        <p:txBody>
          <a:bodyPr/>
          <a:lstStyle/>
          <a:p>
            <a:endParaRPr lang="en-ZA"/>
          </a:p>
        </p:txBody>
      </p:sp>
      <p:cxnSp>
        <p:nvCxnSpPr>
          <p:cNvPr id="8" name="Straight Connector 7">
            <a:extLst>
              <a:ext uri="{FF2B5EF4-FFF2-40B4-BE49-F238E27FC236}">
                <a16:creationId xmlns:a16="http://schemas.microsoft.com/office/drawing/2014/main" id="{23CD6E64-EC01-4FB4-B5F8-ED1B1D46216B}"/>
              </a:ext>
            </a:extLst>
          </p:cNvPr>
          <p:cNvCxnSpPr>
            <a:cxnSpLocks/>
          </p:cNvCxnSpPr>
          <p:nvPr/>
        </p:nvCxnSpPr>
        <p:spPr>
          <a:xfrm flipH="1" flipV="1">
            <a:off x="5703263" y="2180488"/>
            <a:ext cx="0" cy="4124643"/>
          </a:xfrm>
          <a:prstGeom prst="line">
            <a:avLst/>
          </a:prstGeom>
          <a:ln w="50800">
            <a:solidFill>
              <a:schemeClr val="tx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0DD0B7-89B2-41A1-A12B-1E5E7C0A0BF4}"/>
              </a:ext>
            </a:extLst>
          </p:cNvPr>
          <p:cNvCxnSpPr>
            <a:cxnSpLocks/>
          </p:cNvCxnSpPr>
          <p:nvPr/>
        </p:nvCxnSpPr>
        <p:spPr>
          <a:xfrm>
            <a:off x="5703260" y="3314640"/>
            <a:ext cx="1131874" cy="0"/>
          </a:xfrm>
          <a:prstGeom prst="line">
            <a:avLst/>
          </a:prstGeom>
          <a:ln w="50800">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3360D51-7C75-4F5E-BBC6-293EAF5B9F5B}"/>
              </a:ext>
            </a:extLst>
          </p:cNvPr>
          <p:cNvSpPr/>
          <p:nvPr/>
        </p:nvSpPr>
        <p:spPr>
          <a:xfrm>
            <a:off x="7119920" y="2696424"/>
            <a:ext cx="379463" cy="123643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022">
              <a:latin typeface="+mj-lt"/>
            </a:endParaRPr>
          </a:p>
        </p:txBody>
      </p:sp>
      <p:cxnSp>
        <p:nvCxnSpPr>
          <p:cNvPr id="11" name="Straight Connector 10">
            <a:extLst>
              <a:ext uri="{FF2B5EF4-FFF2-40B4-BE49-F238E27FC236}">
                <a16:creationId xmlns:a16="http://schemas.microsoft.com/office/drawing/2014/main" id="{B94943AC-E393-49B2-A2AB-81192825A115}"/>
              </a:ext>
            </a:extLst>
          </p:cNvPr>
          <p:cNvCxnSpPr>
            <a:cxnSpLocks/>
          </p:cNvCxnSpPr>
          <p:nvPr/>
        </p:nvCxnSpPr>
        <p:spPr>
          <a:xfrm flipH="1">
            <a:off x="4571385" y="2652053"/>
            <a:ext cx="1131874" cy="0"/>
          </a:xfrm>
          <a:prstGeom prst="line">
            <a:avLst/>
          </a:prstGeom>
          <a:ln w="50800">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57210EA-974D-46D9-9F5E-920FBC0A8BBD}"/>
              </a:ext>
            </a:extLst>
          </p:cNvPr>
          <p:cNvCxnSpPr>
            <a:cxnSpLocks/>
          </p:cNvCxnSpPr>
          <p:nvPr/>
        </p:nvCxnSpPr>
        <p:spPr>
          <a:xfrm>
            <a:off x="5703258" y="5255984"/>
            <a:ext cx="1131874" cy="0"/>
          </a:xfrm>
          <a:prstGeom prst="line">
            <a:avLst/>
          </a:prstGeom>
          <a:ln w="50800">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015C74F-F3B4-494C-B8A0-DAC8029FE0DA}"/>
              </a:ext>
            </a:extLst>
          </p:cNvPr>
          <p:cNvSpPr/>
          <p:nvPr/>
        </p:nvSpPr>
        <p:spPr>
          <a:xfrm>
            <a:off x="3888867" y="2033837"/>
            <a:ext cx="379463" cy="123643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022">
              <a:latin typeface="+mj-lt"/>
            </a:endParaRPr>
          </a:p>
        </p:txBody>
      </p:sp>
      <p:sp>
        <p:nvSpPr>
          <p:cNvPr id="14" name="Rectangle 13">
            <a:extLst>
              <a:ext uri="{FF2B5EF4-FFF2-40B4-BE49-F238E27FC236}">
                <a16:creationId xmlns:a16="http://schemas.microsoft.com/office/drawing/2014/main" id="{6B81DCE5-BB81-464D-A2AC-1DACA5F76459}"/>
              </a:ext>
            </a:extLst>
          </p:cNvPr>
          <p:cNvSpPr/>
          <p:nvPr/>
        </p:nvSpPr>
        <p:spPr>
          <a:xfrm>
            <a:off x="7147499" y="4632275"/>
            <a:ext cx="379463" cy="123643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022">
              <a:latin typeface="+mj-lt"/>
            </a:endParaRPr>
          </a:p>
        </p:txBody>
      </p:sp>
      <p:sp>
        <p:nvSpPr>
          <p:cNvPr id="15" name="Rectangle 14">
            <a:extLst>
              <a:ext uri="{FF2B5EF4-FFF2-40B4-BE49-F238E27FC236}">
                <a16:creationId xmlns:a16="http://schemas.microsoft.com/office/drawing/2014/main" id="{258C6B8A-3A58-44B6-8F4C-3F8905893CE9}"/>
              </a:ext>
            </a:extLst>
          </p:cNvPr>
          <p:cNvSpPr/>
          <p:nvPr/>
        </p:nvSpPr>
        <p:spPr>
          <a:xfrm>
            <a:off x="7493373" y="2696424"/>
            <a:ext cx="2738646" cy="12367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mj-lt"/>
            </a:endParaRPr>
          </a:p>
        </p:txBody>
      </p:sp>
      <p:sp>
        <p:nvSpPr>
          <p:cNvPr id="16" name="Rectangle 15">
            <a:extLst>
              <a:ext uri="{FF2B5EF4-FFF2-40B4-BE49-F238E27FC236}">
                <a16:creationId xmlns:a16="http://schemas.microsoft.com/office/drawing/2014/main" id="{590B5104-1C1D-46CB-9FC6-DB013B014D84}"/>
              </a:ext>
            </a:extLst>
          </p:cNvPr>
          <p:cNvSpPr/>
          <p:nvPr/>
        </p:nvSpPr>
        <p:spPr>
          <a:xfrm>
            <a:off x="7526961" y="4632122"/>
            <a:ext cx="2704157" cy="12367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latin typeface="+mj-lt"/>
            </a:endParaRPr>
          </a:p>
        </p:txBody>
      </p:sp>
      <p:sp>
        <p:nvSpPr>
          <p:cNvPr id="17" name="Rectangle 16">
            <a:extLst>
              <a:ext uri="{FF2B5EF4-FFF2-40B4-BE49-F238E27FC236}">
                <a16:creationId xmlns:a16="http://schemas.microsoft.com/office/drawing/2014/main" id="{33DA5A78-AC05-4680-9430-6B2C2C960E19}"/>
              </a:ext>
            </a:extLst>
          </p:cNvPr>
          <p:cNvSpPr/>
          <p:nvPr/>
        </p:nvSpPr>
        <p:spPr>
          <a:xfrm>
            <a:off x="1255829" y="2033531"/>
            <a:ext cx="2633038" cy="1236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latin typeface="+mj-lt"/>
            </a:endParaRPr>
          </a:p>
        </p:txBody>
      </p:sp>
      <p:sp>
        <p:nvSpPr>
          <p:cNvPr id="18" name="Subtitle 2">
            <a:extLst>
              <a:ext uri="{FF2B5EF4-FFF2-40B4-BE49-F238E27FC236}">
                <a16:creationId xmlns:a16="http://schemas.microsoft.com/office/drawing/2014/main" id="{708F7AE4-9115-4B10-B60A-B153F0CFEC80}"/>
              </a:ext>
            </a:extLst>
          </p:cNvPr>
          <p:cNvSpPr txBox="1">
            <a:spLocks/>
          </p:cNvSpPr>
          <p:nvPr/>
        </p:nvSpPr>
        <p:spPr>
          <a:xfrm>
            <a:off x="7582602" y="3123414"/>
            <a:ext cx="2282289" cy="65532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GB" sz="1008" dirty="0">
                <a:solidFill>
                  <a:schemeClr val="bg1"/>
                </a:solidFill>
                <a:latin typeface="+mj-lt"/>
                <a:ea typeface="Open Sans Light" panose="020B0306030504020204" pitchFamily="34" charset="0"/>
                <a:cs typeface="Noto Sans ExtraLight" panose="020B0302040504020204" pitchFamily="34" charset="0"/>
              </a:rPr>
              <a:t>Lorem ipsum </a:t>
            </a:r>
            <a:r>
              <a:rPr lang="en-GB" sz="1008" dirty="0" err="1">
                <a:solidFill>
                  <a:schemeClr val="bg1"/>
                </a:solidFill>
                <a:latin typeface="+mj-lt"/>
                <a:ea typeface="Open Sans Light" panose="020B0306030504020204" pitchFamily="34" charset="0"/>
                <a:cs typeface="Noto Sans ExtraLight" panose="020B0302040504020204" pitchFamily="34" charset="0"/>
              </a:rPr>
              <a:t>dolor</a:t>
            </a:r>
            <a:r>
              <a:rPr lang="en-GB" sz="1008" dirty="0">
                <a:solidFill>
                  <a:schemeClr val="bg1"/>
                </a:solidFill>
                <a:latin typeface="+mj-lt"/>
                <a:ea typeface="Open Sans Light" panose="020B0306030504020204" pitchFamily="34" charset="0"/>
                <a:cs typeface="Noto Sans ExtraLight" panose="020B0302040504020204" pitchFamily="34" charset="0"/>
              </a:rPr>
              <a:t> sit </a:t>
            </a:r>
            <a:r>
              <a:rPr lang="en-GB" sz="1008" dirty="0" err="1">
                <a:solidFill>
                  <a:schemeClr val="bg1"/>
                </a:solidFill>
                <a:latin typeface="+mj-lt"/>
                <a:ea typeface="Open Sans Light" panose="020B0306030504020204" pitchFamily="34" charset="0"/>
                <a:cs typeface="Noto Sans ExtraLight" panose="020B0302040504020204" pitchFamily="34" charset="0"/>
              </a:rPr>
              <a:t>amet</a:t>
            </a:r>
            <a:r>
              <a:rPr lang="en-GB" sz="1008" dirty="0">
                <a:solidFill>
                  <a:schemeClr val="bg1"/>
                </a:solidFill>
                <a:latin typeface="+mj-lt"/>
                <a:ea typeface="Open Sans Light" panose="020B0306030504020204" pitchFamily="34" charset="0"/>
                <a:cs typeface="Noto Sans ExtraLight" panose="020B0302040504020204" pitchFamily="34" charset="0"/>
              </a:rPr>
              <a:t>, cum modo </a:t>
            </a:r>
            <a:r>
              <a:rPr lang="en-GB" sz="1008" dirty="0" err="1">
                <a:solidFill>
                  <a:schemeClr val="bg1"/>
                </a:solidFill>
                <a:latin typeface="+mj-lt"/>
                <a:ea typeface="Open Sans Light" panose="020B0306030504020204" pitchFamily="34" charset="0"/>
                <a:cs typeface="Noto Sans ExtraLight" panose="020B0302040504020204" pitchFamily="34" charset="0"/>
              </a:rPr>
              <a:t>comprehensam</a:t>
            </a:r>
            <a:r>
              <a:rPr lang="en-GB" sz="1008" dirty="0">
                <a:solidFill>
                  <a:schemeClr val="bg1"/>
                </a:solidFill>
                <a:latin typeface="+mj-lt"/>
                <a:ea typeface="Open Sans Light" panose="020B0306030504020204" pitchFamily="34" charset="0"/>
                <a:cs typeface="Noto Sans ExtraLight" panose="020B0302040504020204" pitchFamily="34" charset="0"/>
              </a:rPr>
              <a:t> in. </a:t>
            </a:r>
            <a:r>
              <a:rPr lang="en-GB" sz="1008" dirty="0" err="1">
                <a:solidFill>
                  <a:schemeClr val="bg1"/>
                </a:solidFill>
                <a:latin typeface="+mj-lt"/>
                <a:ea typeface="Open Sans Light" panose="020B0306030504020204" pitchFamily="34" charset="0"/>
                <a:cs typeface="Noto Sans ExtraLight" panose="020B0302040504020204" pitchFamily="34" charset="0"/>
              </a:rPr>
              <a:t>Sed</a:t>
            </a:r>
            <a:r>
              <a:rPr lang="en-GB" sz="1008" dirty="0">
                <a:solidFill>
                  <a:schemeClr val="bg1"/>
                </a:solidFill>
                <a:latin typeface="+mj-lt"/>
                <a:ea typeface="Open Sans Light" panose="020B0306030504020204" pitchFamily="34" charset="0"/>
                <a:cs typeface="Noto Sans ExtraLight" panose="020B0302040504020204" pitchFamily="34" charset="0"/>
              </a:rPr>
              <a:t> </a:t>
            </a:r>
            <a:r>
              <a:rPr lang="en-GB" sz="1008" dirty="0" err="1">
                <a:solidFill>
                  <a:schemeClr val="bg1"/>
                </a:solidFill>
                <a:latin typeface="+mj-lt"/>
                <a:ea typeface="Open Sans Light" panose="020B0306030504020204" pitchFamily="34" charset="0"/>
                <a:cs typeface="Noto Sans ExtraLight" panose="020B0302040504020204" pitchFamily="34" charset="0"/>
              </a:rPr>
              <a:t>nibh</a:t>
            </a:r>
            <a:r>
              <a:rPr lang="en-GB" sz="1008" dirty="0">
                <a:solidFill>
                  <a:schemeClr val="bg1"/>
                </a:solidFill>
                <a:latin typeface="+mj-lt"/>
                <a:ea typeface="Open Sans Light" panose="020B0306030504020204" pitchFamily="34" charset="0"/>
                <a:cs typeface="Noto Sans ExtraLight" panose="020B0302040504020204" pitchFamily="34" charset="0"/>
              </a:rPr>
              <a:t> </a:t>
            </a:r>
            <a:r>
              <a:rPr lang="en-GB" sz="1008" dirty="0" err="1">
                <a:solidFill>
                  <a:schemeClr val="bg1"/>
                </a:solidFill>
                <a:latin typeface="+mj-lt"/>
                <a:ea typeface="Open Sans Light" panose="020B0306030504020204" pitchFamily="34" charset="0"/>
                <a:cs typeface="Noto Sans ExtraLight" panose="020B0302040504020204" pitchFamily="34" charset="0"/>
              </a:rPr>
              <a:t>theophrastus</a:t>
            </a:r>
            <a:r>
              <a:rPr lang="en-GB" sz="1008" dirty="0">
                <a:solidFill>
                  <a:schemeClr val="bg1"/>
                </a:solidFill>
                <a:latin typeface="+mj-lt"/>
                <a:ea typeface="Open Sans Light" panose="020B0306030504020204" pitchFamily="34" charset="0"/>
                <a:cs typeface="Noto Sans ExtraLight" panose="020B0302040504020204" pitchFamily="34" charset="0"/>
              </a:rPr>
              <a:t> in.</a:t>
            </a:r>
            <a:endParaRPr lang="en-US" sz="1008" dirty="0">
              <a:solidFill>
                <a:schemeClr val="bg1"/>
              </a:solidFill>
              <a:latin typeface="+mj-lt"/>
              <a:ea typeface="Open Sans Light" panose="020B0306030504020204" pitchFamily="34" charset="0"/>
              <a:cs typeface="Noto Sans ExtraLight" panose="020B0302040504020204" pitchFamily="34" charset="0"/>
            </a:endParaRPr>
          </a:p>
        </p:txBody>
      </p:sp>
      <p:sp>
        <p:nvSpPr>
          <p:cNvPr id="19" name="TextBox 18">
            <a:extLst>
              <a:ext uri="{FF2B5EF4-FFF2-40B4-BE49-F238E27FC236}">
                <a16:creationId xmlns:a16="http://schemas.microsoft.com/office/drawing/2014/main" id="{BE300853-8AC1-4EB0-818D-34A8A057CCA9}"/>
              </a:ext>
            </a:extLst>
          </p:cNvPr>
          <p:cNvSpPr txBox="1"/>
          <p:nvPr/>
        </p:nvSpPr>
        <p:spPr>
          <a:xfrm>
            <a:off x="7597125" y="2815178"/>
            <a:ext cx="619080" cy="299184"/>
          </a:xfrm>
          <a:prstGeom prst="rect">
            <a:avLst/>
          </a:prstGeom>
          <a:noFill/>
        </p:spPr>
        <p:txBody>
          <a:bodyPr wrap="none" rtlCol="0" anchor="ctr" anchorCtr="0">
            <a:spAutoFit/>
          </a:bodyPr>
          <a:lstStyle/>
          <a:p>
            <a:r>
              <a:rPr lang="en-US" sz="1344" b="1" dirty="0">
                <a:solidFill>
                  <a:schemeClr val="bg1"/>
                </a:solidFill>
                <a:latin typeface="+mj-lt"/>
                <a:ea typeface="League Spartan" charset="0"/>
                <a:cs typeface="Poppins" pitchFamily="2" charset="77"/>
              </a:rPr>
              <a:t>Event</a:t>
            </a:r>
          </a:p>
        </p:txBody>
      </p:sp>
      <p:sp>
        <p:nvSpPr>
          <p:cNvPr id="20" name="Subtitle 2">
            <a:extLst>
              <a:ext uri="{FF2B5EF4-FFF2-40B4-BE49-F238E27FC236}">
                <a16:creationId xmlns:a16="http://schemas.microsoft.com/office/drawing/2014/main" id="{6089C7F1-AA0E-414D-886C-6FD7AE5AB891}"/>
              </a:ext>
            </a:extLst>
          </p:cNvPr>
          <p:cNvSpPr txBox="1">
            <a:spLocks/>
          </p:cNvSpPr>
          <p:nvPr/>
        </p:nvSpPr>
        <p:spPr>
          <a:xfrm>
            <a:off x="7582602" y="5069162"/>
            <a:ext cx="2282289" cy="65532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GB" sz="1008" dirty="0">
                <a:solidFill>
                  <a:schemeClr val="bg1"/>
                </a:solidFill>
                <a:latin typeface="+mj-lt"/>
                <a:ea typeface="Open Sans Light" panose="020B0306030504020204" pitchFamily="34" charset="0"/>
                <a:cs typeface="Noto Sans ExtraLight" panose="020B0302040504020204" pitchFamily="34" charset="0"/>
              </a:rPr>
              <a:t>Lorem ipsum </a:t>
            </a:r>
            <a:r>
              <a:rPr lang="en-GB" sz="1008" dirty="0" err="1">
                <a:solidFill>
                  <a:schemeClr val="bg1"/>
                </a:solidFill>
                <a:latin typeface="+mj-lt"/>
                <a:ea typeface="Open Sans Light" panose="020B0306030504020204" pitchFamily="34" charset="0"/>
                <a:cs typeface="Noto Sans ExtraLight" panose="020B0302040504020204" pitchFamily="34" charset="0"/>
              </a:rPr>
              <a:t>dolor</a:t>
            </a:r>
            <a:r>
              <a:rPr lang="en-GB" sz="1008" dirty="0">
                <a:solidFill>
                  <a:schemeClr val="bg1"/>
                </a:solidFill>
                <a:latin typeface="+mj-lt"/>
                <a:ea typeface="Open Sans Light" panose="020B0306030504020204" pitchFamily="34" charset="0"/>
                <a:cs typeface="Noto Sans ExtraLight" panose="020B0302040504020204" pitchFamily="34" charset="0"/>
              </a:rPr>
              <a:t> sit </a:t>
            </a:r>
            <a:r>
              <a:rPr lang="en-GB" sz="1008" dirty="0" err="1">
                <a:solidFill>
                  <a:schemeClr val="bg1"/>
                </a:solidFill>
                <a:latin typeface="+mj-lt"/>
                <a:ea typeface="Open Sans Light" panose="020B0306030504020204" pitchFamily="34" charset="0"/>
                <a:cs typeface="Noto Sans ExtraLight" panose="020B0302040504020204" pitchFamily="34" charset="0"/>
              </a:rPr>
              <a:t>amet</a:t>
            </a:r>
            <a:r>
              <a:rPr lang="en-GB" sz="1008" dirty="0">
                <a:solidFill>
                  <a:schemeClr val="bg1"/>
                </a:solidFill>
                <a:latin typeface="+mj-lt"/>
                <a:ea typeface="Open Sans Light" panose="020B0306030504020204" pitchFamily="34" charset="0"/>
                <a:cs typeface="Noto Sans ExtraLight" panose="020B0302040504020204" pitchFamily="34" charset="0"/>
              </a:rPr>
              <a:t>, cum modo </a:t>
            </a:r>
            <a:r>
              <a:rPr lang="en-GB" sz="1008" dirty="0" err="1">
                <a:solidFill>
                  <a:schemeClr val="bg1"/>
                </a:solidFill>
                <a:latin typeface="+mj-lt"/>
                <a:ea typeface="Open Sans Light" panose="020B0306030504020204" pitchFamily="34" charset="0"/>
                <a:cs typeface="Noto Sans ExtraLight" panose="020B0302040504020204" pitchFamily="34" charset="0"/>
              </a:rPr>
              <a:t>comprehensam</a:t>
            </a:r>
            <a:r>
              <a:rPr lang="en-GB" sz="1008" dirty="0">
                <a:solidFill>
                  <a:schemeClr val="bg1"/>
                </a:solidFill>
                <a:latin typeface="+mj-lt"/>
                <a:ea typeface="Open Sans Light" panose="020B0306030504020204" pitchFamily="34" charset="0"/>
                <a:cs typeface="Noto Sans ExtraLight" panose="020B0302040504020204" pitchFamily="34" charset="0"/>
              </a:rPr>
              <a:t> in. </a:t>
            </a:r>
            <a:r>
              <a:rPr lang="en-GB" sz="1008" dirty="0" err="1">
                <a:solidFill>
                  <a:schemeClr val="bg1"/>
                </a:solidFill>
                <a:latin typeface="+mj-lt"/>
                <a:ea typeface="Open Sans Light" panose="020B0306030504020204" pitchFamily="34" charset="0"/>
                <a:cs typeface="Noto Sans ExtraLight" panose="020B0302040504020204" pitchFamily="34" charset="0"/>
              </a:rPr>
              <a:t>Sed</a:t>
            </a:r>
            <a:r>
              <a:rPr lang="en-GB" sz="1008" dirty="0">
                <a:solidFill>
                  <a:schemeClr val="bg1"/>
                </a:solidFill>
                <a:latin typeface="+mj-lt"/>
                <a:ea typeface="Open Sans Light" panose="020B0306030504020204" pitchFamily="34" charset="0"/>
                <a:cs typeface="Noto Sans ExtraLight" panose="020B0302040504020204" pitchFamily="34" charset="0"/>
              </a:rPr>
              <a:t> </a:t>
            </a:r>
            <a:r>
              <a:rPr lang="en-GB" sz="1008" dirty="0" err="1">
                <a:solidFill>
                  <a:schemeClr val="bg1"/>
                </a:solidFill>
                <a:latin typeface="+mj-lt"/>
                <a:ea typeface="Open Sans Light" panose="020B0306030504020204" pitchFamily="34" charset="0"/>
                <a:cs typeface="Noto Sans ExtraLight" panose="020B0302040504020204" pitchFamily="34" charset="0"/>
              </a:rPr>
              <a:t>nibh</a:t>
            </a:r>
            <a:r>
              <a:rPr lang="en-GB" sz="1008" dirty="0">
                <a:solidFill>
                  <a:schemeClr val="bg1"/>
                </a:solidFill>
                <a:latin typeface="+mj-lt"/>
                <a:ea typeface="Open Sans Light" panose="020B0306030504020204" pitchFamily="34" charset="0"/>
                <a:cs typeface="Noto Sans ExtraLight" panose="020B0302040504020204" pitchFamily="34" charset="0"/>
              </a:rPr>
              <a:t> </a:t>
            </a:r>
            <a:r>
              <a:rPr lang="en-GB" sz="1008" dirty="0" err="1">
                <a:solidFill>
                  <a:schemeClr val="bg1"/>
                </a:solidFill>
                <a:latin typeface="+mj-lt"/>
                <a:ea typeface="Open Sans Light" panose="020B0306030504020204" pitchFamily="34" charset="0"/>
                <a:cs typeface="Noto Sans ExtraLight" panose="020B0302040504020204" pitchFamily="34" charset="0"/>
              </a:rPr>
              <a:t>theophrastus</a:t>
            </a:r>
            <a:r>
              <a:rPr lang="en-GB" sz="1008" dirty="0">
                <a:solidFill>
                  <a:schemeClr val="bg1"/>
                </a:solidFill>
                <a:latin typeface="+mj-lt"/>
                <a:ea typeface="Open Sans Light" panose="020B0306030504020204" pitchFamily="34" charset="0"/>
                <a:cs typeface="Noto Sans ExtraLight" panose="020B0302040504020204" pitchFamily="34" charset="0"/>
              </a:rPr>
              <a:t> in.</a:t>
            </a:r>
            <a:endParaRPr lang="en-US" sz="1008" dirty="0">
              <a:solidFill>
                <a:schemeClr val="bg1"/>
              </a:solidFill>
              <a:latin typeface="+mj-lt"/>
              <a:ea typeface="Open Sans Light" panose="020B0306030504020204" pitchFamily="34" charset="0"/>
              <a:cs typeface="Noto Sans ExtraLight" panose="020B0302040504020204" pitchFamily="34" charset="0"/>
            </a:endParaRPr>
          </a:p>
        </p:txBody>
      </p:sp>
      <p:sp>
        <p:nvSpPr>
          <p:cNvPr id="21" name="TextBox 20">
            <a:extLst>
              <a:ext uri="{FF2B5EF4-FFF2-40B4-BE49-F238E27FC236}">
                <a16:creationId xmlns:a16="http://schemas.microsoft.com/office/drawing/2014/main" id="{5739DBBE-6BC4-41BC-A56F-353A51123176}"/>
              </a:ext>
            </a:extLst>
          </p:cNvPr>
          <p:cNvSpPr txBox="1"/>
          <p:nvPr/>
        </p:nvSpPr>
        <p:spPr>
          <a:xfrm>
            <a:off x="7597125" y="4760927"/>
            <a:ext cx="619080" cy="299184"/>
          </a:xfrm>
          <a:prstGeom prst="rect">
            <a:avLst/>
          </a:prstGeom>
          <a:noFill/>
        </p:spPr>
        <p:txBody>
          <a:bodyPr wrap="none" rtlCol="0" anchor="ctr" anchorCtr="0">
            <a:spAutoFit/>
          </a:bodyPr>
          <a:lstStyle/>
          <a:p>
            <a:r>
              <a:rPr lang="en-US" sz="1344" b="1" dirty="0">
                <a:solidFill>
                  <a:schemeClr val="bg1"/>
                </a:solidFill>
                <a:latin typeface="+mj-lt"/>
                <a:ea typeface="League Spartan" charset="0"/>
                <a:cs typeface="Poppins" pitchFamily="2" charset="77"/>
              </a:rPr>
              <a:t>Event</a:t>
            </a:r>
          </a:p>
        </p:txBody>
      </p:sp>
      <p:sp>
        <p:nvSpPr>
          <p:cNvPr id="22" name="Subtitle 2">
            <a:extLst>
              <a:ext uri="{FF2B5EF4-FFF2-40B4-BE49-F238E27FC236}">
                <a16:creationId xmlns:a16="http://schemas.microsoft.com/office/drawing/2014/main" id="{BC9FBC0D-AE52-4E24-B010-372E49AB3521}"/>
              </a:ext>
            </a:extLst>
          </p:cNvPr>
          <p:cNvSpPr txBox="1">
            <a:spLocks/>
          </p:cNvSpPr>
          <p:nvPr/>
        </p:nvSpPr>
        <p:spPr>
          <a:xfrm>
            <a:off x="1435006" y="2459041"/>
            <a:ext cx="2282289" cy="65532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GB" sz="1008" dirty="0">
                <a:solidFill>
                  <a:schemeClr val="bg1"/>
                </a:solidFill>
                <a:latin typeface="+mj-lt"/>
                <a:ea typeface="Open Sans Light" panose="020B0306030504020204" pitchFamily="34" charset="0"/>
                <a:cs typeface="Noto Sans ExtraLight" panose="020B0302040504020204" pitchFamily="34" charset="0"/>
              </a:rPr>
              <a:t>Lorem ipsum </a:t>
            </a:r>
            <a:r>
              <a:rPr lang="en-GB" sz="1008" dirty="0" err="1">
                <a:solidFill>
                  <a:schemeClr val="bg1"/>
                </a:solidFill>
                <a:latin typeface="+mj-lt"/>
                <a:ea typeface="Open Sans Light" panose="020B0306030504020204" pitchFamily="34" charset="0"/>
                <a:cs typeface="Noto Sans ExtraLight" panose="020B0302040504020204" pitchFamily="34" charset="0"/>
              </a:rPr>
              <a:t>dolor</a:t>
            </a:r>
            <a:r>
              <a:rPr lang="en-GB" sz="1008" dirty="0">
                <a:solidFill>
                  <a:schemeClr val="bg1"/>
                </a:solidFill>
                <a:latin typeface="+mj-lt"/>
                <a:ea typeface="Open Sans Light" panose="020B0306030504020204" pitchFamily="34" charset="0"/>
                <a:cs typeface="Noto Sans ExtraLight" panose="020B0302040504020204" pitchFamily="34" charset="0"/>
              </a:rPr>
              <a:t> sit </a:t>
            </a:r>
            <a:r>
              <a:rPr lang="en-GB" sz="1008" dirty="0" err="1">
                <a:solidFill>
                  <a:schemeClr val="bg1"/>
                </a:solidFill>
                <a:latin typeface="+mj-lt"/>
                <a:ea typeface="Open Sans Light" panose="020B0306030504020204" pitchFamily="34" charset="0"/>
                <a:cs typeface="Noto Sans ExtraLight" panose="020B0302040504020204" pitchFamily="34" charset="0"/>
              </a:rPr>
              <a:t>amet</a:t>
            </a:r>
            <a:r>
              <a:rPr lang="en-GB" sz="1008" dirty="0">
                <a:solidFill>
                  <a:schemeClr val="bg1"/>
                </a:solidFill>
                <a:latin typeface="+mj-lt"/>
                <a:ea typeface="Open Sans Light" panose="020B0306030504020204" pitchFamily="34" charset="0"/>
                <a:cs typeface="Noto Sans ExtraLight" panose="020B0302040504020204" pitchFamily="34" charset="0"/>
              </a:rPr>
              <a:t>, cum modo </a:t>
            </a:r>
            <a:r>
              <a:rPr lang="en-GB" sz="1008" dirty="0" err="1">
                <a:solidFill>
                  <a:schemeClr val="bg1"/>
                </a:solidFill>
                <a:latin typeface="+mj-lt"/>
                <a:ea typeface="Open Sans Light" panose="020B0306030504020204" pitchFamily="34" charset="0"/>
                <a:cs typeface="Noto Sans ExtraLight" panose="020B0302040504020204" pitchFamily="34" charset="0"/>
              </a:rPr>
              <a:t>comprehensam</a:t>
            </a:r>
            <a:r>
              <a:rPr lang="en-GB" sz="1008" dirty="0">
                <a:solidFill>
                  <a:schemeClr val="bg1"/>
                </a:solidFill>
                <a:latin typeface="+mj-lt"/>
                <a:ea typeface="Open Sans Light" panose="020B0306030504020204" pitchFamily="34" charset="0"/>
                <a:cs typeface="Noto Sans ExtraLight" panose="020B0302040504020204" pitchFamily="34" charset="0"/>
              </a:rPr>
              <a:t> in. </a:t>
            </a:r>
            <a:r>
              <a:rPr lang="en-GB" sz="1008" dirty="0" err="1">
                <a:solidFill>
                  <a:schemeClr val="bg1"/>
                </a:solidFill>
                <a:latin typeface="+mj-lt"/>
                <a:ea typeface="Open Sans Light" panose="020B0306030504020204" pitchFamily="34" charset="0"/>
                <a:cs typeface="Noto Sans ExtraLight" panose="020B0302040504020204" pitchFamily="34" charset="0"/>
              </a:rPr>
              <a:t>Sed</a:t>
            </a:r>
            <a:r>
              <a:rPr lang="en-GB" sz="1008" dirty="0">
                <a:solidFill>
                  <a:schemeClr val="bg1"/>
                </a:solidFill>
                <a:latin typeface="+mj-lt"/>
                <a:ea typeface="Open Sans Light" panose="020B0306030504020204" pitchFamily="34" charset="0"/>
                <a:cs typeface="Noto Sans ExtraLight" panose="020B0302040504020204" pitchFamily="34" charset="0"/>
              </a:rPr>
              <a:t> </a:t>
            </a:r>
            <a:r>
              <a:rPr lang="en-GB" sz="1008" dirty="0" err="1">
                <a:solidFill>
                  <a:schemeClr val="bg1"/>
                </a:solidFill>
                <a:latin typeface="+mj-lt"/>
                <a:ea typeface="Open Sans Light" panose="020B0306030504020204" pitchFamily="34" charset="0"/>
                <a:cs typeface="Noto Sans ExtraLight" panose="020B0302040504020204" pitchFamily="34" charset="0"/>
              </a:rPr>
              <a:t>nibh</a:t>
            </a:r>
            <a:r>
              <a:rPr lang="en-GB" sz="1008" dirty="0">
                <a:solidFill>
                  <a:schemeClr val="bg1"/>
                </a:solidFill>
                <a:latin typeface="+mj-lt"/>
                <a:ea typeface="Open Sans Light" panose="020B0306030504020204" pitchFamily="34" charset="0"/>
                <a:cs typeface="Noto Sans ExtraLight" panose="020B0302040504020204" pitchFamily="34" charset="0"/>
              </a:rPr>
              <a:t> </a:t>
            </a:r>
            <a:r>
              <a:rPr lang="en-GB" sz="1008" dirty="0" err="1">
                <a:solidFill>
                  <a:schemeClr val="bg1"/>
                </a:solidFill>
                <a:latin typeface="+mj-lt"/>
                <a:ea typeface="Open Sans Light" panose="020B0306030504020204" pitchFamily="34" charset="0"/>
                <a:cs typeface="Noto Sans ExtraLight" panose="020B0302040504020204" pitchFamily="34" charset="0"/>
              </a:rPr>
              <a:t>theophrastus</a:t>
            </a:r>
            <a:r>
              <a:rPr lang="en-GB" sz="1008" dirty="0">
                <a:solidFill>
                  <a:schemeClr val="bg1"/>
                </a:solidFill>
                <a:latin typeface="+mj-lt"/>
                <a:ea typeface="Open Sans Light" panose="020B0306030504020204" pitchFamily="34" charset="0"/>
                <a:cs typeface="Noto Sans ExtraLight" panose="020B0302040504020204" pitchFamily="34" charset="0"/>
              </a:rPr>
              <a:t> in.</a:t>
            </a:r>
            <a:endParaRPr lang="en-US" sz="1008" dirty="0">
              <a:solidFill>
                <a:schemeClr val="bg1"/>
              </a:solidFill>
              <a:latin typeface="+mj-lt"/>
              <a:ea typeface="Open Sans Light" panose="020B0306030504020204" pitchFamily="34" charset="0"/>
              <a:cs typeface="Noto Sans ExtraLight" panose="020B0302040504020204" pitchFamily="34" charset="0"/>
            </a:endParaRPr>
          </a:p>
        </p:txBody>
      </p:sp>
      <p:sp>
        <p:nvSpPr>
          <p:cNvPr id="23" name="TextBox 22">
            <a:extLst>
              <a:ext uri="{FF2B5EF4-FFF2-40B4-BE49-F238E27FC236}">
                <a16:creationId xmlns:a16="http://schemas.microsoft.com/office/drawing/2014/main" id="{419C9ADA-9C47-458E-86CD-E9F1403C8F63}"/>
              </a:ext>
            </a:extLst>
          </p:cNvPr>
          <p:cNvSpPr txBox="1"/>
          <p:nvPr/>
        </p:nvSpPr>
        <p:spPr>
          <a:xfrm>
            <a:off x="1446428" y="2150806"/>
            <a:ext cx="619080" cy="299184"/>
          </a:xfrm>
          <a:prstGeom prst="rect">
            <a:avLst/>
          </a:prstGeom>
          <a:noFill/>
        </p:spPr>
        <p:txBody>
          <a:bodyPr wrap="none" rtlCol="0" anchor="ctr" anchorCtr="0">
            <a:spAutoFit/>
          </a:bodyPr>
          <a:lstStyle/>
          <a:p>
            <a:r>
              <a:rPr lang="en-US" sz="1344" b="1" dirty="0">
                <a:solidFill>
                  <a:schemeClr val="bg1"/>
                </a:solidFill>
                <a:latin typeface="+mj-lt"/>
                <a:ea typeface="League Spartan" charset="0"/>
                <a:cs typeface="Poppins" pitchFamily="2" charset="77"/>
              </a:rPr>
              <a:t>Event</a:t>
            </a:r>
          </a:p>
        </p:txBody>
      </p:sp>
      <p:sp>
        <p:nvSpPr>
          <p:cNvPr id="24" name="TextBox 23">
            <a:extLst>
              <a:ext uri="{FF2B5EF4-FFF2-40B4-BE49-F238E27FC236}">
                <a16:creationId xmlns:a16="http://schemas.microsoft.com/office/drawing/2014/main" id="{9346AAF9-1DA0-4F2E-BCEA-1055A4432457}"/>
              </a:ext>
            </a:extLst>
          </p:cNvPr>
          <p:cNvSpPr txBox="1"/>
          <p:nvPr/>
        </p:nvSpPr>
        <p:spPr>
          <a:xfrm rot="16200000">
            <a:off x="7034577" y="3173274"/>
            <a:ext cx="550151" cy="299184"/>
          </a:xfrm>
          <a:prstGeom prst="rect">
            <a:avLst/>
          </a:prstGeom>
          <a:noFill/>
        </p:spPr>
        <p:txBody>
          <a:bodyPr wrap="none" rtlCol="0" anchor="ctr">
            <a:spAutoFit/>
          </a:bodyPr>
          <a:lstStyle/>
          <a:p>
            <a:pPr algn="ctr"/>
            <a:r>
              <a:rPr lang="en-US" sz="1344" b="1" dirty="0">
                <a:solidFill>
                  <a:schemeClr val="bg1"/>
                </a:solidFill>
                <a:latin typeface="+mj-lt"/>
                <a:ea typeface="Noto Sans" panose="020B0502040504020204" pitchFamily="34" charset="0"/>
                <a:cs typeface="Noto Sans" panose="020B0502040504020204" pitchFamily="34" charset="0"/>
              </a:rPr>
              <a:t>2007</a:t>
            </a:r>
          </a:p>
        </p:txBody>
      </p:sp>
      <p:sp>
        <p:nvSpPr>
          <p:cNvPr id="25" name="TextBox 24">
            <a:extLst>
              <a:ext uri="{FF2B5EF4-FFF2-40B4-BE49-F238E27FC236}">
                <a16:creationId xmlns:a16="http://schemas.microsoft.com/office/drawing/2014/main" id="{C88A51CF-B570-4ADE-8237-3B9140597B5B}"/>
              </a:ext>
            </a:extLst>
          </p:cNvPr>
          <p:cNvSpPr txBox="1"/>
          <p:nvPr/>
        </p:nvSpPr>
        <p:spPr>
          <a:xfrm rot="16200000">
            <a:off x="7078186" y="5100897"/>
            <a:ext cx="518092" cy="299184"/>
          </a:xfrm>
          <a:prstGeom prst="rect">
            <a:avLst/>
          </a:prstGeom>
          <a:noFill/>
        </p:spPr>
        <p:txBody>
          <a:bodyPr wrap="none" rtlCol="0" anchor="ctr">
            <a:spAutoFit/>
          </a:bodyPr>
          <a:lstStyle/>
          <a:p>
            <a:pPr algn="ctr"/>
            <a:r>
              <a:rPr lang="en-US" sz="1344" b="1" dirty="0">
                <a:solidFill>
                  <a:schemeClr val="bg1"/>
                </a:solidFill>
                <a:latin typeface="+mj-lt"/>
                <a:ea typeface="Noto Sans" panose="020B0502040504020204" pitchFamily="34" charset="0"/>
                <a:cs typeface="Noto Sans" panose="020B0502040504020204" pitchFamily="34" charset="0"/>
              </a:rPr>
              <a:t>2013</a:t>
            </a:r>
          </a:p>
        </p:txBody>
      </p:sp>
      <p:sp>
        <p:nvSpPr>
          <p:cNvPr id="26" name="TextBox 25">
            <a:extLst>
              <a:ext uri="{FF2B5EF4-FFF2-40B4-BE49-F238E27FC236}">
                <a16:creationId xmlns:a16="http://schemas.microsoft.com/office/drawing/2014/main" id="{9D495EDD-1E56-4123-AEFB-7FB1C3BCFC3C}"/>
              </a:ext>
            </a:extLst>
          </p:cNvPr>
          <p:cNvSpPr txBox="1"/>
          <p:nvPr/>
        </p:nvSpPr>
        <p:spPr>
          <a:xfrm rot="5400000">
            <a:off x="3799517" y="2502307"/>
            <a:ext cx="558166" cy="299184"/>
          </a:xfrm>
          <a:prstGeom prst="rect">
            <a:avLst/>
          </a:prstGeom>
          <a:noFill/>
        </p:spPr>
        <p:txBody>
          <a:bodyPr wrap="none" rtlCol="0" anchor="ctr">
            <a:spAutoFit/>
          </a:bodyPr>
          <a:lstStyle/>
          <a:p>
            <a:pPr algn="ctr"/>
            <a:r>
              <a:rPr lang="en-US" sz="1344" b="1" dirty="0">
                <a:solidFill>
                  <a:schemeClr val="bg1"/>
                </a:solidFill>
                <a:latin typeface="+mj-lt"/>
                <a:ea typeface="Noto Sans" panose="020B0502040504020204" pitchFamily="34" charset="0"/>
                <a:cs typeface="Noto Sans" panose="020B0502040504020204" pitchFamily="34" charset="0"/>
              </a:rPr>
              <a:t>2005</a:t>
            </a:r>
          </a:p>
        </p:txBody>
      </p:sp>
      <p:sp>
        <p:nvSpPr>
          <p:cNvPr id="27" name="TextBox 26">
            <a:extLst>
              <a:ext uri="{FF2B5EF4-FFF2-40B4-BE49-F238E27FC236}">
                <a16:creationId xmlns:a16="http://schemas.microsoft.com/office/drawing/2014/main" id="{519E4EB7-CEB7-4A9C-BAC8-010FD059CD18}"/>
              </a:ext>
            </a:extLst>
          </p:cNvPr>
          <p:cNvSpPr txBox="1"/>
          <p:nvPr/>
        </p:nvSpPr>
        <p:spPr>
          <a:xfrm flipH="1">
            <a:off x="5315174" y="1720254"/>
            <a:ext cx="776175" cy="338554"/>
          </a:xfrm>
          <a:prstGeom prst="rect">
            <a:avLst/>
          </a:prstGeom>
          <a:noFill/>
        </p:spPr>
        <p:txBody>
          <a:bodyPr wrap="none" rtlCol="0" anchor="ctr">
            <a:spAutoFit/>
          </a:bodyPr>
          <a:lstStyle/>
          <a:p>
            <a:pPr algn="ctr"/>
            <a:r>
              <a:rPr lang="en-US" sz="1600" b="1" dirty="0">
                <a:solidFill>
                  <a:schemeClr val="accent6"/>
                </a:solidFill>
                <a:latin typeface="+mj-lt"/>
                <a:ea typeface="Noto Sans" panose="020B0502040504020204" pitchFamily="34" charset="0"/>
                <a:cs typeface="Noto Sans" panose="020B0502040504020204" pitchFamily="34" charset="0"/>
              </a:rPr>
              <a:t>START</a:t>
            </a:r>
          </a:p>
        </p:txBody>
      </p:sp>
      <p:cxnSp>
        <p:nvCxnSpPr>
          <p:cNvPr id="28" name="Straight Connector 27">
            <a:extLst>
              <a:ext uri="{FF2B5EF4-FFF2-40B4-BE49-F238E27FC236}">
                <a16:creationId xmlns:a16="http://schemas.microsoft.com/office/drawing/2014/main" id="{2996A94A-9E7F-47DF-BB20-F24A43BE4BE2}"/>
              </a:ext>
            </a:extLst>
          </p:cNvPr>
          <p:cNvCxnSpPr>
            <a:cxnSpLocks/>
          </p:cNvCxnSpPr>
          <p:nvPr/>
        </p:nvCxnSpPr>
        <p:spPr>
          <a:xfrm flipH="1">
            <a:off x="4562079" y="4592280"/>
            <a:ext cx="1131874" cy="0"/>
          </a:xfrm>
          <a:prstGeom prst="line">
            <a:avLst/>
          </a:prstGeom>
          <a:ln w="50800">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0644F07-B782-4D2D-A5BA-7FC713D901D9}"/>
              </a:ext>
            </a:extLst>
          </p:cNvPr>
          <p:cNvSpPr/>
          <p:nvPr/>
        </p:nvSpPr>
        <p:spPr>
          <a:xfrm>
            <a:off x="3879561" y="3974064"/>
            <a:ext cx="379463" cy="123643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022">
              <a:latin typeface="+mj-lt"/>
            </a:endParaRPr>
          </a:p>
        </p:txBody>
      </p:sp>
      <p:sp>
        <p:nvSpPr>
          <p:cNvPr id="30" name="Rectangle 29">
            <a:extLst>
              <a:ext uri="{FF2B5EF4-FFF2-40B4-BE49-F238E27FC236}">
                <a16:creationId xmlns:a16="http://schemas.microsoft.com/office/drawing/2014/main" id="{2E28B2E6-DDA3-4D69-97D8-CF04AB678702}"/>
              </a:ext>
            </a:extLst>
          </p:cNvPr>
          <p:cNvSpPr/>
          <p:nvPr/>
        </p:nvSpPr>
        <p:spPr>
          <a:xfrm>
            <a:off x="1246523" y="3973758"/>
            <a:ext cx="2633038" cy="12367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latin typeface="+mj-lt"/>
            </a:endParaRPr>
          </a:p>
        </p:txBody>
      </p:sp>
      <p:sp>
        <p:nvSpPr>
          <p:cNvPr id="31" name="Subtitle 2">
            <a:extLst>
              <a:ext uri="{FF2B5EF4-FFF2-40B4-BE49-F238E27FC236}">
                <a16:creationId xmlns:a16="http://schemas.microsoft.com/office/drawing/2014/main" id="{551C1BF1-AC96-4EAA-9EAF-7BED95562DC5}"/>
              </a:ext>
            </a:extLst>
          </p:cNvPr>
          <p:cNvSpPr txBox="1">
            <a:spLocks/>
          </p:cNvSpPr>
          <p:nvPr/>
        </p:nvSpPr>
        <p:spPr>
          <a:xfrm>
            <a:off x="1425700" y="4399268"/>
            <a:ext cx="2282289" cy="65532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GB" sz="1008" dirty="0">
                <a:solidFill>
                  <a:schemeClr val="bg1"/>
                </a:solidFill>
                <a:latin typeface="+mj-lt"/>
                <a:ea typeface="Open Sans Light" panose="020B0306030504020204" pitchFamily="34" charset="0"/>
                <a:cs typeface="Noto Sans ExtraLight" panose="020B0302040504020204" pitchFamily="34" charset="0"/>
              </a:rPr>
              <a:t>Lorem ipsum </a:t>
            </a:r>
            <a:r>
              <a:rPr lang="en-GB" sz="1008" dirty="0" err="1">
                <a:solidFill>
                  <a:schemeClr val="bg1"/>
                </a:solidFill>
                <a:latin typeface="+mj-lt"/>
                <a:ea typeface="Open Sans Light" panose="020B0306030504020204" pitchFamily="34" charset="0"/>
                <a:cs typeface="Noto Sans ExtraLight" panose="020B0302040504020204" pitchFamily="34" charset="0"/>
              </a:rPr>
              <a:t>dolor</a:t>
            </a:r>
            <a:r>
              <a:rPr lang="en-GB" sz="1008" dirty="0">
                <a:solidFill>
                  <a:schemeClr val="bg1"/>
                </a:solidFill>
                <a:latin typeface="+mj-lt"/>
                <a:ea typeface="Open Sans Light" panose="020B0306030504020204" pitchFamily="34" charset="0"/>
                <a:cs typeface="Noto Sans ExtraLight" panose="020B0302040504020204" pitchFamily="34" charset="0"/>
              </a:rPr>
              <a:t> sit </a:t>
            </a:r>
            <a:r>
              <a:rPr lang="en-GB" sz="1008" dirty="0" err="1">
                <a:solidFill>
                  <a:schemeClr val="bg1"/>
                </a:solidFill>
                <a:latin typeface="+mj-lt"/>
                <a:ea typeface="Open Sans Light" panose="020B0306030504020204" pitchFamily="34" charset="0"/>
                <a:cs typeface="Noto Sans ExtraLight" panose="020B0302040504020204" pitchFamily="34" charset="0"/>
              </a:rPr>
              <a:t>amet</a:t>
            </a:r>
            <a:r>
              <a:rPr lang="en-GB" sz="1008" dirty="0">
                <a:solidFill>
                  <a:schemeClr val="bg1"/>
                </a:solidFill>
                <a:latin typeface="+mj-lt"/>
                <a:ea typeface="Open Sans Light" panose="020B0306030504020204" pitchFamily="34" charset="0"/>
                <a:cs typeface="Noto Sans ExtraLight" panose="020B0302040504020204" pitchFamily="34" charset="0"/>
              </a:rPr>
              <a:t>, cum modo </a:t>
            </a:r>
            <a:r>
              <a:rPr lang="en-GB" sz="1008" dirty="0" err="1">
                <a:solidFill>
                  <a:schemeClr val="bg1"/>
                </a:solidFill>
                <a:latin typeface="+mj-lt"/>
                <a:ea typeface="Open Sans Light" panose="020B0306030504020204" pitchFamily="34" charset="0"/>
                <a:cs typeface="Noto Sans ExtraLight" panose="020B0302040504020204" pitchFamily="34" charset="0"/>
              </a:rPr>
              <a:t>comprehensam</a:t>
            </a:r>
            <a:r>
              <a:rPr lang="en-GB" sz="1008" dirty="0">
                <a:solidFill>
                  <a:schemeClr val="bg1"/>
                </a:solidFill>
                <a:latin typeface="+mj-lt"/>
                <a:ea typeface="Open Sans Light" panose="020B0306030504020204" pitchFamily="34" charset="0"/>
                <a:cs typeface="Noto Sans ExtraLight" panose="020B0302040504020204" pitchFamily="34" charset="0"/>
              </a:rPr>
              <a:t> in. </a:t>
            </a:r>
            <a:r>
              <a:rPr lang="en-GB" sz="1008" dirty="0" err="1">
                <a:solidFill>
                  <a:schemeClr val="bg1"/>
                </a:solidFill>
                <a:latin typeface="+mj-lt"/>
                <a:ea typeface="Open Sans Light" panose="020B0306030504020204" pitchFamily="34" charset="0"/>
                <a:cs typeface="Noto Sans ExtraLight" panose="020B0302040504020204" pitchFamily="34" charset="0"/>
              </a:rPr>
              <a:t>Sed</a:t>
            </a:r>
            <a:r>
              <a:rPr lang="en-GB" sz="1008" dirty="0">
                <a:solidFill>
                  <a:schemeClr val="bg1"/>
                </a:solidFill>
                <a:latin typeface="+mj-lt"/>
                <a:ea typeface="Open Sans Light" panose="020B0306030504020204" pitchFamily="34" charset="0"/>
                <a:cs typeface="Noto Sans ExtraLight" panose="020B0302040504020204" pitchFamily="34" charset="0"/>
              </a:rPr>
              <a:t> </a:t>
            </a:r>
            <a:r>
              <a:rPr lang="en-GB" sz="1008" dirty="0" err="1">
                <a:solidFill>
                  <a:schemeClr val="bg1"/>
                </a:solidFill>
                <a:latin typeface="+mj-lt"/>
                <a:ea typeface="Open Sans Light" panose="020B0306030504020204" pitchFamily="34" charset="0"/>
                <a:cs typeface="Noto Sans ExtraLight" panose="020B0302040504020204" pitchFamily="34" charset="0"/>
              </a:rPr>
              <a:t>nibh</a:t>
            </a:r>
            <a:r>
              <a:rPr lang="en-GB" sz="1008" dirty="0">
                <a:solidFill>
                  <a:schemeClr val="bg1"/>
                </a:solidFill>
                <a:latin typeface="+mj-lt"/>
                <a:ea typeface="Open Sans Light" panose="020B0306030504020204" pitchFamily="34" charset="0"/>
                <a:cs typeface="Noto Sans ExtraLight" panose="020B0302040504020204" pitchFamily="34" charset="0"/>
              </a:rPr>
              <a:t> </a:t>
            </a:r>
            <a:r>
              <a:rPr lang="en-GB" sz="1008" dirty="0" err="1">
                <a:solidFill>
                  <a:schemeClr val="bg1"/>
                </a:solidFill>
                <a:latin typeface="+mj-lt"/>
                <a:ea typeface="Open Sans Light" panose="020B0306030504020204" pitchFamily="34" charset="0"/>
                <a:cs typeface="Noto Sans ExtraLight" panose="020B0302040504020204" pitchFamily="34" charset="0"/>
              </a:rPr>
              <a:t>theophrastus</a:t>
            </a:r>
            <a:r>
              <a:rPr lang="en-GB" sz="1008" dirty="0">
                <a:solidFill>
                  <a:schemeClr val="bg1"/>
                </a:solidFill>
                <a:latin typeface="+mj-lt"/>
                <a:ea typeface="Open Sans Light" panose="020B0306030504020204" pitchFamily="34" charset="0"/>
                <a:cs typeface="Noto Sans ExtraLight" panose="020B0302040504020204" pitchFamily="34" charset="0"/>
              </a:rPr>
              <a:t> in.</a:t>
            </a:r>
            <a:endParaRPr lang="en-US" sz="1008" dirty="0">
              <a:solidFill>
                <a:schemeClr val="bg1"/>
              </a:solidFill>
              <a:latin typeface="+mj-lt"/>
              <a:ea typeface="Open Sans Light" panose="020B0306030504020204" pitchFamily="34" charset="0"/>
              <a:cs typeface="Noto Sans ExtraLight" panose="020B0302040504020204" pitchFamily="34" charset="0"/>
            </a:endParaRPr>
          </a:p>
        </p:txBody>
      </p:sp>
      <p:sp>
        <p:nvSpPr>
          <p:cNvPr id="32" name="TextBox 31">
            <a:extLst>
              <a:ext uri="{FF2B5EF4-FFF2-40B4-BE49-F238E27FC236}">
                <a16:creationId xmlns:a16="http://schemas.microsoft.com/office/drawing/2014/main" id="{454B9AF1-EE92-46C5-AA17-4F1D0423B3E1}"/>
              </a:ext>
            </a:extLst>
          </p:cNvPr>
          <p:cNvSpPr txBox="1"/>
          <p:nvPr/>
        </p:nvSpPr>
        <p:spPr>
          <a:xfrm>
            <a:off x="1437122" y="4091033"/>
            <a:ext cx="619080" cy="299184"/>
          </a:xfrm>
          <a:prstGeom prst="rect">
            <a:avLst/>
          </a:prstGeom>
          <a:noFill/>
        </p:spPr>
        <p:txBody>
          <a:bodyPr wrap="none" rtlCol="0" anchor="ctr" anchorCtr="0">
            <a:spAutoFit/>
          </a:bodyPr>
          <a:lstStyle/>
          <a:p>
            <a:r>
              <a:rPr lang="en-US" sz="1344" b="1" dirty="0">
                <a:solidFill>
                  <a:schemeClr val="bg1"/>
                </a:solidFill>
                <a:latin typeface="+mj-lt"/>
                <a:ea typeface="League Spartan" charset="0"/>
                <a:cs typeface="Poppins" pitchFamily="2" charset="77"/>
              </a:rPr>
              <a:t>Event</a:t>
            </a:r>
          </a:p>
        </p:txBody>
      </p:sp>
      <p:sp>
        <p:nvSpPr>
          <p:cNvPr id="33" name="TextBox 32">
            <a:extLst>
              <a:ext uri="{FF2B5EF4-FFF2-40B4-BE49-F238E27FC236}">
                <a16:creationId xmlns:a16="http://schemas.microsoft.com/office/drawing/2014/main" id="{175C2A93-E48F-423F-9CA3-AC9EE5DA86AA}"/>
              </a:ext>
            </a:extLst>
          </p:cNvPr>
          <p:cNvSpPr txBox="1"/>
          <p:nvPr/>
        </p:nvSpPr>
        <p:spPr>
          <a:xfrm rot="5400000">
            <a:off x="3811050" y="4442534"/>
            <a:ext cx="516488" cy="299184"/>
          </a:xfrm>
          <a:prstGeom prst="rect">
            <a:avLst/>
          </a:prstGeom>
          <a:noFill/>
        </p:spPr>
        <p:txBody>
          <a:bodyPr wrap="none" rtlCol="0" anchor="ctr">
            <a:spAutoFit/>
          </a:bodyPr>
          <a:lstStyle/>
          <a:p>
            <a:pPr algn="ctr"/>
            <a:r>
              <a:rPr lang="en-US" sz="1344" b="1" dirty="0">
                <a:solidFill>
                  <a:schemeClr val="bg1"/>
                </a:solidFill>
                <a:latin typeface="+mj-lt"/>
                <a:ea typeface="Noto Sans" panose="020B0502040504020204" pitchFamily="34" charset="0"/>
                <a:cs typeface="Noto Sans" panose="020B0502040504020204" pitchFamily="34" charset="0"/>
              </a:rPr>
              <a:t>2012</a:t>
            </a:r>
          </a:p>
        </p:txBody>
      </p:sp>
    </p:spTree>
    <p:extLst>
      <p:ext uri="{BB962C8B-B14F-4D97-AF65-F5344CB8AC3E}">
        <p14:creationId xmlns:p14="http://schemas.microsoft.com/office/powerpoint/2010/main" val="18297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D2CCA-82E2-4137-9341-71F7D43C358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2773BDF-211E-4A33-8F6F-98A5910E14D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88B581D-DDAB-4C27-9C65-E6D45EDAF8D6}"/>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A6F2C37B-EC8E-4A06-9B0B-445F864DBCC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5F3071E-7E26-4493-B9BC-E41DEADBFBA9}"/>
              </a:ext>
            </a:extLst>
          </p:cNvPr>
          <p:cNvSpPr>
            <a:spLocks noGrp="1"/>
          </p:cNvSpPr>
          <p:nvPr>
            <p:ph type="body" sz="quarter" idx="13"/>
          </p:nvPr>
        </p:nvSpPr>
        <p:spPr/>
        <p:txBody>
          <a:bodyPr/>
          <a:lstStyle/>
          <a:p>
            <a:endParaRPr lang="en-ZA"/>
          </a:p>
        </p:txBody>
      </p:sp>
      <p:grpSp>
        <p:nvGrpSpPr>
          <p:cNvPr id="27" name="Group 26">
            <a:extLst>
              <a:ext uri="{FF2B5EF4-FFF2-40B4-BE49-F238E27FC236}">
                <a16:creationId xmlns:a16="http://schemas.microsoft.com/office/drawing/2014/main" id="{01C1DE2A-6129-451B-81BA-26A6F59D516C}"/>
              </a:ext>
            </a:extLst>
          </p:cNvPr>
          <p:cNvGrpSpPr/>
          <p:nvPr/>
        </p:nvGrpSpPr>
        <p:grpSpPr>
          <a:xfrm flipH="1">
            <a:off x="1255829" y="1720254"/>
            <a:ext cx="8976190" cy="4584877"/>
            <a:chOff x="2068629" y="1750804"/>
            <a:chExt cx="7174549" cy="4584877"/>
          </a:xfrm>
        </p:grpSpPr>
        <p:cxnSp>
          <p:nvCxnSpPr>
            <p:cNvPr id="7" name="Straight Connector 6">
              <a:extLst>
                <a:ext uri="{FF2B5EF4-FFF2-40B4-BE49-F238E27FC236}">
                  <a16:creationId xmlns:a16="http://schemas.microsoft.com/office/drawing/2014/main" id="{E0F0CCC4-742F-43B0-9655-1FA31E842519}"/>
                </a:ext>
              </a:extLst>
            </p:cNvPr>
            <p:cNvCxnSpPr>
              <a:cxnSpLocks/>
            </p:cNvCxnSpPr>
            <p:nvPr/>
          </p:nvCxnSpPr>
          <p:spPr>
            <a:xfrm flipV="1">
              <a:off x="5623404" y="2211038"/>
              <a:ext cx="0" cy="4124643"/>
            </a:xfrm>
            <a:prstGeom prst="line">
              <a:avLst/>
            </a:prstGeom>
            <a:ln w="50800">
              <a:solidFill>
                <a:schemeClr val="tx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75E9B5-4349-4BED-BBC4-AFFFD3C20DA3}"/>
                </a:ext>
              </a:extLst>
            </p:cNvPr>
            <p:cNvCxnSpPr>
              <a:cxnSpLocks/>
            </p:cNvCxnSpPr>
            <p:nvPr/>
          </p:nvCxnSpPr>
          <p:spPr>
            <a:xfrm>
              <a:off x="5623401" y="2683683"/>
              <a:ext cx="904692" cy="0"/>
            </a:xfrm>
            <a:prstGeom prst="line">
              <a:avLst/>
            </a:prstGeom>
            <a:ln w="50800">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5FE4F9B-AE57-4ACF-866E-BF2F24DFE027}"/>
                </a:ext>
              </a:extLst>
            </p:cNvPr>
            <p:cNvSpPr/>
            <p:nvPr/>
          </p:nvSpPr>
          <p:spPr>
            <a:xfrm>
              <a:off x="6755719" y="2065467"/>
              <a:ext cx="303300" cy="123643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022">
                <a:latin typeface="+mj-lt"/>
              </a:endParaRPr>
            </a:p>
          </p:txBody>
        </p:sp>
        <p:cxnSp>
          <p:nvCxnSpPr>
            <p:cNvPr id="10" name="Straight Connector 9">
              <a:extLst>
                <a:ext uri="{FF2B5EF4-FFF2-40B4-BE49-F238E27FC236}">
                  <a16:creationId xmlns:a16="http://schemas.microsoft.com/office/drawing/2014/main" id="{EF6A2DF0-1A12-4FAC-A5C6-E0F66671606C}"/>
                </a:ext>
              </a:extLst>
            </p:cNvPr>
            <p:cNvCxnSpPr>
              <a:cxnSpLocks/>
            </p:cNvCxnSpPr>
            <p:nvPr/>
          </p:nvCxnSpPr>
          <p:spPr>
            <a:xfrm flipH="1">
              <a:off x="4718709" y="3990260"/>
              <a:ext cx="904692" cy="0"/>
            </a:xfrm>
            <a:prstGeom prst="line">
              <a:avLst/>
            </a:prstGeom>
            <a:ln w="50800">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89C62E-A729-454E-815C-775ABE414FA9}"/>
                </a:ext>
              </a:extLst>
            </p:cNvPr>
            <p:cNvCxnSpPr>
              <a:cxnSpLocks/>
            </p:cNvCxnSpPr>
            <p:nvPr/>
          </p:nvCxnSpPr>
          <p:spPr>
            <a:xfrm>
              <a:off x="5623400" y="5295587"/>
              <a:ext cx="904692" cy="0"/>
            </a:xfrm>
            <a:prstGeom prst="line">
              <a:avLst/>
            </a:prstGeom>
            <a:ln w="50800">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405C6E8-D8DA-4771-8023-C07CBF3ED4C9}"/>
                </a:ext>
              </a:extLst>
            </p:cNvPr>
            <p:cNvSpPr/>
            <p:nvPr/>
          </p:nvSpPr>
          <p:spPr>
            <a:xfrm>
              <a:off x="4173181" y="3372044"/>
              <a:ext cx="303300" cy="123643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022">
                <a:latin typeface="+mj-lt"/>
              </a:endParaRPr>
            </a:p>
          </p:txBody>
        </p:sp>
        <p:sp>
          <p:nvSpPr>
            <p:cNvPr id="13" name="Rectangle 12">
              <a:extLst>
                <a:ext uri="{FF2B5EF4-FFF2-40B4-BE49-F238E27FC236}">
                  <a16:creationId xmlns:a16="http://schemas.microsoft.com/office/drawing/2014/main" id="{6ED84C96-9992-4DAC-B1B9-6F962ED8DC3D}"/>
                </a:ext>
              </a:extLst>
            </p:cNvPr>
            <p:cNvSpPr/>
            <p:nvPr/>
          </p:nvSpPr>
          <p:spPr>
            <a:xfrm>
              <a:off x="6777762" y="4671878"/>
              <a:ext cx="303300" cy="123643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022">
                <a:latin typeface="+mj-lt"/>
              </a:endParaRPr>
            </a:p>
          </p:txBody>
        </p:sp>
        <p:sp>
          <p:nvSpPr>
            <p:cNvPr id="14" name="Rectangle 13">
              <a:extLst>
                <a:ext uri="{FF2B5EF4-FFF2-40B4-BE49-F238E27FC236}">
                  <a16:creationId xmlns:a16="http://schemas.microsoft.com/office/drawing/2014/main" id="{5B50D07E-7970-4127-A2B0-1C40D123D200}"/>
                </a:ext>
              </a:extLst>
            </p:cNvPr>
            <p:cNvSpPr/>
            <p:nvPr/>
          </p:nvSpPr>
          <p:spPr>
            <a:xfrm>
              <a:off x="7054215" y="2065467"/>
              <a:ext cx="2188963" cy="12367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mj-lt"/>
              </a:endParaRPr>
            </a:p>
          </p:txBody>
        </p:sp>
        <p:sp>
          <p:nvSpPr>
            <p:cNvPr id="15" name="Rectangle 14">
              <a:extLst>
                <a:ext uri="{FF2B5EF4-FFF2-40B4-BE49-F238E27FC236}">
                  <a16:creationId xmlns:a16="http://schemas.microsoft.com/office/drawing/2014/main" id="{3BBC40DA-CF10-42DE-A040-ADD8690B0035}"/>
                </a:ext>
              </a:extLst>
            </p:cNvPr>
            <p:cNvSpPr/>
            <p:nvPr/>
          </p:nvSpPr>
          <p:spPr>
            <a:xfrm>
              <a:off x="7081061" y="4671725"/>
              <a:ext cx="2161397" cy="12367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latin typeface="+mj-lt"/>
              </a:endParaRPr>
            </a:p>
          </p:txBody>
        </p:sp>
        <p:sp>
          <p:nvSpPr>
            <p:cNvPr id="16" name="Rectangle 15">
              <a:extLst>
                <a:ext uri="{FF2B5EF4-FFF2-40B4-BE49-F238E27FC236}">
                  <a16:creationId xmlns:a16="http://schemas.microsoft.com/office/drawing/2014/main" id="{A9620BC4-5071-4E52-81E2-A21B7FDF9989}"/>
                </a:ext>
              </a:extLst>
            </p:cNvPr>
            <p:cNvSpPr/>
            <p:nvPr/>
          </p:nvSpPr>
          <p:spPr>
            <a:xfrm>
              <a:off x="2068629" y="3371738"/>
              <a:ext cx="2104552" cy="1236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latin typeface="+mj-lt"/>
              </a:endParaRPr>
            </a:p>
          </p:txBody>
        </p:sp>
        <p:sp>
          <p:nvSpPr>
            <p:cNvPr id="17" name="Subtitle 2">
              <a:extLst>
                <a:ext uri="{FF2B5EF4-FFF2-40B4-BE49-F238E27FC236}">
                  <a16:creationId xmlns:a16="http://schemas.microsoft.com/office/drawing/2014/main" id="{E6243A01-BB5C-41A7-8667-A3714A5C9FCB}"/>
                </a:ext>
              </a:extLst>
            </p:cNvPr>
            <p:cNvSpPr txBox="1">
              <a:spLocks/>
            </p:cNvSpPr>
            <p:nvPr/>
          </p:nvSpPr>
          <p:spPr>
            <a:xfrm>
              <a:off x="7125534" y="2492457"/>
              <a:ext cx="1824203" cy="65532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GB" sz="1008" dirty="0">
                  <a:solidFill>
                    <a:schemeClr val="bg1"/>
                  </a:solidFill>
                  <a:latin typeface="+mj-lt"/>
                  <a:ea typeface="Open Sans Light" panose="020B0306030504020204" pitchFamily="34" charset="0"/>
                  <a:cs typeface="Noto Sans ExtraLight" panose="020B0302040504020204" pitchFamily="34" charset="0"/>
                </a:rPr>
                <a:t>Lorem ipsum </a:t>
              </a:r>
              <a:r>
                <a:rPr lang="en-GB" sz="1008" dirty="0" err="1">
                  <a:solidFill>
                    <a:schemeClr val="bg1"/>
                  </a:solidFill>
                  <a:latin typeface="+mj-lt"/>
                  <a:ea typeface="Open Sans Light" panose="020B0306030504020204" pitchFamily="34" charset="0"/>
                  <a:cs typeface="Noto Sans ExtraLight" panose="020B0302040504020204" pitchFamily="34" charset="0"/>
                </a:rPr>
                <a:t>dolor</a:t>
              </a:r>
              <a:r>
                <a:rPr lang="en-GB" sz="1008" dirty="0">
                  <a:solidFill>
                    <a:schemeClr val="bg1"/>
                  </a:solidFill>
                  <a:latin typeface="+mj-lt"/>
                  <a:ea typeface="Open Sans Light" panose="020B0306030504020204" pitchFamily="34" charset="0"/>
                  <a:cs typeface="Noto Sans ExtraLight" panose="020B0302040504020204" pitchFamily="34" charset="0"/>
                </a:rPr>
                <a:t> sit </a:t>
              </a:r>
              <a:r>
                <a:rPr lang="en-GB" sz="1008" dirty="0" err="1">
                  <a:solidFill>
                    <a:schemeClr val="bg1"/>
                  </a:solidFill>
                  <a:latin typeface="+mj-lt"/>
                  <a:ea typeface="Open Sans Light" panose="020B0306030504020204" pitchFamily="34" charset="0"/>
                  <a:cs typeface="Noto Sans ExtraLight" panose="020B0302040504020204" pitchFamily="34" charset="0"/>
                </a:rPr>
                <a:t>amet</a:t>
              </a:r>
              <a:r>
                <a:rPr lang="en-GB" sz="1008" dirty="0">
                  <a:solidFill>
                    <a:schemeClr val="bg1"/>
                  </a:solidFill>
                  <a:latin typeface="+mj-lt"/>
                  <a:ea typeface="Open Sans Light" panose="020B0306030504020204" pitchFamily="34" charset="0"/>
                  <a:cs typeface="Noto Sans ExtraLight" panose="020B0302040504020204" pitchFamily="34" charset="0"/>
                </a:rPr>
                <a:t>, cum modo </a:t>
              </a:r>
              <a:r>
                <a:rPr lang="en-GB" sz="1008" dirty="0" err="1">
                  <a:solidFill>
                    <a:schemeClr val="bg1"/>
                  </a:solidFill>
                  <a:latin typeface="+mj-lt"/>
                  <a:ea typeface="Open Sans Light" panose="020B0306030504020204" pitchFamily="34" charset="0"/>
                  <a:cs typeface="Noto Sans ExtraLight" panose="020B0302040504020204" pitchFamily="34" charset="0"/>
                </a:rPr>
                <a:t>comprehensam</a:t>
              </a:r>
              <a:r>
                <a:rPr lang="en-GB" sz="1008" dirty="0">
                  <a:solidFill>
                    <a:schemeClr val="bg1"/>
                  </a:solidFill>
                  <a:latin typeface="+mj-lt"/>
                  <a:ea typeface="Open Sans Light" panose="020B0306030504020204" pitchFamily="34" charset="0"/>
                  <a:cs typeface="Noto Sans ExtraLight" panose="020B0302040504020204" pitchFamily="34" charset="0"/>
                </a:rPr>
                <a:t> in. </a:t>
              </a:r>
              <a:r>
                <a:rPr lang="en-GB" sz="1008" dirty="0" err="1">
                  <a:solidFill>
                    <a:schemeClr val="bg1"/>
                  </a:solidFill>
                  <a:latin typeface="+mj-lt"/>
                  <a:ea typeface="Open Sans Light" panose="020B0306030504020204" pitchFamily="34" charset="0"/>
                  <a:cs typeface="Noto Sans ExtraLight" panose="020B0302040504020204" pitchFamily="34" charset="0"/>
                </a:rPr>
                <a:t>Sed</a:t>
              </a:r>
              <a:r>
                <a:rPr lang="en-GB" sz="1008" dirty="0">
                  <a:solidFill>
                    <a:schemeClr val="bg1"/>
                  </a:solidFill>
                  <a:latin typeface="+mj-lt"/>
                  <a:ea typeface="Open Sans Light" panose="020B0306030504020204" pitchFamily="34" charset="0"/>
                  <a:cs typeface="Noto Sans ExtraLight" panose="020B0302040504020204" pitchFamily="34" charset="0"/>
                </a:rPr>
                <a:t> </a:t>
              </a:r>
              <a:r>
                <a:rPr lang="en-GB" sz="1008" dirty="0" err="1">
                  <a:solidFill>
                    <a:schemeClr val="bg1"/>
                  </a:solidFill>
                  <a:latin typeface="+mj-lt"/>
                  <a:ea typeface="Open Sans Light" panose="020B0306030504020204" pitchFamily="34" charset="0"/>
                  <a:cs typeface="Noto Sans ExtraLight" panose="020B0302040504020204" pitchFamily="34" charset="0"/>
                </a:rPr>
                <a:t>nibh</a:t>
              </a:r>
              <a:r>
                <a:rPr lang="en-GB" sz="1008" dirty="0">
                  <a:solidFill>
                    <a:schemeClr val="bg1"/>
                  </a:solidFill>
                  <a:latin typeface="+mj-lt"/>
                  <a:ea typeface="Open Sans Light" panose="020B0306030504020204" pitchFamily="34" charset="0"/>
                  <a:cs typeface="Noto Sans ExtraLight" panose="020B0302040504020204" pitchFamily="34" charset="0"/>
                </a:rPr>
                <a:t> </a:t>
              </a:r>
              <a:r>
                <a:rPr lang="en-GB" sz="1008" dirty="0" err="1">
                  <a:solidFill>
                    <a:schemeClr val="bg1"/>
                  </a:solidFill>
                  <a:latin typeface="+mj-lt"/>
                  <a:ea typeface="Open Sans Light" panose="020B0306030504020204" pitchFamily="34" charset="0"/>
                  <a:cs typeface="Noto Sans ExtraLight" panose="020B0302040504020204" pitchFamily="34" charset="0"/>
                </a:rPr>
                <a:t>theophrastus</a:t>
              </a:r>
              <a:r>
                <a:rPr lang="en-GB" sz="1008" dirty="0">
                  <a:solidFill>
                    <a:schemeClr val="bg1"/>
                  </a:solidFill>
                  <a:latin typeface="+mj-lt"/>
                  <a:ea typeface="Open Sans Light" panose="020B0306030504020204" pitchFamily="34" charset="0"/>
                  <a:cs typeface="Noto Sans ExtraLight" panose="020B0302040504020204" pitchFamily="34" charset="0"/>
                </a:rPr>
                <a:t> in.</a:t>
              </a:r>
              <a:endParaRPr lang="en-US" sz="1008" dirty="0">
                <a:solidFill>
                  <a:schemeClr val="bg1"/>
                </a:solidFill>
                <a:latin typeface="+mj-lt"/>
                <a:ea typeface="Open Sans Light" panose="020B0306030504020204" pitchFamily="34" charset="0"/>
                <a:cs typeface="Noto Sans ExtraLight" panose="020B0302040504020204" pitchFamily="34" charset="0"/>
              </a:endParaRPr>
            </a:p>
          </p:txBody>
        </p:sp>
        <p:sp>
          <p:nvSpPr>
            <p:cNvPr id="18" name="TextBox 17">
              <a:extLst>
                <a:ext uri="{FF2B5EF4-FFF2-40B4-BE49-F238E27FC236}">
                  <a16:creationId xmlns:a16="http://schemas.microsoft.com/office/drawing/2014/main" id="{E5EEC46A-5873-4353-A7CF-40DFA60FA3C9}"/>
                </a:ext>
              </a:extLst>
            </p:cNvPr>
            <p:cNvSpPr txBox="1"/>
            <p:nvPr/>
          </p:nvSpPr>
          <p:spPr>
            <a:xfrm>
              <a:off x="8440002" y="2184221"/>
              <a:ext cx="494822" cy="299184"/>
            </a:xfrm>
            <a:prstGeom prst="rect">
              <a:avLst/>
            </a:prstGeom>
            <a:noFill/>
          </p:spPr>
          <p:txBody>
            <a:bodyPr wrap="none" rtlCol="0" anchor="ctr" anchorCtr="0">
              <a:spAutoFit/>
            </a:bodyPr>
            <a:lstStyle/>
            <a:p>
              <a:r>
                <a:rPr lang="en-US" sz="1344" b="1" dirty="0">
                  <a:solidFill>
                    <a:schemeClr val="bg1"/>
                  </a:solidFill>
                  <a:latin typeface="+mj-lt"/>
                  <a:ea typeface="League Spartan" charset="0"/>
                  <a:cs typeface="Poppins" pitchFamily="2" charset="77"/>
                </a:rPr>
                <a:t>Event</a:t>
              </a:r>
            </a:p>
          </p:txBody>
        </p:sp>
        <p:sp>
          <p:nvSpPr>
            <p:cNvPr id="19" name="Subtitle 2">
              <a:extLst>
                <a:ext uri="{FF2B5EF4-FFF2-40B4-BE49-F238E27FC236}">
                  <a16:creationId xmlns:a16="http://schemas.microsoft.com/office/drawing/2014/main" id="{E5B7B9BE-2F02-44FF-A338-5FCE0597211A}"/>
                </a:ext>
              </a:extLst>
            </p:cNvPr>
            <p:cNvSpPr txBox="1">
              <a:spLocks/>
            </p:cNvSpPr>
            <p:nvPr/>
          </p:nvSpPr>
          <p:spPr>
            <a:xfrm>
              <a:off x="7125534" y="5108765"/>
              <a:ext cx="1824203" cy="65532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GB" sz="1008" dirty="0">
                  <a:solidFill>
                    <a:schemeClr val="bg1"/>
                  </a:solidFill>
                  <a:latin typeface="+mj-lt"/>
                  <a:ea typeface="Open Sans Light" panose="020B0306030504020204" pitchFamily="34" charset="0"/>
                  <a:cs typeface="Noto Sans ExtraLight" panose="020B0302040504020204" pitchFamily="34" charset="0"/>
                </a:rPr>
                <a:t>Lorem ipsum </a:t>
              </a:r>
              <a:r>
                <a:rPr lang="en-GB" sz="1008" dirty="0" err="1">
                  <a:solidFill>
                    <a:schemeClr val="bg1"/>
                  </a:solidFill>
                  <a:latin typeface="+mj-lt"/>
                  <a:ea typeface="Open Sans Light" panose="020B0306030504020204" pitchFamily="34" charset="0"/>
                  <a:cs typeface="Noto Sans ExtraLight" panose="020B0302040504020204" pitchFamily="34" charset="0"/>
                </a:rPr>
                <a:t>dolor</a:t>
              </a:r>
              <a:r>
                <a:rPr lang="en-GB" sz="1008" dirty="0">
                  <a:solidFill>
                    <a:schemeClr val="bg1"/>
                  </a:solidFill>
                  <a:latin typeface="+mj-lt"/>
                  <a:ea typeface="Open Sans Light" panose="020B0306030504020204" pitchFamily="34" charset="0"/>
                  <a:cs typeface="Noto Sans ExtraLight" panose="020B0302040504020204" pitchFamily="34" charset="0"/>
                </a:rPr>
                <a:t> sit </a:t>
              </a:r>
              <a:r>
                <a:rPr lang="en-GB" sz="1008" dirty="0" err="1">
                  <a:solidFill>
                    <a:schemeClr val="bg1"/>
                  </a:solidFill>
                  <a:latin typeface="+mj-lt"/>
                  <a:ea typeface="Open Sans Light" panose="020B0306030504020204" pitchFamily="34" charset="0"/>
                  <a:cs typeface="Noto Sans ExtraLight" panose="020B0302040504020204" pitchFamily="34" charset="0"/>
                </a:rPr>
                <a:t>amet</a:t>
              </a:r>
              <a:r>
                <a:rPr lang="en-GB" sz="1008" dirty="0">
                  <a:solidFill>
                    <a:schemeClr val="bg1"/>
                  </a:solidFill>
                  <a:latin typeface="+mj-lt"/>
                  <a:ea typeface="Open Sans Light" panose="020B0306030504020204" pitchFamily="34" charset="0"/>
                  <a:cs typeface="Noto Sans ExtraLight" panose="020B0302040504020204" pitchFamily="34" charset="0"/>
                </a:rPr>
                <a:t>, cum modo </a:t>
              </a:r>
              <a:r>
                <a:rPr lang="en-GB" sz="1008" dirty="0" err="1">
                  <a:solidFill>
                    <a:schemeClr val="bg1"/>
                  </a:solidFill>
                  <a:latin typeface="+mj-lt"/>
                  <a:ea typeface="Open Sans Light" panose="020B0306030504020204" pitchFamily="34" charset="0"/>
                  <a:cs typeface="Noto Sans ExtraLight" panose="020B0302040504020204" pitchFamily="34" charset="0"/>
                </a:rPr>
                <a:t>comprehensam</a:t>
              </a:r>
              <a:r>
                <a:rPr lang="en-GB" sz="1008" dirty="0">
                  <a:solidFill>
                    <a:schemeClr val="bg1"/>
                  </a:solidFill>
                  <a:latin typeface="+mj-lt"/>
                  <a:ea typeface="Open Sans Light" panose="020B0306030504020204" pitchFamily="34" charset="0"/>
                  <a:cs typeface="Noto Sans ExtraLight" panose="020B0302040504020204" pitchFamily="34" charset="0"/>
                </a:rPr>
                <a:t> in. </a:t>
              </a:r>
              <a:r>
                <a:rPr lang="en-GB" sz="1008" dirty="0" err="1">
                  <a:solidFill>
                    <a:schemeClr val="bg1"/>
                  </a:solidFill>
                  <a:latin typeface="+mj-lt"/>
                  <a:ea typeface="Open Sans Light" panose="020B0306030504020204" pitchFamily="34" charset="0"/>
                  <a:cs typeface="Noto Sans ExtraLight" panose="020B0302040504020204" pitchFamily="34" charset="0"/>
                </a:rPr>
                <a:t>Sed</a:t>
              </a:r>
              <a:r>
                <a:rPr lang="en-GB" sz="1008" dirty="0">
                  <a:solidFill>
                    <a:schemeClr val="bg1"/>
                  </a:solidFill>
                  <a:latin typeface="+mj-lt"/>
                  <a:ea typeface="Open Sans Light" panose="020B0306030504020204" pitchFamily="34" charset="0"/>
                  <a:cs typeface="Noto Sans ExtraLight" panose="020B0302040504020204" pitchFamily="34" charset="0"/>
                </a:rPr>
                <a:t> </a:t>
              </a:r>
              <a:r>
                <a:rPr lang="en-GB" sz="1008" dirty="0" err="1">
                  <a:solidFill>
                    <a:schemeClr val="bg1"/>
                  </a:solidFill>
                  <a:latin typeface="+mj-lt"/>
                  <a:ea typeface="Open Sans Light" panose="020B0306030504020204" pitchFamily="34" charset="0"/>
                  <a:cs typeface="Noto Sans ExtraLight" panose="020B0302040504020204" pitchFamily="34" charset="0"/>
                </a:rPr>
                <a:t>nibh</a:t>
              </a:r>
              <a:r>
                <a:rPr lang="en-GB" sz="1008" dirty="0">
                  <a:solidFill>
                    <a:schemeClr val="bg1"/>
                  </a:solidFill>
                  <a:latin typeface="+mj-lt"/>
                  <a:ea typeface="Open Sans Light" panose="020B0306030504020204" pitchFamily="34" charset="0"/>
                  <a:cs typeface="Noto Sans ExtraLight" panose="020B0302040504020204" pitchFamily="34" charset="0"/>
                </a:rPr>
                <a:t> </a:t>
              </a:r>
              <a:r>
                <a:rPr lang="en-GB" sz="1008" dirty="0" err="1">
                  <a:solidFill>
                    <a:schemeClr val="bg1"/>
                  </a:solidFill>
                  <a:latin typeface="+mj-lt"/>
                  <a:ea typeface="Open Sans Light" panose="020B0306030504020204" pitchFamily="34" charset="0"/>
                  <a:cs typeface="Noto Sans ExtraLight" panose="020B0302040504020204" pitchFamily="34" charset="0"/>
                </a:rPr>
                <a:t>theophrastus</a:t>
              </a:r>
              <a:r>
                <a:rPr lang="en-GB" sz="1008" dirty="0">
                  <a:solidFill>
                    <a:schemeClr val="bg1"/>
                  </a:solidFill>
                  <a:latin typeface="+mj-lt"/>
                  <a:ea typeface="Open Sans Light" panose="020B0306030504020204" pitchFamily="34" charset="0"/>
                  <a:cs typeface="Noto Sans ExtraLight" panose="020B0302040504020204" pitchFamily="34" charset="0"/>
                </a:rPr>
                <a:t> in.</a:t>
              </a:r>
              <a:endParaRPr lang="en-US" sz="1008" dirty="0">
                <a:solidFill>
                  <a:schemeClr val="bg1"/>
                </a:solidFill>
                <a:latin typeface="+mj-lt"/>
                <a:ea typeface="Open Sans Light" panose="020B0306030504020204" pitchFamily="34" charset="0"/>
                <a:cs typeface="Noto Sans ExtraLight" panose="020B0302040504020204" pitchFamily="34" charset="0"/>
              </a:endParaRPr>
            </a:p>
          </p:txBody>
        </p:sp>
        <p:sp>
          <p:nvSpPr>
            <p:cNvPr id="20" name="TextBox 19">
              <a:extLst>
                <a:ext uri="{FF2B5EF4-FFF2-40B4-BE49-F238E27FC236}">
                  <a16:creationId xmlns:a16="http://schemas.microsoft.com/office/drawing/2014/main" id="{F98C1981-9572-4843-B0C2-7760AA15808C}"/>
                </a:ext>
              </a:extLst>
            </p:cNvPr>
            <p:cNvSpPr txBox="1"/>
            <p:nvPr/>
          </p:nvSpPr>
          <p:spPr>
            <a:xfrm>
              <a:off x="8440002" y="4800530"/>
              <a:ext cx="494822" cy="299184"/>
            </a:xfrm>
            <a:prstGeom prst="rect">
              <a:avLst/>
            </a:prstGeom>
            <a:noFill/>
          </p:spPr>
          <p:txBody>
            <a:bodyPr wrap="none" rtlCol="0" anchor="ctr" anchorCtr="0">
              <a:spAutoFit/>
            </a:bodyPr>
            <a:lstStyle/>
            <a:p>
              <a:r>
                <a:rPr lang="en-US" sz="1344" b="1" dirty="0">
                  <a:solidFill>
                    <a:schemeClr val="bg1"/>
                  </a:solidFill>
                  <a:latin typeface="+mj-lt"/>
                  <a:ea typeface="League Spartan" charset="0"/>
                  <a:cs typeface="Poppins" pitchFamily="2" charset="77"/>
                </a:rPr>
                <a:t>Event</a:t>
              </a:r>
            </a:p>
          </p:txBody>
        </p:sp>
        <p:sp>
          <p:nvSpPr>
            <p:cNvPr id="21" name="Subtitle 2">
              <a:extLst>
                <a:ext uri="{FF2B5EF4-FFF2-40B4-BE49-F238E27FC236}">
                  <a16:creationId xmlns:a16="http://schemas.microsoft.com/office/drawing/2014/main" id="{5BAB9486-FA11-473D-8D7F-BB5C193D3252}"/>
                </a:ext>
              </a:extLst>
            </p:cNvPr>
            <p:cNvSpPr txBox="1">
              <a:spLocks/>
            </p:cNvSpPr>
            <p:nvPr/>
          </p:nvSpPr>
          <p:spPr>
            <a:xfrm>
              <a:off x="2211843" y="3797248"/>
              <a:ext cx="1824203" cy="65532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GB" sz="1008" dirty="0">
                  <a:solidFill>
                    <a:schemeClr val="bg1"/>
                  </a:solidFill>
                  <a:latin typeface="+mj-lt"/>
                  <a:ea typeface="Open Sans Light" panose="020B0306030504020204" pitchFamily="34" charset="0"/>
                  <a:cs typeface="Noto Sans ExtraLight" panose="020B0302040504020204" pitchFamily="34" charset="0"/>
                </a:rPr>
                <a:t>Lorem ipsum </a:t>
              </a:r>
              <a:r>
                <a:rPr lang="en-GB" sz="1008" dirty="0" err="1">
                  <a:solidFill>
                    <a:schemeClr val="bg1"/>
                  </a:solidFill>
                  <a:latin typeface="+mj-lt"/>
                  <a:ea typeface="Open Sans Light" panose="020B0306030504020204" pitchFamily="34" charset="0"/>
                  <a:cs typeface="Noto Sans ExtraLight" panose="020B0302040504020204" pitchFamily="34" charset="0"/>
                </a:rPr>
                <a:t>dolor</a:t>
              </a:r>
              <a:r>
                <a:rPr lang="en-GB" sz="1008" dirty="0">
                  <a:solidFill>
                    <a:schemeClr val="bg1"/>
                  </a:solidFill>
                  <a:latin typeface="+mj-lt"/>
                  <a:ea typeface="Open Sans Light" panose="020B0306030504020204" pitchFamily="34" charset="0"/>
                  <a:cs typeface="Noto Sans ExtraLight" panose="020B0302040504020204" pitchFamily="34" charset="0"/>
                </a:rPr>
                <a:t> sit </a:t>
              </a:r>
              <a:r>
                <a:rPr lang="en-GB" sz="1008" dirty="0" err="1">
                  <a:solidFill>
                    <a:schemeClr val="bg1"/>
                  </a:solidFill>
                  <a:latin typeface="+mj-lt"/>
                  <a:ea typeface="Open Sans Light" panose="020B0306030504020204" pitchFamily="34" charset="0"/>
                  <a:cs typeface="Noto Sans ExtraLight" panose="020B0302040504020204" pitchFamily="34" charset="0"/>
                </a:rPr>
                <a:t>amet</a:t>
              </a:r>
              <a:r>
                <a:rPr lang="en-GB" sz="1008" dirty="0">
                  <a:solidFill>
                    <a:schemeClr val="bg1"/>
                  </a:solidFill>
                  <a:latin typeface="+mj-lt"/>
                  <a:ea typeface="Open Sans Light" panose="020B0306030504020204" pitchFamily="34" charset="0"/>
                  <a:cs typeface="Noto Sans ExtraLight" panose="020B0302040504020204" pitchFamily="34" charset="0"/>
                </a:rPr>
                <a:t>, cum modo </a:t>
              </a:r>
              <a:r>
                <a:rPr lang="en-GB" sz="1008" dirty="0" err="1">
                  <a:solidFill>
                    <a:schemeClr val="bg1"/>
                  </a:solidFill>
                  <a:latin typeface="+mj-lt"/>
                  <a:ea typeface="Open Sans Light" panose="020B0306030504020204" pitchFamily="34" charset="0"/>
                  <a:cs typeface="Noto Sans ExtraLight" panose="020B0302040504020204" pitchFamily="34" charset="0"/>
                </a:rPr>
                <a:t>comprehensam</a:t>
              </a:r>
              <a:r>
                <a:rPr lang="en-GB" sz="1008" dirty="0">
                  <a:solidFill>
                    <a:schemeClr val="bg1"/>
                  </a:solidFill>
                  <a:latin typeface="+mj-lt"/>
                  <a:ea typeface="Open Sans Light" panose="020B0306030504020204" pitchFamily="34" charset="0"/>
                  <a:cs typeface="Noto Sans ExtraLight" panose="020B0302040504020204" pitchFamily="34" charset="0"/>
                </a:rPr>
                <a:t> in. </a:t>
              </a:r>
              <a:r>
                <a:rPr lang="en-GB" sz="1008" dirty="0" err="1">
                  <a:solidFill>
                    <a:schemeClr val="bg1"/>
                  </a:solidFill>
                  <a:latin typeface="+mj-lt"/>
                  <a:ea typeface="Open Sans Light" panose="020B0306030504020204" pitchFamily="34" charset="0"/>
                  <a:cs typeface="Noto Sans ExtraLight" panose="020B0302040504020204" pitchFamily="34" charset="0"/>
                </a:rPr>
                <a:t>Sed</a:t>
              </a:r>
              <a:r>
                <a:rPr lang="en-GB" sz="1008" dirty="0">
                  <a:solidFill>
                    <a:schemeClr val="bg1"/>
                  </a:solidFill>
                  <a:latin typeface="+mj-lt"/>
                  <a:ea typeface="Open Sans Light" panose="020B0306030504020204" pitchFamily="34" charset="0"/>
                  <a:cs typeface="Noto Sans ExtraLight" panose="020B0302040504020204" pitchFamily="34" charset="0"/>
                </a:rPr>
                <a:t> </a:t>
              </a:r>
              <a:r>
                <a:rPr lang="en-GB" sz="1008" dirty="0" err="1">
                  <a:solidFill>
                    <a:schemeClr val="bg1"/>
                  </a:solidFill>
                  <a:latin typeface="+mj-lt"/>
                  <a:ea typeface="Open Sans Light" panose="020B0306030504020204" pitchFamily="34" charset="0"/>
                  <a:cs typeface="Noto Sans ExtraLight" panose="020B0302040504020204" pitchFamily="34" charset="0"/>
                </a:rPr>
                <a:t>nibh</a:t>
              </a:r>
              <a:r>
                <a:rPr lang="en-GB" sz="1008" dirty="0">
                  <a:solidFill>
                    <a:schemeClr val="bg1"/>
                  </a:solidFill>
                  <a:latin typeface="+mj-lt"/>
                  <a:ea typeface="Open Sans Light" panose="020B0306030504020204" pitchFamily="34" charset="0"/>
                  <a:cs typeface="Noto Sans ExtraLight" panose="020B0302040504020204" pitchFamily="34" charset="0"/>
                </a:rPr>
                <a:t> </a:t>
              </a:r>
              <a:r>
                <a:rPr lang="en-GB" sz="1008" dirty="0" err="1">
                  <a:solidFill>
                    <a:schemeClr val="bg1"/>
                  </a:solidFill>
                  <a:latin typeface="+mj-lt"/>
                  <a:ea typeface="Open Sans Light" panose="020B0306030504020204" pitchFamily="34" charset="0"/>
                  <a:cs typeface="Noto Sans ExtraLight" panose="020B0302040504020204" pitchFamily="34" charset="0"/>
                </a:rPr>
                <a:t>theophrastus</a:t>
              </a:r>
              <a:r>
                <a:rPr lang="en-GB" sz="1008" dirty="0">
                  <a:solidFill>
                    <a:schemeClr val="bg1"/>
                  </a:solidFill>
                  <a:latin typeface="+mj-lt"/>
                  <a:ea typeface="Open Sans Light" panose="020B0306030504020204" pitchFamily="34" charset="0"/>
                  <a:cs typeface="Noto Sans ExtraLight" panose="020B0302040504020204" pitchFamily="34" charset="0"/>
                </a:rPr>
                <a:t> in.</a:t>
              </a:r>
              <a:endParaRPr lang="en-US" sz="1008" dirty="0">
                <a:solidFill>
                  <a:schemeClr val="bg1"/>
                </a:solidFill>
                <a:latin typeface="+mj-lt"/>
                <a:ea typeface="Open Sans Light" panose="020B0306030504020204" pitchFamily="34" charset="0"/>
                <a:cs typeface="Noto Sans ExtraLight" panose="020B0302040504020204" pitchFamily="34" charset="0"/>
              </a:endParaRPr>
            </a:p>
          </p:txBody>
        </p:sp>
        <p:sp>
          <p:nvSpPr>
            <p:cNvPr id="22" name="TextBox 21">
              <a:extLst>
                <a:ext uri="{FF2B5EF4-FFF2-40B4-BE49-F238E27FC236}">
                  <a16:creationId xmlns:a16="http://schemas.microsoft.com/office/drawing/2014/main" id="{B86F5AD6-842E-4D90-A845-BF6990E57226}"/>
                </a:ext>
              </a:extLst>
            </p:cNvPr>
            <p:cNvSpPr txBox="1"/>
            <p:nvPr/>
          </p:nvSpPr>
          <p:spPr>
            <a:xfrm>
              <a:off x="3315278" y="3489013"/>
              <a:ext cx="494822" cy="299184"/>
            </a:xfrm>
            <a:prstGeom prst="rect">
              <a:avLst/>
            </a:prstGeom>
            <a:noFill/>
          </p:spPr>
          <p:txBody>
            <a:bodyPr wrap="none" rtlCol="0" anchor="ctr" anchorCtr="0">
              <a:spAutoFit/>
            </a:bodyPr>
            <a:lstStyle/>
            <a:p>
              <a:pPr algn="r"/>
              <a:r>
                <a:rPr lang="en-US" sz="1344" b="1" dirty="0">
                  <a:solidFill>
                    <a:schemeClr val="bg1"/>
                  </a:solidFill>
                  <a:latin typeface="+mj-lt"/>
                  <a:ea typeface="League Spartan" charset="0"/>
                  <a:cs typeface="Poppins" pitchFamily="2" charset="77"/>
                </a:rPr>
                <a:t>Event</a:t>
              </a:r>
            </a:p>
          </p:txBody>
        </p:sp>
        <p:sp>
          <p:nvSpPr>
            <p:cNvPr id="23" name="TextBox 22">
              <a:extLst>
                <a:ext uri="{FF2B5EF4-FFF2-40B4-BE49-F238E27FC236}">
                  <a16:creationId xmlns:a16="http://schemas.microsoft.com/office/drawing/2014/main" id="{E9032117-3C8A-4FB9-B4B3-8383196A0E22}"/>
                </a:ext>
              </a:extLst>
            </p:cNvPr>
            <p:cNvSpPr txBox="1"/>
            <p:nvPr/>
          </p:nvSpPr>
          <p:spPr>
            <a:xfrm rot="16200000">
              <a:off x="6628286" y="2542317"/>
              <a:ext cx="558166" cy="299184"/>
            </a:xfrm>
            <a:prstGeom prst="rect">
              <a:avLst/>
            </a:prstGeom>
            <a:noFill/>
          </p:spPr>
          <p:txBody>
            <a:bodyPr wrap="none" rtlCol="0" anchor="ctr">
              <a:spAutoFit/>
            </a:bodyPr>
            <a:lstStyle/>
            <a:p>
              <a:pPr algn="ctr"/>
              <a:r>
                <a:rPr lang="en-US" sz="1344" b="1" dirty="0">
                  <a:solidFill>
                    <a:schemeClr val="bg1"/>
                  </a:solidFill>
                  <a:latin typeface="+mj-lt"/>
                  <a:ea typeface="Noto Sans" panose="020B0502040504020204" pitchFamily="34" charset="0"/>
                  <a:cs typeface="Noto Sans" panose="020B0502040504020204" pitchFamily="34" charset="0"/>
                </a:rPr>
                <a:t>2000</a:t>
              </a:r>
            </a:p>
          </p:txBody>
        </p:sp>
        <p:sp>
          <p:nvSpPr>
            <p:cNvPr id="24" name="TextBox 23">
              <a:extLst>
                <a:ext uri="{FF2B5EF4-FFF2-40B4-BE49-F238E27FC236}">
                  <a16:creationId xmlns:a16="http://schemas.microsoft.com/office/drawing/2014/main" id="{3357EB2D-1E8E-4C24-8BE2-1021B5C341A9}"/>
                </a:ext>
              </a:extLst>
            </p:cNvPr>
            <p:cNvSpPr txBox="1"/>
            <p:nvPr/>
          </p:nvSpPr>
          <p:spPr>
            <a:xfrm rot="16200000">
              <a:off x="6653536" y="5170525"/>
              <a:ext cx="551754" cy="239134"/>
            </a:xfrm>
            <a:prstGeom prst="rect">
              <a:avLst/>
            </a:prstGeom>
            <a:noFill/>
          </p:spPr>
          <p:txBody>
            <a:bodyPr wrap="none" rtlCol="0" anchor="ctr">
              <a:spAutoFit/>
            </a:bodyPr>
            <a:lstStyle/>
            <a:p>
              <a:pPr algn="ctr"/>
              <a:r>
                <a:rPr lang="en-US" sz="1344" b="1" dirty="0">
                  <a:solidFill>
                    <a:schemeClr val="bg1"/>
                  </a:solidFill>
                  <a:latin typeface="+mj-lt"/>
                  <a:ea typeface="Noto Sans" panose="020B0502040504020204" pitchFamily="34" charset="0"/>
                  <a:cs typeface="Noto Sans" panose="020B0502040504020204" pitchFamily="34" charset="0"/>
                </a:rPr>
                <a:t>2009</a:t>
              </a:r>
            </a:p>
          </p:txBody>
        </p:sp>
        <p:sp>
          <p:nvSpPr>
            <p:cNvPr id="25" name="TextBox 24">
              <a:extLst>
                <a:ext uri="{FF2B5EF4-FFF2-40B4-BE49-F238E27FC236}">
                  <a16:creationId xmlns:a16="http://schemas.microsoft.com/office/drawing/2014/main" id="{E37BF671-E7A5-48CE-9ACA-F56F553D1EFB}"/>
                </a:ext>
              </a:extLst>
            </p:cNvPr>
            <p:cNvSpPr txBox="1"/>
            <p:nvPr/>
          </p:nvSpPr>
          <p:spPr>
            <a:xfrm rot="5400000">
              <a:off x="4045749" y="3870539"/>
              <a:ext cx="558166" cy="239134"/>
            </a:xfrm>
            <a:prstGeom prst="rect">
              <a:avLst/>
            </a:prstGeom>
            <a:noFill/>
          </p:spPr>
          <p:txBody>
            <a:bodyPr wrap="none" rtlCol="0" anchor="ctr">
              <a:spAutoFit/>
            </a:bodyPr>
            <a:lstStyle/>
            <a:p>
              <a:pPr algn="ctr"/>
              <a:r>
                <a:rPr lang="en-US" sz="1344" b="1" dirty="0">
                  <a:solidFill>
                    <a:schemeClr val="bg1"/>
                  </a:solidFill>
                  <a:latin typeface="+mj-lt"/>
                  <a:ea typeface="Noto Sans" panose="020B0502040504020204" pitchFamily="34" charset="0"/>
                  <a:cs typeface="Noto Sans" panose="020B0502040504020204" pitchFamily="34" charset="0"/>
                </a:rPr>
                <a:t>2005</a:t>
              </a:r>
            </a:p>
          </p:txBody>
        </p:sp>
        <p:sp>
          <p:nvSpPr>
            <p:cNvPr id="26" name="TextBox 25">
              <a:extLst>
                <a:ext uri="{FF2B5EF4-FFF2-40B4-BE49-F238E27FC236}">
                  <a16:creationId xmlns:a16="http://schemas.microsoft.com/office/drawing/2014/main" id="{3F66F281-B70F-4B1B-AD2F-66C3FED1A516}"/>
                </a:ext>
              </a:extLst>
            </p:cNvPr>
            <p:cNvSpPr txBox="1"/>
            <p:nvPr/>
          </p:nvSpPr>
          <p:spPr>
            <a:xfrm>
              <a:off x="5313209" y="1750804"/>
              <a:ext cx="620386" cy="338554"/>
            </a:xfrm>
            <a:prstGeom prst="rect">
              <a:avLst/>
            </a:prstGeom>
            <a:noFill/>
          </p:spPr>
          <p:txBody>
            <a:bodyPr wrap="none" rtlCol="0" anchor="ctr">
              <a:spAutoFit/>
            </a:bodyPr>
            <a:lstStyle/>
            <a:p>
              <a:pPr algn="ctr"/>
              <a:r>
                <a:rPr lang="en-US" sz="1600" b="1" dirty="0">
                  <a:solidFill>
                    <a:schemeClr val="accent6"/>
                  </a:solidFill>
                  <a:latin typeface="+mj-lt"/>
                  <a:ea typeface="Noto Sans" panose="020B0502040504020204" pitchFamily="34" charset="0"/>
                  <a:cs typeface="Noto Sans" panose="020B0502040504020204" pitchFamily="34" charset="0"/>
                </a:rPr>
                <a:t>START</a:t>
              </a:r>
            </a:p>
          </p:txBody>
        </p:sp>
      </p:grpSp>
    </p:spTree>
    <p:extLst>
      <p:ext uri="{BB962C8B-B14F-4D97-AF65-F5344CB8AC3E}">
        <p14:creationId xmlns:p14="http://schemas.microsoft.com/office/powerpoint/2010/main" val="40237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A7D05-0D86-4544-ADDE-734D4002903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27DFB47-F77F-4429-A63A-DD16C6D238B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FD90901-DF43-4411-B90A-1A68FD5C93D4}"/>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7" name="Rectangle 6">
            <a:extLst>
              <a:ext uri="{FF2B5EF4-FFF2-40B4-BE49-F238E27FC236}">
                <a16:creationId xmlns:a16="http://schemas.microsoft.com/office/drawing/2014/main" id="{2EEC7482-67C2-4F4E-8CD2-0D69C7E6FA7C}"/>
              </a:ext>
            </a:extLst>
          </p:cNvPr>
          <p:cNvSpPr/>
          <p:nvPr/>
        </p:nvSpPr>
        <p:spPr>
          <a:xfrm>
            <a:off x="9652836" y="1"/>
            <a:ext cx="1939725" cy="63195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022"/>
          </a:p>
        </p:txBody>
      </p:sp>
      <p:sp>
        <p:nvSpPr>
          <p:cNvPr id="8" name="Freeform: Shape 75">
            <a:extLst>
              <a:ext uri="{FF2B5EF4-FFF2-40B4-BE49-F238E27FC236}">
                <a16:creationId xmlns:a16="http://schemas.microsoft.com/office/drawing/2014/main" id="{DB277F82-D99D-4DC5-AAF2-B372F5208A64}"/>
              </a:ext>
            </a:extLst>
          </p:cNvPr>
          <p:cNvSpPr/>
          <p:nvPr/>
        </p:nvSpPr>
        <p:spPr>
          <a:xfrm rot="5400000">
            <a:off x="5636794" y="2076320"/>
            <a:ext cx="6319518" cy="2166881"/>
          </a:xfrm>
          <a:custGeom>
            <a:avLst/>
            <a:gdLst>
              <a:gd name="connsiteX0" fmla="*/ 0 w 5372336"/>
              <a:gd name="connsiteY0" fmla="*/ 2278928 h 2278928"/>
              <a:gd name="connsiteX1" fmla="*/ 0 w 5372336"/>
              <a:gd name="connsiteY1" fmla="*/ 238902 h 2278928"/>
              <a:gd name="connsiteX2" fmla="*/ 1932034 w 5372336"/>
              <a:gd name="connsiteY2" fmla="*/ 238902 h 2278928"/>
              <a:gd name="connsiteX3" fmla="*/ 2229057 w 5372336"/>
              <a:gd name="connsiteY3" fmla="*/ 0 h 2278928"/>
              <a:gd name="connsiteX4" fmla="*/ 2526080 w 5372336"/>
              <a:gd name="connsiteY4" fmla="*/ 238902 h 2278928"/>
              <a:gd name="connsiteX5" fmla="*/ 5372336 w 5372336"/>
              <a:gd name="connsiteY5" fmla="*/ 238902 h 2278928"/>
              <a:gd name="connsiteX6" fmla="*/ 5372336 w 5372336"/>
              <a:gd name="connsiteY6" fmla="*/ 2278928 h 22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2336" h="2278928">
                <a:moveTo>
                  <a:pt x="0" y="2278928"/>
                </a:moveTo>
                <a:lnTo>
                  <a:pt x="0" y="238902"/>
                </a:lnTo>
                <a:lnTo>
                  <a:pt x="1932034" y="238902"/>
                </a:lnTo>
                <a:lnTo>
                  <a:pt x="2229057" y="0"/>
                </a:lnTo>
                <a:lnTo>
                  <a:pt x="2526080" y="238902"/>
                </a:lnTo>
                <a:lnTo>
                  <a:pt x="5372336" y="238902"/>
                </a:lnTo>
                <a:lnTo>
                  <a:pt x="5372336" y="22789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022"/>
          </a:p>
        </p:txBody>
      </p:sp>
      <p:sp>
        <p:nvSpPr>
          <p:cNvPr id="9" name="Freeform: Shape 74">
            <a:extLst>
              <a:ext uri="{FF2B5EF4-FFF2-40B4-BE49-F238E27FC236}">
                <a16:creationId xmlns:a16="http://schemas.microsoft.com/office/drawing/2014/main" id="{92747E32-CD16-400C-8FED-71012D6405C5}"/>
              </a:ext>
            </a:extLst>
          </p:cNvPr>
          <p:cNvSpPr/>
          <p:nvPr/>
        </p:nvSpPr>
        <p:spPr>
          <a:xfrm rot="5400000">
            <a:off x="3708544" y="2080699"/>
            <a:ext cx="6319518" cy="2158122"/>
          </a:xfrm>
          <a:custGeom>
            <a:avLst/>
            <a:gdLst>
              <a:gd name="connsiteX0" fmla="*/ 0 w 5372336"/>
              <a:gd name="connsiteY0" fmla="*/ 2269716 h 2269716"/>
              <a:gd name="connsiteX1" fmla="*/ 0 w 5372336"/>
              <a:gd name="connsiteY1" fmla="*/ 229690 h 2269716"/>
              <a:gd name="connsiteX2" fmla="*/ 1494918 w 5372336"/>
              <a:gd name="connsiteY2" fmla="*/ 229690 h 2269716"/>
              <a:gd name="connsiteX3" fmla="*/ 1780487 w 5372336"/>
              <a:gd name="connsiteY3" fmla="*/ 0 h 2269716"/>
              <a:gd name="connsiteX4" fmla="*/ 2066057 w 5372336"/>
              <a:gd name="connsiteY4" fmla="*/ 229690 h 2269716"/>
              <a:gd name="connsiteX5" fmla="*/ 5372336 w 5372336"/>
              <a:gd name="connsiteY5" fmla="*/ 229690 h 2269716"/>
              <a:gd name="connsiteX6" fmla="*/ 5372336 w 5372336"/>
              <a:gd name="connsiteY6" fmla="*/ 2269716 h 226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2336" h="2269716">
                <a:moveTo>
                  <a:pt x="0" y="2269716"/>
                </a:moveTo>
                <a:lnTo>
                  <a:pt x="0" y="229690"/>
                </a:lnTo>
                <a:lnTo>
                  <a:pt x="1494918" y="229690"/>
                </a:lnTo>
                <a:lnTo>
                  <a:pt x="1780487" y="0"/>
                </a:lnTo>
                <a:lnTo>
                  <a:pt x="2066057" y="229690"/>
                </a:lnTo>
                <a:lnTo>
                  <a:pt x="5372336" y="229690"/>
                </a:lnTo>
                <a:lnTo>
                  <a:pt x="5372336" y="226971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022"/>
          </a:p>
        </p:txBody>
      </p:sp>
      <p:sp>
        <p:nvSpPr>
          <p:cNvPr id="10" name="Freeform: Shape 73">
            <a:extLst>
              <a:ext uri="{FF2B5EF4-FFF2-40B4-BE49-F238E27FC236}">
                <a16:creationId xmlns:a16="http://schemas.microsoft.com/office/drawing/2014/main" id="{6B5505AB-03D1-4E29-BA2D-19085E86F3E3}"/>
              </a:ext>
            </a:extLst>
          </p:cNvPr>
          <p:cNvSpPr/>
          <p:nvPr/>
        </p:nvSpPr>
        <p:spPr>
          <a:xfrm rot="5400000">
            <a:off x="1784293" y="2081079"/>
            <a:ext cx="6319518" cy="2157362"/>
          </a:xfrm>
          <a:custGeom>
            <a:avLst/>
            <a:gdLst>
              <a:gd name="connsiteX0" fmla="*/ 0 w 5372336"/>
              <a:gd name="connsiteY0" fmla="*/ 2268917 h 2268917"/>
              <a:gd name="connsiteX1" fmla="*/ 0 w 5372336"/>
              <a:gd name="connsiteY1" fmla="*/ 228891 h 2268917"/>
              <a:gd name="connsiteX2" fmla="*/ 3726948 w 5372336"/>
              <a:gd name="connsiteY2" fmla="*/ 228891 h 2268917"/>
              <a:gd name="connsiteX3" fmla="*/ 4011524 w 5372336"/>
              <a:gd name="connsiteY3" fmla="*/ 0 h 2268917"/>
              <a:gd name="connsiteX4" fmla="*/ 4296100 w 5372336"/>
              <a:gd name="connsiteY4" fmla="*/ 228891 h 2268917"/>
              <a:gd name="connsiteX5" fmla="*/ 5372336 w 5372336"/>
              <a:gd name="connsiteY5" fmla="*/ 228891 h 2268917"/>
              <a:gd name="connsiteX6" fmla="*/ 5372336 w 5372336"/>
              <a:gd name="connsiteY6" fmla="*/ 2268917 h 226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2336" h="2268917">
                <a:moveTo>
                  <a:pt x="0" y="2268917"/>
                </a:moveTo>
                <a:lnTo>
                  <a:pt x="0" y="228891"/>
                </a:lnTo>
                <a:lnTo>
                  <a:pt x="3726948" y="228891"/>
                </a:lnTo>
                <a:lnTo>
                  <a:pt x="4011524" y="0"/>
                </a:lnTo>
                <a:lnTo>
                  <a:pt x="4296100" y="228891"/>
                </a:lnTo>
                <a:lnTo>
                  <a:pt x="5372336" y="228891"/>
                </a:lnTo>
                <a:lnTo>
                  <a:pt x="5372336" y="226891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022"/>
          </a:p>
        </p:txBody>
      </p:sp>
      <p:sp>
        <p:nvSpPr>
          <p:cNvPr id="11" name="Freeform: Shape 54">
            <a:extLst>
              <a:ext uri="{FF2B5EF4-FFF2-40B4-BE49-F238E27FC236}">
                <a16:creationId xmlns:a16="http://schemas.microsoft.com/office/drawing/2014/main" id="{8981C4BA-AD09-492F-A0CF-49B1CF3957B4}"/>
              </a:ext>
            </a:extLst>
          </p:cNvPr>
          <p:cNvSpPr/>
          <p:nvPr/>
        </p:nvSpPr>
        <p:spPr>
          <a:xfrm rot="5400000">
            <a:off x="-145357" y="2080698"/>
            <a:ext cx="6319518" cy="2158122"/>
          </a:xfrm>
          <a:custGeom>
            <a:avLst/>
            <a:gdLst>
              <a:gd name="connsiteX0" fmla="*/ 0 w 5372336"/>
              <a:gd name="connsiteY0" fmla="*/ 2269716 h 2269716"/>
              <a:gd name="connsiteX1" fmla="*/ 0 w 5372336"/>
              <a:gd name="connsiteY1" fmla="*/ 229690 h 2269716"/>
              <a:gd name="connsiteX2" fmla="*/ 1494918 w 5372336"/>
              <a:gd name="connsiteY2" fmla="*/ 229690 h 2269716"/>
              <a:gd name="connsiteX3" fmla="*/ 1780487 w 5372336"/>
              <a:gd name="connsiteY3" fmla="*/ 0 h 2269716"/>
              <a:gd name="connsiteX4" fmla="*/ 2066057 w 5372336"/>
              <a:gd name="connsiteY4" fmla="*/ 229690 h 2269716"/>
              <a:gd name="connsiteX5" fmla="*/ 5372336 w 5372336"/>
              <a:gd name="connsiteY5" fmla="*/ 229690 h 2269716"/>
              <a:gd name="connsiteX6" fmla="*/ 5372336 w 5372336"/>
              <a:gd name="connsiteY6" fmla="*/ 2269716 h 226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2336" h="2269716">
                <a:moveTo>
                  <a:pt x="0" y="2269716"/>
                </a:moveTo>
                <a:lnTo>
                  <a:pt x="0" y="229690"/>
                </a:lnTo>
                <a:lnTo>
                  <a:pt x="1494918" y="229690"/>
                </a:lnTo>
                <a:lnTo>
                  <a:pt x="1780487" y="0"/>
                </a:lnTo>
                <a:lnTo>
                  <a:pt x="2066057" y="229690"/>
                </a:lnTo>
                <a:lnTo>
                  <a:pt x="5372336" y="229690"/>
                </a:lnTo>
                <a:lnTo>
                  <a:pt x="5372336" y="22697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022"/>
          </a:p>
        </p:txBody>
      </p:sp>
      <p:sp>
        <p:nvSpPr>
          <p:cNvPr id="12" name="Freeform: Shape 67">
            <a:extLst>
              <a:ext uri="{FF2B5EF4-FFF2-40B4-BE49-F238E27FC236}">
                <a16:creationId xmlns:a16="http://schemas.microsoft.com/office/drawing/2014/main" id="{C39035DE-76AA-4C37-96A3-38B7FCDC6759}"/>
              </a:ext>
            </a:extLst>
          </p:cNvPr>
          <p:cNvSpPr/>
          <p:nvPr/>
        </p:nvSpPr>
        <p:spPr>
          <a:xfrm rot="5400000">
            <a:off x="-2082428" y="2082492"/>
            <a:ext cx="6319454" cy="2154597"/>
          </a:xfrm>
          <a:custGeom>
            <a:avLst/>
            <a:gdLst>
              <a:gd name="connsiteX0" fmla="*/ 0 w 5372282"/>
              <a:gd name="connsiteY0" fmla="*/ 2266008 h 2266008"/>
              <a:gd name="connsiteX1" fmla="*/ 0 w 5372282"/>
              <a:gd name="connsiteY1" fmla="*/ 225982 h 2266008"/>
              <a:gd name="connsiteX2" fmla="*/ 4290275 w 5372282"/>
              <a:gd name="connsiteY2" fmla="*/ 225982 h 2266008"/>
              <a:gd name="connsiteX3" fmla="*/ 4571234 w 5372282"/>
              <a:gd name="connsiteY3" fmla="*/ 0 h 2266008"/>
              <a:gd name="connsiteX4" fmla="*/ 4852194 w 5372282"/>
              <a:gd name="connsiteY4" fmla="*/ 225982 h 2266008"/>
              <a:gd name="connsiteX5" fmla="*/ 5372282 w 5372282"/>
              <a:gd name="connsiteY5" fmla="*/ 225982 h 2266008"/>
              <a:gd name="connsiteX6" fmla="*/ 5372282 w 5372282"/>
              <a:gd name="connsiteY6" fmla="*/ 2266008 h 22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2282" h="2266008">
                <a:moveTo>
                  <a:pt x="0" y="2266008"/>
                </a:moveTo>
                <a:lnTo>
                  <a:pt x="0" y="225982"/>
                </a:lnTo>
                <a:lnTo>
                  <a:pt x="4290275" y="225982"/>
                </a:lnTo>
                <a:lnTo>
                  <a:pt x="4571234" y="0"/>
                </a:lnTo>
                <a:lnTo>
                  <a:pt x="4852194" y="225982"/>
                </a:lnTo>
                <a:lnTo>
                  <a:pt x="5372282" y="225982"/>
                </a:lnTo>
                <a:lnTo>
                  <a:pt x="5372282" y="2266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022"/>
          </a:p>
        </p:txBody>
      </p:sp>
      <p:sp>
        <p:nvSpPr>
          <p:cNvPr id="19" name="TextBox 18">
            <a:extLst>
              <a:ext uri="{FF2B5EF4-FFF2-40B4-BE49-F238E27FC236}">
                <a16:creationId xmlns:a16="http://schemas.microsoft.com/office/drawing/2014/main" id="{3E795469-668E-4E67-8891-6F45A2E244A5}"/>
              </a:ext>
            </a:extLst>
          </p:cNvPr>
          <p:cNvSpPr txBox="1"/>
          <p:nvPr/>
        </p:nvSpPr>
        <p:spPr>
          <a:xfrm>
            <a:off x="644362" y="3853659"/>
            <a:ext cx="665567"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1992</a:t>
            </a:r>
          </a:p>
        </p:txBody>
      </p:sp>
      <p:sp>
        <p:nvSpPr>
          <p:cNvPr id="20" name="Subtitle 2">
            <a:extLst>
              <a:ext uri="{FF2B5EF4-FFF2-40B4-BE49-F238E27FC236}">
                <a16:creationId xmlns:a16="http://schemas.microsoft.com/office/drawing/2014/main" id="{079891B2-6560-4BB6-A889-84A4FBE13BDF}"/>
              </a:ext>
            </a:extLst>
          </p:cNvPr>
          <p:cNvSpPr txBox="1">
            <a:spLocks/>
          </p:cNvSpPr>
          <p:nvPr/>
        </p:nvSpPr>
        <p:spPr>
          <a:xfrm>
            <a:off x="260586" y="4204784"/>
            <a:ext cx="1414170" cy="7385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bg1"/>
                </a:solidFill>
                <a:latin typeface="+mn-lt"/>
                <a:ea typeface="Open Sans Light" panose="020B0306030504020204" pitchFamily="34" charset="0"/>
                <a:cs typeface="Noto Sans ExtraLight" panose="020B0302040504020204" pitchFamily="34" charset="0"/>
              </a:rPr>
              <a:t>Lorem ipsum dolor sit </a:t>
            </a:r>
            <a:r>
              <a:rPr lang="en-US" sz="1400" dirty="0" err="1">
                <a:solidFill>
                  <a:schemeClr val="bg1"/>
                </a:solidFill>
                <a:latin typeface="+mn-lt"/>
                <a:ea typeface="Open Sans Light" panose="020B0306030504020204" pitchFamily="34" charset="0"/>
                <a:cs typeface="Noto Sans ExtraLight" panose="020B0302040504020204" pitchFamily="34" charset="0"/>
              </a:rPr>
              <a:t>amet</a:t>
            </a:r>
            <a:r>
              <a:rPr lang="en-US" sz="1400" dirty="0">
                <a:solidFill>
                  <a:schemeClr val="bg1"/>
                </a:solidFill>
                <a:latin typeface="+mn-lt"/>
                <a:ea typeface="Open Sans Light" panose="020B0306030504020204" pitchFamily="34" charset="0"/>
                <a:cs typeface="Noto Sans ExtraLight" panose="020B0302040504020204" pitchFamily="34" charset="0"/>
              </a:rPr>
              <a:t>, cum modo</a:t>
            </a:r>
          </a:p>
        </p:txBody>
      </p:sp>
      <p:sp>
        <p:nvSpPr>
          <p:cNvPr id="21" name="TextBox 20">
            <a:extLst>
              <a:ext uri="{FF2B5EF4-FFF2-40B4-BE49-F238E27FC236}">
                <a16:creationId xmlns:a16="http://schemas.microsoft.com/office/drawing/2014/main" id="{7B9F3A1C-AFD9-4E15-BD72-9ACF11B4E144}"/>
              </a:ext>
            </a:extLst>
          </p:cNvPr>
          <p:cNvSpPr txBox="1"/>
          <p:nvPr/>
        </p:nvSpPr>
        <p:spPr>
          <a:xfrm>
            <a:off x="4473882" y="3853659"/>
            <a:ext cx="745717"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2004</a:t>
            </a:r>
          </a:p>
        </p:txBody>
      </p:sp>
      <p:sp>
        <p:nvSpPr>
          <p:cNvPr id="22" name="Subtitle 2">
            <a:extLst>
              <a:ext uri="{FF2B5EF4-FFF2-40B4-BE49-F238E27FC236}">
                <a16:creationId xmlns:a16="http://schemas.microsoft.com/office/drawing/2014/main" id="{AD2891D8-2F24-4E4E-8352-6AEC9EE7487D}"/>
              </a:ext>
            </a:extLst>
          </p:cNvPr>
          <p:cNvSpPr txBox="1">
            <a:spLocks/>
          </p:cNvSpPr>
          <p:nvPr/>
        </p:nvSpPr>
        <p:spPr>
          <a:xfrm>
            <a:off x="4130181" y="4204784"/>
            <a:ext cx="1414170" cy="7385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bg1"/>
                </a:solidFill>
                <a:latin typeface="+mn-lt"/>
                <a:ea typeface="Open Sans Light" panose="020B0306030504020204" pitchFamily="34" charset="0"/>
                <a:cs typeface="Noto Sans ExtraLight" panose="020B0302040504020204" pitchFamily="34" charset="0"/>
              </a:rPr>
              <a:t>Lorem ipsum dolor sit </a:t>
            </a:r>
            <a:r>
              <a:rPr lang="en-US" sz="1400" dirty="0" err="1">
                <a:solidFill>
                  <a:schemeClr val="bg1"/>
                </a:solidFill>
                <a:latin typeface="+mn-lt"/>
                <a:ea typeface="Open Sans Light" panose="020B0306030504020204" pitchFamily="34" charset="0"/>
                <a:cs typeface="Noto Sans ExtraLight" panose="020B0302040504020204" pitchFamily="34" charset="0"/>
              </a:rPr>
              <a:t>amet</a:t>
            </a:r>
            <a:r>
              <a:rPr lang="en-US" sz="1400" dirty="0">
                <a:solidFill>
                  <a:schemeClr val="bg1"/>
                </a:solidFill>
                <a:latin typeface="+mn-lt"/>
                <a:ea typeface="Open Sans Light" panose="020B0306030504020204" pitchFamily="34" charset="0"/>
                <a:cs typeface="Noto Sans ExtraLight" panose="020B0302040504020204" pitchFamily="34" charset="0"/>
              </a:rPr>
              <a:t>, cum modo</a:t>
            </a:r>
          </a:p>
        </p:txBody>
      </p:sp>
      <p:sp>
        <p:nvSpPr>
          <p:cNvPr id="23" name="TextBox 22">
            <a:extLst>
              <a:ext uri="{FF2B5EF4-FFF2-40B4-BE49-F238E27FC236}">
                <a16:creationId xmlns:a16="http://schemas.microsoft.com/office/drawing/2014/main" id="{D4BB7313-7C50-4497-812F-C9886E242A3F}"/>
              </a:ext>
            </a:extLst>
          </p:cNvPr>
          <p:cNvSpPr txBox="1"/>
          <p:nvPr/>
        </p:nvSpPr>
        <p:spPr>
          <a:xfrm>
            <a:off x="8362782" y="3853659"/>
            <a:ext cx="675186"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2016</a:t>
            </a:r>
          </a:p>
        </p:txBody>
      </p:sp>
      <p:sp>
        <p:nvSpPr>
          <p:cNvPr id="24" name="Subtitle 2">
            <a:extLst>
              <a:ext uri="{FF2B5EF4-FFF2-40B4-BE49-F238E27FC236}">
                <a16:creationId xmlns:a16="http://schemas.microsoft.com/office/drawing/2014/main" id="{FBEFAB38-FFCC-42CD-9F63-C0CB5D299EEA}"/>
              </a:ext>
            </a:extLst>
          </p:cNvPr>
          <p:cNvSpPr txBox="1">
            <a:spLocks/>
          </p:cNvSpPr>
          <p:nvPr/>
        </p:nvSpPr>
        <p:spPr>
          <a:xfrm>
            <a:off x="7983817" y="4204784"/>
            <a:ext cx="1414170" cy="7385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bg1"/>
                </a:solidFill>
                <a:latin typeface="+mn-lt"/>
                <a:ea typeface="Open Sans Light" panose="020B0306030504020204" pitchFamily="34" charset="0"/>
                <a:cs typeface="Noto Sans ExtraLight" panose="020B0302040504020204" pitchFamily="34" charset="0"/>
              </a:rPr>
              <a:t>Lorem ipsum dolor sit </a:t>
            </a:r>
            <a:r>
              <a:rPr lang="en-US" sz="1400" dirty="0" err="1">
                <a:solidFill>
                  <a:schemeClr val="bg1"/>
                </a:solidFill>
                <a:latin typeface="+mn-lt"/>
                <a:ea typeface="Open Sans Light" panose="020B0306030504020204" pitchFamily="34" charset="0"/>
                <a:cs typeface="Noto Sans ExtraLight" panose="020B0302040504020204" pitchFamily="34" charset="0"/>
              </a:rPr>
              <a:t>amet</a:t>
            </a:r>
            <a:r>
              <a:rPr lang="en-US" sz="1400" dirty="0">
                <a:solidFill>
                  <a:schemeClr val="bg1"/>
                </a:solidFill>
                <a:latin typeface="+mn-lt"/>
                <a:ea typeface="Open Sans Light" panose="020B0306030504020204" pitchFamily="34" charset="0"/>
                <a:cs typeface="Noto Sans ExtraLight" panose="020B0302040504020204" pitchFamily="34" charset="0"/>
              </a:rPr>
              <a:t>, cum modo</a:t>
            </a:r>
          </a:p>
        </p:txBody>
      </p:sp>
      <p:sp>
        <p:nvSpPr>
          <p:cNvPr id="25" name="TextBox 24">
            <a:extLst>
              <a:ext uri="{FF2B5EF4-FFF2-40B4-BE49-F238E27FC236}">
                <a16:creationId xmlns:a16="http://schemas.microsoft.com/office/drawing/2014/main" id="{30A1FDED-D8C5-4B2A-BC7C-B127AAB1AF8B}"/>
              </a:ext>
            </a:extLst>
          </p:cNvPr>
          <p:cNvSpPr txBox="1"/>
          <p:nvPr/>
        </p:nvSpPr>
        <p:spPr>
          <a:xfrm>
            <a:off x="6410365" y="1959304"/>
            <a:ext cx="731290"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2006</a:t>
            </a:r>
          </a:p>
        </p:txBody>
      </p:sp>
      <p:sp>
        <p:nvSpPr>
          <p:cNvPr id="26" name="Subtitle 2">
            <a:extLst>
              <a:ext uri="{FF2B5EF4-FFF2-40B4-BE49-F238E27FC236}">
                <a16:creationId xmlns:a16="http://schemas.microsoft.com/office/drawing/2014/main" id="{AD4E958D-767D-443D-ADD3-7782EC363382}"/>
              </a:ext>
            </a:extLst>
          </p:cNvPr>
          <p:cNvSpPr txBox="1">
            <a:spLocks/>
          </p:cNvSpPr>
          <p:nvPr/>
        </p:nvSpPr>
        <p:spPr>
          <a:xfrm>
            <a:off x="6059452" y="2310429"/>
            <a:ext cx="1414170" cy="7385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bg1"/>
                </a:solidFill>
                <a:latin typeface="+mn-lt"/>
                <a:ea typeface="Open Sans Light" panose="020B0306030504020204" pitchFamily="34" charset="0"/>
                <a:cs typeface="Noto Sans ExtraLight" panose="020B0302040504020204" pitchFamily="34" charset="0"/>
              </a:rPr>
              <a:t>Lorem ipsum dolor sit </a:t>
            </a:r>
            <a:r>
              <a:rPr lang="en-US" sz="1400" dirty="0" err="1">
                <a:solidFill>
                  <a:schemeClr val="bg1"/>
                </a:solidFill>
                <a:latin typeface="+mn-lt"/>
                <a:ea typeface="Open Sans Light" panose="020B0306030504020204" pitchFamily="34" charset="0"/>
                <a:cs typeface="Noto Sans ExtraLight" panose="020B0302040504020204" pitchFamily="34" charset="0"/>
              </a:rPr>
              <a:t>amet</a:t>
            </a:r>
            <a:r>
              <a:rPr lang="en-US" sz="1400" dirty="0">
                <a:solidFill>
                  <a:schemeClr val="bg1"/>
                </a:solidFill>
                <a:latin typeface="+mn-lt"/>
                <a:ea typeface="Open Sans Light" panose="020B0306030504020204" pitchFamily="34" charset="0"/>
                <a:cs typeface="Noto Sans ExtraLight" panose="020B0302040504020204" pitchFamily="34" charset="0"/>
              </a:rPr>
              <a:t>, cum modo</a:t>
            </a:r>
          </a:p>
        </p:txBody>
      </p:sp>
      <p:sp>
        <p:nvSpPr>
          <p:cNvPr id="27" name="TextBox 26">
            <a:extLst>
              <a:ext uri="{FF2B5EF4-FFF2-40B4-BE49-F238E27FC236}">
                <a16:creationId xmlns:a16="http://schemas.microsoft.com/office/drawing/2014/main" id="{7D8445EB-D2A9-44BF-BB69-7BCF5DC6E4CD}"/>
              </a:ext>
            </a:extLst>
          </p:cNvPr>
          <p:cNvSpPr txBox="1"/>
          <p:nvPr/>
        </p:nvSpPr>
        <p:spPr>
          <a:xfrm>
            <a:off x="2559976" y="1959304"/>
            <a:ext cx="676788"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1998</a:t>
            </a:r>
          </a:p>
        </p:txBody>
      </p:sp>
      <p:sp>
        <p:nvSpPr>
          <p:cNvPr id="28" name="Subtitle 2">
            <a:extLst>
              <a:ext uri="{FF2B5EF4-FFF2-40B4-BE49-F238E27FC236}">
                <a16:creationId xmlns:a16="http://schemas.microsoft.com/office/drawing/2014/main" id="{E32FD072-12C8-4691-A919-FC0F40BEB695}"/>
              </a:ext>
            </a:extLst>
          </p:cNvPr>
          <p:cNvSpPr txBox="1">
            <a:spLocks/>
          </p:cNvSpPr>
          <p:nvPr/>
        </p:nvSpPr>
        <p:spPr>
          <a:xfrm>
            <a:off x="2181810" y="2310429"/>
            <a:ext cx="1414170" cy="7385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bg1"/>
                </a:solidFill>
                <a:latin typeface="+mn-lt"/>
                <a:ea typeface="Open Sans Light" panose="020B0306030504020204" pitchFamily="34" charset="0"/>
                <a:cs typeface="Noto Sans ExtraLight" panose="020B0302040504020204" pitchFamily="34" charset="0"/>
              </a:rPr>
              <a:t>Lorem ipsum dolor sit </a:t>
            </a:r>
            <a:r>
              <a:rPr lang="en-US" sz="1400" dirty="0" err="1">
                <a:solidFill>
                  <a:schemeClr val="bg1"/>
                </a:solidFill>
                <a:latin typeface="+mn-lt"/>
                <a:ea typeface="Open Sans Light" panose="020B0306030504020204" pitchFamily="34" charset="0"/>
                <a:cs typeface="Noto Sans ExtraLight" panose="020B0302040504020204" pitchFamily="34" charset="0"/>
              </a:rPr>
              <a:t>amet</a:t>
            </a:r>
            <a:r>
              <a:rPr lang="en-US" sz="1400" dirty="0">
                <a:solidFill>
                  <a:schemeClr val="bg1"/>
                </a:solidFill>
                <a:latin typeface="+mn-lt"/>
                <a:ea typeface="Open Sans Light" panose="020B0306030504020204" pitchFamily="34" charset="0"/>
                <a:cs typeface="Noto Sans ExtraLight" panose="020B0302040504020204" pitchFamily="34" charset="0"/>
              </a:rPr>
              <a:t>, cum modo</a:t>
            </a:r>
          </a:p>
        </p:txBody>
      </p:sp>
      <p:sp>
        <p:nvSpPr>
          <p:cNvPr id="29" name="TextBox 28">
            <a:extLst>
              <a:ext uri="{FF2B5EF4-FFF2-40B4-BE49-F238E27FC236}">
                <a16:creationId xmlns:a16="http://schemas.microsoft.com/office/drawing/2014/main" id="{90534DE7-99DA-43B3-8C76-604333B05DFD}"/>
              </a:ext>
            </a:extLst>
          </p:cNvPr>
          <p:cNvSpPr txBox="1"/>
          <p:nvPr/>
        </p:nvSpPr>
        <p:spPr>
          <a:xfrm>
            <a:off x="10343069" y="1959304"/>
            <a:ext cx="732893"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2020</a:t>
            </a:r>
          </a:p>
        </p:txBody>
      </p:sp>
      <p:sp>
        <p:nvSpPr>
          <p:cNvPr id="30" name="Subtitle 2">
            <a:extLst>
              <a:ext uri="{FF2B5EF4-FFF2-40B4-BE49-F238E27FC236}">
                <a16:creationId xmlns:a16="http://schemas.microsoft.com/office/drawing/2014/main" id="{2430DAFB-3AF4-44E4-B4D1-1008F96EEF4A}"/>
              </a:ext>
            </a:extLst>
          </p:cNvPr>
          <p:cNvSpPr txBox="1">
            <a:spLocks/>
          </p:cNvSpPr>
          <p:nvPr/>
        </p:nvSpPr>
        <p:spPr>
          <a:xfrm>
            <a:off x="9992956" y="2310429"/>
            <a:ext cx="1414170" cy="7385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dirty="0">
                <a:solidFill>
                  <a:schemeClr val="bg1"/>
                </a:solidFill>
                <a:latin typeface="+mn-lt"/>
                <a:ea typeface="Open Sans Light" panose="020B0306030504020204" pitchFamily="34" charset="0"/>
                <a:cs typeface="Noto Sans ExtraLight" panose="020B0302040504020204" pitchFamily="34" charset="0"/>
              </a:rPr>
              <a:t>Lorem ipsum dolor sit </a:t>
            </a:r>
            <a:r>
              <a:rPr lang="en-US" sz="1400" dirty="0" err="1">
                <a:solidFill>
                  <a:schemeClr val="bg1"/>
                </a:solidFill>
                <a:latin typeface="+mn-lt"/>
                <a:ea typeface="Open Sans Light" panose="020B0306030504020204" pitchFamily="34" charset="0"/>
                <a:cs typeface="Noto Sans ExtraLight" panose="020B0302040504020204" pitchFamily="34" charset="0"/>
              </a:rPr>
              <a:t>amet</a:t>
            </a:r>
            <a:r>
              <a:rPr lang="en-US" sz="1400" dirty="0">
                <a:solidFill>
                  <a:schemeClr val="bg1"/>
                </a:solidFill>
                <a:latin typeface="+mn-lt"/>
                <a:ea typeface="Open Sans Light" panose="020B0306030504020204" pitchFamily="34" charset="0"/>
                <a:cs typeface="Noto Sans ExtraLight" panose="020B0302040504020204" pitchFamily="34" charset="0"/>
              </a:rPr>
              <a:t>, cum modo</a:t>
            </a:r>
          </a:p>
        </p:txBody>
      </p:sp>
      <p:pic>
        <p:nvPicPr>
          <p:cNvPr id="33" name="Graphic 32" descr="Gears">
            <a:extLst>
              <a:ext uri="{FF2B5EF4-FFF2-40B4-BE49-F238E27FC236}">
                <a16:creationId xmlns:a16="http://schemas.microsoft.com/office/drawing/2014/main" id="{3C9E92FC-107E-42B1-81C5-3EBB547911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0603" y="1036858"/>
            <a:ext cx="914400" cy="914400"/>
          </a:xfrm>
          <a:prstGeom prst="rect">
            <a:avLst/>
          </a:prstGeom>
        </p:spPr>
      </p:pic>
      <p:pic>
        <p:nvPicPr>
          <p:cNvPr id="35" name="Graphic 34" descr="Lightbulb">
            <a:extLst>
              <a:ext uri="{FF2B5EF4-FFF2-40B4-BE49-F238E27FC236}">
                <a16:creationId xmlns:a16="http://schemas.microsoft.com/office/drawing/2014/main" id="{6BA25DF3-363E-4807-A0BB-326DD3C4F2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253" y="2910690"/>
            <a:ext cx="914400" cy="914400"/>
          </a:xfrm>
          <a:prstGeom prst="rect">
            <a:avLst/>
          </a:prstGeom>
        </p:spPr>
      </p:pic>
      <p:pic>
        <p:nvPicPr>
          <p:cNvPr id="37" name="Graphic 36" descr="Network">
            <a:extLst>
              <a:ext uri="{FF2B5EF4-FFF2-40B4-BE49-F238E27FC236}">
                <a16:creationId xmlns:a16="http://schemas.microsoft.com/office/drawing/2014/main" id="{986BC55F-1582-4EA0-A66F-F6DA6D247A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80418" y="2951412"/>
            <a:ext cx="914400" cy="914400"/>
          </a:xfrm>
          <a:prstGeom prst="rect">
            <a:avLst/>
          </a:prstGeom>
        </p:spPr>
      </p:pic>
      <p:pic>
        <p:nvPicPr>
          <p:cNvPr id="39" name="Graphic 38" descr="Satellite dish">
            <a:extLst>
              <a:ext uri="{FF2B5EF4-FFF2-40B4-BE49-F238E27FC236}">
                <a16:creationId xmlns:a16="http://schemas.microsoft.com/office/drawing/2014/main" id="{E45628E3-FB77-4A96-B7CE-9045280AB9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35637" y="1065344"/>
            <a:ext cx="914400" cy="914400"/>
          </a:xfrm>
          <a:prstGeom prst="rect">
            <a:avLst/>
          </a:prstGeom>
        </p:spPr>
      </p:pic>
      <p:pic>
        <p:nvPicPr>
          <p:cNvPr id="41" name="Graphic 40" descr="Satellite">
            <a:extLst>
              <a:ext uri="{FF2B5EF4-FFF2-40B4-BE49-F238E27FC236}">
                <a16:creationId xmlns:a16="http://schemas.microsoft.com/office/drawing/2014/main" id="{3FC997AC-A317-48A6-9301-0D7B0C698C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24755" y="2949699"/>
            <a:ext cx="914400" cy="914400"/>
          </a:xfrm>
          <a:prstGeom prst="rect">
            <a:avLst/>
          </a:prstGeom>
        </p:spPr>
      </p:pic>
      <p:pic>
        <p:nvPicPr>
          <p:cNvPr id="43" name="Graphic 42" descr="Planet">
            <a:extLst>
              <a:ext uri="{FF2B5EF4-FFF2-40B4-BE49-F238E27FC236}">
                <a16:creationId xmlns:a16="http://schemas.microsoft.com/office/drawing/2014/main" id="{77B2C8AD-3A60-4B86-B0FF-071CC87D4BB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52315" y="1220467"/>
            <a:ext cx="914400" cy="914400"/>
          </a:xfrm>
          <a:prstGeom prst="rect">
            <a:avLst/>
          </a:prstGeom>
        </p:spPr>
      </p:pic>
    </p:spTree>
    <p:extLst>
      <p:ext uri="{BB962C8B-B14F-4D97-AF65-F5344CB8AC3E}">
        <p14:creationId xmlns:p14="http://schemas.microsoft.com/office/powerpoint/2010/main" val="298006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50E13A-1A48-48BF-BC8E-DECB06D9019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987F39C-8D92-4E98-A80B-66060BD3F9F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E6B02CF-4C50-4BB5-A082-CADC0857FDB3}"/>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73155E58-65B1-40DC-99A2-E41811B571B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7A1B716-19D2-478D-8F1E-44DC58EC3CDD}"/>
              </a:ext>
            </a:extLst>
          </p:cNvPr>
          <p:cNvSpPr>
            <a:spLocks noGrp="1"/>
          </p:cNvSpPr>
          <p:nvPr>
            <p:ph type="body" sz="quarter" idx="13"/>
          </p:nvPr>
        </p:nvSpPr>
        <p:spPr/>
        <p:txBody>
          <a:bodyPr/>
          <a:lstStyle/>
          <a:p>
            <a:endParaRPr lang="en-ZA"/>
          </a:p>
        </p:txBody>
      </p:sp>
      <p:grpSp>
        <p:nvGrpSpPr>
          <p:cNvPr id="22" name="Group 21">
            <a:extLst>
              <a:ext uri="{FF2B5EF4-FFF2-40B4-BE49-F238E27FC236}">
                <a16:creationId xmlns:a16="http://schemas.microsoft.com/office/drawing/2014/main" id="{5E0109F0-BA5C-4CBD-9496-E06D46F44022}"/>
              </a:ext>
            </a:extLst>
          </p:cNvPr>
          <p:cNvGrpSpPr/>
          <p:nvPr/>
        </p:nvGrpSpPr>
        <p:grpSpPr>
          <a:xfrm>
            <a:off x="394065" y="3788733"/>
            <a:ext cx="11192197" cy="2160484"/>
            <a:chOff x="2194556" y="2938791"/>
            <a:chExt cx="9377891" cy="1810260"/>
          </a:xfrm>
        </p:grpSpPr>
        <p:sp>
          <p:nvSpPr>
            <p:cNvPr id="7" name="Rectangle 6">
              <a:extLst>
                <a:ext uri="{FF2B5EF4-FFF2-40B4-BE49-F238E27FC236}">
                  <a16:creationId xmlns:a16="http://schemas.microsoft.com/office/drawing/2014/main" id="{59161AE7-7A4B-43C6-AD8A-2EB40EE049A2}"/>
                </a:ext>
              </a:extLst>
            </p:cNvPr>
            <p:cNvSpPr/>
            <p:nvPr/>
          </p:nvSpPr>
          <p:spPr>
            <a:xfrm>
              <a:off x="5058462" y="2938791"/>
              <a:ext cx="1991286" cy="1810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4000" dirty="0"/>
            </a:p>
          </p:txBody>
        </p:sp>
        <p:sp>
          <p:nvSpPr>
            <p:cNvPr id="8" name="Freeform 41">
              <a:extLst>
                <a:ext uri="{FF2B5EF4-FFF2-40B4-BE49-F238E27FC236}">
                  <a16:creationId xmlns:a16="http://schemas.microsoft.com/office/drawing/2014/main" id="{3269BEA8-ED76-4A07-B6F9-61BEA511ACDA}"/>
                </a:ext>
              </a:extLst>
            </p:cNvPr>
            <p:cNvSpPr>
              <a:spLocks noEditPoints="1"/>
            </p:cNvSpPr>
            <p:nvPr/>
          </p:nvSpPr>
          <p:spPr bwMode="auto">
            <a:xfrm flipH="1">
              <a:off x="8013987" y="3733307"/>
              <a:ext cx="233111" cy="23241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pPr algn="r"/>
              <a:endParaRPr lang="id-ID" sz="4000"/>
            </a:p>
          </p:txBody>
        </p:sp>
        <p:cxnSp>
          <p:nvCxnSpPr>
            <p:cNvPr id="9" name="Straight Arrow Connector 8">
              <a:extLst>
                <a:ext uri="{FF2B5EF4-FFF2-40B4-BE49-F238E27FC236}">
                  <a16:creationId xmlns:a16="http://schemas.microsoft.com/office/drawing/2014/main" id="{C0D6C402-1FB8-4F63-AEBE-536B9C52F3BD}"/>
                </a:ext>
              </a:extLst>
            </p:cNvPr>
            <p:cNvCxnSpPr>
              <a:cxnSpLocks/>
            </p:cNvCxnSpPr>
            <p:nvPr/>
          </p:nvCxnSpPr>
          <p:spPr>
            <a:xfrm>
              <a:off x="7049747" y="3849514"/>
              <a:ext cx="967215" cy="0"/>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6709CCE-0EA8-4301-A13D-A765F1984BAB}"/>
                </a:ext>
              </a:extLst>
            </p:cNvPr>
            <p:cNvCxnSpPr>
              <a:cxnSpLocks/>
            </p:cNvCxnSpPr>
            <p:nvPr/>
          </p:nvCxnSpPr>
          <p:spPr>
            <a:xfrm>
              <a:off x="8224350" y="3849514"/>
              <a:ext cx="1571724" cy="0"/>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sp>
          <p:nvSpPr>
            <p:cNvPr id="11" name="Freeform 20">
              <a:extLst>
                <a:ext uri="{FF2B5EF4-FFF2-40B4-BE49-F238E27FC236}">
                  <a16:creationId xmlns:a16="http://schemas.microsoft.com/office/drawing/2014/main" id="{29A0FAF8-6A9D-47D3-9531-BFB150786097}"/>
                </a:ext>
              </a:extLst>
            </p:cNvPr>
            <p:cNvSpPr>
              <a:spLocks noEditPoints="1"/>
            </p:cNvSpPr>
            <p:nvPr/>
          </p:nvSpPr>
          <p:spPr bwMode="auto">
            <a:xfrm flipH="1">
              <a:off x="9797719" y="3733307"/>
              <a:ext cx="233111" cy="23241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pPr algn="r"/>
              <a:endParaRPr lang="id-ID" sz="4000"/>
            </a:p>
          </p:txBody>
        </p:sp>
        <p:cxnSp>
          <p:nvCxnSpPr>
            <p:cNvPr id="12" name="Straight Arrow Connector 11">
              <a:extLst>
                <a:ext uri="{FF2B5EF4-FFF2-40B4-BE49-F238E27FC236}">
                  <a16:creationId xmlns:a16="http://schemas.microsoft.com/office/drawing/2014/main" id="{F44F8400-C259-4D52-BBD6-0308AAE2D81D}"/>
                </a:ext>
              </a:extLst>
            </p:cNvPr>
            <p:cNvCxnSpPr>
              <a:cxnSpLocks/>
            </p:cNvCxnSpPr>
            <p:nvPr/>
          </p:nvCxnSpPr>
          <p:spPr>
            <a:xfrm>
              <a:off x="10030948" y="3849514"/>
              <a:ext cx="1541499" cy="0"/>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8991BBD1-52EC-498C-A34F-10176B9ABA25}"/>
                </a:ext>
              </a:extLst>
            </p:cNvPr>
            <p:cNvSpPr txBox="1">
              <a:spLocks/>
            </p:cNvSpPr>
            <p:nvPr/>
          </p:nvSpPr>
          <p:spPr>
            <a:xfrm>
              <a:off x="7424168" y="4116603"/>
              <a:ext cx="1422002" cy="23200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a:t>
              </a:r>
            </a:p>
          </p:txBody>
        </p:sp>
        <p:sp>
          <p:nvSpPr>
            <p:cNvPr id="14" name="TextBox 13">
              <a:extLst>
                <a:ext uri="{FF2B5EF4-FFF2-40B4-BE49-F238E27FC236}">
                  <a16:creationId xmlns:a16="http://schemas.microsoft.com/office/drawing/2014/main" id="{448DABC0-5AE5-4EDB-B4D7-BED2709923F3}"/>
                </a:ext>
              </a:extLst>
            </p:cNvPr>
            <p:cNvSpPr txBox="1"/>
            <p:nvPr/>
          </p:nvSpPr>
          <p:spPr>
            <a:xfrm>
              <a:off x="7810068" y="3272963"/>
              <a:ext cx="640951" cy="309462"/>
            </a:xfrm>
            <a:prstGeom prst="rect">
              <a:avLst/>
            </a:prstGeom>
            <a:noFill/>
          </p:spPr>
          <p:txBody>
            <a:bodyPr wrap="none" rtlCol="0" anchor="b" anchorCtr="0">
              <a:spAutoFit/>
            </a:bodyPr>
            <a:lstStyle/>
            <a:p>
              <a:pPr algn="ctr"/>
              <a:r>
                <a:rPr lang="en-US" b="1" dirty="0">
                  <a:solidFill>
                    <a:schemeClr val="accent1"/>
                  </a:solidFill>
                  <a:ea typeface="League Spartan" charset="0"/>
                  <a:cs typeface="Poppins" pitchFamily="2" charset="77"/>
                </a:rPr>
                <a:t>Event</a:t>
              </a:r>
            </a:p>
          </p:txBody>
        </p:sp>
        <p:sp>
          <p:nvSpPr>
            <p:cNvPr id="15" name="TextBox 14">
              <a:extLst>
                <a:ext uri="{FF2B5EF4-FFF2-40B4-BE49-F238E27FC236}">
                  <a16:creationId xmlns:a16="http://schemas.microsoft.com/office/drawing/2014/main" id="{45353E23-9212-4DB7-89B0-27BEE85BB0CF}"/>
                </a:ext>
              </a:extLst>
            </p:cNvPr>
            <p:cNvSpPr txBox="1"/>
            <p:nvPr/>
          </p:nvSpPr>
          <p:spPr>
            <a:xfrm>
              <a:off x="9593799" y="4116603"/>
              <a:ext cx="640951" cy="309462"/>
            </a:xfrm>
            <a:prstGeom prst="rect">
              <a:avLst/>
            </a:prstGeom>
            <a:noFill/>
          </p:spPr>
          <p:txBody>
            <a:bodyPr wrap="none" rtlCol="0" anchor="t" anchorCtr="0">
              <a:spAutoFit/>
            </a:bodyPr>
            <a:lstStyle/>
            <a:p>
              <a:pPr algn="ctr"/>
              <a:r>
                <a:rPr lang="en-US" b="1" dirty="0">
                  <a:solidFill>
                    <a:schemeClr val="accent1"/>
                  </a:solidFill>
                  <a:ea typeface="League Spartan" charset="0"/>
                  <a:cs typeface="Poppins" pitchFamily="2" charset="77"/>
                </a:rPr>
                <a:t>Event</a:t>
              </a:r>
            </a:p>
          </p:txBody>
        </p:sp>
        <p:sp>
          <p:nvSpPr>
            <p:cNvPr id="16" name="Subtitle 2">
              <a:extLst>
                <a:ext uri="{FF2B5EF4-FFF2-40B4-BE49-F238E27FC236}">
                  <a16:creationId xmlns:a16="http://schemas.microsoft.com/office/drawing/2014/main" id="{D8B30D9F-EE95-480C-A92D-44278ED7457D}"/>
                </a:ext>
              </a:extLst>
            </p:cNvPr>
            <p:cNvSpPr txBox="1">
              <a:spLocks/>
            </p:cNvSpPr>
            <p:nvPr/>
          </p:nvSpPr>
          <p:spPr>
            <a:xfrm>
              <a:off x="9207899" y="3350666"/>
              <a:ext cx="1422002" cy="232000"/>
            </a:xfrm>
            <a:prstGeom prst="rect">
              <a:avLst/>
            </a:prstGeom>
          </p:spPr>
          <p:txBody>
            <a:bodyPr vert="horz" wrap="square" lIns="91326" tIns="45663" rIns="91326" bIns="45663"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Noto Sans ExtraLight" panose="020B0302040504020204" pitchFamily="34" charset="0"/>
                </a:rPr>
                <a:t>Lorem ipsum dolor sit</a:t>
              </a:r>
            </a:p>
          </p:txBody>
        </p:sp>
        <p:sp>
          <p:nvSpPr>
            <p:cNvPr id="17" name="Subtitle 2">
              <a:extLst>
                <a:ext uri="{FF2B5EF4-FFF2-40B4-BE49-F238E27FC236}">
                  <a16:creationId xmlns:a16="http://schemas.microsoft.com/office/drawing/2014/main" id="{698F72FE-1A54-4739-A460-5079645784DE}"/>
                </a:ext>
              </a:extLst>
            </p:cNvPr>
            <p:cNvSpPr txBox="1">
              <a:spLocks/>
            </p:cNvSpPr>
            <p:nvPr/>
          </p:nvSpPr>
          <p:spPr>
            <a:xfrm>
              <a:off x="5225266" y="3972513"/>
              <a:ext cx="1657679" cy="696192"/>
            </a:xfrm>
            <a:prstGeom prst="rect">
              <a:avLst/>
            </a:prstGeom>
          </p:spPr>
          <p:txBody>
            <a:bodyPr vert="horz" wrap="square" lIns="91326" tIns="45663" rIns="91326" bIns="4566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bg1"/>
                  </a:solidFill>
                  <a:latin typeface="+mn-lt"/>
                  <a:ea typeface="Open Sans Light" panose="020B0306030504020204" pitchFamily="34" charset="0"/>
                  <a:cs typeface="Noto Sans ExtraLight" panose="020B0302040504020204" pitchFamily="34" charset="0"/>
                </a:rPr>
                <a:t>Lorem ipsum </a:t>
              </a:r>
              <a:r>
                <a:rPr lang="en-GB" sz="1200" dirty="0" err="1">
                  <a:solidFill>
                    <a:schemeClr val="bg1"/>
                  </a:solidFill>
                  <a:latin typeface="+mn-lt"/>
                  <a:ea typeface="Open Sans Light" panose="020B0306030504020204" pitchFamily="34" charset="0"/>
                  <a:cs typeface="Noto Sans ExtraLight" panose="020B0302040504020204" pitchFamily="34" charset="0"/>
                </a:rPr>
                <a:t>dolor</a:t>
              </a:r>
              <a:r>
                <a:rPr lang="en-GB" sz="1200" dirty="0">
                  <a:solidFill>
                    <a:schemeClr val="bg1"/>
                  </a:solidFill>
                  <a:latin typeface="+mn-lt"/>
                  <a:ea typeface="Open Sans Light" panose="020B0306030504020204" pitchFamily="34" charset="0"/>
                  <a:cs typeface="Noto Sans ExtraLight" panose="020B0302040504020204" pitchFamily="34" charset="0"/>
                </a:rPr>
                <a:t> sit </a:t>
              </a:r>
              <a:r>
                <a:rPr lang="en-GB" sz="1200" dirty="0" err="1">
                  <a:solidFill>
                    <a:schemeClr val="bg1"/>
                  </a:solidFill>
                  <a:latin typeface="+mn-lt"/>
                  <a:ea typeface="Open Sans Light" panose="020B0306030504020204" pitchFamily="34" charset="0"/>
                  <a:cs typeface="Noto Sans ExtraLight" panose="020B0302040504020204" pitchFamily="34" charset="0"/>
                </a:rPr>
                <a:t>amet</a:t>
              </a:r>
              <a:r>
                <a:rPr lang="en-GB" sz="1200" dirty="0">
                  <a:solidFill>
                    <a:schemeClr val="bg1"/>
                  </a:solidFill>
                  <a:latin typeface="+mn-lt"/>
                  <a:ea typeface="Open Sans Light" panose="020B0306030504020204" pitchFamily="34" charset="0"/>
                  <a:cs typeface="Noto Sans ExtraLight" panose="020B0302040504020204" pitchFamily="34" charset="0"/>
                </a:rPr>
                <a:t>, cum modo </a:t>
              </a:r>
              <a:r>
                <a:rPr lang="en-GB" sz="1200" dirty="0" err="1">
                  <a:solidFill>
                    <a:schemeClr val="bg1"/>
                  </a:solidFill>
                  <a:latin typeface="+mn-lt"/>
                  <a:ea typeface="Open Sans Light" panose="020B0306030504020204" pitchFamily="34" charset="0"/>
                  <a:cs typeface="Noto Sans ExtraLight" panose="020B0302040504020204" pitchFamily="34" charset="0"/>
                </a:rPr>
                <a:t>comprehensam</a:t>
              </a:r>
              <a:r>
                <a:rPr lang="en-GB" sz="1200" dirty="0">
                  <a:solidFill>
                    <a:schemeClr val="bg1"/>
                  </a:solidFill>
                  <a:latin typeface="+mn-lt"/>
                  <a:ea typeface="Open Sans Light" panose="020B0306030504020204" pitchFamily="34" charset="0"/>
                  <a:cs typeface="Noto Sans ExtraLight" panose="020B0302040504020204" pitchFamily="34" charset="0"/>
                </a:rPr>
                <a:t> in. </a:t>
              </a:r>
              <a:r>
                <a:rPr lang="en-GB" sz="1200" dirty="0" err="1">
                  <a:solidFill>
                    <a:schemeClr val="bg1"/>
                  </a:solidFill>
                  <a:latin typeface="+mn-lt"/>
                  <a:ea typeface="Open Sans Light" panose="020B0306030504020204" pitchFamily="34" charset="0"/>
                  <a:cs typeface="Noto Sans ExtraLight" panose="020B0302040504020204" pitchFamily="34" charset="0"/>
                </a:rPr>
                <a:t>Sed</a:t>
              </a:r>
              <a:r>
                <a:rPr lang="en-GB" sz="1200" dirty="0">
                  <a:solidFill>
                    <a:schemeClr val="bg1"/>
                  </a:solidFill>
                  <a:latin typeface="+mn-lt"/>
                  <a:ea typeface="Open Sans Light" panose="020B0306030504020204" pitchFamily="34" charset="0"/>
                  <a:cs typeface="Noto Sans ExtraLight" panose="020B0302040504020204" pitchFamily="34" charset="0"/>
                </a:rPr>
                <a:t> </a:t>
              </a:r>
              <a:r>
                <a:rPr lang="en-GB" sz="1200" dirty="0" err="1">
                  <a:solidFill>
                    <a:schemeClr val="bg1"/>
                  </a:solidFill>
                  <a:latin typeface="+mn-lt"/>
                  <a:ea typeface="Open Sans Light" panose="020B0306030504020204" pitchFamily="34" charset="0"/>
                  <a:cs typeface="Noto Sans ExtraLight" panose="020B0302040504020204" pitchFamily="34" charset="0"/>
                </a:rPr>
                <a:t>nibh</a:t>
              </a:r>
              <a:r>
                <a:rPr lang="en-GB" sz="1200" dirty="0">
                  <a:solidFill>
                    <a:schemeClr val="bg1"/>
                  </a:solidFill>
                  <a:latin typeface="+mn-lt"/>
                  <a:ea typeface="Open Sans Light" panose="020B0306030504020204" pitchFamily="34" charset="0"/>
                  <a:cs typeface="Noto Sans ExtraLight" panose="020B0302040504020204" pitchFamily="34" charset="0"/>
                </a:rPr>
                <a:t> </a:t>
              </a:r>
              <a:r>
                <a:rPr lang="en-GB" sz="1200" dirty="0" err="1">
                  <a:solidFill>
                    <a:schemeClr val="bg1"/>
                  </a:solidFill>
                  <a:latin typeface="+mn-lt"/>
                  <a:ea typeface="Open Sans Light" panose="020B0306030504020204" pitchFamily="34" charset="0"/>
                  <a:cs typeface="Noto Sans ExtraLight" panose="020B0302040504020204" pitchFamily="34" charset="0"/>
                </a:rPr>
                <a:t>theophrastus</a:t>
              </a:r>
              <a:r>
                <a:rPr lang="en-GB" sz="1200" dirty="0">
                  <a:solidFill>
                    <a:schemeClr val="bg1"/>
                  </a:solidFill>
                  <a:latin typeface="+mn-lt"/>
                  <a:ea typeface="Open Sans Light" panose="020B0306030504020204" pitchFamily="34" charset="0"/>
                  <a:cs typeface="Noto Sans ExtraLight" panose="020B0302040504020204" pitchFamily="34" charset="0"/>
                </a:rPr>
                <a:t> in.</a:t>
              </a:r>
              <a:endParaRPr lang="en-US" sz="1200" dirty="0">
                <a:solidFill>
                  <a:schemeClr val="bg1"/>
                </a:solidFill>
                <a:latin typeface="+mn-lt"/>
                <a:ea typeface="Open Sans Light" panose="020B0306030504020204" pitchFamily="34" charset="0"/>
                <a:cs typeface="Noto Sans ExtraLight" panose="020B0302040504020204" pitchFamily="34" charset="0"/>
              </a:endParaRPr>
            </a:p>
          </p:txBody>
        </p:sp>
        <p:sp>
          <p:nvSpPr>
            <p:cNvPr id="18" name="TextBox 17">
              <a:extLst>
                <a:ext uri="{FF2B5EF4-FFF2-40B4-BE49-F238E27FC236}">
                  <a16:creationId xmlns:a16="http://schemas.microsoft.com/office/drawing/2014/main" id="{D5D8DB11-78CE-4710-A9AE-6F2FFA005E7C}"/>
                </a:ext>
              </a:extLst>
            </p:cNvPr>
            <p:cNvSpPr txBox="1"/>
            <p:nvPr/>
          </p:nvSpPr>
          <p:spPr>
            <a:xfrm>
              <a:off x="5733629" y="3699824"/>
              <a:ext cx="640951" cy="30946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Event</a:t>
              </a:r>
            </a:p>
          </p:txBody>
        </p:sp>
        <p:sp>
          <p:nvSpPr>
            <p:cNvPr id="20" name="TextBox 19">
              <a:extLst>
                <a:ext uri="{FF2B5EF4-FFF2-40B4-BE49-F238E27FC236}">
                  <a16:creationId xmlns:a16="http://schemas.microsoft.com/office/drawing/2014/main" id="{043B079B-D414-4AD1-9B1A-493A4FD9BABB}"/>
                </a:ext>
              </a:extLst>
            </p:cNvPr>
            <p:cNvSpPr txBox="1"/>
            <p:nvPr/>
          </p:nvSpPr>
          <p:spPr>
            <a:xfrm>
              <a:off x="4137325" y="3419932"/>
              <a:ext cx="640951" cy="309462"/>
            </a:xfrm>
            <a:prstGeom prst="rect">
              <a:avLst/>
            </a:prstGeom>
            <a:noFill/>
          </p:spPr>
          <p:txBody>
            <a:bodyPr wrap="none" rtlCol="0" anchor="ctr" anchorCtr="0">
              <a:spAutoFit/>
            </a:bodyPr>
            <a:lstStyle/>
            <a:p>
              <a:pPr algn="r"/>
              <a:r>
                <a:rPr lang="en-US" b="1" dirty="0">
                  <a:solidFill>
                    <a:schemeClr val="tx2"/>
                  </a:solidFill>
                  <a:ea typeface="League Spartan" charset="0"/>
                  <a:cs typeface="Poppins" pitchFamily="2" charset="77"/>
                </a:rPr>
                <a:t>Event</a:t>
              </a:r>
            </a:p>
          </p:txBody>
        </p:sp>
        <p:sp>
          <p:nvSpPr>
            <p:cNvPr id="21" name="Subtitle 2">
              <a:extLst>
                <a:ext uri="{FF2B5EF4-FFF2-40B4-BE49-F238E27FC236}">
                  <a16:creationId xmlns:a16="http://schemas.microsoft.com/office/drawing/2014/main" id="{3AA6B85F-1E41-4A02-849A-ACE506D8DF59}"/>
                </a:ext>
              </a:extLst>
            </p:cNvPr>
            <p:cNvSpPr txBox="1">
              <a:spLocks/>
            </p:cNvSpPr>
            <p:nvPr/>
          </p:nvSpPr>
          <p:spPr>
            <a:xfrm>
              <a:off x="2194556" y="3733306"/>
              <a:ext cx="2633905" cy="54146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200" dirty="0">
                  <a:latin typeface="+mn-lt"/>
                  <a:ea typeface="Open Sans Light" panose="020B0306030504020204" pitchFamily="34" charset="0"/>
                  <a:cs typeface="Noto Sans ExtraLight" panose="020B0302040504020204" pitchFamily="34" charset="0"/>
                </a:rPr>
                <a:t>Lorem ipsum </a:t>
              </a:r>
              <a:r>
                <a:rPr lang="en-GB" sz="1200" dirty="0" err="1">
                  <a:latin typeface="+mn-lt"/>
                  <a:ea typeface="Open Sans Light" panose="020B0306030504020204" pitchFamily="34" charset="0"/>
                  <a:cs typeface="Noto Sans ExtraLight" panose="020B0302040504020204" pitchFamily="34" charset="0"/>
                </a:rPr>
                <a:t>dolor</a:t>
              </a:r>
              <a:r>
                <a:rPr lang="en-GB" sz="1200" dirty="0">
                  <a:latin typeface="+mn-lt"/>
                  <a:ea typeface="Open Sans Light" panose="020B0306030504020204" pitchFamily="34" charset="0"/>
                  <a:cs typeface="Noto Sans ExtraLight" panose="020B0302040504020204" pitchFamily="34" charset="0"/>
                </a:rPr>
                <a:t> sit </a:t>
              </a:r>
              <a:r>
                <a:rPr lang="en-GB" sz="1200" dirty="0" err="1">
                  <a:latin typeface="+mn-lt"/>
                  <a:ea typeface="Open Sans Light" panose="020B0306030504020204" pitchFamily="34" charset="0"/>
                  <a:cs typeface="Noto Sans ExtraLight" panose="020B0302040504020204" pitchFamily="34" charset="0"/>
                </a:rPr>
                <a:t>amet</a:t>
              </a:r>
              <a:r>
                <a:rPr lang="en-GB" sz="1200" dirty="0">
                  <a:latin typeface="+mn-lt"/>
                  <a:ea typeface="Open Sans Light" panose="020B0306030504020204" pitchFamily="34" charset="0"/>
                  <a:cs typeface="Noto Sans ExtraLight" panose="020B0302040504020204" pitchFamily="34" charset="0"/>
                </a:rPr>
                <a:t>, cum modo </a:t>
              </a:r>
              <a:r>
                <a:rPr lang="en-GB" sz="1200" dirty="0" err="1">
                  <a:latin typeface="+mn-lt"/>
                  <a:ea typeface="Open Sans Light" panose="020B0306030504020204" pitchFamily="34" charset="0"/>
                  <a:cs typeface="Noto Sans ExtraLight" panose="020B0302040504020204" pitchFamily="34" charset="0"/>
                </a:rPr>
                <a:t>comprehensam</a:t>
              </a:r>
              <a:r>
                <a:rPr lang="en-GB" sz="1200" dirty="0">
                  <a:latin typeface="+mn-lt"/>
                  <a:ea typeface="Open Sans Light" panose="020B0306030504020204" pitchFamily="34" charset="0"/>
                  <a:cs typeface="Noto Sans ExtraLight" panose="020B0302040504020204" pitchFamily="34" charset="0"/>
                </a:rPr>
                <a:t> in. </a:t>
              </a:r>
              <a:r>
                <a:rPr lang="en-GB" sz="1200" dirty="0" err="1">
                  <a:latin typeface="+mn-lt"/>
                  <a:ea typeface="Open Sans Light" panose="020B0306030504020204" pitchFamily="34" charset="0"/>
                  <a:cs typeface="Noto Sans ExtraLight" panose="020B0302040504020204" pitchFamily="34" charset="0"/>
                </a:rPr>
                <a:t>Sed</a:t>
              </a:r>
              <a:r>
                <a:rPr lang="en-GB" sz="1200" dirty="0">
                  <a:latin typeface="+mn-lt"/>
                  <a:ea typeface="Open Sans Light" panose="020B0306030504020204" pitchFamily="34" charset="0"/>
                  <a:cs typeface="Noto Sans ExtraLight" panose="020B0302040504020204" pitchFamily="34" charset="0"/>
                </a:rPr>
                <a:t> </a:t>
              </a:r>
              <a:r>
                <a:rPr lang="en-GB" sz="1200" dirty="0" err="1">
                  <a:latin typeface="+mn-lt"/>
                  <a:ea typeface="Open Sans Light" panose="020B0306030504020204" pitchFamily="34" charset="0"/>
                  <a:cs typeface="Noto Sans ExtraLight" panose="020B0302040504020204" pitchFamily="34" charset="0"/>
                </a:rPr>
                <a:t>nibh</a:t>
              </a:r>
              <a:r>
                <a:rPr lang="en-GB" sz="1200" dirty="0">
                  <a:latin typeface="+mn-lt"/>
                  <a:ea typeface="Open Sans Light" panose="020B0306030504020204" pitchFamily="34" charset="0"/>
                  <a:cs typeface="Noto Sans ExtraLight" panose="020B0302040504020204" pitchFamily="34" charset="0"/>
                </a:rPr>
                <a:t> </a:t>
              </a:r>
              <a:r>
                <a:rPr lang="en-GB" sz="1200" dirty="0" err="1">
                  <a:latin typeface="+mn-lt"/>
                  <a:ea typeface="Open Sans Light" panose="020B0306030504020204" pitchFamily="34" charset="0"/>
                  <a:cs typeface="Noto Sans ExtraLight" panose="020B0302040504020204" pitchFamily="34" charset="0"/>
                </a:rPr>
                <a:t>theophrastus</a:t>
              </a:r>
              <a:r>
                <a:rPr lang="en-GB" sz="1200" dirty="0">
                  <a:latin typeface="+mn-lt"/>
                  <a:ea typeface="Open Sans Light" panose="020B0306030504020204" pitchFamily="34" charset="0"/>
                  <a:cs typeface="Noto Sans ExtraLight" panose="020B0302040504020204" pitchFamily="34" charset="0"/>
                </a:rPr>
                <a:t> in, ex </a:t>
              </a:r>
              <a:r>
                <a:rPr lang="en-GB" sz="1200" dirty="0" err="1">
                  <a:latin typeface="+mn-lt"/>
                  <a:ea typeface="Open Sans Light" panose="020B0306030504020204" pitchFamily="34" charset="0"/>
                  <a:cs typeface="Noto Sans ExtraLight" panose="020B0302040504020204" pitchFamily="34" charset="0"/>
                </a:rPr>
                <a:t>dictas</a:t>
              </a:r>
              <a:r>
                <a:rPr lang="en-GB" sz="1200" dirty="0">
                  <a:latin typeface="+mn-lt"/>
                  <a:ea typeface="Open Sans Light" panose="020B0306030504020204" pitchFamily="34" charset="0"/>
                  <a:cs typeface="Noto Sans ExtraLight" panose="020B0302040504020204" pitchFamily="34" charset="0"/>
                </a:rPr>
                <a:t> </a:t>
              </a:r>
              <a:r>
                <a:rPr lang="en-GB" sz="1200" dirty="0" err="1">
                  <a:latin typeface="+mn-lt"/>
                  <a:ea typeface="Open Sans Light" panose="020B0306030504020204" pitchFamily="34" charset="0"/>
                  <a:cs typeface="Noto Sans ExtraLight" panose="020B0302040504020204" pitchFamily="34" charset="0"/>
                </a:rPr>
                <a:t>conceptam</a:t>
              </a:r>
              <a:r>
                <a:rPr lang="en-GB" sz="1200" dirty="0">
                  <a:latin typeface="+mn-lt"/>
                  <a:ea typeface="Open Sans Light" panose="020B0306030504020204" pitchFamily="34" charset="0"/>
                  <a:cs typeface="Noto Sans ExtraLight" panose="020B0302040504020204" pitchFamily="34" charset="0"/>
                </a:rPr>
                <a:t>.</a:t>
              </a:r>
              <a:endParaRPr lang="en-US" sz="1200" dirty="0">
                <a:latin typeface="+mn-lt"/>
                <a:ea typeface="Open Sans Light" panose="020B0306030504020204" pitchFamily="34" charset="0"/>
                <a:cs typeface="Noto Sans ExtraLight" panose="020B0302040504020204" pitchFamily="34" charset="0"/>
              </a:endParaRPr>
            </a:p>
          </p:txBody>
        </p:sp>
      </p:grpSp>
      <p:pic>
        <p:nvPicPr>
          <p:cNvPr id="23" name="Graphic 22" descr="Gears">
            <a:extLst>
              <a:ext uri="{FF2B5EF4-FFF2-40B4-BE49-F238E27FC236}">
                <a16:creationId xmlns:a16="http://schemas.microsoft.com/office/drawing/2014/main" id="{185D0210-AA54-4F4F-B128-E294FEBEFA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4066" y="4019724"/>
            <a:ext cx="719774" cy="719774"/>
          </a:xfrm>
          <a:prstGeom prst="rect">
            <a:avLst/>
          </a:prstGeom>
        </p:spPr>
      </p:pic>
      <p:pic>
        <p:nvPicPr>
          <p:cNvPr id="24" name="Graphic 23">
            <a:extLst>
              <a:ext uri="{FF2B5EF4-FFF2-40B4-BE49-F238E27FC236}">
                <a16:creationId xmlns:a16="http://schemas.microsoft.com/office/drawing/2014/main" id="{00EF7486-ABFE-4D7F-8DA5-0F86AFFC50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83159" y="1676430"/>
            <a:ext cx="2376533" cy="2376533"/>
          </a:xfrm>
          <a:prstGeom prst="rect">
            <a:avLst/>
          </a:prstGeom>
        </p:spPr>
      </p:pic>
    </p:spTree>
    <p:extLst>
      <p:ext uri="{BB962C8B-B14F-4D97-AF65-F5344CB8AC3E}">
        <p14:creationId xmlns:p14="http://schemas.microsoft.com/office/powerpoint/2010/main" val="115097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404544-A9D6-46DF-BFA0-049B1DC0217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FA02018-442B-4907-B028-F16C1B0207D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AB0FC66-0A45-4577-A8FF-E3B038A3222B}"/>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096A2129-DB79-48AA-BC57-F01189915899}"/>
              </a:ext>
            </a:extLst>
          </p:cNvPr>
          <p:cNvSpPr>
            <a:spLocks noGrp="1"/>
          </p:cNvSpPr>
          <p:nvPr>
            <p:ph type="title"/>
          </p:nvPr>
        </p:nvSpPr>
        <p:spPr/>
        <p:txBody>
          <a:bodyPr/>
          <a:lstStyle/>
          <a:p>
            <a:r>
              <a:rPr lang="en-ZA" dirty="0"/>
              <a:t>Project Timeline</a:t>
            </a:r>
          </a:p>
        </p:txBody>
      </p:sp>
      <p:sp>
        <p:nvSpPr>
          <p:cNvPr id="6" name="Text Placeholder 5">
            <a:extLst>
              <a:ext uri="{FF2B5EF4-FFF2-40B4-BE49-F238E27FC236}">
                <a16:creationId xmlns:a16="http://schemas.microsoft.com/office/drawing/2014/main" id="{3B139C65-7FD4-4E7C-92BF-A6F2B043D125}"/>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FB9BFE46-95C8-422B-A1EE-43C9A830B75B}"/>
              </a:ext>
            </a:extLst>
          </p:cNvPr>
          <p:cNvSpPr/>
          <p:nvPr/>
        </p:nvSpPr>
        <p:spPr>
          <a:xfrm>
            <a:off x="7047988" y="0"/>
            <a:ext cx="4538835" cy="6308725"/>
          </a:xfrm>
          <a:prstGeom prst="rect">
            <a:avLst/>
          </a:prstGeom>
          <a:gradFill>
            <a:gsLst>
              <a:gs pos="0">
                <a:schemeClr val="accent1"/>
              </a:gs>
              <a:gs pos="100000">
                <a:schemeClr val="accent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cxnSp>
        <p:nvCxnSpPr>
          <p:cNvPr id="8" name="Straight Connector 7">
            <a:extLst>
              <a:ext uri="{FF2B5EF4-FFF2-40B4-BE49-F238E27FC236}">
                <a16:creationId xmlns:a16="http://schemas.microsoft.com/office/drawing/2014/main" id="{5229A0BE-7914-408C-8D1D-797A77CB4F03}"/>
              </a:ext>
            </a:extLst>
          </p:cNvPr>
          <p:cNvCxnSpPr>
            <a:cxnSpLocks/>
          </p:cNvCxnSpPr>
          <p:nvPr/>
        </p:nvCxnSpPr>
        <p:spPr>
          <a:xfrm flipV="1">
            <a:off x="10503452" y="1518306"/>
            <a:ext cx="0" cy="4789568"/>
          </a:xfrm>
          <a:prstGeom prst="line">
            <a:avLst/>
          </a:prstGeom>
          <a:ln w="50800">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12F945-9EA8-486F-B58C-5F387852191C}"/>
              </a:ext>
            </a:extLst>
          </p:cNvPr>
          <p:cNvCxnSpPr>
            <a:cxnSpLocks/>
          </p:cNvCxnSpPr>
          <p:nvPr/>
        </p:nvCxnSpPr>
        <p:spPr>
          <a:xfrm flipH="1">
            <a:off x="8100352" y="4081316"/>
            <a:ext cx="2403100" cy="0"/>
          </a:xfrm>
          <a:prstGeom prst="line">
            <a:avLst/>
          </a:prstGeom>
          <a:ln w="50800">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533C393-7C2C-45E6-8CD6-37EC792239DE}"/>
              </a:ext>
            </a:extLst>
          </p:cNvPr>
          <p:cNvCxnSpPr>
            <a:cxnSpLocks/>
          </p:cNvCxnSpPr>
          <p:nvPr/>
        </p:nvCxnSpPr>
        <p:spPr>
          <a:xfrm flipH="1">
            <a:off x="8100352" y="5831787"/>
            <a:ext cx="2403100" cy="0"/>
          </a:xfrm>
          <a:prstGeom prst="line">
            <a:avLst/>
          </a:prstGeom>
          <a:ln w="50800">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3F8310-5390-4645-8CA1-8A240D89A404}"/>
              </a:ext>
            </a:extLst>
          </p:cNvPr>
          <p:cNvCxnSpPr>
            <a:cxnSpLocks/>
          </p:cNvCxnSpPr>
          <p:nvPr/>
        </p:nvCxnSpPr>
        <p:spPr>
          <a:xfrm flipH="1">
            <a:off x="10026696" y="2098023"/>
            <a:ext cx="475440" cy="0"/>
          </a:xfrm>
          <a:prstGeom prst="line">
            <a:avLst/>
          </a:prstGeom>
          <a:ln w="50800">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14" name="Subtitle 2">
            <a:extLst>
              <a:ext uri="{FF2B5EF4-FFF2-40B4-BE49-F238E27FC236}">
                <a16:creationId xmlns:a16="http://schemas.microsoft.com/office/drawing/2014/main" id="{92D1E365-2797-4F41-A338-467C18C2C9F6}"/>
              </a:ext>
            </a:extLst>
          </p:cNvPr>
          <p:cNvSpPr txBox="1">
            <a:spLocks/>
          </p:cNvSpPr>
          <p:nvPr/>
        </p:nvSpPr>
        <p:spPr>
          <a:xfrm>
            <a:off x="1307603" y="2326930"/>
            <a:ext cx="4538835" cy="123003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470"/>
              </a:lnSpc>
            </a:pPr>
            <a:r>
              <a:rPr lang="en-GB" sz="1200" dirty="0">
                <a:solidFill>
                  <a:schemeClr val="tx1"/>
                </a:solidFill>
                <a:latin typeface="+mn-lt"/>
                <a:ea typeface="Open Sans Light" panose="020B0306030504020204" pitchFamily="34" charset="0"/>
                <a:cs typeface="Noto Sans ExtraLight" panose="020B0302040504020204" pitchFamily="34" charset="0"/>
              </a:rPr>
              <a:t>Lorem ipsum </a:t>
            </a:r>
            <a:r>
              <a:rPr lang="en-GB" sz="1200" dirty="0" err="1">
                <a:solidFill>
                  <a:schemeClr val="tx1"/>
                </a:solidFill>
                <a:latin typeface="+mn-lt"/>
              </a:rPr>
              <a:t>dolor</a:t>
            </a:r>
            <a:r>
              <a:rPr lang="en-GB" sz="1200" dirty="0">
                <a:solidFill>
                  <a:schemeClr val="tx1"/>
                </a:solidFill>
                <a:latin typeface="+mn-lt"/>
              </a:rPr>
              <a:t> sit </a:t>
            </a:r>
            <a:r>
              <a:rPr lang="en-GB" sz="1200" dirty="0" err="1">
                <a:solidFill>
                  <a:schemeClr val="tx1"/>
                </a:solidFill>
                <a:latin typeface="+mn-lt"/>
              </a:rPr>
              <a:t>amet</a:t>
            </a:r>
            <a:r>
              <a:rPr lang="en-GB" sz="1200" dirty="0">
                <a:solidFill>
                  <a:schemeClr val="tx1"/>
                </a:solidFill>
                <a:latin typeface="+mn-lt"/>
              </a:rPr>
              <a:t>, cum modo </a:t>
            </a:r>
            <a:r>
              <a:rPr lang="en-GB" sz="1200" dirty="0" err="1">
                <a:solidFill>
                  <a:schemeClr val="tx1"/>
                </a:solidFill>
                <a:latin typeface="+mn-lt"/>
              </a:rPr>
              <a:t>comprehensam</a:t>
            </a:r>
            <a:r>
              <a:rPr lang="en-GB" sz="1200" dirty="0">
                <a:solidFill>
                  <a:schemeClr val="tx1"/>
                </a:solidFill>
                <a:latin typeface="+mn-lt"/>
              </a:rPr>
              <a:t> in. </a:t>
            </a:r>
            <a:r>
              <a:rPr lang="en-GB" sz="1200" dirty="0" err="1">
                <a:solidFill>
                  <a:schemeClr val="tx1"/>
                </a:solidFill>
                <a:latin typeface="+mn-lt"/>
              </a:rPr>
              <a:t>Sed</a:t>
            </a:r>
            <a:r>
              <a:rPr lang="en-GB" sz="1200" dirty="0">
                <a:solidFill>
                  <a:schemeClr val="tx1"/>
                </a:solidFill>
                <a:latin typeface="+mn-lt"/>
              </a:rPr>
              <a:t> </a:t>
            </a:r>
            <a:r>
              <a:rPr lang="en-GB" sz="1200" dirty="0" err="1">
                <a:solidFill>
                  <a:schemeClr val="tx1"/>
                </a:solidFill>
                <a:latin typeface="+mn-lt"/>
              </a:rPr>
              <a:t>nibh</a:t>
            </a:r>
            <a:r>
              <a:rPr lang="en-GB" sz="1200" dirty="0">
                <a:solidFill>
                  <a:schemeClr val="tx1"/>
                </a:solidFill>
                <a:latin typeface="+mn-lt"/>
              </a:rPr>
              <a:t> </a:t>
            </a:r>
            <a:r>
              <a:rPr lang="en-GB" sz="1200" dirty="0" err="1">
                <a:solidFill>
                  <a:schemeClr val="tx1"/>
                </a:solidFill>
                <a:latin typeface="+mn-lt"/>
              </a:rPr>
              <a:t>theophrastus</a:t>
            </a:r>
            <a:r>
              <a:rPr lang="en-GB" sz="1200" dirty="0">
                <a:solidFill>
                  <a:schemeClr val="tx1"/>
                </a:solidFill>
                <a:latin typeface="+mn-lt"/>
              </a:rPr>
              <a:t> in, ex </a:t>
            </a:r>
            <a:r>
              <a:rPr lang="en-GB" sz="1200" dirty="0" err="1">
                <a:solidFill>
                  <a:schemeClr val="tx1"/>
                </a:solidFill>
                <a:latin typeface="+mn-lt"/>
              </a:rPr>
              <a:t>dictas</a:t>
            </a:r>
            <a:r>
              <a:rPr lang="en-GB" sz="1200" dirty="0">
                <a:solidFill>
                  <a:schemeClr val="tx1"/>
                </a:solidFill>
                <a:latin typeface="+mn-lt"/>
              </a:rPr>
              <a:t> </a:t>
            </a:r>
            <a:r>
              <a:rPr lang="en-GB" sz="1200" dirty="0" err="1">
                <a:solidFill>
                  <a:schemeClr val="tx1"/>
                </a:solidFill>
                <a:latin typeface="+mn-lt"/>
              </a:rPr>
              <a:t>conceptam</a:t>
            </a:r>
            <a:r>
              <a:rPr lang="en-GB" sz="1200" dirty="0">
                <a:solidFill>
                  <a:schemeClr val="tx1"/>
                </a:solidFill>
                <a:latin typeface="+mn-lt"/>
              </a:rPr>
              <a:t>.</a:t>
            </a:r>
            <a:r>
              <a:rPr lang="en-US" sz="1200" dirty="0">
                <a:solidFill>
                  <a:schemeClr val="tx1"/>
                </a:solidFill>
                <a:latin typeface="+mn-lt"/>
              </a:rPr>
              <a:t> </a:t>
            </a:r>
            <a:r>
              <a:rPr lang="en-GB" sz="1200" dirty="0">
                <a:solidFill>
                  <a:schemeClr val="tx1"/>
                </a:solidFill>
                <a:latin typeface="+mn-lt"/>
              </a:rPr>
              <a:t>Lorem ipsum </a:t>
            </a:r>
            <a:r>
              <a:rPr lang="en-GB" sz="1200" dirty="0" err="1">
                <a:solidFill>
                  <a:schemeClr val="tx1"/>
                </a:solidFill>
                <a:latin typeface="+mn-lt"/>
              </a:rPr>
              <a:t>dolor</a:t>
            </a:r>
            <a:r>
              <a:rPr lang="en-GB" sz="1200" dirty="0">
                <a:solidFill>
                  <a:schemeClr val="tx1"/>
                </a:solidFill>
                <a:latin typeface="+mn-lt"/>
              </a:rPr>
              <a:t> sit </a:t>
            </a:r>
            <a:r>
              <a:rPr lang="en-GB" sz="1200" dirty="0" err="1">
                <a:solidFill>
                  <a:schemeClr val="tx1"/>
                </a:solidFill>
                <a:latin typeface="+mn-lt"/>
              </a:rPr>
              <a:t>amet</a:t>
            </a:r>
            <a:r>
              <a:rPr lang="en-GB" sz="1200" dirty="0">
                <a:solidFill>
                  <a:schemeClr val="tx1"/>
                </a:solidFill>
                <a:latin typeface="+mn-lt"/>
              </a:rPr>
              <a:t>, cum modo </a:t>
            </a:r>
            <a:r>
              <a:rPr lang="en-GB" sz="1200" dirty="0" err="1">
                <a:solidFill>
                  <a:schemeClr val="tx1"/>
                </a:solidFill>
                <a:latin typeface="+mn-lt"/>
              </a:rPr>
              <a:t>comprehensam</a:t>
            </a:r>
            <a:r>
              <a:rPr lang="en-GB" sz="1200" dirty="0">
                <a:solidFill>
                  <a:schemeClr val="tx1"/>
                </a:solidFill>
                <a:latin typeface="+mn-lt"/>
              </a:rPr>
              <a:t> in. </a:t>
            </a:r>
            <a:r>
              <a:rPr lang="en-GB" sz="1200" dirty="0" err="1">
                <a:solidFill>
                  <a:schemeClr val="tx1"/>
                </a:solidFill>
                <a:latin typeface="+mn-lt"/>
              </a:rPr>
              <a:t>Sed</a:t>
            </a:r>
            <a:r>
              <a:rPr lang="en-GB" sz="1200" dirty="0">
                <a:solidFill>
                  <a:schemeClr val="tx1"/>
                </a:solidFill>
                <a:latin typeface="+mn-lt"/>
              </a:rPr>
              <a:t> </a:t>
            </a:r>
            <a:r>
              <a:rPr lang="en-GB" sz="1200" dirty="0" err="1">
                <a:solidFill>
                  <a:schemeClr val="tx1"/>
                </a:solidFill>
                <a:latin typeface="+mn-lt"/>
              </a:rPr>
              <a:t>nibh</a:t>
            </a:r>
            <a:r>
              <a:rPr lang="en-GB" sz="1200" dirty="0">
                <a:solidFill>
                  <a:schemeClr val="tx1"/>
                </a:solidFill>
                <a:latin typeface="+mn-lt"/>
              </a:rPr>
              <a:t> </a:t>
            </a:r>
            <a:r>
              <a:rPr lang="en-GB" sz="1200" dirty="0" err="1">
                <a:solidFill>
                  <a:schemeClr val="tx1"/>
                </a:solidFill>
                <a:latin typeface="+mn-lt"/>
              </a:rPr>
              <a:t>theophrastus</a:t>
            </a:r>
            <a:r>
              <a:rPr lang="en-GB" sz="1200" dirty="0">
                <a:solidFill>
                  <a:schemeClr val="tx1"/>
                </a:solidFill>
                <a:latin typeface="+mn-lt"/>
              </a:rPr>
              <a:t> in, ex </a:t>
            </a:r>
            <a:r>
              <a:rPr lang="en-GB" sz="1200" dirty="0" err="1">
                <a:solidFill>
                  <a:schemeClr val="tx1"/>
                </a:solidFill>
                <a:latin typeface="+mn-lt"/>
              </a:rPr>
              <a:t>dictas</a:t>
            </a:r>
            <a:r>
              <a:rPr lang="en-GB" sz="1200" dirty="0">
                <a:solidFill>
                  <a:schemeClr val="tx1"/>
                </a:solidFill>
                <a:latin typeface="+mn-lt"/>
              </a:rPr>
              <a:t> </a:t>
            </a:r>
            <a:r>
              <a:rPr lang="en-GB" sz="1200" dirty="0" err="1">
                <a:solidFill>
                  <a:schemeClr val="tx1"/>
                </a:solidFill>
                <a:latin typeface="+mn-lt"/>
              </a:rPr>
              <a:t>conceptam</a:t>
            </a:r>
            <a:r>
              <a:rPr lang="en-GB" sz="1200" dirty="0">
                <a:solidFill>
                  <a:schemeClr val="tx1"/>
                </a:solidFill>
                <a:latin typeface="+mn-lt"/>
              </a:rPr>
              <a:t>.</a:t>
            </a:r>
            <a:r>
              <a:rPr lang="en-US" sz="1200" dirty="0">
                <a:solidFill>
                  <a:schemeClr val="tx1"/>
                </a:solidFill>
                <a:latin typeface="+mn-lt"/>
              </a:rPr>
              <a:t> </a:t>
            </a:r>
            <a:r>
              <a:rPr lang="en-GB" sz="1200" dirty="0">
                <a:solidFill>
                  <a:schemeClr val="tx1"/>
                </a:solidFill>
                <a:latin typeface="+mn-lt"/>
              </a:rPr>
              <a:t>Lorem ipsum </a:t>
            </a:r>
            <a:r>
              <a:rPr lang="en-GB" sz="1200" dirty="0" err="1">
                <a:solidFill>
                  <a:schemeClr val="tx1"/>
                </a:solidFill>
                <a:latin typeface="+mn-lt"/>
              </a:rPr>
              <a:t>dolor</a:t>
            </a:r>
            <a:r>
              <a:rPr lang="en-GB" sz="1200" dirty="0">
                <a:solidFill>
                  <a:schemeClr val="tx1"/>
                </a:solidFill>
                <a:latin typeface="+mn-lt"/>
              </a:rPr>
              <a:t> sit </a:t>
            </a:r>
            <a:r>
              <a:rPr lang="en-GB" sz="1200" dirty="0" err="1">
                <a:solidFill>
                  <a:schemeClr val="tx1"/>
                </a:solidFill>
                <a:latin typeface="+mn-lt"/>
              </a:rPr>
              <a:t>amet</a:t>
            </a:r>
            <a:r>
              <a:rPr lang="en-GB" sz="1200" dirty="0">
                <a:solidFill>
                  <a:schemeClr val="tx1"/>
                </a:solidFill>
                <a:latin typeface="+mn-lt"/>
              </a:rPr>
              <a:t>, cum modo </a:t>
            </a:r>
            <a:r>
              <a:rPr lang="en-GB" sz="1200" dirty="0" err="1">
                <a:solidFill>
                  <a:schemeClr val="tx1"/>
                </a:solidFill>
                <a:latin typeface="+mn-lt"/>
              </a:rPr>
              <a:t>comprehensam</a:t>
            </a:r>
            <a:r>
              <a:rPr lang="en-GB" sz="1200" dirty="0">
                <a:solidFill>
                  <a:schemeClr val="tx1"/>
                </a:solidFill>
                <a:latin typeface="+mn-lt"/>
              </a:rPr>
              <a:t> in. </a:t>
            </a:r>
            <a:r>
              <a:rPr lang="en-GB" sz="1200" dirty="0" err="1">
                <a:solidFill>
                  <a:schemeClr val="tx1"/>
                </a:solidFill>
                <a:latin typeface="+mn-lt"/>
              </a:rPr>
              <a:t>Sed</a:t>
            </a:r>
            <a:r>
              <a:rPr lang="en-GB" sz="1200" dirty="0">
                <a:solidFill>
                  <a:schemeClr val="tx1"/>
                </a:solidFill>
                <a:latin typeface="+mn-lt"/>
              </a:rPr>
              <a:t> </a:t>
            </a:r>
            <a:r>
              <a:rPr lang="en-GB" sz="1200" dirty="0" err="1">
                <a:solidFill>
                  <a:schemeClr val="tx1"/>
                </a:solidFill>
                <a:latin typeface="+mn-lt"/>
              </a:rPr>
              <a:t>nibh</a:t>
            </a:r>
            <a:r>
              <a:rPr lang="en-GB" sz="1200" dirty="0">
                <a:solidFill>
                  <a:schemeClr val="tx1"/>
                </a:solidFill>
                <a:latin typeface="+mn-lt"/>
              </a:rPr>
              <a:t> </a:t>
            </a:r>
            <a:r>
              <a:rPr lang="en-GB" sz="1200" dirty="0" err="1">
                <a:solidFill>
                  <a:schemeClr val="tx1"/>
                </a:solidFill>
                <a:latin typeface="+mn-lt"/>
              </a:rPr>
              <a:t>theophrastus</a:t>
            </a:r>
            <a:r>
              <a:rPr lang="en-GB" sz="1200" dirty="0">
                <a:solidFill>
                  <a:schemeClr val="tx1"/>
                </a:solidFill>
                <a:latin typeface="+mn-lt"/>
              </a:rPr>
              <a:t> in, ex </a:t>
            </a:r>
            <a:r>
              <a:rPr lang="en-GB" sz="1200" dirty="0" err="1">
                <a:solidFill>
                  <a:schemeClr val="tx1"/>
                </a:solidFill>
                <a:latin typeface="+mn-lt"/>
              </a:rPr>
              <a:t>dictas</a:t>
            </a:r>
            <a:r>
              <a:rPr lang="en-GB" sz="1200" dirty="0">
                <a:solidFill>
                  <a:schemeClr val="tx1"/>
                </a:solidFill>
                <a:latin typeface="+mn-lt"/>
              </a:rPr>
              <a:t> </a:t>
            </a:r>
            <a:r>
              <a:rPr lang="en-GB" sz="1200" dirty="0" err="1">
                <a:solidFill>
                  <a:schemeClr val="tx1"/>
                </a:solidFill>
                <a:latin typeface="+mn-lt"/>
              </a:rPr>
              <a:t>conceptam</a:t>
            </a:r>
            <a:r>
              <a:rPr lang="en-GB" sz="1200" dirty="0">
                <a:solidFill>
                  <a:schemeClr val="tx1"/>
                </a:solidFill>
                <a:latin typeface="+mn-lt"/>
              </a:rPr>
              <a:t>.</a:t>
            </a:r>
            <a:r>
              <a:rPr lang="en-US" sz="1200" dirty="0">
                <a:solidFill>
                  <a:schemeClr val="tx1"/>
                </a:solidFill>
                <a:latin typeface="+mn-lt"/>
              </a:rPr>
              <a:t> </a:t>
            </a:r>
          </a:p>
        </p:txBody>
      </p:sp>
      <p:sp>
        <p:nvSpPr>
          <p:cNvPr id="16" name="TextBox 15">
            <a:extLst>
              <a:ext uri="{FF2B5EF4-FFF2-40B4-BE49-F238E27FC236}">
                <a16:creationId xmlns:a16="http://schemas.microsoft.com/office/drawing/2014/main" id="{83502286-A77E-45ED-B304-1FA5AF48F12F}"/>
              </a:ext>
            </a:extLst>
          </p:cNvPr>
          <p:cNvSpPr txBox="1"/>
          <p:nvPr/>
        </p:nvSpPr>
        <p:spPr>
          <a:xfrm>
            <a:off x="8435651" y="1928746"/>
            <a:ext cx="1452642" cy="338554"/>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Timeline Start</a:t>
            </a:r>
          </a:p>
        </p:txBody>
      </p:sp>
      <p:sp>
        <p:nvSpPr>
          <p:cNvPr id="17" name="TextBox 16">
            <a:extLst>
              <a:ext uri="{FF2B5EF4-FFF2-40B4-BE49-F238E27FC236}">
                <a16:creationId xmlns:a16="http://schemas.microsoft.com/office/drawing/2014/main" id="{C921B12D-F9B3-4BF9-9C80-933EB865A451}"/>
              </a:ext>
            </a:extLst>
          </p:cNvPr>
          <p:cNvSpPr txBox="1"/>
          <p:nvPr/>
        </p:nvSpPr>
        <p:spPr>
          <a:xfrm>
            <a:off x="9141705" y="2598686"/>
            <a:ext cx="1188146" cy="650756"/>
          </a:xfrm>
          <a:prstGeom prst="rect">
            <a:avLst/>
          </a:prstGeom>
          <a:noFill/>
        </p:spPr>
        <p:txBody>
          <a:bodyPr wrap="none" rtlCol="0" anchor="t" anchorCtr="0">
            <a:spAutoFit/>
          </a:bodyPr>
          <a:lstStyle/>
          <a:p>
            <a:pPr algn="r">
              <a:lnSpc>
                <a:spcPts val="2309"/>
              </a:lnSpc>
            </a:pPr>
            <a:r>
              <a:rPr lang="en-US" sz="1600" b="1" dirty="0">
                <a:solidFill>
                  <a:schemeClr val="bg1"/>
                </a:solidFill>
                <a:ea typeface="League Spartan" charset="0"/>
                <a:cs typeface="Poppins" pitchFamily="2" charset="77"/>
              </a:rPr>
              <a:t>2006</a:t>
            </a:r>
          </a:p>
          <a:p>
            <a:pPr algn="r">
              <a:lnSpc>
                <a:spcPts val="2309"/>
              </a:lnSpc>
            </a:pPr>
            <a:r>
              <a:rPr lang="en-US" sz="1600" b="1" dirty="0">
                <a:solidFill>
                  <a:schemeClr val="bg1"/>
                </a:solidFill>
                <a:ea typeface="League Spartan" charset="0"/>
                <a:cs typeface="Poppins" pitchFamily="2" charset="77"/>
              </a:rPr>
              <a:t>Event Here</a:t>
            </a:r>
          </a:p>
        </p:txBody>
      </p:sp>
      <p:sp>
        <p:nvSpPr>
          <p:cNvPr id="18" name="TextBox 17">
            <a:extLst>
              <a:ext uri="{FF2B5EF4-FFF2-40B4-BE49-F238E27FC236}">
                <a16:creationId xmlns:a16="http://schemas.microsoft.com/office/drawing/2014/main" id="{405B445A-99EC-42D7-A430-122649578489}"/>
              </a:ext>
            </a:extLst>
          </p:cNvPr>
          <p:cNvSpPr txBox="1"/>
          <p:nvPr/>
        </p:nvSpPr>
        <p:spPr>
          <a:xfrm>
            <a:off x="9141705" y="4360260"/>
            <a:ext cx="1188146" cy="650756"/>
          </a:xfrm>
          <a:prstGeom prst="rect">
            <a:avLst/>
          </a:prstGeom>
          <a:noFill/>
        </p:spPr>
        <p:txBody>
          <a:bodyPr wrap="none" rtlCol="0" anchor="t" anchorCtr="0">
            <a:spAutoFit/>
          </a:bodyPr>
          <a:lstStyle/>
          <a:p>
            <a:pPr algn="r">
              <a:lnSpc>
                <a:spcPts val="2309"/>
              </a:lnSpc>
            </a:pPr>
            <a:r>
              <a:rPr lang="en-US" sz="1600" b="1" dirty="0">
                <a:solidFill>
                  <a:schemeClr val="bg1"/>
                </a:solidFill>
                <a:ea typeface="League Spartan" charset="0"/>
                <a:cs typeface="Poppins" pitchFamily="2" charset="77"/>
              </a:rPr>
              <a:t>2007</a:t>
            </a:r>
          </a:p>
          <a:p>
            <a:pPr algn="r">
              <a:lnSpc>
                <a:spcPts val="2309"/>
              </a:lnSpc>
            </a:pPr>
            <a:r>
              <a:rPr lang="en-US" sz="1600" b="1" dirty="0">
                <a:solidFill>
                  <a:schemeClr val="bg1"/>
                </a:solidFill>
                <a:ea typeface="League Spartan" charset="0"/>
                <a:cs typeface="Poppins" pitchFamily="2" charset="77"/>
              </a:rPr>
              <a:t>Event Here</a:t>
            </a:r>
          </a:p>
        </p:txBody>
      </p:sp>
      <p:sp>
        <p:nvSpPr>
          <p:cNvPr id="19" name="Subtitle 2">
            <a:extLst>
              <a:ext uri="{FF2B5EF4-FFF2-40B4-BE49-F238E27FC236}">
                <a16:creationId xmlns:a16="http://schemas.microsoft.com/office/drawing/2014/main" id="{C6C179EB-6CCB-4AA4-B6B9-D6F5579DA1F6}"/>
              </a:ext>
            </a:extLst>
          </p:cNvPr>
          <p:cNvSpPr txBox="1">
            <a:spLocks/>
          </p:cNvSpPr>
          <p:nvPr/>
        </p:nvSpPr>
        <p:spPr>
          <a:xfrm>
            <a:off x="8158141" y="3222973"/>
            <a:ext cx="2210519" cy="64781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en-GB" sz="1100" dirty="0">
                <a:solidFill>
                  <a:schemeClr val="bg1"/>
                </a:solidFill>
                <a:latin typeface="+mn-lt"/>
                <a:ea typeface="Open Sans Light" panose="020B0306030504020204" pitchFamily="34" charset="0"/>
                <a:cs typeface="Noto Sans ExtraLight" panose="020B0302040504020204" pitchFamily="34" charset="0"/>
              </a:rPr>
              <a:t>Lorem ipsum </a:t>
            </a:r>
            <a:r>
              <a:rPr lang="en-GB" sz="1100" dirty="0" err="1">
                <a:solidFill>
                  <a:schemeClr val="bg1"/>
                </a:solidFill>
                <a:latin typeface="+mn-lt"/>
                <a:ea typeface="Open Sans Light" panose="020B0306030504020204" pitchFamily="34" charset="0"/>
                <a:cs typeface="Noto Sans ExtraLight" panose="020B0302040504020204" pitchFamily="34" charset="0"/>
              </a:rPr>
              <a:t>dolor</a:t>
            </a:r>
            <a:r>
              <a:rPr lang="en-GB" sz="1100" dirty="0">
                <a:solidFill>
                  <a:schemeClr val="bg1"/>
                </a:solidFill>
                <a:latin typeface="+mn-lt"/>
                <a:ea typeface="Open Sans Light" panose="020B0306030504020204" pitchFamily="34" charset="0"/>
                <a:cs typeface="Noto Sans ExtraLight" panose="020B0302040504020204" pitchFamily="34" charset="0"/>
              </a:rPr>
              <a:t> sit </a:t>
            </a:r>
            <a:r>
              <a:rPr lang="en-GB" sz="1100" dirty="0" err="1">
                <a:solidFill>
                  <a:schemeClr val="bg1"/>
                </a:solidFill>
                <a:latin typeface="+mn-lt"/>
                <a:ea typeface="Open Sans Light" panose="020B0306030504020204" pitchFamily="34" charset="0"/>
                <a:cs typeface="Noto Sans ExtraLight" panose="020B0302040504020204" pitchFamily="34" charset="0"/>
              </a:rPr>
              <a:t>amet</a:t>
            </a:r>
            <a:r>
              <a:rPr lang="en-GB" sz="1100" dirty="0">
                <a:solidFill>
                  <a:schemeClr val="bg1"/>
                </a:solidFill>
                <a:latin typeface="+mn-lt"/>
                <a:ea typeface="Open Sans Light" panose="020B0306030504020204" pitchFamily="34" charset="0"/>
                <a:cs typeface="Noto Sans ExtraLight" panose="020B0302040504020204" pitchFamily="34" charset="0"/>
              </a:rPr>
              <a:t>, cum modo </a:t>
            </a:r>
            <a:r>
              <a:rPr lang="en-GB" sz="1100" dirty="0" err="1">
                <a:solidFill>
                  <a:schemeClr val="bg1"/>
                </a:solidFill>
                <a:latin typeface="+mn-lt"/>
                <a:ea typeface="Open Sans Light" panose="020B0306030504020204" pitchFamily="34" charset="0"/>
                <a:cs typeface="Noto Sans ExtraLight" panose="020B0302040504020204" pitchFamily="34" charset="0"/>
              </a:rPr>
              <a:t>comprehensam</a:t>
            </a:r>
            <a:r>
              <a:rPr lang="en-GB" sz="1100" dirty="0">
                <a:solidFill>
                  <a:schemeClr val="bg1"/>
                </a:solidFill>
                <a:latin typeface="+mn-lt"/>
                <a:ea typeface="Open Sans Light" panose="020B0306030504020204" pitchFamily="34" charset="0"/>
                <a:cs typeface="Noto Sans ExtraLight" panose="020B0302040504020204" pitchFamily="34" charset="0"/>
              </a:rPr>
              <a:t> in. </a:t>
            </a:r>
            <a:r>
              <a:rPr lang="en-GB" sz="1100" dirty="0" err="1">
                <a:solidFill>
                  <a:schemeClr val="bg1"/>
                </a:solidFill>
                <a:latin typeface="+mn-lt"/>
                <a:ea typeface="Open Sans Light" panose="020B0306030504020204" pitchFamily="34" charset="0"/>
                <a:cs typeface="Noto Sans ExtraLight" panose="020B0302040504020204" pitchFamily="34" charset="0"/>
              </a:rPr>
              <a:t>Sed</a:t>
            </a:r>
            <a:r>
              <a:rPr lang="en-GB" sz="1100" dirty="0">
                <a:solidFill>
                  <a:schemeClr val="bg1"/>
                </a:solidFill>
                <a:latin typeface="+mn-lt"/>
                <a:ea typeface="Open Sans Light" panose="020B0306030504020204" pitchFamily="34" charset="0"/>
                <a:cs typeface="Noto Sans ExtraLight" panose="020B0302040504020204" pitchFamily="34" charset="0"/>
              </a:rPr>
              <a:t> </a:t>
            </a:r>
            <a:r>
              <a:rPr lang="en-GB" sz="1100" dirty="0" err="1">
                <a:solidFill>
                  <a:schemeClr val="bg1"/>
                </a:solidFill>
                <a:latin typeface="+mn-lt"/>
                <a:ea typeface="Open Sans Light" panose="020B0306030504020204" pitchFamily="34" charset="0"/>
                <a:cs typeface="Noto Sans ExtraLight" panose="020B0302040504020204" pitchFamily="34" charset="0"/>
              </a:rPr>
              <a:t>nibh</a:t>
            </a:r>
            <a:r>
              <a:rPr lang="en-GB" sz="1100" dirty="0">
                <a:solidFill>
                  <a:schemeClr val="bg1"/>
                </a:solidFill>
                <a:latin typeface="+mn-lt"/>
                <a:ea typeface="Open Sans Light" panose="020B0306030504020204" pitchFamily="34" charset="0"/>
                <a:cs typeface="Noto Sans ExtraLight" panose="020B0302040504020204" pitchFamily="34" charset="0"/>
              </a:rPr>
              <a:t> </a:t>
            </a:r>
            <a:r>
              <a:rPr lang="en-GB" sz="1100" dirty="0" err="1">
                <a:solidFill>
                  <a:schemeClr val="bg1"/>
                </a:solidFill>
                <a:latin typeface="+mn-lt"/>
                <a:ea typeface="Open Sans Light" panose="020B0306030504020204" pitchFamily="34" charset="0"/>
                <a:cs typeface="Noto Sans ExtraLight" panose="020B0302040504020204" pitchFamily="34" charset="0"/>
              </a:rPr>
              <a:t>theophrastus</a:t>
            </a:r>
            <a:r>
              <a:rPr lang="en-GB" sz="1100" dirty="0">
                <a:solidFill>
                  <a:schemeClr val="bg1"/>
                </a:solidFill>
                <a:latin typeface="+mn-lt"/>
                <a:ea typeface="Open Sans Light" panose="020B0306030504020204" pitchFamily="34" charset="0"/>
                <a:cs typeface="Noto Sans ExtraLight" panose="020B0302040504020204" pitchFamily="34" charset="0"/>
              </a:rPr>
              <a:t> in.</a:t>
            </a:r>
            <a:endParaRPr lang="en-US" sz="1100" dirty="0">
              <a:solidFill>
                <a:schemeClr val="bg1"/>
              </a:solidFill>
              <a:latin typeface="+mn-lt"/>
              <a:ea typeface="Open Sans Light" panose="020B0306030504020204" pitchFamily="34" charset="0"/>
              <a:cs typeface="Noto Sans ExtraLight" panose="020B0302040504020204" pitchFamily="34" charset="0"/>
            </a:endParaRPr>
          </a:p>
        </p:txBody>
      </p:sp>
      <p:sp>
        <p:nvSpPr>
          <p:cNvPr id="20" name="Subtitle 2">
            <a:extLst>
              <a:ext uri="{FF2B5EF4-FFF2-40B4-BE49-F238E27FC236}">
                <a16:creationId xmlns:a16="http://schemas.microsoft.com/office/drawing/2014/main" id="{E40D669B-6651-41DE-BDDC-87D4F26C0E37}"/>
              </a:ext>
            </a:extLst>
          </p:cNvPr>
          <p:cNvSpPr txBox="1">
            <a:spLocks/>
          </p:cNvSpPr>
          <p:nvPr/>
        </p:nvSpPr>
        <p:spPr>
          <a:xfrm>
            <a:off x="8158141" y="4976080"/>
            <a:ext cx="2210519" cy="64781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en-GB" sz="1100" dirty="0">
                <a:solidFill>
                  <a:schemeClr val="bg1"/>
                </a:solidFill>
                <a:latin typeface="+mn-lt"/>
                <a:ea typeface="Open Sans Light" panose="020B0306030504020204" pitchFamily="34" charset="0"/>
                <a:cs typeface="Noto Sans ExtraLight" panose="020B0302040504020204" pitchFamily="34" charset="0"/>
              </a:rPr>
              <a:t>Lorem ipsum </a:t>
            </a:r>
            <a:r>
              <a:rPr lang="en-GB" sz="1100" dirty="0" err="1">
                <a:solidFill>
                  <a:schemeClr val="bg1"/>
                </a:solidFill>
                <a:latin typeface="+mn-lt"/>
                <a:ea typeface="Open Sans Light" panose="020B0306030504020204" pitchFamily="34" charset="0"/>
                <a:cs typeface="Noto Sans ExtraLight" panose="020B0302040504020204" pitchFamily="34" charset="0"/>
              </a:rPr>
              <a:t>dolor</a:t>
            </a:r>
            <a:r>
              <a:rPr lang="en-GB" sz="1100" dirty="0">
                <a:solidFill>
                  <a:schemeClr val="bg1"/>
                </a:solidFill>
                <a:latin typeface="+mn-lt"/>
                <a:ea typeface="Open Sans Light" panose="020B0306030504020204" pitchFamily="34" charset="0"/>
                <a:cs typeface="Noto Sans ExtraLight" panose="020B0302040504020204" pitchFamily="34" charset="0"/>
              </a:rPr>
              <a:t> sit </a:t>
            </a:r>
            <a:r>
              <a:rPr lang="en-GB" sz="1100" dirty="0" err="1">
                <a:solidFill>
                  <a:schemeClr val="bg1"/>
                </a:solidFill>
                <a:latin typeface="+mn-lt"/>
                <a:ea typeface="Open Sans Light" panose="020B0306030504020204" pitchFamily="34" charset="0"/>
                <a:cs typeface="Noto Sans ExtraLight" panose="020B0302040504020204" pitchFamily="34" charset="0"/>
              </a:rPr>
              <a:t>amet</a:t>
            </a:r>
            <a:r>
              <a:rPr lang="en-GB" sz="1100" dirty="0">
                <a:solidFill>
                  <a:schemeClr val="bg1"/>
                </a:solidFill>
                <a:latin typeface="+mn-lt"/>
                <a:ea typeface="Open Sans Light" panose="020B0306030504020204" pitchFamily="34" charset="0"/>
                <a:cs typeface="Noto Sans ExtraLight" panose="020B0302040504020204" pitchFamily="34" charset="0"/>
              </a:rPr>
              <a:t>, cum modo </a:t>
            </a:r>
            <a:r>
              <a:rPr lang="en-GB" sz="1100" dirty="0" err="1">
                <a:solidFill>
                  <a:schemeClr val="bg1"/>
                </a:solidFill>
                <a:latin typeface="+mn-lt"/>
                <a:ea typeface="Open Sans Light" panose="020B0306030504020204" pitchFamily="34" charset="0"/>
                <a:cs typeface="Noto Sans ExtraLight" panose="020B0302040504020204" pitchFamily="34" charset="0"/>
              </a:rPr>
              <a:t>comprehensam</a:t>
            </a:r>
            <a:r>
              <a:rPr lang="en-GB" sz="1100" dirty="0">
                <a:solidFill>
                  <a:schemeClr val="bg1"/>
                </a:solidFill>
                <a:latin typeface="+mn-lt"/>
                <a:ea typeface="Open Sans Light" panose="020B0306030504020204" pitchFamily="34" charset="0"/>
                <a:cs typeface="Noto Sans ExtraLight" panose="020B0302040504020204" pitchFamily="34" charset="0"/>
              </a:rPr>
              <a:t> in. </a:t>
            </a:r>
            <a:r>
              <a:rPr lang="en-GB" sz="1100" dirty="0" err="1">
                <a:solidFill>
                  <a:schemeClr val="bg1"/>
                </a:solidFill>
                <a:latin typeface="+mn-lt"/>
                <a:ea typeface="Open Sans Light" panose="020B0306030504020204" pitchFamily="34" charset="0"/>
                <a:cs typeface="Noto Sans ExtraLight" panose="020B0302040504020204" pitchFamily="34" charset="0"/>
              </a:rPr>
              <a:t>Sed</a:t>
            </a:r>
            <a:r>
              <a:rPr lang="en-GB" sz="1100" dirty="0">
                <a:solidFill>
                  <a:schemeClr val="bg1"/>
                </a:solidFill>
                <a:latin typeface="+mn-lt"/>
                <a:ea typeface="Open Sans Light" panose="020B0306030504020204" pitchFamily="34" charset="0"/>
                <a:cs typeface="Noto Sans ExtraLight" panose="020B0302040504020204" pitchFamily="34" charset="0"/>
              </a:rPr>
              <a:t> </a:t>
            </a:r>
            <a:r>
              <a:rPr lang="en-GB" sz="1100" dirty="0" err="1">
                <a:solidFill>
                  <a:schemeClr val="bg1"/>
                </a:solidFill>
                <a:latin typeface="+mn-lt"/>
                <a:ea typeface="Open Sans Light" panose="020B0306030504020204" pitchFamily="34" charset="0"/>
                <a:cs typeface="Noto Sans ExtraLight" panose="020B0302040504020204" pitchFamily="34" charset="0"/>
              </a:rPr>
              <a:t>nibh</a:t>
            </a:r>
            <a:r>
              <a:rPr lang="en-GB" sz="1100" dirty="0">
                <a:solidFill>
                  <a:schemeClr val="bg1"/>
                </a:solidFill>
                <a:latin typeface="+mn-lt"/>
                <a:ea typeface="Open Sans Light" panose="020B0306030504020204" pitchFamily="34" charset="0"/>
                <a:cs typeface="Noto Sans ExtraLight" panose="020B0302040504020204" pitchFamily="34" charset="0"/>
              </a:rPr>
              <a:t> </a:t>
            </a:r>
            <a:r>
              <a:rPr lang="en-GB" sz="1100" dirty="0" err="1">
                <a:solidFill>
                  <a:schemeClr val="bg1"/>
                </a:solidFill>
                <a:latin typeface="+mn-lt"/>
                <a:ea typeface="Open Sans Light" panose="020B0306030504020204" pitchFamily="34" charset="0"/>
                <a:cs typeface="Noto Sans ExtraLight" panose="020B0302040504020204" pitchFamily="34" charset="0"/>
              </a:rPr>
              <a:t>theophrastus</a:t>
            </a:r>
            <a:r>
              <a:rPr lang="en-GB" sz="1100" dirty="0">
                <a:solidFill>
                  <a:schemeClr val="bg1"/>
                </a:solidFill>
                <a:latin typeface="+mn-lt"/>
                <a:ea typeface="Open Sans Light" panose="020B0306030504020204" pitchFamily="34" charset="0"/>
                <a:cs typeface="Noto Sans ExtraLight" panose="020B0302040504020204" pitchFamily="34" charset="0"/>
              </a:rPr>
              <a:t> in.</a:t>
            </a:r>
            <a:endParaRPr lang="en-US" sz="1100" dirty="0">
              <a:solidFill>
                <a:schemeClr val="bg1"/>
              </a:solidFill>
              <a:latin typeface="+mn-lt"/>
              <a:ea typeface="Open Sans Light" panose="020B0306030504020204" pitchFamily="34" charset="0"/>
              <a:cs typeface="Noto Sans ExtraLight" panose="020B0302040504020204" pitchFamily="34" charset="0"/>
            </a:endParaRPr>
          </a:p>
        </p:txBody>
      </p:sp>
      <p:sp>
        <p:nvSpPr>
          <p:cNvPr id="33" name="TextBox 32">
            <a:extLst>
              <a:ext uri="{FF2B5EF4-FFF2-40B4-BE49-F238E27FC236}">
                <a16:creationId xmlns:a16="http://schemas.microsoft.com/office/drawing/2014/main" id="{BDDA4AA0-7BB7-4953-AAF3-8429A1FFB4B4}"/>
              </a:ext>
            </a:extLst>
          </p:cNvPr>
          <p:cNvSpPr txBox="1"/>
          <p:nvPr/>
        </p:nvSpPr>
        <p:spPr>
          <a:xfrm>
            <a:off x="2091083" y="3974854"/>
            <a:ext cx="3161443" cy="338554"/>
          </a:xfrm>
          <a:prstGeom prst="rect">
            <a:avLst/>
          </a:prstGeom>
          <a:noFill/>
        </p:spPr>
        <p:txBody>
          <a:bodyPr wrap="none" rtlCol="0">
            <a:spAutoFit/>
          </a:bodyPr>
          <a:lstStyle/>
          <a:p>
            <a:r>
              <a:rPr lang="en-US" sz="1600" b="1" dirty="0">
                <a:ea typeface="Noto Sans" panose="020B0502040504020204" pitchFamily="34" charset="0"/>
                <a:cs typeface="Noto Sans" panose="020B0502040504020204" pitchFamily="34" charset="0"/>
              </a:rPr>
              <a:t>Project: Company Retail Strategy</a:t>
            </a:r>
            <a:endParaRPr lang="en-ID" sz="1600" b="1" dirty="0">
              <a:ea typeface="Noto Sans" panose="020B0502040504020204" pitchFamily="34" charset="0"/>
              <a:cs typeface="Noto Sans" panose="020B0502040504020204" pitchFamily="34" charset="0"/>
            </a:endParaRPr>
          </a:p>
        </p:txBody>
      </p:sp>
      <p:sp>
        <p:nvSpPr>
          <p:cNvPr id="34" name="TextBox 33">
            <a:extLst>
              <a:ext uri="{FF2B5EF4-FFF2-40B4-BE49-F238E27FC236}">
                <a16:creationId xmlns:a16="http://schemas.microsoft.com/office/drawing/2014/main" id="{2852A77B-E6D1-4C9F-B347-FEE6D5C274C8}"/>
              </a:ext>
            </a:extLst>
          </p:cNvPr>
          <p:cNvSpPr txBox="1"/>
          <p:nvPr/>
        </p:nvSpPr>
        <p:spPr>
          <a:xfrm>
            <a:off x="2091083" y="4654004"/>
            <a:ext cx="1398140" cy="338554"/>
          </a:xfrm>
          <a:prstGeom prst="rect">
            <a:avLst/>
          </a:prstGeom>
          <a:noFill/>
        </p:spPr>
        <p:txBody>
          <a:bodyPr wrap="none" rtlCol="0">
            <a:spAutoFit/>
          </a:bodyPr>
          <a:lstStyle/>
          <a:p>
            <a:r>
              <a:rPr lang="en-US" sz="1600" b="1" dirty="0">
                <a:ea typeface="Noto Sans" panose="020B0502040504020204" pitchFamily="34" charset="0"/>
                <a:cs typeface="Noto Sans" panose="020B0502040504020204" pitchFamily="34" charset="0"/>
              </a:rPr>
              <a:t>Limit: 4 Years</a:t>
            </a:r>
            <a:endParaRPr lang="en-ID" sz="1600" b="1" dirty="0">
              <a:ea typeface="Noto Sans" panose="020B0502040504020204" pitchFamily="34" charset="0"/>
              <a:cs typeface="Noto Sans" panose="020B0502040504020204" pitchFamily="34" charset="0"/>
            </a:endParaRPr>
          </a:p>
        </p:txBody>
      </p:sp>
      <p:sp>
        <p:nvSpPr>
          <p:cNvPr id="35" name="TextBox 34">
            <a:extLst>
              <a:ext uri="{FF2B5EF4-FFF2-40B4-BE49-F238E27FC236}">
                <a16:creationId xmlns:a16="http://schemas.microsoft.com/office/drawing/2014/main" id="{D0399F40-E1F5-439A-BF3D-EF1C2C4C903F}"/>
              </a:ext>
            </a:extLst>
          </p:cNvPr>
          <p:cNvSpPr txBox="1"/>
          <p:nvPr/>
        </p:nvSpPr>
        <p:spPr>
          <a:xfrm>
            <a:off x="2091083" y="5363554"/>
            <a:ext cx="1911101" cy="338554"/>
          </a:xfrm>
          <a:prstGeom prst="rect">
            <a:avLst/>
          </a:prstGeom>
          <a:noFill/>
        </p:spPr>
        <p:txBody>
          <a:bodyPr wrap="none" rtlCol="0">
            <a:spAutoFit/>
          </a:bodyPr>
          <a:lstStyle/>
          <a:p>
            <a:r>
              <a:rPr lang="en-US" sz="1600" b="1" dirty="0">
                <a:ea typeface="Noto Sans" panose="020B0502040504020204" pitchFamily="34" charset="0"/>
                <a:cs typeface="Noto Sans" panose="020B0502040504020204" pitchFamily="34" charset="0"/>
              </a:rPr>
              <a:t>Client: Clothing Inc.</a:t>
            </a:r>
            <a:endParaRPr lang="en-ID" sz="1600" b="1" dirty="0">
              <a:ea typeface="Noto Sans" panose="020B0502040504020204" pitchFamily="34" charset="0"/>
              <a:cs typeface="Noto Sans" panose="020B0502040504020204" pitchFamily="34" charset="0"/>
            </a:endParaRPr>
          </a:p>
        </p:txBody>
      </p:sp>
      <p:pic>
        <p:nvPicPr>
          <p:cNvPr id="36" name="Graphic 35" descr="Magnifying glass">
            <a:extLst>
              <a:ext uri="{FF2B5EF4-FFF2-40B4-BE49-F238E27FC236}">
                <a16:creationId xmlns:a16="http://schemas.microsoft.com/office/drawing/2014/main" id="{2060C1F4-5841-4CA4-AC85-2CAD10FD2A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8047" y="3806311"/>
            <a:ext cx="675640" cy="675640"/>
          </a:xfrm>
          <a:prstGeom prst="rect">
            <a:avLst/>
          </a:prstGeom>
        </p:spPr>
      </p:pic>
      <p:pic>
        <p:nvPicPr>
          <p:cNvPr id="37" name="Graphic 36" descr="Hourglass">
            <a:extLst>
              <a:ext uri="{FF2B5EF4-FFF2-40B4-BE49-F238E27FC236}">
                <a16:creationId xmlns:a16="http://schemas.microsoft.com/office/drawing/2014/main" id="{4040BDCF-77D9-4694-9159-BF6A10E45C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48047" y="4480507"/>
            <a:ext cx="675640" cy="675640"/>
          </a:xfrm>
          <a:prstGeom prst="rect">
            <a:avLst/>
          </a:prstGeom>
        </p:spPr>
      </p:pic>
      <p:pic>
        <p:nvPicPr>
          <p:cNvPr id="38" name="Graphic 37" descr="User">
            <a:extLst>
              <a:ext uri="{FF2B5EF4-FFF2-40B4-BE49-F238E27FC236}">
                <a16:creationId xmlns:a16="http://schemas.microsoft.com/office/drawing/2014/main" id="{47CAE54E-9358-4771-BD13-6E25F90715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8047" y="5156147"/>
            <a:ext cx="675640" cy="675640"/>
          </a:xfrm>
          <a:prstGeom prst="rect">
            <a:avLst/>
          </a:prstGeom>
        </p:spPr>
      </p:pic>
    </p:spTree>
    <p:extLst>
      <p:ext uri="{BB962C8B-B14F-4D97-AF65-F5344CB8AC3E}">
        <p14:creationId xmlns:p14="http://schemas.microsoft.com/office/powerpoint/2010/main" val="80221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timeline, project management, business, startup, presentation, infographics, free, editable template, template, pitch, graphs, charts, diagrams, tables, data, slides, layout, concept, idea, inspiration, download, Google Slides"/>
  <p:tag name="DESCRIPTION" val="The Project Management Timeline presentation template will assist you in visually explaining the timelines that your business aim to meet in order to meet specific project goals and objectives."/>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1506</Words>
  <Application>Microsoft Office PowerPoint</Application>
  <PresentationFormat>Widescreen</PresentationFormat>
  <Paragraphs>234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Bahnschrift</vt:lpstr>
      <vt:lpstr>Bahnschrift SemiBold</vt:lpstr>
      <vt:lpstr>Calibri</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Project Timeline</vt:lpstr>
      <vt:lpstr>Project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252</cp:revision>
  <dcterms:created xsi:type="dcterms:W3CDTF">2020-04-19T22:46:17Z</dcterms:created>
  <dcterms:modified xsi:type="dcterms:W3CDTF">2020-05-15T13:15:12Z</dcterms:modified>
  <cp:category>Project Management</cp:category>
</cp:coreProperties>
</file>