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4"/>
  </p:notesMasterIdLst>
  <p:sldIdLst>
    <p:sldId id="277" r:id="rId2"/>
    <p:sldId id="278" r:id="rId3"/>
    <p:sldId id="279" r:id="rId4"/>
    <p:sldId id="256" r:id="rId5"/>
    <p:sldId id="283" r:id="rId6"/>
    <p:sldId id="284" r:id="rId7"/>
    <p:sldId id="285" r:id="rId8"/>
    <p:sldId id="287" r:id="rId9"/>
    <p:sldId id="288" r:id="rId10"/>
    <p:sldId id="289" r:id="rId11"/>
    <p:sldId id="292" r:id="rId12"/>
    <p:sldId id="294" r:id="rId13"/>
    <p:sldId id="295" r:id="rId14"/>
    <p:sldId id="296" r:id="rId15"/>
    <p:sldId id="297" r:id="rId16"/>
    <p:sldId id="298" r:id="rId17"/>
    <p:sldId id="291" r:id="rId18"/>
    <p:sldId id="293" r:id="rId19"/>
    <p:sldId id="286" r:id="rId20"/>
    <p:sldId id="290" r:id="rId21"/>
    <p:sldId id="281" r:id="rId22"/>
    <p:sldId id="282"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76200">
              <a:solidFill>
                <a:schemeClr val="accent4"/>
              </a:solidFill>
            </a:ln>
          </c:spPr>
          <c:dPt>
            <c:idx val="0"/>
            <c:bubble3D val="0"/>
            <c:spPr>
              <a:solidFill>
                <a:schemeClr val="accent1"/>
              </a:solidFill>
              <a:ln w="76200">
                <a:solidFill>
                  <a:schemeClr val="accent4"/>
                </a:solidFill>
              </a:ln>
              <a:effectLst/>
            </c:spPr>
            <c:extLst>
              <c:ext xmlns:c16="http://schemas.microsoft.com/office/drawing/2014/chart" uri="{C3380CC4-5D6E-409C-BE32-E72D297353CC}">
                <c16:uniqueId val="{00000001-90F4-470C-A6BF-3CC1B23DC7C0}"/>
              </c:ext>
            </c:extLst>
          </c:dPt>
          <c:dPt>
            <c:idx val="1"/>
            <c:bubble3D val="0"/>
            <c:spPr>
              <a:solidFill>
                <a:schemeClr val="accent2"/>
              </a:solidFill>
              <a:ln w="76200">
                <a:solidFill>
                  <a:schemeClr val="accent4"/>
                </a:solidFill>
              </a:ln>
              <a:effectLst/>
            </c:spPr>
            <c:extLst>
              <c:ext xmlns:c16="http://schemas.microsoft.com/office/drawing/2014/chart" uri="{C3380CC4-5D6E-409C-BE32-E72D297353CC}">
                <c16:uniqueId val="{00000003-90F4-470C-A6BF-3CC1B23DC7C0}"/>
              </c:ext>
            </c:extLst>
          </c:dPt>
          <c:dPt>
            <c:idx val="2"/>
            <c:bubble3D val="0"/>
            <c:spPr>
              <a:solidFill>
                <a:schemeClr val="accent3"/>
              </a:solidFill>
              <a:ln w="76200">
                <a:solidFill>
                  <a:schemeClr val="accent4"/>
                </a:solidFill>
              </a:ln>
              <a:effectLst/>
            </c:spPr>
            <c:extLst>
              <c:ext xmlns:c16="http://schemas.microsoft.com/office/drawing/2014/chart" uri="{C3380CC4-5D6E-409C-BE32-E72D297353CC}">
                <c16:uniqueId val="{00000005-90F4-470C-A6BF-3CC1B23DC7C0}"/>
              </c:ext>
            </c:extLst>
          </c:dPt>
          <c:cat>
            <c:strRef>
              <c:f>Sheet1!$A$2:$A$4</c:f>
              <c:strCache>
                <c:ptCount val="3"/>
                <c:pt idx="0">
                  <c:v>TITLE 01</c:v>
                </c:pt>
                <c:pt idx="1">
                  <c:v>TITLE 02</c:v>
                </c:pt>
                <c:pt idx="2">
                  <c:v>TITLE 03</c:v>
                </c:pt>
              </c:strCache>
            </c:strRef>
          </c:cat>
          <c:val>
            <c:numRef>
              <c:f>Sheet1!$B$2:$B$4</c:f>
              <c:numCache>
                <c:formatCode>General</c:formatCode>
                <c:ptCount val="3"/>
                <c:pt idx="0">
                  <c:v>3</c:v>
                </c:pt>
                <c:pt idx="1">
                  <c:v>3</c:v>
                </c:pt>
                <c:pt idx="2">
                  <c:v>3</c:v>
                </c:pt>
              </c:numCache>
            </c:numRef>
          </c:val>
          <c:extLst>
            <c:ext xmlns:c16="http://schemas.microsoft.com/office/drawing/2014/chart" uri="{C3380CC4-5D6E-409C-BE32-E72D297353CC}">
              <c16:uniqueId val="{00000006-90F4-470C-A6BF-3CC1B23DC7C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dirty="0"/>
              <a:t>YOUR COMPANY NAME</a:t>
            </a:r>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dirty="0"/>
              <a:t>YOUR COMPANY NAME</a:t>
            </a:r>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dirty="0"/>
              <a:t>YOUR COMPANY NAME</a:t>
            </a:r>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dirty="0"/>
              <a:t>YOUR COMPANY NAME</a:t>
            </a:r>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dirty="0"/>
              <a:t>YOUR COMPANY NAME</a:t>
            </a:r>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dirty="0"/>
              <a:t>YOUR COMPANY NAME</a:t>
            </a:r>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YOUR COMPANY NAME</a:t>
            </a:r>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1.svg"/><Relationship Id="rId3" Type="http://schemas.openxmlformats.org/officeDocument/2006/relationships/image" Target="../media/image27.svg"/><Relationship Id="rId7" Type="http://schemas.openxmlformats.org/officeDocument/2006/relationships/image" Target="../media/image29.svg"/><Relationship Id="rId12"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11.svg"/><Relationship Id="rId5" Type="http://schemas.openxmlformats.org/officeDocument/2006/relationships/image" Target="../media/image7.sv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sv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1.sv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40.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13.svg"/><Relationship Id="rId5" Type="http://schemas.openxmlformats.org/officeDocument/2006/relationships/image" Target="../media/image35.svg"/><Relationship Id="rId10" Type="http://schemas.openxmlformats.org/officeDocument/2006/relationships/image" Target="../media/image12.png"/><Relationship Id="rId4" Type="http://schemas.openxmlformats.org/officeDocument/2006/relationships/image" Target="../media/image34.png"/><Relationship Id="rId9" Type="http://schemas.openxmlformats.org/officeDocument/2006/relationships/image" Target="../media/image39.svg"/></Relationships>
</file>

<file path=ppt/slides/_rels/slide13.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29.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7.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7.svg"/><Relationship Id="rId7" Type="http://schemas.openxmlformats.org/officeDocument/2006/relationships/image" Target="../media/image43.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7.svg"/><Relationship Id="rId5" Type="http://schemas.openxmlformats.org/officeDocument/2006/relationships/image" Target="../media/image29.svg"/><Relationship Id="rId10" Type="http://schemas.openxmlformats.org/officeDocument/2006/relationships/image" Target="../media/image6.png"/><Relationship Id="rId4" Type="http://schemas.openxmlformats.org/officeDocument/2006/relationships/image" Target="../media/image28.png"/><Relationship Id="rId9" Type="http://schemas.openxmlformats.org/officeDocument/2006/relationships/image" Target="../media/image45.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7.svg"/><Relationship Id="rId7" Type="http://schemas.openxmlformats.org/officeDocument/2006/relationships/image" Target="../media/image29.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29.svg"/><Relationship Id="rId5" Type="http://schemas.openxmlformats.org/officeDocument/2006/relationships/image" Target="../media/image49.svg"/><Relationship Id="rId10" Type="http://schemas.openxmlformats.org/officeDocument/2006/relationships/image" Target="../media/image28.png"/><Relationship Id="rId4" Type="http://schemas.openxmlformats.org/officeDocument/2006/relationships/image" Target="../media/image48.png"/><Relationship Id="rId9" Type="http://schemas.openxmlformats.org/officeDocument/2006/relationships/image" Target="../media/image43.svg"/></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svg"/><Relationship Id="rId7"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18C784-EF5C-4D78-A164-44B51EDC192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0F02E36-653E-485C-BE94-4E4D89C1C11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0F644B0-613D-4C70-AD5E-10AC92C1DEFE}"/>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9ABDBF08-3D3D-4F57-9531-DF0D41488050}"/>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CDD28BC4-EC8A-460A-BB86-B2D268A9894F}"/>
              </a:ext>
            </a:extLst>
          </p:cNvPr>
          <p:cNvSpPr>
            <a:spLocks noGrp="1"/>
          </p:cNvSpPr>
          <p:nvPr>
            <p:ph type="body" sz="quarter" idx="13"/>
          </p:nvPr>
        </p:nvSpPr>
        <p:spPr/>
        <p:txBody>
          <a:bodyPr/>
          <a:lstStyle/>
          <a:p>
            <a:endParaRPr lang="en-ZA"/>
          </a:p>
        </p:txBody>
      </p:sp>
      <p:sp>
        <p:nvSpPr>
          <p:cNvPr id="7" name="Freeform 1">
            <a:extLst>
              <a:ext uri="{FF2B5EF4-FFF2-40B4-BE49-F238E27FC236}">
                <a16:creationId xmlns:a16="http://schemas.microsoft.com/office/drawing/2014/main" id="{0733BD6A-E279-4592-B40F-0566F6851570}"/>
              </a:ext>
            </a:extLst>
          </p:cNvPr>
          <p:cNvSpPr>
            <a:spLocks noChangeArrowheads="1"/>
          </p:cNvSpPr>
          <p:nvPr/>
        </p:nvSpPr>
        <p:spPr bwMode="auto">
          <a:xfrm>
            <a:off x="3741232" y="1842203"/>
            <a:ext cx="4079298" cy="4014862"/>
          </a:xfrm>
          <a:custGeom>
            <a:avLst/>
            <a:gdLst>
              <a:gd name="T0" fmla="*/ 7050 w 10886"/>
              <a:gd name="T1" fmla="*/ 7186 h 10717"/>
              <a:gd name="T2" fmla="*/ 3610 w 10886"/>
              <a:gd name="T3" fmla="*/ 6964 h 10717"/>
              <a:gd name="T4" fmla="*/ 3835 w 10886"/>
              <a:gd name="T5" fmla="*/ 3526 h 10717"/>
              <a:gd name="T6" fmla="*/ 7271 w 10886"/>
              <a:gd name="T7" fmla="*/ 3745 h 10717"/>
              <a:gd name="T8" fmla="*/ 10877 w 10886"/>
              <a:gd name="T9" fmla="*/ 5184 h 10717"/>
              <a:gd name="T10" fmla="*/ 10821 w 10886"/>
              <a:gd name="T11" fmla="*/ 4566 h 10717"/>
              <a:gd name="T12" fmla="*/ 9380 w 10886"/>
              <a:gd name="T13" fmla="*/ 3369 h 10717"/>
              <a:gd name="T14" fmla="*/ 10097 w 10886"/>
              <a:gd name="T15" fmla="*/ 2547 h 10717"/>
              <a:gd name="T16" fmla="*/ 8352 w 10886"/>
              <a:gd name="T17" fmla="*/ 2042 h 10717"/>
              <a:gd name="T18" fmla="*/ 7554 w 10886"/>
              <a:gd name="T19" fmla="*/ 345 h 10717"/>
              <a:gd name="T20" fmla="*/ 6383 w 10886"/>
              <a:gd name="T21" fmla="*/ 0 h 10717"/>
              <a:gd name="T22" fmla="*/ 4794 w 10886"/>
              <a:gd name="T23" fmla="*/ 994 h 10717"/>
              <a:gd name="T24" fmla="*/ 4238 w 10886"/>
              <a:gd name="T25" fmla="*/ 53 h 10717"/>
              <a:gd name="T26" fmla="*/ 3211 w 10886"/>
              <a:gd name="T27" fmla="*/ 1553 h 10717"/>
              <a:gd name="T28" fmla="*/ 1349 w 10886"/>
              <a:gd name="T29" fmla="*/ 1778 h 10717"/>
              <a:gd name="T30" fmla="*/ 637 w 10886"/>
              <a:gd name="T31" fmla="*/ 2814 h 10717"/>
              <a:gd name="T32" fmla="*/ 1092 w 10886"/>
              <a:gd name="T33" fmla="*/ 4631 h 10717"/>
              <a:gd name="T34" fmla="*/ 27 w 10886"/>
              <a:gd name="T35" fmla="*/ 4871 h 10717"/>
              <a:gd name="T36" fmla="*/ 7 w 10886"/>
              <a:gd name="T37" fmla="*/ 5527 h 10717"/>
              <a:gd name="T38" fmla="*/ 1137 w 10886"/>
              <a:gd name="T39" fmla="*/ 6308 h 10717"/>
              <a:gd name="T40" fmla="*/ 776 w 10886"/>
              <a:gd name="T41" fmla="*/ 8148 h 10717"/>
              <a:gd name="T42" fmla="*/ 1545 w 10886"/>
              <a:gd name="T43" fmla="*/ 9148 h 10717"/>
              <a:gd name="T44" fmla="*/ 3416 w 10886"/>
              <a:gd name="T45" fmla="*/ 9272 h 10717"/>
              <a:gd name="T46" fmla="*/ 3315 w 10886"/>
              <a:gd name="T47" fmla="*/ 10361 h 10717"/>
              <a:gd name="T48" fmla="*/ 5026 w 10886"/>
              <a:gd name="T49" fmla="*/ 9745 h 10717"/>
              <a:gd name="T50" fmla="*/ 6664 w 10886"/>
              <a:gd name="T51" fmla="*/ 10656 h 10717"/>
              <a:gd name="T52" fmla="*/ 7850 w 10886"/>
              <a:gd name="T53" fmla="*/ 10232 h 10717"/>
              <a:gd name="T54" fmla="*/ 8545 w 10886"/>
              <a:gd name="T55" fmla="*/ 8490 h 10717"/>
              <a:gd name="T56" fmla="*/ 9548 w 10886"/>
              <a:gd name="T57" fmla="*/ 8920 h 10717"/>
              <a:gd name="T58" fmla="*/ 9491 w 10886"/>
              <a:gd name="T59" fmla="*/ 7105 h 10717"/>
              <a:gd name="T60" fmla="*/ 10860 w 10886"/>
              <a:gd name="T61" fmla="*/ 5823 h 10717"/>
              <a:gd name="T62" fmla="*/ 10877 w 10886"/>
              <a:gd name="T63" fmla="*/ 5184 h 10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86" h="10717">
                <a:moveTo>
                  <a:pt x="7050" y="7186"/>
                </a:moveTo>
                <a:lnTo>
                  <a:pt x="7050" y="7186"/>
                </a:lnTo>
                <a:cubicBezTo>
                  <a:pt x="6040" y="8073"/>
                  <a:pt x="4501" y="7979"/>
                  <a:pt x="3610" y="6964"/>
                </a:cubicBezTo>
                <a:lnTo>
                  <a:pt x="3610" y="6964"/>
                </a:lnTo>
                <a:cubicBezTo>
                  <a:pt x="2724" y="5949"/>
                  <a:pt x="2822" y="4412"/>
                  <a:pt x="3835" y="3526"/>
                </a:cubicBezTo>
                <a:lnTo>
                  <a:pt x="3835" y="3526"/>
                </a:lnTo>
                <a:cubicBezTo>
                  <a:pt x="4844" y="2634"/>
                  <a:pt x="6384" y="2734"/>
                  <a:pt x="7271" y="3745"/>
                </a:cubicBezTo>
                <a:lnTo>
                  <a:pt x="7271" y="3745"/>
                </a:lnTo>
                <a:cubicBezTo>
                  <a:pt x="8164" y="4758"/>
                  <a:pt x="8062" y="6299"/>
                  <a:pt x="7050" y="7186"/>
                </a:cubicBezTo>
                <a:close/>
                <a:moveTo>
                  <a:pt x="10877" y="5184"/>
                </a:moveTo>
                <a:lnTo>
                  <a:pt x="10877" y="5184"/>
                </a:lnTo>
                <a:cubicBezTo>
                  <a:pt x="10872" y="4975"/>
                  <a:pt x="10852" y="4769"/>
                  <a:pt x="10821" y="4566"/>
                </a:cubicBezTo>
                <a:lnTo>
                  <a:pt x="9744" y="4388"/>
                </a:lnTo>
                <a:lnTo>
                  <a:pt x="9380" y="3369"/>
                </a:lnTo>
                <a:lnTo>
                  <a:pt x="10097" y="2547"/>
                </a:lnTo>
                <a:lnTo>
                  <a:pt x="10097" y="2547"/>
                </a:lnTo>
                <a:cubicBezTo>
                  <a:pt x="9880" y="2185"/>
                  <a:pt x="9620" y="1852"/>
                  <a:pt x="9328" y="1552"/>
                </a:cubicBezTo>
                <a:lnTo>
                  <a:pt x="8352" y="2042"/>
                </a:lnTo>
                <a:lnTo>
                  <a:pt x="7457" y="1433"/>
                </a:lnTo>
                <a:lnTo>
                  <a:pt x="7554" y="345"/>
                </a:lnTo>
                <a:lnTo>
                  <a:pt x="7554" y="345"/>
                </a:lnTo>
                <a:cubicBezTo>
                  <a:pt x="7183" y="189"/>
                  <a:pt x="6790" y="71"/>
                  <a:pt x="6383" y="0"/>
                </a:cubicBezTo>
                <a:lnTo>
                  <a:pt x="5876" y="969"/>
                </a:lnTo>
                <a:lnTo>
                  <a:pt x="4794" y="994"/>
                </a:lnTo>
                <a:lnTo>
                  <a:pt x="4238" y="53"/>
                </a:lnTo>
                <a:lnTo>
                  <a:pt x="4238" y="53"/>
                </a:lnTo>
                <a:cubicBezTo>
                  <a:pt x="3822" y="147"/>
                  <a:pt x="3425" y="288"/>
                  <a:pt x="3052" y="472"/>
                </a:cubicBezTo>
                <a:lnTo>
                  <a:pt x="3211" y="1553"/>
                </a:lnTo>
                <a:lnTo>
                  <a:pt x="2351" y="2211"/>
                </a:lnTo>
                <a:lnTo>
                  <a:pt x="1349" y="1778"/>
                </a:lnTo>
                <a:lnTo>
                  <a:pt x="1349" y="1778"/>
                </a:lnTo>
                <a:cubicBezTo>
                  <a:pt x="1074" y="2093"/>
                  <a:pt x="833" y="2440"/>
                  <a:pt x="637" y="2814"/>
                </a:cubicBezTo>
                <a:lnTo>
                  <a:pt x="1399" y="3594"/>
                </a:lnTo>
                <a:lnTo>
                  <a:pt x="1092" y="4631"/>
                </a:lnTo>
                <a:lnTo>
                  <a:pt x="27" y="4871"/>
                </a:lnTo>
                <a:lnTo>
                  <a:pt x="27" y="4871"/>
                </a:lnTo>
                <a:cubicBezTo>
                  <a:pt x="8" y="5086"/>
                  <a:pt x="0" y="5305"/>
                  <a:pt x="7" y="5527"/>
                </a:cubicBezTo>
                <a:lnTo>
                  <a:pt x="7" y="5527"/>
                </a:lnTo>
                <a:cubicBezTo>
                  <a:pt x="14" y="5731"/>
                  <a:pt x="32" y="5930"/>
                  <a:pt x="60" y="6126"/>
                </a:cubicBezTo>
                <a:lnTo>
                  <a:pt x="1137" y="6308"/>
                </a:lnTo>
                <a:lnTo>
                  <a:pt x="1498" y="7327"/>
                </a:lnTo>
                <a:lnTo>
                  <a:pt x="776" y="8148"/>
                </a:lnTo>
                <a:lnTo>
                  <a:pt x="776" y="8148"/>
                </a:lnTo>
                <a:cubicBezTo>
                  <a:pt x="994" y="8510"/>
                  <a:pt x="1252" y="8847"/>
                  <a:pt x="1545" y="9148"/>
                </a:cubicBezTo>
                <a:lnTo>
                  <a:pt x="2523" y="8661"/>
                </a:lnTo>
                <a:lnTo>
                  <a:pt x="3416" y="9272"/>
                </a:lnTo>
                <a:lnTo>
                  <a:pt x="3315" y="10361"/>
                </a:lnTo>
                <a:lnTo>
                  <a:pt x="3315" y="10361"/>
                </a:lnTo>
                <a:cubicBezTo>
                  <a:pt x="3698" y="10523"/>
                  <a:pt x="4101" y="10645"/>
                  <a:pt x="4521" y="10716"/>
                </a:cubicBezTo>
                <a:lnTo>
                  <a:pt x="5026" y="9745"/>
                </a:lnTo>
                <a:lnTo>
                  <a:pt x="6107" y="9715"/>
                </a:lnTo>
                <a:lnTo>
                  <a:pt x="6664" y="10656"/>
                </a:lnTo>
                <a:lnTo>
                  <a:pt x="6664" y="10656"/>
                </a:lnTo>
                <a:cubicBezTo>
                  <a:pt x="7080" y="10560"/>
                  <a:pt x="7477" y="10416"/>
                  <a:pt x="7850" y="10232"/>
                </a:cubicBezTo>
                <a:lnTo>
                  <a:pt x="7688" y="9152"/>
                </a:lnTo>
                <a:lnTo>
                  <a:pt x="8545" y="8490"/>
                </a:lnTo>
                <a:lnTo>
                  <a:pt x="9548" y="8920"/>
                </a:lnTo>
                <a:lnTo>
                  <a:pt x="9548" y="8920"/>
                </a:lnTo>
                <a:cubicBezTo>
                  <a:pt x="9823" y="8603"/>
                  <a:pt x="10063" y="8255"/>
                  <a:pt x="10258" y="7881"/>
                </a:cubicBezTo>
                <a:lnTo>
                  <a:pt x="9491" y="7105"/>
                </a:lnTo>
                <a:lnTo>
                  <a:pt x="9794" y="6065"/>
                </a:lnTo>
                <a:lnTo>
                  <a:pt x="10860" y="5823"/>
                </a:lnTo>
                <a:lnTo>
                  <a:pt x="10860" y="5823"/>
                </a:lnTo>
                <a:cubicBezTo>
                  <a:pt x="10877" y="5612"/>
                  <a:pt x="10885" y="5398"/>
                  <a:pt x="10877" y="5184"/>
                </a:cubicBezTo>
                <a:close/>
              </a:path>
            </a:pathLst>
          </a:custGeom>
          <a:solidFill>
            <a:schemeClr val="accent4"/>
          </a:solidFill>
          <a:ln w="9525" cap="flat">
            <a:noFill/>
            <a:bevel/>
            <a:headEnd/>
            <a:tailEnd/>
          </a:ln>
          <a:effectLst/>
        </p:spPr>
        <p:txBody>
          <a:bodyPr wrap="none" anchor="ctr"/>
          <a:lstStyle/>
          <a:p>
            <a:endParaRPr lang="en-US" sz="1000"/>
          </a:p>
        </p:txBody>
      </p:sp>
      <p:graphicFrame>
        <p:nvGraphicFramePr>
          <p:cNvPr id="8" name="Chart 7">
            <a:extLst>
              <a:ext uri="{FF2B5EF4-FFF2-40B4-BE49-F238E27FC236}">
                <a16:creationId xmlns:a16="http://schemas.microsoft.com/office/drawing/2014/main" id="{514FAE2B-90D8-4F2E-AC0A-FC9A77166320}"/>
              </a:ext>
            </a:extLst>
          </p:cNvPr>
          <p:cNvGraphicFramePr/>
          <p:nvPr>
            <p:extLst>
              <p:ext uri="{D42A27DB-BD31-4B8C-83A1-F6EECF244321}">
                <p14:modId xmlns:p14="http://schemas.microsoft.com/office/powerpoint/2010/main" val="4071189817"/>
              </p:ext>
            </p:extLst>
          </p:nvPr>
        </p:nvGraphicFramePr>
        <p:xfrm>
          <a:off x="4219604" y="2288520"/>
          <a:ext cx="3122554" cy="3122228"/>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87320D75-0FB4-4E9B-9EC2-2107B165A30F}"/>
              </a:ext>
            </a:extLst>
          </p:cNvPr>
          <p:cNvSpPr txBox="1"/>
          <p:nvPr/>
        </p:nvSpPr>
        <p:spPr>
          <a:xfrm>
            <a:off x="8021751" y="3558894"/>
            <a:ext cx="1175322" cy="369332"/>
          </a:xfrm>
          <a:prstGeom prst="rect">
            <a:avLst/>
          </a:prstGeom>
          <a:noFill/>
        </p:spPr>
        <p:txBody>
          <a:bodyPr wrap="none" rtlCol="0" anchor="b" anchorCtr="0">
            <a:spAutoFit/>
          </a:bodyPr>
          <a:lstStyle/>
          <a:p>
            <a:r>
              <a:rPr lang="en-US" b="1" dirty="0">
                <a:solidFill>
                  <a:schemeClr val="tx2"/>
                </a:solidFill>
                <a:ea typeface="League Spartan" charset="0"/>
                <a:cs typeface="Poppins" pitchFamily="2" charset="77"/>
              </a:rPr>
              <a:t>LABEL 03</a:t>
            </a:r>
          </a:p>
        </p:txBody>
      </p:sp>
      <p:sp>
        <p:nvSpPr>
          <p:cNvPr id="13" name="Subtitle 2">
            <a:extLst>
              <a:ext uri="{FF2B5EF4-FFF2-40B4-BE49-F238E27FC236}">
                <a16:creationId xmlns:a16="http://schemas.microsoft.com/office/drawing/2014/main" id="{F34CA892-CADD-4198-B4D8-04DF94E2FDFD}"/>
              </a:ext>
            </a:extLst>
          </p:cNvPr>
          <p:cNvSpPr txBox="1">
            <a:spLocks/>
          </p:cNvSpPr>
          <p:nvPr/>
        </p:nvSpPr>
        <p:spPr>
          <a:xfrm>
            <a:off x="8043523" y="3937160"/>
            <a:ext cx="2216930" cy="61585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4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400" dirty="0">
              <a:solidFill>
                <a:schemeClr val="tx1"/>
              </a:solidFill>
              <a:latin typeface="+mn-lt"/>
              <a:ea typeface="Lato Light" panose="020F0502020204030203" pitchFamily="34" charset="0"/>
              <a:cs typeface="Mukta ExtraLight" panose="020B0000000000000000" pitchFamily="34" charset="77"/>
            </a:endParaRPr>
          </a:p>
        </p:txBody>
      </p:sp>
      <p:sp>
        <p:nvSpPr>
          <p:cNvPr id="14" name="TextBox 13">
            <a:extLst>
              <a:ext uri="{FF2B5EF4-FFF2-40B4-BE49-F238E27FC236}">
                <a16:creationId xmlns:a16="http://schemas.microsoft.com/office/drawing/2014/main" id="{A31DC919-94D9-4E1B-ACE7-19AA71E716EF}"/>
              </a:ext>
            </a:extLst>
          </p:cNvPr>
          <p:cNvSpPr txBox="1"/>
          <p:nvPr/>
        </p:nvSpPr>
        <p:spPr>
          <a:xfrm>
            <a:off x="2409572" y="2584776"/>
            <a:ext cx="1130438" cy="369332"/>
          </a:xfrm>
          <a:prstGeom prst="rect">
            <a:avLst/>
          </a:prstGeom>
          <a:noFill/>
        </p:spPr>
        <p:txBody>
          <a:bodyPr wrap="none" rtlCol="0" anchor="b" anchorCtr="0">
            <a:spAutoFit/>
          </a:bodyPr>
          <a:lstStyle/>
          <a:p>
            <a:pPr algn="r"/>
            <a:r>
              <a:rPr lang="en-US" b="1" dirty="0">
                <a:solidFill>
                  <a:schemeClr val="tx2"/>
                </a:solidFill>
                <a:ea typeface="League Spartan" charset="0"/>
                <a:cs typeface="Poppins" pitchFamily="2" charset="77"/>
              </a:rPr>
              <a:t>LABEL 01</a:t>
            </a:r>
          </a:p>
        </p:txBody>
      </p:sp>
      <p:sp>
        <p:nvSpPr>
          <p:cNvPr id="15" name="Subtitle 2">
            <a:extLst>
              <a:ext uri="{FF2B5EF4-FFF2-40B4-BE49-F238E27FC236}">
                <a16:creationId xmlns:a16="http://schemas.microsoft.com/office/drawing/2014/main" id="{74CAD8B9-89B2-458D-89AE-2BCB5177146C}"/>
              </a:ext>
            </a:extLst>
          </p:cNvPr>
          <p:cNvSpPr txBox="1">
            <a:spLocks/>
          </p:cNvSpPr>
          <p:nvPr/>
        </p:nvSpPr>
        <p:spPr>
          <a:xfrm>
            <a:off x="1301309" y="2963042"/>
            <a:ext cx="2216930" cy="61585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70"/>
              </a:lnSpc>
            </a:pPr>
            <a:r>
              <a:rPr lang="pt-BR" sz="14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400" dirty="0">
              <a:solidFill>
                <a:schemeClr val="tx1"/>
              </a:solidFill>
              <a:latin typeface="+mn-lt"/>
              <a:ea typeface="Lato Light" panose="020F0502020204030203" pitchFamily="34" charset="0"/>
              <a:cs typeface="Mukta ExtraLight" panose="020B0000000000000000" pitchFamily="34" charset="77"/>
            </a:endParaRPr>
          </a:p>
        </p:txBody>
      </p:sp>
      <p:sp>
        <p:nvSpPr>
          <p:cNvPr id="16" name="TextBox 15">
            <a:extLst>
              <a:ext uri="{FF2B5EF4-FFF2-40B4-BE49-F238E27FC236}">
                <a16:creationId xmlns:a16="http://schemas.microsoft.com/office/drawing/2014/main" id="{46A28C7B-4C2F-4A73-9359-04AB3EB585C6}"/>
              </a:ext>
            </a:extLst>
          </p:cNvPr>
          <p:cNvSpPr txBox="1"/>
          <p:nvPr/>
        </p:nvSpPr>
        <p:spPr>
          <a:xfrm>
            <a:off x="2367894" y="4533013"/>
            <a:ext cx="1172116" cy="369332"/>
          </a:xfrm>
          <a:prstGeom prst="rect">
            <a:avLst/>
          </a:prstGeom>
          <a:noFill/>
        </p:spPr>
        <p:txBody>
          <a:bodyPr wrap="none" rtlCol="0" anchor="b" anchorCtr="0">
            <a:spAutoFit/>
          </a:bodyPr>
          <a:lstStyle/>
          <a:p>
            <a:pPr algn="r"/>
            <a:r>
              <a:rPr lang="en-US" b="1" dirty="0">
                <a:solidFill>
                  <a:schemeClr val="tx2"/>
                </a:solidFill>
                <a:ea typeface="League Spartan" charset="0"/>
                <a:cs typeface="Poppins" pitchFamily="2" charset="77"/>
              </a:rPr>
              <a:t>LABEL 02</a:t>
            </a:r>
          </a:p>
        </p:txBody>
      </p:sp>
      <p:sp>
        <p:nvSpPr>
          <p:cNvPr id="17" name="Subtitle 2">
            <a:extLst>
              <a:ext uri="{FF2B5EF4-FFF2-40B4-BE49-F238E27FC236}">
                <a16:creationId xmlns:a16="http://schemas.microsoft.com/office/drawing/2014/main" id="{045B523B-7CEE-476E-822F-2DECD2B36D17}"/>
              </a:ext>
            </a:extLst>
          </p:cNvPr>
          <p:cNvSpPr txBox="1">
            <a:spLocks/>
          </p:cNvSpPr>
          <p:nvPr/>
        </p:nvSpPr>
        <p:spPr>
          <a:xfrm>
            <a:off x="1301309" y="4911279"/>
            <a:ext cx="2216930" cy="61585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470"/>
              </a:lnSpc>
            </a:pPr>
            <a:r>
              <a:rPr lang="pt-BR" sz="14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400" dirty="0">
              <a:solidFill>
                <a:schemeClr val="tx1"/>
              </a:solidFill>
              <a:latin typeface="+mn-lt"/>
              <a:ea typeface="Lato Light" panose="020F0502020204030203" pitchFamily="34" charset="0"/>
              <a:cs typeface="Mukta ExtraLight" panose="020B0000000000000000" pitchFamily="34" charset="77"/>
            </a:endParaRPr>
          </a:p>
        </p:txBody>
      </p:sp>
      <p:pic>
        <p:nvPicPr>
          <p:cNvPr id="18" name="Graphic 17" descr="Chat RTL">
            <a:extLst>
              <a:ext uri="{FF2B5EF4-FFF2-40B4-BE49-F238E27FC236}">
                <a16:creationId xmlns:a16="http://schemas.microsoft.com/office/drawing/2014/main" id="{B7BBBA97-EB00-47DD-9252-AFBD1C78BD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5403" y="3031364"/>
            <a:ext cx="920887" cy="920887"/>
          </a:xfrm>
          <a:prstGeom prst="rect">
            <a:avLst/>
          </a:prstGeom>
        </p:spPr>
      </p:pic>
      <p:pic>
        <p:nvPicPr>
          <p:cNvPr id="19" name="Graphic 18" descr="Megaphone">
            <a:extLst>
              <a:ext uri="{FF2B5EF4-FFF2-40B4-BE49-F238E27FC236}">
                <a16:creationId xmlns:a16="http://schemas.microsoft.com/office/drawing/2014/main" id="{1BE34411-4373-4484-BD0F-6332922BA1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83228" y="2961748"/>
            <a:ext cx="920887" cy="920887"/>
          </a:xfrm>
          <a:prstGeom prst="rect">
            <a:avLst/>
          </a:prstGeom>
        </p:spPr>
      </p:pic>
      <p:pic>
        <p:nvPicPr>
          <p:cNvPr id="20" name="Graphic 19" descr="Funny face with solid fill">
            <a:extLst>
              <a:ext uri="{FF2B5EF4-FFF2-40B4-BE49-F238E27FC236}">
                <a16:creationId xmlns:a16="http://schemas.microsoft.com/office/drawing/2014/main" id="{D4FA57A5-3E39-4114-8A66-AABA4E72314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20437" y="4150154"/>
            <a:ext cx="920887" cy="920887"/>
          </a:xfrm>
          <a:prstGeom prst="rect">
            <a:avLst/>
          </a:prstGeom>
        </p:spPr>
      </p:pic>
    </p:spTree>
    <p:extLst>
      <p:ext uri="{BB962C8B-B14F-4D97-AF65-F5344CB8AC3E}">
        <p14:creationId xmlns:p14="http://schemas.microsoft.com/office/powerpoint/2010/main" val="159555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E6DE61-3E07-4E5B-B715-DCB5F1ED36A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0EDDE91-1487-4A7F-ADF0-B174AE95E40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027D884-9894-44EE-B17B-F388F9B394A0}"/>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5FB732BF-91F0-41F1-A5DB-D96379149EB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C195EA3F-E544-4E25-A2B7-E7426F2CE093}"/>
              </a:ext>
            </a:extLst>
          </p:cNvPr>
          <p:cNvSpPr>
            <a:spLocks noGrp="1"/>
          </p:cNvSpPr>
          <p:nvPr>
            <p:ph type="body" sz="quarter" idx="13"/>
          </p:nvPr>
        </p:nvSpPr>
        <p:spPr/>
        <p:txBody>
          <a:bodyPr/>
          <a:lstStyle/>
          <a:p>
            <a:endParaRPr lang="en-ZA"/>
          </a:p>
        </p:txBody>
      </p:sp>
      <p:sp>
        <p:nvSpPr>
          <p:cNvPr id="7" name="Right Arrow 1">
            <a:extLst>
              <a:ext uri="{FF2B5EF4-FFF2-40B4-BE49-F238E27FC236}">
                <a16:creationId xmlns:a16="http://schemas.microsoft.com/office/drawing/2014/main" id="{CCBE83D3-D497-43AA-8D88-F0A2707BF328}"/>
              </a:ext>
            </a:extLst>
          </p:cNvPr>
          <p:cNvSpPr/>
          <p:nvPr/>
        </p:nvSpPr>
        <p:spPr>
          <a:xfrm>
            <a:off x="8389647" y="3480720"/>
            <a:ext cx="2135436" cy="2588712"/>
          </a:xfrm>
          <a:prstGeom prst="rightArrow">
            <a:avLst>
              <a:gd name="adj1" fmla="val 71160"/>
              <a:gd name="adj2" fmla="val 35249"/>
            </a:avLst>
          </a:prstGeom>
          <a:solidFill>
            <a:schemeClr val="accent6"/>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lIns="107998" tIns="269994" rIns="107998" bIns="269994" rtlCol="0" anchor="b" anchorCtr="0"/>
          <a:lstStyle/>
          <a:p>
            <a:pPr algn="ctr"/>
            <a:endParaRPr lang="en-US" sz="1889" dirty="0">
              <a:solidFill>
                <a:srgbClr val="FFFFFF"/>
              </a:solidFill>
            </a:endParaRPr>
          </a:p>
        </p:txBody>
      </p:sp>
      <p:sp>
        <p:nvSpPr>
          <p:cNvPr id="8" name="Right Arrow Callout 2">
            <a:extLst>
              <a:ext uri="{FF2B5EF4-FFF2-40B4-BE49-F238E27FC236}">
                <a16:creationId xmlns:a16="http://schemas.microsoft.com/office/drawing/2014/main" id="{6CD0879E-B015-42B8-AC0E-197C20F78943}"/>
              </a:ext>
            </a:extLst>
          </p:cNvPr>
          <p:cNvSpPr/>
          <p:nvPr/>
        </p:nvSpPr>
        <p:spPr>
          <a:xfrm>
            <a:off x="6530394" y="3854944"/>
            <a:ext cx="2135436" cy="1840264"/>
          </a:xfrm>
          <a:prstGeom prst="rightArrowCallout">
            <a:avLst>
              <a:gd name="adj1" fmla="val 50000"/>
              <a:gd name="adj2" fmla="val 14426"/>
              <a:gd name="adj3" fmla="val 15009"/>
              <a:gd name="adj4" fmla="val 87066"/>
            </a:avLst>
          </a:prstGeom>
          <a:solidFill>
            <a:schemeClr val="accent5"/>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lIns="107998" tIns="269994" rIns="107998" bIns="269994" rtlCol="0" anchor="b" anchorCtr="0"/>
          <a:lstStyle/>
          <a:p>
            <a:pPr algn="ctr"/>
            <a:endParaRPr lang="en-US" sz="1889" dirty="0">
              <a:solidFill>
                <a:srgbClr val="FFFFFF"/>
              </a:solidFill>
            </a:endParaRPr>
          </a:p>
        </p:txBody>
      </p:sp>
      <p:sp>
        <p:nvSpPr>
          <p:cNvPr id="9" name="Right Arrow Callout 3">
            <a:extLst>
              <a:ext uri="{FF2B5EF4-FFF2-40B4-BE49-F238E27FC236}">
                <a16:creationId xmlns:a16="http://schemas.microsoft.com/office/drawing/2014/main" id="{7B6A7B61-44CA-4432-81F7-94168E1674FE}"/>
              </a:ext>
            </a:extLst>
          </p:cNvPr>
          <p:cNvSpPr/>
          <p:nvPr/>
        </p:nvSpPr>
        <p:spPr>
          <a:xfrm>
            <a:off x="4698002" y="3854944"/>
            <a:ext cx="2135436" cy="1840264"/>
          </a:xfrm>
          <a:prstGeom prst="rightArrowCallout">
            <a:avLst>
              <a:gd name="adj1" fmla="val 50000"/>
              <a:gd name="adj2" fmla="val 14426"/>
              <a:gd name="adj3" fmla="val 15009"/>
              <a:gd name="adj4" fmla="val 87066"/>
            </a:avLst>
          </a:prstGeom>
          <a:solidFill>
            <a:schemeClr val="accent4"/>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lIns="107998" tIns="269994" rIns="107998" bIns="269994" rtlCol="0" anchor="b" anchorCtr="0"/>
          <a:lstStyle/>
          <a:p>
            <a:pPr algn="ctr"/>
            <a:endParaRPr lang="en-US" sz="1889" dirty="0">
              <a:solidFill>
                <a:srgbClr val="FFFFFF"/>
              </a:solidFill>
            </a:endParaRPr>
          </a:p>
        </p:txBody>
      </p:sp>
      <p:sp>
        <p:nvSpPr>
          <p:cNvPr id="10" name="Down Arrow Callout 4">
            <a:extLst>
              <a:ext uri="{FF2B5EF4-FFF2-40B4-BE49-F238E27FC236}">
                <a16:creationId xmlns:a16="http://schemas.microsoft.com/office/drawing/2014/main" id="{F568C579-4681-4AC2-AC75-A3D6DD72D2DD}"/>
              </a:ext>
            </a:extLst>
          </p:cNvPr>
          <p:cNvSpPr/>
          <p:nvPr/>
        </p:nvSpPr>
        <p:spPr>
          <a:xfrm>
            <a:off x="4692322" y="2016276"/>
            <a:ext cx="1866636" cy="2141008"/>
          </a:xfrm>
          <a:prstGeom prst="downArrowCallout">
            <a:avLst>
              <a:gd name="adj1" fmla="val 50000"/>
              <a:gd name="adj2" fmla="val 14600"/>
              <a:gd name="adj3" fmla="val 16145"/>
              <a:gd name="adj4" fmla="val 89520"/>
            </a:avLst>
          </a:prstGeom>
          <a:solidFill>
            <a:schemeClr val="accent3"/>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lIns="107998" tIns="269994" rIns="107998" bIns="269994" rtlCol="0" anchor="b" anchorCtr="0"/>
          <a:lstStyle/>
          <a:p>
            <a:pPr algn="ctr"/>
            <a:endParaRPr lang="en-US" sz="1889" dirty="0">
              <a:solidFill>
                <a:srgbClr val="FFFFFF"/>
              </a:solidFill>
            </a:endParaRPr>
          </a:p>
        </p:txBody>
      </p:sp>
      <p:sp>
        <p:nvSpPr>
          <p:cNvPr id="11" name="Right Arrow Callout 5">
            <a:extLst>
              <a:ext uri="{FF2B5EF4-FFF2-40B4-BE49-F238E27FC236}">
                <a16:creationId xmlns:a16="http://schemas.microsoft.com/office/drawing/2014/main" id="{152CFD94-6A3A-4DF7-9F01-04EC00E63DD2}"/>
              </a:ext>
            </a:extLst>
          </p:cNvPr>
          <p:cNvSpPr/>
          <p:nvPr/>
        </p:nvSpPr>
        <p:spPr>
          <a:xfrm>
            <a:off x="2843378" y="2016276"/>
            <a:ext cx="2135436" cy="1840264"/>
          </a:xfrm>
          <a:prstGeom prst="rightArrowCallout">
            <a:avLst>
              <a:gd name="adj1" fmla="val 50000"/>
              <a:gd name="adj2" fmla="val 14426"/>
              <a:gd name="adj3" fmla="val 15009"/>
              <a:gd name="adj4" fmla="val 87066"/>
            </a:avLst>
          </a:prstGeom>
          <a:solidFill>
            <a:schemeClr val="accent2"/>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lIns="107998" tIns="269994" rIns="107998" bIns="269994" rtlCol="0" anchor="b" anchorCtr="0"/>
          <a:lstStyle/>
          <a:p>
            <a:pPr algn="ctr"/>
            <a:endParaRPr lang="en-US" sz="1889" dirty="0">
              <a:solidFill>
                <a:srgbClr val="FFFFFF"/>
              </a:solidFill>
            </a:endParaRPr>
          </a:p>
        </p:txBody>
      </p:sp>
      <p:sp>
        <p:nvSpPr>
          <p:cNvPr id="12" name="Right Arrow Callout 6">
            <a:extLst>
              <a:ext uri="{FF2B5EF4-FFF2-40B4-BE49-F238E27FC236}">
                <a16:creationId xmlns:a16="http://schemas.microsoft.com/office/drawing/2014/main" id="{B7ABE7AB-8607-4D74-81A1-E1EEF2BD8FA3}"/>
              </a:ext>
            </a:extLst>
          </p:cNvPr>
          <p:cNvSpPr/>
          <p:nvPr/>
        </p:nvSpPr>
        <p:spPr>
          <a:xfrm>
            <a:off x="1010986" y="2016276"/>
            <a:ext cx="2135436" cy="1840264"/>
          </a:xfrm>
          <a:prstGeom prst="rightArrowCallout">
            <a:avLst>
              <a:gd name="adj1" fmla="val 50000"/>
              <a:gd name="adj2" fmla="val 14426"/>
              <a:gd name="adj3" fmla="val 15009"/>
              <a:gd name="adj4" fmla="val 87066"/>
            </a:avLst>
          </a:prstGeom>
          <a:solidFill>
            <a:schemeClr val="accent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lIns="107998" tIns="269994" rIns="107998" bIns="269994" rtlCol="0" anchor="b" anchorCtr="0"/>
          <a:lstStyle/>
          <a:p>
            <a:pPr algn="ctr"/>
            <a:endParaRPr lang="en-US" sz="1889" dirty="0">
              <a:solidFill>
                <a:srgbClr val="FFFFFF"/>
              </a:solidFill>
            </a:endParaRPr>
          </a:p>
        </p:txBody>
      </p:sp>
      <p:sp>
        <p:nvSpPr>
          <p:cNvPr id="13" name="TextBox 12">
            <a:extLst>
              <a:ext uri="{FF2B5EF4-FFF2-40B4-BE49-F238E27FC236}">
                <a16:creationId xmlns:a16="http://schemas.microsoft.com/office/drawing/2014/main" id="{1B9D069B-CF3A-44C5-BA75-CEEE1478AEF0}"/>
              </a:ext>
            </a:extLst>
          </p:cNvPr>
          <p:cNvSpPr txBox="1"/>
          <p:nvPr/>
        </p:nvSpPr>
        <p:spPr>
          <a:xfrm>
            <a:off x="1488952" y="3341400"/>
            <a:ext cx="880369" cy="310534"/>
          </a:xfrm>
          <a:prstGeom prst="rect">
            <a:avLst/>
          </a:prstGeom>
          <a:noFill/>
        </p:spPr>
        <p:txBody>
          <a:bodyPr wrap="none" rtlCol="0">
            <a:spAutoFit/>
          </a:bodyPr>
          <a:lstStyle/>
          <a:p>
            <a:pPr algn="ctr"/>
            <a:r>
              <a:rPr lang="en-US" sz="1418" b="1" dirty="0">
                <a:solidFill>
                  <a:schemeClr val="bg1"/>
                </a:solidFill>
              </a:rPr>
              <a:t>Phase 01</a:t>
            </a:r>
          </a:p>
        </p:txBody>
      </p:sp>
      <p:sp>
        <p:nvSpPr>
          <p:cNvPr id="14" name="TextBox 13">
            <a:extLst>
              <a:ext uri="{FF2B5EF4-FFF2-40B4-BE49-F238E27FC236}">
                <a16:creationId xmlns:a16="http://schemas.microsoft.com/office/drawing/2014/main" id="{24518B77-082B-424B-A0A1-876BBF792D45}"/>
              </a:ext>
            </a:extLst>
          </p:cNvPr>
          <p:cNvSpPr txBox="1"/>
          <p:nvPr/>
        </p:nvSpPr>
        <p:spPr>
          <a:xfrm>
            <a:off x="3454071" y="3341400"/>
            <a:ext cx="914033" cy="310534"/>
          </a:xfrm>
          <a:prstGeom prst="rect">
            <a:avLst/>
          </a:prstGeom>
          <a:noFill/>
        </p:spPr>
        <p:txBody>
          <a:bodyPr wrap="none" rtlCol="0">
            <a:spAutoFit/>
          </a:bodyPr>
          <a:lstStyle/>
          <a:p>
            <a:pPr algn="ctr"/>
            <a:r>
              <a:rPr lang="en-US" sz="1418" b="1" dirty="0">
                <a:solidFill>
                  <a:schemeClr val="bg1"/>
                </a:solidFill>
              </a:rPr>
              <a:t>Phase 02</a:t>
            </a:r>
          </a:p>
        </p:txBody>
      </p:sp>
      <p:sp>
        <p:nvSpPr>
          <p:cNvPr id="15" name="TextBox 14">
            <a:extLst>
              <a:ext uri="{FF2B5EF4-FFF2-40B4-BE49-F238E27FC236}">
                <a16:creationId xmlns:a16="http://schemas.microsoft.com/office/drawing/2014/main" id="{96ECD9E3-C5E7-4614-A15F-324A6EEFC593}"/>
              </a:ext>
            </a:extLst>
          </p:cNvPr>
          <p:cNvSpPr txBox="1"/>
          <p:nvPr/>
        </p:nvSpPr>
        <p:spPr>
          <a:xfrm>
            <a:off x="5200480" y="3341400"/>
            <a:ext cx="915636" cy="310534"/>
          </a:xfrm>
          <a:prstGeom prst="rect">
            <a:avLst/>
          </a:prstGeom>
          <a:noFill/>
        </p:spPr>
        <p:txBody>
          <a:bodyPr wrap="none" rtlCol="0">
            <a:spAutoFit/>
          </a:bodyPr>
          <a:lstStyle/>
          <a:p>
            <a:pPr algn="ctr"/>
            <a:r>
              <a:rPr lang="en-US" sz="1418" b="1" dirty="0">
                <a:solidFill>
                  <a:schemeClr val="bg1"/>
                </a:solidFill>
              </a:rPr>
              <a:t>Phase 03</a:t>
            </a:r>
          </a:p>
        </p:txBody>
      </p:sp>
      <p:sp>
        <p:nvSpPr>
          <p:cNvPr id="16" name="TextBox 15">
            <a:extLst>
              <a:ext uri="{FF2B5EF4-FFF2-40B4-BE49-F238E27FC236}">
                <a16:creationId xmlns:a16="http://schemas.microsoft.com/office/drawing/2014/main" id="{50F5C292-B3C4-4242-8F28-A21607177389}"/>
              </a:ext>
            </a:extLst>
          </p:cNvPr>
          <p:cNvSpPr txBox="1"/>
          <p:nvPr/>
        </p:nvSpPr>
        <p:spPr>
          <a:xfrm>
            <a:off x="5196472" y="5194143"/>
            <a:ext cx="923651" cy="310534"/>
          </a:xfrm>
          <a:prstGeom prst="rect">
            <a:avLst/>
          </a:prstGeom>
          <a:noFill/>
        </p:spPr>
        <p:txBody>
          <a:bodyPr wrap="none" rtlCol="0">
            <a:spAutoFit/>
          </a:bodyPr>
          <a:lstStyle/>
          <a:p>
            <a:pPr algn="ctr"/>
            <a:r>
              <a:rPr lang="en-US" sz="1418" b="1" dirty="0">
                <a:solidFill>
                  <a:schemeClr val="bg1"/>
                </a:solidFill>
              </a:rPr>
              <a:t>Phase 04</a:t>
            </a:r>
          </a:p>
        </p:txBody>
      </p:sp>
      <p:sp>
        <p:nvSpPr>
          <p:cNvPr id="17" name="TextBox 16">
            <a:extLst>
              <a:ext uri="{FF2B5EF4-FFF2-40B4-BE49-F238E27FC236}">
                <a16:creationId xmlns:a16="http://schemas.microsoft.com/office/drawing/2014/main" id="{4CD7737E-7D6F-4393-9DF7-4F6F9E36280D}"/>
              </a:ext>
            </a:extLst>
          </p:cNvPr>
          <p:cNvSpPr txBox="1"/>
          <p:nvPr/>
        </p:nvSpPr>
        <p:spPr>
          <a:xfrm>
            <a:off x="7068256" y="5194143"/>
            <a:ext cx="918841" cy="310534"/>
          </a:xfrm>
          <a:prstGeom prst="rect">
            <a:avLst/>
          </a:prstGeom>
          <a:noFill/>
        </p:spPr>
        <p:txBody>
          <a:bodyPr wrap="none" rtlCol="0">
            <a:spAutoFit/>
          </a:bodyPr>
          <a:lstStyle/>
          <a:p>
            <a:pPr algn="ctr"/>
            <a:r>
              <a:rPr lang="en-US" sz="1418" b="1" dirty="0">
                <a:solidFill>
                  <a:schemeClr val="bg1"/>
                </a:solidFill>
              </a:rPr>
              <a:t>Phase 05</a:t>
            </a:r>
          </a:p>
        </p:txBody>
      </p:sp>
      <p:sp>
        <p:nvSpPr>
          <p:cNvPr id="18" name="TextBox 17">
            <a:extLst>
              <a:ext uri="{FF2B5EF4-FFF2-40B4-BE49-F238E27FC236}">
                <a16:creationId xmlns:a16="http://schemas.microsoft.com/office/drawing/2014/main" id="{7513A347-7942-4C24-99C8-C54ABCB62E8F}"/>
              </a:ext>
            </a:extLst>
          </p:cNvPr>
          <p:cNvSpPr txBox="1"/>
          <p:nvPr/>
        </p:nvSpPr>
        <p:spPr>
          <a:xfrm>
            <a:off x="8886519" y="5194143"/>
            <a:ext cx="912429" cy="310534"/>
          </a:xfrm>
          <a:prstGeom prst="rect">
            <a:avLst/>
          </a:prstGeom>
          <a:noFill/>
        </p:spPr>
        <p:txBody>
          <a:bodyPr wrap="none" rtlCol="0">
            <a:spAutoFit/>
          </a:bodyPr>
          <a:lstStyle/>
          <a:p>
            <a:pPr algn="ctr"/>
            <a:r>
              <a:rPr lang="en-US" sz="1418" b="1" dirty="0">
                <a:solidFill>
                  <a:schemeClr val="bg1"/>
                </a:solidFill>
              </a:rPr>
              <a:t>Phase 06</a:t>
            </a:r>
          </a:p>
        </p:txBody>
      </p:sp>
      <p:pic>
        <p:nvPicPr>
          <p:cNvPr id="19" name="Graphic 18" descr="Single gear">
            <a:extLst>
              <a:ext uri="{FF2B5EF4-FFF2-40B4-BE49-F238E27FC236}">
                <a16:creationId xmlns:a16="http://schemas.microsoft.com/office/drawing/2014/main" id="{396E9E20-1A3C-4F31-B526-F4C2FAD649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68307" y="2152682"/>
            <a:ext cx="1209429" cy="1209429"/>
          </a:xfrm>
          <a:prstGeom prst="rect">
            <a:avLst/>
          </a:prstGeom>
        </p:spPr>
      </p:pic>
      <p:pic>
        <p:nvPicPr>
          <p:cNvPr id="20" name="Graphic 19" descr="Lightbulb">
            <a:extLst>
              <a:ext uri="{FF2B5EF4-FFF2-40B4-BE49-F238E27FC236}">
                <a16:creationId xmlns:a16="http://schemas.microsoft.com/office/drawing/2014/main" id="{CCDDDCC5-2A85-477A-984A-965C967F7F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4192" y="2133814"/>
            <a:ext cx="1209429" cy="1209429"/>
          </a:xfrm>
          <a:prstGeom prst="rect">
            <a:avLst/>
          </a:prstGeom>
        </p:spPr>
      </p:pic>
      <p:pic>
        <p:nvPicPr>
          <p:cNvPr id="21" name="Graphic 20" descr="Playbook">
            <a:extLst>
              <a:ext uri="{FF2B5EF4-FFF2-40B4-BE49-F238E27FC236}">
                <a16:creationId xmlns:a16="http://schemas.microsoft.com/office/drawing/2014/main" id="{0D5A6F08-F054-45C9-B44C-FFD92E7C5EF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83896" y="2131971"/>
            <a:ext cx="1209429" cy="1209429"/>
          </a:xfrm>
          <a:prstGeom prst="rect">
            <a:avLst/>
          </a:prstGeom>
        </p:spPr>
      </p:pic>
      <p:pic>
        <p:nvPicPr>
          <p:cNvPr id="22" name="Graphic 21" descr="Suitcase">
            <a:extLst>
              <a:ext uri="{FF2B5EF4-FFF2-40B4-BE49-F238E27FC236}">
                <a16:creationId xmlns:a16="http://schemas.microsoft.com/office/drawing/2014/main" id="{A0609CAD-317C-4871-B16F-1CF325694C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51266" y="4068556"/>
            <a:ext cx="1209429" cy="1209429"/>
          </a:xfrm>
          <a:prstGeom prst="rect">
            <a:avLst/>
          </a:prstGeom>
        </p:spPr>
      </p:pic>
      <p:pic>
        <p:nvPicPr>
          <p:cNvPr id="23" name="Graphic 22" descr="Store">
            <a:extLst>
              <a:ext uri="{FF2B5EF4-FFF2-40B4-BE49-F238E27FC236}">
                <a16:creationId xmlns:a16="http://schemas.microsoft.com/office/drawing/2014/main" id="{74CFE14B-6E2D-48A9-937A-85A41C51AA1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35101" y="3984714"/>
            <a:ext cx="1209429" cy="1209429"/>
          </a:xfrm>
          <a:prstGeom prst="rect">
            <a:avLst/>
          </a:prstGeom>
        </p:spPr>
      </p:pic>
      <p:pic>
        <p:nvPicPr>
          <p:cNvPr id="24" name="Graphic 23" descr="Ribbon">
            <a:extLst>
              <a:ext uri="{FF2B5EF4-FFF2-40B4-BE49-F238E27FC236}">
                <a16:creationId xmlns:a16="http://schemas.microsoft.com/office/drawing/2014/main" id="{2930A2CC-9D39-42DE-AB3A-0055F76EA39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739848" y="3984714"/>
            <a:ext cx="1209429" cy="1209429"/>
          </a:xfrm>
          <a:prstGeom prst="rect">
            <a:avLst/>
          </a:prstGeom>
        </p:spPr>
      </p:pic>
    </p:spTree>
    <p:extLst>
      <p:ext uri="{BB962C8B-B14F-4D97-AF65-F5344CB8AC3E}">
        <p14:creationId xmlns:p14="http://schemas.microsoft.com/office/powerpoint/2010/main" val="140980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031669-7DC1-4DBE-B29A-05BFF21C359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601A495-6AF8-4F84-B0DB-9AFB5D5CFF4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8E2B1E5-D0B4-4AF3-86E1-E47B1C659201}"/>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78BCFDED-0989-4387-AD8E-7D5AB48AB13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31334C1A-DF43-43BA-A446-85CB54D2B112}"/>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3252C3E0-8582-4FF4-A4FB-FDA249F2E719}"/>
              </a:ext>
            </a:extLst>
          </p:cNvPr>
          <p:cNvGrpSpPr/>
          <p:nvPr/>
        </p:nvGrpSpPr>
        <p:grpSpPr>
          <a:xfrm>
            <a:off x="1427981" y="1866814"/>
            <a:ext cx="8646283" cy="4090268"/>
            <a:chOff x="1608060" y="1964786"/>
            <a:chExt cx="8084384" cy="3824453"/>
          </a:xfrm>
        </p:grpSpPr>
        <p:cxnSp>
          <p:nvCxnSpPr>
            <p:cNvPr id="8" name="Straight Connector 7">
              <a:extLst>
                <a:ext uri="{FF2B5EF4-FFF2-40B4-BE49-F238E27FC236}">
                  <a16:creationId xmlns:a16="http://schemas.microsoft.com/office/drawing/2014/main" id="{2288F169-4D8B-4A2E-80FA-02BFFE8BCF89}"/>
                </a:ext>
              </a:extLst>
            </p:cNvPr>
            <p:cNvCxnSpPr>
              <a:cxnSpLocks/>
            </p:cNvCxnSpPr>
            <p:nvPr/>
          </p:nvCxnSpPr>
          <p:spPr>
            <a:xfrm>
              <a:off x="2244640" y="4323528"/>
              <a:ext cx="0" cy="522649"/>
            </a:xfrm>
            <a:prstGeom prst="line">
              <a:avLst/>
            </a:prstGeom>
            <a:ln w="12700">
              <a:solidFill>
                <a:schemeClr val="bg1">
                  <a:lumMod val="75000"/>
                </a:schemeClr>
              </a:solidFill>
              <a:prstDash val="dash"/>
              <a:headEnd type="oval" w="lg" len="lg"/>
              <a:tailEnd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B0D8197-3F54-4885-B235-69C4276C3479}"/>
                </a:ext>
              </a:extLst>
            </p:cNvPr>
            <p:cNvCxnSpPr>
              <a:cxnSpLocks/>
            </p:cNvCxnSpPr>
            <p:nvPr/>
          </p:nvCxnSpPr>
          <p:spPr>
            <a:xfrm>
              <a:off x="3606887" y="3673818"/>
              <a:ext cx="0" cy="1172358"/>
            </a:xfrm>
            <a:prstGeom prst="line">
              <a:avLst/>
            </a:prstGeom>
            <a:ln w="12700">
              <a:solidFill>
                <a:schemeClr val="bg1">
                  <a:lumMod val="75000"/>
                </a:schemeClr>
              </a:solidFill>
              <a:prstDash val="dash"/>
              <a:headEnd type="oval" w="lg" len="lg"/>
              <a:tailEnd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9FDA0EF-0081-4A4C-AB94-0AEE30EF0802}"/>
                </a:ext>
              </a:extLst>
            </p:cNvPr>
            <p:cNvCxnSpPr>
              <a:cxnSpLocks/>
            </p:cNvCxnSpPr>
            <p:nvPr/>
          </p:nvCxnSpPr>
          <p:spPr>
            <a:xfrm>
              <a:off x="4969132" y="4323528"/>
              <a:ext cx="0" cy="522649"/>
            </a:xfrm>
            <a:prstGeom prst="line">
              <a:avLst/>
            </a:prstGeom>
            <a:ln w="12700">
              <a:solidFill>
                <a:schemeClr val="bg1">
                  <a:lumMod val="75000"/>
                </a:schemeClr>
              </a:solidFill>
              <a:prstDash val="dash"/>
              <a:headEnd type="oval" w="lg" len="lg"/>
              <a:tailEnd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7DE0FF0-1776-497E-8005-3ADBF8503141}"/>
                </a:ext>
              </a:extLst>
            </p:cNvPr>
            <p:cNvCxnSpPr>
              <a:cxnSpLocks/>
            </p:cNvCxnSpPr>
            <p:nvPr/>
          </p:nvCxnSpPr>
          <p:spPr>
            <a:xfrm>
              <a:off x="6331376" y="3673818"/>
              <a:ext cx="0" cy="1172358"/>
            </a:xfrm>
            <a:prstGeom prst="line">
              <a:avLst/>
            </a:prstGeom>
            <a:ln w="12700">
              <a:solidFill>
                <a:schemeClr val="bg1">
                  <a:lumMod val="75000"/>
                </a:schemeClr>
              </a:solidFill>
              <a:prstDash val="dash"/>
              <a:headEnd type="oval" w="lg" len="lg"/>
              <a:tailEnd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CCE54DB-A76B-49F0-A1C4-412D79E66C38}"/>
                </a:ext>
              </a:extLst>
            </p:cNvPr>
            <p:cNvCxnSpPr>
              <a:cxnSpLocks/>
            </p:cNvCxnSpPr>
            <p:nvPr/>
          </p:nvCxnSpPr>
          <p:spPr>
            <a:xfrm>
              <a:off x="7695149" y="4323528"/>
              <a:ext cx="0" cy="522649"/>
            </a:xfrm>
            <a:prstGeom prst="line">
              <a:avLst/>
            </a:prstGeom>
            <a:ln w="12700">
              <a:solidFill>
                <a:schemeClr val="bg1">
                  <a:lumMod val="75000"/>
                </a:schemeClr>
              </a:solidFill>
              <a:prstDash val="dash"/>
              <a:headEnd type="oval" w="lg" len="lg"/>
              <a:tailEnd w="med" len="med"/>
            </a:ln>
          </p:spPr>
          <p:style>
            <a:lnRef idx="1">
              <a:schemeClr val="accent1"/>
            </a:lnRef>
            <a:fillRef idx="0">
              <a:schemeClr val="accent1"/>
            </a:fillRef>
            <a:effectRef idx="0">
              <a:schemeClr val="accent1"/>
            </a:effectRef>
            <a:fontRef idx="minor">
              <a:schemeClr val="tx1"/>
            </a:fontRef>
          </p:style>
        </p:cxnSp>
        <p:sp>
          <p:nvSpPr>
            <p:cNvPr id="13" name="Freeform 7">
              <a:extLst>
                <a:ext uri="{FF2B5EF4-FFF2-40B4-BE49-F238E27FC236}">
                  <a16:creationId xmlns:a16="http://schemas.microsoft.com/office/drawing/2014/main" id="{C0767050-0CDC-40C7-BB58-B6978840110B}"/>
                </a:ext>
              </a:extLst>
            </p:cNvPr>
            <p:cNvSpPr>
              <a:spLocks/>
            </p:cNvSpPr>
            <p:nvPr/>
          </p:nvSpPr>
          <p:spPr bwMode="auto">
            <a:xfrm>
              <a:off x="1723601" y="2631648"/>
              <a:ext cx="1042081" cy="1645435"/>
            </a:xfrm>
            <a:custGeom>
              <a:avLst/>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solidFill>
              <a:schemeClr val="accent1"/>
            </a:solidFill>
            <a:ln>
              <a:noFill/>
            </a:ln>
          </p:spPr>
          <p:txBody>
            <a:bodyPr vert="horz" wrap="square" lIns="76773" tIns="38386" rIns="76773" bIns="38386" numCol="1" anchor="t" anchorCtr="0" compatLnSpc="1">
              <a:prstTxWarp prst="textNoShape">
                <a:avLst/>
              </a:prstTxWarp>
            </a:bodyPr>
            <a:lstStyle/>
            <a:p>
              <a:endParaRPr lang="id-ID" sz="3600" dirty="0"/>
            </a:p>
          </p:txBody>
        </p:sp>
        <p:sp>
          <p:nvSpPr>
            <p:cNvPr id="14" name="Freeform 7">
              <a:extLst>
                <a:ext uri="{FF2B5EF4-FFF2-40B4-BE49-F238E27FC236}">
                  <a16:creationId xmlns:a16="http://schemas.microsoft.com/office/drawing/2014/main" id="{2557B4BC-F832-4561-9BED-F0B5A6E6258A}"/>
                </a:ext>
              </a:extLst>
            </p:cNvPr>
            <p:cNvSpPr>
              <a:spLocks/>
            </p:cNvSpPr>
            <p:nvPr/>
          </p:nvSpPr>
          <p:spPr bwMode="auto">
            <a:xfrm>
              <a:off x="3085846" y="1964786"/>
              <a:ext cx="1042081" cy="1645435"/>
            </a:xfrm>
            <a:custGeom>
              <a:avLst/>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solidFill>
              <a:schemeClr val="accent2"/>
            </a:solidFill>
            <a:ln>
              <a:noFill/>
            </a:ln>
          </p:spPr>
          <p:txBody>
            <a:bodyPr vert="horz" wrap="square" lIns="76773" tIns="38386" rIns="76773" bIns="38386" numCol="1" anchor="t" anchorCtr="0" compatLnSpc="1">
              <a:prstTxWarp prst="textNoShape">
                <a:avLst/>
              </a:prstTxWarp>
            </a:bodyPr>
            <a:lstStyle/>
            <a:p>
              <a:endParaRPr lang="id-ID" sz="3600" dirty="0"/>
            </a:p>
          </p:txBody>
        </p:sp>
        <p:sp>
          <p:nvSpPr>
            <p:cNvPr id="15" name="Freeform 7">
              <a:extLst>
                <a:ext uri="{FF2B5EF4-FFF2-40B4-BE49-F238E27FC236}">
                  <a16:creationId xmlns:a16="http://schemas.microsoft.com/office/drawing/2014/main" id="{4F78D3D4-F849-4C9F-B9E4-0D0B22F72317}"/>
                </a:ext>
              </a:extLst>
            </p:cNvPr>
            <p:cNvSpPr>
              <a:spLocks/>
            </p:cNvSpPr>
            <p:nvPr/>
          </p:nvSpPr>
          <p:spPr bwMode="auto">
            <a:xfrm>
              <a:off x="4448092" y="2631648"/>
              <a:ext cx="1042081" cy="1645435"/>
            </a:xfrm>
            <a:custGeom>
              <a:avLst/>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solidFill>
              <a:schemeClr val="accent3"/>
            </a:solidFill>
            <a:ln>
              <a:noFill/>
            </a:ln>
          </p:spPr>
          <p:txBody>
            <a:bodyPr vert="horz" wrap="square" lIns="76773" tIns="38386" rIns="76773" bIns="38386" numCol="1" anchor="t" anchorCtr="0" compatLnSpc="1">
              <a:prstTxWarp prst="textNoShape">
                <a:avLst/>
              </a:prstTxWarp>
            </a:bodyPr>
            <a:lstStyle/>
            <a:p>
              <a:endParaRPr lang="id-ID" sz="3600" dirty="0"/>
            </a:p>
          </p:txBody>
        </p:sp>
        <p:sp>
          <p:nvSpPr>
            <p:cNvPr id="16" name="Freeform 7">
              <a:extLst>
                <a:ext uri="{FF2B5EF4-FFF2-40B4-BE49-F238E27FC236}">
                  <a16:creationId xmlns:a16="http://schemas.microsoft.com/office/drawing/2014/main" id="{F82E0292-F0F0-4149-AF80-6C1295815E4F}"/>
                </a:ext>
              </a:extLst>
            </p:cNvPr>
            <p:cNvSpPr>
              <a:spLocks/>
            </p:cNvSpPr>
            <p:nvPr/>
          </p:nvSpPr>
          <p:spPr bwMode="auto">
            <a:xfrm>
              <a:off x="5810335" y="1964786"/>
              <a:ext cx="1042081" cy="1645435"/>
            </a:xfrm>
            <a:custGeom>
              <a:avLst/>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solidFill>
              <a:schemeClr val="accent4"/>
            </a:solidFill>
            <a:ln>
              <a:noFill/>
            </a:ln>
          </p:spPr>
          <p:txBody>
            <a:bodyPr vert="horz" wrap="square" lIns="76773" tIns="38386" rIns="76773" bIns="38386" numCol="1" anchor="t" anchorCtr="0" compatLnSpc="1">
              <a:prstTxWarp prst="textNoShape">
                <a:avLst/>
              </a:prstTxWarp>
            </a:bodyPr>
            <a:lstStyle/>
            <a:p>
              <a:endParaRPr lang="id-ID" sz="3600" dirty="0"/>
            </a:p>
          </p:txBody>
        </p:sp>
        <p:sp>
          <p:nvSpPr>
            <p:cNvPr id="17" name="Freeform 7">
              <a:extLst>
                <a:ext uri="{FF2B5EF4-FFF2-40B4-BE49-F238E27FC236}">
                  <a16:creationId xmlns:a16="http://schemas.microsoft.com/office/drawing/2014/main" id="{E7E55A19-F9B6-4600-81EC-8927449275B9}"/>
                </a:ext>
              </a:extLst>
            </p:cNvPr>
            <p:cNvSpPr>
              <a:spLocks/>
            </p:cNvSpPr>
            <p:nvPr/>
          </p:nvSpPr>
          <p:spPr bwMode="auto">
            <a:xfrm>
              <a:off x="7174109" y="2631648"/>
              <a:ext cx="1042081" cy="1645435"/>
            </a:xfrm>
            <a:custGeom>
              <a:avLst/>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solidFill>
              <a:schemeClr val="accent5"/>
            </a:solidFill>
            <a:ln>
              <a:noFill/>
            </a:ln>
          </p:spPr>
          <p:txBody>
            <a:bodyPr vert="horz" wrap="square" lIns="76773" tIns="38386" rIns="76773" bIns="38386" numCol="1" anchor="t" anchorCtr="0" compatLnSpc="1">
              <a:prstTxWarp prst="textNoShape">
                <a:avLst/>
              </a:prstTxWarp>
            </a:bodyPr>
            <a:lstStyle/>
            <a:p>
              <a:endParaRPr lang="id-ID" sz="3600" dirty="0"/>
            </a:p>
          </p:txBody>
        </p:sp>
        <p:sp>
          <p:nvSpPr>
            <p:cNvPr id="18" name="Freeform 7">
              <a:extLst>
                <a:ext uri="{FF2B5EF4-FFF2-40B4-BE49-F238E27FC236}">
                  <a16:creationId xmlns:a16="http://schemas.microsoft.com/office/drawing/2014/main" id="{943E56CA-4EC4-44BA-A2EB-F87652DC4107}"/>
                </a:ext>
              </a:extLst>
            </p:cNvPr>
            <p:cNvSpPr>
              <a:spLocks/>
            </p:cNvSpPr>
            <p:nvPr/>
          </p:nvSpPr>
          <p:spPr bwMode="auto">
            <a:xfrm>
              <a:off x="8534824" y="1964786"/>
              <a:ext cx="1042081" cy="1645435"/>
            </a:xfrm>
            <a:custGeom>
              <a:avLst/>
              <a:gdLst>
                <a:gd name="T0" fmla="*/ 517 w 517"/>
                <a:gd name="T1" fmla="*/ 258 h 818"/>
                <a:gd name="T2" fmla="*/ 258 w 517"/>
                <a:gd name="T3" fmla="*/ 0 h 818"/>
                <a:gd name="T4" fmla="*/ 0 w 517"/>
                <a:gd name="T5" fmla="*/ 258 h 818"/>
                <a:gd name="T6" fmla="*/ 105 w 517"/>
                <a:gd name="T7" fmla="*/ 466 h 818"/>
                <a:gd name="T8" fmla="*/ 105 w 517"/>
                <a:gd name="T9" fmla="*/ 466 h 818"/>
                <a:gd name="T10" fmla="*/ 168 w 517"/>
                <a:gd name="T11" fmla="*/ 652 h 818"/>
                <a:gd name="T12" fmla="*/ 151 w 517"/>
                <a:gd name="T13" fmla="*/ 710 h 818"/>
                <a:gd name="T14" fmla="*/ 258 w 517"/>
                <a:gd name="T15" fmla="*/ 818 h 818"/>
                <a:gd name="T16" fmla="*/ 366 w 517"/>
                <a:gd name="T17" fmla="*/ 710 h 818"/>
                <a:gd name="T18" fmla="*/ 359 w 517"/>
                <a:gd name="T19" fmla="*/ 672 h 818"/>
                <a:gd name="T20" fmla="*/ 359 w 517"/>
                <a:gd name="T21" fmla="*/ 672 h 818"/>
                <a:gd name="T22" fmla="*/ 359 w 517"/>
                <a:gd name="T23" fmla="*/ 672 h 818"/>
                <a:gd name="T24" fmla="*/ 349 w 517"/>
                <a:gd name="T25" fmla="*/ 652 h 818"/>
                <a:gd name="T26" fmla="*/ 411 w 517"/>
                <a:gd name="T27" fmla="*/ 466 h 818"/>
                <a:gd name="T28" fmla="*/ 411 w 517"/>
                <a:gd name="T29" fmla="*/ 466 h 818"/>
                <a:gd name="T30" fmla="*/ 517 w 517"/>
                <a:gd name="T31" fmla="*/ 258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7" h="818">
                  <a:moveTo>
                    <a:pt x="517" y="258"/>
                  </a:moveTo>
                  <a:cubicBezTo>
                    <a:pt x="517" y="115"/>
                    <a:pt x="401" y="0"/>
                    <a:pt x="258" y="0"/>
                  </a:cubicBezTo>
                  <a:cubicBezTo>
                    <a:pt x="116" y="0"/>
                    <a:pt x="0" y="115"/>
                    <a:pt x="0" y="258"/>
                  </a:cubicBezTo>
                  <a:cubicBezTo>
                    <a:pt x="0" y="343"/>
                    <a:pt x="42" y="419"/>
                    <a:pt x="105" y="466"/>
                  </a:cubicBezTo>
                  <a:cubicBezTo>
                    <a:pt x="105" y="466"/>
                    <a:pt x="105" y="466"/>
                    <a:pt x="105" y="466"/>
                  </a:cubicBezTo>
                  <a:cubicBezTo>
                    <a:pt x="196" y="541"/>
                    <a:pt x="182" y="616"/>
                    <a:pt x="168" y="652"/>
                  </a:cubicBezTo>
                  <a:cubicBezTo>
                    <a:pt x="157" y="669"/>
                    <a:pt x="151" y="688"/>
                    <a:pt x="151" y="710"/>
                  </a:cubicBezTo>
                  <a:cubicBezTo>
                    <a:pt x="151" y="769"/>
                    <a:pt x="199" y="818"/>
                    <a:pt x="258" y="818"/>
                  </a:cubicBezTo>
                  <a:cubicBezTo>
                    <a:pt x="318" y="818"/>
                    <a:pt x="366" y="769"/>
                    <a:pt x="366" y="710"/>
                  </a:cubicBezTo>
                  <a:cubicBezTo>
                    <a:pt x="366" y="697"/>
                    <a:pt x="364" y="684"/>
                    <a:pt x="359" y="672"/>
                  </a:cubicBezTo>
                  <a:cubicBezTo>
                    <a:pt x="359" y="672"/>
                    <a:pt x="359" y="672"/>
                    <a:pt x="359" y="672"/>
                  </a:cubicBezTo>
                  <a:cubicBezTo>
                    <a:pt x="359" y="672"/>
                    <a:pt x="359" y="672"/>
                    <a:pt x="359" y="672"/>
                  </a:cubicBezTo>
                  <a:cubicBezTo>
                    <a:pt x="357" y="665"/>
                    <a:pt x="353" y="658"/>
                    <a:pt x="349" y="652"/>
                  </a:cubicBezTo>
                  <a:cubicBezTo>
                    <a:pt x="335" y="616"/>
                    <a:pt x="321" y="541"/>
                    <a:pt x="411" y="466"/>
                  </a:cubicBezTo>
                  <a:cubicBezTo>
                    <a:pt x="411" y="466"/>
                    <a:pt x="411" y="466"/>
                    <a:pt x="411" y="466"/>
                  </a:cubicBezTo>
                  <a:cubicBezTo>
                    <a:pt x="475" y="419"/>
                    <a:pt x="517" y="343"/>
                    <a:pt x="517" y="258"/>
                  </a:cubicBezTo>
                  <a:close/>
                </a:path>
              </a:pathLst>
            </a:custGeom>
            <a:solidFill>
              <a:schemeClr val="accent6"/>
            </a:solidFill>
            <a:ln>
              <a:noFill/>
            </a:ln>
          </p:spPr>
          <p:txBody>
            <a:bodyPr vert="horz" wrap="square" lIns="76773" tIns="38386" rIns="76773" bIns="38386" numCol="1" anchor="t" anchorCtr="0" compatLnSpc="1">
              <a:prstTxWarp prst="textNoShape">
                <a:avLst/>
              </a:prstTxWarp>
            </a:bodyPr>
            <a:lstStyle/>
            <a:p>
              <a:endParaRPr lang="id-ID" sz="3600" dirty="0"/>
            </a:p>
          </p:txBody>
        </p:sp>
        <p:cxnSp>
          <p:nvCxnSpPr>
            <p:cNvPr id="19" name="Straight Connector 18">
              <a:extLst>
                <a:ext uri="{FF2B5EF4-FFF2-40B4-BE49-F238E27FC236}">
                  <a16:creationId xmlns:a16="http://schemas.microsoft.com/office/drawing/2014/main" id="{9E104FB2-6945-4493-949D-7A949AB3AE9B}"/>
                </a:ext>
              </a:extLst>
            </p:cNvPr>
            <p:cNvCxnSpPr>
              <a:cxnSpLocks/>
            </p:cNvCxnSpPr>
            <p:nvPr/>
          </p:nvCxnSpPr>
          <p:spPr>
            <a:xfrm>
              <a:off x="9055864" y="3673818"/>
              <a:ext cx="0" cy="1172358"/>
            </a:xfrm>
            <a:prstGeom prst="line">
              <a:avLst/>
            </a:prstGeom>
            <a:ln w="12700">
              <a:solidFill>
                <a:schemeClr val="bg1">
                  <a:lumMod val="75000"/>
                </a:schemeClr>
              </a:solidFill>
              <a:prstDash val="dash"/>
              <a:headEnd type="oval" w="lg" len="lg"/>
              <a:tailEnd w="med" len="med"/>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E57C8914-A5A9-4C72-9F6D-672AB5024434}"/>
                </a:ext>
              </a:extLst>
            </p:cNvPr>
            <p:cNvSpPr/>
            <p:nvPr/>
          </p:nvSpPr>
          <p:spPr>
            <a:xfrm>
              <a:off x="2045240" y="4798183"/>
              <a:ext cx="398803" cy="3988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p>
          </p:txBody>
        </p:sp>
        <p:sp>
          <p:nvSpPr>
            <p:cNvPr id="21" name="Oval 20">
              <a:extLst>
                <a:ext uri="{FF2B5EF4-FFF2-40B4-BE49-F238E27FC236}">
                  <a16:creationId xmlns:a16="http://schemas.microsoft.com/office/drawing/2014/main" id="{0C015182-23BB-4243-88C3-7F67E8AD57AE}"/>
                </a:ext>
              </a:extLst>
            </p:cNvPr>
            <p:cNvSpPr/>
            <p:nvPr/>
          </p:nvSpPr>
          <p:spPr>
            <a:xfrm>
              <a:off x="3407485" y="4798183"/>
              <a:ext cx="398803" cy="3988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p>
          </p:txBody>
        </p:sp>
        <p:sp>
          <p:nvSpPr>
            <p:cNvPr id="22" name="Oval 21">
              <a:extLst>
                <a:ext uri="{FF2B5EF4-FFF2-40B4-BE49-F238E27FC236}">
                  <a16:creationId xmlns:a16="http://schemas.microsoft.com/office/drawing/2014/main" id="{E4F6BDFA-1CA9-4475-9F35-667B66FBE4B1}"/>
                </a:ext>
              </a:extLst>
            </p:cNvPr>
            <p:cNvSpPr/>
            <p:nvPr/>
          </p:nvSpPr>
          <p:spPr>
            <a:xfrm>
              <a:off x="4769731" y="4798183"/>
              <a:ext cx="398803" cy="3988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p>
          </p:txBody>
        </p:sp>
        <p:sp>
          <p:nvSpPr>
            <p:cNvPr id="23" name="Oval 22">
              <a:extLst>
                <a:ext uri="{FF2B5EF4-FFF2-40B4-BE49-F238E27FC236}">
                  <a16:creationId xmlns:a16="http://schemas.microsoft.com/office/drawing/2014/main" id="{23EDC743-65C9-43F5-89BF-917ACE1E7E03}"/>
                </a:ext>
              </a:extLst>
            </p:cNvPr>
            <p:cNvSpPr/>
            <p:nvPr/>
          </p:nvSpPr>
          <p:spPr>
            <a:xfrm>
              <a:off x="6131976" y="4798183"/>
              <a:ext cx="398803" cy="3988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p>
          </p:txBody>
        </p:sp>
        <p:sp>
          <p:nvSpPr>
            <p:cNvPr id="24" name="Oval 23">
              <a:extLst>
                <a:ext uri="{FF2B5EF4-FFF2-40B4-BE49-F238E27FC236}">
                  <a16:creationId xmlns:a16="http://schemas.microsoft.com/office/drawing/2014/main" id="{B9DCDDFD-4800-4020-B81B-FF9A1BFCAB37}"/>
                </a:ext>
              </a:extLst>
            </p:cNvPr>
            <p:cNvSpPr/>
            <p:nvPr/>
          </p:nvSpPr>
          <p:spPr>
            <a:xfrm>
              <a:off x="7495749" y="4798183"/>
              <a:ext cx="398803" cy="39880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p>
          </p:txBody>
        </p:sp>
        <p:sp>
          <p:nvSpPr>
            <p:cNvPr id="25" name="Oval 24">
              <a:extLst>
                <a:ext uri="{FF2B5EF4-FFF2-40B4-BE49-F238E27FC236}">
                  <a16:creationId xmlns:a16="http://schemas.microsoft.com/office/drawing/2014/main" id="{FB0B08EC-CD60-46CE-B043-668671B5719A}"/>
                </a:ext>
              </a:extLst>
            </p:cNvPr>
            <p:cNvSpPr/>
            <p:nvPr/>
          </p:nvSpPr>
          <p:spPr>
            <a:xfrm>
              <a:off x="8856465" y="4798183"/>
              <a:ext cx="398803" cy="39880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3600" dirty="0"/>
            </a:p>
          </p:txBody>
        </p:sp>
        <p:sp>
          <p:nvSpPr>
            <p:cNvPr id="26" name="TextBox 25">
              <a:extLst>
                <a:ext uri="{FF2B5EF4-FFF2-40B4-BE49-F238E27FC236}">
                  <a16:creationId xmlns:a16="http://schemas.microsoft.com/office/drawing/2014/main" id="{8D5B9FF5-F0DE-43F2-BEF5-828F08819AA1}"/>
                </a:ext>
              </a:extLst>
            </p:cNvPr>
            <p:cNvSpPr txBox="1"/>
            <p:nvPr/>
          </p:nvSpPr>
          <p:spPr>
            <a:xfrm>
              <a:off x="1917210" y="3285497"/>
              <a:ext cx="682267" cy="287775"/>
            </a:xfrm>
            <a:prstGeom prst="rect">
              <a:avLst/>
            </a:prstGeom>
            <a:noFill/>
          </p:spPr>
          <p:txBody>
            <a:bodyPr wrap="none" rtlCol="0" anchor="ctr">
              <a:spAutoFit/>
            </a:bodyPr>
            <a:lstStyle/>
            <a:p>
              <a:pPr algn="ctr"/>
              <a:r>
                <a:rPr lang="en-US" sz="1400" b="1" dirty="0">
                  <a:solidFill>
                    <a:schemeClr val="bg1"/>
                  </a:solidFill>
                </a:rPr>
                <a:t>LABEL</a:t>
              </a:r>
            </a:p>
          </p:txBody>
        </p:sp>
        <p:sp>
          <p:nvSpPr>
            <p:cNvPr id="27" name="TextBox 26">
              <a:extLst>
                <a:ext uri="{FF2B5EF4-FFF2-40B4-BE49-F238E27FC236}">
                  <a16:creationId xmlns:a16="http://schemas.microsoft.com/office/drawing/2014/main" id="{30F6EA0D-BECB-4284-8652-CDACBB88AD10}"/>
                </a:ext>
              </a:extLst>
            </p:cNvPr>
            <p:cNvSpPr txBox="1"/>
            <p:nvPr/>
          </p:nvSpPr>
          <p:spPr>
            <a:xfrm>
              <a:off x="4642117" y="3285497"/>
              <a:ext cx="682267" cy="287775"/>
            </a:xfrm>
            <a:prstGeom prst="rect">
              <a:avLst/>
            </a:prstGeom>
            <a:noFill/>
          </p:spPr>
          <p:txBody>
            <a:bodyPr wrap="none" rtlCol="0" anchor="ctr">
              <a:spAutoFit/>
            </a:bodyPr>
            <a:lstStyle/>
            <a:p>
              <a:pPr algn="ctr"/>
              <a:r>
                <a:rPr lang="en-US" sz="1400" b="1" dirty="0">
                  <a:solidFill>
                    <a:schemeClr val="bg1"/>
                  </a:solidFill>
                </a:rPr>
                <a:t>LABEL</a:t>
              </a:r>
            </a:p>
          </p:txBody>
        </p:sp>
        <p:sp>
          <p:nvSpPr>
            <p:cNvPr id="28" name="TextBox 27">
              <a:extLst>
                <a:ext uri="{FF2B5EF4-FFF2-40B4-BE49-F238E27FC236}">
                  <a16:creationId xmlns:a16="http://schemas.microsoft.com/office/drawing/2014/main" id="{3CB65F82-90C8-410A-8F77-41888087789E}"/>
                </a:ext>
              </a:extLst>
            </p:cNvPr>
            <p:cNvSpPr txBox="1"/>
            <p:nvPr/>
          </p:nvSpPr>
          <p:spPr>
            <a:xfrm>
              <a:off x="3278796" y="2632481"/>
              <a:ext cx="682267" cy="287775"/>
            </a:xfrm>
            <a:prstGeom prst="rect">
              <a:avLst/>
            </a:prstGeom>
            <a:noFill/>
          </p:spPr>
          <p:txBody>
            <a:bodyPr wrap="none" rtlCol="0" anchor="ctr">
              <a:spAutoFit/>
            </a:bodyPr>
            <a:lstStyle/>
            <a:p>
              <a:pPr algn="ctr"/>
              <a:r>
                <a:rPr lang="en-US" sz="1400" b="1" dirty="0">
                  <a:solidFill>
                    <a:schemeClr val="bg1"/>
                  </a:solidFill>
                </a:rPr>
                <a:t>LABEL</a:t>
              </a:r>
            </a:p>
          </p:txBody>
        </p:sp>
        <p:sp>
          <p:nvSpPr>
            <p:cNvPr id="29" name="TextBox 28">
              <a:extLst>
                <a:ext uri="{FF2B5EF4-FFF2-40B4-BE49-F238E27FC236}">
                  <a16:creationId xmlns:a16="http://schemas.microsoft.com/office/drawing/2014/main" id="{BAF112BC-F460-4F5A-831C-2EBD4596A08B}"/>
                </a:ext>
              </a:extLst>
            </p:cNvPr>
            <p:cNvSpPr txBox="1"/>
            <p:nvPr/>
          </p:nvSpPr>
          <p:spPr>
            <a:xfrm>
              <a:off x="6004360" y="2632481"/>
              <a:ext cx="682267" cy="287775"/>
            </a:xfrm>
            <a:prstGeom prst="rect">
              <a:avLst/>
            </a:prstGeom>
            <a:noFill/>
          </p:spPr>
          <p:txBody>
            <a:bodyPr wrap="none" rtlCol="0" anchor="ctr">
              <a:spAutoFit/>
            </a:bodyPr>
            <a:lstStyle/>
            <a:p>
              <a:pPr algn="ctr"/>
              <a:r>
                <a:rPr lang="en-US" sz="1400" b="1" dirty="0">
                  <a:solidFill>
                    <a:schemeClr val="bg1"/>
                  </a:solidFill>
                </a:rPr>
                <a:t>LABEL</a:t>
              </a:r>
            </a:p>
          </p:txBody>
        </p:sp>
        <p:sp>
          <p:nvSpPr>
            <p:cNvPr id="30" name="TextBox 29">
              <a:extLst>
                <a:ext uri="{FF2B5EF4-FFF2-40B4-BE49-F238E27FC236}">
                  <a16:creationId xmlns:a16="http://schemas.microsoft.com/office/drawing/2014/main" id="{7191D6BD-C712-4CE3-A11F-80E361C42BE6}"/>
                </a:ext>
              </a:extLst>
            </p:cNvPr>
            <p:cNvSpPr txBox="1"/>
            <p:nvPr/>
          </p:nvSpPr>
          <p:spPr>
            <a:xfrm>
              <a:off x="8728311" y="2632481"/>
              <a:ext cx="682267" cy="287775"/>
            </a:xfrm>
            <a:prstGeom prst="rect">
              <a:avLst/>
            </a:prstGeom>
            <a:noFill/>
          </p:spPr>
          <p:txBody>
            <a:bodyPr wrap="none" rtlCol="0" anchor="ctr">
              <a:spAutoFit/>
            </a:bodyPr>
            <a:lstStyle/>
            <a:p>
              <a:pPr algn="ctr"/>
              <a:r>
                <a:rPr lang="en-US" sz="1400" b="1" dirty="0">
                  <a:solidFill>
                    <a:schemeClr val="bg1"/>
                  </a:solidFill>
                </a:rPr>
                <a:t>LABEL</a:t>
              </a:r>
            </a:p>
          </p:txBody>
        </p:sp>
        <p:sp>
          <p:nvSpPr>
            <p:cNvPr id="31" name="TextBox 30">
              <a:extLst>
                <a:ext uri="{FF2B5EF4-FFF2-40B4-BE49-F238E27FC236}">
                  <a16:creationId xmlns:a16="http://schemas.microsoft.com/office/drawing/2014/main" id="{87FD0CCD-DB6A-4898-9E22-D490DF921467}"/>
                </a:ext>
              </a:extLst>
            </p:cNvPr>
            <p:cNvSpPr txBox="1"/>
            <p:nvPr/>
          </p:nvSpPr>
          <p:spPr>
            <a:xfrm>
              <a:off x="7366066" y="3285497"/>
              <a:ext cx="682267" cy="287775"/>
            </a:xfrm>
            <a:prstGeom prst="rect">
              <a:avLst/>
            </a:prstGeom>
            <a:noFill/>
          </p:spPr>
          <p:txBody>
            <a:bodyPr wrap="none" rtlCol="0" anchor="ctr">
              <a:spAutoFit/>
            </a:bodyPr>
            <a:lstStyle/>
            <a:p>
              <a:pPr algn="ctr"/>
              <a:r>
                <a:rPr lang="en-US" sz="1400" b="1" dirty="0">
                  <a:solidFill>
                    <a:schemeClr val="bg1"/>
                  </a:solidFill>
                </a:rPr>
                <a:t>LABEL</a:t>
              </a:r>
            </a:p>
          </p:txBody>
        </p:sp>
        <p:sp>
          <p:nvSpPr>
            <p:cNvPr id="32" name="TextBox 31">
              <a:extLst>
                <a:ext uri="{FF2B5EF4-FFF2-40B4-BE49-F238E27FC236}">
                  <a16:creationId xmlns:a16="http://schemas.microsoft.com/office/drawing/2014/main" id="{2183C318-C336-4FC4-ABF5-C09A20B7D744}"/>
                </a:ext>
              </a:extLst>
            </p:cNvPr>
            <p:cNvSpPr txBox="1"/>
            <p:nvPr/>
          </p:nvSpPr>
          <p:spPr>
            <a:xfrm>
              <a:off x="2126082" y="4839308"/>
              <a:ext cx="237115" cy="316552"/>
            </a:xfrm>
            <a:prstGeom prst="rect">
              <a:avLst/>
            </a:prstGeom>
            <a:noFill/>
          </p:spPr>
          <p:txBody>
            <a:bodyPr wrap="none" rtlCol="0" anchor="ctr">
              <a:spAutoFit/>
            </a:bodyPr>
            <a:lstStyle/>
            <a:p>
              <a:pPr algn="ctr"/>
              <a:r>
                <a:rPr lang="en-US" sz="1600" b="1" dirty="0">
                  <a:solidFill>
                    <a:schemeClr val="bg1"/>
                  </a:solidFill>
                </a:rPr>
                <a:t>1</a:t>
              </a:r>
            </a:p>
          </p:txBody>
        </p:sp>
        <p:sp>
          <p:nvSpPr>
            <p:cNvPr id="33" name="TextBox 32">
              <a:extLst>
                <a:ext uri="{FF2B5EF4-FFF2-40B4-BE49-F238E27FC236}">
                  <a16:creationId xmlns:a16="http://schemas.microsoft.com/office/drawing/2014/main" id="{5FC4FC9B-F420-4580-8EB3-C4E8784B8EDB}"/>
                </a:ext>
              </a:extLst>
            </p:cNvPr>
            <p:cNvSpPr txBox="1"/>
            <p:nvPr/>
          </p:nvSpPr>
          <p:spPr>
            <a:xfrm>
              <a:off x="3471093" y="4839308"/>
              <a:ext cx="271588" cy="316552"/>
            </a:xfrm>
            <a:prstGeom prst="rect">
              <a:avLst/>
            </a:prstGeom>
            <a:noFill/>
          </p:spPr>
          <p:txBody>
            <a:bodyPr wrap="none" rtlCol="0" anchor="ctr">
              <a:spAutoFit/>
            </a:bodyPr>
            <a:lstStyle/>
            <a:p>
              <a:pPr algn="ctr"/>
              <a:r>
                <a:rPr lang="en-US" sz="1600" b="1" dirty="0">
                  <a:solidFill>
                    <a:schemeClr val="bg1"/>
                  </a:solidFill>
                </a:rPr>
                <a:t>2</a:t>
              </a:r>
            </a:p>
          </p:txBody>
        </p:sp>
        <p:sp>
          <p:nvSpPr>
            <p:cNvPr id="34" name="TextBox 33">
              <a:extLst>
                <a:ext uri="{FF2B5EF4-FFF2-40B4-BE49-F238E27FC236}">
                  <a16:creationId xmlns:a16="http://schemas.microsoft.com/office/drawing/2014/main" id="{EEFC09DB-7578-41E2-A2AA-38D1D9AB3D8F}"/>
                </a:ext>
              </a:extLst>
            </p:cNvPr>
            <p:cNvSpPr txBox="1"/>
            <p:nvPr/>
          </p:nvSpPr>
          <p:spPr>
            <a:xfrm>
              <a:off x="4831840" y="4839308"/>
              <a:ext cx="274585" cy="316552"/>
            </a:xfrm>
            <a:prstGeom prst="rect">
              <a:avLst/>
            </a:prstGeom>
            <a:noFill/>
          </p:spPr>
          <p:txBody>
            <a:bodyPr wrap="none" rtlCol="0" anchor="ctr">
              <a:spAutoFit/>
            </a:bodyPr>
            <a:lstStyle/>
            <a:p>
              <a:pPr algn="ctr"/>
              <a:r>
                <a:rPr lang="en-US" sz="1600" b="1" dirty="0">
                  <a:solidFill>
                    <a:schemeClr val="bg1"/>
                  </a:solidFill>
                </a:rPr>
                <a:t>3</a:t>
              </a:r>
            </a:p>
          </p:txBody>
        </p:sp>
        <p:sp>
          <p:nvSpPr>
            <p:cNvPr id="35" name="TextBox 34">
              <a:extLst>
                <a:ext uri="{FF2B5EF4-FFF2-40B4-BE49-F238E27FC236}">
                  <a16:creationId xmlns:a16="http://schemas.microsoft.com/office/drawing/2014/main" id="{263BCCAF-F8A6-4491-A264-4F8DC7E423A3}"/>
                </a:ext>
              </a:extLst>
            </p:cNvPr>
            <p:cNvSpPr txBox="1"/>
            <p:nvPr/>
          </p:nvSpPr>
          <p:spPr>
            <a:xfrm>
              <a:off x="6190335" y="4839308"/>
              <a:ext cx="282080" cy="316552"/>
            </a:xfrm>
            <a:prstGeom prst="rect">
              <a:avLst/>
            </a:prstGeom>
            <a:noFill/>
          </p:spPr>
          <p:txBody>
            <a:bodyPr wrap="none" rtlCol="0" anchor="ctr">
              <a:spAutoFit/>
            </a:bodyPr>
            <a:lstStyle/>
            <a:p>
              <a:pPr algn="ctr"/>
              <a:r>
                <a:rPr lang="en-US" sz="1600" b="1" dirty="0">
                  <a:solidFill>
                    <a:schemeClr val="bg1"/>
                  </a:solidFill>
                </a:rPr>
                <a:t>4</a:t>
              </a:r>
            </a:p>
          </p:txBody>
        </p:sp>
        <p:sp>
          <p:nvSpPr>
            <p:cNvPr id="36" name="TextBox 35">
              <a:extLst>
                <a:ext uri="{FF2B5EF4-FFF2-40B4-BE49-F238E27FC236}">
                  <a16:creationId xmlns:a16="http://schemas.microsoft.com/office/drawing/2014/main" id="{4D11F1E6-50CB-4BA7-B843-E7F2EF430604}"/>
                </a:ext>
              </a:extLst>
            </p:cNvPr>
            <p:cNvSpPr txBox="1"/>
            <p:nvPr/>
          </p:nvSpPr>
          <p:spPr>
            <a:xfrm>
              <a:off x="7554829" y="4839308"/>
              <a:ext cx="277583" cy="316552"/>
            </a:xfrm>
            <a:prstGeom prst="rect">
              <a:avLst/>
            </a:prstGeom>
            <a:noFill/>
          </p:spPr>
          <p:txBody>
            <a:bodyPr wrap="none" rtlCol="0" anchor="ctr">
              <a:spAutoFit/>
            </a:bodyPr>
            <a:lstStyle/>
            <a:p>
              <a:pPr algn="ctr"/>
              <a:r>
                <a:rPr lang="en-US" sz="1600" b="1" dirty="0">
                  <a:solidFill>
                    <a:schemeClr val="bg1"/>
                  </a:solidFill>
                </a:rPr>
                <a:t>5</a:t>
              </a:r>
            </a:p>
          </p:txBody>
        </p:sp>
        <p:sp>
          <p:nvSpPr>
            <p:cNvPr id="37" name="TextBox 36">
              <a:extLst>
                <a:ext uri="{FF2B5EF4-FFF2-40B4-BE49-F238E27FC236}">
                  <a16:creationId xmlns:a16="http://schemas.microsoft.com/office/drawing/2014/main" id="{81B94C9D-10BD-4E70-8CE8-D8F649F96EC5}"/>
                </a:ext>
              </a:extLst>
            </p:cNvPr>
            <p:cNvSpPr txBox="1"/>
            <p:nvPr/>
          </p:nvSpPr>
          <p:spPr>
            <a:xfrm>
              <a:off x="8920069" y="4839308"/>
              <a:ext cx="271588" cy="316552"/>
            </a:xfrm>
            <a:prstGeom prst="rect">
              <a:avLst/>
            </a:prstGeom>
            <a:noFill/>
          </p:spPr>
          <p:txBody>
            <a:bodyPr wrap="none" rtlCol="0" anchor="ctr">
              <a:spAutoFit/>
            </a:bodyPr>
            <a:lstStyle/>
            <a:p>
              <a:pPr algn="ctr"/>
              <a:r>
                <a:rPr lang="en-US" sz="1600" b="1" dirty="0">
                  <a:solidFill>
                    <a:schemeClr val="bg1"/>
                  </a:solidFill>
                </a:rPr>
                <a:t>6</a:t>
              </a:r>
            </a:p>
          </p:txBody>
        </p:sp>
        <p:sp>
          <p:nvSpPr>
            <p:cNvPr id="38" name="Subtitle 2">
              <a:extLst>
                <a:ext uri="{FF2B5EF4-FFF2-40B4-BE49-F238E27FC236}">
                  <a16:creationId xmlns:a16="http://schemas.microsoft.com/office/drawing/2014/main" id="{D317F4DB-8AE9-4AA1-9619-68C30B330658}"/>
                </a:ext>
              </a:extLst>
            </p:cNvPr>
            <p:cNvSpPr txBox="1">
              <a:spLocks/>
            </p:cNvSpPr>
            <p:nvPr/>
          </p:nvSpPr>
          <p:spPr>
            <a:xfrm>
              <a:off x="1608060" y="5367276"/>
              <a:ext cx="1273161" cy="42196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86"/>
                </a:lnSpc>
              </a:pPr>
              <a:r>
                <a:rPr lang="da-DK" sz="1200" dirty="0">
                  <a:solidFill>
                    <a:schemeClr val="tx1"/>
                  </a:solidFill>
                  <a:latin typeface="+mn-lt"/>
                  <a:ea typeface="Open Sans Light" panose="020B0306030504020204" pitchFamily="34" charset="0"/>
                  <a:cs typeface="Open Sans Light" panose="020B0306030504020204" pitchFamily="34" charset="0"/>
                </a:rPr>
                <a:t>Lorem ipsum dolor sit amet.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39" name="Subtitle 2">
              <a:extLst>
                <a:ext uri="{FF2B5EF4-FFF2-40B4-BE49-F238E27FC236}">
                  <a16:creationId xmlns:a16="http://schemas.microsoft.com/office/drawing/2014/main" id="{6C31A1CE-F9B0-45BA-8EEC-B809542CCE04}"/>
                </a:ext>
              </a:extLst>
            </p:cNvPr>
            <p:cNvSpPr txBox="1">
              <a:spLocks/>
            </p:cNvSpPr>
            <p:nvPr/>
          </p:nvSpPr>
          <p:spPr>
            <a:xfrm>
              <a:off x="2970305" y="5367276"/>
              <a:ext cx="1273161" cy="42196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86"/>
                </a:lnSpc>
              </a:pPr>
              <a:r>
                <a:rPr lang="da-DK" sz="1200" dirty="0">
                  <a:solidFill>
                    <a:schemeClr val="tx1"/>
                  </a:solidFill>
                  <a:latin typeface="+mn-lt"/>
                  <a:ea typeface="Open Sans Light" panose="020B0306030504020204" pitchFamily="34" charset="0"/>
                  <a:cs typeface="Open Sans Light" panose="020B0306030504020204" pitchFamily="34" charset="0"/>
                </a:rPr>
                <a:t>Lorem ipsum dolor sit amet.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40" name="Subtitle 2">
              <a:extLst>
                <a:ext uri="{FF2B5EF4-FFF2-40B4-BE49-F238E27FC236}">
                  <a16:creationId xmlns:a16="http://schemas.microsoft.com/office/drawing/2014/main" id="{BADD72C0-9E5C-4334-BF05-CE36D6A52C9A}"/>
                </a:ext>
              </a:extLst>
            </p:cNvPr>
            <p:cNvSpPr txBox="1">
              <a:spLocks/>
            </p:cNvSpPr>
            <p:nvPr/>
          </p:nvSpPr>
          <p:spPr>
            <a:xfrm>
              <a:off x="4290723" y="5367276"/>
              <a:ext cx="1273161" cy="42196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86"/>
                </a:lnSpc>
              </a:pPr>
              <a:r>
                <a:rPr lang="da-DK" sz="1200" dirty="0">
                  <a:solidFill>
                    <a:schemeClr val="tx1"/>
                  </a:solidFill>
                  <a:latin typeface="+mn-lt"/>
                  <a:ea typeface="Open Sans Light" panose="020B0306030504020204" pitchFamily="34" charset="0"/>
                  <a:cs typeface="Open Sans Light" panose="020B0306030504020204" pitchFamily="34" charset="0"/>
                </a:rPr>
                <a:t>Lorem ipsum dolor sit amet.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41" name="Subtitle 2">
              <a:extLst>
                <a:ext uri="{FF2B5EF4-FFF2-40B4-BE49-F238E27FC236}">
                  <a16:creationId xmlns:a16="http://schemas.microsoft.com/office/drawing/2014/main" id="{C7AF0E2D-6355-408A-9E04-7371FBE4374D}"/>
                </a:ext>
              </a:extLst>
            </p:cNvPr>
            <p:cNvSpPr txBox="1">
              <a:spLocks/>
            </p:cNvSpPr>
            <p:nvPr/>
          </p:nvSpPr>
          <p:spPr>
            <a:xfrm>
              <a:off x="5694795" y="5367276"/>
              <a:ext cx="1273161" cy="42196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86"/>
                </a:lnSpc>
              </a:pPr>
              <a:r>
                <a:rPr lang="da-DK" sz="1200" dirty="0">
                  <a:solidFill>
                    <a:schemeClr val="tx1"/>
                  </a:solidFill>
                  <a:latin typeface="+mn-lt"/>
                  <a:ea typeface="Open Sans Light" panose="020B0306030504020204" pitchFamily="34" charset="0"/>
                  <a:cs typeface="Open Sans Light" panose="020B0306030504020204" pitchFamily="34" charset="0"/>
                </a:rPr>
                <a:t>Lorem ipsum dolor sit amet.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42" name="Subtitle 2">
              <a:extLst>
                <a:ext uri="{FF2B5EF4-FFF2-40B4-BE49-F238E27FC236}">
                  <a16:creationId xmlns:a16="http://schemas.microsoft.com/office/drawing/2014/main" id="{54363AC6-F9F3-4D14-9D35-FA0B16CC3CD1}"/>
                </a:ext>
              </a:extLst>
            </p:cNvPr>
            <p:cNvSpPr txBox="1">
              <a:spLocks/>
            </p:cNvSpPr>
            <p:nvPr/>
          </p:nvSpPr>
          <p:spPr>
            <a:xfrm>
              <a:off x="7057038" y="5367276"/>
              <a:ext cx="1273161" cy="42196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86"/>
                </a:lnSpc>
              </a:pPr>
              <a:r>
                <a:rPr lang="da-DK" sz="1200" dirty="0">
                  <a:solidFill>
                    <a:schemeClr val="tx1"/>
                  </a:solidFill>
                  <a:latin typeface="+mn-lt"/>
                  <a:ea typeface="Open Sans Light" panose="020B0306030504020204" pitchFamily="34" charset="0"/>
                  <a:cs typeface="Open Sans Light" panose="020B0306030504020204" pitchFamily="34" charset="0"/>
                </a:rPr>
                <a:t>Lorem ipsum dolor sit amet.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sp>
          <p:nvSpPr>
            <p:cNvPr id="43" name="Subtitle 2">
              <a:extLst>
                <a:ext uri="{FF2B5EF4-FFF2-40B4-BE49-F238E27FC236}">
                  <a16:creationId xmlns:a16="http://schemas.microsoft.com/office/drawing/2014/main" id="{32438B1B-D8DE-43A8-A127-4805A39C502E}"/>
                </a:ext>
              </a:extLst>
            </p:cNvPr>
            <p:cNvSpPr txBox="1">
              <a:spLocks/>
            </p:cNvSpPr>
            <p:nvPr/>
          </p:nvSpPr>
          <p:spPr>
            <a:xfrm>
              <a:off x="8419283" y="5367276"/>
              <a:ext cx="1273161" cy="42196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86"/>
                </a:lnSpc>
              </a:pPr>
              <a:r>
                <a:rPr lang="da-DK" sz="1200" dirty="0">
                  <a:solidFill>
                    <a:schemeClr val="tx1"/>
                  </a:solidFill>
                  <a:latin typeface="+mn-lt"/>
                  <a:ea typeface="Open Sans Light" panose="020B0306030504020204" pitchFamily="34" charset="0"/>
                  <a:cs typeface="Open Sans Light" panose="020B0306030504020204" pitchFamily="34" charset="0"/>
                </a:rPr>
                <a:t>Lorem ipsum dolor sit amet.</a:t>
              </a:r>
              <a:endParaRPr lang="en-US" sz="1200" dirty="0">
                <a:solidFill>
                  <a:schemeClr val="tx1"/>
                </a:solidFill>
                <a:latin typeface="+mn-lt"/>
                <a:ea typeface="Open Sans Light" panose="020B0306030504020204" pitchFamily="34" charset="0"/>
                <a:cs typeface="Open Sans Light" panose="020B0306030504020204" pitchFamily="34" charset="0"/>
              </a:endParaRPr>
            </a:p>
          </p:txBody>
        </p:sp>
        <p:pic>
          <p:nvPicPr>
            <p:cNvPr id="44" name="Graphic 43" descr="City">
              <a:extLst>
                <a:ext uri="{FF2B5EF4-FFF2-40B4-BE49-F238E27FC236}">
                  <a16:creationId xmlns:a16="http://schemas.microsoft.com/office/drawing/2014/main" id="{265C360E-D7F9-44E1-AC01-77AB436173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7961" y="2074065"/>
              <a:ext cx="622941" cy="622941"/>
            </a:xfrm>
            <a:prstGeom prst="rect">
              <a:avLst/>
            </a:prstGeom>
          </p:spPr>
        </p:pic>
        <p:pic>
          <p:nvPicPr>
            <p:cNvPr id="45" name="Graphic 44" descr="Windmill">
              <a:extLst>
                <a:ext uri="{FF2B5EF4-FFF2-40B4-BE49-F238E27FC236}">
                  <a16:creationId xmlns:a16="http://schemas.microsoft.com/office/drawing/2014/main" id="{991A0C77-230E-4A14-9E96-FE400E7D7F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29909" y="2705193"/>
              <a:ext cx="622941" cy="622941"/>
            </a:xfrm>
            <a:prstGeom prst="rect">
              <a:avLst/>
            </a:prstGeom>
          </p:spPr>
        </p:pic>
        <p:pic>
          <p:nvPicPr>
            <p:cNvPr id="46" name="Graphic 45" descr="Employee badge">
              <a:extLst>
                <a:ext uri="{FF2B5EF4-FFF2-40B4-BE49-F238E27FC236}">
                  <a16:creationId xmlns:a16="http://schemas.microsoft.com/office/drawing/2014/main" id="{8B411189-44C9-4D58-9E75-21AEA93445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56897" y="2738527"/>
              <a:ext cx="622941" cy="622941"/>
            </a:xfrm>
            <a:prstGeom prst="rect">
              <a:avLst/>
            </a:prstGeom>
          </p:spPr>
        </p:pic>
        <p:pic>
          <p:nvPicPr>
            <p:cNvPr id="47" name="Graphic 46" descr="Diploma">
              <a:extLst>
                <a:ext uri="{FF2B5EF4-FFF2-40B4-BE49-F238E27FC236}">
                  <a16:creationId xmlns:a16="http://schemas.microsoft.com/office/drawing/2014/main" id="{A440B41F-9E3C-4401-B30B-62AEBC7B40A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22863" y="2084469"/>
              <a:ext cx="622941" cy="622941"/>
            </a:xfrm>
            <a:prstGeom prst="rect">
              <a:avLst/>
            </a:prstGeom>
          </p:spPr>
        </p:pic>
        <p:pic>
          <p:nvPicPr>
            <p:cNvPr id="48" name="Graphic 47" descr="Piggy Bank">
              <a:extLst>
                <a:ext uri="{FF2B5EF4-FFF2-40B4-BE49-F238E27FC236}">
                  <a16:creationId xmlns:a16="http://schemas.microsoft.com/office/drawing/2014/main" id="{05E65D85-3CEB-4502-B9A9-FF96D0A0D1A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67477" y="2059572"/>
              <a:ext cx="622941" cy="622941"/>
            </a:xfrm>
            <a:prstGeom prst="rect">
              <a:avLst/>
            </a:prstGeom>
          </p:spPr>
        </p:pic>
        <p:pic>
          <p:nvPicPr>
            <p:cNvPr id="49" name="Graphic 48" descr="Shopping cart">
              <a:extLst>
                <a:ext uri="{FF2B5EF4-FFF2-40B4-BE49-F238E27FC236}">
                  <a16:creationId xmlns:a16="http://schemas.microsoft.com/office/drawing/2014/main" id="{0B7E677F-067C-47F3-824A-AA1B3D7DBE2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379487" y="2738527"/>
              <a:ext cx="622941" cy="622941"/>
            </a:xfrm>
            <a:prstGeom prst="rect">
              <a:avLst/>
            </a:prstGeom>
          </p:spPr>
        </p:pic>
      </p:grpSp>
    </p:spTree>
    <p:extLst>
      <p:ext uri="{BB962C8B-B14F-4D97-AF65-F5344CB8AC3E}">
        <p14:creationId xmlns:p14="http://schemas.microsoft.com/office/powerpoint/2010/main" val="346821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35AA3-5DE5-497D-9755-0DB639D691A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0E20970-FF43-4BEE-BACD-2947351B963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E008175-7C8D-4DC1-A2E5-C863919B69CF}"/>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B590FA36-27B2-4ED7-BC85-C3A1928B396D}"/>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3BA14B81-35B1-46E0-BE97-D02B2AF332FA}"/>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26760032-4DB2-4F95-A6A7-569A21C4276D}"/>
              </a:ext>
            </a:extLst>
          </p:cNvPr>
          <p:cNvGrpSpPr/>
          <p:nvPr/>
        </p:nvGrpSpPr>
        <p:grpSpPr>
          <a:xfrm>
            <a:off x="629958" y="1996917"/>
            <a:ext cx="10232485" cy="3917098"/>
            <a:chOff x="1032729" y="1482216"/>
            <a:chExt cx="8717603" cy="3337186"/>
          </a:xfrm>
        </p:grpSpPr>
        <p:sp>
          <p:nvSpPr>
            <p:cNvPr id="8" name="Right Arrow 3">
              <a:extLst>
                <a:ext uri="{FF2B5EF4-FFF2-40B4-BE49-F238E27FC236}">
                  <a16:creationId xmlns:a16="http://schemas.microsoft.com/office/drawing/2014/main" id="{428265C7-B474-440A-9E27-285C56ED7103}"/>
                </a:ext>
              </a:extLst>
            </p:cNvPr>
            <p:cNvSpPr/>
            <p:nvPr/>
          </p:nvSpPr>
          <p:spPr>
            <a:xfrm>
              <a:off x="3640735" y="1612096"/>
              <a:ext cx="446792" cy="670481"/>
            </a:xfrm>
            <a:prstGeom prst="rightArrow">
              <a:avLst>
                <a:gd name="adj1" fmla="val 50000"/>
                <a:gd name="adj2" fmla="val 7291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sp>
          <p:nvSpPr>
            <p:cNvPr id="9" name="Rectangle 8">
              <a:extLst>
                <a:ext uri="{FF2B5EF4-FFF2-40B4-BE49-F238E27FC236}">
                  <a16:creationId xmlns:a16="http://schemas.microsoft.com/office/drawing/2014/main" id="{BAE04216-FB85-4BD8-BD68-5B201675302B}"/>
                </a:ext>
              </a:extLst>
            </p:cNvPr>
            <p:cNvSpPr/>
            <p:nvPr/>
          </p:nvSpPr>
          <p:spPr>
            <a:xfrm>
              <a:off x="1032729" y="2414365"/>
              <a:ext cx="2608006" cy="2405037"/>
            </a:xfrm>
            <a:prstGeom prst="rect">
              <a:avLst/>
            </a:prstGeom>
            <a:solidFill>
              <a:schemeClr val="accent1">
                <a:lumMod val="75000"/>
              </a:schemeClr>
            </a:solidFill>
          </p:spPr>
          <p:txBody>
            <a:bodyPr wrap="square" lIns="153545" tIns="153545" rIns="153545" bIns="153545">
              <a:noAutofit/>
            </a:bodyPr>
            <a:lstStyle/>
            <a:p>
              <a:pPr marL="143948" indent="-143948">
                <a:lnSpc>
                  <a:spcPct val="94000"/>
                </a:lnSpc>
                <a:spcAft>
                  <a:spcPts val="672"/>
                </a:spcAft>
                <a:buClr>
                  <a:schemeClr val="accent1"/>
                </a:buClr>
                <a:buFont typeface="Arial" panose="020B0604020202020204" pitchFamily="34" charset="0"/>
                <a:buChar char="•"/>
              </a:pPr>
              <a:endParaRPr lang="en-US" sz="1400" dirty="0"/>
            </a:p>
          </p:txBody>
        </p:sp>
        <p:sp>
          <p:nvSpPr>
            <p:cNvPr id="10" name="Rectangle 9">
              <a:extLst>
                <a:ext uri="{FF2B5EF4-FFF2-40B4-BE49-F238E27FC236}">
                  <a16:creationId xmlns:a16="http://schemas.microsoft.com/office/drawing/2014/main" id="{DBE49A34-038E-43F0-B66E-EADD881BEF6E}"/>
                </a:ext>
              </a:extLst>
            </p:cNvPr>
            <p:cNvSpPr/>
            <p:nvPr/>
          </p:nvSpPr>
          <p:spPr>
            <a:xfrm>
              <a:off x="4087527" y="2414365"/>
              <a:ext cx="2608006" cy="2405037"/>
            </a:xfrm>
            <a:prstGeom prst="rect">
              <a:avLst/>
            </a:prstGeom>
            <a:solidFill>
              <a:schemeClr val="accent2">
                <a:lumMod val="75000"/>
              </a:schemeClr>
            </a:solidFill>
          </p:spPr>
          <p:txBody>
            <a:bodyPr wrap="square" lIns="153545" tIns="153545" rIns="153545" bIns="153545">
              <a:noAutofit/>
            </a:bodyPr>
            <a:lstStyle/>
            <a:p>
              <a:pPr marL="143948" indent="-143948">
                <a:lnSpc>
                  <a:spcPct val="94000"/>
                </a:lnSpc>
                <a:spcAft>
                  <a:spcPts val="672"/>
                </a:spcAft>
                <a:buClr>
                  <a:schemeClr val="accent4"/>
                </a:buClr>
                <a:buFont typeface="Arial" panose="020B0604020202020204" pitchFamily="34" charset="0"/>
                <a:buChar char="•"/>
              </a:pPr>
              <a:endParaRPr lang="en-US" sz="1400" dirty="0"/>
            </a:p>
          </p:txBody>
        </p:sp>
        <p:sp>
          <p:nvSpPr>
            <p:cNvPr id="11" name="Rectangle 10">
              <a:extLst>
                <a:ext uri="{FF2B5EF4-FFF2-40B4-BE49-F238E27FC236}">
                  <a16:creationId xmlns:a16="http://schemas.microsoft.com/office/drawing/2014/main" id="{C3E5862B-6DEE-4183-9C7C-EC9E61535B77}"/>
                </a:ext>
              </a:extLst>
            </p:cNvPr>
            <p:cNvSpPr/>
            <p:nvPr/>
          </p:nvSpPr>
          <p:spPr>
            <a:xfrm>
              <a:off x="7142326" y="2414365"/>
              <a:ext cx="2608006" cy="2405037"/>
            </a:xfrm>
            <a:prstGeom prst="rect">
              <a:avLst/>
            </a:prstGeom>
            <a:solidFill>
              <a:schemeClr val="accent6">
                <a:lumMod val="75000"/>
              </a:schemeClr>
            </a:solidFill>
          </p:spPr>
          <p:txBody>
            <a:bodyPr wrap="square" lIns="153545" tIns="153545" rIns="153545" bIns="153545">
              <a:noAutofit/>
            </a:bodyPr>
            <a:lstStyle/>
            <a:p>
              <a:pPr marL="143948" indent="-143948">
                <a:lnSpc>
                  <a:spcPct val="94000"/>
                </a:lnSpc>
                <a:spcAft>
                  <a:spcPts val="672"/>
                </a:spcAft>
                <a:buClr>
                  <a:schemeClr val="accent5"/>
                </a:buClr>
                <a:buFont typeface="Arial" panose="020B0604020202020204" pitchFamily="34" charset="0"/>
                <a:buChar char="•"/>
              </a:pPr>
              <a:endParaRPr lang="en-US" sz="1400" dirty="0"/>
            </a:p>
          </p:txBody>
        </p:sp>
        <p:sp>
          <p:nvSpPr>
            <p:cNvPr id="12" name="TextBox 11">
              <a:extLst>
                <a:ext uri="{FF2B5EF4-FFF2-40B4-BE49-F238E27FC236}">
                  <a16:creationId xmlns:a16="http://schemas.microsoft.com/office/drawing/2014/main" id="{227B9D45-228A-42DE-8BB6-C8F91D64CB8E}"/>
                </a:ext>
              </a:extLst>
            </p:cNvPr>
            <p:cNvSpPr txBox="1"/>
            <p:nvPr/>
          </p:nvSpPr>
          <p:spPr>
            <a:xfrm>
              <a:off x="1032729" y="1482216"/>
              <a:ext cx="2608006" cy="930242"/>
            </a:xfrm>
            <a:prstGeom prst="rect">
              <a:avLst/>
            </a:prstGeom>
            <a:solidFill>
              <a:schemeClr val="accent1"/>
            </a:solidFill>
          </p:spPr>
          <p:txBody>
            <a:bodyPr wrap="square" lIns="204727" tIns="102364" rIns="204727" bIns="102364" rtlCol="0" anchor="ctr" anchorCtr="0">
              <a:noAutofit/>
            </a:bodyPr>
            <a:lstStyle/>
            <a:p>
              <a:endParaRPr lang="en-US" sz="1400" dirty="0">
                <a:solidFill>
                  <a:srgbClr val="FFFFFF"/>
                </a:solidFill>
              </a:endParaRPr>
            </a:p>
          </p:txBody>
        </p:sp>
        <p:sp>
          <p:nvSpPr>
            <p:cNvPr id="13" name="TextBox 12">
              <a:extLst>
                <a:ext uri="{FF2B5EF4-FFF2-40B4-BE49-F238E27FC236}">
                  <a16:creationId xmlns:a16="http://schemas.microsoft.com/office/drawing/2014/main" id="{24C0E2F4-F81D-4608-8A6E-330BE726A5FB}"/>
                </a:ext>
              </a:extLst>
            </p:cNvPr>
            <p:cNvSpPr txBox="1"/>
            <p:nvPr/>
          </p:nvSpPr>
          <p:spPr>
            <a:xfrm>
              <a:off x="4087527" y="1482216"/>
              <a:ext cx="2608006" cy="930242"/>
            </a:xfrm>
            <a:prstGeom prst="rect">
              <a:avLst/>
            </a:prstGeom>
            <a:solidFill>
              <a:schemeClr val="accent2"/>
            </a:solidFill>
          </p:spPr>
          <p:txBody>
            <a:bodyPr wrap="square" lIns="204727" tIns="102364" rIns="204727" bIns="102364" rtlCol="0" anchor="ctr" anchorCtr="0">
              <a:noAutofit/>
            </a:bodyPr>
            <a:lstStyle/>
            <a:p>
              <a:endParaRPr lang="en-US" sz="1400" dirty="0">
                <a:solidFill>
                  <a:srgbClr val="FFFFFF"/>
                </a:solidFill>
              </a:endParaRPr>
            </a:p>
          </p:txBody>
        </p:sp>
        <p:sp>
          <p:nvSpPr>
            <p:cNvPr id="14" name="TextBox 13">
              <a:extLst>
                <a:ext uri="{FF2B5EF4-FFF2-40B4-BE49-F238E27FC236}">
                  <a16:creationId xmlns:a16="http://schemas.microsoft.com/office/drawing/2014/main" id="{16712AA5-AD52-43CD-8AC5-C22576428DC6}"/>
                </a:ext>
              </a:extLst>
            </p:cNvPr>
            <p:cNvSpPr txBox="1"/>
            <p:nvPr/>
          </p:nvSpPr>
          <p:spPr>
            <a:xfrm>
              <a:off x="7142326" y="1482216"/>
              <a:ext cx="2608006" cy="930242"/>
            </a:xfrm>
            <a:prstGeom prst="rect">
              <a:avLst/>
            </a:prstGeom>
            <a:solidFill>
              <a:schemeClr val="accent6"/>
            </a:solidFill>
          </p:spPr>
          <p:txBody>
            <a:bodyPr wrap="square" lIns="204727" tIns="102364" rIns="203501" bIns="102364" rtlCol="0" anchor="ctr" anchorCtr="0">
              <a:noAutofit/>
            </a:bodyPr>
            <a:lstStyle/>
            <a:p>
              <a:endParaRPr lang="en-US" sz="1400" dirty="0">
                <a:solidFill>
                  <a:srgbClr val="FFFFFF"/>
                </a:solidFill>
              </a:endParaRPr>
            </a:p>
          </p:txBody>
        </p:sp>
        <p:sp>
          <p:nvSpPr>
            <p:cNvPr id="15" name="Subtitle 2">
              <a:extLst>
                <a:ext uri="{FF2B5EF4-FFF2-40B4-BE49-F238E27FC236}">
                  <a16:creationId xmlns:a16="http://schemas.microsoft.com/office/drawing/2014/main" id="{DD219F40-9535-41CD-8DC1-95969D06FF4A}"/>
                </a:ext>
              </a:extLst>
            </p:cNvPr>
            <p:cNvSpPr txBox="1">
              <a:spLocks/>
            </p:cNvSpPr>
            <p:nvPr/>
          </p:nvSpPr>
          <p:spPr>
            <a:xfrm>
              <a:off x="1810446" y="1677016"/>
              <a:ext cx="1697399" cy="570212"/>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da-DK" sz="1400" dirty="0">
                  <a:solidFill>
                    <a:schemeClr val="bg1"/>
                  </a:solidFill>
                  <a:latin typeface="+mn-lt"/>
                  <a:ea typeface="Lato Light" panose="020F0502020204030203" pitchFamily="34" charset="0"/>
                  <a:cs typeface="Mukta ExtraLight" panose="020B0000000000000000" pitchFamily="34" charset="77"/>
                </a:rPr>
                <a:t>Lorem ipsum dolor sit amet.</a:t>
              </a:r>
              <a:r>
                <a:rPr lang="en-US" sz="1400" dirty="0">
                  <a:solidFill>
                    <a:schemeClr val="bg1"/>
                  </a:solidFill>
                  <a:latin typeface="+mn-lt"/>
                  <a:ea typeface="Lato Light" panose="020F0502020204030203" pitchFamily="34" charset="0"/>
                  <a:cs typeface="Mukta ExtraLight" panose="020B0000000000000000" pitchFamily="34" charset="77"/>
                </a:rPr>
                <a:t> cum modo </a:t>
              </a:r>
              <a:r>
                <a:rPr lang="en-US" sz="1400" dirty="0" err="1">
                  <a:solidFill>
                    <a:schemeClr val="bg1"/>
                  </a:solidFill>
                  <a:latin typeface="+mn-lt"/>
                  <a:ea typeface="Lato Light" panose="020F0502020204030203" pitchFamily="34" charset="0"/>
                  <a:cs typeface="Mukta ExtraLight" panose="020B0000000000000000" pitchFamily="34" charset="77"/>
                </a:rPr>
                <a:t>comprehensam</a:t>
              </a:r>
              <a:r>
                <a:rPr lang="en-US" sz="1400" dirty="0">
                  <a:solidFill>
                    <a:schemeClr val="bg1"/>
                  </a:solidFill>
                  <a:latin typeface="+mn-lt"/>
                  <a:ea typeface="Lato Light" panose="020F0502020204030203" pitchFamily="34" charset="0"/>
                  <a:cs typeface="Mukta ExtraLight" panose="020B0000000000000000" pitchFamily="34" charset="77"/>
                </a:rPr>
                <a:t> in..</a:t>
              </a:r>
            </a:p>
          </p:txBody>
        </p:sp>
        <p:sp>
          <p:nvSpPr>
            <p:cNvPr id="16" name="Subtitle 2">
              <a:extLst>
                <a:ext uri="{FF2B5EF4-FFF2-40B4-BE49-F238E27FC236}">
                  <a16:creationId xmlns:a16="http://schemas.microsoft.com/office/drawing/2014/main" id="{5E4546C5-F4C2-4003-8820-DF50E1001184}"/>
                </a:ext>
              </a:extLst>
            </p:cNvPr>
            <p:cNvSpPr txBox="1">
              <a:spLocks/>
            </p:cNvSpPr>
            <p:nvPr/>
          </p:nvSpPr>
          <p:spPr>
            <a:xfrm>
              <a:off x="1161261" y="2815631"/>
              <a:ext cx="2346584" cy="1602505"/>
            </a:xfrm>
            <a:prstGeom prst="rect">
              <a:avLst/>
            </a:prstGeom>
          </p:spPr>
          <p:txBody>
            <a:bodyPr vert="horz" wrap="square" lIns="91326" tIns="45663" rIns="91326" bIns="4566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91978" indent="-191978" algn="l">
                <a:lnSpc>
                  <a:spcPts val="1512"/>
                </a:lnSpc>
                <a:buFont typeface="Arial" panose="020B0604020202020204" pitchFamily="34" charset="0"/>
                <a:buChar char="•"/>
              </a:pPr>
              <a:r>
                <a:rPr lang="en-US" sz="1200" dirty="0">
                  <a:solidFill>
                    <a:schemeClr val="bg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bg1"/>
                  </a:solidFill>
                  <a:latin typeface="+mn-lt"/>
                  <a:ea typeface="Open Sans Light" panose="020B0306030504020204" pitchFamily="34" charset="0"/>
                  <a:cs typeface="Open Sans Light" panose="020B0306030504020204" pitchFamily="34" charset="0"/>
                </a:rPr>
                <a:t>amet</a:t>
              </a:r>
              <a:r>
                <a:rPr lang="en-US" sz="1200" dirty="0">
                  <a:solidFill>
                    <a:schemeClr val="bg1"/>
                  </a:solidFill>
                  <a:latin typeface="+mn-lt"/>
                  <a:ea typeface="Open Sans Light" panose="020B0306030504020204" pitchFamily="34" charset="0"/>
                  <a:cs typeface="Open Sans Light" panose="020B0306030504020204" pitchFamily="34" charset="0"/>
                </a:rPr>
                <a:t>, cum modo </a:t>
              </a:r>
              <a:r>
                <a:rPr lang="en-US" sz="1200" dirty="0" err="1">
                  <a:solidFill>
                    <a:schemeClr val="bg1"/>
                  </a:solidFill>
                  <a:latin typeface="+mn-lt"/>
                  <a:ea typeface="Open Sans Light" panose="020B0306030504020204" pitchFamily="34" charset="0"/>
                  <a:cs typeface="Open Sans Light" panose="020B0306030504020204" pitchFamily="34" charset="0"/>
                </a:rPr>
                <a:t>comprehensam</a:t>
              </a:r>
              <a:r>
                <a:rPr lang="en-US" sz="1200" dirty="0">
                  <a:solidFill>
                    <a:schemeClr val="bg1"/>
                  </a:solidFill>
                  <a:latin typeface="+mn-lt"/>
                  <a:ea typeface="Open Sans Light" panose="020B0306030504020204" pitchFamily="34" charset="0"/>
                  <a:cs typeface="Open Sans Light" panose="020B0306030504020204" pitchFamily="34" charset="0"/>
                </a:rPr>
                <a:t> in. Sed </a:t>
              </a:r>
              <a:r>
                <a:rPr lang="en-US" sz="1200" dirty="0" err="1">
                  <a:solidFill>
                    <a:schemeClr val="bg1"/>
                  </a:solidFill>
                  <a:latin typeface="+mn-lt"/>
                  <a:ea typeface="Open Sans Light" panose="020B0306030504020204" pitchFamily="34" charset="0"/>
                  <a:cs typeface="Open Sans Light" panose="020B0306030504020204" pitchFamily="34" charset="0"/>
                </a:rPr>
                <a:t>nibh</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theophrastus</a:t>
              </a:r>
              <a:r>
                <a:rPr lang="en-US" sz="1200" dirty="0">
                  <a:solidFill>
                    <a:schemeClr val="bg1"/>
                  </a:solidFill>
                  <a:latin typeface="+mn-lt"/>
                  <a:ea typeface="Open Sans Light" panose="020B0306030504020204" pitchFamily="34" charset="0"/>
                  <a:cs typeface="Open Sans Light" panose="020B0306030504020204" pitchFamily="34" charset="0"/>
                </a:rPr>
                <a:t> in, ex </a:t>
              </a:r>
              <a:r>
                <a:rPr lang="en-US" sz="1200" dirty="0" err="1">
                  <a:solidFill>
                    <a:schemeClr val="bg1"/>
                  </a:solidFill>
                  <a:latin typeface="+mn-lt"/>
                  <a:ea typeface="Open Sans Light" panose="020B0306030504020204" pitchFamily="34" charset="0"/>
                  <a:cs typeface="Open Sans Light" panose="020B0306030504020204" pitchFamily="34" charset="0"/>
                </a:rPr>
                <a:t>dictas</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conceptam</a:t>
              </a:r>
              <a:r>
                <a:rPr lang="en-US" sz="1200" dirty="0">
                  <a:solidFill>
                    <a:schemeClr val="bg1"/>
                  </a:solidFill>
                  <a:latin typeface="+mn-lt"/>
                  <a:ea typeface="Open Sans Light" panose="020B0306030504020204" pitchFamily="34" charset="0"/>
                  <a:cs typeface="Open Sans Light" panose="020B0306030504020204" pitchFamily="34" charset="0"/>
                </a:rPr>
                <a:t> vis. . </a:t>
              </a:r>
            </a:p>
            <a:p>
              <a:pPr marL="191978" indent="-191978" algn="l">
                <a:lnSpc>
                  <a:spcPts val="1512"/>
                </a:lnSpc>
                <a:buFont typeface="Arial" panose="020B0604020202020204" pitchFamily="34" charset="0"/>
                <a:buChar char="•"/>
              </a:pPr>
              <a:r>
                <a:rPr lang="en-US" sz="1200" dirty="0" err="1">
                  <a:solidFill>
                    <a:schemeClr val="bg1"/>
                  </a:solidFill>
                  <a:latin typeface="+mn-lt"/>
                  <a:ea typeface="Open Sans Light" panose="020B0306030504020204" pitchFamily="34" charset="0"/>
                  <a:cs typeface="Open Sans Light" panose="020B0306030504020204" pitchFamily="34" charset="0"/>
                </a:rPr>
                <a:t>Sculm</a:t>
              </a:r>
              <a:r>
                <a:rPr lang="en-US" sz="1200" dirty="0">
                  <a:solidFill>
                    <a:schemeClr val="bg1"/>
                  </a:solidFill>
                  <a:latin typeface="+mn-lt"/>
                  <a:ea typeface="Open Sans Light" panose="020B0306030504020204" pitchFamily="34" charset="0"/>
                  <a:cs typeface="Open Sans Light" panose="020B0306030504020204" pitchFamily="34" charset="0"/>
                </a:rPr>
                <a:t> modo </a:t>
              </a:r>
              <a:r>
                <a:rPr lang="en-US" sz="1200" dirty="0" err="1">
                  <a:solidFill>
                    <a:schemeClr val="bg1"/>
                  </a:solidFill>
                  <a:latin typeface="+mn-lt"/>
                  <a:ea typeface="Open Sans Light" panose="020B0306030504020204" pitchFamily="34" charset="0"/>
                  <a:cs typeface="Open Sans Light" panose="020B0306030504020204" pitchFamily="34" charset="0"/>
                </a:rPr>
                <a:t>comprehensam</a:t>
              </a:r>
              <a:r>
                <a:rPr lang="en-US" sz="1200" dirty="0">
                  <a:solidFill>
                    <a:schemeClr val="bg1"/>
                  </a:solidFill>
                  <a:latin typeface="+mn-lt"/>
                  <a:ea typeface="Open Sans Light" panose="020B0306030504020204" pitchFamily="34" charset="0"/>
                  <a:cs typeface="Open Sans Light" panose="020B0306030504020204" pitchFamily="34" charset="0"/>
                </a:rPr>
                <a:t> in.</a:t>
              </a:r>
            </a:p>
            <a:p>
              <a:pPr marL="191978" indent="-191978" algn="l">
                <a:lnSpc>
                  <a:spcPts val="1512"/>
                </a:lnSpc>
                <a:buFont typeface="Arial" panose="020B0604020202020204" pitchFamily="34" charset="0"/>
                <a:buChar char="•"/>
              </a:pPr>
              <a:r>
                <a:rPr lang="en-US" sz="1200" dirty="0">
                  <a:solidFill>
                    <a:schemeClr val="bg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bg1"/>
                  </a:solidFill>
                  <a:latin typeface="+mn-lt"/>
                  <a:ea typeface="Open Sans Light" panose="020B0306030504020204" pitchFamily="34" charset="0"/>
                  <a:cs typeface="Open Sans Light" panose="020B0306030504020204" pitchFamily="34" charset="0"/>
                </a:rPr>
                <a:t>amet</a:t>
              </a:r>
              <a:r>
                <a:rPr lang="en-US" sz="1200" dirty="0">
                  <a:solidFill>
                    <a:schemeClr val="bg1"/>
                  </a:solidFill>
                  <a:latin typeface="+mn-lt"/>
                  <a:ea typeface="Open Sans Light" panose="020B0306030504020204" pitchFamily="34" charset="0"/>
                  <a:cs typeface="Open Sans Light" panose="020B0306030504020204" pitchFamily="34" charset="0"/>
                </a:rPr>
                <a:t>, cum modo </a:t>
              </a:r>
              <a:r>
                <a:rPr lang="en-US" sz="1200" dirty="0" err="1">
                  <a:solidFill>
                    <a:schemeClr val="bg1"/>
                  </a:solidFill>
                  <a:latin typeface="+mn-lt"/>
                  <a:ea typeface="Open Sans Light" panose="020B0306030504020204" pitchFamily="34" charset="0"/>
                  <a:cs typeface="Open Sans Light" panose="020B0306030504020204" pitchFamily="34" charset="0"/>
                </a:rPr>
                <a:t>comprehensam</a:t>
              </a:r>
              <a:r>
                <a:rPr lang="en-US" sz="1200" dirty="0">
                  <a:solidFill>
                    <a:schemeClr val="bg1"/>
                  </a:solidFill>
                  <a:latin typeface="+mn-lt"/>
                  <a:ea typeface="Open Sans Light" panose="020B0306030504020204" pitchFamily="34" charset="0"/>
                  <a:cs typeface="Open Sans Light" panose="020B0306030504020204" pitchFamily="34" charset="0"/>
                </a:rPr>
                <a:t> in. Sed </a:t>
              </a:r>
              <a:r>
                <a:rPr lang="en-US" sz="1200" dirty="0" err="1">
                  <a:solidFill>
                    <a:schemeClr val="bg1"/>
                  </a:solidFill>
                  <a:latin typeface="+mn-lt"/>
                  <a:ea typeface="Open Sans Light" panose="020B0306030504020204" pitchFamily="34" charset="0"/>
                  <a:cs typeface="Open Sans Light" panose="020B0306030504020204" pitchFamily="34" charset="0"/>
                </a:rPr>
                <a:t>nibh</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theophrastus</a:t>
              </a:r>
              <a:r>
                <a:rPr lang="en-US" sz="1200" dirty="0">
                  <a:solidFill>
                    <a:schemeClr val="bg1"/>
                  </a:solidFill>
                  <a:latin typeface="+mn-lt"/>
                  <a:ea typeface="Open Sans Light" panose="020B0306030504020204" pitchFamily="34" charset="0"/>
                  <a:cs typeface="Open Sans Light" panose="020B0306030504020204" pitchFamily="34" charset="0"/>
                </a:rPr>
                <a:t> in, ex </a:t>
              </a:r>
              <a:r>
                <a:rPr lang="en-US" sz="1200" dirty="0" err="1">
                  <a:solidFill>
                    <a:schemeClr val="bg1"/>
                  </a:solidFill>
                  <a:latin typeface="+mn-lt"/>
                  <a:ea typeface="Open Sans Light" panose="020B0306030504020204" pitchFamily="34" charset="0"/>
                  <a:cs typeface="Open Sans Light" panose="020B0306030504020204" pitchFamily="34" charset="0"/>
                </a:rPr>
                <a:t>dictas</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conceptam</a:t>
              </a:r>
              <a:r>
                <a:rPr lang="en-US" sz="1200" dirty="0">
                  <a:solidFill>
                    <a:schemeClr val="bg1"/>
                  </a:solidFill>
                  <a:latin typeface="+mn-lt"/>
                  <a:ea typeface="Open Sans Light" panose="020B0306030504020204" pitchFamily="34" charset="0"/>
                  <a:cs typeface="Open Sans Light" panose="020B0306030504020204" pitchFamily="34" charset="0"/>
                </a:rPr>
                <a:t> vis. . </a:t>
              </a:r>
            </a:p>
          </p:txBody>
        </p:sp>
        <p:sp>
          <p:nvSpPr>
            <p:cNvPr id="17" name="Subtitle 2">
              <a:extLst>
                <a:ext uri="{FF2B5EF4-FFF2-40B4-BE49-F238E27FC236}">
                  <a16:creationId xmlns:a16="http://schemas.microsoft.com/office/drawing/2014/main" id="{5E2E11DC-594D-4F54-B682-AA997D740D4B}"/>
                </a:ext>
              </a:extLst>
            </p:cNvPr>
            <p:cNvSpPr txBox="1">
              <a:spLocks/>
            </p:cNvSpPr>
            <p:nvPr/>
          </p:nvSpPr>
          <p:spPr>
            <a:xfrm>
              <a:off x="4218238" y="2815631"/>
              <a:ext cx="2346584" cy="1602505"/>
            </a:xfrm>
            <a:prstGeom prst="rect">
              <a:avLst/>
            </a:prstGeom>
          </p:spPr>
          <p:txBody>
            <a:bodyPr vert="horz" wrap="square" lIns="91326" tIns="45663" rIns="91326" bIns="4566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91978" indent="-191978" algn="l">
                <a:lnSpc>
                  <a:spcPts val="1512"/>
                </a:lnSpc>
                <a:buFont typeface="Arial" panose="020B0604020202020204" pitchFamily="34" charset="0"/>
                <a:buChar char="•"/>
              </a:pPr>
              <a:r>
                <a:rPr lang="en-US" sz="1200" dirty="0">
                  <a:solidFill>
                    <a:schemeClr val="bg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bg1"/>
                  </a:solidFill>
                  <a:latin typeface="+mn-lt"/>
                  <a:ea typeface="Open Sans Light" panose="020B0306030504020204" pitchFamily="34" charset="0"/>
                  <a:cs typeface="Open Sans Light" panose="020B0306030504020204" pitchFamily="34" charset="0"/>
                </a:rPr>
                <a:t>amet</a:t>
              </a:r>
              <a:r>
                <a:rPr lang="en-US" sz="1200" dirty="0">
                  <a:solidFill>
                    <a:schemeClr val="bg1"/>
                  </a:solidFill>
                  <a:latin typeface="+mn-lt"/>
                  <a:ea typeface="Open Sans Light" panose="020B0306030504020204" pitchFamily="34" charset="0"/>
                  <a:cs typeface="Open Sans Light" panose="020B0306030504020204" pitchFamily="34" charset="0"/>
                </a:rPr>
                <a:t>, cum modo </a:t>
              </a:r>
              <a:r>
                <a:rPr lang="en-US" sz="1200" dirty="0" err="1">
                  <a:solidFill>
                    <a:schemeClr val="bg1"/>
                  </a:solidFill>
                  <a:latin typeface="+mn-lt"/>
                  <a:ea typeface="Open Sans Light" panose="020B0306030504020204" pitchFamily="34" charset="0"/>
                  <a:cs typeface="Open Sans Light" panose="020B0306030504020204" pitchFamily="34" charset="0"/>
                </a:rPr>
                <a:t>comprehensam</a:t>
              </a:r>
              <a:r>
                <a:rPr lang="en-US" sz="1200" dirty="0">
                  <a:solidFill>
                    <a:schemeClr val="bg1"/>
                  </a:solidFill>
                  <a:latin typeface="+mn-lt"/>
                  <a:ea typeface="Open Sans Light" panose="020B0306030504020204" pitchFamily="34" charset="0"/>
                  <a:cs typeface="Open Sans Light" panose="020B0306030504020204" pitchFamily="34" charset="0"/>
                </a:rPr>
                <a:t> in. Sed </a:t>
              </a:r>
              <a:r>
                <a:rPr lang="en-US" sz="1200" dirty="0" err="1">
                  <a:solidFill>
                    <a:schemeClr val="bg1"/>
                  </a:solidFill>
                  <a:latin typeface="+mn-lt"/>
                  <a:ea typeface="Open Sans Light" panose="020B0306030504020204" pitchFamily="34" charset="0"/>
                  <a:cs typeface="Open Sans Light" panose="020B0306030504020204" pitchFamily="34" charset="0"/>
                </a:rPr>
                <a:t>nibh</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theophrastus</a:t>
              </a:r>
              <a:r>
                <a:rPr lang="en-US" sz="1200" dirty="0">
                  <a:solidFill>
                    <a:schemeClr val="bg1"/>
                  </a:solidFill>
                  <a:latin typeface="+mn-lt"/>
                  <a:ea typeface="Open Sans Light" panose="020B0306030504020204" pitchFamily="34" charset="0"/>
                  <a:cs typeface="Open Sans Light" panose="020B0306030504020204" pitchFamily="34" charset="0"/>
                </a:rPr>
                <a:t> in, ex </a:t>
              </a:r>
              <a:r>
                <a:rPr lang="en-US" sz="1200" dirty="0" err="1">
                  <a:solidFill>
                    <a:schemeClr val="bg1"/>
                  </a:solidFill>
                  <a:latin typeface="+mn-lt"/>
                  <a:ea typeface="Open Sans Light" panose="020B0306030504020204" pitchFamily="34" charset="0"/>
                  <a:cs typeface="Open Sans Light" panose="020B0306030504020204" pitchFamily="34" charset="0"/>
                </a:rPr>
                <a:t>dictas</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conceptam</a:t>
              </a:r>
              <a:r>
                <a:rPr lang="en-US" sz="1200" dirty="0">
                  <a:solidFill>
                    <a:schemeClr val="bg1"/>
                  </a:solidFill>
                  <a:latin typeface="+mn-lt"/>
                  <a:ea typeface="Open Sans Light" panose="020B0306030504020204" pitchFamily="34" charset="0"/>
                  <a:cs typeface="Open Sans Light" panose="020B0306030504020204" pitchFamily="34" charset="0"/>
                </a:rPr>
                <a:t> vis. . </a:t>
              </a:r>
            </a:p>
            <a:p>
              <a:pPr marL="191978" indent="-191978" algn="l">
                <a:lnSpc>
                  <a:spcPts val="1512"/>
                </a:lnSpc>
                <a:buFont typeface="Arial" panose="020B0604020202020204" pitchFamily="34" charset="0"/>
                <a:buChar char="•"/>
              </a:pPr>
              <a:r>
                <a:rPr lang="en-US" sz="1200" dirty="0" err="1">
                  <a:solidFill>
                    <a:schemeClr val="bg1"/>
                  </a:solidFill>
                  <a:latin typeface="+mn-lt"/>
                  <a:ea typeface="Open Sans Light" panose="020B0306030504020204" pitchFamily="34" charset="0"/>
                  <a:cs typeface="Open Sans Light" panose="020B0306030504020204" pitchFamily="34" charset="0"/>
                </a:rPr>
                <a:t>Sculm</a:t>
              </a:r>
              <a:r>
                <a:rPr lang="en-US" sz="1200" dirty="0">
                  <a:solidFill>
                    <a:schemeClr val="bg1"/>
                  </a:solidFill>
                  <a:latin typeface="+mn-lt"/>
                  <a:ea typeface="Open Sans Light" panose="020B0306030504020204" pitchFamily="34" charset="0"/>
                  <a:cs typeface="Open Sans Light" panose="020B0306030504020204" pitchFamily="34" charset="0"/>
                </a:rPr>
                <a:t> modo </a:t>
              </a:r>
              <a:r>
                <a:rPr lang="en-US" sz="1200" dirty="0" err="1">
                  <a:solidFill>
                    <a:schemeClr val="bg1"/>
                  </a:solidFill>
                  <a:latin typeface="+mn-lt"/>
                  <a:ea typeface="Open Sans Light" panose="020B0306030504020204" pitchFamily="34" charset="0"/>
                  <a:cs typeface="Open Sans Light" panose="020B0306030504020204" pitchFamily="34" charset="0"/>
                </a:rPr>
                <a:t>comprehensam</a:t>
              </a:r>
              <a:r>
                <a:rPr lang="en-US" sz="1200" dirty="0">
                  <a:solidFill>
                    <a:schemeClr val="bg1"/>
                  </a:solidFill>
                  <a:latin typeface="+mn-lt"/>
                  <a:ea typeface="Open Sans Light" panose="020B0306030504020204" pitchFamily="34" charset="0"/>
                  <a:cs typeface="Open Sans Light" panose="020B0306030504020204" pitchFamily="34" charset="0"/>
                </a:rPr>
                <a:t> in.</a:t>
              </a:r>
            </a:p>
            <a:p>
              <a:pPr marL="191978" indent="-191978" algn="l">
                <a:lnSpc>
                  <a:spcPts val="1512"/>
                </a:lnSpc>
                <a:buFont typeface="Arial" panose="020B0604020202020204" pitchFamily="34" charset="0"/>
                <a:buChar char="•"/>
              </a:pPr>
              <a:r>
                <a:rPr lang="en-US" sz="1200" dirty="0">
                  <a:solidFill>
                    <a:schemeClr val="bg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bg1"/>
                  </a:solidFill>
                  <a:latin typeface="+mn-lt"/>
                  <a:ea typeface="Open Sans Light" panose="020B0306030504020204" pitchFamily="34" charset="0"/>
                  <a:cs typeface="Open Sans Light" panose="020B0306030504020204" pitchFamily="34" charset="0"/>
                </a:rPr>
                <a:t>amet</a:t>
              </a:r>
              <a:r>
                <a:rPr lang="en-US" sz="1200" dirty="0">
                  <a:solidFill>
                    <a:schemeClr val="bg1"/>
                  </a:solidFill>
                  <a:latin typeface="+mn-lt"/>
                  <a:ea typeface="Open Sans Light" panose="020B0306030504020204" pitchFamily="34" charset="0"/>
                  <a:cs typeface="Open Sans Light" panose="020B0306030504020204" pitchFamily="34" charset="0"/>
                </a:rPr>
                <a:t>, cum modo </a:t>
              </a:r>
              <a:r>
                <a:rPr lang="en-US" sz="1200" dirty="0" err="1">
                  <a:solidFill>
                    <a:schemeClr val="bg1"/>
                  </a:solidFill>
                  <a:latin typeface="+mn-lt"/>
                  <a:ea typeface="Open Sans Light" panose="020B0306030504020204" pitchFamily="34" charset="0"/>
                  <a:cs typeface="Open Sans Light" panose="020B0306030504020204" pitchFamily="34" charset="0"/>
                </a:rPr>
                <a:t>comprehensam</a:t>
              </a:r>
              <a:r>
                <a:rPr lang="en-US" sz="1200" dirty="0">
                  <a:solidFill>
                    <a:schemeClr val="bg1"/>
                  </a:solidFill>
                  <a:latin typeface="+mn-lt"/>
                  <a:ea typeface="Open Sans Light" panose="020B0306030504020204" pitchFamily="34" charset="0"/>
                  <a:cs typeface="Open Sans Light" panose="020B0306030504020204" pitchFamily="34" charset="0"/>
                </a:rPr>
                <a:t> in. Sed </a:t>
              </a:r>
              <a:r>
                <a:rPr lang="en-US" sz="1200" dirty="0" err="1">
                  <a:solidFill>
                    <a:schemeClr val="bg1"/>
                  </a:solidFill>
                  <a:latin typeface="+mn-lt"/>
                  <a:ea typeface="Open Sans Light" panose="020B0306030504020204" pitchFamily="34" charset="0"/>
                  <a:cs typeface="Open Sans Light" panose="020B0306030504020204" pitchFamily="34" charset="0"/>
                </a:rPr>
                <a:t>nibh</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theophrastus</a:t>
              </a:r>
              <a:r>
                <a:rPr lang="en-US" sz="1200" dirty="0">
                  <a:solidFill>
                    <a:schemeClr val="bg1"/>
                  </a:solidFill>
                  <a:latin typeface="+mn-lt"/>
                  <a:ea typeface="Open Sans Light" panose="020B0306030504020204" pitchFamily="34" charset="0"/>
                  <a:cs typeface="Open Sans Light" panose="020B0306030504020204" pitchFamily="34" charset="0"/>
                </a:rPr>
                <a:t> in, ex </a:t>
              </a:r>
              <a:r>
                <a:rPr lang="en-US" sz="1200" dirty="0" err="1">
                  <a:solidFill>
                    <a:schemeClr val="bg1"/>
                  </a:solidFill>
                  <a:latin typeface="+mn-lt"/>
                  <a:ea typeface="Open Sans Light" panose="020B0306030504020204" pitchFamily="34" charset="0"/>
                  <a:cs typeface="Open Sans Light" panose="020B0306030504020204" pitchFamily="34" charset="0"/>
                </a:rPr>
                <a:t>dictas</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conceptam</a:t>
              </a:r>
              <a:r>
                <a:rPr lang="en-US" sz="1200" dirty="0">
                  <a:solidFill>
                    <a:schemeClr val="bg1"/>
                  </a:solidFill>
                  <a:latin typeface="+mn-lt"/>
                  <a:ea typeface="Open Sans Light" panose="020B0306030504020204" pitchFamily="34" charset="0"/>
                  <a:cs typeface="Open Sans Light" panose="020B0306030504020204" pitchFamily="34" charset="0"/>
                </a:rPr>
                <a:t> vis. . </a:t>
              </a:r>
            </a:p>
          </p:txBody>
        </p:sp>
        <p:sp>
          <p:nvSpPr>
            <p:cNvPr id="18" name="Subtitle 2">
              <a:extLst>
                <a:ext uri="{FF2B5EF4-FFF2-40B4-BE49-F238E27FC236}">
                  <a16:creationId xmlns:a16="http://schemas.microsoft.com/office/drawing/2014/main" id="{D8E8199B-3EC2-412D-A10E-A2229AE223AB}"/>
                </a:ext>
              </a:extLst>
            </p:cNvPr>
            <p:cNvSpPr txBox="1">
              <a:spLocks/>
            </p:cNvSpPr>
            <p:nvPr/>
          </p:nvSpPr>
          <p:spPr>
            <a:xfrm>
              <a:off x="7273037" y="2815631"/>
              <a:ext cx="2346584" cy="1602505"/>
            </a:xfrm>
            <a:prstGeom prst="rect">
              <a:avLst/>
            </a:prstGeom>
          </p:spPr>
          <p:txBody>
            <a:bodyPr vert="horz" wrap="square" lIns="91326" tIns="45663" rIns="91326" bIns="45663"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91978" indent="-191978" algn="l">
                <a:lnSpc>
                  <a:spcPts val="1512"/>
                </a:lnSpc>
                <a:buFont typeface="Arial" panose="020B0604020202020204" pitchFamily="34" charset="0"/>
                <a:buChar char="•"/>
              </a:pPr>
              <a:r>
                <a:rPr lang="en-US" sz="1200" dirty="0">
                  <a:solidFill>
                    <a:schemeClr val="bg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bg1"/>
                  </a:solidFill>
                  <a:latin typeface="+mn-lt"/>
                  <a:ea typeface="Open Sans Light" panose="020B0306030504020204" pitchFamily="34" charset="0"/>
                  <a:cs typeface="Open Sans Light" panose="020B0306030504020204" pitchFamily="34" charset="0"/>
                </a:rPr>
                <a:t>amet</a:t>
              </a:r>
              <a:r>
                <a:rPr lang="en-US" sz="1200" dirty="0">
                  <a:solidFill>
                    <a:schemeClr val="bg1"/>
                  </a:solidFill>
                  <a:latin typeface="+mn-lt"/>
                  <a:ea typeface="Open Sans Light" panose="020B0306030504020204" pitchFamily="34" charset="0"/>
                  <a:cs typeface="Open Sans Light" panose="020B0306030504020204" pitchFamily="34" charset="0"/>
                </a:rPr>
                <a:t>, cum modo </a:t>
              </a:r>
              <a:r>
                <a:rPr lang="en-US" sz="1200" dirty="0" err="1">
                  <a:solidFill>
                    <a:schemeClr val="bg1"/>
                  </a:solidFill>
                  <a:latin typeface="+mn-lt"/>
                  <a:ea typeface="Open Sans Light" panose="020B0306030504020204" pitchFamily="34" charset="0"/>
                  <a:cs typeface="Open Sans Light" panose="020B0306030504020204" pitchFamily="34" charset="0"/>
                </a:rPr>
                <a:t>comprehensam</a:t>
              </a:r>
              <a:r>
                <a:rPr lang="en-US" sz="1200" dirty="0">
                  <a:solidFill>
                    <a:schemeClr val="bg1"/>
                  </a:solidFill>
                  <a:latin typeface="+mn-lt"/>
                  <a:ea typeface="Open Sans Light" panose="020B0306030504020204" pitchFamily="34" charset="0"/>
                  <a:cs typeface="Open Sans Light" panose="020B0306030504020204" pitchFamily="34" charset="0"/>
                </a:rPr>
                <a:t> in. Sed </a:t>
              </a:r>
              <a:r>
                <a:rPr lang="en-US" sz="1200" dirty="0" err="1">
                  <a:solidFill>
                    <a:schemeClr val="bg1"/>
                  </a:solidFill>
                  <a:latin typeface="+mn-lt"/>
                  <a:ea typeface="Open Sans Light" panose="020B0306030504020204" pitchFamily="34" charset="0"/>
                  <a:cs typeface="Open Sans Light" panose="020B0306030504020204" pitchFamily="34" charset="0"/>
                </a:rPr>
                <a:t>nibh</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theophrastus</a:t>
              </a:r>
              <a:r>
                <a:rPr lang="en-US" sz="1200" dirty="0">
                  <a:solidFill>
                    <a:schemeClr val="bg1"/>
                  </a:solidFill>
                  <a:latin typeface="+mn-lt"/>
                  <a:ea typeface="Open Sans Light" panose="020B0306030504020204" pitchFamily="34" charset="0"/>
                  <a:cs typeface="Open Sans Light" panose="020B0306030504020204" pitchFamily="34" charset="0"/>
                </a:rPr>
                <a:t> in, ex </a:t>
              </a:r>
              <a:r>
                <a:rPr lang="en-US" sz="1200" dirty="0" err="1">
                  <a:solidFill>
                    <a:schemeClr val="bg1"/>
                  </a:solidFill>
                  <a:latin typeface="+mn-lt"/>
                  <a:ea typeface="Open Sans Light" panose="020B0306030504020204" pitchFamily="34" charset="0"/>
                  <a:cs typeface="Open Sans Light" panose="020B0306030504020204" pitchFamily="34" charset="0"/>
                </a:rPr>
                <a:t>dictas</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conceptam</a:t>
              </a:r>
              <a:r>
                <a:rPr lang="en-US" sz="1200" dirty="0">
                  <a:solidFill>
                    <a:schemeClr val="bg1"/>
                  </a:solidFill>
                  <a:latin typeface="+mn-lt"/>
                  <a:ea typeface="Open Sans Light" panose="020B0306030504020204" pitchFamily="34" charset="0"/>
                  <a:cs typeface="Open Sans Light" panose="020B0306030504020204" pitchFamily="34" charset="0"/>
                </a:rPr>
                <a:t> vis. . </a:t>
              </a:r>
            </a:p>
            <a:p>
              <a:pPr marL="191978" indent="-191978" algn="l">
                <a:lnSpc>
                  <a:spcPts val="1512"/>
                </a:lnSpc>
                <a:buFont typeface="Arial" panose="020B0604020202020204" pitchFamily="34" charset="0"/>
                <a:buChar char="•"/>
              </a:pPr>
              <a:r>
                <a:rPr lang="en-US" sz="1200" dirty="0" err="1">
                  <a:solidFill>
                    <a:schemeClr val="bg1"/>
                  </a:solidFill>
                  <a:latin typeface="+mn-lt"/>
                  <a:ea typeface="Open Sans Light" panose="020B0306030504020204" pitchFamily="34" charset="0"/>
                  <a:cs typeface="Open Sans Light" panose="020B0306030504020204" pitchFamily="34" charset="0"/>
                </a:rPr>
                <a:t>Sculm</a:t>
              </a:r>
              <a:r>
                <a:rPr lang="en-US" sz="1200" dirty="0">
                  <a:solidFill>
                    <a:schemeClr val="bg1"/>
                  </a:solidFill>
                  <a:latin typeface="+mn-lt"/>
                  <a:ea typeface="Open Sans Light" panose="020B0306030504020204" pitchFamily="34" charset="0"/>
                  <a:cs typeface="Open Sans Light" panose="020B0306030504020204" pitchFamily="34" charset="0"/>
                </a:rPr>
                <a:t> modo </a:t>
              </a:r>
              <a:r>
                <a:rPr lang="en-US" sz="1200" dirty="0" err="1">
                  <a:solidFill>
                    <a:schemeClr val="bg1"/>
                  </a:solidFill>
                  <a:latin typeface="+mn-lt"/>
                  <a:ea typeface="Open Sans Light" panose="020B0306030504020204" pitchFamily="34" charset="0"/>
                  <a:cs typeface="Open Sans Light" panose="020B0306030504020204" pitchFamily="34" charset="0"/>
                </a:rPr>
                <a:t>comprehensam</a:t>
              </a:r>
              <a:r>
                <a:rPr lang="en-US" sz="1200" dirty="0">
                  <a:solidFill>
                    <a:schemeClr val="bg1"/>
                  </a:solidFill>
                  <a:latin typeface="+mn-lt"/>
                  <a:ea typeface="Open Sans Light" panose="020B0306030504020204" pitchFamily="34" charset="0"/>
                  <a:cs typeface="Open Sans Light" panose="020B0306030504020204" pitchFamily="34" charset="0"/>
                </a:rPr>
                <a:t> in.</a:t>
              </a:r>
            </a:p>
            <a:p>
              <a:pPr marL="191978" indent="-191978" algn="l">
                <a:lnSpc>
                  <a:spcPts val="1512"/>
                </a:lnSpc>
                <a:buFont typeface="Arial" panose="020B0604020202020204" pitchFamily="34" charset="0"/>
                <a:buChar char="•"/>
              </a:pPr>
              <a:r>
                <a:rPr lang="en-US" sz="1200" dirty="0">
                  <a:solidFill>
                    <a:schemeClr val="bg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bg1"/>
                  </a:solidFill>
                  <a:latin typeface="+mn-lt"/>
                  <a:ea typeface="Open Sans Light" panose="020B0306030504020204" pitchFamily="34" charset="0"/>
                  <a:cs typeface="Open Sans Light" panose="020B0306030504020204" pitchFamily="34" charset="0"/>
                </a:rPr>
                <a:t>amet</a:t>
              </a:r>
              <a:r>
                <a:rPr lang="en-US" sz="1200" dirty="0">
                  <a:solidFill>
                    <a:schemeClr val="bg1"/>
                  </a:solidFill>
                  <a:latin typeface="+mn-lt"/>
                  <a:ea typeface="Open Sans Light" panose="020B0306030504020204" pitchFamily="34" charset="0"/>
                  <a:cs typeface="Open Sans Light" panose="020B0306030504020204" pitchFamily="34" charset="0"/>
                </a:rPr>
                <a:t>, cum modo </a:t>
              </a:r>
              <a:r>
                <a:rPr lang="en-US" sz="1200" dirty="0" err="1">
                  <a:solidFill>
                    <a:schemeClr val="bg1"/>
                  </a:solidFill>
                  <a:latin typeface="+mn-lt"/>
                  <a:ea typeface="Open Sans Light" panose="020B0306030504020204" pitchFamily="34" charset="0"/>
                  <a:cs typeface="Open Sans Light" panose="020B0306030504020204" pitchFamily="34" charset="0"/>
                </a:rPr>
                <a:t>comprehensam</a:t>
              </a:r>
              <a:r>
                <a:rPr lang="en-US" sz="1200" dirty="0">
                  <a:solidFill>
                    <a:schemeClr val="bg1"/>
                  </a:solidFill>
                  <a:latin typeface="+mn-lt"/>
                  <a:ea typeface="Open Sans Light" panose="020B0306030504020204" pitchFamily="34" charset="0"/>
                  <a:cs typeface="Open Sans Light" panose="020B0306030504020204" pitchFamily="34" charset="0"/>
                </a:rPr>
                <a:t> in. Sed </a:t>
              </a:r>
              <a:r>
                <a:rPr lang="en-US" sz="1200" dirty="0" err="1">
                  <a:solidFill>
                    <a:schemeClr val="bg1"/>
                  </a:solidFill>
                  <a:latin typeface="+mn-lt"/>
                  <a:ea typeface="Open Sans Light" panose="020B0306030504020204" pitchFamily="34" charset="0"/>
                  <a:cs typeface="Open Sans Light" panose="020B0306030504020204" pitchFamily="34" charset="0"/>
                </a:rPr>
                <a:t>nibh</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theophrastus</a:t>
              </a:r>
              <a:r>
                <a:rPr lang="en-US" sz="1200" dirty="0">
                  <a:solidFill>
                    <a:schemeClr val="bg1"/>
                  </a:solidFill>
                  <a:latin typeface="+mn-lt"/>
                  <a:ea typeface="Open Sans Light" panose="020B0306030504020204" pitchFamily="34" charset="0"/>
                  <a:cs typeface="Open Sans Light" panose="020B0306030504020204" pitchFamily="34" charset="0"/>
                </a:rPr>
                <a:t> in, ex </a:t>
              </a:r>
              <a:r>
                <a:rPr lang="en-US" sz="1200" dirty="0" err="1">
                  <a:solidFill>
                    <a:schemeClr val="bg1"/>
                  </a:solidFill>
                  <a:latin typeface="+mn-lt"/>
                  <a:ea typeface="Open Sans Light" panose="020B0306030504020204" pitchFamily="34" charset="0"/>
                  <a:cs typeface="Open Sans Light" panose="020B0306030504020204" pitchFamily="34" charset="0"/>
                </a:rPr>
                <a:t>dictas</a:t>
              </a:r>
              <a:r>
                <a:rPr lang="en-US" sz="1200" dirty="0">
                  <a:solidFill>
                    <a:schemeClr val="bg1"/>
                  </a:solidFill>
                  <a:latin typeface="+mn-lt"/>
                  <a:ea typeface="Open Sans Light" panose="020B0306030504020204" pitchFamily="34" charset="0"/>
                  <a:cs typeface="Open Sans Light" panose="020B0306030504020204" pitchFamily="34" charset="0"/>
                </a:rPr>
                <a:t> </a:t>
              </a:r>
              <a:r>
                <a:rPr lang="en-US" sz="1200" dirty="0" err="1">
                  <a:solidFill>
                    <a:schemeClr val="bg1"/>
                  </a:solidFill>
                  <a:latin typeface="+mn-lt"/>
                  <a:ea typeface="Open Sans Light" panose="020B0306030504020204" pitchFamily="34" charset="0"/>
                  <a:cs typeface="Open Sans Light" panose="020B0306030504020204" pitchFamily="34" charset="0"/>
                </a:rPr>
                <a:t>conceptam</a:t>
              </a:r>
              <a:r>
                <a:rPr lang="en-US" sz="1200" dirty="0">
                  <a:solidFill>
                    <a:schemeClr val="bg1"/>
                  </a:solidFill>
                  <a:latin typeface="+mn-lt"/>
                  <a:ea typeface="Open Sans Light" panose="020B0306030504020204" pitchFamily="34" charset="0"/>
                  <a:cs typeface="Open Sans Light" panose="020B0306030504020204" pitchFamily="34" charset="0"/>
                </a:rPr>
                <a:t> vis. . </a:t>
              </a:r>
            </a:p>
          </p:txBody>
        </p:sp>
        <p:sp>
          <p:nvSpPr>
            <p:cNvPr id="19" name="Subtitle 2">
              <a:extLst>
                <a:ext uri="{FF2B5EF4-FFF2-40B4-BE49-F238E27FC236}">
                  <a16:creationId xmlns:a16="http://schemas.microsoft.com/office/drawing/2014/main" id="{90AD4D9C-243B-4141-9C34-A552E08C0D6E}"/>
                </a:ext>
              </a:extLst>
            </p:cNvPr>
            <p:cNvSpPr txBox="1">
              <a:spLocks/>
            </p:cNvSpPr>
            <p:nvPr/>
          </p:nvSpPr>
          <p:spPr>
            <a:xfrm>
              <a:off x="4867423" y="1677016"/>
              <a:ext cx="1697399" cy="570212"/>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da-DK" sz="1400" dirty="0">
                  <a:solidFill>
                    <a:schemeClr val="bg1"/>
                  </a:solidFill>
                  <a:latin typeface="+mn-lt"/>
                  <a:ea typeface="Lato Light" panose="020F0502020204030203" pitchFamily="34" charset="0"/>
                  <a:cs typeface="Mukta ExtraLight" panose="020B0000000000000000" pitchFamily="34" charset="77"/>
                </a:rPr>
                <a:t>Lorem ipsum dolor sit amet.</a:t>
              </a:r>
              <a:r>
                <a:rPr lang="en-US" sz="1400" dirty="0">
                  <a:solidFill>
                    <a:schemeClr val="bg1"/>
                  </a:solidFill>
                  <a:latin typeface="+mn-lt"/>
                  <a:ea typeface="Lato Light" panose="020F0502020204030203" pitchFamily="34" charset="0"/>
                  <a:cs typeface="Mukta ExtraLight" panose="020B0000000000000000" pitchFamily="34" charset="77"/>
                </a:rPr>
                <a:t> cum modo </a:t>
              </a:r>
              <a:r>
                <a:rPr lang="en-US" sz="1400" dirty="0" err="1">
                  <a:solidFill>
                    <a:schemeClr val="bg1"/>
                  </a:solidFill>
                  <a:latin typeface="+mn-lt"/>
                  <a:ea typeface="Lato Light" panose="020F0502020204030203" pitchFamily="34" charset="0"/>
                  <a:cs typeface="Mukta ExtraLight" panose="020B0000000000000000" pitchFamily="34" charset="77"/>
                </a:rPr>
                <a:t>comprehensam</a:t>
              </a:r>
              <a:r>
                <a:rPr lang="en-US" sz="1400" dirty="0">
                  <a:solidFill>
                    <a:schemeClr val="bg1"/>
                  </a:solidFill>
                  <a:latin typeface="+mn-lt"/>
                  <a:ea typeface="Lato Light" panose="020F0502020204030203" pitchFamily="34" charset="0"/>
                  <a:cs typeface="Mukta ExtraLight" panose="020B0000000000000000" pitchFamily="34" charset="77"/>
                </a:rPr>
                <a:t> in..</a:t>
              </a:r>
            </a:p>
          </p:txBody>
        </p:sp>
        <p:sp>
          <p:nvSpPr>
            <p:cNvPr id="20" name="Subtitle 2">
              <a:extLst>
                <a:ext uri="{FF2B5EF4-FFF2-40B4-BE49-F238E27FC236}">
                  <a16:creationId xmlns:a16="http://schemas.microsoft.com/office/drawing/2014/main" id="{FEA9A8B5-8D90-4205-AF7C-7DCAE47D115D}"/>
                </a:ext>
              </a:extLst>
            </p:cNvPr>
            <p:cNvSpPr txBox="1">
              <a:spLocks/>
            </p:cNvSpPr>
            <p:nvPr/>
          </p:nvSpPr>
          <p:spPr>
            <a:xfrm>
              <a:off x="7922223" y="1677016"/>
              <a:ext cx="1697399" cy="570212"/>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da-DK" sz="1400" dirty="0">
                  <a:solidFill>
                    <a:schemeClr val="bg1"/>
                  </a:solidFill>
                  <a:latin typeface="+mn-lt"/>
                  <a:ea typeface="Lato Light" panose="020F0502020204030203" pitchFamily="34" charset="0"/>
                  <a:cs typeface="Mukta ExtraLight" panose="020B0000000000000000" pitchFamily="34" charset="77"/>
                </a:rPr>
                <a:t>Lorem ipsum dolor sit amet.</a:t>
              </a:r>
              <a:r>
                <a:rPr lang="en-US" sz="1400" dirty="0">
                  <a:solidFill>
                    <a:schemeClr val="bg1"/>
                  </a:solidFill>
                  <a:latin typeface="+mn-lt"/>
                  <a:ea typeface="Lato Light" panose="020F0502020204030203" pitchFamily="34" charset="0"/>
                  <a:cs typeface="Mukta ExtraLight" panose="020B0000000000000000" pitchFamily="34" charset="77"/>
                </a:rPr>
                <a:t> cum modo </a:t>
              </a:r>
              <a:r>
                <a:rPr lang="en-US" sz="1400" dirty="0" err="1">
                  <a:solidFill>
                    <a:schemeClr val="bg1"/>
                  </a:solidFill>
                  <a:latin typeface="+mn-lt"/>
                  <a:ea typeface="Lato Light" panose="020F0502020204030203" pitchFamily="34" charset="0"/>
                  <a:cs typeface="Mukta ExtraLight" panose="020B0000000000000000" pitchFamily="34" charset="77"/>
                </a:rPr>
                <a:t>comprehensam</a:t>
              </a:r>
              <a:r>
                <a:rPr lang="en-US" sz="1400" dirty="0">
                  <a:solidFill>
                    <a:schemeClr val="bg1"/>
                  </a:solidFill>
                  <a:latin typeface="+mn-lt"/>
                  <a:ea typeface="Lato Light" panose="020F0502020204030203" pitchFamily="34" charset="0"/>
                  <a:cs typeface="Mukta ExtraLight" panose="020B0000000000000000" pitchFamily="34" charset="77"/>
                </a:rPr>
                <a:t> in..</a:t>
              </a:r>
            </a:p>
          </p:txBody>
        </p:sp>
        <p:sp>
          <p:nvSpPr>
            <p:cNvPr id="21" name="Right Arrow 22">
              <a:extLst>
                <a:ext uri="{FF2B5EF4-FFF2-40B4-BE49-F238E27FC236}">
                  <a16:creationId xmlns:a16="http://schemas.microsoft.com/office/drawing/2014/main" id="{A0C92C92-3C86-484A-9DFC-C99FAC1704E4}"/>
                </a:ext>
              </a:extLst>
            </p:cNvPr>
            <p:cNvSpPr/>
            <p:nvPr/>
          </p:nvSpPr>
          <p:spPr>
            <a:xfrm>
              <a:off x="6695534" y="1612096"/>
              <a:ext cx="446792" cy="670481"/>
            </a:xfrm>
            <a:prstGeom prst="rightArrow">
              <a:avLst>
                <a:gd name="adj1" fmla="val 50000"/>
                <a:gd name="adj2" fmla="val 72917"/>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p>
          </p:txBody>
        </p:sp>
      </p:grpSp>
      <p:pic>
        <p:nvPicPr>
          <p:cNvPr id="22" name="Graphic 21" descr="Single gear">
            <a:extLst>
              <a:ext uri="{FF2B5EF4-FFF2-40B4-BE49-F238E27FC236}">
                <a16:creationId xmlns:a16="http://schemas.microsoft.com/office/drawing/2014/main" id="{5F416758-7281-4882-BDD6-EC61A419AA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33383" y="2171694"/>
            <a:ext cx="778259" cy="778259"/>
          </a:xfrm>
          <a:prstGeom prst="rect">
            <a:avLst/>
          </a:prstGeom>
        </p:spPr>
      </p:pic>
      <p:pic>
        <p:nvPicPr>
          <p:cNvPr id="23" name="Graphic 22" descr="Lightbulb">
            <a:extLst>
              <a:ext uri="{FF2B5EF4-FFF2-40B4-BE49-F238E27FC236}">
                <a16:creationId xmlns:a16="http://schemas.microsoft.com/office/drawing/2014/main" id="{43C523B2-465C-4B69-B6A8-0D996FD1D5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4561" y="2161119"/>
            <a:ext cx="778259" cy="778259"/>
          </a:xfrm>
          <a:prstGeom prst="rect">
            <a:avLst/>
          </a:prstGeom>
        </p:spPr>
      </p:pic>
      <p:pic>
        <p:nvPicPr>
          <p:cNvPr id="24" name="Graphic 23" descr="Playbook">
            <a:extLst>
              <a:ext uri="{FF2B5EF4-FFF2-40B4-BE49-F238E27FC236}">
                <a16:creationId xmlns:a16="http://schemas.microsoft.com/office/drawing/2014/main" id="{1A08462E-6E7E-4AB0-866B-2E88DBC98B1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22778" y="2177598"/>
            <a:ext cx="778259" cy="778259"/>
          </a:xfrm>
          <a:prstGeom prst="rect">
            <a:avLst/>
          </a:prstGeom>
        </p:spPr>
      </p:pic>
    </p:spTree>
    <p:extLst>
      <p:ext uri="{BB962C8B-B14F-4D97-AF65-F5344CB8AC3E}">
        <p14:creationId xmlns:p14="http://schemas.microsoft.com/office/powerpoint/2010/main" val="181113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9F259B-607C-4917-96C4-9FA3C027C4A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B8C8926-EF73-46E2-A52C-C4D855FB439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58FED45-C5C5-4462-A588-0C9E66C879CC}"/>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B407527D-E466-490D-8C09-F6095DFA030D}"/>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115B2BB-1707-4402-B9EC-F2B59B70CFF2}"/>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06396030-E4D9-43DC-BE1E-EB1369E1A9DB}"/>
              </a:ext>
            </a:extLst>
          </p:cNvPr>
          <p:cNvGrpSpPr/>
          <p:nvPr/>
        </p:nvGrpSpPr>
        <p:grpSpPr>
          <a:xfrm>
            <a:off x="381001" y="2102462"/>
            <a:ext cx="10781107" cy="3735867"/>
            <a:chOff x="902352" y="1725358"/>
            <a:chExt cx="8739987" cy="3028578"/>
          </a:xfrm>
        </p:grpSpPr>
        <p:sp>
          <p:nvSpPr>
            <p:cNvPr id="8" name="Right Arrow 3">
              <a:extLst>
                <a:ext uri="{FF2B5EF4-FFF2-40B4-BE49-F238E27FC236}">
                  <a16:creationId xmlns:a16="http://schemas.microsoft.com/office/drawing/2014/main" id="{737CD958-A762-49CD-8D42-1F38F12BCF1A}"/>
                </a:ext>
              </a:extLst>
            </p:cNvPr>
            <p:cNvSpPr/>
            <p:nvPr/>
          </p:nvSpPr>
          <p:spPr>
            <a:xfrm rot="5400000">
              <a:off x="1543985" y="3612102"/>
              <a:ext cx="879187" cy="273597"/>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22" dirty="0">
                <a:solidFill>
                  <a:srgbClr val="FFFFFF"/>
                </a:solidFill>
              </a:endParaRPr>
            </a:p>
          </p:txBody>
        </p:sp>
        <p:sp>
          <p:nvSpPr>
            <p:cNvPr id="9" name="Right Arrow 4">
              <a:extLst>
                <a:ext uri="{FF2B5EF4-FFF2-40B4-BE49-F238E27FC236}">
                  <a16:creationId xmlns:a16="http://schemas.microsoft.com/office/drawing/2014/main" id="{5BE28E25-5002-4A7B-9A23-64A626F859A3}"/>
                </a:ext>
              </a:extLst>
            </p:cNvPr>
            <p:cNvSpPr/>
            <p:nvPr/>
          </p:nvSpPr>
          <p:spPr>
            <a:xfrm rot="5400000">
              <a:off x="8251898" y="2388148"/>
              <a:ext cx="879187" cy="273597"/>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22" dirty="0">
                <a:solidFill>
                  <a:srgbClr val="FFFFFF"/>
                </a:solidFill>
              </a:endParaRPr>
            </a:p>
          </p:txBody>
        </p:sp>
        <p:sp>
          <p:nvSpPr>
            <p:cNvPr id="10" name="Right Arrow 5">
              <a:extLst>
                <a:ext uri="{FF2B5EF4-FFF2-40B4-BE49-F238E27FC236}">
                  <a16:creationId xmlns:a16="http://schemas.microsoft.com/office/drawing/2014/main" id="{25283CC1-93B3-4E50-A4EA-85A0206F7F78}"/>
                </a:ext>
              </a:extLst>
            </p:cNvPr>
            <p:cNvSpPr/>
            <p:nvPr/>
          </p:nvSpPr>
          <p:spPr>
            <a:xfrm>
              <a:off x="2845448" y="4331571"/>
              <a:ext cx="317598" cy="244922"/>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22" dirty="0">
                <a:solidFill>
                  <a:srgbClr val="FFFFFF"/>
                </a:solidFill>
              </a:endParaRPr>
            </a:p>
          </p:txBody>
        </p:sp>
        <p:sp>
          <p:nvSpPr>
            <p:cNvPr id="11" name="Right Arrow 6">
              <a:extLst>
                <a:ext uri="{FF2B5EF4-FFF2-40B4-BE49-F238E27FC236}">
                  <a16:creationId xmlns:a16="http://schemas.microsoft.com/office/drawing/2014/main" id="{31E66314-0DA2-452D-B6A4-1E96DDE78133}"/>
                </a:ext>
              </a:extLst>
            </p:cNvPr>
            <p:cNvSpPr/>
            <p:nvPr/>
          </p:nvSpPr>
          <p:spPr>
            <a:xfrm>
              <a:off x="5061871" y="4331571"/>
              <a:ext cx="317598" cy="244922"/>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22" dirty="0">
                <a:solidFill>
                  <a:srgbClr val="FFFFFF"/>
                </a:solidFill>
              </a:endParaRPr>
            </a:p>
          </p:txBody>
        </p:sp>
        <p:sp>
          <p:nvSpPr>
            <p:cNvPr id="12" name="Right Arrow 7">
              <a:extLst>
                <a:ext uri="{FF2B5EF4-FFF2-40B4-BE49-F238E27FC236}">
                  <a16:creationId xmlns:a16="http://schemas.microsoft.com/office/drawing/2014/main" id="{950BD3CA-D0CA-4D0C-A083-75698AB763EE}"/>
                </a:ext>
              </a:extLst>
            </p:cNvPr>
            <p:cNvSpPr/>
            <p:nvPr/>
          </p:nvSpPr>
          <p:spPr>
            <a:xfrm>
              <a:off x="7278293" y="4331571"/>
              <a:ext cx="317598" cy="244922"/>
            </a:xfrm>
            <a:prstGeom prst="right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22" dirty="0">
                <a:solidFill>
                  <a:srgbClr val="FFFFFF"/>
                </a:solidFill>
              </a:endParaRPr>
            </a:p>
          </p:txBody>
        </p:sp>
        <p:sp>
          <p:nvSpPr>
            <p:cNvPr id="13" name="Right Arrow 8">
              <a:extLst>
                <a:ext uri="{FF2B5EF4-FFF2-40B4-BE49-F238E27FC236}">
                  <a16:creationId xmlns:a16="http://schemas.microsoft.com/office/drawing/2014/main" id="{43F15AC8-6FD3-49EB-9E70-11191CBF8A6E}"/>
                </a:ext>
              </a:extLst>
            </p:cNvPr>
            <p:cNvSpPr/>
            <p:nvPr/>
          </p:nvSpPr>
          <p:spPr>
            <a:xfrm>
              <a:off x="2811804" y="1910545"/>
              <a:ext cx="317598" cy="24492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22" dirty="0">
                <a:solidFill>
                  <a:srgbClr val="FFFFFF"/>
                </a:solidFill>
              </a:endParaRPr>
            </a:p>
          </p:txBody>
        </p:sp>
        <p:sp>
          <p:nvSpPr>
            <p:cNvPr id="14" name="Right Arrow 9">
              <a:extLst>
                <a:ext uri="{FF2B5EF4-FFF2-40B4-BE49-F238E27FC236}">
                  <a16:creationId xmlns:a16="http://schemas.microsoft.com/office/drawing/2014/main" id="{3382A362-AC3F-4B5E-A5EA-08AF02686DB1}"/>
                </a:ext>
              </a:extLst>
            </p:cNvPr>
            <p:cNvSpPr/>
            <p:nvPr/>
          </p:nvSpPr>
          <p:spPr>
            <a:xfrm>
              <a:off x="5034892" y="1910545"/>
              <a:ext cx="317598" cy="24492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22" dirty="0">
                <a:solidFill>
                  <a:srgbClr val="FFFFFF"/>
                </a:solidFill>
              </a:endParaRPr>
            </a:p>
          </p:txBody>
        </p:sp>
        <p:sp>
          <p:nvSpPr>
            <p:cNvPr id="15" name="TextBox 14">
              <a:extLst>
                <a:ext uri="{FF2B5EF4-FFF2-40B4-BE49-F238E27FC236}">
                  <a16:creationId xmlns:a16="http://schemas.microsoft.com/office/drawing/2014/main" id="{BA51E4C3-B35E-482D-A086-57C2A054E999}"/>
                </a:ext>
              </a:extLst>
            </p:cNvPr>
            <p:cNvSpPr txBox="1"/>
            <p:nvPr/>
          </p:nvSpPr>
          <p:spPr>
            <a:xfrm>
              <a:off x="1196206" y="1772206"/>
              <a:ext cx="1738221" cy="521601"/>
            </a:xfrm>
            <a:prstGeom prst="rect">
              <a:avLst/>
            </a:prstGeom>
            <a:solidFill>
              <a:schemeClr val="accent1"/>
            </a:solidFill>
          </p:spPr>
          <p:txBody>
            <a:bodyPr wrap="square" lIns="204727" tIns="102364" rIns="204727" bIns="102364" rtlCol="0" anchor="ctr" anchorCtr="0">
              <a:noAutofit/>
            </a:bodyPr>
            <a:lstStyle/>
            <a:p>
              <a:pPr marL="481159"/>
              <a:endParaRPr lang="en-US" sz="1175" dirty="0">
                <a:solidFill>
                  <a:srgbClr val="FFFFFF"/>
                </a:solidFill>
              </a:endParaRPr>
            </a:p>
          </p:txBody>
        </p:sp>
        <p:sp>
          <p:nvSpPr>
            <p:cNvPr id="16" name="TextBox 15">
              <a:extLst>
                <a:ext uri="{FF2B5EF4-FFF2-40B4-BE49-F238E27FC236}">
                  <a16:creationId xmlns:a16="http://schemas.microsoft.com/office/drawing/2014/main" id="{284BF8B9-F9DE-474D-B50B-AE77589C73B5}"/>
                </a:ext>
              </a:extLst>
            </p:cNvPr>
            <p:cNvSpPr txBox="1"/>
            <p:nvPr/>
          </p:nvSpPr>
          <p:spPr>
            <a:xfrm>
              <a:off x="3439005" y="1772206"/>
              <a:ext cx="1727845" cy="521601"/>
            </a:xfrm>
            <a:prstGeom prst="rect">
              <a:avLst/>
            </a:prstGeom>
            <a:solidFill>
              <a:schemeClr val="accent1"/>
            </a:solidFill>
          </p:spPr>
          <p:txBody>
            <a:bodyPr wrap="square" lIns="204727" tIns="102364" rIns="204727" bIns="102364" rtlCol="0" anchor="ctr" anchorCtr="0">
              <a:noAutofit/>
            </a:bodyPr>
            <a:lstStyle>
              <a:defPPr>
                <a:defRPr lang="en-US"/>
              </a:defPPr>
              <a:lvl1pPr marL="573088">
                <a:defRPr sz="1400">
                  <a:solidFill>
                    <a:srgbClr val="FFFFFF"/>
                  </a:solidFill>
                </a:defRPr>
              </a:lvl1pPr>
            </a:lstStyle>
            <a:p>
              <a:endParaRPr lang="en-US" sz="1175" dirty="0"/>
            </a:p>
          </p:txBody>
        </p:sp>
        <p:sp>
          <p:nvSpPr>
            <p:cNvPr id="17" name="TextBox 16">
              <a:extLst>
                <a:ext uri="{FF2B5EF4-FFF2-40B4-BE49-F238E27FC236}">
                  <a16:creationId xmlns:a16="http://schemas.microsoft.com/office/drawing/2014/main" id="{EBA85AB6-4DA7-4918-BEA6-B52271BBC3C9}"/>
                </a:ext>
              </a:extLst>
            </p:cNvPr>
            <p:cNvSpPr txBox="1"/>
            <p:nvPr/>
          </p:nvSpPr>
          <p:spPr>
            <a:xfrm>
              <a:off x="5673742" y="1772206"/>
              <a:ext cx="1717525" cy="521601"/>
            </a:xfrm>
            <a:prstGeom prst="rect">
              <a:avLst/>
            </a:prstGeom>
            <a:solidFill>
              <a:schemeClr val="accent1"/>
            </a:solidFill>
          </p:spPr>
          <p:txBody>
            <a:bodyPr wrap="square" lIns="204727" tIns="102364" rIns="204727" bIns="102364" rtlCol="0" anchor="ctr" anchorCtr="0">
              <a:noAutofit/>
            </a:bodyPr>
            <a:lstStyle>
              <a:defPPr>
                <a:defRPr lang="en-US"/>
              </a:defPPr>
              <a:lvl1pPr marL="573088">
                <a:defRPr sz="1400">
                  <a:solidFill>
                    <a:srgbClr val="FFFFFF"/>
                  </a:solidFill>
                </a:defRPr>
              </a:lvl1pPr>
            </a:lstStyle>
            <a:p>
              <a:endParaRPr lang="en-US" sz="1175" dirty="0"/>
            </a:p>
          </p:txBody>
        </p:sp>
        <p:sp>
          <p:nvSpPr>
            <p:cNvPr id="18" name="Right Arrow 13">
              <a:extLst>
                <a:ext uri="{FF2B5EF4-FFF2-40B4-BE49-F238E27FC236}">
                  <a16:creationId xmlns:a16="http://schemas.microsoft.com/office/drawing/2014/main" id="{B167705C-2414-4630-80E0-F214BC121DE4}"/>
                </a:ext>
              </a:extLst>
            </p:cNvPr>
            <p:cNvSpPr/>
            <p:nvPr/>
          </p:nvSpPr>
          <p:spPr>
            <a:xfrm>
              <a:off x="7257981" y="1910545"/>
              <a:ext cx="317598" cy="24492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22" dirty="0">
                <a:solidFill>
                  <a:srgbClr val="FFFFFF"/>
                </a:solidFill>
              </a:endParaRPr>
            </a:p>
          </p:txBody>
        </p:sp>
        <p:sp>
          <p:nvSpPr>
            <p:cNvPr id="19" name="TextBox 18">
              <a:extLst>
                <a:ext uri="{FF2B5EF4-FFF2-40B4-BE49-F238E27FC236}">
                  <a16:creationId xmlns:a16="http://schemas.microsoft.com/office/drawing/2014/main" id="{4808DF7A-F8A5-4AFD-8DA4-DE3115B087EF}"/>
                </a:ext>
              </a:extLst>
            </p:cNvPr>
            <p:cNvSpPr txBox="1"/>
            <p:nvPr/>
          </p:nvSpPr>
          <p:spPr>
            <a:xfrm>
              <a:off x="7903783" y="1772206"/>
              <a:ext cx="1738556" cy="521601"/>
            </a:xfrm>
            <a:prstGeom prst="rect">
              <a:avLst/>
            </a:prstGeom>
            <a:solidFill>
              <a:schemeClr val="accent1"/>
            </a:solidFill>
          </p:spPr>
          <p:txBody>
            <a:bodyPr wrap="square" lIns="204727" tIns="102364" rIns="204727" bIns="102364" rtlCol="0" anchor="ctr" anchorCtr="0">
              <a:noAutofit/>
            </a:bodyPr>
            <a:lstStyle>
              <a:defPPr>
                <a:defRPr lang="en-US"/>
              </a:defPPr>
              <a:lvl1pPr marL="573088">
                <a:defRPr sz="1400">
                  <a:solidFill>
                    <a:srgbClr val="FFFFFF"/>
                  </a:solidFill>
                </a:defRPr>
              </a:lvl1pPr>
            </a:lstStyle>
            <a:p>
              <a:endParaRPr lang="en-US" sz="1175" dirty="0"/>
            </a:p>
          </p:txBody>
        </p:sp>
        <p:sp>
          <p:nvSpPr>
            <p:cNvPr id="20" name="TextBox 19">
              <a:extLst>
                <a:ext uri="{FF2B5EF4-FFF2-40B4-BE49-F238E27FC236}">
                  <a16:creationId xmlns:a16="http://schemas.microsoft.com/office/drawing/2014/main" id="{C21DB4E4-E669-4464-8F1B-114CD3442D36}"/>
                </a:ext>
              </a:extLst>
            </p:cNvPr>
            <p:cNvSpPr txBox="1"/>
            <p:nvPr/>
          </p:nvSpPr>
          <p:spPr>
            <a:xfrm>
              <a:off x="7903783" y="2963364"/>
              <a:ext cx="1738556" cy="521601"/>
            </a:xfrm>
            <a:prstGeom prst="rect">
              <a:avLst/>
            </a:prstGeom>
            <a:solidFill>
              <a:schemeClr val="accent2"/>
            </a:solidFill>
          </p:spPr>
          <p:txBody>
            <a:bodyPr wrap="square" lIns="204727" tIns="102364" rIns="204727" bIns="102364" rtlCol="0" anchor="ctr" anchorCtr="0">
              <a:noAutofit/>
            </a:bodyPr>
            <a:lstStyle>
              <a:defPPr>
                <a:defRPr lang="en-US"/>
              </a:defPPr>
              <a:lvl1pPr marL="573088">
                <a:defRPr sz="1400">
                  <a:solidFill>
                    <a:srgbClr val="FFFFFF"/>
                  </a:solidFill>
                </a:defRPr>
              </a:lvl1pPr>
            </a:lstStyle>
            <a:p>
              <a:endParaRPr lang="en-US" sz="1175" dirty="0"/>
            </a:p>
          </p:txBody>
        </p:sp>
        <p:sp>
          <p:nvSpPr>
            <p:cNvPr id="21" name="TextBox 20">
              <a:extLst>
                <a:ext uri="{FF2B5EF4-FFF2-40B4-BE49-F238E27FC236}">
                  <a16:creationId xmlns:a16="http://schemas.microsoft.com/office/drawing/2014/main" id="{94BFC38C-04AD-4810-BCAD-7908DC98EAFA}"/>
                </a:ext>
              </a:extLst>
            </p:cNvPr>
            <p:cNvSpPr txBox="1"/>
            <p:nvPr/>
          </p:nvSpPr>
          <p:spPr>
            <a:xfrm>
              <a:off x="5681737" y="2963364"/>
              <a:ext cx="1708138" cy="521601"/>
            </a:xfrm>
            <a:prstGeom prst="rect">
              <a:avLst/>
            </a:prstGeom>
            <a:solidFill>
              <a:schemeClr val="accent2"/>
            </a:solidFill>
          </p:spPr>
          <p:txBody>
            <a:bodyPr wrap="square" lIns="204727" tIns="102364" rIns="204727" bIns="102364" rtlCol="0" anchor="ctr" anchorCtr="0">
              <a:noAutofit/>
            </a:bodyPr>
            <a:lstStyle>
              <a:defPPr>
                <a:defRPr lang="en-US"/>
              </a:defPPr>
              <a:lvl1pPr marL="573088">
                <a:defRPr sz="1400">
                  <a:solidFill>
                    <a:srgbClr val="FFFFFF"/>
                  </a:solidFill>
                </a:defRPr>
              </a:lvl1pPr>
            </a:lstStyle>
            <a:p>
              <a:endParaRPr lang="en-US" sz="1175" dirty="0"/>
            </a:p>
          </p:txBody>
        </p:sp>
        <p:sp>
          <p:nvSpPr>
            <p:cNvPr id="22" name="TextBox 21">
              <a:extLst>
                <a:ext uri="{FF2B5EF4-FFF2-40B4-BE49-F238E27FC236}">
                  <a16:creationId xmlns:a16="http://schemas.microsoft.com/office/drawing/2014/main" id="{43D787F6-841D-4296-84F6-0351C34D3A33}"/>
                </a:ext>
              </a:extLst>
            </p:cNvPr>
            <p:cNvSpPr txBox="1"/>
            <p:nvPr/>
          </p:nvSpPr>
          <p:spPr>
            <a:xfrm>
              <a:off x="3439005" y="2963364"/>
              <a:ext cx="1725064" cy="521601"/>
            </a:xfrm>
            <a:prstGeom prst="rect">
              <a:avLst/>
            </a:prstGeom>
            <a:solidFill>
              <a:schemeClr val="accent2"/>
            </a:solidFill>
          </p:spPr>
          <p:txBody>
            <a:bodyPr wrap="square" lIns="204727" tIns="102364" rIns="204727" bIns="102364" rtlCol="0" anchor="ctr" anchorCtr="0">
              <a:noAutofit/>
            </a:bodyPr>
            <a:lstStyle>
              <a:defPPr>
                <a:defRPr lang="en-US"/>
              </a:defPPr>
              <a:lvl1pPr marL="573088">
                <a:defRPr sz="1400">
                  <a:solidFill>
                    <a:srgbClr val="FFFFFF"/>
                  </a:solidFill>
                </a:defRPr>
              </a:lvl1pPr>
            </a:lstStyle>
            <a:p>
              <a:endParaRPr lang="en-US" sz="1175" dirty="0"/>
            </a:p>
          </p:txBody>
        </p:sp>
        <p:sp>
          <p:nvSpPr>
            <p:cNvPr id="23" name="TextBox 22">
              <a:extLst>
                <a:ext uri="{FF2B5EF4-FFF2-40B4-BE49-F238E27FC236}">
                  <a16:creationId xmlns:a16="http://schemas.microsoft.com/office/drawing/2014/main" id="{152E2A38-3B0E-43EE-AF42-D9A63E6E69F1}"/>
                </a:ext>
              </a:extLst>
            </p:cNvPr>
            <p:cNvSpPr txBox="1"/>
            <p:nvPr/>
          </p:nvSpPr>
          <p:spPr>
            <a:xfrm>
              <a:off x="1196206" y="2963364"/>
              <a:ext cx="1738221" cy="521601"/>
            </a:xfrm>
            <a:prstGeom prst="rect">
              <a:avLst/>
            </a:prstGeom>
            <a:solidFill>
              <a:schemeClr val="accent2"/>
            </a:solidFill>
          </p:spPr>
          <p:txBody>
            <a:bodyPr wrap="square" lIns="204727" tIns="102364" rIns="204727" bIns="102364" rtlCol="0" anchor="ctr" anchorCtr="0">
              <a:noAutofit/>
            </a:bodyPr>
            <a:lstStyle>
              <a:defPPr>
                <a:defRPr lang="en-US"/>
              </a:defPPr>
              <a:lvl1pPr marL="573088">
                <a:defRPr sz="1400">
                  <a:solidFill>
                    <a:srgbClr val="FFFFFF"/>
                  </a:solidFill>
                </a:defRPr>
              </a:lvl1pPr>
            </a:lstStyle>
            <a:p>
              <a:endParaRPr lang="en-US" sz="1175" dirty="0"/>
            </a:p>
          </p:txBody>
        </p:sp>
        <p:sp>
          <p:nvSpPr>
            <p:cNvPr id="24" name="Right Arrow 19">
              <a:extLst>
                <a:ext uri="{FF2B5EF4-FFF2-40B4-BE49-F238E27FC236}">
                  <a16:creationId xmlns:a16="http://schemas.microsoft.com/office/drawing/2014/main" id="{03E1285C-45B6-4C52-A78B-664FCEB24971}"/>
                </a:ext>
              </a:extLst>
            </p:cNvPr>
            <p:cNvSpPr/>
            <p:nvPr/>
          </p:nvSpPr>
          <p:spPr>
            <a:xfrm rot="10800000">
              <a:off x="7398248" y="3101704"/>
              <a:ext cx="317598" cy="244922"/>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22" dirty="0">
                <a:solidFill>
                  <a:srgbClr val="FFFFFF"/>
                </a:solidFill>
              </a:endParaRPr>
            </a:p>
          </p:txBody>
        </p:sp>
        <p:sp>
          <p:nvSpPr>
            <p:cNvPr id="25" name="Right Arrow 20">
              <a:extLst>
                <a:ext uri="{FF2B5EF4-FFF2-40B4-BE49-F238E27FC236}">
                  <a16:creationId xmlns:a16="http://schemas.microsoft.com/office/drawing/2014/main" id="{A465320E-B0C4-493B-954F-33F6EAC32511}"/>
                </a:ext>
              </a:extLst>
            </p:cNvPr>
            <p:cNvSpPr/>
            <p:nvPr/>
          </p:nvSpPr>
          <p:spPr>
            <a:xfrm rot="10800000">
              <a:off x="5172442" y="3101704"/>
              <a:ext cx="317598" cy="244922"/>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22" dirty="0">
                <a:solidFill>
                  <a:srgbClr val="FFFFFF"/>
                </a:solidFill>
              </a:endParaRPr>
            </a:p>
          </p:txBody>
        </p:sp>
        <p:sp>
          <p:nvSpPr>
            <p:cNvPr id="26" name="Right Arrow 21">
              <a:extLst>
                <a:ext uri="{FF2B5EF4-FFF2-40B4-BE49-F238E27FC236}">
                  <a16:creationId xmlns:a16="http://schemas.microsoft.com/office/drawing/2014/main" id="{E93EF8DF-B89A-4A75-AF1D-6DD25B34D00D}"/>
                </a:ext>
              </a:extLst>
            </p:cNvPr>
            <p:cNvSpPr/>
            <p:nvPr/>
          </p:nvSpPr>
          <p:spPr>
            <a:xfrm rot="10800000">
              <a:off x="2914647" y="3101704"/>
              <a:ext cx="317598" cy="244922"/>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22" dirty="0">
                <a:solidFill>
                  <a:srgbClr val="FFFFFF"/>
                </a:solidFill>
              </a:endParaRPr>
            </a:p>
          </p:txBody>
        </p:sp>
        <p:sp>
          <p:nvSpPr>
            <p:cNvPr id="27" name="TextBox 26">
              <a:extLst>
                <a:ext uri="{FF2B5EF4-FFF2-40B4-BE49-F238E27FC236}">
                  <a16:creationId xmlns:a16="http://schemas.microsoft.com/office/drawing/2014/main" id="{D4B4D573-7A67-4D61-9C88-9AADE3906DEB}"/>
                </a:ext>
              </a:extLst>
            </p:cNvPr>
            <p:cNvSpPr txBox="1"/>
            <p:nvPr/>
          </p:nvSpPr>
          <p:spPr>
            <a:xfrm>
              <a:off x="1196206" y="4193231"/>
              <a:ext cx="1738221" cy="521601"/>
            </a:xfrm>
            <a:prstGeom prst="rect">
              <a:avLst/>
            </a:prstGeom>
            <a:solidFill>
              <a:schemeClr val="accent3"/>
            </a:solidFill>
          </p:spPr>
          <p:txBody>
            <a:bodyPr wrap="square" lIns="204727" tIns="102364" rIns="204727" bIns="102364" rtlCol="0" anchor="ctr" anchorCtr="0">
              <a:noAutofit/>
            </a:bodyPr>
            <a:lstStyle>
              <a:defPPr>
                <a:defRPr lang="en-US"/>
              </a:defPPr>
              <a:lvl1pPr marL="573088">
                <a:defRPr sz="1400">
                  <a:solidFill>
                    <a:srgbClr val="FFFFFF"/>
                  </a:solidFill>
                </a:defRPr>
              </a:lvl1pPr>
            </a:lstStyle>
            <a:p>
              <a:endParaRPr lang="en-US" sz="1175" dirty="0"/>
            </a:p>
          </p:txBody>
        </p:sp>
        <p:sp>
          <p:nvSpPr>
            <p:cNvPr id="28" name="TextBox 27">
              <a:extLst>
                <a:ext uri="{FF2B5EF4-FFF2-40B4-BE49-F238E27FC236}">
                  <a16:creationId xmlns:a16="http://schemas.microsoft.com/office/drawing/2014/main" id="{8716B629-C6BE-4F99-960F-41E73E21FE24}"/>
                </a:ext>
              </a:extLst>
            </p:cNvPr>
            <p:cNvSpPr txBox="1"/>
            <p:nvPr/>
          </p:nvSpPr>
          <p:spPr>
            <a:xfrm>
              <a:off x="3439005" y="4193231"/>
              <a:ext cx="1743833" cy="521601"/>
            </a:xfrm>
            <a:prstGeom prst="rect">
              <a:avLst/>
            </a:prstGeom>
            <a:solidFill>
              <a:schemeClr val="accent3"/>
            </a:solidFill>
          </p:spPr>
          <p:txBody>
            <a:bodyPr wrap="square" lIns="204727" tIns="102364" rIns="204727" bIns="102364" rtlCol="0" anchor="ctr" anchorCtr="0">
              <a:noAutofit/>
            </a:bodyPr>
            <a:lstStyle>
              <a:defPPr>
                <a:defRPr lang="en-US"/>
              </a:defPPr>
              <a:lvl1pPr marL="573088">
                <a:defRPr sz="1400">
                  <a:solidFill>
                    <a:srgbClr val="FFFFFF"/>
                  </a:solidFill>
                </a:defRPr>
              </a:lvl1pPr>
            </a:lstStyle>
            <a:p>
              <a:endParaRPr lang="en-US" sz="1175" dirty="0"/>
            </a:p>
          </p:txBody>
        </p:sp>
        <p:sp>
          <p:nvSpPr>
            <p:cNvPr id="29" name="TextBox 28">
              <a:extLst>
                <a:ext uri="{FF2B5EF4-FFF2-40B4-BE49-F238E27FC236}">
                  <a16:creationId xmlns:a16="http://schemas.microsoft.com/office/drawing/2014/main" id="{AE04F870-2321-4678-BF90-6EA86698967A}"/>
                </a:ext>
              </a:extLst>
            </p:cNvPr>
            <p:cNvSpPr txBox="1"/>
            <p:nvPr/>
          </p:nvSpPr>
          <p:spPr>
            <a:xfrm>
              <a:off x="5681736" y="4193231"/>
              <a:ext cx="1717525" cy="521601"/>
            </a:xfrm>
            <a:prstGeom prst="rect">
              <a:avLst/>
            </a:prstGeom>
            <a:solidFill>
              <a:schemeClr val="accent3"/>
            </a:solidFill>
          </p:spPr>
          <p:txBody>
            <a:bodyPr wrap="square" lIns="204727" tIns="102364" rIns="204727" bIns="102364" rtlCol="0" anchor="ctr" anchorCtr="0">
              <a:noAutofit/>
            </a:bodyPr>
            <a:lstStyle>
              <a:defPPr>
                <a:defRPr lang="en-US"/>
              </a:defPPr>
              <a:lvl1pPr marL="573088">
                <a:defRPr sz="1400">
                  <a:solidFill>
                    <a:srgbClr val="FFFFFF"/>
                  </a:solidFill>
                </a:defRPr>
              </a:lvl1pPr>
            </a:lstStyle>
            <a:p>
              <a:endParaRPr lang="en-US" sz="1175" dirty="0"/>
            </a:p>
          </p:txBody>
        </p:sp>
        <p:sp>
          <p:nvSpPr>
            <p:cNvPr id="30" name="TextBox 29">
              <a:extLst>
                <a:ext uri="{FF2B5EF4-FFF2-40B4-BE49-F238E27FC236}">
                  <a16:creationId xmlns:a16="http://schemas.microsoft.com/office/drawing/2014/main" id="{2EA24B1C-0AC4-4D7F-95BE-2345A1650593}"/>
                </a:ext>
              </a:extLst>
            </p:cNvPr>
            <p:cNvSpPr txBox="1"/>
            <p:nvPr/>
          </p:nvSpPr>
          <p:spPr>
            <a:xfrm>
              <a:off x="7903783" y="4193231"/>
              <a:ext cx="1738556" cy="521601"/>
            </a:xfrm>
            <a:prstGeom prst="rect">
              <a:avLst/>
            </a:prstGeom>
            <a:solidFill>
              <a:schemeClr val="accent3"/>
            </a:solidFill>
          </p:spPr>
          <p:txBody>
            <a:bodyPr wrap="square" lIns="204727" tIns="102364" rIns="204727" bIns="102364" rtlCol="0" anchor="ctr" anchorCtr="0">
              <a:noAutofit/>
            </a:bodyPr>
            <a:lstStyle>
              <a:defPPr>
                <a:defRPr lang="en-US"/>
              </a:defPPr>
              <a:lvl1pPr marL="573088">
                <a:defRPr sz="1400">
                  <a:solidFill>
                    <a:srgbClr val="FFFFFF"/>
                  </a:solidFill>
                </a:defRPr>
              </a:lvl1pPr>
            </a:lstStyle>
            <a:p>
              <a:endParaRPr lang="en-US" sz="1175" dirty="0"/>
            </a:p>
          </p:txBody>
        </p:sp>
        <p:sp useBgFill="1">
          <p:nvSpPr>
            <p:cNvPr id="31" name="Oval 30">
              <a:extLst>
                <a:ext uri="{FF2B5EF4-FFF2-40B4-BE49-F238E27FC236}">
                  <a16:creationId xmlns:a16="http://schemas.microsoft.com/office/drawing/2014/main" id="{1399D8A0-312D-4F36-8F46-DF84F636D9FB}"/>
                </a:ext>
              </a:extLst>
            </p:cNvPr>
            <p:cNvSpPr/>
            <p:nvPr/>
          </p:nvSpPr>
          <p:spPr>
            <a:xfrm>
              <a:off x="902352" y="1725358"/>
              <a:ext cx="615296" cy="615296"/>
            </a:xfrm>
            <a:prstGeom prst="ellipse">
              <a:avLst/>
            </a:prstGeom>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022" dirty="0">
                <a:solidFill>
                  <a:schemeClr val="tx1"/>
                </a:solidFill>
              </a:endParaRPr>
            </a:p>
          </p:txBody>
        </p:sp>
        <p:sp useBgFill="1">
          <p:nvSpPr>
            <p:cNvPr id="32" name="Oval 31">
              <a:extLst>
                <a:ext uri="{FF2B5EF4-FFF2-40B4-BE49-F238E27FC236}">
                  <a16:creationId xmlns:a16="http://schemas.microsoft.com/office/drawing/2014/main" id="{B0026E06-B2FE-4008-BA73-79E0B30021F0}"/>
                </a:ext>
              </a:extLst>
            </p:cNvPr>
            <p:cNvSpPr/>
            <p:nvPr/>
          </p:nvSpPr>
          <p:spPr>
            <a:xfrm>
              <a:off x="3133245" y="1725358"/>
              <a:ext cx="615296" cy="615296"/>
            </a:xfrm>
            <a:prstGeom prst="ellipse">
              <a:avLst/>
            </a:prstGeom>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022" dirty="0">
                <a:solidFill>
                  <a:schemeClr val="tx1"/>
                </a:solidFill>
              </a:endParaRPr>
            </a:p>
          </p:txBody>
        </p:sp>
        <p:sp useBgFill="1">
          <p:nvSpPr>
            <p:cNvPr id="33" name="Oval 32">
              <a:extLst>
                <a:ext uri="{FF2B5EF4-FFF2-40B4-BE49-F238E27FC236}">
                  <a16:creationId xmlns:a16="http://schemas.microsoft.com/office/drawing/2014/main" id="{DB3C0B87-10C8-429D-B0D2-86D253324729}"/>
                </a:ext>
              </a:extLst>
            </p:cNvPr>
            <p:cNvSpPr/>
            <p:nvPr/>
          </p:nvSpPr>
          <p:spPr>
            <a:xfrm>
              <a:off x="5364139" y="1725358"/>
              <a:ext cx="615296" cy="615296"/>
            </a:xfrm>
            <a:prstGeom prst="ellipse">
              <a:avLst/>
            </a:prstGeom>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022" dirty="0">
                <a:solidFill>
                  <a:schemeClr val="tx1"/>
                </a:solidFill>
              </a:endParaRPr>
            </a:p>
          </p:txBody>
        </p:sp>
        <p:sp useBgFill="1">
          <p:nvSpPr>
            <p:cNvPr id="34" name="Oval 33">
              <a:extLst>
                <a:ext uri="{FF2B5EF4-FFF2-40B4-BE49-F238E27FC236}">
                  <a16:creationId xmlns:a16="http://schemas.microsoft.com/office/drawing/2014/main" id="{A2823163-EBC8-4C7C-BFDB-A96C6D61284C}"/>
                </a:ext>
              </a:extLst>
            </p:cNvPr>
            <p:cNvSpPr/>
            <p:nvPr/>
          </p:nvSpPr>
          <p:spPr>
            <a:xfrm>
              <a:off x="7595032" y="1725358"/>
              <a:ext cx="615296" cy="615296"/>
            </a:xfrm>
            <a:prstGeom prst="ellipse">
              <a:avLst/>
            </a:prstGeom>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022" dirty="0">
                <a:solidFill>
                  <a:schemeClr val="tx1"/>
                </a:solidFill>
              </a:endParaRPr>
            </a:p>
          </p:txBody>
        </p:sp>
        <p:sp useBgFill="1">
          <p:nvSpPr>
            <p:cNvPr id="35" name="Oval 34">
              <a:extLst>
                <a:ext uri="{FF2B5EF4-FFF2-40B4-BE49-F238E27FC236}">
                  <a16:creationId xmlns:a16="http://schemas.microsoft.com/office/drawing/2014/main" id="{F6AA6051-DF7C-4093-8F48-669E319572F9}"/>
                </a:ext>
              </a:extLst>
            </p:cNvPr>
            <p:cNvSpPr/>
            <p:nvPr/>
          </p:nvSpPr>
          <p:spPr>
            <a:xfrm>
              <a:off x="902352" y="2916154"/>
              <a:ext cx="615296" cy="615296"/>
            </a:xfrm>
            <a:prstGeom prst="ellipse">
              <a:avLst/>
            </a:prstGeom>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022" dirty="0">
                <a:solidFill>
                  <a:schemeClr val="tx1"/>
                </a:solidFill>
              </a:endParaRPr>
            </a:p>
          </p:txBody>
        </p:sp>
        <p:sp useBgFill="1">
          <p:nvSpPr>
            <p:cNvPr id="36" name="Oval 35">
              <a:extLst>
                <a:ext uri="{FF2B5EF4-FFF2-40B4-BE49-F238E27FC236}">
                  <a16:creationId xmlns:a16="http://schemas.microsoft.com/office/drawing/2014/main" id="{F9E640F3-0C99-4BED-8AC4-F7B723AEE30F}"/>
                </a:ext>
              </a:extLst>
            </p:cNvPr>
            <p:cNvSpPr/>
            <p:nvPr/>
          </p:nvSpPr>
          <p:spPr>
            <a:xfrm>
              <a:off x="3133245" y="2916154"/>
              <a:ext cx="615296" cy="615296"/>
            </a:xfrm>
            <a:prstGeom prst="ellipse">
              <a:avLst/>
            </a:prstGeom>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022" dirty="0">
                <a:solidFill>
                  <a:schemeClr val="tx1"/>
                </a:solidFill>
              </a:endParaRPr>
            </a:p>
          </p:txBody>
        </p:sp>
        <p:sp useBgFill="1">
          <p:nvSpPr>
            <p:cNvPr id="37" name="Oval 36">
              <a:extLst>
                <a:ext uri="{FF2B5EF4-FFF2-40B4-BE49-F238E27FC236}">
                  <a16:creationId xmlns:a16="http://schemas.microsoft.com/office/drawing/2014/main" id="{07CA30C4-B5B7-44DC-8E59-27C94073DF8B}"/>
                </a:ext>
              </a:extLst>
            </p:cNvPr>
            <p:cNvSpPr/>
            <p:nvPr/>
          </p:nvSpPr>
          <p:spPr>
            <a:xfrm>
              <a:off x="5364139" y="2916154"/>
              <a:ext cx="615296" cy="615296"/>
            </a:xfrm>
            <a:prstGeom prst="ellipse">
              <a:avLst/>
            </a:prstGeom>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022" dirty="0">
                <a:solidFill>
                  <a:schemeClr val="tx1"/>
                </a:solidFill>
              </a:endParaRPr>
            </a:p>
          </p:txBody>
        </p:sp>
        <p:sp useBgFill="1">
          <p:nvSpPr>
            <p:cNvPr id="38" name="Oval 37">
              <a:extLst>
                <a:ext uri="{FF2B5EF4-FFF2-40B4-BE49-F238E27FC236}">
                  <a16:creationId xmlns:a16="http://schemas.microsoft.com/office/drawing/2014/main" id="{2BDF013E-5AD0-4208-91E0-63F50980BC5F}"/>
                </a:ext>
              </a:extLst>
            </p:cNvPr>
            <p:cNvSpPr/>
            <p:nvPr/>
          </p:nvSpPr>
          <p:spPr>
            <a:xfrm>
              <a:off x="7595032" y="2916154"/>
              <a:ext cx="615296" cy="615296"/>
            </a:xfrm>
            <a:prstGeom prst="ellipse">
              <a:avLst/>
            </a:prstGeom>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022" dirty="0">
                <a:solidFill>
                  <a:schemeClr val="tx1"/>
                </a:solidFill>
              </a:endParaRPr>
            </a:p>
          </p:txBody>
        </p:sp>
        <p:sp useBgFill="1">
          <p:nvSpPr>
            <p:cNvPr id="39" name="Oval 38">
              <a:extLst>
                <a:ext uri="{FF2B5EF4-FFF2-40B4-BE49-F238E27FC236}">
                  <a16:creationId xmlns:a16="http://schemas.microsoft.com/office/drawing/2014/main" id="{ED636E56-BA3B-4237-AE06-CFB9C36FA657}"/>
                </a:ext>
              </a:extLst>
            </p:cNvPr>
            <p:cNvSpPr/>
            <p:nvPr/>
          </p:nvSpPr>
          <p:spPr>
            <a:xfrm>
              <a:off x="902352" y="4138640"/>
              <a:ext cx="615296" cy="615296"/>
            </a:xfrm>
            <a:prstGeom prst="ellipse">
              <a:avLst/>
            </a:prstGeom>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022" dirty="0">
                <a:solidFill>
                  <a:schemeClr val="tx1"/>
                </a:solidFill>
              </a:endParaRPr>
            </a:p>
          </p:txBody>
        </p:sp>
        <p:sp useBgFill="1">
          <p:nvSpPr>
            <p:cNvPr id="40" name="Oval 39">
              <a:extLst>
                <a:ext uri="{FF2B5EF4-FFF2-40B4-BE49-F238E27FC236}">
                  <a16:creationId xmlns:a16="http://schemas.microsoft.com/office/drawing/2014/main" id="{D3F2119F-745C-4CD7-860C-DAFA02D7BBBB}"/>
                </a:ext>
              </a:extLst>
            </p:cNvPr>
            <p:cNvSpPr/>
            <p:nvPr/>
          </p:nvSpPr>
          <p:spPr>
            <a:xfrm>
              <a:off x="3133245" y="4138640"/>
              <a:ext cx="615296" cy="615296"/>
            </a:xfrm>
            <a:prstGeom prst="ellipse">
              <a:avLst/>
            </a:prstGeom>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022" dirty="0">
                <a:solidFill>
                  <a:schemeClr val="tx1"/>
                </a:solidFill>
              </a:endParaRPr>
            </a:p>
          </p:txBody>
        </p:sp>
        <p:sp useBgFill="1">
          <p:nvSpPr>
            <p:cNvPr id="41" name="Oval 40">
              <a:extLst>
                <a:ext uri="{FF2B5EF4-FFF2-40B4-BE49-F238E27FC236}">
                  <a16:creationId xmlns:a16="http://schemas.microsoft.com/office/drawing/2014/main" id="{32167766-D7DF-476C-BDF1-438FFABF9E52}"/>
                </a:ext>
              </a:extLst>
            </p:cNvPr>
            <p:cNvSpPr/>
            <p:nvPr/>
          </p:nvSpPr>
          <p:spPr>
            <a:xfrm>
              <a:off x="5364139" y="4138640"/>
              <a:ext cx="615296" cy="615296"/>
            </a:xfrm>
            <a:prstGeom prst="ellipse">
              <a:avLst/>
            </a:prstGeom>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022" dirty="0">
                <a:solidFill>
                  <a:schemeClr val="tx1"/>
                </a:solidFill>
              </a:endParaRPr>
            </a:p>
          </p:txBody>
        </p:sp>
        <p:sp useBgFill="1">
          <p:nvSpPr>
            <p:cNvPr id="42" name="Oval 41">
              <a:extLst>
                <a:ext uri="{FF2B5EF4-FFF2-40B4-BE49-F238E27FC236}">
                  <a16:creationId xmlns:a16="http://schemas.microsoft.com/office/drawing/2014/main" id="{80FF6455-5EAC-4D57-B6AD-E00B0E1ACE9D}"/>
                </a:ext>
              </a:extLst>
            </p:cNvPr>
            <p:cNvSpPr/>
            <p:nvPr/>
          </p:nvSpPr>
          <p:spPr>
            <a:xfrm>
              <a:off x="7595032" y="4138640"/>
              <a:ext cx="615296" cy="615296"/>
            </a:xfrm>
            <a:prstGeom prst="ellipse">
              <a:avLst/>
            </a:prstGeom>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022" dirty="0">
                <a:solidFill>
                  <a:schemeClr val="tx1"/>
                </a:solidFill>
              </a:endParaRPr>
            </a:p>
          </p:txBody>
        </p:sp>
        <p:sp>
          <p:nvSpPr>
            <p:cNvPr id="43" name="TextBox 42">
              <a:extLst>
                <a:ext uri="{FF2B5EF4-FFF2-40B4-BE49-F238E27FC236}">
                  <a16:creationId xmlns:a16="http://schemas.microsoft.com/office/drawing/2014/main" id="{56E3E0F8-8EF4-4CD8-8B0C-276450ED6A74}"/>
                </a:ext>
              </a:extLst>
            </p:cNvPr>
            <p:cNvSpPr txBox="1"/>
            <p:nvPr/>
          </p:nvSpPr>
          <p:spPr>
            <a:xfrm>
              <a:off x="975203" y="1796385"/>
              <a:ext cx="469593" cy="474063"/>
            </a:xfrm>
            <a:prstGeom prst="rect">
              <a:avLst/>
            </a:prstGeom>
            <a:noFill/>
          </p:spPr>
          <p:txBody>
            <a:bodyPr wrap="none" rtlCol="0" anchor="ctr">
              <a:spAutoFit/>
            </a:bodyPr>
            <a:lstStyle/>
            <a:p>
              <a:pPr algn="ctr"/>
              <a:r>
                <a:rPr lang="en-US" sz="3200" b="1" spc="126" dirty="0">
                  <a:solidFill>
                    <a:schemeClr val="bg2"/>
                  </a:solidFill>
                </a:rPr>
                <a:t>01</a:t>
              </a:r>
            </a:p>
          </p:txBody>
        </p:sp>
        <p:sp>
          <p:nvSpPr>
            <p:cNvPr id="44" name="TextBox 43">
              <a:extLst>
                <a:ext uri="{FF2B5EF4-FFF2-40B4-BE49-F238E27FC236}">
                  <a16:creationId xmlns:a16="http://schemas.microsoft.com/office/drawing/2014/main" id="{A568A099-A9EB-4DDB-98D6-FAA68ED99C9C}"/>
                </a:ext>
              </a:extLst>
            </p:cNvPr>
            <p:cNvSpPr txBox="1"/>
            <p:nvPr/>
          </p:nvSpPr>
          <p:spPr>
            <a:xfrm>
              <a:off x="3175559" y="1796385"/>
              <a:ext cx="530671" cy="474063"/>
            </a:xfrm>
            <a:prstGeom prst="rect">
              <a:avLst/>
            </a:prstGeom>
            <a:noFill/>
          </p:spPr>
          <p:txBody>
            <a:bodyPr wrap="none" rtlCol="0" anchor="ctr">
              <a:spAutoFit/>
            </a:bodyPr>
            <a:lstStyle/>
            <a:p>
              <a:pPr algn="ctr"/>
              <a:r>
                <a:rPr lang="en-US" sz="3200" b="1" spc="126" dirty="0">
                  <a:solidFill>
                    <a:schemeClr val="bg2"/>
                  </a:solidFill>
                </a:rPr>
                <a:t>02</a:t>
              </a:r>
            </a:p>
          </p:txBody>
        </p:sp>
        <p:sp>
          <p:nvSpPr>
            <p:cNvPr id="45" name="TextBox 44">
              <a:extLst>
                <a:ext uri="{FF2B5EF4-FFF2-40B4-BE49-F238E27FC236}">
                  <a16:creationId xmlns:a16="http://schemas.microsoft.com/office/drawing/2014/main" id="{657A6E44-A907-4DDE-9F78-1A63D879D0BB}"/>
                </a:ext>
              </a:extLst>
            </p:cNvPr>
            <p:cNvSpPr txBox="1"/>
            <p:nvPr/>
          </p:nvSpPr>
          <p:spPr>
            <a:xfrm>
              <a:off x="5403089" y="1796385"/>
              <a:ext cx="534570" cy="474063"/>
            </a:xfrm>
            <a:prstGeom prst="rect">
              <a:avLst/>
            </a:prstGeom>
            <a:noFill/>
          </p:spPr>
          <p:txBody>
            <a:bodyPr wrap="none" rtlCol="0" anchor="ctr">
              <a:spAutoFit/>
            </a:bodyPr>
            <a:lstStyle/>
            <a:p>
              <a:pPr algn="ctr"/>
              <a:r>
                <a:rPr lang="en-US" sz="3200" b="1" spc="126" dirty="0">
                  <a:solidFill>
                    <a:schemeClr val="bg2"/>
                  </a:solidFill>
                </a:rPr>
                <a:t>03</a:t>
              </a:r>
            </a:p>
          </p:txBody>
        </p:sp>
        <p:sp>
          <p:nvSpPr>
            <p:cNvPr id="46" name="TextBox 45">
              <a:extLst>
                <a:ext uri="{FF2B5EF4-FFF2-40B4-BE49-F238E27FC236}">
                  <a16:creationId xmlns:a16="http://schemas.microsoft.com/office/drawing/2014/main" id="{09BBB797-4F8E-4906-A1D5-59F6BA52F33F}"/>
                </a:ext>
              </a:extLst>
            </p:cNvPr>
            <p:cNvSpPr txBox="1"/>
            <p:nvPr/>
          </p:nvSpPr>
          <p:spPr>
            <a:xfrm>
              <a:off x="7628249" y="1796385"/>
              <a:ext cx="548864" cy="474063"/>
            </a:xfrm>
            <a:prstGeom prst="rect">
              <a:avLst/>
            </a:prstGeom>
            <a:noFill/>
          </p:spPr>
          <p:txBody>
            <a:bodyPr wrap="none" rtlCol="0" anchor="ctr">
              <a:spAutoFit/>
            </a:bodyPr>
            <a:lstStyle/>
            <a:p>
              <a:pPr algn="ctr"/>
              <a:r>
                <a:rPr lang="en-US" sz="3200" b="1" spc="126" dirty="0">
                  <a:solidFill>
                    <a:schemeClr val="bg2"/>
                  </a:solidFill>
                </a:rPr>
                <a:t>04</a:t>
              </a:r>
            </a:p>
          </p:txBody>
        </p:sp>
        <p:sp>
          <p:nvSpPr>
            <p:cNvPr id="47" name="TextBox 46">
              <a:extLst>
                <a:ext uri="{FF2B5EF4-FFF2-40B4-BE49-F238E27FC236}">
                  <a16:creationId xmlns:a16="http://schemas.microsoft.com/office/drawing/2014/main" id="{4185533B-CE28-45A8-B65B-66CFC8650BB2}"/>
                </a:ext>
              </a:extLst>
            </p:cNvPr>
            <p:cNvSpPr txBox="1"/>
            <p:nvPr/>
          </p:nvSpPr>
          <p:spPr>
            <a:xfrm>
              <a:off x="936868" y="2986360"/>
              <a:ext cx="546265" cy="474063"/>
            </a:xfrm>
            <a:prstGeom prst="rect">
              <a:avLst/>
            </a:prstGeom>
            <a:noFill/>
          </p:spPr>
          <p:txBody>
            <a:bodyPr wrap="none" rtlCol="0" anchor="ctr">
              <a:spAutoFit/>
            </a:bodyPr>
            <a:lstStyle/>
            <a:p>
              <a:pPr algn="ctr"/>
              <a:r>
                <a:rPr lang="en-US" sz="3200" b="1" spc="126" dirty="0">
                  <a:solidFill>
                    <a:schemeClr val="bg2"/>
                  </a:solidFill>
                </a:rPr>
                <a:t>08</a:t>
              </a:r>
            </a:p>
          </p:txBody>
        </p:sp>
        <p:sp>
          <p:nvSpPr>
            <p:cNvPr id="48" name="TextBox 47">
              <a:extLst>
                <a:ext uri="{FF2B5EF4-FFF2-40B4-BE49-F238E27FC236}">
                  <a16:creationId xmlns:a16="http://schemas.microsoft.com/office/drawing/2014/main" id="{97065236-6E73-4E03-B25D-08E8C0330171}"/>
                </a:ext>
              </a:extLst>
            </p:cNvPr>
            <p:cNvSpPr txBox="1"/>
            <p:nvPr/>
          </p:nvSpPr>
          <p:spPr>
            <a:xfrm>
              <a:off x="3177508" y="2986360"/>
              <a:ext cx="526773" cy="474063"/>
            </a:xfrm>
            <a:prstGeom prst="rect">
              <a:avLst/>
            </a:prstGeom>
            <a:noFill/>
          </p:spPr>
          <p:txBody>
            <a:bodyPr wrap="none" rtlCol="0" anchor="ctr">
              <a:spAutoFit/>
            </a:bodyPr>
            <a:lstStyle/>
            <a:p>
              <a:pPr algn="ctr"/>
              <a:r>
                <a:rPr lang="en-US" sz="3200" b="1" spc="126" dirty="0">
                  <a:solidFill>
                    <a:schemeClr val="bg2"/>
                  </a:solidFill>
                </a:rPr>
                <a:t>07</a:t>
              </a:r>
            </a:p>
          </p:txBody>
        </p:sp>
        <p:sp>
          <p:nvSpPr>
            <p:cNvPr id="49" name="TextBox 48">
              <a:extLst>
                <a:ext uri="{FF2B5EF4-FFF2-40B4-BE49-F238E27FC236}">
                  <a16:creationId xmlns:a16="http://schemas.microsoft.com/office/drawing/2014/main" id="{E3874F48-895F-4E6F-8155-66AB61E94703}"/>
                </a:ext>
              </a:extLst>
            </p:cNvPr>
            <p:cNvSpPr txBox="1"/>
            <p:nvPr/>
          </p:nvSpPr>
          <p:spPr>
            <a:xfrm>
              <a:off x="5405688" y="2986360"/>
              <a:ext cx="529372" cy="474063"/>
            </a:xfrm>
            <a:prstGeom prst="rect">
              <a:avLst/>
            </a:prstGeom>
            <a:noFill/>
          </p:spPr>
          <p:txBody>
            <a:bodyPr wrap="none" rtlCol="0" anchor="ctr">
              <a:spAutoFit/>
            </a:bodyPr>
            <a:lstStyle/>
            <a:p>
              <a:pPr algn="ctr"/>
              <a:r>
                <a:rPr lang="en-US" sz="3200" b="1" spc="126" dirty="0">
                  <a:solidFill>
                    <a:schemeClr val="bg2"/>
                  </a:solidFill>
                </a:rPr>
                <a:t>06</a:t>
              </a:r>
            </a:p>
          </p:txBody>
        </p:sp>
        <p:sp>
          <p:nvSpPr>
            <p:cNvPr id="50" name="TextBox 49">
              <a:extLst>
                <a:ext uri="{FF2B5EF4-FFF2-40B4-BE49-F238E27FC236}">
                  <a16:creationId xmlns:a16="http://schemas.microsoft.com/office/drawing/2014/main" id="{BAA7C3CD-75E8-4B96-A9C3-4A0A12B67473}"/>
                </a:ext>
              </a:extLst>
            </p:cNvPr>
            <p:cNvSpPr txBox="1"/>
            <p:nvPr/>
          </p:nvSpPr>
          <p:spPr>
            <a:xfrm>
              <a:off x="7632798" y="2986360"/>
              <a:ext cx="539768" cy="474063"/>
            </a:xfrm>
            <a:prstGeom prst="rect">
              <a:avLst/>
            </a:prstGeom>
            <a:noFill/>
          </p:spPr>
          <p:txBody>
            <a:bodyPr wrap="none" rtlCol="0" anchor="ctr">
              <a:spAutoFit/>
            </a:bodyPr>
            <a:lstStyle/>
            <a:p>
              <a:pPr algn="ctr"/>
              <a:r>
                <a:rPr lang="en-US" sz="3200" b="1" spc="126" dirty="0">
                  <a:solidFill>
                    <a:schemeClr val="bg2"/>
                  </a:solidFill>
                </a:rPr>
                <a:t>05</a:t>
              </a:r>
            </a:p>
          </p:txBody>
        </p:sp>
        <p:sp>
          <p:nvSpPr>
            <p:cNvPr id="51" name="TextBox 50">
              <a:extLst>
                <a:ext uri="{FF2B5EF4-FFF2-40B4-BE49-F238E27FC236}">
                  <a16:creationId xmlns:a16="http://schemas.microsoft.com/office/drawing/2014/main" id="{9D2FD4BD-F0B3-4CE0-9C51-C8D6D67B3229}"/>
                </a:ext>
              </a:extLst>
            </p:cNvPr>
            <p:cNvSpPr txBox="1"/>
            <p:nvPr/>
          </p:nvSpPr>
          <p:spPr>
            <a:xfrm>
              <a:off x="945317" y="4219135"/>
              <a:ext cx="529372" cy="474063"/>
            </a:xfrm>
            <a:prstGeom prst="rect">
              <a:avLst/>
            </a:prstGeom>
            <a:noFill/>
          </p:spPr>
          <p:txBody>
            <a:bodyPr wrap="none" rtlCol="0" anchor="ctr">
              <a:spAutoFit/>
            </a:bodyPr>
            <a:lstStyle/>
            <a:p>
              <a:pPr algn="ctr"/>
              <a:r>
                <a:rPr lang="en-US" sz="3200" b="1" spc="126" dirty="0">
                  <a:solidFill>
                    <a:schemeClr val="bg2"/>
                  </a:solidFill>
                </a:rPr>
                <a:t>09</a:t>
              </a:r>
            </a:p>
          </p:txBody>
        </p:sp>
        <p:sp>
          <p:nvSpPr>
            <p:cNvPr id="52" name="TextBox 51">
              <a:extLst>
                <a:ext uri="{FF2B5EF4-FFF2-40B4-BE49-F238E27FC236}">
                  <a16:creationId xmlns:a16="http://schemas.microsoft.com/office/drawing/2014/main" id="{D943CD5A-F3B3-4A2B-8B12-58ED77A1D837}"/>
                </a:ext>
              </a:extLst>
            </p:cNvPr>
            <p:cNvSpPr txBox="1"/>
            <p:nvPr/>
          </p:nvSpPr>
          <p:spPr>
            <a:xfrm>
              <a:off x="3206098" y="4219135"/>
              <a:ext cx="469593" cy="474063"/>
            </a:xfrm>
            <a:prstGeom prst="rect">
              <a:avLst/>
            </a:prstGeom>
            <a:noFill/>
          </p:spPr>
          <p:txBody>
            <a:bodyPr wrap="none" rtlCol="0" anchor="ctr">
              <a:spAutoFit/>
            </a:bodyPr>
            <a:lstStyle/>
            <a:p>
              <a:pPr algn="ctr"/>
              <a:r>
                <a:rPr lang="en-US" sz="3200" b="1" spc="126" dirty="0">
                  <a:solidFill>
                    <a:schemeClr val="bg2"/>
                  </a:solidFill>
                </a:rPr>
                <a:t>10</a:t>
              </a:r>
            </a:p>
          </p:txBody>
        </p:sp>
        <p:sp>
          <p:nvSpPr>
            <p:cNvPr id="53" name="TextBox 52">
              <a:extLst>
                <a:ext uri="{FF2B5EF4-FFF2-40B4-BE49-F238E27FC236}">
                  <a16:creationId xmlns:a16="http://schemas.microsoft.com/office/drawing/2014/main" id="{7E7D4DC8-EEEC-4C26-B22F-D21602ADA6B8}"/>
                </a:ext>
              </a:extLst>
            </p:cNvPr>
            <p:cNvSpPr txBox="1"/>
            <p:nvPr/>
          </p:nvSpPr>
          <p:spPr>
            <a:xfrm>
              <a:off x="5471964" y="4219135"/>
              <a:ext cx="396820" cy="474063"/>
            </a:xfrm>
            <a:prstGeom prst="rect">
              <a:avLst/>
            </a:prstGeom>
            <a:noFill/>
          </p:spPr>
          <p:txBody>
            <a:bodyPr wrap="none" rtlCol="0" anchor="ctr">
              <a:spAutoFit/>
            </a:bodyPr>
            <a:lstStyle/>
            <a:p>
              <a:pPr algn="ctr"/>
              <a:r>
                <a:rPr lang="en-US" sz="3200" b="1" spc="126" dirty="0">
                  <a:solidFill>
                    <a:schemeClr val="bg2"/>
                  </a:solidFill>
                </a:rPr>
                <a:t>11</a:t>
              </a:r>
            </a:p>
          </p:txBody>
        </p:sp>
        <p:sp>
          <p:nvSpPr>
            <p:cNvPr id="54" name="TextBox 53">
              <a:extLst>
                <a:ext uri="{FF2B5EF4-FFF2-40B4-BE49-F238E27FC236}">
                  <a16:creationId xmlns:a16="http://schemas.microsoft.com/office/drawing/2014/main" id="{77D9E652-78CC-4CDD-A5A7-383B633F125A}"/>
                </a:ext>
              </a:extLst>
            </p:cNvPr>
            <p:cNvSpPr txBox="1"/>
            <p:nvPr/>
          </p:nvSpPr>
          <p:spPr>
            <a:xfrm>
              <a:off x="7673732" y="4219135"/>
              <a:ext cx="457898" cy="474063"/>
            </a:xfrm>
            <a:prstGeom prst="rect">
              <a:avLst/>
            </a:prstGeom>
            <a:noFill/>
          </p:spPr>
          <p:txBody>
            <a:bodyPr wrap="none" rtlCol="0" anchor="ctr">
              <a:spAutoFit/>
            </a:bodyPr>
            <a:lstStyle/>
            <a:p>
              <a:pPr algn="ctr"/>
              <a:r>
                <a:rPr lang="en-US" sz="3200" b="1" spc="126" dirty="0">
                  <a:solidFill>
                    <a:schemeClr val="bg2"/>
                  </a:solidFill>
                </a:rPr>
                <a:t>12</a:t>
              </a:r>
            </a:p>
          </p:txBody>
        </p:sp>
        <p:sp>
          <p:nvSpPr>
            <p:cNvPr id="55" name="Subtitle 2">
              <a:extLst>
                <a:ext uri="{FF2B5EF4-FFF2-40B4-BE49-F238E27FC236}">
                  <a16:creationId xmlns:a16="http://schemas.microsoft.com/office/drawing/2014/main" id="{0454A9CA-8983-426E-84D3-AFBE878C5FB6}"/>
                </a:ext>
              </a:extLst>
            </p:cNvPr>
            <p:cNvSpPr txBox="1">
              <a:spLocks/>
            </p:cNvSpPr>
            <p:nvPr/>
          </p:nvSpPr>
          <p:spPr>
            <a:xfrm>
              <a:off x="1493877" y="1845189"/>
              <a:ext cx="1430818" cy="3710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en-US" sz="1092"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92" dirty="0" err="1">
                  <a:solidFill>
                    <a:schemeClr val="bg1"/>
                  </a:solidFill>
                  <a:latin typeface="+mn-lt"/>
                  <a:ea typeface="Open Sans Light" panose="020B0306030504020204" pitchFamily="34" charset="0"/>
                  <a:cs typeface="Open Sans Light" panose="020B0306030504020204" pitchFamily="34" charset="0"/>
                </a:rPr>
                <a:t>amet</a:t>
              </a:r>
              <a:r>
                <a:rPr lang="en-US" sz="1092"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56" name="Subtitle 2">
              <a:extLst>
                <a:ext uri="{FF2B5EF4-FFF2-40B4-BE49-F238E27FC236}">
                  <a16:creationId xmlns:a16="http://schemas.microsoft.com/office/drawing/2014/main" id="{7AE1BB01-5A35-436A-926C-F0A2054BE941}"/>
                </a:ext>
              </a:extLst>
            </p:cNvPr>
            <p:cNvSpPr txBox="1">
              <a:spLocks/>
            </p:cNvSpPr>
            <p:nvPr/>
          </p:nvSpPr>
          <p:spPr>
            <a:xfrm>
              <a:off x="3727788" y="1845189"/>
              <a:ext cx="1430818" cy="3710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en-US" sz="1092"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92" dirty="0" err="1">
                  <a:solidFill>
                    <a:schemeClr val="bg1"/>
                  </a:solidFill>
                  <a:latin typeface="+mn-lt"/>
                  <a:ea typeface="Open Sans Light" panose="020B0306030504020204" pitchFamily="34" charset="0"/>
                  <a:cs typeface="Open Sans Light" panose="020B0306030504020204" pitchFamily="34" charset="0"/>
                </a:rPr>
                <a:t>amet</a:t>
              </a:r>
              <a:r>
                <a:rPr lang="en-US" sz="1092"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57" name="Subtitle 2">
              <a:extLst>
                <a:ext uri="{FF2B5EF4-FFF2-40B4-BE49-F238E27FC236}">
                  <a16:creationId xmlns:a16="http://schemas.microsoft.com/office/drawing/2014/main" id="{663AF876-A412-43AD-A374-6C1C6B8D3FAE}"/>
                </a:ext>
              </a:extLst>
            </p:cNvPr>
            <p:cNvSpPr txBox="1">
              <a:spLocks/>
            </p:cNvSpPr>
            <p:nvPr/>
          </p:nvSpPr>
          <p:spPr>
            <a:xfrm>
              <a:off x="5949008" y="1845189"/>
              <a:ext cx="1430818" cy="3710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en-US" sz="1092"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92" dirty="0" err="1">
                  <a:solidFill>
                    <a:schemeClr val="bg1"/>
                  </a:solidFill>
                  <a:latin typeface="+mn-lt"/>
                  <a:ea typeface="Open Sans Light" panose="020B0306030504020204" pitchFamily="34" charset="0"/>
                  <a:cs typeface="Open Sans Light" panose="020B0306030504020204" pitchFamily="34" charset="0"/>
                </a:rPr>
                <a:t>amet</a:t>
              </a:r>
              <a:r>
                <a:rPr lang="en-US" sz="1092"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58" name="Subtitle 2">
              <a:extLst>
                <a:ext uri="{FF2B5EF4-FFF2-40B4-BE49-F238E27FC236}">
                  <a16:creationId xmlns:a16="http://schemas.microsoft.com/office/drawing/2014/main" id="{ECC64525-8158-4193-8962-3EBBA887A955}"/>
                </a:ext>
              </a:extLst>
            </p:cNvPr>
            <p:cNvSpPr txBox="1">
              <a:spLocks/>
            </p:cNvSpPr>
            <p:nvPr/>
          </p:nvSpPr>
          <p:spPr>
            <a:xfrm>
              <a:off x="8198536" y="1845189"/>
              <a:ext cx="1430818" cy="3710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en-US" sz="1092"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92" dirty="0" err="1">
                  <a:solidFill>
                    <a:schemeClr val="bg1"/>
                  </a:solidFill>
                  <a:latin typeface="+mn-lt"/>
                  <a:ea typeface="Open Sans Light" panose="020B0306030504020204" pitchFamily="34" charset="0"/>
                  <a:cs typeface="Open Sans Light" panose="020B0306030504020204" pitchFamily="34" charset="0"/>
                </a:rPr>
                <a:t>amet</a:t>
              </a:r>
              <a:r>
                <a:rPr lang="en-US" sz="1092"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59" name="Subtitle 2">
              <a:extLst>
                <a:ext uri="{FF2B5EF4-FFF2-40B4-BE49-F238E27FC236}">
                  <a16:creationId xmlns:a16="http://schemas.microsoft.com/office/drawing/2014/main" id="{2EFEBF26-98CC-4FF1-BD0D-C39FDD669FE3}"/>
                </a:ext>
              </a:extLst>
            </p:cNvPr>
            <p:cNvSpPr txBox="1">
              <a:spLocks/>
            </p:cNvSpPr>
            <p:nvPr/>
          </p:nvSpPr>
          <p:spPr>
            <a:xfrm>
              <a:off x="1493877" y="3036211"/>
              <a:ext cx="1430818" cy="3710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en-US" sz="1092"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92" dirty="0" err="1">
                  <a:solidFill>
                    <a:schemeClr val="bg1"/>
                  </a:solidFill>
                  <a:latin typeface="+mn-lt"/>
                  <a:ea typeface="Open Sans Light" panose="020B0306030504020204" pitchFamily="34" charset="0"/>
                  <a:cs typeface="Open Sans Light" panose="020B0306030504020204" pitchFamily="34" charset="0"/>
                </a:rPr>
                <a:t>amet</a:t>
              </a:r>
              <a:r>
                <a:rPr lang="en-US" sz="1092"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60" name="Subtitle 2">
              <a:extLst>
                <a:ext uri="{FF2B5EF4-FFF2-40B4-BE49-F238E27FC236}">
                  <a16:creationId xmlns:a16="http://schemas.microsoft.com/office/drawing/2014/main" id="{8BCAC2FC-319E-4FA1-8B5F-D1FCE046C43F}"/>
                </a:ext>
              </a:extLst>
            </p:cNvPr>
            <p:cNvSpPr txBox="1">
              <a:spLocks/>
            </p:cNvSpPr>
            <p:nvPr/>
          </p:nvSpPr>
          <p:spPr>
            <a:xfrm>
              <a:off x="3727788" y="3036211"/>
              <a:ext cx="1430818" cy="3710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en-US" sz="1092"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92" dirty="0" err="1">
                  <a:solidFill>
                    <a:schemeClr val="bg1"/>
                  </a:solidFill>
                  <a:latin typeface="+mn-lt"/>
                  <a:ea typeface="Open Sans Light" panose="020B0306030504020204" pitchFamily="34" charset="0"/>
                  <a:cs typeface="Open Sans Light" panose="020B0306030504020204" pitchFamily="34" charset="0"/>
                </a:rPr>
                <a:t>amet</a:t>
              </a:r>
              <a:r>
                <a:rPr lang="en-US" sz="1092"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61" name="Subtitle 2">
              <a:extLst>
                <a:ext uri="{FF2B5EF4-FFF2-40B4-BE49-F238E27FC236}">
                  <a16:creationId xmlns:a16="http://schemas.microsoft.com/office/drawing/2014/main" id="{0DAA0FDF-DFD3-46F3-96F6-30704B78DD06}"/>
                </a:ext>
              </a:extLst>
            </p:cNvPr>
            <p:cNvSpPr txBox="1">
              <a:spLocks/>
            </p:cNvSpPr>
            <p:nvPr/>
          </p:nvSpPr>
          <p:spPr>
            <a:xfrm>
              <a:off x="5949008" y="3036211"/>
              <a:ext cx="1430818" cy="3710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en-US" sz="1092"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92" dirty="0" err="1">
                  <a:solidFill>
                    <a:schemeClr val="bg1"/>
                  </a:solidFill>
                  <a:latin typeface="+mn-lt"/>
                  <a:ea typeface="Open Sans Light" panose="020B0306030504020204" pitchFamily="34" charset="0"/>
                  <a:cs typeface="Open Sans Light" panose="020B0306030504020204" pitchFamily="34" charset="0"/>
                </a:rPr>
                <a:t>amet</a:t>
              </a:r>
              <a:r>
                <a:rPr lang="en-US" sz="1092"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62" name="Subtitle 2">
              <a:extLst>
                <a:ext uri="{FF2B5EF4-FFF2-40B4-BE49-F238E27FC236}">
                  <a16:creationId xmlns:a16="http://schemas.microsoft.com/office/drawing/2014/main" id="{62359BC9-7D67-4D99-89B4-F7ED7DAE0F90}"/>
                </a:ext>
              </a:extLst>
            </p:cNvPr>
            <p:cNvSpPr txBox="1">
              <a:spLocks/>
            </p:cNvSpPr>
            <p:nvPr/>
          </p:nvSpPr>
          <p:spPr>
            <a:xfrm>
              <a:off x="8198536" y="3036211"/>
              <a:ext cx="1430818" cy="3710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en-US" sz="1092"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92" dirty="0" err="1">
                  <a:solidFill>
                    <a:schemeClr val="bg1"/>
                  </a:solidFill>
                  <a:latin typeface="+mn-lt"/>
                  <a:ea typeface="Open Sans Light" panose="020B0306030504020204" pitchFamily="34" charset="0"/>
                  <a:cs typeface="Open Sans Light" panose="020B0306030504020204" pitchFamily="34" charset="0"/>
                </a:rPr>
                <a:t>amet</a:t>
              </a:r>
              <a:r>
                <a:rPr lang="en-US" sz="1092"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63" name="Subtitle 2">
              <a:extLst>
                <a:ext uri="{FF2B5EF4-FFF2-40B4-BE49-F238E27FC236}">
                  <a16:creationId xmlns:a16="http://schemas.microsoft.com/office/drawing/2014/main" id="{735921A6-FBC2-48DF-81CA-B5DD65F67457}"/>
                </a:ext>
              </a:extLst>
            </p:cNvPr>
            <p:cNvSpPr txBox="1">
              <a:spLocks/>
            </p:cNvSpPr>
            <p:nvPr/>
          </p:nvSpPr>
          <p:spPr>
            <a:xfrm>
              <a:off x="1493877" y="4266161"/>
              <a:ext cx="1430818" cy="3710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en-US" sz="1092"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92" dirty="0" err="1">
                  <a:solidFill>
                    <a:schemeClr val="bg1"/>
                  </a:solidFill>
                  <a:latin typeface="+mn-lt"/>
                  <a:ea typeface="Open Sans Light" panose="020B0306030504020204" pitchFamily="34" charset="0"/>
                  <a:cs typeface="Open Sans Light" panose="020B0306030504020204" pitchFamily="34" charset="0"/>
                </a:rPr>
                <a:t>amet</a:t>
              </a:r>
              <a:r>
                <a:rPr lang="en-US" sz="1092"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64" name="Subtitle 2">
              <a:extLst>
                <a:ext uri="{FF2B5EF4-FFF2-40B4-BE49-F238E27FC236}">
                  <a16:creationId xmlns:a16="http://schemas.microsoft.com/office/drawing/2014/main" id="{875944FB-CFF7-4EDB-85B5-890BDB48B8D0}"/>
                </a:ext>
              </a:extLst>
            </p:cNvPr>
            <p:cNvSpPr txBox="1">
              <a:spLocks/>
            </p:cNvSpPr>
            <p:nvPr/>
          </p:nvSpPr>
          <p:spPr>
            <a:xfrm>
              <a:off x="3727788" y="4266161"/>
              <a:ext cx="1430818" cy="3710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en-US" sz="1092"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92" dirty="0" err="1">
                  <a:solidFill>
                    <a:schemeClr val="bg1"/>
                  </a:solidFill>
                  <a:latin typeface="+mn-lt"/>
                  <a:ea typeface="Open Sans Light" panose="020B0306030504020204" pitchFamily="34" charset="0"/>
                  <a:cs typeface="Open Sans Light" panose="020B0306030504020204" pitchFamily="34" charset="0"/>
                </a:rPr>
                <a:t>amet</a:t>
              </a:r>
              <a:r>
                <a:rPr lang="en-US" sz="1092"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65" name="Subtitle 2">
              <a:extLst>
                <a:ext uri="{FF2B5EF4-FFF2-40B4-BE49-F238E27FC236}">
                  <a16:creationId xmlns:a16="http://schemas.microsoft.com/office/drawing/2014/main" id="{88F10B95-15A5-491F-BC48-B470BE4BB939}"/>
                </a:ext>
              </a:extLst>
            </p:cNvPr>
            <p:cNvSpPr txBox="1">
              <a:spLocks/>
            </p:cNvSpPr>
            <p:nvPr/>
          </p:nvSpPr>
          <p:spPr>
            <a:xfrm>
              <a:off x="5949008" y="4266161"/>
              <a:ext cx="1430818" cy="3710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en-US" sz="1092"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92" dirty="0" err="1">
                  <a:solidFill>
                    <a:schemeClr val="bg1"/>
                  </a:solidFill>
                  <a:latin typeface="+mn-lt"/>
                  <a:ea typeface="Open Sans Light" panose="020B0306030504020204" pitchFamily="34" charset="0"/>
                  <a:cs typeface="Open Sans Light" panose="020B0306030504020204" pitchFamily="34" charset="0"/>
                </a:rPr>
                <a:t>amet</a:t>
              </a:r>
              <a:r>
                <a:rPr lang="en-US" sz="1092" dirty="0">
                  <a:solidFill>
                    <a:schemeClr val="bg1"/>
                  </a:solidFill>
                  <a:latin typeface="+mn-lt"/>
                  <a:ea typeface="Open Sans Light" panose="020B0306030504020204" pitchFamily="34" charset="0"/>
                  <a:cs typeface="Open Sans Light" panose="020B0306030504020204" pitchFamily="34" charset="0"/>
                </a:rPr>
                <a:t>, cum modo.</a:t>
              </a:r>
            </a:p>
          </p:txBody>
        </p:sp>
        <p:sp>
          <p:nvSpPr>
            <p:cNvPr id="66" name="Subtitle 2">
              <a:extLst>
                <a:ext uri="{FF2B5EF4-FFF2-40B4-BE49-F238E27FC236}">
                  <a16:creationId xmlns:a16="http://schemas.microsoft.com/office/drawing/2014/main" id="{1DED8020-53F3-47D1-99F0-65F6B61ECA7D}"/>
                </a:ext>
              </a:extLst>
            </p:cNvPr>
            <p:cNvSpPr txBox="1">
              <a:spLocks/>
            </p:cNvSpPr>
            <p:nvPr/>
          </p:nvSpPr>
          <p:spPr>
            <a:xfrm>
              <a:off x="8198536" y="4266161"/>
              <a:ext cx="1430818" cy="371049"/>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12"/>
                </a:lnSpc>
              </a:pPr>
              <a:r>
                <a:rPr lang="en-US" sz="1092" dirty="0">
                  <a:solidFill>
                    <a:schemeClr val="bg1"/>
                  </a:solidFill>
                  <a:latin typeface="+mn-lt"/>
                  <a:ea typeface="Open Sans Light" panose="020B0306030504020204" pitchFamily="34" charset="0"/>
                  <a:cs typeface="Open Sans Light" panose="020B0306030504020204" pitchFamily="34" charset="0"/>
                </a:rPr>
                <a:t>Lorem ipsum dolor sit </a:t>
              </a:r>
              <a:r>
                <a:rPr lang="en-US" sz="1092" dirty="0" err="1">
                  <a:solidFill>
                    <a:schemeClr val="bg1"/>
                  </a:solidFill>
                  <a:latin typeface="+mn-lt"/>
                  <a:ea typeface="Open Sans Light" panose="020B0306030504020204" pitchFamily="34" charset="0"/>
                  <a:cs typeface="Open Sans Light" panose="020B0306030504020204" pitchFamily="34" charset="0"/>
                </a:rPr>
                <a:t>amet</a:t>
              </a:r>
              <a:r>
                <a:rPr lang="en-US" sz="1092" dirty="0">
                  <a:solidFill>
                    <a:schemeClr val="bg1"/>
                  </a:solidFill>
                  <a:latin typeface="+mn-lt"/>
                  <a:ea typeface="Open Sans Light" panose="020B0306030504020204" pitchFamily="34" charset="0"/>
                  <a:cs typeface="Open Sans Light" panose="020B0306030504020204" pitchFamily="34" charset="0"/>
                </a:rPr>
                <a:t>, cum modo.</a:t>
              </a:r>
            </a:p>
          </p:txBody>
        </p:sp>
      </p:grpSp>
    </p:spTree>
    <p:extLst>
      <p:ext uri="{BB962C8B-B14F-4D97-AF65-F5344CB8AC3E}">
        <p14:creationId xmlns:p14="http://schemas.microsoft.com/office/powerpoint/2010/main" val="296276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0F70CB-8935-4560-972E-156617B0F0F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94951F3-56B7-41EE-879F-B89A0EC52436}"/>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0B09B97-C40B-43CF-9865-DC9D9853744A}"/>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EE6A293C-73D8-4C65-A4BD-38D6D827757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AFA76B7-02FA-4359-BB5A-6F27C45A8801}"/>
              </a:ext>
            </a:extLst>
          </p:cNvPr>
          <p:cNvSpPr>
            <a:spLocks noGrp="1"/>
          </p:cNvSpPr>
          <p:nvPr>
            <p:ph type="body" sz="quarter" idx="13"/>
          </p:nvPr>
        </p:nvSpPr>
        <p:spPr/>
        <p:txBody>
          <a:bodyPr/>
          <a:lstStyle/>
          <a:p>
            <a:endParaRPr lang="en-ZA"/>
          </a:p>
        </p:txBody>
      </p:sp>
      <p:sp>
        <p:nvSpPr>
          <p:cNvPr id="43" name="Rounded Rectangle 62">
            <a:extLst>
              <a:ext uri="{FF2B5EF4-FFF2-40B4-BE49-F238E27FC236}">
                <a16:creationId xmlns:a16="http://schemas.microsoft.com/office/drawing/2014/main" id="{C588F82B-E8F9-4B4F-B03B-745E850E2E56}"/>
              </a:ext>
            </a:extLst>
          </p:cNvPr>
          <p:cNvSpPr/>
          <p:nvPr/>
        </p:nvSpPr>
        <p:spPr>
          <a:xfrm rot="5400000">
            <a:off x="2514518" y="4888240"/>
            <a:ext cx="837200" cy="272411"/>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4" name="Rounded Rectangle 63">
            <a:extLst>
              <a:ext uri="{FF2B5EF4-FFF2-40B4-BE49-F238E27FC236}">
                <a16:creationId xmlns:a16="http://schemas.microsoft.com/office/drawing/2014/main" id="{033EF378-37A5-4B41-9EE8-D6969A1C1643}"/>
              </a:ext>
            </a:extLst>
          </p:cNvPr>
          <p:cNvSpPr/>
          <p:nvPr/>
        </p:nvSpPr>
        <p:spPr>
          <a:xfrm rot="5400000">
            <a:off x="3875722" y="4043357"/>
            <a:ext cx="857921" cy="272411"/>
          </a:xfrm>
          <a:prstGeom prst="roundRect">
            <a:avLst>
              <a:gd name="adj" fmla="val 50000"/>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5" name="Rounded Rectangle 64">
            <a:extLst>
              <a:ext uri="{FF2B5EF4-FFF2-40B4-BE49-F238E27FC236}">
                <a16:creationId xmlns:a16="http://schemas.microsoft.com/office/drawing/2014/main" id="{59C62D3F-377B-4FBA-A077-19BCDC0C5D08}"/>
              </a:ext>
            </a:extLst>
          </p:cNvPr>
          <p:cNvSpPr/>
          <p:nvPr/>
        </p:nvSpPr>
        <p:spPr>
          <a:xfrm rot="5400000">
            <a:off x="5264196" y="3202611"/>
            <a:ext cx="823571" cy="272411"/>
          </a:xfrm>
          <a:prstGeom prst="roundRect">
            <a:avLst>
              <a:gd name="adj" fmla="val 500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6" name="Rounded Rectangle 65">
            <a:extLst>
              <a:ext uri="{FF2B5EF4-FFF2-40B4-BE49-F238E27FC236}">
                <a16:creationId xmlns:a16="http://schemas.microsoft.com/office/drawing/2014/main" id="{450AC6FA-A781-4B0A-9A0F-41D3AB6BB24B}"/>
              </a:ext>
            </a:extLst>
          </p:cNvPr>
          <p:cNvSpPr/>
          <p:nvPr/>
        </p:nvSpPr>
        <p:spPr>
          <a:xfrm rot="5400000">
            <a:off x="6626192" y="2371264"/>
            <a:ext cx="823571" cy="272411"/>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7" name="Rounded Rectangle 61">
            <a:extLst>
              <a:ext uri="{FF2B5EF4-FFF2-40B4-BE49-F238E27FC236}">
                <a16:creationId xmlns:a16="http://schemas.microsoft.com/office/drawing/2014/main" id="{D258BBE3-6FA4-4A39-888E-80AC6CA458FA}"/>
              </a:ext>
            </a:extLst>
          </p:cNvPr>
          <p:cNvSpPr/>
          <p:nvPr/>
        </p:nvSpPr>
        <p:spPr>
          <a:xfrm>
            <a:off x="7046420" y="1953827"/>
            <a:ext cx="1371299" cy="272411"/>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8" name="Rounded Rectangle 57">
            <a:extLst>
              <a:ext uri="{FF2B5EF4-FFF2-40B4-BE49-F238E27FC236}">
                <a16:creationId xmlns:a16="http://schemas.microsoft.com/office/drawing/2014/main" id="{9CA8B275-20AB-4025-A3F4-A641DC88113E}"/>
              </a:ext>
            </a:extLst>
          </p:cNvPr>
          <p:cNvSpPr/>
          <p:nvPr/>
        </p:nvSpPr>
        <p:spPr>
          <a:xfrm>
            <a:off x="1837918" y="5306839"/>
            <a:ext cx="1282211" cy="272411"/>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9" name="Rounded Rectangle 58">
            <a:extLst>
              <a:ext uri="{FF2B5EF4-FFF2-40B4-BE49-F238E27FC236}">
                <a16:creationId xmlns:a16="http://schemas.microsoft.com/office/drawing/2014/main" id="{CE7CE27A-F528-42E7-905C-6441552E7F6D}"/>
              </a:ext>
            </a:extLst>
          </p:cNvPr>
          <p:cNvSpPr/>
          <p:nvPr/>
        </p:nvSpPr>
        <p:spPr>
          <a:xfrm>
            <a:off x="2933383" y="4467202"/>
            <a:ext cx="1371299" cy="272411"/>
          </a:xfrm>
          <a:prstGeom prst="roundRect">
            <a:avLst>
              <a:gd name="adj" fmla="val 50000"/>
            </a:avLst>
          </a:prstGeom>
          <a:solidFill>
            <a:schemeClr val="accent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0" name="Rounded Rectangle 59">
            <a:extLst>
              <a:ext uri="{FF2B5EF4-FFF2-40B4-BE49-F238E27FC236}">
                <a16:creationId xmlns:a16="http://schemas.microsoft.com/office/drawing/2014/main" id="{1F66F604-BE82-4B25-AABA-8B42A36A8FEA}"/>
              </a:ext>
            </a:extLst>
          </p:cNvPr>
          <p:cNvSpPr/>
          <p:nvPr/>
        </p:nvSpPr>
        <p:spPr>
          <a:xfrm>
            <a:off x="4304683" y="3623806"/>
            <a:ext cx="1371299" cy="272411"/>
          </a:xfrm>
          <a:prstGeom prst="roundRect">
            <a:avLst>
              <a:gd name="adj" fmla="val 500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1" name="Rounded Rectangle 60">
            <a:extLst>
              <a:ext uri="{FF2B5EF4-FFF2-40B4-BE49-F238E27FC236}">
                <a16:creationId xmlns:a16="http://schemas.microsoft.com/office/drawing/2014/main" id="{29C9BEEA-66FA-4819-BC93-F08CE5715897}"/>
              </a:ext>
            </a:extLst>
          </p:cNvPr>
          <p:cNvSpPr/>
          <p:nvPr/>
        </p:nvSpPr>
        <p:spPr>
          <a:xfrm>
            <a:off x="5666679" y="2789257"/>
            <a:ext cx="1371299" cy="272411"/>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2" name="Oval 51">
            <a:extLst>
              <a:ext uri="{FF2B5EF4-FFF2-40B4-BE49-F238E27FC236}">
                <a16:creationId xmlns:a16="http://schemas.microsoft.com/office/drawing/2014/main" id="{93F0062D-A134-43C1-9341-8B6E25B6D1FD}"/>
              </a:ext>
            </a:extLst>
          </p:cNvPr>
          <p:cNvSpPr>
            <a:spLocks noChangeAspect="1"/>
          </p:cNvSpPr>
          <p:nvPr/>
        </p:nvSpPr>
        <p:spPr>
          <a:xfrm>
            <a:off x="6759469" y="2640098"/>
            <a:ext cx="569616" cy="56961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p>
        </p:txBody>
      </p:sp>
      <p:sp>
        <p:nvSpPr>
          <p:cNvPr id="53" name="Oval 52">
            <a:extLst>
              <a:ext uri="{FF2B5EF4-FFF2-40B4-BE49-F238E27FC236}">
                <a16:creationId xmlns:a16="http://schemas.microsoft.com/office/drawing/2014/main" id="{2811E7B0-0D3A-4C28-81D9-9047492DA53A}"/>
              </a:ext>
            </a:extLst>
          </p:cNvPr>
          <p:cNvSpPr>
            <a:spLocks noChangeAspect="1"/>
          </p:cNvSpPr>
          <p:nvPr/>
        </p:nvSpPr>
        <p:spPr>
          <a:xfrm>
            <a:off x="2645699" y="5149015"/>
            <a:ext cx="575369" cy="575369"/>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p>
        </p:txBody>
      </p:sp>
      <p:sp>
        <p:nvSpPr>
          <p:cNvPr id="54" name="Oval 53">
            <a:extLst>
              <a:ext uri="{FF2B5EF4-FFF2-40B4-BE49-F238E27FC236}">
                <a16:creationId xmlns:a16="http://schemas.microsoft.com/office/drawing/2014/main" id="{8EDA6CE1-23CB-4A12-82C8-45744A19ADB8}"/>
              </a:ext>
            </a:extLst>
          </p:cNvPr>
          <p:cNvSpPr>
            <a:spLocks noChangeAspect="1"/>
          </p:cNvSpPr>
          <p:nvPr/>
        </p:nvSpPr>
        <p:spPr>
          <a:xfrm>
            <a:off x="4024389" y="4319154"/>
            <a:ext cx="569616" cy="56961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p>
        </p:txBody>
      </p:sp>
      <p:sp>
        <p:nvSpPr>
          <p:cNvPr id="55" name="Oval 54">
            <a:extLst>
              <a:ext uri="{FF2B5EF4-FFF2-40B4-BE49-F238E27FC236}">
                <a16:creationId xmlns:a16="http://schemas.microsoft.com/office/drawing/2014/main" id="{EB00E1D6-B165-4E54-BB02-DB7F8B3A3F44}"/>
              </a:ext>
            </a:extLst>
          </p:cNvPr>
          <p:cNvSpPr>
            <a:spLocks noChangeAspect="1"/>
          </p:cNvSpPr>
          <p:nvPr/>
        </p:nvSpPr>
        <p:spPr>
          <a:xfrm>
            <a:off x="5384901" y="3473598"/>
            <a:ext cx="569616" cy="56961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dirty="0"/>
          </a:p>
        </p:txBody>
      </p:sp>
      <p:sp>
        <p:nvSpPr>
          <p:cNvPr id="56" name="Oval 61">
            <a:extLst>
              <a:ext uri="{FF2B5EF4-FFF2-40B4-BE49-F238E27FC236}">
                <a16:creationId xmlns:a16="http://schemas.microsoft.com/office/drawing/2014/main" id="{841DBFB9-309F-4B20-B5B8-2704CF4EB066}"/>
              </a:ext>
            </a:extLst>
          </p:cNvPr>
          <p:cNvSpPr>
            <a:spLocks noChangeArrowheads="1"/>
          </p:cNvSpPr>
          <p:nvPr/>
        </p:nvSpPr>
        <p:spPr bwMode="auto">
          <a:xfrm>
            <a:off x="8132912" y="1805224"/>
            <a:ext cx="569616" cy="569616"/>
          </a:xfrm>
          <a:prstGeom prst="ellipse">
            <a:avLst/>
          </a:prstGeom>
          <a:solidFill>
            <a:schemeClr val="accent6"/>
          </a:solidFill>
          <a:ln>
            <a:noFill/>
          </a:ln>
        </p:spPr>
        <p:txBody>
          <a:bodyPr vert="horz" wrap="square" lIns="107998" tIns="53999" rIns="107998" bIns="53999" numCol="1" anchor="t" anchorCtr="0" compatLnSpc="1">
            <a:prstTxWarp prst="textNoShape">
              <a:avLst/>
            </a:prstTxWarp>
          </a:bodyPr>
          <a:lstStyle/>
          <a:p>
            <a:endParaRPr lang="en-US" sz="3600" dirty="0"/>
          </a:p>
        </p:txBody>
      </p:sp>
      <p:sp>
        <p:nvSpPr>
          <p:cNvPr id="57" name="Oval 59">
            <a:extLst>
              <a:ext uri="{FF2B5EF4-FFF2-40B4-BE49-F238E27FC236}">
                <a16:creationId xmlns:a16="http://schemas.microsoft.com/office/drawing/2014/main" id="{8C785A36-FABD-4DDF-B243-93F2A13D9FE9}"/>
              </a:ext>
            </a:extLst>
          </p:cNvPr>
          <p:cNvSpPr>
            <a:spLocks noChangeArrowheads="1"/>
          </p:cNvSpPr>
          <p:nvPr/>
        </p:nvSpPr>
        <p:spPr bwMode="auto">
          <a:xfrm>
            <a:off x="6755747" y="1805224"/>
            <a:ext cx="569616" cy="569616"/>
          </a:xfrm>
          <a:prstGeom prst="ellipse">
            <a:avLst/>
          </a:prstGeom>
          <a:solidFill>
            <a:schemeClr val="accent4"/>
          </a:solidFill>
          <a:ln>
            <a:noFill/>
          </a:ln>
        </p:spPr>
        <p:txBody>
          <a:bodyPr vert="horz" wrap="square" lIns="107998" tIns="53999" rIns="107998" bIns="53999" numCol="1" anchor="t" anchorCtr="0" compatLnSpc="1">
            <a:prstTxWarp prst="textNoShape">
              <a:avLst/>
            </a:prstTxWarp>
          </a:bodyPr>
          <a:lstStyle/>
          <a:p>
            <a:endParaRPr lang="en-US" sz="3600" dirty="0"/>
          </a:p>
        </p:txBody>
      </p:sp>
      <p:sp>
        <p:nvSpPr>
          <p:cNvPr id="58" name="Oval 62">
            <a:extLst>
              <a:ext uri="{FF2B5EF4-FFF2-40B4-BE49-F238E27FC236}">
                <a16:creationId xmlns:a16="http://schemas.microsoft.com/office/drawing/2014/main" id="{F728D1A7-45F7-4E7D-8970-A529AC760E05}"/>
              </a:ext>
            </a:extLst>
          </p:cNvPr>
          <p:cNvSpPr>
            <a:spLocks noChangeArrowheads="1"/>
          </p:cNvSpPr>
          <p:nvPr/>
        </p:nvSpPr>
        <p:spPr bwMode="auto">
          <a:xfrm rot="21540000">
            <a:off x="4023284" y="3467332"/>
            <a:ext cx="569616" cy="569616"/>
          </a:xfrm>
          <a:prstGeom prst="ellipse">
            <a:avLst/>
          </a:prstGeom>
          <a:solidFill>
            <a:schemeClr val="accent2"/>
          </a:solidFill>
          <a:ln>
            <a:noFill/>
          </a:ln>
        </p:spPr>
        <p:txBody>
          <a:bodyPr vert="horz" wrap="square" lIns="107998" tIns="53999" rIns="107998" bIns="53999" numCol="1" anchor="t" anchorCtr="0" compatLnSpc="1">
            <a:prstTxWarp prst="textNoShape">
              <a:avLst/>
            </a:prstTxWarp>
          </a:bodyPr>
          <a:lstStyle/>
          <a:p>
            <a:endParaRPr lang="en-US" sz="3600" dirty="0"/>
          </a:p>
        </p:txBody>
      </p:sp>
      <p:sp>
        <p:nvSpPr>
          <p:cNvPr id="59" name="Oval 35">
            <a:extLst>
              <a:ext uri="{FF2B5EF4-FFF2-40B4-BE49-F238E27FC236}">
                <a16:creationId xmlns:a16="http://schemas.microsoft.com/office/drawing/2014/main" id="{124400F0-57EF-45AE-98C4-32A86C9B489F}"/>
              </a:ext>
            </a:extLst>
          </p:cNvPr>
          <p:cNvSpPr>
            <a:spLocks noChangeArrowheads="1"/>
          </p:cNvSpPr>
          <p:nvPr/>
        </p:nvSpPr>
        <p:spPr bwMode="auto">
          <a:xfrm>
            <a:off x="2649350" y="4319154"/>
            <a:ext cx="569616" cy="569614"/>
          </a:xfrm>
          <a:prstGeom prst="ellipse">
            <a:avLst/>
          </a:prstGeom>
          <a:solidFill>
            <a:schemeClr val="accent5"/>
          </a:solidFill>
          <a:ln>
            <a:noFill/>
          </a:ln>
        </p:spPr>
        <p:txBody>
          <a:bodyPr vert="horz" wrap="square" lIns="107998" tIns="53999" rIns="107998" bIns="53999" numCol="1" anchor="t" anchorCtr="0" compatLnSpc="1">
            <a:prstTxWarp prst="textNoShape">
              <a:avLst/>
            </a:prstTxWarp>
          </a:bodyPr>
          <a:lstStyle/>
          <a:p>
            <a:endParaRPr lang="en-US" sz="3600" dirty="0"/>
          </a:p>
        </p:txBody>
      </p:sp>
      <p:sp>
        <p:nvSpPr>
          <p:cNvPr id="60" name="Oval 60">
            <a:extLst>
              <a:ext uri="{FF2B5EF4-FFF2-40B4-BE49-F238E27FC236}">
                <a16:creationId xmlns:a16="http://schemas.microsoft.com/office/drawing/2014/main" id="{D0D57AA4-2F8B-4552-A967-22C53FBF77AF}"/>
              </a:ext>
            </a:extLst>
          </p:cNvPr>
          <p:cNvSpPr>
            <a:spLocks noChangeArrowheads="1"/>
          </p:cNvSpPr>
          <p:nvPr/>
        </p:nvSpPr>
        <p:spPr bwMode="auto">
          <a:xfrm>
            <a:off x="5381906" y="2640098"/>
            <a:ext cx="569616" cy="569616"/>
          </a:xfrm>
          <a:prstGeom prst="ellipse">
            <a:avLst/>
          </a:prstGeom>
          <a:solidFill>
            <a:schemeClr val="accent3"/>
          </a:solidFill>
          <a:ln>
            <a:noFill/>
          </a:ln>
        </p:spPr>
        <p:txBody>
          <a:bodyPr vert="horz" wrap="square" lIns="107998" tIns="53999" rIns="107998" bIns="53999" numCol="1" anchor="t" anchorCtr="0" compatLnSpc="1">
            <a:prstTxWarp prst="textNoShape">
              <a:avLst/>
            </a:prstTxWarp>
          </a:bodyPr>
          <a:lstStyle/>
          <a:p>
            <a:endParaRPr lang="en-US" sz="3600" dirty="0"/>
          </a:p>
        </p:txBody>
      </p:sp>
      <p:sp>
        <p:nvSpPr>
          <p:cNvPr id="61" name="TextBox 60">
            <a:extLst>
              <a:ext uri="{FF2B5EF4-FFF2-40B4-BE49-F238E27FC236}">
                <a16:creationId xmlns:a16="http://schemas.microsoft.com/office/drawing/2014/main" id="{F8B6E1D0-198D-4A7A-AF14-A28BDE83B4C3}"/>
              </a:ext>
            </a:extLst>
          </p:cNvPr>
          <p:cNvSpPr txBox="1"/>
          <p:nvPr/>
        </p:nvSpPr>
        <p:spPr>
          <a:xfrm>
            <a:off x="2704531" y="5203018"/>
            <a:ext cx="457177" cy="461665"/>
          </a:xfrm>
          <a:prstGeom prst="rect">
            <a:avLst/>
          </a:prstGeom>
          <a:noFill/>
        </p:spPr>
        <p:txBody>
          <a:bodyPr wrap="none" rtlCol="0" anchor="ctr">
            <a:spAutoFit/>
          </a:bodyPr>
          <a:lstStyle/>
          <a:p>
            <a:pPr algn="ctr"/>
            <a:r>
              <a:rPr lang="en-US" sz="2400" b="1" dirty="0">
                <a:solidFill>
                  <a:schemeClr val="bg1"/>
                </a:solidFill>
              </a:rPr>
              <a:t>01</a:t>
            </a:r>
          </a:p>
        </p:txBody>
      </p:sp>
      <p:sp>
        <p:nvSpPr>
          <p:cNvPr id="62" name="TextBox 61">
            <a:extLst>
              <a:ext uri="{FF2B5EF4-FFF2-40B4-BE49-F238E27FC236}">
                <a16:creationId xmlns:a16="http://schemas.microsoft.com/office/drawing/2014/main" id="{AF1B00CF-9E89-40A6-B0A2-71E17BFB04F4}"/>
              </a:ext>
            </a:extLst>
          </p:cNvPr>
          <p:cNvSpPr txBox="1"/>
          <p:nvPr/>
        </p:nvSpPr>
        <p:spPr>
          <a:xfrm>
            <a:off x="4051452" y="4368397"/>
            <a:ext cx="513282" cy="461665"/>
          </a:xfrm>
          <a:prstGeom prst="rect">
            <a:avLst/>
          </a:prstGeom>
          <a:noFill/>
        </p:spPr>
        <p:txBody>
          <a:bodyPr wrap="none" rtlCol="0" anchor="ctr">
            <a:spAutoFit/>
          </a:bodyPr>
          <a:lstStyle/>
          <a:p>
            <a:pPr algn="ctr"/>
            <a:r>
              <a:rPr lang="en-US" sz="2400" b="1" dirty="0">
                <a:solidFill>
                  <a:schemeClr val="bg1"/>
                </a:solidFill>
              </a:rPr>
              <a:t>02</a:t>
            </a:r>
          </a:p>
        </p:txBody>
      </p:sp>
      <p:sp>
        <p:nvSpPr>
          <p:cNvPr id="63" name="TextBox 62">
            <a:extLst>
              <a:ext uri="{FF2B5EF4-FFF2-40B4-BE49-F238E27FC236}">
                <a16:creationId xmlns:a16="http://schemas.microsoft.com/office/drawing/2014/main" id="{235C78D2-ABC3-4EB3-A4E2-EBF880815790}"/>
              </a:ext>
            </a:extLst>
          </p:cNvPr>
          <p:cNvSpPr txBox="1"/>
          <p:nvPr/>
        </p:nvSpPr>
        <p:spPr>
          <a:xfrm>
            <a:off x="5402257" y="3517263"/>
            <a:ext cx="518091" cy="461665"/>
          </a:xfrm>
          <a:prstGeom prst="rect">
            <a:avLst/>
          </a:prstGeom>
          <a:noFill/>
        </p:spPr>
        <p:txBody>
          <a:bodyPr wrap="none" rtlCol="0" anchor="t">
            <a:spAutoFit/>
          </a:bodyPr>
          <a:lstStyle/>
          <a:p>
            <a:pPr algn="ctr"/>
            <a:r>
              <a:rPr lang="en-US" sz="2400" b="1" dirty="0">
                <a:solidFill>
                  <a:schemeClr val="bg1"/>
                </a:solidFill>
              </a:rPr>
              <a:t>03</a:t>
            </a:r>
          </a:p>
        </p:txBody>
      </p:sp>
      <p:sp>
        <p:nvSpPr>
          <p:cNvPr id="64" name="TextBox 63">
            <a:extLst>
              <a:ext uri="{FF2B5EF4-FFF2-40B4-BE49-F238E27FC236}">
                <a16:creationId xmlns:a16="http://schemas.microsoft.com/office/drawing/2014/main" id="{5A2DD921-8189-462B-B7F3-DC8A6493672B}"/>
              </a:ext>
            </a:extLst>
          </p:cNvPr>
          <p:cNvSpPr txBox="1"/>
          <p:nvPr/>
        </p:nvSpPr>
        <p:spPr>
          <a:xfrm>
            <a:off x="6779623" y="2683763"/>
            <a:ext cx="529312" cy="461665"/>
          </a:xfrm>
          <a:prstGeom prst="rect">
            <a:avLst/>
          </a:prstGeom>
          <a:noFill/>
        </p:spPr>
        <p:txBody>
          <a:bodyPr wrap="none" rtlCol="0" anchor="t">
            <a:spAutoFit/>
          </a:bodyPr>
          <a:lstStyle/>
          <a:p>
            <a:pPr algn="ctr"/>
            <a:r>
              <a:rPr lang="en-US" sz="2400" b="1" dirty="0">
                <a:solidFill>
                  <a:schemeClr val="bg1"/>
                </a:solidFill>
              </a:rPr>
              <a:t>04</a:t>
            </a:r>
          </a:p>
        </p:txBody>
      </p:sp>
      <p:sp>
        <p:nvSpPr>
          <p:cNvPr id="65" name="TextBox 64">
            <a:extLst>
              <a:ext uri="{FF2B5EF4-FFF2-40B4-BE49-F238E27FC236}">
                <a16:creationId xmlns:a16="http://schemas.microsoft.com/office/drawing/2014/main" id="{95949D5D-B8C6-4A3B-9E79-3D31DDA5C394}"/>
              </a:ext>
            </a:extLst>
          </p:cNvPr>
          <p:cNvSpPr txBox="1"/>
          <p:nvPr/>
        </p:nvSpPr>
        <p:spPr>
          <a:xfrm>
            <a:off x="8156272" y="1856070"/>
            <a:ext cx="522900" cy="461665"/>
          </a:xfrm>
          <a:prstGeom prst="rect">
            <a:avLst/>
          </a:prstGeom>
          <a:noFill/>
        </p:spPr>
        <p:txBody>
          <a:bodyPr wrap="none" rtlCol="0" anchor="t">
            <a:spAutoFit/>
          </a:bodyPr>
          <a:lstStyle/>
          <a:p>
            <a:pPr algn="ctr"/>
            <a:r>
              <a:rPr lang="en-US" sz="2400" b="1" dirty="0">
                <a:solidFill>
                  <a:schemeClr val="bg1"/>
                </a:solidFill>
              </a:rPr>
              <a:t>05</a:t>
            </a:r>
          </a:p>
        </p:txBody>
      </p:sp>
      <p:sp>
        <p:nvSpPr>
          <p:cNvPr id="66" name="TextBox 65">
            <a:extLst>
              <a:ext uri="{FF2B5EF4-FFF2-40B4-BE49-F238E27FC236}">
                <a16:creationId xmlns:a16="http://schemas.microsoft.com/office/drawing/2014/main" id="{C167DCC6-42C2-4E16-9627-1EF7E97EEF1D}"/>
              </a:ext>
            </a:extLst>
          </p:cNvPr>
          <p:cNvSpPr txBox="1"/>
          <p:nvPr/>
        </p:nvSpPr>
        <p:spPr>
          <a:xfrm>
            <a:off x="3399998" y="5272869"/>
            <a:ext cx="1067921" cy="369332"/>
          </a:xfrm>
          <a:prstGeom prst="rect">
            <a:avLst/>
          </a:prstGeom>
          <a:noFill/>
        </p:spPr>
        <p:txBody>
          <a:bodyPr wrap="none" rtlCol="0">
            <a:spAutoFit/>
          </a:bodyPr>
          <a:lstStyle/>
          <a:p>
            <a:r>
              <a:rPr lang="en-US" b="1" dirty="0"/>
              <a:t>Phase 01</a:t>
            </a:r>
          </a:p>
        </p:txBody>
      </p:sp>
      <p:sp>
        <p:nvSpPr>
          <p:cNvPr id="67" name="Subtitle 2">
            <a:extLst>
              <a:ext uri="{FF2B5EF4-FFF2-40B4-BE49-F238E27FC236}">
                <a16:creationId xmlns:a16="http://schemas.microsoft.com/office/drawing/2014/main" id="{CA41DD28-63A4-4ACF-8EB8-9BA0C06DB2B5}"/>
              </a:ext>
            </a:extLst>
          </p:cNvPr>
          <p:cNvSpPr txBox="1">
            <a:spLocks/>
          </p:cNvSpPr>
          <p:nvPr/>
        </p:nvSpPr>
        <p:spPr>
          <a:xfrm>
            <a:off x="3394436" y="5541424"/>
            <a:ext cx="1873362" cy="46662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200" dirty="0">
                <a:solidFill>
                  <a:schemeClr val="tx1"/>
                </a:solidFill>
                <a:latin typeface="+mn-lt"/>
                <a:ea typeface="Open Sans Light" panose="020B0306030504020204" pitchFamily="34" charset="0"/>
                <a:cs typeface="Open Sans Light" panose="020B0306030504020204" pitchFamily="34" charset="0"/>
              </a:rPr>
              <a:t>Lorem ipsum dolor sit amet.</a:t>
            </a:r>
            <a:r>
              <a:rPr lang="en-US" sz="1200" dirty="0">
                <a:solidFill>
                  <a:schemeClr val="tx1"/>
                </a:solidFill>
                <a:latin typeface="+mn-lt"/>
                <a:ea typeface="Open Sans Light" panose="020B0306030504020204" pitchFamily="34" charset="0"/>
                <a:cs typeface="Open Sans Light" panose="020B0306030504020204" pitchFamily="34" charset="0"/>
              </a:rPr>
              <a:t>.</a:t>
            </a:r>
          </a:p>
        </p:txBody>
      </p:sp>
      <p:sp>
        <p:nvSpPr>
          <p:cNvPr id="68" name="TextBox 67">
            <a:extLst>
              <a:ext uri="{FF2B5EF4-FFF2-40B4-BE49-F238E27FC236}">
                <a16:creationId xmlns:a16="http://schemas.microsoft.com/office/drawing/2014/main" id="{447D5C1C-424A-40B2-A2B2-82F7EE12C697}"/>
              </a:ext>
            </a:extLst>
          </p:cNvPr>
          <p:cNvSpPr txBox="1"/>
          <p:nvPr/>
        </p:nvSpPr>
        <p:spPr>
          <a:xfrm>
            <a:off x="4800876" y="4451095"/>
            <a:ext cx="1109599" cy="369332"/>
          </a:xfrm>
          <a:prstGeom prst="rect">
            <a:avLst/>
          </a:prstGeom>
          <a:noFill/>
        </p:spPr>
        <p:txBody>
          <a:bodyPr wrap="none" rtlCol="0">
            <a:spAutoFit/>
          </a:bodyPr>
          <a:lstStyle/>
          <a:p>
            <a:r>
              <a:rPr lang="en-US" b="1" dirty="0"/>
              <a:t>Phase 02</a:t>
            </a:r>
          </a:p>
        </p:txBody>
      </p:sp>
      <p:sp>
        <p:nvSpPr>
          <p:cNvPr id="69" name="Subtitle 2">
            <a:extLst>
              <a:ext uri="{FF2B5EF4-FFF2-40B4-BE49-F238E27FC236}">
                <a16:creationId xmlns:a16="http://schemas.microsoft.com/office/drawing/2014/main" id="{A8574149-C0A4-4033-BE18-7CA46F6FEE88}"/>
              </a:ext>
            </a:extLst>
          </p:cNvPr>
          <p:cNvSpPr txBox="1">
            <a:spLocks/>
          </p:cNvSpPr>
          <p:nvPr/>
        </p:nvSpPr>
        <p:spPr>
          <a:xfrm>
            <a:off x="4795314" y="4719650"/>
            <a:ext cx="1873362" cy="46662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200" dirty="0">
                <a:solidFill>
                  <a:schemeClr val="tx1"/>
                </a:solidFill>
                <a:latin typeface="+mn-lt"/>
                <a:ea typeface="Open Sans Light" panose="020B0306030504020204" pitchFamily="34" charset="0"/>
                <a:cs typeface="Open Sans Light" panose="020B0306030504020204" pitchFamily="34" charset="0"/>
              </a:rPr>
              <a:t>Lorem ipsum dolor sit amet.</a:t>
            </a:r>
            <a:r>
              <a:rPr lang="en-US" sz="1200" dirty="0">
                <a:solidFill>
                  <a:schemeClr val="tx1"/>
                </a:solidFill>
                <a:latin typeface="+mn-lt"/>
                <a:ea typeface="Open Sans Light" panose="020B0306030504020204" pitchFamily="34" charset="0"/>
                <a:cs typeface="Open Sans Light" panose="020B0306030504020204" pitchFamily="34" charset="0"/>
              </a:rPr>
              <a:t>.</a:t>
            </a:r>
          </a:p>
        </p:txBody>
      </p:sp>
      <p:sp>
        <p:nvSpPr>
          <p:cNvPr id="70" name="TextBox 69">
            <a:extLst>
              <a:ext uri="{FF2B5EF4-FFF2-40B4-BE49-F238E27FC236}">
                <a16:creationId xmlns:a16="http://schemas.microsoft.com/office/drawing/2014/main" id="{7E987AF5-D799-4078-9588-601EE2F97571}"/>
              </a:ext>
            </a:extLst>
          </p:cNvPr>
          <p:cNvSpPr txBox="1"/>
          <p:nvPr/>
        </p:nvSpPr>
        <p:spPr>
          <a:xfrm>
            <a:off x="6180617" y="3615665"/>
            <a:ext cx="1112805" cy="369332"/>
          </a:xfrm>
          <a:prstGeom prst="rect">
            <a:avLst/>
          </a:prstGeom>
          <a:noFill/>
        </p:spPr>
        <p:txBody>
          <a:bodyPr wrap="none" rtlCol="0">
            <a:spAutoFit/>
          </a:bodyPr>
          <a:lstStyle/>
          <a:p>
            <a:r>
              <a:rPr lang="en-US" b="1" dirty="0"/>
              <a:t>Phase 03</a:t>
            </a:r>
          </a:p>
        </p:txBody>
      </p:sp>
      <p:sp>
        <p:nvSpPr>
          <p:cNvPr id="71" name="Subtitle 2">
            <a:extLst>
              <a:ext uri="{FF2B5EF4-FFF2-40B4-BE49-F238E27FC236}">
                <a16:creationId xmlns:a16="http://schemas.microsoft.com/office/drawing/2014/main" id="{20AF203E-C5E3-4CAB-A911-DFB285CB51DC}"/>
              </a:ext>
            </a:extLst>
          </p:cNvPr>
          <p:cNvSpPr txBox="1">
            <a:spLocks/>
          </p:cNvSpPr>
          <p:nvPr/>
        </p:nvSpPr>
        <p:spPr>
          <a:xfrm>
            <a:off x="6175055" y="3884220"/>
            <a:ext cx="1873362" cy="46662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200" dirty="0">
                <a:solidFill>
                  <a:schemeClr val="tx1"/>
                </a:solidFill>
                <a:latin typeface="+mn-lt"/>
                <a:ea typeface="Open Sans Light" panose="020B0306030504020204" pitchFamily="34" charset="0"/>
                <a:cs typeface="Open Sans Light" panose="020B0306030504020204" pitchFamily="34" charset="0"/>
              </a:rPr>
              <a:t>Lorem ipsum dolor sit amet.</a:t>
            </a:r>
            <a:r>
              <a:rPr lang="en-US" sz="1200" dirty="0">
                <a:solidFill>
                  <a:schemeClr val="tx1"/>
                </a:solidFill>
                <a:latin typeface="+mn-lt"/>
                <a:ea typeface="Open Sans Light" panose="020B0306030504020204" pitchFamily="34" charset="0"/>
                <a:cs typeface="Open Sans Light" panose="020B0306030504020204" pitchFamily="34" charset="0"/>
              </a:rPr>
              <a:t>.</a:t>
            </a:r>
          </a:p>
        </p:txBody>
      </p:sp>
      <p:sp>
        <p:nvSpPr>
          <p:cNvPr id="72" name="TextBox 71">
            <a:extLst>
              <a:ext uri="{FF2B5EF4-FFF2-40B4-BE49-F238E27FC236}">
                <a16:creationId xmlns:a16="http://schemas.microsoft.com/office/drawing/2014/main" id="{38D65E46-4D1D-42B8-ACED-14A86DF3F2B2}"/>
              </a:ext>
            </a:extLst>
          </p:cNvPr>
          <p:cNvSpPr txBox="1"/>
          <p:nvPr/>
        </p:nvSpPr>
        <p:spPr>
          <a:xfrm>
            <a:off x="7523847" y="2766582"/>
            <a:ext cx="1122423" cy="369332"/>
          </a:xfrm>
          <a:prstGeom prst="rect">
            <a:avLst/>
          </a:prstGeom>
          <a:noFill/>
        </p:spPr>
        <p:txBody>
          <a:bodyPr wrap="none" rtlCol="0">
            <a:spAutoFit/>
          </a:bodyPr>
          <a:lstStyle/>
          <a:p>
            <a:r>
              <a:rPr lang="en-US" b="1" dirty="0"/>
              <a:t>Phase 04</a:t>
            </a:r>
          </a:p>
        </p:txBody>
      </p:sp>
      <p:sp>
        <p:nvSpPr>
          <p:cNvPr id="73" name="Subtitle 2">
            <a:extLst>
              <a:ext uri="{FF2B5EF4-FFF2-40B4-BE49-F238E27FC236}">
                <a16:creationId xmlns:a16="http://schemas.microsoft.com/office/drawing/2014/main" id="{F39BA37F-150F-4F41-BCC0-B9813D68CC0C}"/>
              </a:ext>
            </a:extLst>
          </p:cNvPr>
          <p:cNvSpPr txBox="1">
            <a:spLocks/>
          </p:cNvSpPr>
          <p:nvPr/>
        </p:nvSpPr>
        <p:spPr>
          <a:xfrm>
            <a:off x="7518285" y="3035137"/>
            <a:ext cx="1873362" cy="46662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200" dirty="0">
                <a:solidFill>
                  <a:schemeClr val="tx1"/>
                </a:solidFill>
                <a:latin typeface="+mn-lt"/>
                <a:ea typeface="Open Sans Light" panose="020B0306030504020204" pitchFamily="34" charset="0"/>
                <a:cs typeface="Open Sans Light" panose="020B0306030504020204" pitchFamily="34" charset="0"/>
              </a:rPr>
              <a:t>Lorem ipsum dolor sit amet.</a:t>
            </a:r>
            <a:r>
              <a:rPr lang="en-US" sz="1200" dirty="0">
                <a:solidFill>
                  <a:schemeClr val="tx1"/>
                </a:solidFill>
                <a:latin typeface="+mn-lt"/>
                <a:ea typeface="Open Sans Light" panose="020B0306030504020204" pitchFamily="34" charset="0"/>
                <a:cs typeface="Open Sans Light" panose="020B0306030504020204" pitchFamily="34" charset="0"/>
              </a:rPr>
              <a:t>.</a:t>
            </a:r>
          </a:p>
        </p:txBody>
      </p:sp>
      <p:sp>
        <p:nvSpPr>
          <p:cNvPr id="74" name="TextBox 73">
            <a:extLst>
              <a:ext uri="{FF2B5EF4-FFF2-40B4-BE49-F238E27FC236}">
                <a16:creationId xmlns:a16="http://schemas.microsoft.com/office/drawing/2014/main" id="{9459A860-432E-4F5E-8FBA-8D157302F999}"/>
              </a:ext>
            </a:extLst>
          </p:cNvPr>
          <p:cNvSpPr txBox="1"/>
          <p:nvPr/>
        </p:nvSpPr>
        <p:spPr>
          <a:xfrm>
            <a:off x="8827417" y="1889379"/>
            <a:ext cx="1116011" cy="369332"/>
          </a:xfrm>
          <a:prstGeom prst="rect">
            <a:avLst/>
          </a:prstGeom>
          <a:noFill/>
        </p:spPr>
        <p:txBody>
          <a:bodyPr wrap="none" rtlCol="0">
            <a:spAutoFit/>
          </a:bodyPr>
          <a:lstStyle/>
          <a:p>
            <a:r>
              <a:rPr lang="en-US" b="1" dirty="0"/>
              <a:t>Phase 05</a:t>
            </a:r>
          </a:p>
        </p:txBody>
      </p:sp>
      <p:sp>
        <p:nvSpPr>
          <p:cNvPr id="75" name="Subtitle 2">
            <a:extLst>
              <a:ext uri="{FF2B5EF4-FFF2-40B4-BE49-F238E27FC236}">
                <a16:creationId xmlns:a16="http://schemas.microsoft.com/office/drawing/2014/main" id="{B000FBF4-4A8C-41ED-A01B-7B473F3C424E}"/>
              </a:ext>
            </a:extLst>
          </p:cNvPr>
          <p:cNvSpPr txBox="1">
            <a:spLocks/>
          </p:cNvSpPr>
          <p:nvPr/>
        </p:nvSpPr>
        <p:spPr>
          <a:xfrm>
            <a:off x="8821855" y="2157934"/>
            <a:ext cx="1873362" cy="46662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200" dirty="0">
                <a:solidFill>
                  <a:schemeClr val="tx1"/>
                </a:solidFill>
                <a:latin typeface="+mn-lt"/>
                <a:ea typeface="Open Sans Light" panose="020B0306030504020204" pitchFamily="34" charset="0"/>
                <a:cs typeface="Open Sans Light" panose="020B0306030504020204" pitchFamily="34" charset="0"/>
              </a:rPr>
              <a:t>Lorem ipsum dolor sit amet.</a:t>
            </a:r>
            <a:r>
              <a:rPr lang="en-US" sz="1200" dirty="0">
                <a:solidFill>
                  <a:schemeClr val="tx1"/>
                </a:solidFill>
                <a:latin typeface="+mn-lt"/>
                <a:ea typeface="Open Sans Light" panose="020B0306030504020204" pitchFamily="34" charset="0"/>
                <a:cs typeface="Open Sans Light" panose="020B0306030504020204" pitchFamily="34" charset="0"/>
              </a:rPr>
              <a:t>.</a:t>
            </a:r>
          </a:p>
        </p:txBody>
      </p:sp>
      <p:pic>
        <p:nvPicPr>
          <p:cNvPr id="76" name="Graphic 75" descr="Single gear">
            <a:extLst>
              <a:ext uri="{FF2B5EF4-FFF2-40B4-BE49-F238E27FC236}">
                <a16:creationId xmlns:a16="http://schemas.microsoft.com/office/drawing/2014/main" id="{FDD54A74-3574-4933-AEB1-1A8AE46559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33695" y="2701708"/>
            <a:ext cx="460406" cy="460406"/>
          </a:xfrm>
          <a:prstGeom prst="rect">
            <a:avLst/>
          </a:prstGeom>
        </p:spPr>
      </p:pic>
      <p:pic>
        <p:nvPicPr>
          <p:cNvPr id="77" name="Graphic 76" descr="Playbook">
            <a:extLst>
              <a:ext uri="{FF2B5EF4-FFF2-40B4-BE49-F238E27FC236}">
                <a16:creationId xmlns:a16="http://schemas.microsoft.com/office/drawing/2014/main" id="{0AA634BA-3194-4D60-9D2A-836C88C47E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64592" y="3524556"/>
            <a:ext cx="460406" cy="460406"/>
          </a:xfrm>
          <a:prstGeom prst="rect">
            <a:avLst/>
          </a:prstGeom>
        </p:spPr>
      </p:pic>
      <p:pic>
        <p:nvPicPr>
          <p:cNvPr id="78" name="Graphic 77" descr="Bullseye">
            <a:extLst>
              <a:ext uri="{FF2B5EF4-FFF2-40B4-BE49-F238E27FC236}">
                <a16:creationId xmlns:a16="http://schemas.microsoft.com/office/drawing/2014/main" id="{E71C89D5-89AD-4A8C-934E-511E6598B6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18660" y="1876321"/>
            <a:ext cx="460406" cy="460406"/>
          </a:xfrm>
          <a:prstGeom prst="rect">
            <a:avLst/>
          </a:prstGeom>
        </p:spPr>
      </p:pic>
      <p:pic>
        <p:nvPicPr>
          <p:cNvPr id="79" name="Graphic 78" descr="Target">
            <a:extLst>
              <a:ext uri="{FF2B5EF4-FFF2-40B4-BE49-F238E27FC236}">
                <a16:creationId xmlns:a16="http://schemas.microsoft.com/office/drawing/2014/main" id="{7DBFE99B-4DE1-467E-95E5-D4B1E5E6078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4128" y="4792744"/>
            <a:ext cx="1282211" cy="1282211"/>
          </a:xfrm>
          <a:prstGeom prst="rect">
            <a:avLst/>
          </a:prstGeom>
        </p:spPr>
      </p:pic>
      <p:pic>
        <p:nvPicPr>
          <p:cNvPr id="80" name="Graphic 79" descr="Lightbulb">
            <a:extLst>
              <a:ext uri="{FF2B5EF4-FFF2-40B4-BE49-F238E27FC236}">
                <a16:creationId xmlns:a16="http://schemas.microsoft.com/office/drawing/2014/main" id="{873DE900-7BD5-42C4-9D5C-0C3C504E0FF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00988" y="4378199"/>
            <a:ext cx="460406" cy="460406"/>
          </a:xfrm>
          <a:prstGeom prst="rect">
            <a:avLst/>
          </a:prstGeom>
        </p:spPr>
      </p:pic>
    </p:spTree>
    <p:extLst>
      <p:ext uri="{BB962C8B-B14F-4D97-AF65-F5344CB8AC3E}">
        <p14:creationId xmlns:p14="http://schemas.microsoft.com/office/powerpoint/2010/main" val="305185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F2AC9F-5396-454B-B79C-AB00BDBBFC6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06B90C27-467A-4810-9C98-B2FC76EDFDD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110B0F5-ED01-47E8-B3A9-DDE7862353F3}"/>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C3B77C9D-FA73-4FC9-B5D7-8CA334535F0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3B93C51-2C2F-4302-9475-4ED2CFA600B0}"/>
              </a:ext>
            </a:extLst>
          </p:cNvPr>
          <p:cNvSpPr>
            <a:spLocks noGrp="1"/>
          </p:cNvSpPr>
          <p:nvPr>
            <p:ph type="body" sz="quarter" idx="13"/>
          </p:nvPr>
        </p:nvSpPr>
        <p:spPr/>
        <p:txBody>
          <a:bodyPr/>
          <a:lstStyle/>
          <a:p>
            <a:endParaRPr lang="en-ZA"/>
          </a:p>
        </p:txBody>
      </p:sp>
      <p:sp>
        <p:nvSpPr>
          <p:cNvPr id="7" name="Shape 942">
            <a:extLst>
              <a:ext uri="{FF2B5EF4-FFF2-40B4-BE49-F238E27FC236}">
                <a16:creationId xmlns:a16="http://schemas.microsoft.com/office/drawing/2014/main" id="{F55575D8-7651-4B6C-8E9C-7AF2BA1645BD}"/>
              </a:ext>
            </a:extLst>
          </p:cNvPr>
          <p:cNvSpPr/>
          <p:nvPr/>
        </p:nvSpPr>
        <p:spPr>
          <a:xfrm>
            <a:off x="2014255" y="2369652"/>
            <a:ext cx="1081650" cy="9698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992" y="10800"/>
                </a:lnTo>
                <a:lnTo>
                  <a:pt x="0" y="21600"/>
                </a:lnTo>
                <a:lnTo>
                  <a:pt x="16608" y="21600"/>
                </a:lnTo>
                <a:lnTo>
                  <a:pt x="21600" y="10800"/>
                </a:lnTo>
                <a:lnTo>
                  <a:pt x="16608" y="0"/>
                </a:lnTo>
                <a:cubicBezTo>
                  <a:pt x="16608" y="0"/>
                  <a:pt x="73" y="0"/>
                  <a:pt x="0" y="0"/>
                </a:cubicBezTo>
                <a:close/>
              </a:path>
            </a:pathLst>
          </a:custGeom>
          <a:solidFill>
            <a:schemeClr val="accent1"/>
          </a:solidFill>
          <a:ln w="12700" cap="flat">
            <a:noFill/>
            <a:miter lim="400000"/>
          </a:ln>
          <a:effectLst/>
        </p:spPr>
        <p:txBody>
          <a:bodyPr wrap="square" lIns="0" tIns="0" rIns="0" bIns="0" numCol="1" anchor="ctr">
            <a:noAutofit/>
          </a:bodyPr>
          <a:lstStyle/>
          <a:p>
            <a:pPr algn="ctr"/>
            <a:endParaRPr sz="2243" dirty="0"/>
          </a:p>
        </p:txBody>
      </p:sp>
      <p:sp>
        <p:nvSpPr>
          <p:cNvPr id="8" name="Shape 943">
            <a:extLst>
              <a:ext uri="{FF2B5EF4-FFF2-40B4-BE49-F238E27FC236}">
                <a16:creationId xmlns:a16="http://schemas.microsoft.com/office/drawing/2014/main" id="{5EAAFFB8-F43B-4410-BAF0-5B124D510DCE}"/>
              </a:ext>
            </a:extLst>
          </p:cNvPr>
          <p:cNvSpPr/>
          <p:nvPr/>
        </p:nvSpPr>
        <p:spPr>
          <a:xfrm>
            <a:off x="1083329" y="2369652"/>
            <a:ext cx="1083582" cy="9698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615" y="21600"/>
                </a:lnTo>
                <a:lnTo>
                  <a:pt x="21600" y="10800"/>
                </a:lnTo>
                <a:lnTo>
                  <a:pt x="16615" y="0"/>
                </a:lnTo>
                <a:cubicBezTo>
                  <a:pt x="16615" y="0"/>
                  <a:pt x="0" y="0"/>
                  <a:pt x="0" y="0"/>
                </a:cubicBezTo>
                <a:close/>
              </a:path>
            </a:pathLst>
          </a:custGeom>
          <a:solidFill>
            <a:schemeClr val="accent1"/>
          </a:solidFill>
          <a:ln w="12700" cap="flat">
            <a:noFill/>
            <a:miter lim="400000"/>
          </a:ln>
          <a:effectLst/>
        </p:spPr>
        <p:txBody>
          <a:bodyPr wrap="square" lIns="0" tIns="0" rIns="0" bIns="0" numCol="1" anchor="ctr">
            <a:noAutofit/>
          </a:bodyPr>
          <a:lstStyle/>
          <a:p>
            <a:pPr algn="ctr"/>
            <a:endParaRPr sz="2243" dirty="0"/>
          </a:p>
        </p:txBody>
      </p:sp>
      <p:sp>
        <p:nvSpPr>
          <p:cNvPr id="9" name="Shape 946">
            <a:extLst>
              <a:ext uri="{FF2B5EF4-FFF2-40B4-BE49-F238E27FC236}">
                <a16:creationId xmlns:a16="http://schemas.microsoft.com/office/drawing/2014/main" id="{0CB0B0DE-B61A-45F0-8CEF-021C7519047E}"/>
              </a:ext>
            </a:extLst>
          </p:cNvPr>
          <p:cNvSpPr/>
          <p:nvPr/>
        </p:nvSpPr>
        <p:spPr>
          <a:xfrm>
            <a:off x="2944214" y="2369652"/>
            <a:ext cx="1081649" cy="9698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992" y="10800"/>
                </a:lnTo>
                <a:lnTo>
                  <a:pt x="0" y="21600"/>
                </a:lnTo>
                <a:lnTo>
                  <a:pt x="16608" y="21600"/>
                </a:lnTo>
                <a:lnTo>
                  <a:pt x="21600" y="10800"/>
                </a:lnTo>
                <a:lnTo>
                  <a:pt x="16608" y="0"/>
                </a:lnTo>
                <a:cubicBezTo>
                  <a:pt x="16608" y="0"/>
                  <a:pt x="73" y="0"/>
                  <a:pt x="0" y="0"/>
                </a:cubicBezTo>
                <a:close/>
              </a:path>
            </a:pathLst>
          </a:custGeom>
          <a:solidFill>
            <a:schemeClr val="accent2"/>
          </a:solidFill>
          <a:ln w="12700" cap="flat">
            <a:noFill/>
            <a:miter lim="400000"/>
          </a:ln>
          <a:effectLst/>
        </p:spPr>
        <p:txBody>
          <a:bodyPr wrap="square" lIns="0" tIns="0" rIns="0" bIns="0" numCol="1" anchor="ctr">
            <a:noAutofit/>
          </a:bodyPr>
          <a:lstStyle/>
          <a:p>
            <a:pPr algn="ctr"/>
            <a:endParaRPr sz="2243" dirty="0"/>
          </a:p>
        </p:txBody>
      </p:sp>
      <p:sp>
        <p:nvSpPr>
          <p:cNvPr id="10" name="Shape 947">
            <a:extLst>
              <a:ext uri="{FF2B5EF4-FFF2-40B4-BE49-F238E27FC236}">
                <a16:creationId xmlns:a16="http://schemas.microsoft.com/office/drawing/2014/main" id="{1B28705F-0A6B-4FD8-9E1E-AE5D2690FD1B}"/>
              </a:ext>
            </a:extLst>
          </p:cNvPr>
          <p:cNvSpPr/>
          <p:nvPr/>
        </p:nvSpPr>
        <p:spPr>
          <a:xfrm>
            <a:off x="3874172" y="2369652"/>
            <a:ext cx="1081650" cy="9698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992" y="10800"/>
                </a:lnTo>
                <a:lnTo>
                  <a:pt x="0" y="21600"/>
                </a:lnTo>
                <a:lnTo>
                  <a:pt x="16608" y="21600"/>
                </a:lnTo>
                <a:lnTo>
                  <a:pt x="21600" y="10800"/>
                </a:lnTo>
                <a:lnTo>
                  <a:pt x="16608" y="0"/>
                </a:lnTo>
                <a:cubicBezTo>
                  <a:pt x="16608" y="0"/>
                  <a:pt x="73" y="0"/>
                  <a:pt x="0" y="0"/>
                </a:cubicBezTo>
                <a:close/>
              </a:path>
            </a:pathLst>
          </a:custGeom>
          <a:solidFill>
            <a:schemeClr val="accent2"/>
          </a:solidFill>
          <a:ln w="12700" cap="flat">
            <a:noFill/>
            <a:miter lim="400000"/>
          </a:ln>
          <a:effectLst/>
        </p:spPr>
        <p:txBody>
          <a:bodyPr wrap="square" lIns="0" tIns="0" rIns="0" bIns="0" numCol="1" anchor="ctr">
            <a:noAutofit/>
          </a:bodyPr>
          <a:lstStyle/>
          <a:p>
            <a:pPr algn="ctr"/>
            <a:endParaRPr sz="2243" dirty="0"/>
          </a:p>
        </p:txBody>
      </p:sp>
      <p:sp>
        <p:nvSpPr>
          <p:cNvPr id="11" name="Shape 948">
            <a:extLst>
              <a:ext uri="{FF2B5EF4-FFF2-40B4-BE49-F238E27FC236}">
                <a16:creationId xmlns:a16="http://schemas.microsoft.com/office/drawing/2014/main" id="{50214736-6726-4E4F-979D-9BCFB0048AFA}"/>
              </a:ext>
            </a:extLst>
          </p:cNvPr>
          <p:cNvSpPr/>
          <p:nvPr/>
        </p:nvSpPr>
        <p:spPr>
          <a:xfrm>
            <a:off x="4804134" y="2369652"/>
            <a:ext cx="1081649" cy="9698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992" y="10800"/>
                </a:lnTo>
                <a:lnTo>
                  <a:pt x="0" y="21600"/>
                </a:lnTo>
                <a:lnTo>
                  <a:pt x="16608" y="21600"/>
                </a:lnTo>
                <a:lnTo>
                  <a:pt x="21600" y="10800"/>
                </a:lnTo>
                <a:lnTo>
                  <a:pt x="16608" y="0"/>
                </a:lnTo>
                <a:cubicBezTo>
                  <a:pt x="16608" y="0"/>
                  <a:pt x="73" y="0"/>
                  <a:pt x="0" y="0"/>
                </a:cubicBezTo>
                <a:close/>
              </a:path>
            </a:pathLst>
          </a:custGeom>
          <a:solidFill>
            <a:schemeClr val="accent2"/>
          </a:solidFill>
          <a:ln w="12700" cap="flat">
            <a:noFill/>
            <a:miter lim="400000"/>
          </a:ln>
          <a:effectLst/>
        </p:spPr>
        <p:txBody>
          <a:bodyPr wrap="square" lIns="0" tIns="0" rIns="0" bIns="0" numCol="1" anchor="ctr">
            <a:noAutofit/>
          </a:bodyPr>
          <a:lstStyle/>
          <a:p>
            <a:pPr algn="ctr"/>
            <a:endParaRPr sz="2243" dirty="0"/>
          </a:p>
        </p:txBody>
      </p:sp>
      <p:sp>
        <p:nvSpPr>
          <p:cNvPr id="12" name="Shape 949">
            <a:extLst>
              <a:ext uri="{FF2B5EF4-FFF2-40B4-BE49-F238E27FC236}">
                <a16:creationId xmlns:a16="http://schemas.microsoft.com/office/drawing/2014/main" id="{76F63DC8-011B-41C9-88F1-833353D970C9}"/>
              </a:ext>
            </a:extLst>
          </p:cNvPr>
          <p:cNvSpPr/>
          <p:nvPr/>
        </p:nvSpPr>
        <p:spPr>
          <a:xfrm>
            <a:off x="5734093" y="2369652"/>
            <a:ext cx="1081649" cy="9698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992" y="10800"/>
                </a:lnTo>
                <a:lnTo>
                  <a:pt x="0" y="21600"/>
                </a:lnTo>
                <a:lnTo>
                  <a:pt x="16608" y="21600"/>
                </a:lnTo>
                <a:lnTo>
                  <a:pt x="21600" y="10800"/>
                </a:lnTo>
                <a:lnTo>
                  <a:pt x="16608" y="0"/>
                </a:lnTo>
                <a:cubicBezTo>
                  <a:pt x="16608" y="0"/>
                  <a:pt x="73" y="0"/>
                  <a:pt x="0" y="0"/>
                </a:cubicBezTo>
                <a:close/>
              </a:path>
            </a:pathLst>
          </a:custGeom>
          <a:solidFill>
            <a:schemeClr val="accent2"/>
          </a:solidFill>
          <a:ln w="12700" cap="flat">
            <a:noFill/>
            <a:miter lim="400000"/>
          </a:ln>
          <a:effectLst/>
        </p:spPr>
        <p:txBody>
          <a:bodyPr wrap="square" lIns="0" tIns="0" rIns="0" bIns="0" numCol="1" anchor="ctr">
            <a:noAutofit/>
          </a:bodyPr>
          <a:lstStyle/>
          <a:p>
            <a:pPr algn="ctr"/>
            <a:endParaRPr sz="2243" dirty="0"/>
          </a:p>
        </p:txBody>
      </p:sp>
      <p:sp>
        <p:nvSpPr>
          <p:cNvPr id="13" name="Shape 950">
            <a:extLst>
              <a:ext uri="{FF2B5EF4-FFF2-40B4-BE49-F238E27FC236}">
                <a16:creationId xmlns:a16="http://schemas.microsoft.com/office/drawing/2014/main" id="{56B4DD1C-C1C2-4F51-9DE0-57DDAEF95FEA}"/>
              </a:ext>
            </a:extLst>
          </p:cNvPr>
          <p:cNvSpPr/>
          <p:nvPr/>
        </p:nvSpPr>
        <p:spPr>
          <a:xfrm>
            <a:off x="6664054" y="2369652"/>
            <a:ext cx="1081650" cy="9698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992" y="10800"/>
                </a:lnTo>
                <a:lnTo>
                  <a:pt x="0" y="21600"/>
                </a:lnTo>
                <a:lnTo>
                  <a:pt x="16608" y="21600"/>
                </a:lnTo>
                <a:lnTo>
                  <a:pt x="21600" y="10800"/>
                </a:lnTo>
                <a:lnTo>
                  <a:pt x="16608" y="0"/>
                </a:lnTo>
                <a:cubicBezTo>
                  <a:pt x="16608" y="0"/>
                  <a:pt x="73" y="0"/>
                  <a:pt x="0" y="0"/>
                </a:cubicBezTo>
                <a:close/>
              </a:path>
            </a:pathLst>
          </a:custGeom>
          <a:solidFill>
            <a:schemeClr val="accent2"/>
          </a:solidFill>
          <a:ln w="12700" cap="flat">
            <a:noFill/>
            <a:miter lim="400000"/>
          </a:ln>
          <a:effectLst/>
        </p:spPr>
        <p:txBody>
          <a:bodyPr wrap="square" lIns="0" tIns="0" rIns="0" bIns="0" numCol="1" anchor="ctr">
            <a:noAutofit/>
          </a:bodyPr>
          <a:lstStyle/>
          <a:p>
            <a:pPr algn="ctr"/>
            <a:endParaRPr sz="2243" dirty="0"/>
          </a:p>
        </p:txBody>
      </p:sp>
      <p:sp>
        <p:nvSpPr>
          <p:cNvPr id="14" name="Shape 953">
            <a:extLst>
              <a:ext uri="{FF2B5EF4-FFF2-40B4-BE49-F238E27FC236}">
                <a16:creationId xmlns:a16="http://schemas.microsoft.com/office/drawing/2014/main" id="{79024629-49F9-400A-AC5D-06C928B925DB}"/>
              </a:ext>
            </a:extLst>
          </p:cNvPr>
          <p:cNvSpPr/>
          <p:nvPr/>
        </p:nvSpPr>
        <p:spPr>
          <a:xfrm>
            <a:off x="7594013" y="2369652"/>
            <a:ext cx="1081650" cy="9698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992" y="10800"/>
                </a:lnTo>
                <a:lnTo>
                  <a:pt x="0" y="21600"/>
                </a:lnTo>
                <a:lnTo>
                  <a:pt x="16608" y="21600"/>
                </a:lnTo>
                <a:lnTo>
                  <a:pt x="21600" y="10800"/>
                </a:lnTo>
                <a:lnTo>
                  <a:pt x="16608" y="0"/>
                </a:lnTo>
                <a:cubicBezTo>
                  <a:pt x="16608" y="0"/>
                  <a:pt x="73" y="0"/>
                  <a:pt x="0" y="0"/>
                </a:cubicBezTo>
                <a:close/>
              </a:path>
            </a:pathLst>
          </a:custGeom>
          <a:solidFill>
            <a:schemeClr val="accent6"/>
          </a:solidFill>
          <a:ln w="12700" cap="flat">
            <a:noFill/>
            <a:miter lim="400000"/>
          </a:ln>
          <a:effectLst/>
        </p:spPr>
        <p:txBody>
          <a:bodyPr wrap="square" lIns="0" tIns="0" rIns="0" bIns="0" numCol="1" anchor="ctr">
            <a:noAutofit/>
          </a:bodyPr>
          <a:lstStyle/>
          <a:p>
            <a:pPr algn="ctr"/>
            <a:endParaRPr sz="2243" dirty="0"/>
          </a:p>
        </p:txBody>
      </p:sp>
      <p:sp>
        <p:nvSpPr>
          <p:cNvPr id="15" name="Shape 954">
            <a:extLst>
              <a:ext uri="{FF2B5EF4-FFF2-40B4-BE49-F238E27FC236}">
                <a16:creationId xmlns:a16="http://schemas.microsoft.com/office/drawing/2014/main" id="{B2559944-D6EA-4496-A092-B6E2D5B9D692}"/>
              </a:ext>
            </a:extLst>
          </p:cNvPr>
          <p:cNvSpPr/>
          <p:nvPr/>
        </p:nvSpPr>
        <p:spPr>
          <a:xfrm>
            <a:off x="8523973" y="2369652"/>
            <a:ext cx="1081650" cy="9698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992" y="10800"/>
                </a:lnTo>
                <a:lnTo>
                  <a:pt x="0" y="21600"/>
                </a:lnTo>
                <a:lnTo>
                  <a:pt x="16608" y="21600"/>
                </a:lnTo>
                <a:lnTo>
                  <a:pt x="21600" y="10800"/>
                </a:lnTo>
                <a:lnTo>
                  <a:pt x="16608" y="0"/>
                </a:lnTo>
                <a:cubicBezTo>
                  <a:pt x="16608" y="0"/>
                  <a:pt x="73" y="0"/>
                  <a:pt x="0" y="0"/>
                </a:cubicBezTo>
                <a:close/>
              </a:path>
            </a:pathLst>
          </a:custGeom>
          <a:solidFill>
            <a:schemeClr val="accent6"/>
          </a:solidFill>
          <a:ln w="12700" cap="flat">
            <a:noFill/>
            <a:miter lim="400000"/>
          </a:ln>
          <a:effectLst/>
        </p:spPr>
        <p:txBody>
          <a:bodyPr wrap="square" lIns="0" tIns="0" rIns="0" bIns="0" numCol="1" anchor="ctr">
            <a:noAutofit/>
          </a:bodyPr>
          <a:lstStyle/>
          <a:p>
            <a:pPr algn="ctr"/>
            <a:endParaRPr sz="2243" dirty="0"/>
          </a:p>
        </p:txBody>
      </p:sp>
      <p:sp>
        <p:nvSpPr>
          <p:cNvPr id="16" name="Shape 955">
            <a:extLst>
              <a:ext uri="{FF2B5EF4-FFF2-40B4-BE49-F238E27FC236}">
                <a16:creationId xmlns:a16="http://schemas.microsoft.com/office/drawing/2014/main" id="{B8E4B9A4-8C18-4985-8B6F-96BD4726C55B}"/>
              </a:ext>
            </a:extLst>
          </p:cNvPr>
          <p:cNvSpPr/>
          <p:nvPr/>
        </p:nvSpPr>
        <p:spPr>
          <a:xfrm>
            <a:off x="9453933" y="2369652"/>
            <a:ext cx="1081650" cy="9698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992" y="10800"/>
                </a:lnTo>
                <a:lnTo>
                  <a:pt x="0" y="21600"/>
                </a:lnTo>
                <a:lnTo>
                  <a:pt x="16608" y="21600"/>
                </a:lnTo>
                <a:lnTo>
                  <a:pt x="21600" y="10800"/>
                </a:lnTo>
                <a:lnTo>
                  <a:pt x="16608" y="0"/>
                </a:lnTo>
                <a:cubicBezTo>
                  <a:pt x="16608" y="0"/>
                  <a:pt x="73" y="0"/>
                  <a:pt x="0" y="0"/>
                </a:cubicBezTo>
                <a:close/>
              </a:path>
            </a:pathLst>
          </a:custGeom>
          <a:solidFill>
            <a:schemeClr val="accent6"/>
          </a:solidFill>
          <a:ln w="12700" cap="flat">
            <a:noFill/>
            <a:miter lim="400000"/>
          </a:ln>
          <a:effectLst/>
        </p:spPr>
        <p:txBody>
          <a:bodyPr wrap="square" lIns="0" tIns="0" rIns="0" bIns="0" numCol="1" anchor="ctr">
            <a:noAutofit/>
          </a:bodyPr>
          <a:lstStyle/>
          <a:p>
            <a:pPr algn="ctr"/>
            <a:endParaRPr sz="2243" dirty="0"/>
          </a:p>
        </p:txBody>
      </p:sp>
      <p:sp>
        <p:nvSpPr>
          <p:cNvPr id="17" name="TextBox 16">
            <a:extLst>
              <a:ext uri="{FF2B5EF4-FFF2-40B4-BE49-F238E27FC236}">
                <a16:creationId xmlns:a16="http://schemas.microsoft.com/office/drawing/2014/main" id="{A775D138-F350-4417-A889-99F7654D8BFA}"/>
              </a:ext>
            </a:extLst>
          </p:cNvPr>
          <p:cNvSpPr txBox="1"/>
          <p:nvPr/>
        </p:nvSpPr>
        <p:spPr>
          <a:xfrm>
            <a:off x="1083330" y="1949071"/>
            <a:ext cx="550151"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2019</a:t>
            </a:r>
          </a:p>
        </p:txBody>
      </p:sp>
      <p:sp>
        <p:nvSpPr>
          <p:cNvPr id="18" name="TextBox 17">
            <a:extLst>
              <a:ext uri="{FF2B5EF4-FFF2-40B4-BE49-F238E27FC236}">
                <a16:creationId xmlns:a16="http://schemas.microsoft.com/office/drawing/2014/main" id="{2B631D6D-8779-48A8-84DC-C063919DF84E}"/>
              </a:ext>
            </a:extLst>
          </p:cNvPr>
          <p:cNvSpPr txBox="1"/>
          <p:nvPr/>
        </p:nvSpPr>
        <p:spPr>
          <a:xfrm>
            <a:off x="2944215" y="1949071"/>
            <a:ext cx="575799"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2020</a:t>
            </a:r>
          </a:p>
        </p:txBody>
      </p:sp>
      <p:sp>
        <p:nvSpPr>
          <p:cNvPr id="19" name="TextBox 18">
            <a:extLst>
              <a:ext uri="{FF2B5EF4-FFF2-40B4-BE49-F238E27FC236}">
                <a16:creationId xmlns:a16="http://schemas.microsoft.com/office/drawing/2014/main" id="{693388DC-AE60-4081-8CD2-C2498B77A5C8}"/>
              </a:ext>
            </a:extLst>
          </p:cNvPr>
          <p:cNvSpPr txBox="1"/>
          <p:nvPr/>
        </p:nvSpPr>
        <p:spPr>
          <a:xfrm>
            <a:off x="7594014" y="1949071"/>
            <a:ext cx="550151"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2021</a:t>
            </a:r>
          </a:p>
        </p:txBody>
      </p:sp>
      <p:sp>
        <p:nvSpPr>
          <p:cNvPr id="20" name="TextBox 19">
            <a:extLst>
              <a:ext uri="{FF2B5EF4-FFF2-40B4-BE49-F238E27FC236}">
                <a16:creationId xmlns:a16="http://schemas.microsoft.com/office/drawing/2014/main" id="{AAEE2D3A-A6B2-486C-B889-B8AE98D3D8F0}"/>
              </a:ext>
            </a:extLst>
          </p:cNvPr>
          <p:cNvSpPr txBox="1"/>
          <p:nvPr/>
        </p:nvSpPr>
        <p:spPr>
          <a:xfrm>
            <a:off x="1999164" y="3863940"/>
            <a:ext cx="1334020"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MILESTONE 01</a:t>
            </a:r>
          </a:p>
        </p:txBody>
      </p:sp>
      <p:sp>
        <p:nvSpPr>
          <p:cNvPr id="21" name="Subtitle 2">
            <a:extLst>
              <a:ext uri="{FF2B5EF4-FFF2-40B4-BE49-F238E27FC236}">
                <a16:creationId xmlns:a16="http://schemas.microsoft.com/office/drawing/2014/main" id="{89FA52BC-5D2F-4D7C-B3F7-66AA6D5A56A8}"/>
              </a:ext>
            </a:extLst>
          </p:cNvPr>
          <p:cNvSpPr txBox="1">
            <a:spLocks/>
          </p:cNvSpPr>
          <p:nvPr/>
        </p:nvSpPr>
        <p:spPr>
          <a:xfrm>
            <a:off x="1646448" y="4242466"/>
            <a:ext cx="2039450" cy="1659169"/>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 Sed </a:t>
            </a:r>
            <a:r>
              <a:rPr lang="en-US" sz="1063" dirty="0" err="1">
                <a:solidFill>
                  <a:schemeClr val="tx1"/>
                </a:solidFill>
                <a:latin typeface="+mn-lt"/>
                <a:ea typeface="Open Sans Light" panose="020B0306030504020204" pitchFamily="34" charset="0"/>
                <a:cs typeface="Open Sans Light" panose="020B0306030504020204" pitchFamily="34" charset="0"/>
              </a:rPr>
              <a:t>nibh</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theophrastus</a:t>
            </a:r>
            <a:r>
              <a:rPr lang="en-US" sz="1063" dirty="0">
                <a:solidFill>
                  <a:schemeClr val="tx1"/>
                </a:solidFill>
                <a:latin typeface="+mn-lt"/>
                <a:ea typeface="Open Sans Light" panose="020B0306030504020204" pitchFamily="34" charset="0"/>
                <a:cs typeface="Open Sans Light" panose="020B0306030504020204" pitchFamily="34" charset="0"/>
              </a:rPr>
              <a:t> in, ex </a:t>
            </a:r>
            <a:r>
              <a:rPr lang="en-US" sz="1063" dirty="0" err="1">
                <a:solidFill>
                  <a:schemeClr val="tx1"/>
                </a:solidFill>
                <a:latin typeface="+mn-lt"/>
                <a:ea typeface="Open Sans Light" panose="020B0306030504020204" pitchFamily="34" charset="0"/>
                <a:cs typeface="Open Sans Light" panose="020B0306030504020204" pitchFamily="34" charset="0"/>
              </a:rPr>
              <a:t>dictas</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conceptam</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vis.Lorem</a:t>
            </a:r>
            <a:r>
              <a:rPr lang="en-US" sz="1063" dirty="0">
                <a:solidFill>
                  <a:schemeClr val="tx1"/>
                </a:solidFill>
                <a:latin typeface="+mn-lt"/>
                <a:ea typeface="Open Sans Light" panose="020B0306030504020204" pitchFamily="34" charset="0"/>
                <a:cs typeface="Open Sans Light" panose="020B0306030504020204" pitchFamily="34" charset="0"/>
              </a:rPr>
              <a:t>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 Sed </a:t>
            </a:r>
            <a:r>
              <a:rPr lang="en-US" sz="1063" dirty="0" err="1">
                <a:solidFill>
                  <a:schemeClr val="tx1"/>
                </a:solidFill>
                <a:latin typeface="+mn-lt"/>
                <a:ea typeface="Open Sans Light" panose="020B0306030504020204" pitchFamily="34" charset="0"/>
                <a:cs typeface="Open Sans Light" panose="020B0306030504020204" pitchFamily="34" charset="0"/>
              </a:rPr>
              <a:t>nibh</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theophrastus</a:t>
            </a:r>
            <a:r>
              <a:rPr lang="en-US" sz="1063" dirty="0">
                <a:solidFill>
                  <a:schemeClr val="tx1"/>
                </a:solidFill>
                <a:latin typeface="+mn-lt"/>
                <a:ea typeface="Open Sans Light" panose="020B0306030504020204" pitchFamily="34" charset="0"/>
                <a:cs typeface="Open Sans Light" panose="020B0306030504020204" pitchFamily="34" charset="0"/>
              </a:rPr>
              <a:t> in, ex </a:t>
            </a:r>
            <a:r>
              <a:rPr lang="en-US" sz="1063" dirty="0" err="1">
                <a:solidFill>
                  <a:schemeClr val="tx1"/>
                </a:solidFill>
                <a:latin typeface="+mn-lt"/>
                <a:ea typeface="Open Sans Light" panose="020B0306030504020204" pitchFamily="34" charset="0"/>
                <a:cs typeface="Open Sans Light" panose="020B0306030504020204" pitchFamily="34" charset="0"/>
              </a:rPr>
              <a:t>dictas</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conceptam</a:t>
            </a:r>
            <a:r>
              <a:rPr lang="en-US" sz="1063" dirty="0">
                <a:solidFill>
                  <a:schemeClr val="tx1"/>
                </a:solidFill>
                <a:latin typeface="+mn-lt"/>
                <a:ea typeface="Open Sans Light" panose="020B0306030504020204" pitchFamily="34" charset="0"/>
                <a:cs typeface="Open Sans Light" panose="020B0306030504020204" pitchFamily="34" charset="0"/>
              </a:rPr>
              <a:t> vis.</a:t>
            </a:r>
          </a:p>
        </p:txBody>
      </p:sp>
      <p:sp>
        <p:nvSpPr>
          <p:cNvPr id="22" name="TextBox 21">
            <a:extLst>
              <a:ext uri="{FF2B5EF4-FFF2-40B4-BE49-F238E27FC236}">
                <a16:creationId xmlns:a16="http://schemas.microsoft.com/office/drawing/2014/main" id="{84056195-150A-4ED3-9989-B3219108B4EB}"/>
              </a:ext>
            </a:extLst>
          </p:cNvPr>
          <p:cNvSpPr txBox="1"/>
          <p:nvPr/>
        </p:nvSpPr>
        <p:spPr>
          <a:xfrm>
            <a:off x="5125323" y="3863940"/>
            <a:ext cx="1367683"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MILESTONE 02</a:t>
            </a:r>
          </a:p>
        </p:txBody>
      </p:sp>
      <p:sp>
        <p:nvSpPr>
          <p:cNvPr id="23" name="Subtitle 2">
            <a:extLst>
              <a:ext uri="{FF2B5EF4-FFF2-40B4-BE49-F238E27FC236}">
                <a16:creationId xmlns:a16="http://schemas.microsoft.com/office/drawing/2014/main" id="{430B1884-0FC6-4E9A-A1F5-857ABFE89A2B}"/>
              </a:ext>
            </a:extLst>
          </p:cNvPr>
          <p:cNvSpPr txBox="1">
            <a:spLocks/>
          </p:cNvSpPr>
          <p:nvPr/>
        </p:nvSpPr>
        <p:spPr>
          <a:xfrm>
            <a:off x="4789439" y="4242466"/>
            <a:ext cx="2039450" cy="1659169"/>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 Sed </a:t>
            </a:r>
            <a:r>
              <a:rPr lang="en-US" sz="1063" dirty="0" err="1">
                <a:solidFill>
                  <a:schemeClr val="tx1"/>
                </a:solidFill>
                <a:latin typeface="+mn-lt"/>
                <a:ea typeface="Open Sans Light" panose="020B0306030504020204" pitchFamily="34" charset="0"/>
                <a:cs typeface="Open Sans Light" panose="020B0306030504020204" pitchFamily="34" charset="0"/>
              </a:rPr>
              <a:t>nibh</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theophrastus</a:t>
            </a:r>
            <a:r>
              <a:rPr lang="en-US" sz="1063" dirty="0">
                <a:solidFill>
                  <a:schemeClr val="tx1"/>
                </a:solidFill>
                <a:latin typeface="+mn-lt"/>
                <a:ea typeface="Open Sans Light" panose="020B0306030504020204" pitchFamily="34" charset="0"/>
                <a:cs typeface="Open Sans Light" panose="020B0306030504020204" pitchFamily="34" charset="0"/>
              </a:rPr>
              <a:t> in, ex </a:t>
            </a:r>
            <a:r>
              <a:rPr lang="en-US" sz="1063" dirty="0" err="1">
                <a:solidFill>
                  <a:schemeClr val="tx1"/>
                </a:solidFill>
                <a:latin typeface="+mn-lt"/>
                <a:ea typeface="Open Sans Light" panose="020B0306030504020204" pitchFamily="34" charset="0"/>
                <a:cs typeface="Open Sans Light" panose="020B0306030504020204" pitchFamily="34" charset="0"/>
              </a:rPr>
              <a:t>dictas</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conceptam</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vis.Lorem</a:t>
            </a:r>
            <a:r>
              <a:rPr lang="en-US" sz="1063" dirty="0">
                <a:solidFill>
                  <a:schemeClr val="tx1"/>
                </a:solidFill>
                <a:latin typeface="+mn-lt"/>
                <a:ea typeface="Open Sans Light" panose="020B0306030504020204" pitchFamily="34" charset="0"/>
                <a:cs typeface="Open Sans Light" panose="020B0306030504020204" pitchFamily="34" charset="0"/>
              </a:rPr>
              <a:t>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 Sed </a:t>
            </a:r>
            <a:r>
              <a:rPr lang="en-US" sz="1063" dirty="0" err="1">
                <a:solidFill>
                  <a:schemeClr val="tx1"/>
                </a:solidFill>
                <a:latin typeface="+mn-lt"/>
                <a:ea typeface="Open Sans Light" panose="020B0306030504020204" pitchFamily="34" charset="0"/>
                <a:cs typeface="Open Sans Light" panose="020B0306030504020204" pitchFamily="34" charset="0"/>
              </a:rPr>
              <a:t>nibh</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theophrastus</a:t>
            </a:r>
            <a:r>
              <a:rPr lang="en-US" sz="1063" dirty="0">
                <a:solidFill>
                  <a:schemeClr val="tx1"/>
                </a:solidFill>
                <a:latin typeface="+mn-lt"/>
                <a:ea typeface="Open Sans Light" panose="020B0306030504020204" pitchFamily="34" charset="0"/>
                <a:cs typeface="Open Sans Light" panose="020B0306030504020204" pitchFamily="34" charset="0"/>
              </a:rPr>
              <a:t> in, ex </a:t>
            </a:r>
            <a:r>
              <a:rPr lang="en-US" sz="1063" dirty="0" err="1">
                <a:solidFill>
                  <a:schemeClr val="tx1"/>
                </a:solidFill>
                <a:latin typeface="+mn-lt"/>
                <a:ea typeface="Open Sans Light" panose="020B0306030504020204" pitchFamily="34" charset="0"/>
                <a:cs typeface="Open Sans Light" panose="020B0306030504020204" pitchFamily="34" charset="0"/>
              </a:rPr>
              <a:t>dictas</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conceptam</a:t>
            </a:r>
            <a:r>
              <a:rPr lang="en-US" sz="1063" dirty="0">
                <a:solidFill>
                  <a:schemeClr val="tx1"/>
                </a:solidFill>
                <a:latin typeface="+mn-lt"/>
                <a:ea typeface="Open Sans Light" panose="020B0306030504020204" pitchFamily="34" charset="0"/>
                <a:cs typeface="Open Sans Light" panose="020B0306030504020204" pitchFamily="34" charset="0"/>
              </a:rPr>
              <a:t> vis.</a:t>
            </a:r>
          </a:p>
        </p:txBody>
      </p:sp>
      <p:sp>
        <p:nvSpPr>
          <p:cNvPr id="24" name="TextBox 23">
            <a:extLst>
              <a:ext uri="{FF2B5EF4-FFF2-40B4-BE49-F238E27FC236}">
                <a16:creationId xmlns:a16="http://schemas.microsoft.com/office/drawing/2014/main" id="{6D18859C-2E20-4381-B34E-54D9B78717EF}"/>
              </a:ext>
            </a:extLst>
          </p:cNvPr>
          <p:cNvSpPr txBox="1"/>
          <p:nvPr/>
        </p:nvSpPr>
        <p:spPr>
          <a:xfrm>
            <a:off x="8267511" y="3863940"/>
            <a:ext cx="1369286" cy="310534"/>
          </a:xfrm>
          <a:prstGeom prst="rect">
            <a:avLst/>
          </a:prstGeom>
          <a:noFill/>
        </p:spPr>
        <p:txBody>
          <a:bodyPr wrap="none" rtlCol="0" anchor="ctr" anchorCtr="0">
            <a:spAutoFit/>
          </a:bodyPr>
          <a:lstStyle/>
          <a:p>
            <a:pPr algn="ctr"/>
            <a:r>
              <a:rPr lang="en-US" sz="1418" b="1" dirty="0">
                <a:solidFill>
                  <a:schemeClr val="tx2"/>
                </a:solidFill>
                <a:ea typeface="League Spartan" charset="0"/>
                <a:cs typeface="Poppins" pitchFamily="2" charset="77"/>
              </a:rPr>
              <a:t>MILESTONE 03</a:t>
            </a:r>
          </a:p>
        </p:txBody>
      </p:sp>
      <p:sp>
        <p:nvSpPr>
          <p:cNvPr id="25" name="Subtitle 2">
            <a:extLst>
              <a:ext uri="{FF2B5EF4-FFF2-40B4-BE49-F238E27FC236}">
                <a16:creationId xmlns:a16="http://schemas.microsoft.com/office/drawing/2014/main" id="{5308920E-216A-4D1C-BE05-436046B2F7F7}"/>
              </a:ext>
            </a:extLst>
          </p:cNvPr>
          <p:cNvSpPr txBox="1">
            <a:spLocks/>
          </p:cNvSpPr>
          <p:nvPr/>
        </p:nvSpPr>
        <p:spPr>
          <a:xfrm>
            <a:off x="7932429" y="4242466"/>
            <a:ext cx="2039450" cy="1659169"/>
          </a:xfrm>
          <a:prstGeom prst="rect">
            <a:avLst/>
          </a:prstGeom>
        </p:spPr>
        <p:txBody>
          <a:bodyPr vert="horz" wrap="square" lIns="40510" tIns="20255" rIns="40510" bIns="2025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551"/>
              </a:lnSpc>
            </a:pPr>
            <a:r>
              <a:rPr lang="en-US" sz="1063"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 Sed </a:t>
            </a:r>
            <a:r>
              <a:rPr lang="en-US" sz="1063" dirty="0" err="1">
                <a:solidFill>
                  <a:schemeClr val="tx1"/>
                </a:solidFill>
                <a:latin typeface="+mn-lt"/>
                <a:ea typeface="Open Sans Light" panose="020B0306030504020204" pitchFamily="34" charset="0"/>
                <a:cs typeface="Open Sans Light" panose="020B0306030504020204" pitchFamily="34" charset="0"/>
              </a:rPr>
              <a:t>nibh</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theophrastus</a:t>
            </a:r>
            <a:r>
              <a:rPr lang="en-US" sz="1063" dirty="0">
                <a:solidFill>
                  <a:schemeClr val="tx1"/>
                </a:solidFill>
                <a:latin typeface="+mn-lt"/>
                <a:ea typeface="Open Sans Light" panose="020B0306030504020204" pitchFamily="34" charset="0"/>
                <a:cs typeface="Open Sans Light" panose="020B0306030504020204" pitchFamily="34" charset="0"/>
              </a:rPr>
              <a:t> in, ex </a:t>
            </a:r>
            <a:r>
              <a:rPr lang="en-US" sz="1063" dirty="0" err="1">
                <a:solidFill>
                  <a:schemeClr val="tx1"/>
                </a:solidFill>
                <a:latin typeface="+mn-lt"/>
                <a:ea typeface="Open Sans Light" panose="020B0306030504020204" pitchFamily="34" charset="0"/>
                <a:cs typeface="Open Sans Light" panose="020B0306030504020204" pitchFamily="34" charset="0"/>
              </a:rPr>
              <a:t>dictas</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conceptam</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vis.Lorem</a:t>
            </a:r>
            <a:r>
              <a:rPr lang="en-US" sz="1063" dirty="0">
                <a:solidFill>
                  <a:schemeClr val="tx1"/>
                </a:solidFill>
                <a:latin typeface="+mn-lt"/>
                <a:ea typeface="Open Sans Light" panose="020B0306030504020204" pitchFamily="34" charset="0"/>
                <a:cs typeface="Open Sans Light" panose="020B0306030504020204" pitchFamily="34" charset="0"/>
              </a:rPr>
              <a:t> ipsum dolor sit </a:t>
            </a:r>
            <a:r>
              <a:rPr lang="en-US" sz="1063" dirty="0" err="1">
                <a:solidFill>
                  <a:schemeClr val="tx1"/>
                </a:solidFill>
                <a:latin typeface="+mn-lt"/>
                <a:ea typeface="Open Sans Light" panose="020B0306030504020204" pitchFamily="34" charset="0"/>
                <a:cs typeface="Open Sans Light" panose="020B0306030504020204" pitchFamily="34" charset="0"/>
              </a:rPr>
              <a:t>amet</a:t>
            </a:r>
            <a:r>
              <a:rPr lang="en-US" sz="1063" dirty="0">
                <a:solidFill>
                  <a:schemeClr val="tx1"/>
                </a:solidFill>
                <a:latin typeface="+mn-lt"/>
                <a:ea typeface="Open Sans Light" panose="020B0306030504020204" pitchFamily="34" charset="0"/>
                <a:cs typeface="Open Sans Light" panose="020B0306030504020204" pitchFamily="34" charset="0"/>
              </a:rPr>
              <a:t>, cum modo </a:t>
            </a:r>
            <a:r>
              <a:rPr lang="en-US" sz="1063" dirty="0" err="1">
                <a:solidFill>
                  <a:schemeClr val="tx1"/>
                </a:solidFill>
                <a:latin typeface="+mn-lt"/>
                <a:ea typeface="Open Sans Light" panose="020B0306030504020204" pitchFamily="34" charset="0"/>
                <a:cs typeface="Open Sans Light" panose="020B0306030504020204" pitchFamily="34" charset="0"/>
              </a:rPr>
              <a:t>comprehensam</a:t>
            </a:r>
            <a:r>
              <a:rPr lang="en-US" sz="1063" dirty="0">
                <a:solidFill>
                  <a:schemeClr val="tx1"/>
                </a:solidFill>
                <a:latin typeface="+mn-lt"/>
                <a:ea typeface="Open Sans Light" panose="020B0306030504020204" pitchFamily="34" charset="0"/>
                <a:cs typeface="Open Sans Light" panose="020B0306030504020204" pitchFamily="34" charset="0"/>
              </a:rPr>
              <a:t> in. Sed </a:t>
            </a:r>
            <a:r>
              <a:rPr lang="en-US" sz="1063" dirty="0" err="1">
                <a:solidFill>
                  <a:schemeClr val="tx1"/>
                </a:solidFill>
                <a:latin typeface="+mn-lt"/>
                <a:ea typeface="Open Sans Light" panose="020B0306030504020204" pitchFamily="34" charset="0"/>
                <a:cs typeface="Open Sans Light" panose="020B0306030504020204" pitchFamily="34" charset="0"/>
              </a:rPr>
              <a:t>nibh</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theophrastus</a:t>
            </a:r>
            <a:r>
              <a:rPr lang="en-US" sz="1063" dirty="0">
                <a:solidFill>
                  <a:schemeClr val="tx1"/>
                </a:solidFill>
                <a:latin typeface="+mn-lt"/>
                <a:ea typeface="Open Sans Light" panose="020B0306030504020204" pitchFamily="34" charset="0"/>
                <a:cs typeface="Open Sans Light" panose="020B0306030504020204" pitchFamily="34" charset="0"/>
              </a:rPr>
              <a:t> in, ex </a:t>
            </a:r>
            <a:r>
              <a:rPr lang="en-US" sz="1063" dirty="0" err="1">
                <a:solidFill>
                  <a:schemeClr val="tx1"/>
                </a:solidFill>
                <a:latin typeface="+mn-lt"/>
                <a:ea typeface="Open Sans Light" panose="020B0306030504020204" pitchFamily="34" charset="0"/>
                <a:cs typeface="Open Sans Light" panose="020B0306030504020204" pitchFamily="34" charset="0"/>
              </a:rPr>
              <a:t>dictas</a:t>
            </a:r>
            <a:r>
              <a:rPr lang="en-US" sz="1063" dirty="0">
                <a:solidFill>
                  <a:schemeClr val="tx1"/>
                </a:solidFill>
                <a:latin typeface="+mn-lt"/>
                <a:ea typeface="Open Sans Light" panose="020B0306030504020204" pitchFamily="34" charset="0"/>
                <a:cs typeface="Open Sans Light" panose="020B0306030504020204" pitchFamily="34" charset="0"/>
              </a:rPr>
              <a:t> </a:t>
            </a:r>
            <a:r>
              <a:rPr lang="en-US" sz="1063" dirty="0" err="1">
                <a:solidFill>
                  <a:schemeClr val="tx1"/>
                </a:solidFill>
                <a:latin typeface="+mn-lt"/>
                <a:ea typeface="Open Sans Light" panose="020B0306030504020204" pitchFamily="34" charset="0"/>
                <a:cs typeface="Open Sans Light" panose="020B0306030504020204" pitchFamily="34" charset="0"/>
              </a:rPr>
              <a:t>conceptam</a:t>
            </a:r>
            <a:r>
              <a:rPr lang="en-US" sz="1063" dirty="0">
                <a:solidFill>
                  <a:schemeClr val="tx1"/>
                </a:solidFill>
                <a:latin typeface="+mn-lt"/>
                <a:ea typeface="Open Sans Light" panose="020B0306030504020204" pitchFamily="34" charset="0"/>
                <a:cs typeface="Open Sans Light" panose="020B0306030504020204" pitchFamily="34" charset="0"/>
              </a:rPr>
              <a:t> vis.</a:t>
            </a:r>
          </a:p>
        </p:txBody>
      </p:sp>
    </p:spTree>
    <p:extLst>
      <p:ext uri="{BB962C8B-B14F-4D97-AF65-F5344CB8AC3E}">
        <p14:creationId xmlns:p14="http://schemas.microsoft.com/office/powerpoint/2010/main" val="87886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104D20-9261-4A0E-A2FE-C64CBD3342D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9C26303-4576-462C-AC33-6A6B70EBE5B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48BA705-13F9-4E4A-A936-4399F547976A}"/>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F78BD5D3-4919-4708-B9CD-B61376728D54}"/>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992AF41-D1D7-40E5-BCF6-0EC4325B35C7}"/>
              </a:ext>
            </a:extLst>
          </p:cNvPr>
          <p:cNvSpPr>
            <a:spLocks noGrp="1"/>
          </p:cNvSpPr>
          <p:nvPr>
            <p:ph type="body" sz="quarter" idx="13"/>
          </p:nvPr>
        </p:nvSpPr>
        <p:spPr/>
        <p:txBody>
          <a:bodyPr/>
          <a:lstStyle/>
          <a:p>
            <a:endParaRPr lang="en-ZA"/>
          </a:p>
        </p:txBody>
      </p:sp>
      <p:grpSp>
        <p:nvGrpSpPr>
          <p:cNvPr id="19" name="Group 18">
            <a:extLst>
              <a:ext uri="{FF2B5EF4-FFF2-40B4-BE49-F238E27FC236}">
                <a16:creationId xmlns:a16="http://schemas.microsoft.com/office/drawing/2014/main" id="{2B0C44CE-34ED-4C4E-BF22-64BB2B4C92BF}"/>
              </a:ext>
            </a:extLst>
          </p:cNvPr>
          <p:cNvGrpSpPr/>
          <p:nvPr/>
        </p:nvGrpSpPr>
        <p:grpSpPr>
          <a:xfrm>
            <a:off x="2290287" y="1725378"/>
            <a:ext cx="6868763" cy="4459653"/>
            <a:chOff x="2410031" y="1407747"/>
            <a:chExt cx="5979700" cy="3882415"/>
          </a:xfrm>
        </p:grpSpPr>
        <p:sp>
          <p:nvSpPr>
            <p:cNvPr id="7" name="Freeform 5">
              <a:extLst>
                <a:ext uri="{FF2B5EF4-FFF2-40B4-BE49-F238E27FC236}">
                  <a16:creationId xmlns:a16="http://schemas.microsoft.com/office/drawing/2014/main" id="{3D58FBCD-C153-4F2E-8B4E-AF6307036B1D}"/>
                </a:ext>
              </a:extLst>
            </p:cNvPr>
            <p:cNvSpPr/>
            <p:nvPr/>
          </p:nvSpPr>
          <p:spPr>
            <a:xfrm>
              <a:off x="2798375" y="2227616"/>
              <a:ext cx="5203012" cy="2242676"/>
            </a:xfrm>
            <a:custGeom>
              <a:avLst/>
              <a:gdLst>
                <a:gd name="connsiteX0" fmla="*/ 1876926 w 8708936"/>
                <a:gd name="connsiteY0" fmla="*/ 0 h 3753850"/>
                <a:gd name="connsiteX1" fmla="*/ 6832011 w 8708936"/>
                <a:gd name="connsiteY1" fmla="*/ 0 h 3753850"/>
                <a:gd name="connsiteX2" fmla="*/ 8708936 w 8708936"/>
                <a:gd name="connsiteY2" fmla="*/ 3753850 h 3753850"/>
                <a:gd name="connsiteX3" fmla="*/ 0 w 8708936"/>
                <a:gd name="connsiteY3" fmla="*/ 3753850 h 3753850"/>
              </a:gdLst>
              <a:ahLst/>
              <a:cxnLst>
                <a:cxn ang="0">
                  <a:pos x="connsiteX0" y="connsiteY0"/>
                </a:cxn>
                <a:cxn ang="0">
                  <a:pos x="connsiteX1" y="connsiteY1"/>
                </a:cxn>
                <a:cxn ang="0">
                  <a:pos x="connsiteX2" y="connsiteY2"/>
                </a:cxn>
                <a:cxn ang="0">
                  <a:pos x="connsiteX3" y="connsiteY3"/>
                </a:cxn>
              </a:cxnLst>
              <a:rect l="l" t="t" r="r" b="b"/>
              <a:pathLst>
                <a:path w="8708936" h="3753850">
                  <a:moveTo>
                    <a:pt x="1876926" y="0"/>
                  </a:moveTo>
                  <a:lnTo>
                    <a:pt x="6832011" y="0"/>
                  </a:lnTo>
                  <a:lnTo>
                    <a:pt x="8708936" y="3753850"/>
                  </a:lnTo>
                  <a:lnTo>
                    <a:pt x="0" y="375385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Hexagon 7">
              <a:extLst>
                <a:ext uri="{FF2B5EF4-FFF2-40B4-BE49-F238E27FC236}">
                  <a16:creationId xmlns:a16="http://schemas.microsoft.com/office/drawing/2014/main" id="{3610C795-159F-40D7-8A67-2EE998503249}"/>
                </a:ext>
              </a:extLst>
            </p:cNvPr>
            <p:cNvSpPr/>
            <p:nvPr/>
          </p:nvSpPr>
          <p:spPr>
            <a:xfrm>
              <a:off x="4448833" y="3650424"/>
              <a:ext cx="1902096" cy="1639738"/>
            </a:xfrm>
            <a:prstGeom prst="hexag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Hexagon 8">
              <a:extLst>
                <a:ext uri="{FF2B5EF4-FFF2-40B4-BE49-F238E27FC236}">
                  <a16:creationId xmlns:a16="http://schemas.microsoft.com/office/drawing/2014/main" id="{640DF310-5458-444D-A6E7-C3F72801A299}"/>
                </a:ext>
              </a:extLst>
            </p:cNvPr>
            <p:cNvSpPr/>
            <p:nvPr/>
          </p:nvSpPr>
          <p:spPr>
            <a:xfrm>
              <a:off x="4448833" y="1407747"/>
              <a:ext cx="1902096" cy="1639738"/>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Hexagon 9">
              <a:extLst>
                <a:ext uri="{FF2B5EF4-FFF2-40B4-BE49-F238E27FC236}">
                  <a16:creationId xmlns:a16="http://schemas.microsoft.com/office/drawing/2014/main" id="{97AA5BC0-E936-4534-AA63-975BA0378FCB}"/>
                </a:ext>
              </a:extLst>
            </p:cNvPr>
            <p:cNvSpPr/>
            <p:nvPr/>
          </p:nvSpPr>
          <p:spPr>
            <a:xfrm>
              <a:off x="6487635" y="2529086"/>
              <a:ext cx="1902096" cy="1639738"/>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Hexagon 10">
              <a:extLst>
                <a:ext uri="{FF2B5EF4-FFF2-40B4-BE49-F238E27FC236}">
                  <a16:creationId xmlns:a16="http://schemas.microsoft.com/office/drawing/2014/main" id="{D7C994B7-0D0A-4D68-BB0A-161BFCF830BD}"/>
                </a:ext>
              </a:extLst>
            </p:cNvPr>
            <p:cNvSpPr/>
            <p:nvPr/>
          </p:nvSpPr>
          <p:spPr>
            <a:xfrm>
              <a:off x="2410031" y="2529086"/>
              <a:ext cx="1902096" cy="1639738"/>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Subtitle 2">
              <a:extLst>
                <a:ext uri="{FF2B5EF4-FFF2-40B4-BE49-F238E27FC236}">
                  <a16:creationId xmlns:a16="http://schemas.microsoft.com/office/drawing/2014/main" id="{B87185C3-07DD-44A5-AC52-60D32C15AA9D}"/>
                </a:ext>
              </a:extLst>
            </p:cNvPr>
            <p:cNvSpPr txBox="1">
              <a:spLocks/>
            </p:cNvSpPr>
            <p:nvPr/>
          </p:nvSpPr>
          <p:spPr>
            <a:xfrm>
              <a:off x="2749704" y="2913422"/>
              <a:ext cx="1222749" cy="871063"/>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pt-BR" sz="1400" dirty="0">
                  <a:solidFill>
                    <a:schemeClr val="bg1"/>
                  </a:solidFill>
                  <a:latin typeface="+mn-lt"/>
                  <a:ea typeface="Lato Light" panose="020F0502020204030203" pitchFamily="34" charset="0"/>
                  <a:cs typeface="Mukta ExtraLight" panose="020B0000000000000000" pitchFamily="34" charset="77"/>
                </a:rPr>
                <a:t>Lorem ipsum dolor sit amet, cum modo comprehensam in.</a:t>
              </a:r>
              <a:endParaRPr lang="en-US" sz="1400" dirty="0">
                <a:solidFill>
                  <a:schemeClr val="bg1"/>
                </a:solidFill>
                <a:latin typeface="+mn-lt"/>
                <a:ea typeface="Lato Light" panose="020F0502020204030203" pitchFamily="34" charset="0"/>
                <a:cs typeface="Mukta ExtraLight" panose="020B0000000000000000" pitchFamily="34" charset="77"/>
              </a:endParaRPr>
            </a:p>
          </p:txBody>
        </p:sp>
        <p:sp>
          <p:nvSpPr>
            <p:cNvPr id="13" name="Subtitle 2">
              <a:extLst>
                <a:ext uri="{FF2B5EF4-FFF2-40B4-BE49-F238E27FC236}">
                  <a16:creationId xmlns:a16="http://schemas.microsoft.com/office/drawing/2014/main" id="{55692C28-B711-4C62-B932-40E05AB286E6}"/>
                </a:ext>
              </a:extLst>
            </p:cNvPr>
            <p:cNvSpPr txBox="1">
              <a:spLocks/>
            </p:cNvSpPr>
            <p:nvPr/>
          </p:nvSpPr>
          <p:spPr>
            <a:xfrm>
              <a:off x="4788507" y="1792085"/>
              <a:ext cx="1222749" cy="871063"/>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pt-BR" sz="1400" dirty="0">
                  <a:solidFill>
                    <a:schemeClr val="bg1"/>
                  </a:solidFill>
                  <a:latin typeface="+mn-lt"/>
                  <a:ea typeface="Lato Light" panose="020F0502020204030203" pitchFamily="34" charset="0"/>
                  <a:cs typeface="Mukta ExtraLight" panose="020B0000000000000000" pitchFamily="34" charset="77"/>
                </a:rPr>
                <a:t>Lorem ipsum dolor sit amet, cum modo comprehensam in.</a:t>
              </a:r>
              <a:endParaRPr lang="en-US" sz="1400" dirty="0">
                <a:solidFill>
                  <a:schemeClr val="bg1"/>
                </a:solidFill>
                <a:latin typeface="+mn-lt"/>
                <a:ea typeface="Lato Light" panose="020F0502020204030203" pitchFamily="34" charset="0"/>
                <a:cs typeface="Mukta ExtraLight" panose="020B0000000000000000" pitchFamily="34" charset="77"/>
              </a:endParaRPr>
            </a:p>
          </p:txBody>
        </p:sp>
        <p:sp>
          <p:nvSpPr>
            <p:cNvPr id="14" name="Subtitle 2">
              <a:extLst>
                <a:ext uri="{FF2B5EF4-FFF2-40B4-BE49-F238E27FC236}">
                  <a16:creationId xmlns:a16="http://schemas.microsoft.com/office/drawing/2014/main" id="{EDF761AD-D3A8-4DF4-9F6C-E54999F02013}"/>
                </a:ext>
              </a:extLst>
            </p:cNvPr>
            <p:cNvSpPr txBox="1">
              <a:spLocks/>
            </p:cNvSpPr>
            <p:nvPr/>
          </p:nvSpPr>
          <p:spPr>
            <a:xfrm>
              <a:off x="6827309" y="2913422"/>
              <a:ext cx="1222749" cy="871063"/>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470"/>
                </a:lnSpc>
              </a:pPr>
              <a:r>
                <a:rPr lang="pt-BR" sz="1400" dirty="0">
                  <a:solidFill>
                    <a:schemeClr val="bg1"/>
                  </a:solidFill>
                  <a:latin typeface="+mn-lt"/>
                  <a:ea typeface="Lato Light" panose="020F0502020204030203" pitchFamily="34" charset="0"/>
                  <a:cs typeface="Mukta ExtraLight" panose="020B0000000000000000" pitchFamily="34" charset="77"/>
                </a:rPr>
                <a:t>Lorem ipsum dolor sit amet, cum modo comprehensam in.</a:t>
              </a:r>
              <a:endParaRPr lang="en-US" sz="1400" dirty="0">
                <a:solidFill>
                  <a:schemeClr val="bg1"/>
                </a:solidFill>
                <a:latin typeface="+mn-lt"/>
                <a:ea typeface="Lato Light" panose="020F0502020204030203" pitchFamily="34" charset="0"/>
                <a:cs typeface="Mukta ExtraLight" panose="020B0000000000000000" pitchFamily="34" charset="77"/>
              </a:endParaRPr>
            </a:p>
          </p:txBody>
        </p:sp>
        <p:sp>
          <p:nvSpPr>
            <p:cNvPr id="15" name="TextBox 14">
              <a:extLst>
                <a:ext uri="{FF2B5EF4-FFF2-40B4-BE49-F238E27FC236}">
                  <a16:creationId xmlns:a16="http://schemas.microsoft.com/office/drawing/2014/main" id="{56BCAF14-F118-4CE8-9CBC-A4AD6EAE6C96}"/>
                </a:ext>
              </a:extLst>
            </p:cNvPr>
            <p:cNvSpPr txBox="1"/>
            <p:nvPr/>
          </p:nvSpPr>
          <p:spPr>
            <a:xfrm>
              <a:off x="4791298" y="4162163"/>
              <a:ext cx="1217171" cy="616260"/>
            </a:xfrm>
            <a:prstGeom prst="rect">
              <a:avLst/>
            </a:prstGeom>
            <a:noFill/>
          </p:spPr>
          <p:txBody>
            <a:bodyPr wrap="none" rtlCol="0" anchor="ctr">
              <a:spAutoFit/>
            </a:bodyPr>
            <a:lstStyle/>
            <a:p>
              <a:pPr algn="ctr"/>
              <a:r>
                <a:rPr lang="en-US" sz="2000" b="1" dirty="0">
                  <a:solidFill>
                    <a:schemeClr val="bg1"/>
                  </a:solidFill>
                  <a:cs typeface="Poppins" pitchFamily="2" charset="77"/>
                </a:rPr>
                <a:t>BUSINESS</a:t>
              </a:r>
            </a:p>
            <a:p>
              <a:pPr algn="ctr"/>
              <a:r>
                <a:rPr lang="en-US" sz="2000" b="1" dirty="0">
                  <a:solidFill>
                    <a:schemeClr val="bg1"/>
                  </a:solidFill>
                  <a:cs typeface="Poppins" pitchFamily="2" charset="77"/>
                </a:rPr>
                <a:t>MAPPING</a:t>
              </a:r>
            </a:p>
          </p:txBody>
        </p:sp>
        <p:sp>
          <p:nvSpPr>
            <p:cNvPr id="16" name="Down Arrow 16">
              <a:extLst>
                <a:ext uri="{FF2B5EF4-FFF2-40B4-BE49-F238E27FC236}">
                  <a16:creationId xmlns:a16="http://schemas.microsoft.com/office/drawing/2014/main" id="{5E4A0495-E91C-4BCE-9A46-392027D86C05}"/>
                </a:ext>
              </a:extLst>
            </p:cNvPr>
            <p:cNvSpPr/>
            <p:nvPr/>
          </p:nvSpPr>
          <p:spPr>
            <a:xfrm>
              <a:off x="5243451" y="3128531"/>
              <a:ext cx="312859" cy="440847"/>
            </a:xfrm>
            <a:prstGeom prst="downArrow">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396" tIns="19198" rIns="38396" bIns="19198" numCol="1" spcCol="0" rtlCol="0" fromWordArt="0" anchor="ctr" anchorCtr="0" forceAA="0" compatLnSpc="1">
              <a:prstTxWarp prst="textNoShape">
                <a:avLst/>
              </a:prstTxWarp>
              <a:noAutofit/>
            </a:bodyPr>
            <a:lstStyle/>
            <a:p>
              <a:pPr algn="ctr"/>
              <a:endParaRPr lang="en-US" sz="1050"/>
            </a:p>
          </p:txBody>
        </p:sp>
        <p:sp>
          <p:nvSpPr>
            <p:cNvPr id="17" name="Down Arrow 17">
              <a:extLst>
                <a:ext uri="{FF2B5EF4-FFF2-40B4-BE49-F238E27FC236}">
                  <a16:creationId xmlns:a16="http://schemas.microsoft.com/office/drawing/2014/main" id="{52F710BE-B228-466E-A9FA-ACFDD990847C}"/>
                </a:ext>
              </a:extLst>
            </p:cNvPr>
            <p:cNvSpPr/>
            <p:nvPr/>
          </p:nvSpPr>
          <p:spPr>
            <a:xfrm rot="17904722">
              <a:off x="4224050" y="3672467"/>
              <a:ext cx="312859" cy="440847"/>
            </a:xfrm>
            <a:prstGeom prst="downArrow">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396" tIns="19198" rIns="38396" bIns="19198" numCol="1" spcCol="0" rtlCol="0" fromWordArt="0" anchor="ctr" anchorCtr="0" forceAA="0" compatLnSpc="1">
              <a:prstTxWarp prst="textNoShape">
                <a:avLst/>
              </a:prstTxWarp>
              <a:noAutofit/>
            </a:bodyPr>
            <a:lstStyle/>
            <a:p>
              <a:pPr algn="ctr"/>
              <a:endParaRPr lang="en-US" sz="1050"/>
            </a:p>
          </p:txBody>
        </p:sp>
        <p:sp>
          <p:nvSpPr>
            <p:cNvPr id="18" name="Down Arrow 19">
              <a:extLst>
                <a:ext uri="{FF2B5EF4-FFF2-40B4-BE49-F238E27FC236}">
                  <a16:creationId xmlns:a16="http://schemas.microsoft.com/office/drawing/2014/main" id="{23526D03-2B21-48EE-8133-783C14C76D38}"/>
                </a:ext>
              </a:extLst>
            </p:cNvPr>
            <p:cNvSpPr/>
            <p:nvPr/>
          </p:nvSpPr>
          <p:spPr>
            <a:xfrm rot="3722294">
              <a:off x="6246509" y="3672467"/>
              <a:ext cx="312859" cy="440847"/>
            </a:xfrm>
            <a:prstGeom prst="downArrow">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396" tIns="19198" rIns="38396" bIns="19198" numCol="1" spcCol="0" rtlCol="0" fromWordArt="0" anchor="ctr" anchorCtr="0" forceAA="0" compatLnSpc="1">
              <a:prstTxWarp prst="textNoShape">
                <a:avLst/>
              </a:prstTxWarp>
              <a:noAutofit/>
            </a:bodyPr>
            <a:lstStyle/>
            <a:p>
              <a:pPr algn="ctr"/>
              <a:endParaRPr lang="en-US" sz="1050"/>
            </a:p>
          </p:txBody>
        </p:sp>
      </p:grpSp>
    </p:spTree>
    <p:extLst>
      <p:ext uri="{BB962C8B-B14F-4D97-AF65-F5344CB8AC3E}">
        <p14:creationId xmlns:p14="http://schemas.microsoft.com/office/powerpoint/2010/main" val="146169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422780-9956-499C-97EF-BBF00B448E8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26EFA00-C2A1-41A5-95F1-04793123D21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908AB17-2D6C-473E-8D64-05BA3812DB81}"/>
              </a:ext>
            </a:extLst>
          </p:cNvPr>
          <p:cNvSpPr>
            <a:spLocks noGrp="1"/>
          </p:cNvSpPr>
          <p:nvPr>
            <p:ph type="sldNum" sz="quarter" idx="12"/>
          </p:nvPr>
        </p:nvSpPr>
        <p:spPr/>
        <p:txBody>
          <a:bodyPr/>
          <a:lstStyle/>
          <a:p>
            <a:r>
              <a:rPr lang="en-US"/>
              <a:t>|   </a:t>
            </a:r>
            <a:fld id="{24AA432E-61BB-4EF9-8610-004BEFB30EB4}" type="slidenum">
              <a:rPr lang="en-US" smtClean="0"/>
              <a:pPr/>
              <a:t>18</a:t>
            </a:fld>
            <a:endParaRPr lang="en-US" dirty="0"/>
          </a:p>
        </p:txBody>
      </p:sp>
      <p:sp>
        <p:nvSpPr>
          <p:cNvPr id="5" name="Title 4">
            <a:extLst>
              <a:ext uri="{FF2B5EF4-FFF2-40B4-BE49-F238E27FC236}">
                <a16:creationId xmlns:a16="http://schemas.microsoft.com/office/drawing/2014/main" id="{95CF950B-7B7E-455E-B6B2-1EA84525529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B1AAE227-ADE5-4AD4-B92C-279BC48C0755}"/>
              </a:ext>
            </a:extLst>
          </p:cNvPr>
          <p:cNvSpPr>
            <a:spLocks noGrp="1"/>
          </p:cNvSpPr>
          <p:nvPr>
            <p:ph type="body" sz="quarter" idx="13"/>
          </p:nvPr>
        </p:nvSpPr>
        <p:spPr/>
        <p:txBody>
          <a:bodyPr/>
          <a:lstStyle/>
          <a:p>
            <a:endParaRPr lang="en-ZA"/>
          </a:p>
        </p:txBody>
      </p:sp>
      <p:sp>
        <p:nvSpPr>
          <p:cNvPr id="7" name="Chevron 3">
            <a:extLst>
              <a:ext uri="{FF2B5EF4-FFF2-40B4-BE49-F238E27FC236}">
                <a16:creationId xmlns:a16="http://schemas.microsoft.com/office/drawing/2014/main" id="{3A915E78-6524-4018-9A0C-E4F746D71439}"/>
              </a:ext>
            </a:extLst>
          </p:cNvPr>
          <p:cNvSpPr/>
          <p:nvPr/>
        </p:nvSpPr>
        <p:spPr>
          <a:xfrm>
            <a:off x="8317089" y="2374474"/>
            <a:ext cx="2895833" cy="1635091"/>
          </a:xfrm>
          <a:prstGeom prst="chevron">
            <a:avLst>
              <a:gd name="adj" fmla="val 17785"/>
            </a:avLst>
          </a:prstGeom>
          <a:solidFill>
            <a:schemeClr val="accent4"/>
          </a:solidFill>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31319" tIns="56699" rIns="417920" bIns="56699" numCol="1" spcCol="1270" anchor="ctr" anchorCtr="0">
            <a:noAutofit/>
          </a:bodyPr>
          <a:lstStyle/>
          <a:p>
            <a:pPr algn="ctr" defTabSz="1889850">
              <a:lnSpc>
                <a:spcPct val="90000"/>
              </a:lnSpc>
              <a:spcBef>
                <a:spcPct val="0"/>
              </a:spcBef>
              <a:spcAft>
                <a:spcPct val="35000"/>
              </a:spcAft>
            </a:pPr>
            <a:r>
              <a:rPr lang="en-US" sz="5400" dirty="0"/>
              <a:t> </a:t>
            </a:r>
          </a:p>
        </p:txBody>
      </p:sp>
      <p:sp>
        <p:nvSpPr>
          <p:cNvPr id="8" name="Chevron 5">
            <a:extLst>
              <a:ext uri="{FF2B5EF4-FFF2-40B4-BE49-F238E27FC236}">
                <a16:creationId xmlns:a16="http://schemas.microsoft.com/office/drawing/2014/main" id="{8F0CCC36-4A18-4479-A916-2D444845B778}"/>
              </a:ext>
            </a:extLst>
          </p:cNvPr>
          <p:cNvSpPr/>
          <p:nvPr/>
        </p:nvSpPr>
        <p:spPr>
          <a:xfrm>
            <a:off x="5671726" y="2374474"/>
            <a:ext cx="2895833" cy="1635091"/>
          </a:xfrm>
          <a:prstGeom prst="chevron">
            <a:avLst>
              <a:gd name="adj" fmla="val 17785"/>
            </a:avLst>
          </a:prstGeom>
          <a:solidFill>
            <a:schemeClr val="accent6"/>
          </a:solidFill>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31319" tIns="56699" rIns="417920" bIns="56699" numCol="1" spcCol="1270" anchor="ctr" anchorCtr="0">
            <a:noAutofit/>
          </a:bodyPr>
          <a:lstStyle/>
          <a:p>
            <a:pPr algn="ctr" defTabSz="1889850">
              <a:lnSpc>
                <a:spcPct val="90000"/>
              </a:lnSpc>
              <a:spcBef>
                <a:spcPct val="0"/>
              </a:spcBef>
              <a:spcAft>
                <a:spcPct val="35000"/>
              </a:spcAft>
            </a:pPr>
            <a:r>
              <a:rPr lang="en-US" sz="5400" dirty="0"/>
              <a:t> </a:t>
            </a:r>
          </a:p>
        </p:txBody>
      </p:sp>
      <p:sp>
        <p:nvSpPr>
          <p:cNvPr id="9" name="Chevron 7">
            <a:extLst>
              <a:ext uri="{FF2B5EF4-FFF2-40B4-BE49-F238E27FC236}">
                <a16:creationId xmlns:a16="http://schemas.microsoft.com/office/drawing/2014/main" id="{5266FBFE-9058-4CDC-9925-4FB02CC5D6FB}"/>
              </a:ext>
            </a:extLst>
          </p:cNvPr>
          <p:cNvSpPr/>
          <p:nvPr/>
        </p:nvSpPr>
        <p:spPr>
          <a:xfrm>
            <a:off x="3027132" y="2374474"/>
            <a:ext cx="2895833" cy="1635091"/>
          </a:xfrm>
          <a:prstGeom prst="chevron">
            <a:avLst>
              <a:gd name="adj" fmla="val 17785"/>
            </a:avLst>
          </a:prstGeom>
          <a:solidFill>
            <a:schemeClr val="accent2"/>
          </a:solidFill>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31319" tIns="56699" rIns="417920" bIns="56699" numCol="1" spcCol="1270" anchor="ctr" anchorCtr="0">
            <a:noAutofit/>
          </a:bodyPr>
          <a:lstStyle/>
          <a:p>
            <a:pPr algn="ctr" defTabSz="1889850">
              <a:lnSpc>
                <a:spcPct val="90000"/>
              </a:lnSpc>
              <a:spcBef>
                <a:spcPct val="0"/>
              </a:spcBef>
              <a:spcAft>
                <a:spcPct val="35000"/>
              </a:spcAft>
            </a:pPr>
            <a:r>
              <a:rPr lang="en-US" sz="5400" dirty="0"/>
              <a:t> </a:t>
            </a:r>
          </a:p>
        </p:txBody>
      </p:sp>
      <p:sp>
        <p:nvSpPr>
          <p:cNvPr id="10" name="Chevron 9">
            <a:extLst>
              <a:ext uri="{FF2B5EF4-FFF2-40B4-BE49-F238E27FC236}">
                <a16:creationId xmlns:a16="http://schemas.microsoft.com/office/drawing/2014/main" id="{56129F6E-D9E0-4B65-8DFE-FE293AE4A1C8}"/>
              </a:ext>
            </a:extLst>
          </p:cNvPr>
          <p:cNvSpPr/>
          <p:nvPr/>
        </p:nvSpPr>
        <p:spPr>
          <a:xfrm>
            <a:off x="381001" y="2374474"/>
            <a:ext cx="2895833" cy="1635091"/>
          </a:xfrm>
          <a:prstGeom prst="chevron">
            <a:avLst>
              <a:gd name="adj" fmla="val 17785"/>
            </a:avLst>
          </a:prstGeom>
          <a:solidFill>
            <a:schemeClr val="accent1"/>
          </a:solidFill>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31319" tIns="56699" rIns="417920" bIns="56699" numCol="1" spcCol="1270" anchor="ctr" anchorCtr="0">
            <a:noAutofit/>
          </a:bodyPr>
          <a:lstStyle/>
          <a:p>
            <a:pPr algn="ctr" defTabSz="1889850">
              <a:lnSpc>
                <a:spcPct val="90000"/>
              </a:lnSpc>
              <a:spcBef>
                <a:spcPct val="0"/>
              </a:spcBef>
              <a:spcAft>
                <a:spcPct val="35000"/>
              </a:spcAft>
            </a:pPr>
            <a:r>
              <a:rPr lang="en-US" sz="5400" dirty="0"/>
              <a:t> </a:t>
            </a:r>
          </a:p>
        </p:txBody>
      </p:sp>
      <p:sp>
        <p:nvSpPr>
          <p:cNvPr id="11" name="TextBox 10">
            <a:extLst>
              <a:ext uri="{FF2B5EF4-FFF2-40B4-BE49-F238E27FC236}">
                <a16:creationId xmlns:a16="http://schemas.microsoft.com/office/drawing/2014/main" id="{1438DC6D-230F-4810-BF37-433A7A32EDE4}"/>
              </a:ext>
            </a:extLst>
          </p:cNvPr>
          <p:cNvSpPr txBox="1"/>
          <p:nvPr/>
        </p:nvSpPr>
        <p:spPr>
          <a:xfrm>
            <a:off x="558191" y="4283084"/>
            <a:ext cx="1279517" cy="400110"/>
          </a:xfrm>
          <a:prstGeom prst="rect">
            <a:avLst/>
          </a:prstGeom>
          <a:noFill/>
        </p:spPr>
        <p:txBody>
          <a:bodyPr wrap="none" rtlCol="0" anchor="ctr" anchorCtr="0">
            <a:spAutoFit/>
          </a:bodyPr>
          <a:lstStyle/>
          <a:p>
            <a:r>
              <a:rPr lang="en-US" sz="2000" b="1" dirty="0">
                <a:solidFill>
                  <a:schemeClr val="tx2"/>
                </a:solidFill>
                <a:ea typeface="League Spartan" charset="0"/>
                <a:cs typeface="Poppins" pitchFamily="2" charset="77"/>
              </a:rPr>
              <a:t>Structure</a:t>
            </a:r>
          </a:p>
        </p:txBody>
      </p:sp>
      <p:sp>
        <p:nvSpPr>
          <p:cNvPr id="12" name="Subtitle 2">
            <a:extLst>
              <a:ext uri="{FF2B5EF4-FFF2-40B4-BE49-F238E27FC236}">
                <a16:creationId xmlns:a16="http://schemas.microsoft.com/office/drawing/2014/main" id="{AB9049F5-BCEE-4CCD-BA0E-14508E3FF10F}"/>
              </a:ext>
            </a:extLst>
          </p:cNvPr>
          <p:cNvSpPr txBox="1">
            <a:spLocks/>
          </p:cNvSpPr>
          <p:nvPr/>
        </p:nvSpPr>
        <p:spPr>
          <a:xfrm>
            <a:off x="570838" y="4671596"/>
            <a:ext cx="2273311" cy="71284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da-DK" sz="1400" dirty="0">
                <a:solidFill>
                  <a:schemeClr val="tx1"/>
                </a:solidFill>
                <a:latin typeface="+mn-lt"/>
                <a:ea typeface="Lato Light" panose="020F0502020204030203" pitchFamily="34" charset="0"/>
                <a:cs typeface="Mukta ExtraLight" panose="020B0000000000000000" pitchFamily="34" charset="77"/>
              </a:rPr>
              <a:t>Lorem ipsum dolor sit amet.</a:t>
            </a:r>
            <a:r>
              <a:rPr lang="en-US" sz="1400" dirty="0">
                <a:solidFill>
                  <a:schemeClr val="tx1"/>
                </a:solidFill>
                <a:latin typeface="+mn-lt"/>
                <a:ea typeface="Lato Light" panose="020F0502020204030203" pitchFamily="34" charset="0"/>
                <a:cs typeface="Mukta ExtraLight" panose="020B0000000000000000" pitchFamily="34" charset="77"/>
              </a:rPr>
              <a:t> cum modo </a:t>
            </a:r>
            <a:r>
              <a:rPr lang="en-US" sz="1400" dirty="0" err="1">
                <a:solidFill>
                  <a:schemeClr val="tx1"/>
                </a:solidFill>
                <a:latin typeface="+mn-lt"/>
                <a:ea typeface="Lato Light" panose="020F0502020204030203" pitchFamily="34" charset="0"/>
                <a:cs typeface="Mukta ExtraLight" panose="020B0000000000000000" pitchFamily="34" charset="77"/>
              </a:rPr>
              <a:t>comprehensam</a:t>
            </a:r>
            <a:r>
              <a:rPr lang="en-US" sz="1400" dirty="0">
                <a:solidFill>
                  <a:schemeClr val="tx1"/>
                </a:solidFill>
                <a:latin typeface="+mn-lt"/>
                <a:ea typeface="Lato Light" panose="020F0502020204030203" pitchFamily="34" charset="0"/>
                <a:cs typeface="Mukta ExtraLight" panose="020B0000000000000000" pitchFamily="34" charset="77"/>
              </a:rPr>
              <a:t> in.</a:t>
            </a:r>
          </a:p>
        </p:txBody>
      </p:sp>
      <p:sp>
        <p:nvSpPr>
          <p:cNvPr id="13" name="TextBox 12">
            <a:extLst>
              <a:ext uri="{FF2B5EF4-FFF2-40B4-BE49-F238E27FC236}">
                <a16:creationId xmlns:a16="http://schemas.microsoft.com/office/drawing/2014/main" id="{1F002424-9AB4-45EE-9CFF-D552BA86D202}"/>
              </a:ext>
            </a:extLst>
          </p:cNvPr>
          <p:cNvSpPr txBox="1"/>
          <p:nvPr/>
        </p:nvSpPr>
        <p:spPr>
          <a:xfrm>
            <a:off x="3181348" y="4283083"/>
            <a:ext cx="1366080" cy="400110"/>
          </a:xfrm>
          <a:prstGeom prst="rect">
            <a:avLst/>
          </a:prstGeom>
          <a:noFill/>
        </p:spPr>
        <p:txBody>
          <a:bodyPr wrap="none" rtlCol="0" anchor="ctr" anchorCtr="0">
            <a:spAutoFit/>
          </a:bodyPr>
          <a:lstStyle/>
          <a:p>
            <a:r>
              <a:rPr lang="en-US" sz="2000" b="1" dirty="0">
                <a:solidFill>
                  <a:schemeClr val="tx2"/>
                </a:solidFill>
                <a:ea typeface="League Spartan" charset="0"/>
                <a:cs typeface="Poppins" pitchFamily="2" charset="77"/>
              </a:rPr>
              <a:t>Strategies</a:t>
            </a:r>
          </a:p>
        </p:txBody>
      </p:sp>
      <p:sp>
        <p:nvSpPr>
          <p:cNvPr id="14" name="Subtitle 2">
            <a:extLst>
              <a:ext uri="{FF2B5EF4-FFF2-40B4-BE49-F238E27FC236}">
                <a16:creationId xmlns:a16="http://schemas.microsoft.com/office/drawing/2014/main" id="{F8BA8759-9AEC-4465-BDB2-12A23CBD8ECA}"/>
              </a:ext>
            </a:extLst>
          </p:cNvPr>
          <p:cNvSpPr txBox="1">
            <a:spLocks/>
          </p:cNvSpPr>
          <p:nvPr/>
        </p:nvSpPr>
        <p:spPr>
          <a:xfrm>
            <a:off x="3193995" y="4671596"/>
            <a:ext cx="2273311" cy="71284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da-DK" sz="1400" dirty="0">
                <a:solidFill>
                  <a:schemeClr val="tx1"/>
                </a:solidFill>
                <a:latin typeface="+mn-lt"/>
                <a:ea typeface="Lato Light" panose="020F0502020204030203" pitchFamily="34" charset="0"/>
                <a:cs typeface="Mukta ExtraLight" panose="020B0000000000000000" pitchFamily="34" charset="77"/>
              </a:rPr>
              <a:t>Lorem ipsum dolor sit amet.</a:t>
            </a:r>
            <a:r>
              <a:rPr lang="en-US" sz="1400" dirty="0">
                <a:solidFill>
                  <a:schemeClr val="tx1"/>
                </a:solidFill>
                <a:latin typeface="+mn-lt"/>
                <a:ea typeface="Lato Light" panose="020F0502020204030203" pitchFamily="34" charset="0"/>
                <a:cs typeface="Mukta ExtraLight" panose="020B0000000000000000" pitchFamily="34" charset="77"/>
              </a:rPr>
              <a:t> cum modo </a:t>
            </a:r>
            <a:r>
              <a:rPr lang="en-US" sz="1400" dirty="0" err="1">
                <a:solidFill>
                  <a:schemeClr val="tx1"/>
                </a:solidFill>
                <a:latin typeface="+mn-lt"/>
                <a:ea typeface="Lato Light" panose="020F0502020204030203" pitchFamily="34" charset="0"/>
                <a:cs typeface="Mukta ExtraLight" panose="020B0000000000000000" pitchFamily="34" charset="77"/>
              </a:rPr>
              <a:t>comprehensam</a:t>
            </a:r>
            <a:r>
              <a:rPr lang="en-US" sz="1400" dirty="0">
                <a:solidFill>
                  <a:schemeClr val="tx1"/>
                </a:solidFill>
                <a:latin typeface="+mn-lt"/>
                <a:ea typeface="Lato Light" panose="020F0502020204030203" pitchFamily="34" charset="0"/>
                <a:cs typeface="Mukta ExtraLight" panose="020B0000000000000000" pitchFamily="34" charset="77"/>
              </a:rPr>
              <a:t> in.</a:t>
            </a:r>
          </a:p>
        </p:txBody>
      </p:sp>
      <p:sp>
        <p:nvSpPr>
          <p:cNvPr id="15" name="TextBox 14">
            <a:extLst>
              <a:ext uri="{FF2B5EF4-FFF2-40B4-BE49-F238E27FC236}">
                <a16:creationId xmlns:a16="http://schemas.microsoft.com/office/drawing/2014/main" id="{FC01E03C-04AC-4350-B38F-110CDFAB02EB}"/>
              </a:ext>
            </a:extLst>
          </p:cNvPr>
          <p:cNvSpPr txBox="1"/>
          <p:nvPr/>
        </p:nvSpPr>
        <p:spPr>
          <a:xfrm>
            <a:off x="5848148" y="4283083"/>
            <a:ext cx="1261884" cy="400110"/>
          </a:xfrm>
          <a:prstGeom prst="rect">
            <a:avLst/>
          </a:prstGeom>
          <a:noFill/>
        </p:spPr>
        <p:txBody>
          <a:bodyPr wrap="none" rtlCol="0" anchor="ctr" anchorCtr="0">
            <a:spAutoFit/>
          </a:bodyPr>
          <a:lstStyle/>
          <a:p>
            <a:r>
              <a:rPr lang="en-US" sz="2000" b="1" dirty="0">
                <a:solidFill>
                  <a:schemeClr val="tx2"/>
                </a:solidFill>
                <a:ea typeface="League Spartan" charset="0"/>
                <a:cs typeface="Poppins" pitchFamily="2" charset="77"/>
              </a:rPr>
              <a:t>Solutions</a:t>
            </a:r>
          </a:p>
        </p:txBody>
      </p:sp>
      <p:sp>
        <p:nvSpPr>
          <p:cNvPr id="16" name="Subtitle 2">
            <a:extLst>
              <a:ext uri="{FF2B5EF4-FFF2-40B4-BE49-F238E27FC236}">
                <a16:creationId xmlns:a16="http://schemas.microsoft.com/office/drawing/2014/main" id="{B634DC68-38D5-4BFB-AFB4-96888847DD95}"/>
              </a:ext>
            </a:extLst>
          </p:cNvPr>
          <p:cNvSpPr txBox="1">
            <a:spLocks/>
          </p:cNvSpPr>
          <p:nvPr/>
        </p:nvSpPr>
        <p:spPr>
          <a:xfrm>
            <a:off x="5860796" y="4671596"/>
            <a:ext cx="2273311" cy="71284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da-DK" sz="1400" dirty="0">
                <a:solidFill>
                  <a:schemeClr val="tx1"/>
                </a:solidFill>
                <a:latin typeface="+mn-lt"/>
                <a:ea typeface="Lato Light" panose="020F0502020204030203" pitchFamily="34" charset="0"/>
                <a:cs typeface="Mukta ExtraLight" panose="020B0000000000000000" pitchFamily="34" charset="77"/>
              </a:rPr>
              <a:t>Lorem ipsum dolor sit amet.</a:t>
            </a:r>
            <a:r>
              <a:rPr lang="en-US" sz="1400" dirty="0">
                <a:solidFill>
                  <a:schemeClr val="tx1"/>
                </a:solidFill>
                <a:latin typeface="+mn-lt"/>
                <a:ea typeface="Lato Light" panose="020F0502020204030203" pitchFamily="34" charset="0"/>
                <a:cs typeface="Mukta ExtraLight" panose="020B0000000000000000" pitchFamily="34" charset="77"/>
              </a:rPr>
              <a:t> cum modo </a:t>
            </a:r>
            <a:r>
              <a:rPr lang="en-US" sz="1400" dirty="0" err="1">
                <a:solidFill>
                  <a:schemeClr val="tx1"/>
                </a:solidFill>
                <a:latin typeface="+mn-lt"/>
                <a:ea typeface="Lato Light" panose="020F0502020204030203" pitchFamily="34" charset="0"/>
                <a:cs typeface="Mukta ExtraLight" panose="020B0000000000000000" pitchFamily="34" charset="77"/>
              </a:rPr>
              <a:t>comprehensam</a:t>
            </a:r>
            <a:r>
              <a:rPr lang="en-US" sz="1400" dirty="0">
                <a:solidFill>
                  <a:schemeClr val="tx1"/>
                </a:solidFill>
                <a:latin typeface="+mn-lt"/>
                <a:ea typeface="Lato Light" panose="020F0502020204030203" pitchFamily="34" charset="0"/>
                <a:cs typeface="Mukta ExtraLight" panose="020B0000000000000000" pitchFamily="34" charset="77"/>
              </a:rPr>
              <a:t> in.</a:t>
            </a:r>
          </a:p>
        </p:txBody>
      </p:sp>
      <p:sp>
        <p:nvSpPr>
          <p:cNvPr id="17" name="TextBox 16">
            <a:extLst>
              <a:ext uri="{FF2B5EF4-FFF2-40B4-BE49-F238E27FC236}">
                <a16:creationId xmlns:a16="http://schemas.microsoft.com/office/drawing/2014/main" id="{30F5AF30-5FEB-41E8-83B8-CD3BADB10C68}"/>
              </a:ext>
            </a:extLst>
          </p:cNvPr>
          <p:cNvSpPr txBox="1"/>
          <p:nvPr/>
        </p:nvSpPr>
        <p:spPr>
          <a:xfrm>
            <a:off x="8480013" y="4283083"/>
            <a:ext cx="1146468" cy="400110"/>
          </a:xfrm>
          <a:prstGeom prst="rect">
            <a:avLst/>
          </a:prstGeom>
          <a:noFill/>
        </p:spPr>
        <p:txBody>
          <a:bodyPr wrap="none" rtlCol="0" anchor="ctr" anchorCtr="0">
            <a:spAutoFit/>
          </a:bodyPr>
          <a:lstStyle/>
          <a:p>
            <a:r>
              <a:rPr lang="en-US" sz="2000" b="1" dirty="0">
                <a:solidFill>
                  <a:schemeClr val="tx2"/>
                </a:solidFill>
                <a:ea typeface="League Spartan" charset="0"/>
                <a:cs typeface="Poppins" pitchFamily="2" charset="77"/>
              </a:rPr>
              <a:t>Success</a:t>
            </a:r>
          </a:p>
        </p:txBody>
      </p:sp>
      <p:sp>
        <p:nvSpPr>
          <p:cNvPr id="18" name="Subtitle 2">
            <a:extLst>
              <a:ext uri="{FF2B5EF4-FFF2-40B4-BE49-F238E27FC236}">
                <a16:creationId xmlns:a16="http://schemas.microsoft.com/office/drawing/2014/main" id="{306D3907-ED1F-4EDE-AE11-8043EE3B0EE5}"/>
              </a:ext>
            </a:extLst>
          </p:cNvPr>
          <p:cNvSpPr txBox="1">
            <a:spLocks/>
          </p:cNvSpPr>
          <p:nvPr/>
        </p:nvSpPr>
        <p:spPr>
          <a:xfrm>
            <a:off x="8492660" y="4671596"/>
            <a:ext cx="2273311" cy="712845"/>
          </a:xfrm>
          <a:prstGeom prst="rect">
            <a:avLst/>
          </a:prstGeom>
        </p:spPr>
        <p:txBody>
          <a:bodyPr vert="horz" wrap="square" lIns="96352" tIns="48176" rIns="96352" bIns="48176"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551"/>
              </a:lnSpc>
            </a:pPr>
            <a:r>
              <a:rPr lang="da-DK" sz="1400" dirty="0">
                <a:solidFill>
                  <a:schemeClr val="tx1"/>
                </a:solidFill>
                <a:latin typeface="+mn-lt"/>
                <a:ea typeface="Lato Light" panose="020F0502020204030203" pitchFamily="34" charset="0"/>
                <a:cs typeface="Mukta ExtraLight" panose="020B0000000000000000" pitchFamily="34" charset="77"/>
              </a:rPr>
              <a:t>Lorem ipsum dolor sit amet.</a:t>
            </a:r>
            <a:r>
              <a:rPr lang="en-US" sz="1400" dirty="0">
                <a:solidFill>
                  <a:schemeClr val="tx1"/>
                </a:solidFill>
                <a:latin typeface="+mn-lt"/>
                <a:ea typeface="Lato Light" panose="020F0502020204030203" pitchFamily="34" charset="0"/>
                <a:cs typeface="Mukta ExtraLight" panose="020B0000000000000000" pitchFamily="34" charset="77"/>
              </a:rPr>
              <a:t> cum modo </a:t>
            </a:r>
            <a:r>
              <a:rPr lang="en-US" sz="1400" dirty="0" err="1">
                <a:solidFill>
                  <a:schemeClr val="tx1"/>
                </a:solidFill>
                <a:latin typeface="+mn-lt"/>
                <a:ea typeface="Lato Light" panose="020F0502020204030203" pitchFamily="34" charset="0"/>
                <a:cs typeface="Mukta ExtraLight" panose="020B0000000000000000" pitchFamily="34" charset="77"/>
              </a:rPr>
              <a:t>comprehensam</a:t>
            </a:r>
            <a:r>
              <a:rPr lang="en-US" sz="1400" dirty="0">
                <a:solidFill>
                  <a:schemeClr val="tx1"/>
                </a:solidFill>
                <a:latin typeface="+mn-lt"/>
                <a:ea typeface="Lato Light" panose="020F0502020204030203" pitchFamily="34" charset="0"/>
                <a:cs typeface="Mukta ExtraLight" panose="020B0000000000000000" pitchFamily="34" charset="77"/>
              </a:rPr>
              <a:t> in.</a:t>
            </a:r>
          </a:p>
        </p:txBody>
      </p:sp>
      <p:pic>
        <p:nvPicPr>
          <p:cNvPr id="19" name="Graphic 18" descr="Single gear">
            <a:extLst>
              <a:ext uri="{FF2B5EF4-FFF2-40B4-BE49-F238E27FC236}">
                <a16:creationId xmlns:a16="http://schemas.microsoft.com/office/drawing/2014/main" id="{12105FA6-0C2F-4EF8-952A-899D278A2C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0890" y="2591232"/>
            <a:ext cx="1142999" cy="1142999"/>
          </a:xfrm>
          <a:prstGeom prst="rect">
            <a:avLst/>
          </a:prstGeom>
        </p:spPr>
      </p:pic>
      <p:pic>
        <p:nvPicPr>
          <p:cNvPr id="20" name="Graphic 19" descr="Lightbulb">
            <a:extLst>
              <a:ext uri="{FF2B5EF4-FFF2-40B4-BE49-F238E27FC236}">
                <a16:creationId xmlns:a16="http://schemas.microsoft.com/office/drawing/2014/main" id="{0FCBBE55-7959-44DE-BCF7-2DB1F641C9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6208" y="2600507"/>
            <a:ext cx="1142999" cy="1142999"/>
          </a:xfrm>
          <a:prstGeom prst="rect">
            <a:avLst/>
          </a:prstGeom>
        </p:spPr>
      </p:pic>
      <p:pic>
        <p:nvPicPr>
          <p:cNvPr id="21" name="Graphic 20" descr="Playbook">
            <a:extLst>
              <a:ext uri="{FF2B5EF4-FFF2-40B4-BE49-F238E27FC236}">
                <a16:creationId xmlns:a16="http://schemas.microsoft.com/office/drawing/2014/main" id="{E014E67B-F510-4E70-AA66-DA21B5ACFB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45781" y="2602880"/>
            <a:ext cx="1142999" cy="1142999"/>
          </a:xfrm>
          <a:prstGeom prst="rect">
            <a:avLst/>
          </a:prstGeom>
        </p:spPr>
      </p:pic>
      <p:pic>
        <p:nvPicPr>
          <p:cNvPr id="22" name="Graphic 21" descr="Store">
            <a:extLst>
              <a:ext uri="{FF2B5EF4-FFF2-40B4-BE49-F238E27FC236}">
                <a16:creationId xmlns:a16="http://schemas.microsoft.com/office/drawing/2014/main" id="{CA9E4F03-0A57-46F2-AA7B-DBFB2A4E5E4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99670" y="2589619"/>
            <a:ext cx="1142999" cy="1142999"/>
          </a:xfrm>
          <a:prstGeom prst="rect">
            <a:avLst/>
          </a:prstGeom>
        </p:spPr>
      </p:pic>
    </p:spTree>
    <p:extLst>
      <p:ext uri="{BB962C8B-B14F-4D97-AF65-F5344CB8AC3E}">
        <p14:creationId xmlns:p14="http://schemas.microsoft.com/office/powerpoint/2010/main" val="406081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9C8E6C-7F42-4B8C-826A-CBF179FE360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76053B9-3448-4A19-848B-24C045AF50B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5DBC05D-20BE-40BC-99FB-51C195A4EFE8}"/>
              </a:ext>
            </a:extLst>
          </p:cNvPr>
          <p:cNvSpPr>
            <a:spLocks noGrp="1"/>
          </p:cNvSpPr>
          <p:nvPr>
            <p:ph type="sldNum" sz="quarter" idx="12"/>
          </p:nvPr>
        </p:nvSpPr>
        <p:spPr/>
        <p:txBody>
          <a:bodyPr/>
          <a:lstStyle/>
          <a:p>
            <a:r>
              <a:rPr lang="en-US"/>
              <a:t>|   </a:t>
            </a:r>
            <a:fld id="{24AA432E-61BB-4EF9-8610-004BEFB30EB4}" type="slidenum">
              <a:rPr lang="en-US" smtClean="0"/>
              <a:pPr/>
              <a:t>19</a:t>
            </a:fld>
            <a:endParaRPr lang="en-US" dirty="0"/>
          </a:p>
        </p:txBody>
      </p:sp>
      <p:sp>
        <p:nvSpPr>
          <p:cNvPr id="5" name="Title 4">
            <a:extLst>
              <a:ext uri="{FF2B5EF4-FFF2-40B4-BE49-F238E27FC236}">
                <a16:creationId xmlns:a16="http://schemas.microsoft.com/office/drawing/2014/main" id="{5C98FD47-6E8B-4F29-95C5-DB824366A9B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95CB5833-7D63-4BC9-9347-DBA1C44F17D2}"/>
              </a:ext>
            </a:extLst>
          </p:cNvPr>
          <p:cNvSpPr>
            <a:spLocks noGrp="1"/>
          </p:cNvSpPr>
          <p:nvPr>
            <p:ph type="body" sz="quarter" idx="13"/>
          </p:nvPr>
        </p:nvSpPr>
        <p:spPr/>
        <p:txBody>
          <a:bodyPr/>
          <a:lstStyle/>
          <a:p>
            <a:endParaRPr lang="en-ZA"/>
          </a:p>
        </p:txBody>
      </p:sp>
      <p:sp>
        <p:nvSpPr>
          <p:cNvPr id="7" name="Rectangle 6">
            <a:extLst>
              <a:ext uri="{FF2B5EF4-FFF2-40B4-BE49-F238E27FC236}">
                <a16:creationId xmlns:a16="http://schemas.microsoft.com/office/drawing/2014/main" id="{6105FB4C-9B51-4DC8-9DA1-99C09B822F6F}"/>
              </a:ext>
            </a:extLst>
          </p:cNvPr>
          <p:cNvSpPr/>
          <p:nvPr/>
        </p:nvSpPr>
        <p:spPr>
          <a:xfrm>
            <a:off x="0" y="2458912"/>
            <a:ext cx="11582400" cy="14853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Off-page Connector 4">
            <a:extLst>
              <a:ext uri="{FF2B5EF4-FFF2-40B4-BE49-F238E27FC236}">
                <a16:creationId xmlns:a16="http://schemas.microsoft.com/office/drawing/2014/main" id="{D6C9BE92-90CF-4F9E-B046-C17591AB3AF7}"/>
              </a:ext>
            </a:extLst>
          </p:cNvPr>
          <p:cNvSpPr/>
          <p:nvPr/>
        </p:nvSpPr>
        <p:spPr>
          <a:xfrm>
            <a:off x="1279538" y="2206305"/>
            <a:ext cx="1444914" cy="2383756"/>
          </a:xfrm>
          <a:prstGeom prst="flowChartOffpage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Right Triangle 8">
            <a:extLst>
              <a:ext uri="{FF2B5EF4-FFF2-40B4-BE49-F238E27FC236}">
                <a16:creationId xmlns:a16="http://schemas.microsoft.com/office/drawing/2014/main" id="{D1CCB8F2-B960-4B14-8268-D1F608A3DC27}"/>
              </a:ext>
            </a:extLst>
          </p:cNvPr>
          <p:cNvSpPr/>
          <p:nvPr/>
        </p:nvSpPr>
        <p:spPr>
          <a:xfrm>
            <a:off x="2724452" y="2206305"/>
            <a:ext cx="131356" cy="252607"/>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Off-page Connector 8">
            <a:extLst>
              <a:ext uri="{FF2B5EF4-FFF2-40B4-BE49-F238E27FC236}">
                <a16:creationId xmlns:a16="http://schemas.microsoft.com/office/drawing/2014/main" id="{272F0050-911C-460F-B5CB-EDD3FCF0CFDF}"/>
              </a:ext>
            </a:extLst>
          </p:cNvPr>
          <p:cNvSpPr/>
          <p:nvPr/>
        </p:nvSpPr>
        <p:spPr>
          <a:xfrm>
            <a:off x="3158096" y="2206305"/>
            <a:ext cx="1444914" cy="2383756"/>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Right Triangle 10">
            <a:extLst>
              <a:ext uri="{FF2B5EF4-FFF2-40B4-BE49-F238E27FC236}">
                <a16:creationId xmlns:a16="http://schemas.microsoft.com/office/drawing/2014/main" id="{D8EC6421-F7A7-44E2-B30B-E13B00AC7B54}"/>
              </a:ext>
            </a:extLst>
          </p:cNvPr>
          <p:cNvSpPr/>
          <p:nvPr/>
        </p:nvSpPr>
        <p:spPr>
          <a:xfrm>
            <a:off x="4603010" y="2206305"/>
            <a:ext cx="131356" cy="252607"/>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ff-page Connector 11">
            <a:extLst>
              <a:ext uri="{FF2B5EF4-FFF2-40B4-BE49-F238E27FC236}">
                <a16:creationId xmlns:a16="http://schemas.microsoft.com/office/drawing/2014/main" id="{B68CD0AD-BCD0-4EA9-823C-5B66504A6675}"/>
              </a:ext>
            </a:extLst>
          </p:cNvPr>
          <p:cNvSpPr/>
          <p:nvPr/>
        </p:nvSpPr>
        <p:spPr>
          <a:xfrm>
            <a:off x="5036653" y="2206305"/>
            <a:ext cx="1444914" cy="2383756"/>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Right Triangle 12">
            <a:extLst>
              <a:ext uri="{FF2B5EF4-FFF2-40B4-BE49-F238E27FC236}">
                <a16:creationId xmlns:a16="http://schemas.microsoft.com/office/drawing/2014/main" id="{26A3B4B5-A8AB-4CCE-A4EF-23209CB853A0}"/>
              </a:ext>
            </a:extLst>
          </p:cNvPr>
          <p:cNvSpPr/>
          <p:nvPr/>
        </p:nvSpPr>
        <p:spPr>
          <a:xfrm>
            <a:off x="6481567" y="2206305"/>
            <a:ext cx="131356" cy="252607"/>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Off-page Connector 14">
            <a:extLst>
              <a:ext uri="{FF2B5EF4-FFF2-40B4-BE49-F238E27FC236}">
                <a16:creationId xmlns:a16="http://schemas.microsoft.com/office/drawing/2014/main" id="{0BF46FAD-511B-4E9F-98C3-3D0E524E0066}"/>
              </a:ext>
            </a:extLst>
          </p:cNvPr>
          <p:cNvSpPr/>
          <p:nvPr/>
        </p:nvSpPr>
        <p:spPr>
          <a:xfrm>
            <a:off x="6915210" y="2206305"/>
            <a:ext cx="1444914" cy="2383756"/>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Right Triangle 14">
            <a:extLst>
              <a:ext uri="{FF2B5EF4-FFF2-40B4-BE49-F238E27FC236}">
                <a16:creationId xmlns:a16="http://schemas.microsoft.com/office/drawing/2014/main" id="{2313FBB4-83F3-482F-B4E4-7D6970960285}"/>
              </a:ext>
            </a:extLst>
          </p:cNvPr>
          <p:cNvSpPr/>
          <p:nvPr/>
        </p:nvSpPr>
        <p:spPr>
          <a:xfrm>
            <a:off x="8360125" y="2206305"/>
            <a:ext cx="131356" cy="252607"/>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Off-page Connector 17">
            <a:extLst>
              <a:ext uri="{FF2B5EF4-FFF2-40B4-BE49-F238E27FC236}">
                <a16:creationId xmlns:a16="http://schemas.microsoft.com/office/drawing/2014/main" id="{AC8372C7-1BB2-473D-A5E8-9AFFC6A7BA66}"/>
              </a:ext>
            </a:extLst>
          </p:cNvPr>
          <p:cNvSpPr/>
          <p:nvPr/>
        </p:nvSpPr>
        <p:spPr>
          <a:xfrm>
            <a:off x="8793768" y="2206305"/>
            <a:ext cx="1444914" cy="2383756"/>
          </a:xfrm>
          <a:prstGeom prst="flowChartOffpage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7" name="Right Triangle 16">
            <a:extLst>
              <a:ext uri="{FF2B5EF4-FFF2-40B4-BE49-F238E27FC236}">
                <a16:creationId xmlns:a16="http://schemas.microsoft.com/office/drawing/2014/main" id="{05CF0E65-E3E2-4D11-B843-7EFA4415B519}"/>
              </a:ext>
            </a:extLst>
          </p:cNvPr>
          <p:cNvSpPr/>
          <p:nvPr/>
        </p:nvSpPr>
        <p:spPr>
          <a:xfrm>
            <a:off x="10238682" y="2206305"/>
            <a:ext cx="131356" cy="252607"/>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TextBox 17">
            <a:extLst>
              <a:ext uri="{FF2B5EF4-FFF2-40B4-BE49-F238E27FC236}">
                <a16:creationId xmlns:a16="http://schemas.microsoft.com/office/drawing/2014/main" id="{7CAEF3A4-0CD7-4292-9B36-42DA7388222A}"/>
              </a:ext>
            </a:extLst>
          </p:cNvPr>
          <p:cNvSpPr txBox="1"/>
          <p:nvPr/>
        </p:nvSpPr>
        <p:spPr>
          <a:xfrm>
            <a:off x="1488874" y="4711628"/>
            <a:ext cx="1026243" cy="338554"/>
          </a:xfrm>
          <a:prstGeom prst="rect">
            <a:avLst/>
          </a:prstGeom>
          <a:noFill/>
        </p:spPr>
        <p:txBody>
          <a:bodyPr wrap="none" rtlCol="0" anchor="b" anchorCtr="0">
            <a:spAutoFit/>
          </a:bodyPr>
          <a:lstStyle/>
          <a:p>
            <a:pPr algn="ctr"/>
            <a:r>
              <a:rPr lang="en-US" sz="1600" b="1" dirty="0">
                <a:solidFill>
                  <a:schemeClr val="tx2"/>
                </a:solidFill>
                <a:ea typeface="League Spartan" charset="0"/>
                <a:cs typeface="Poppins" pitchFamily="2" charset="77"/>
              </a:rPr>
              <a:t>LABEL 01</a:t>
            </a:r>
          </a:p>
        </p:txBody>
      </p:sp>
      <p:sp>
        <p:nvSpPr>
          <p:cNvPr id="19" name="Subtitle 2">
            <a:extLst>
              <a:ext uri="{FF2B5EF4-FFF2-40B4-BE49-F238E27FC236}">
                <a16:creationId xmlns:a16="http://schemas.microsoft.com/office/drawing/2014/main" id="{914B1425-0FB5-4A5E-BC2D-B6E4A7EFA546}"/>
              </a:ext>
            </a:extLst>
          </p:cNvPr>
          <p:cNvSpPr txBox="1">
            <a:spLocks/>
          </p:cNvSpPr>
          <p:nvPr/>
        </p:nvSpPr>
        <p:spPr>
          <a:xfrm>
            <a:off x="1279537" y="5091774"/>
            <a:ext cx="1444915" cy="54660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0" name="TextBox 19">
            <a:extLst>
              <a:ext uri="{FF2B5EF4-FFF2-40B4-BE49-F238E27FC236}">
                <a16:creationId xmlns:a16="http://schemas.microsoft.com/office/drawing/2014/main" id="{A7C36310-785A-4616-9C89-0EDC976CC1B5}"/>
              </a:ext>
            </a:extLst>
          </p:cNvPr>
          <p:cNvSpPr txBox="1"/>
          <p:nvPr/>
        </p:nvSpPr>
        <p:spPr>
          <a:xfrm>
            <a:off x="3348998" y="4711628"/>
            <a:ext cx="1063112" cy="338554"/>
          </a:xfrm>
          <a:prstGeom prst="rect">
            <a:avLst/>
          </a:prstGeom>
          <a:noFill/>
        </p:spPr>
        <p:txBody>
          <a:bodyPr wrap="none" rtlCol="0" anchor="b" anchorCtr="0">
            <a:spAutoFit/>
          </a:bodyPr>
          <a:lstStyle/>
          <a:p>
            <a:pPr algn="ctr"/>
            <a:r>
              <a:rPr lang="en-US" sz="1600" b="1" dirty="0">
                <a:solidFill>
                  <a:schemeClr val="tx2"/>
                </a:solidFill>
                <a:ea typeface="League Spartan" charset="0"/>
                <a:cs typeface="Poppins" pitchFamily="2" charset="77"/>
              </a:rPr>
              <a:t>LABEL 02</a:t>
            </a:r>
          </a:p>
        </p:txBody>
      </p:sp>
      <p:sp>
        <p:nvSpPr>
          <p:cNvPr id="21" name="Subtitle 2">
            <a:extLst>
              <a:ext uri="{FF2B5EF4-FFF2-40B4-BE49-F238E27FC236}">
                <a16:creationId xmlns:a16="http://schemas.microsoft.com/office/drawing/2014/main" id="{561ABDA1-FC10-4244-9B6A-83E7833A8779}"/>
              </a:ext>
            </a:extLst>
          </p:cNvPr>
          <p:cNvSpPr txBox="1">
            <a:spLocks/>
          </p:cNvSpPr>
          <p:nvPr/>
        </p:nvSpPr>
        <p:spPr>
          <a:xfrm>
            <a:off x="3158095" y="5091774"/>
            <a:ext cx="1444915" cy="54660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2" name="TextBox 21">
            <a:extLst>
              <a:ext uri="{FF2B5EF4-FFF2-40B4-BE49-F238E27FC236}">
                <a16:creationId xmlns:a16="http://schemas.microsoft.com/office/drawing/2014/main" id="{14E61C36-C154-4C81-A268-36F55CC5C0D5}"/>
              </a:ext>
            </a:extLst>
          </p:cNvPr>
          <p:cNvSpPr txBox="1"/>
          <p:nvPr/>
        </p:nvSpPr>
        <p:spPr>
          <a:xfrm>
            <a:off x="5225952" y="4711628"/>
            <a:ext cx="1066318" cy="338554"/>
          </a:xfrm>
          <a:prstGeom prst="rect">
            <a:avLst/>
          </a:prstGeom>
          <a:noFill/>
        </p:spPr>
        <p:txBody>
          <a:bodyPr wrap="none" rtlCol="0" anchor="b" anchorCtr="0">
            <a:spAutoFit/>
          </a:bodyPr>
          <a:lstStyle/>
          <a:p>
            <a:pPr algn="ctr"/>
            <a:r>
              <a:rPr lang="en-US" sz="1600" b="1" dirty="0">
                <a:solidFill>
                  <a:schemeClr val="tx2"/>
                </a:solidFill>
                <a:ea typeface="League Spartan" charset="0"/>
                <a:cs typeface="Poppins" pitchFamily="2" charset="77"/>
              </a:rPr>
              <a:t>LABEL 03</a:t>
            </a:r>
          </a:p>
        </p:txBody>
      </p:sp>
      <p:sp>
        <p:nvSpPr>
          <p:cNvPr id="23" name="Subtitle 2">
            <a:extLst>
              <a:ext uri="{FF2B5EF4-FFF2-40B4-BE49-F238E27FC236}">
                <a16:creationId xmlns:a16="http://schemas.microsoft.com/office/drawing/2014/main" id="{0D679FCF-3868-4D76-982E-5501870B4D74}"/>
              </a:ext>
            </a:extLst>
          </p:cNvPr>
          <p:cNvSpPr txBox="1">
            <a:spLocks/>
          </p:cNvSpPr>
          <p:nvPr/>
        </p:nvSpPr>
        <p:spPr>
          <a:xfrm>
            <a:off x="5036653" y="5091774"/>
            <a:ext cx="1444915" cy="54660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4" name="TextBox 23">
            <a:extLst>
              <a:ext uri="{FF2B5EF4-FFF2-40B4-BE49-F238E27FC236}">
                <a16:creationId xmlns:a16="http://schemas.microsoft.com/office/drawing/2014/main" id="{8A4619C2-09E4-4344-AD15-4E77A397A4EA}"/>
              </a:ext>
            </a:extLst>
          </p:cNvPr>
          <p:cNvSpPr txBox="1"/>
          <p:nvPr/>
        </p:nvSpPr>
        <p:spPr>
          <a:xfrm>
            <a:off x="7100501" y="4711628"/>
            <a:ext cx="1074333" cy="338554"/>
          </a:xfrm>
          <a:prstGeom prst="rect">
            <a:avLst/>
          </a:prstGeom>
          <a:noFill/>
        </p:spPr>
        <p:txBody>
          <a:bodyPr wrap="none" rtlCol="0" anchor="b" anchorCtr="0">
            <a:spAutoFit/>
          </a:bodyPr>
          <a:lstStyle/>
          <a:p>
            <a:pPr algn="ctr"/>
            <a:r>
              <a:rPr lang="en-US" sz="1600" b="1" dirty="0">
                <a:solidFill>
                  <a:schemeClr val="tx2"/>
                </a:solidFill>
                <a:ea typeface="League Spartan" charset="0"/>
                <a:cs typeface="Poppins" pitchFamily="2" charset="77"/>
              </a:rPr>
              <a:t>LABEL 04</a:t>
            </a:r>
          </a:p>
        </p:txBody>
      </p:sp>
      <p:sp>
        <p:nvSpPr>
          <p:cNvPr id="25" name="Subtitle 2">
            <a:extLst>
              <a:ext uri="{FF2B5EF4-FFF2-40B4-BE49-F238E27FC236}">
                <a16:creationId xmlns:a16="http://schemas.microsoft.com/office/drawing/2014/main" id="{B096935D-FD52-41EC-A212-3336EDC3E608}"/>
              </a:ext>
            </a:extLst>
          </p:cNvPr>
          <p:cNvSpPr txBox="1">
            <a:spLocks/>
          </p:cNvSpPr>
          <p:nvPr/>
        </p:nvSpPr>
        <p:spPr>
          <a:xfrm>
            <a:off x="6915210" y="5091774"/>
            <a:ext cx="1444915" cy="54660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6" name="TextBox 25">
            <a:extLst>
              <a:ext uri="{FF2B5EF4-FFF2-40B4-BE49-F238E27FC236}">
                <a16:creationId xmlns:a16="http://schemas.microsoft.com/office/drawing/2014/main" id="{C62478B2-6F41-4253-A257-F35A808CAB3A}"/>
              </a:ext>
            </a:extLst>
          </p:cNvPr>
          <p:cNvSpPr txBox="1"/>
          <p:nvPr/>
        </p:nvSpPr>
        <p:spPr>
          <a:xfrm>
            <a:off x="8981465" y="4711628"/>
            <a:ext cx="1069524" cy="338554"/>
          </a:xfrm>
          <a:prstGeom prst="rect">
            <a:avLst/>
          </a:prstGeom>
          <a:noFill/>
        </p:spPr>
        <p:txBody>
          <a:bodyPr wrap="none" rtlCol="0" anchor="b" anchorCtr="0">
            <a:spAutoFit/>
          </a:bodyPr>
          <a:lstStyle/>
          <a:p>
            <a:pPr algn="ctr"/>
            <a:r>
              <a:rPr lang="en-US" sz="1600" b="1" dirty="0">
                <a:solidFill>
                  <a:schemeClr val="tx2"/>
                </a:solidFill>
                <a:ea typeface="League Spartan" charset="0"/>
                <a:cs typeface="Poppins" pitchFamily="2" charset="77"/>
              </a:rPr>
              <a:t>LABEL 05</a:t>
            </a:r>
          </a:p>
        </p:txBody>
      </p:sp>
      <p:sp>
        <p:nvSpPr>
          <p:cNvPr id="27" name="Subtitle 2">
            <a:extLst>
              <a:ext uri="{FF2B5EF4-FFF2-40B4-BE49-F238E27FC236}">
                <a16:creationId xmlns:a16="http://schemas.microsoft.com/office/drawing/2014/main" id="{21A6F545-DA33-4C5B-92DD-8991CFA857F4}"/>
              </a:ext>
            </a:extLst>
          </p:cNvPr>
          <p:cNvSpPr txBox="1">
            <a:spLocks/>
          </p:cNvSpPr>
          <p:nvPr/>
        </p:nvSpPr>
        <p:spPr>
          <a:xfrm>
            <a:off x="8793768" y="5091774"/>
            <a:ext cx="1444915" cy="54660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33" name="TextBox 32">
            <a:extLst>
              <a:ext uri="{FF2B5EF4-FFF2-40B4-BE49-F238E27FC236}">
                <a16:creationId xmlns:a16="http://schemas.microsoft.com/office/drawing/2014/main" id="{5015AD9F-EB87-4E94-B4A0-8482BE3C04B6}"/>
              </a:ext>
            </a:extLst>
          </p:cNvPr>
          <p:cNvSpPr txBox="1"/>
          <p:nvPr/>
        </p:nvSpPr>
        <p:spPr>
          <a:xfrm>
            <a:off x="1660395" y="3256975"/>
            <a:ext cx="683200" cy="769441"/>
          </a:xfrm>
          <a:prstGeom prst="rect">
            <a:avLst/>
          </a:prstGeom>
          <a:noFill/>
        </p:spPr>
        <p:txBody>
          <a:bodyPr wrap="none" rtlCol="0" anchor="ctr">
            <a:spAutoFit/>
          </a:bodyPr>
          <a:lstStyle/>
          <a:p>
            <a:pPr algn="ctr"/>
            <a:r>
              <a:rPr lang="en-US" sz="4400" b="1" dirty="0">
                <a:solidFill>
                  <a:schemeClr val="bg1"/>
                </a:solidFill>
                <a:cs typeface="Poppins" pitchFamily="2" charset="77"/>
              </a:rPr>
              <a:t>01</a:t>
            </a:r>
          </a:p>
        </p:txBody>
      </p:sp>
      <p:sp>
        <p:nvSpPr>
          <p:cNvPr id="34" name="TextBox 33">
            <a:extLst>
              <a:ext uri="{FF2B5EF4-FFF2-40B4-BE49-F238E27FC236}">
                <a16:creationId xmlns:a16="http://schemas.microsoft.com/office/drawing/2014/main" id="{F291E728-B066-46F0-B7D0-A3E61BBF8EBA}"/>
              </a:ext>
            </a:extLst>
          </p:cNvPr>
          <p:cNvSpPr txBox="1"/>
          <p:nvPr/>
        </p:nvSpPr>
        <p:spPr>
          <a:xfrm>
            <a:off x="3486855" y="3256975"/>
            <a:ext cx="787396" cy="769441"/>
          </a:xfrm>
          <a:prstGeom prst="rect">
            <a:avLst/>
          </a:prstGeom>
          <a:noFill/>
        </p:spPr>
        <p:txBody>
          <a:bodyPr wrap="none" rtlCol="0" anchor="ctr">
            <a:spAutoFit/>
          </a:bodyPr>
          <a:lstStyle/>
          <a:p>
            <a:pPr algn="ctr"/>
            <a:r>
              <a:rPr lang="en-US" sz="4400" b="1" dirty="0">
                <a:solidFill>
                  <a:schemeClr val="bg1"/>
                </a:solidFill>
                <a:cs typeface="Poppins" pitchFamily="2" charset="77"/>
              </a:rPr>
              <a:t>02</a:t>
            </a:r>
          </a:p>
        </p:txBody>
      </p:sp>
      <p:sp>
        <p:nvSpPr>
          <p:cNvPr id="35" name="TextBox 34">
            <a:extLst>
              <a:ext uri="{FF2B5EF4-FFF2-40B4-BE49-F238E27FC236}">
                <a16:creationId xmlns:a16="http://schemas.microsoft.com/office/drawing/2014/main" id="{3D9A07E9-9D21-4DDB-81D6-267C0E8633D7}"/>
              </a:ext>
            </a:extLst>
          </p:cNvPr>
          <p:cNvSpPr txBox="1"/>
          <p:nvPr/>
        </p:nvSpPr>
        <p:spPr>
          <a:xfrm>
            <a:off x="5362206" y="3256975"/>
            <a:ext cx="793808" cy="769441"/>
          </a:xfrm>
          <a:prstGeom prst="rect">
            <a:avLst/>
          </a:prstGeom>
          <a:noFill/>
        </p:spPr>
        <p:txBody>
          <a:bodyPr wrap="none" rtlCol="0" anchor="ctr">
            <a:spAutoFit/>
          </a:bodyPr>
          <a:lstStyle/>
          <a:p>
            <a:pPr algn="ctr"/>
            <a:r>
              <a:rPr lang="en-US" sz="4400" b="1" dirty="0">
                <a:solidFill>
                  <a:schemeClr val="bg1"/>
                </a:solidFill>
                <a:cs typeface="Poppins" pitchFamily="2" charset="77"/>
              </a:rPr>
              <a:t>03</a:t>
            </a:r>
          </a:p>
        </p:txBody>
      </p:sp>
      <p:sp>
        <p:nvSpPr>
          <p:cNvPr id="36" name="TextBox 35">
            <a:extLst>
              <a:ext uri="{FF2B5EF4-FFF2-40B4-BE49-F238E27FC236}">
                <a16:creationId xmlns:a16="http://schemas.microsoft.com/office/drawing/2014/main" id="{CEE7E022-0A57-45D0-B0B1-73EE1002DF18}"/>
              </a:ext>
            </a:extLst>
          </p:cNvPr>
          <p:cNvSpPr txBox="1"/>
          <p:nvPr/>
        </p:nvSpPr>
        <p:spPr>
          <a:xfrm>
            <a:off x="7229542" y="3256975"/>
            <a:ext cx="816250" cy="769441"/>
          </a:xfrm>
          <a:prstGeom prst="rect">
            <a:avLst/>
          </a:prstGeom>
          <a:noFill/>
        </p:spPr>
        <p:txBody>
          <a:bodyPr wrap="none" rtlCol="0" anchor="ctr">
            <a:spAutoFit/>
          </a:bodyPr>
          <a:lstStyle/>
          <a:p>
            <a:pPr algn="ctr"/>
            <a:r>
              <a:rPr lang="en-US" sz="4400" b="1" dirty="0">
                <a:solidFill>
                  <a:schemeClr val="bg1"/>
                </a:solidFill>
                <a:cs typeface="Poppins" pitchFamily="2" charset="77"/>
              </a:rPr>
              <a:t>04</a:t>
            </a:r>
          </a:p>
        </p:txBody>
      </p:sp>
      <p:sp>
        <p:nvSpPr>
          <p:cNvPr id="37" name="TextBox 36">
            <a:extLst>
              <a:ext uri="{FF2B5EF4-FFF2-40B4-BE49-F238E27FC236}">
                <a16:creationId xmlns:a16="http://schemas.microsoft.com/office/drawing/2014/main" id="{1AFE6392-C4A4-46E8-BB93-C413065266B2}"/>
              </a:ext>
            </a:extLst>
          </p:cNvPr>
          <p:cNvSpPr txBox="1"/>
          <p:nvPr/>
        </p:nvSpPr>
        <p:spPr>
          <a:xfrm>
            <a:off x="9114512" y="3256975"/>
            <a:ext cx="803426" cy="769441"/>
          </a:xfrm>
          <a:prstGeom prst="rect">
            <a:avLst/>
          </a:prstGeom>
          <a:noFill/>
        </p:spPr>
        <p:txBody>
          <a:bodyPr wrap="none" rtlCol="0" anchor="ctr">
            <a:spAutoFit/>
          </a:bodyPr>
          <a:lstStyle/>
          <a:p>
            <a:pPr algn="ctr"/>
            <a:r>
              <a:rPr lang="en-US" sz="4400" b="1" dirty="0">
                <a:solidFill>
                  <a:schemeClr val="bg1"/>
                </a:solidFill>
                <a:cs typeface="Poppins" pitchFamily="2" charset="77"/>
              </a:rPr>
              <a:t>05</a:t>
            </a:r>
          </a:p>
        </p:txBody>
      </p:sp>
      <p:pic>
        <p:nvPicPr>
          <p:cNvPr id="39" name="Graphic 38" descr="Bar graph with upward trend">
            <a:extLst>
              <a:ext uri="{FF2B5EF4-FFF2-40B4-BE49-F238E27FC236}">
                <a16:creationId xmlns:a16="http://schemas.microsoft.com/office/drawing/2014/main" id="{F8E47BAB-2585-4604-96E9-00654C9FC2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6406" y="2416083"/>
            <a:ext cx="914400" cy="914400"/>
          </a:xfrm>
          <a:prstGeom prst="rect">
            <a:avLst/>
          </a:prstGeom>
        </p:spPr>
      </p:pic>
      <p:pic>
        <p:nvPicPr>
          <p:cNvPr id="43" name="Graphic 42" descr="Stopwatch">
            <a:extLst>
              <a:ext uri="{FF2B5EF4-FFF2-40B4-BE49-F238E27FC236}">
                <a16:creationId xmlns:a16="http://schemas.microsoft.com/office/drawing/2014/main" id="{2D32E274-685E-4892-A3D4-341BE4780C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11077" y="2392045"/>
            <a:ext cx="914400" cy="914400"/>
          </a:xfrm>
          <a:prstGeom prst="rect">
            <a:avLst/>
          </a:prstGeom>
        </p:spPr>
      </p:pic>
      <p:pic>
        <p:nvPicPr>
          <p:cNvPr id="45" name="Graphic 44" descr="Gauge">
            <a:extLst>
              <a:ext uri="{FF2B5EF4-FFF2-40B4-BE49-F238E27FC236}">
                <a16:creationId xmlns:a16="http://schemas.microsoft.com/office/drawing/2014/main" id="{33894EB1-D776-49D9-83B2-D5D8666B8AD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08963" y="2433228"/>
            <a:ext cx="914400" cy="914400"/>
          </a:xfrm>
          <a:prstGeom prst="rect">
            <a:avLst/>
          </a:prstGeom>
        </p:spPr>
      </p:pic>
      <p:pic>
        <p:nvPicPr>
          <p:cNvPr id="47" name="Graphic 46" descr="Bullseye">
            <a:extLst>
              <a:ext uri="{FF2B5EF4-FFF2-40B4-BE49-F238E27FC236}">
                <a16:creationId xmlns:a16="http://schemas.microsoft.com/office/drawing/2014/main" id="{8ADBB75F-50A4-41E3-887B-0DE2FB205F5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57106" y="2400249"/>
            <a:ext cx="914400" cy="914400"/>
          </a:xfrm>
          <a:prstGeom prst="rect">
            <a:avLst/>
          </a:prstGeom>
        </p:spPr>
      </p:pic>
      <p:pic>
        <p:nvPicPr>
          <p:cNvPr id="49" name="Graphic 48" descr="Playbook">
            <a:extLst>
              <a:ext uri="{FF2B5EF4-FFF2-40B4-BE49-F238E27FC236}">
                <a16:creationId xmlns:a16="http://schemas.microsoft.com/office/drawing/2014/main" id="{28DF8524-24C5-4940-AEA9-A42FE689C95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42876" y="2388152"/>
            <a:ext cx="914400" cy="914400"/>
          </a:xfrm>
          <a:prstGeom prst="rect">
            <a:avLst/>
          </a:prstGeom>
        </p:spPr>
      </p:pic>
    </p:spTree>
    <p:extLst>
      <p:ext uri="{BB962C8B-B14F-4D97-AF65-F5344CB8AC3E}">
        <p14:creationId xmlns:p14="http://schemas.microsoft.com/office/powerpoint/2010/main" val="383287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B85C06-A36A-4418-94E6-56E2F1939BBE}"/>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051F80A0-3767-4FF5-89EE-576A5FC20F9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71D0E92-C9A6-45D0-8F8D-F5C1E95BFC0B}"/>
              </a:ext>
            </a:extLst>
          </p:cNvPr>
          <p:cNvSpPr>
            <a:spLocks noGrp="1"/>
          </p:cNvSpPr>
          <p:nvPr>
            <p:ph type="sldNum" sz="quarter" idx="12"/>
          </p:nvPr>
        </p:nvSpPr>
        <p:spPr/>
        <p:txBody>
          <a:bodyPr/>
          <a:lstStyle/>
          <a:p>
            <a:r>
              <a:rPr lang="en-US"/>
              <a:t>|   </a:t>
            </a:r>
            <a:fld id="{24AA432E-61BB-4EF9-8610-004BEFB30EB4}" type="slidenum">
              <a:rPr lang="en-US" smtClean="0"/>
              <a:pPr/>
              <a:t>20</a:t>
            </a:fld>
            <a:endParaRPr lang="en-US" dirty="0"/>
          </a:p>
        </p:txBody>
      </p:sp>
      <p:sp>
        <p:nvSpPr>
          <p:cNvPr id="5" name="Title 4">
            <a:extLst>
              <a:ext uri="{FF2B5EF4-FFF2-40B4-BE49-F238E27FC236}">
                <a16:creationId xmlns:a16="http://schemas.microsoft.com/office/drawing/2014/main" id="{7B93D5CF-D6C9-4E55-BEAF-6EE4A8C72F8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75B0FD3-2D95-4CD9-B314-FD217A986F61}"/>
              </a:ext>
            </a:extLst>
          </p:cNvPr>
          <p:cNvSpPr>
            <a:spLocks noGrp="1"/>
          </p:cNvSpPr>
          <p:nvPr>
            <p:ph type="body" sz="quarter" idx="13"/>
          </p:nvPr>
        </p:nvSpPr>
        <p:spPr/>
        <p:txBody>
          <a:bodyPr/>
          <a:lstStyle/>
          <a:p>
            <a:endParaRPr lang="en-ZA"/>
          </a:p>
        </p:txBody>
      </p:sp>
      <p:pic>
        <p:nvPicPr>
          <p:cNvPr id="7" name="Graphic 6">
            <a:extLst>
              <a:ext uri="{FF2B5EF4-FFF2-40B4-BE49-F238E27FC236}">
                <a16:creationId xmlns:a16="http://schemas.microsoft.com/office/drawing/2014/main" id="{BA2F941C-8E87-4E22-8841-5900C675C8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55818" y="1614157"/>
            <a:ext cx="4762500" cy="4762500"/>
          </a:xfrm>
          <a:prstGeom prst="rect">
            <a:avLst/>
          </a:prstGeom>
        </p:spPr>
      </p:pic>
    </p:spTree>
    <p:extLst>
      <p:ext uri="{BB962C8B-B14F-4D97-AF65-F5344CB8AC3E}">
        <p14:creationId xmlns:p14="http://schemas.microsoft.com/office/powerpoint/2010/main" val="189517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21</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22</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855FAE-F1F2-4F03-A159-1E9B1AD8849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CA25D8C-5D6C-4ABB-AE05-CD485FDC157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E1C4665-2164-430D-A878-9154010A5712}"/>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FF0C399B-6C4F-48BD-8E24-769CADA31D50}"/>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07B419F3-A1EC-4C24-A1F0-E09075234D59}"/>
              </a:ext>
            </a:extLst>
          </p:cNvPr>
          <p:cNvSpPr>
            <a:spLocks noGrp="1"/>
          </p:cNvSpPr>
          <p:nvPr>
            <p:ph type="body" sz="quarter" idx="13"/>
          </p:nvPr>
        </p:nvSpPr>
        <p:spPr/>
        <p:txBody>
          <a:bodyPr/>
          <a:lstStyle/>
          <a:p>
            <a:endParaRPr lang="en-ZA"/>
          </a:p>
        </p:txBody>
      </p:sp>
      <p:sp>
        <p:nvSpPr>
          <p:cNvPr id="7" name="Freeform 4">
            <a:extLst>
              <a:ext uri="{FF2B5EF4-FFF2-40B4-BE49-F238E27FC236}">
                <a16:creationId xmlns:a16="http://schemas.microsoft.com/office/drawing/2014/main" id="{3A47BEDE-61F9-4C1E-AC6F-FFD30F457389}"/>
              </a:ext>
            </a:extLst>
          </p:cNvPr>
          <p:cNvSpPr>
            <a:spLocks noChangeAspect="1"/>
          </p:cNvSpPr>
          <p:nvPr/>
        </p:nvSpPr>
        <p:spPr>
          <a:xfrm>
            <a:off x="5899870" y="1971023"/>
            <a:ext cx="1322520" cy="1534124"/>
          </a:xfrm>
          <a:custGeom>
            <a:avLst/>
            <a:gdLst>
              <a:gd name="connsiteX0" fmla="*/ 1892299 w 3784598"/>
              <a:gd name="connsiteY0" fmla="*/ 0 h 4390136"/>
              <a:gd name="connsiteX1" fmla="*/ 3784598 w 3784598"/>
              <a:gd name="connsiteY1" fmla="*/ 946150 h 4390136"/>
              <a:gd name="connsiteX2" fmla="*/ 3784598 w 3784598"/>
              <a:gd name="connsiteY2" fmla="*/ 3443986 h 4390136"/>
              <a:gd name="connsiteX3" fmla="*/ 1892299 w 3784598"/>
              <a:gd name="connsiteY3" fmla="*/ 4390136 h 4390136"/>
              <a:gd name="connsiteX4" fmla="*/ 0 w 3784598"/>
              <a:gd name="connsiteY4" fmla="*/ 3443986 h 4390136"/>
              <a:gd name="connsiteX5" fmla="*/ 0 w 3784598"/>
              <a:gd name="connsiteY5" fmla="*/ 946150 h 439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4598" h="4390136">
                <a:moveTo>
                  <a:pt x="1892299" y="0"/>
                </a:moveTo>
                <a:lnTo>
                  <a:pt x="3784598" y="946150"/>
                </a:lnTo>
                <a:lnTo>
                  <a:pt x="3784598" y="3443986"/>
                </a:lnTo>
                <a:lnTo>
                  <a:pt x="1892299" y="4390136"/>
                </a:lnTo>
                <a:lnTo>
                  <a:pt x="0" y="3443986"/>
                </a:lnTo>
                <a:lnTo>
                  <a:pt x="0" y="94615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Freeform 5">
            <a:extLst>
              <a:ext uri="{FF2B5EF4-FFF2-40B4-BE49-F238E27FC236}">
                <a16:creationId xmlns:a16="http://schemas.microsoft.com/office/drawing/2014/main" id="{2DF04344-612B-4357-B816-9B24F7523EFF}"/>
              </a:ext>
            </a:extLst>
          </p:cNvPr>
          <p:cNvSpPr>
            <a:spLocks noChangeAspect="1"/>
          </p:cNvSpPr>
          <p:nvPr/>
        </p:nvSpPr>
        <p:spPr>
          <a:xfrm>
            <a:off x="5899870" y="4580561"/>
            <a:ext cx="1322520" cy="1534124"/>
          </a:xfrm>
          <a:custGeom>
            <a:avLst/>
            <a:gdLst>
              <a:gd name="connsiteX0" fmla="*/ 1892299 w 3784598"/>
              <a:gd name="connsiteY0" fmla="*/ 0 h 4390136"/>
              <a:gd name="connsiteX1" fmla="*/ 3784598 w 3784598"/>
              <a:gd name="connsiteY1" fmla="*/ 946150 h 4390136"/>
              <a:gd name="connsiteX2" fmla="*/ 3784598 w 3784598"/>
              <a:gd name="connsiteY2" fmla="*/ 3443986 h 4390136"/>
              <a:gd name="connsiteX3" fmla="*/ 1892299 w 3784598"/>
              <a:gd name="connsiteY3" fmla="*/ 4390136 h 4390136"/>
              <a:gd name="connsiteX4" fmla="*/ 0 w 3784598"/>
              <a:gd name="connsiteY4" fmla="*/ 3443986 h 4390136"/>
              <a:gd name="connsiteX5" fmla="*/ 0 w 3784598"/>
              <a:gd name="connsiteY5" fmla="*/ 946150 h 439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4598" h="4390136">
                <a:moveTo>
                  <a:pt x="1892299" y="0"/>
                </a:moveTo>
                <a:lnTo>
                  <a:pt x="3784598" y="946150"/>
                </a:lnTo>
                <a:lnTo>
                  <a:pt x="3784598" y="3443986"/>
                </a:lnTo>
                <a:lnTo>
                  <a:pt x="1892299" y="4390136"/>
                </a:lnTo>
                <a:lnTo>
                  <a:pt x="0" y="3443986"/>
                </a:lnTo>
                <a:lnTo>
                  <a:pt x="0" y="94615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Freeform 6">
            <a:extLst>
              <a:ext uri="{FF2B5EF4-FFF2-40B4-BE49-F238E27FC236}">
                <a16:creationId xmlns:a16="http://schemas.microsoft.com/office/drawing/2014/main" id="{ED5BF34F-60FF-4F16-A3C7-D7ECC7E6B336}"/>
              </a:ext>
            </a:extLst>
          </p:cNvPr>
          <p:cNvSpPr>
            <a:spLocks noChangeAspect="1"/>
          </p:cNvSpPr>
          <p:nvPr/>
        </p:nvSpPr>
        <p:spPr>
          <a:xfrm>
            <a:off x="4435333" y="1971023"/>
            <a:ext cx="1322520" cy="1534124"/>
          </a:xfrm>
          <a:custGeom>
            <a:avLst/>
            <a:gdLst>
              <a:gd name="connsiteX0" fmla="*/ 1892299 w 3784598"/>
              <a:gd name="connsiteY0" fmla="*/ 0 h 4390136"/>
              <a:gd name="connsiteX1" fmla="*/ 3784598 w 3784598"/>
              <a:gd name="connsiteY1" fmla="*/ 946150 h 4390136"/>
              <a:gd name="connsiteX2" fmla="*/ 3784598 w 3784598"/>
              <a:gd name="connsiteY2" fmla="*/ 3443986 h 4390136"/>
              <a:gd name="connsiteX3" fmla="*/ 1892299 w 3784598"/>
              <a:gd name="connsiteY3" fmla="*/ 4390136 h 4390136"/>
              <a:gd name="connsiteX4" fmla="*/ 0 w 3784598"/>
              <a:gd name="connsiteY4" fmla="*/ 3443986 h 4390136"/>
              <a:gd name="connsiteX5" fmla="*/ 0 w 3784598"/>
              <a:gd name="connsiteY5" fmla="*/ 946150 h 439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4598" h="4390136">
                <a:moveTo>
                  <a:pt x="1892299" y="0"/>
                </a:moveTo>
                <a:lnTo>
                  <a:pt x="3784598" y="946150"/>
                </a:lnTo>
                <a:lnTo>
                  <a:pt x="3784598" y="3443986"/>
                </a:lnTo>
                <a:lnTo>
                  <a:pt x="1892299" y="4390136"/>
                </a:lnTo>
                <a:lnTo>
                  <a:pt x="0" y="3443986"/>
                </a:lnTo>
                <a:lnTo>
                  <a:pt x="0" y="94615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Freeform 7">
            <a:extLst>
              <a:ext uri="{FF2B5EF4-FFF2-40B4-BE49-F238E27FC236}">
                <a16:creationId xmlns:a16="http://schemas.microsoft.com/office/drawing/2014/main" id="{D8B6192C-BA12-4E3B-B2AB-2D46CA90C7C1}"/>
              </a:ext>
            </a:extLst>
          </p:cNvPr>
          <p:cNvSpPr>
            <a:spLocks noChangeAspect="1"/>
          </p:cNvSpPr>
          <p:nvPr/>
        </p:nvSpPr>
        <p:spPr>
          <a:xfrm>
            <a:off x="4435333" y="4580561"/>
            <a:ext cx="1322520" cy="1534124"/>
          </a:xfrm>
          <a:custGeom>
            <a:avLst/>
            <a:gdLst>
              <a:gd name="connsiteX0" fmla="*/ 1892299 w 3784598"/>
              <a:gd name="connsiteY0" fmla="*/ 0 h 4390136"/>
              <a:gd name="connsiteX1" fmla="*/ 3784598 w 3784598"/>
              <a:gd name="connsiteY1" fmla="*/ 946150 h 4390136"/>
              <a:gd name="connsiteX2" fmla="*/ 3784598 w 3784598"/>
              <a:gd name="connsiteY2" fmla="*/ 3443986 h 4390136"/>
              <a:gd name="connsiteX3" fmla="*/ 1892299 w 3784598"/>
              <a:gd name="connsiteY3" fmla="*/ 4390136 h 4390136"/>
              <a:gd name="connsiteX4" fmla="*/ 0 w 3784598"/>
              <a:gd name="connsiteY4" fmla="*/ 3443986 h 4390136"/>
              <a:gd name="connsiteX5" fmla="*/ 0 w 3784598"/>
              <a:gd name="connsiteY5" fmla="*/ 946150 h 439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4598" h="4390136">
                <a:moveTo>
                  <a:pt x="1892299" y="0"/>
                </a:moveTo>
                <a:lnTo>
                  <a:pt x="3784598" y="946150"/>
                </a:lnTo>
                <a:lnTo>
                  <a:pt x="3784598" y="3443986"/>
                </a:lnTo>
                <a:lnTo>
                  <a:pt x="1892299" y="4390136"/>
                </a:lnTo>
                <a:lnTo>
                  <a:pt x="0" y="3443986"/>
                </a:lnTo>
                <a:lnTo>
                  <a:pt x="0" y="9461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9">
            <a:extLst>
              <a:ext uri="{FF2B5EF4-FFF2-40B4-BE49-F238E27FC236}">
                <a16:creationId xmlns:a16="http://schemas.microsoft.com/office/drawing/2014/main" id="{D5C9ED0F-BE8A-47D4-AB17-0A486AB752DC}"/>
              </a:ext>
            </a:extLst>
          </p:cNvPr>
          <p:cNvSpPr>
            <a:spLocks noChangeAspect="1"/>
          </p:cNvSpPr>
          <p:nvPr/>
        </p:nvSpPr>
        <p:spPr>
          <a:xfrm>
            <a:off x="6627701" y="3275792"/>
            <a:ext cx="1322520" cy="1534124"/>
          </a:xfrm>
          <a:custGeom>
            <a:avLst/>
            <a:gdLst>
              <a:gd name="connsiteX0" fmla="*/ 1892299 w 3784598"/>
              <a:gd name="connsiteY0" fmla="*/ 0 h 4390136"/>
              <a:gd name="connsiteX1" fmla="*/ 3784598 w 3784598"/>
              <a:gd name="connsiteY1" fmla="*/ 946150 h 4390136"/>
              <a:gd name="connsiteX2" fmla="*/ 3784598 w 3784598"/>
              <a:gd name="connsiteY2" fmla="*/ 3443986 h 4390136"/>
              <a:gd name="connsiteX3" fmla="*/ 1892299 w 3784598"/>
              <a:gd name="connsiteY3" fmla="*/ 4390136 h 4390136"/>
              <a:gd name="connsiteX4" fmla="*/ 0 w 3784598"/>
              <a:gd name="connsiteY4" fmla="*/ 3443986 h 4390136"/>
              <a:gd name="connsiteX5" fmla="*/ 0 w 3784598"/>
              <a:gd name="connsiteY5" fmla="*/ 946150 h 439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4598" h="4390136">
                <a:moveTo>
                  <a:pt x="1892299" y="0"/>
                </a:moveTo>
                <a:lnTo>
                  <a:pt x="3784598" y="946150"/>
                </a:lnTo>
                <a:lnTo>
                  <a:pt x="3784598" y="3443986"/>
                </a:lnTo>
                <a:lnTo>
                  <a:pt x="1892299" y="4390136"/>
                </a:lnTo>
                <a:lnTo>
                  <a:pt x="0" y="3443986"/>
                </a:lnTo>
                <a:lnTo>
                  <a:pt x="0" y="94615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Freeform 10">
            <a:extLst>
              <a:ext uri="{FF2B5EF4-FFF2-40B4-BE49-F238E27FC236}">
                <a16:creationId xmlns:a16="http://schemas.microsoft.com/office/drawing/2014/main" id="{7F6CC6D4-AAC2-41B9-9859-8D707511FAAF}"/>
              </a:ext>
            </a:extLst>
          </p:cNvPr>
          <p:cNvSpPr>
            <a:spLocks noChangeAspect="1"/>
          </p:cNvSpPr>
          <p:nvPr/>
        </p:nvSpPr>
        <p:spPr>
          <a:xfrm>
            <a:off x="3698627" y="3275792"/>
            <a:ext cx="1322520" cy="1534124"/>
          </a:xfrm>
          <a:custGeom>
            <a:avLst/>
            <a:gdLst>
              <a:gd name="connsiteX0" fmla="*/ 1892299 w 3784598"/>
              <a:gd name="connsiteY0" fmla="*/ 0 h 4390136"/>
              <a:gd name="connsiteX1" fmla="*/ 3784598 w 3784598"/>
              <a:gd name="connsiteY1" fmla="*/ 946150 h 4390136"/>
              <a:gd name="connsiteX2" fmla="*/ 3784598 w 3784598"/>
              <a:gd name="connsiteY2" fmla="*/ 3443986 h 4390136"/>
              <a:gd name="connsiteX3" fmla="*/ 1892299 w 3784598"/>
              <a:gd name="connsiteY3" fmla="*/ 4390136 h 4390136"/>
              <a:gd name="connsiteX4" fmla="*/ 0 w 3784598"/>
              <a:gd name="connsiteY4" fmla="*/ 3443986 h 4390136"/>
              <a:gd name="connsiteX5" fmla="*/ 0 w 3784598"/>
              <a:gd name="connsiteY5" fmla="*/ 946150 h 439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4598" h="4390136">
                <a:moveTo>
                  <a:pt x="1892299" y="0"/>
                </a:moveTo>
                <a:lnTo>
                  <a:pt x="3784598" y="946150"/>
                </a:lnTo>
                <a:lnTo>
                  <a:pt x="3784598" y="3443986"/>
                </a:lnTo>
                <a:lnTo>
                  <a:pt x="1892299" y="4390136"/>
                </a:lnTo>
                <a:lnTo>
                  <a:pt x="0" y="3443986"/>
                </a:lnTo>
                <a:lnTo>
                  <a:pt x="0" y="9461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Box 18">
            <a:extLst>
              <a:ext uri="{FF2B5EF4-FFF2-40B4-BE49-F238E27FC236}">
                <a16:creationId xmlns:a16="http://schemas.microsoft.com/office/drawing/2014/main" id="{C2228F6E-9FBD-42E5-A2B5-46829768009C}"/>
              </a:ext>
            </a:extLst>
          </p:cNvPr>
          <p:cNvSpPr txBox="1"/>
          <p:nvPr/>
        </p:nvSpPr>
        <p:spPr>
          <a:xfrm>
            <a:off x="8239408" y="3606462"/>
            <a:ext cx="1069524" cy="338554"/>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LABEL 05</a:t>
            </a:r>
          </a:p>
        </p:txBody>
      </p:sp>
      <p:sp>
        <p:nvSpPr>
          <p:cNvPr id="20" name="Subtitle 2">
            <a:extLst>
              <a:ext uri="{FF2B5EF4-FFF2-40B4-BE49-F238E27FC236}">
                <a16:creationId xmlns:a16="http://schemas.microsoft.com/office/drawing/2014/main" id="{92889EAD-C77B-4457-AD1E-AE2130708DDB}"/>
              </a:ext>
            </a:extLst>
          </p:cNvPr>
          <p:cNvSpPr txBox="1">
            <a:spLocks/>
          </p:cNvSpPr>
          <p:nvPr/>
        </p:nvSpPr>
        <p:spPr>
          <a:xfrm>
            <a:off x="8293838" y="3932178"/>
            <a:ext cx="1866690" cy="377325"/>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cum modo.</a:t>
            </a:r>
          </a:p>
        </p:txBody>
      </p:sp>
      <p:sp>
        <p:nvSpPr>
          <p:cNvPr id="21" name="TextBox 20">
            <a:extLst>
              <a:ext uri="{FF2B5EF4-FFF2-40B4-BE49-F238E27FC236}">
                <a16:creationId xmlns:a16="http://schemas.microsoft.com/office/drawing/2014/main" id="{9867D4D1-A8C6-4F99-9F92-04FB73D23206}"/>
              </a:ext>
            </a:extLst>
          </p:cNvPr>
          <p:cNvSpPr txBox="1"/>
          <p:nvPr/>
        </p:nvSpPr>
        <p:spPr>
          <a:xfrm>
            <a:off x="7554692" y="4912992"/>
            <a:ext cx="1074333" cy="338554"/>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LABEL 04</a:t>
            </a:r>
          </a:p>
        </p:txBody>
      </p:sp>
      <p:sp>
        <p:nvSpPr>
          <p:cNvPr id="22" name="Subtitle 2">
            <a:extLst>
              <a:ext uri="{FF2B5EF4-FFF2-40B4-BE49-F238E27FC236}">
                <a16:creationId xmlns:a16="http://schemas.microsoft.com/office/drawing/2014/main" id="{84023F27-ED3A-4A94-9354-0AE66577B86D}"/>
              </a:ext>
            </a:extLst>
          </p:cNvPr>
          <p:cNvSpPr txBox="1">
            <a:spLocks/>
          </p:cNvSpPr>
          <p:nvPr/>
        </p:nvSpPr>
        <p:spPr>
          <a:xfrm>
            <a:off x="7609122" y="5238708"/>
            <a:ext cx="1866690" cy="377325"/>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cum modo.</a:t>
            </a:r>
          </a:p>
        </p:txBody>
      </p:sp>
      <p:sp>
        <p:nvSpPr>
          <p:cNvPr id="23" name="TextBox 22">
            <a:extLst>
              <a:ext uri="{FF2B5EF4-FFF2-40B4-BE49-F238E27FC236}">
                <a16:creationId xmlns:a16="http://schemas.microsoft.com/office/drawing/2014/main" id="{9BBB5212-AC7D-4F2C-87E8-381DF4A983E4}"/>
              </a:ext>
            </a:extLst>
          </p:cNvPr>
          <p:cNvSpPr txBox="1"/>
          <p:nvPr/>
        </p:nvSpPr>
        <p:spPr>
          <a:xfrm>
            <a:off x="7554692" y="2303454"/>
            <a:ext cx="1063112" cy="338554"/>
          </a:xfrm>
          <a:prstGeom prst="rect">
            <a:avLst/>
          </a:prstGeom>
          <a:noFill/>
        </p:spPr>
        <p:txBody>
          <a:bodyPr wrap="none" rtlCol="0" anchor="b" anchorCtr="0">
            <a:spAutoFit/>
          </a:bodyPr>
          <a:lstStyle/>
          <a:p>
            <a:r>
              <a:rPr lang="en-US" sz="1600" b="1" dirty="0">
                <a:solidFill>
                  <a:schemeClr val="tx2"/>
                </a:solidFill>
                <a:ea typeface="League Spartan" charset="0"/>
                <a:cs typeface="Poppins" pitchFamily="2" charset="77"/>
              </a:rPr>
              <a:t>LABEL 06</a:t>
            </a:r>
          </a:p>
        </p:txBody>
      </p:sp>
      <p:sp>
        <p:nvSpPr>
          <p:cNvPr id="24" name="Subtitle 2">
            <a:extLst>
              <a:ext uri="{FF2B5EF4-FFF2-40B4-BE49-F238E27FC236}">
                <a16:creationId xmlns:a16="http://schemas.microsoft.com/office/drawing/2014/main" id="{F9C3047D-09B8-42B4-B044-ED17D45EA8E9}"/>
              </a:ext>
            </a:extLst>
          </p:cNvPr>
          <p:cNvSpPr txBox="1">
            <a:spLocks/>
          </p:cNvSpPr>
          <p:nvPr/>
        </p:nvSpPr>
        <p:spPr>
          <a:xfrm>
            <a:off x="7609122" y="2629170"/>
            <a:ext cx="1866690" cy="377325"/>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cum modo.</a:t>
            </a:r>
          </a:p>
        </p:txBody>
      </p:sp>
      <p:sp>
        <p:nvSpPr>
          <p:cNvPr id="25" name="TextBox 24">
            <a:extLst>
              <a:ext uri="{FF2B5EF4-FFF2-40B4-BE49-F238E27FC236}">
                <a16:creationId xmlns:a16="http://schemas.microsoft.com/office/drawing/2014/main" id="{02ED20E9-D02F-4EA4-A8A8-1BF7962F299A}"/>
              </a:ext>
            </a:extLst>
          </p:cNvPr>
          <p:cNvSpPr txBox="1"/>
          <p:nvPr/>
        </p:nvSpPr>
        <p:spPr>
          <a:xfrm>
            <a:off x="3027838" y="4912992"/>
            <a:ext cx="1066318" cy="338554"/>
          </a:xfrm>
          <a:prstGeom prst="rect">
            <a:avLst/>
          </a:prstGeom>
          <a:noFill/>
        </p:spPr>
        <p:txBody>
          <a:bodyPr wrap="none" rtlCol="0" anchor="b" anchorCtr="0">
            <a:spAutoFit/>
          </a:bodyPr>
          <a:lstStyle/>
          <a:p>
            <a:pPr algn="r"/>
            <a:r>
              <a:rPr lang="en-US" sz="1600" b="1" dirty="0">
                <a:solidFill>
                  <a:schemeClr val="tx2"/>
                </a:solidFill>
                <a:ea typeface="League Spartan" charset="0"/>
                <a:cs typeface="Poppins" pitchFamily="2" charset="77"/>
              </a:rPr>
              <a:t>LABEL 03</a:t>
            </a:r>
          </a:p>
        </p:txBody>
      </p:sp>
      <p:sp>
        <p:nvSpPr>
          <p:cNvPr id="26" name="Subtitle 2">
            <a:extLst>
              <a:ext uri="{FF2B5EF4-FFF2-40B4-BE49-F238E27FC236}">
                <a16:creationId xmlns:a16="http://schemas.microsoft.com/office/drawing/2014/main" id="{7435AF4A-03C9-4CD8-B1AA-B4D5113D55D9}"/>
              </a:ext>
            </a:extLst>
          </p:cNvPr>
          <p:cNvSpPr txBox="1">
            <a:spLocks/>
          </p:cNvSpPr>
          <p:nvPr/>
        </p:nvSpPr>
        <p:spPr>
          <a:xfrm>
            <a:off x="2173036" y="5238708"/>
            <a:ext cx="1866690" cy="377325"/>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cum modo.</a:t>
            </a:r>
          </a:p>
        </p:txBody>
      </p:sp>
      <p:sp>
        <p:nvSpPr>
          <p:cNvPr id="27" name="TextBox 26">
            <a:extLst>
              <a:ext uri="{FF2B5EF4-FFF2-40B4-BE49-F238E27FC236}">
                <a16:creationId xmlns:a16="http://schemas.microsoft.com/office/drawing/2014/main" id="{2CEA392F-7460-41AB-8F44-A36577114D62}"/>
              </a:ext>
            </a:extLst>
          </p:cNvPr>
          <p:cNvSpPr txBox="1"/>
          <p:nvPr/>
        </p:nvSpPr>
        <p:spPr>
          <a:xfrm>
            <a:off x="3067913" y="2303454"/>
            <a:ext cx="1026243" cy="338554"/>
          </a:xfrm>
          <a:prstGeom prst="rect">
            <a:avLst/>
          </a:prstGeom>
          <a:noFill/>
        </p:spPr>
        <p:txBody>
          <a:bodyPr wrap="none" rtlCol="0" anchor="b" anchorCtr="0">
            <a:spAutoFit/>
          </a:bodyPr>
          <a:lstStyle/>
          <a:p>
            <a:pPr algn="r"/>
            <a:r>
              <a:rPr lang="en-US" sz="1600" b="1" dirty="0">
                <a:solidFill>
                  <a:schemeClr val="tx2"/>
                </a:solidFill>
                <a:ea typeface="League Spartan" charset="0"/>
                <a:cs typeface="Poppins" pitchFamily="2" charset="77"/>
              </a:rPr>
              <a:t>LABEL 01</a:t>
            </a:r>
          </a:p>
        </p:txBody>
      </p:sp>
      <p:sp>
        <p:nvSpPr>
          <p:cNvPr id="28" name="Subtitle 2">
            <a:extLst>
              <a:ext uri="{FF2B5EF4-FFF2-40B4-BE49-F238E27FC236}">
                <a16:creationId xmlns:a16="http://schemas.microsoft.com/office/drawing/2014/main" id="{6A5695E9-06DA-47B3-A5B9-A42BC5D2D7CF}"/>
              </a:ext>
            </a:extLst>
          </p:cNvPr>
          <p:cNvSpPr txBox="1">
            <a:spLocks/>
          </p:cNvSpPr>
          <p:nvPr/>
        </p:nvSpPr>
        <p:spPr>
          <a:xfrm>
            <a:off x="2173036" y="2629170"/>
            <a:ext cx="1866690" cy="377325"/>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cum modo.</a:t>
            </a:r>
          </a:p>
        </p:txBody>
      </p:sp>
      <p:sp>
        <p:nvSpPr>
          <p:cNvPr id="29" name="TextBox 28">
            <a:extLst>
              <a:ext uri="{FF2B5EF4-FFF2-40B4-BE49-F238E27FC236}">
                <a16:creationId xmlns:a16="http://schemas.microsoft.com/office/drawing/2014/main" id="{B3EBA3AE-016E-4C04-992F-DD626967A537}"/>
              </a:ext>
            </a:extLst>
          </p:cNvPr>
          <p:cNvSpPr txBox="1"/>
          <p:nvPr/>
        </p:nvSpPr>
        <p:spPr>
          <a:xfrm>
            <a:off x="2346328" y="3606462"/>
            <a:ext cx="1063112" cy="338554"/>
          </a:xfrm>
          <a:prstGeom prst="rect">
            <a:avLst/>
          </a:prstGeom>
          <a:noFill/>
        </p:spPr>
        <p:txBody>
          <a:bodyPr wrap="none" rtlCol="0" anchor="b" anchorCtr="0">
            <a:spAutoFit/>
          </a:bodyPr>
          <a:lstStyle/>
          <a:p>
            <a:pPr algn="r"/>
            <a:r>
              <a:rPr lang="en-US" sz="1600" b="1" dirty="0">
                <a:solidFill>
                  <a:schemeClr val="tx2"/>
                </a:solidFill>
                <a:ea typeface="League Spartan" charset="0"/>
                <a:cs typeface="Poppins" pitchFamily="2" charset="77"/>
              </a:rPr>
              <a:t>LABEL 02</a:t>
            </a:r>
          </a:p>
        </p:txBody>
      </p:sp>
      <p:sp>
        <p:nvSpPr>
          <p:cNvPr id="30" name="Subtitle 2">
            <a:extLst>
              <a:ext uri="{FF2B5EF4-FFF2-40B4-BE49-F238E27FC236}">
                <a16:creationId xmlns:a16="http://schemas.microsoft.com/office/drawing/2014/main" id="{AFCCAFCA-246A-4B9D-BCD9-412FA882E409}"/>
              </a:ext>
            </a:extLst>
          </p:cNvPr>
          <p:cNvSpPr txBox="1">
            <a:spLocks/>
          </p:cNvSpPr>
          <p:nvPr/>
        </p:nvSpPr>
        <p:spPr>
          <a:xfrm>
            <a:off x="1488320" y="3932178"/>
            <a:ext cx="1866690" cy="377325"/>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100" dirty="0">
                <a:solidFill>
                  <a:schemeClr val="tx1"/>
                </a:solidFill>
                <a:latin typeface="+mn-lt"/>
                <a:ea typeface="Lato Light" panose="020F0502020204030203" pitchFamily="34" charset="0"/>
                <a:cs typeface="Mukta ExtraLight" panose="020B0000000000000000" pitchFamily="34" charset="77"/>
              </a:rPr>
              <a:t>Lorem ipsum dolor sit </a:t>
            </a:r>
            <a:r>
              <a:rPr lang="en-US" sz="1100" dirty="0" err="1">
                <a:solidFill>
                  <a:schemeClr val="tx1"/>
                </a:solidFill>
                <a:latin typeface="+mn-lt"/>
                <a:ea typeface="Lato Light" panose="020F0502020204030203" pitchFamily="34" charset="0"/>
                <a:cs typeface="Mukta ExtraLight" panose="020B0000000000000000" pitchFamily="34" charset="77"/>
              </a:rPr>
              <a:t>amet</a:t>
            </a:r>
            <a:r>
              <a:rPr lang="en-US" sz="1100" dirty="0">
                <a:solidFill>
                  <a:schemeClr val="tx1"/>
                </a:solidFill>
                <a:latin typeface="+mn-lt"/>
                <a:ea typeface="Lato Light" panose="020F0502020204030203" pitchFamily="34" charset="0"/>
                <a:cs typeface="Mukta ExtraLight" panose="020B0000000000000000" pitchFamily="34" charset="77"/>
              </a:rPr>
              <a:t>, cum modo.</a:t>
            </a:r>
          </a:p>
        </p:txBody>
      </p:sp>
      <p:pic>
        <p:nvPicPr>
          <p:cNvPr id="32" name="Graphic 31" descr="Pie chart">
            <a:extLst>
              <a:ext uri="{FF2B5EF4-FFF2-40B4-BE49-F238E27FC236}">
                <a16:creationId xmlns:a16="http://schemas.microsoft.com/office/drawing/2014/main" id="{294565CF-39DB-461C-84DA-A6AD8D6448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39065" y="2271982"/>
            <a:ext cx="914400" cy="914400"/>
          </a:xfrm>
          <a:prstGeom prst="rect">
            <a:avLst/>
          </a:prstGeom>
        </p:spPr>
      </p:pic>
      <p:pic>
        <p:nvPicPr>
          <p:cNvPr id="34" name="Graphic 33" descr="Lightbulb">
            <a:extLst>
              <a:ext uri="{FF2B5EF4-FFF2-40B4-BE49-F238E27FC236}">
                <a16:creationId xmlns:a16="http://schemas.microsoft.com/office/drawing/2014/main" id="{FD1BB545-092E-4843-9B71-DA4F488727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02687" y="3581161"/>
            <a:ext cx="914400" cy="914400"/>
          </a:xfrm>
          <a:prstGeom prst="rect">
            <a:avLst/>
          </a:prstGeom>
        </p:spPr>
      </p:pic>
      <p:pic>
        <p:nvPicPr>
          <p:cNvPr id="36" name="Graphic 35" descr="Suitcase">
            <a:extLst>
              <a:ext uri="{FF2B5EF4-FFF2-40B4-BE49-F238E27FC236}">
                <a16:creationId xmlns:a16="http://schemas.microsoft.com/office/drawing/2014/main" id="{C25C4813-7138-43A3-B415-C6BEEF1F8A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12823" y="4858157"/>
            <a:ext cx="914400" cy="914400"/>
          </a:xfrm>
          <a:prstGeom prst="rect">
            <a:avLst/>
          </a:prstGeom>
        </p:spPr>
      </p:pic>
      <p:pic>
        <p:nvPicPr>
          <p:cNvPr id="38" name="Graphic 37" descr="Store">
            <a:extLst>
              <a:ext uri="{FF2B5EF4-FFF2-40B4-BE49-F238E27FC236}">
                <a16:creationId xmlns:a16="http://schemas.microsoft.com/office/drawing/2014/main" id="{7EBF9CA6-338C-4B2F-93E5-CE300F62427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31761" y="3566141"/>
            <a:ext cx="914400" cy="914400"/>
          </a:xfrm>
          <a:prstGeom prst="rect">
            <a:avLst/>
          </a:prstGeom>
        </p:spPr>
      </p:pic>
      <p:pic>
        <p:nvPicPr>
          <p:cNvPr id="40" name="Graphic 39" descr="Piggy Bank">
            <a:extLst>
              <a:ext uri="{FF2B5EF4-FFF2-40B4-BE49-F238E27FC236}">
                <a16:creationId xmlns:a16="http://schemas.microsoft.com/office/drawing/2014/main" id="{9C22EF17-D0E3-458D-8C04-84A68636F65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39074" y="2278722"/>
            <a:ext cx="914400" cy="914400"/>
          </a:xfrm>
          <a:prstGeom prst="rect">
            <a:avLst/>
          </a:prstGeom>
        </p:spPr>
      </p:pic>
      <p:pic>
        <p:nvPicPr>
          <p:cNvPr id="42" name="Graphic 41" descr="Tag">
            <a:extLst>
              <a:ext uri="{FF2B5EF4-FFF2-40B4-BE49-F238E27FC236}">
                <a16:creationId xmlns:a16="http://schemas.microsoft.com/office/drawing/2014/main" id="{D696B598-6826-42F8-958B-6060C6B7452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103930" y="4909936"/>
            <a:ext cx="914400" cy="914400"/>
          </a:xfrm>
          <a:prstGeom prst="rect">
            <a:avLst/>
          </a:prstGeom>
        </p:spPr>
      </p:pic>
    </p:spTree>
    <p:extLst>
      <p:ext uri="{BB962C8B-B14F-4D97-AF65-F5344CB8AC3E}">
        <p14:creationId xmlns:p14="http://schemas.microsoft.com/office/powerpoint/2010/main" val="307051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0A32F5-7EE3-4445-AA58-05FDCC236183}"/>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D3C77E5-E26C-4B20-BF60-C4FBA8EFCAF9}"/>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9A7E089-415D-4928-9ED3-D1BA6037ED6B}"/>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EE489ABE-E040-4001-BD67-BE828D27353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BC627EFE-7109-4D3E-96F5-808692B8B5D9}"/>
              </a:ext>
            </a:extLst>
          </p:cNvPr>
          <p:cNvSpPr>
            <a:spLocks noGrp="1"/>
          </p:cNvSpPr>
          <p:nvPr>
            <p:ph type="body" sz="quarter" idx="13"/>
          </p:nvPr>
        </p:nvSpPr>
        <p:spPr/>
        <p:txBody>
          <a:bodyPr/>
          <a:lstStyle/>
          <a:p>
            <a:endParaRPr lang="en-ZA"/>
          </a:p>
        </p:txBody>
      </p:sp>
      <p:sp>
        <p:nvSpPr>
          <p:cNvPr id="30" name="Arc 29">
            <a:extLst>
              <a:ext uri="{FF2B5EF4-FFF2-40B4-BE49-F238E27FC236}">
                <a16:creationId xmlns:a16="http://schemas.microsoft.com/office/drawing/2014/main" id="{E1E933DA-87EA-4A09-B004-780139315F37}"/>
              </a:ext>
            </a:extLst>
          </p:cNvPr>
          <p:cNvSpPr/>
          <p:nvPr/>
        </p:nvSpPr>
        <p:spPr>
          <a:xfrm>
            <a:off x="162853" y="2086366"/>
            <a:ext cx="3754729" cy="3754729"/>
          </a:xfrm>
          <a:prstGeom prst="arc">
            <a:avLst>
              <a:gd name="adj1" fmla="val 16200000"/>
              <a:gd name="adj2" fmla="val 5410514"/>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1" name="Oval 30">
            <a:extLst>
              <a:ext uri="{FF2B5EF4-FFF2-40B4-BE49-F238E27FC236}">
                <a16:creationId xmlns:a16="http://schemas.microsoft.com/office/drawing/2014/main" id="{10DBF0D6-1E77-4625-82C4-D2DB90F7EB02}"/>
              </a:ext>
            </a:extLst>
          </p:cNvPr>
          <p:cNvSpPr/>
          <p:nvPr/>
        </p:nvSpPr>
        <p:spPr>
          <a:xfrm>
            <a:off x="1950302" y="1996450"/>
            <a:ext cx="179831" cy="17983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2" name="Oval 31">
            <a:extLst>
              <a:ext uri="{FF2B5EF4-FFF2-40B4-BE49-F238E27FC236}">
                <a16:creationId xmlns:a16="http://schemas.microsoft.com/office/drawing/2014/main" id="{642D4479-B98E-43A0-9158-A2159D593B70}"/>
              </a:ext>
            </a:extLst>
          </p:cNvPr>
          <p:cNvSpPr/>
          <p:nvPr/>
        </p:nvSpPr>
        <p:spPr>
          <a:xfrm>
            <a:off x="1950302" y="5751179"/>
            <a:ext cx="179831" cy="17983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3" name="Oval 32">
            <a:extLst>
              <a:ext uri="{FF2B5EF4-FFF2-40B4-BE49-F238E27FC236}">
                <a16:creationId xmlns:a16="http://schemas.microsoft.com/office/drawing/2014/main" id="{289FC7BC-D40F-4BB9-A02B-0AFDEAEE8045}"/>
              </a:ext>
            </a:extLst>
          </p:cNvPr>
          <p:cNvSpPr/>
          <p:nvPr/>
        </p:nvSpPr>
        <p:spPr>
          <a:xfrm>
            <a:off x="3573662" y="3619810"/>
            <a:ext cx="687840" cy="6878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 name="Oval 33">
            <a:extLst>
              <a:ext uri="{FF2B5EF4-FFF2-40B4-BE49-F238E27FC236}">
                <a16:creationId xmlns:a16="http://schemas.microsoft.com/office/drawing/2014/main" id="{A3EFDD3C-22B0-4B01-A368-925A42ACD51B}"/>
              </a:ext>
            </a:extLst>
          </p:cNvPr>
          <p:cNvSpPr/>
          <p:nvPr/>
        </p:nvSpPr>
        <p:spPr>
          <a:xfrm>
            <a:off x="2464435" y="5326313"/>
            <a:ext cx="687840" cy="6878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5" name="Oval 34">
            <a:extLst>
              <a:ext uri="{FF2B5EF4-FFF2-40B4-BE49-F238E27FC236}">
                <a16:creationId xmlns:a16="http://schemas.microsoft.com/office/drawing/2014/main" id="{8EAC06C0-F936-4D09-9BFB-2B06691EEC2B}"/>
              </a:ext>
            </a:extLst>
          </p:cNvPr>
          <p:cNvSpPr/>
          <p:nvPr/>
        </p:nvSpPr>
        <p:spPr>
          <a:xfrm>
            <a:off x="2464435" y="1913306"/>
            <a:ext cx="687840" cy="6878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6" name="Oval 35">
            <a:extLst>
              <a:ext uri="{FF2B5EF4-FFF2-40B4-BE49-F238E27FC236}">
                <a16:creationId xmlns:a16="http://schemas.microsoft.com/office/drawing/2014/main" id="{AA803F9A-9EBB-45EF-B793-6F922433E2A2}"/>
              </a:ext>
            </a:extLst>
          </p:cNvPr>
          <p:cNvSpPr/>
          <p:nvPr/>
        </p:nvSpPr>
        <p:spPr>
          <a:xfrm>
            <a:off x="3228919" y="4623389"/>
            <a:ext cx="687840" cy="6878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7" name="Oval 36">
            <a:extLst>
              <a:ext uri="{FF2B5EF4-FFF2-40B4-BE49-F238E27FC236}">
                <a16:creationId xmlns:a16="http://schemas.microsoft.com/office/drawing/2014/main" id="{064E7EC7-8EE0-4753-9E46-5C3B05EC3118}"/>
              </a:ext>
            </a:extLst>
          </p:cNvPr>
          <p:cNvSpPr/>
          <p:nvPr/>
        </p:nvSpPr>
        <p:spPr>
          <a:xfrm>
            <a:off x="3228919" y="2616230"/>
            <a:ext cx="687840" cy="6878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a:p>
        </p:txBody>
      </p:sp>
      <p:sp>
        <p:nvSpPr>
          <p:cNvPr id="38" name="TextBox 37">
            <a:extLst>
              <a:ext uri="{FF2B5EF4-FFF2-40B4-BE49-F238E27FC236}">
                <a16:creationId xmlns:a16="http://schemas.microsoft.com/office/drawing/2014/main" id="{8D45DF29-8E48-41C7-88F2-A83CE0C770E9}"/>
              </a:ext>
            </a:extLst>
          </p:cNvPr>
          <p:cNvSpPr txBox="1"/>
          <p:nvPr/>
        </p:nvSpPr>
        <p:spPr>
          <a:xfrm>
            <a:off x="4483698" y="3692411"/>
            <a:ext cx="2118464" cy="400110"/>
          </a:xfrm>
          <a:prstGeom prst="rect">
            <a:avLst/>
          </a:prstGeom>
          <a:noFill/>
        </p:spPr>
        <p:txBody>
          <a:bodyPr wrap="square" rtlCol="0" anchor="b" anchorCtr="0">
            <a:spAutoFit/>
          </a:bodyPr>
          <a:lstStyle/>
          <a:p>
            <a:r>
              <a:rPr lang="en-US" sz="2000" b="1" dirty="0">
                <a:solidFill>
                  <a:schemeClr val="tx2"/>
                </a:solidFill>
                <a:ea typeface="League Spartan" charset="0"/>
                <a:cs typeface="Poppins" pitchFamily="2" charset="77"/>
              </a:rPr>
              <a:t>LABEL 03</a:t>
            </a:r>
          </a:p>
        </p:txBody>
      </p:sp>
      <p:sp>
        <p:nvSpPr>
          <p:cNvPr id="39" name="Subtitle 2">
            <a:extLst>
              <a:ext uri="{FF2B5EF4-FFF2-40B4-BE49-F238E27FC236}">
                <a16:creationId xmlns:a16="http://schemas.microsoft.com/office/drawing/2014/main" id="{DF39DECF-9344-4186-B151-CCA1BD412665}"/>
              </a:ext>
            </a:extLst>
          </p:cNvPr>
          <p:cNvSpPr txBox="1">
            <a:spLocks/>
          </p:cNvSpPr>
          <p:nvPr/>
        </p:nvSpPr>
        <p:spPr>
          <a:xfrm>
            <a:off x="4538128" y="4057911"/>
            <a:ext cx="6521758" cy="231131"/>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6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600" dirty="0">
              <a:solidFill>
                <a:schemeClr val="tx1"/>
              </a:solidFill>
              <a:latin typeface="+mn-lt"/>
              <a:ea typeface="Lato Light" panose="020F0502020204030203" pitchFamily="34" charset="0"/>
              <a:cs typeface="Mukta ExtraLight" panose="020B0000000000000000" pitchFamily="34" charset="77"/>
            </a:endParaRPr>
          </a:p>
        </p:txBody>
      </p:sp>
      <p:sp>
        <p:nvSpPr>
          <p:cNvPr id="40" name="TextBox 39">
            <a:extLst>
              <a:ext uri="{FF2B5EF4-FFF2-40B4-BE49-F238E27FC236}">
                <a16:creationId xmlns:a16="http://schemas.microsoft.com/office/drawing/2014/main" id="{6FA98F2F-A7B8-4DA6-92B1-9088A05334ED}"/>
              </a:ext>
            </a:extLst>
          </p:cNvPr>
          <p:cNvSpPr txBox="1"/>
          <p:nvPr/>
        </p:nvSpPr>
        <p:spPr>
          <a:xfrm>
            <a:off x="4130048" y="2688831"/>
            <a:ext cx="2113864" cy="400110"/>
          </a:xfrm>
          <a:prstGeom prst="rect">
            <a:avLst/>
          </a:prstGeom>
          <a:noFill/>
        </p:spPr>
        <p:txBody>
          <a:bodyPr wrap="square" rtlCol="0" anchor="b" anchorCtr="0">
            <a:spAutoFit/>
          </a:bodyPr>
          <a:lstStyle/>
          <a:p>
            <a:r>
              <a:rPr lang="en-US" sz="2000" b="1" dirty="0">
                <a:solidFill>
                  <a:schemeClr val="tx2"/>
                </a:solidFill>
                <a:ea typeface="League Spartan" charset="0"/>
                <a:cs typeface="Poppins" pitchFamily="2" charset="77"/>
              </a:rPr>
              <a:t>LABEL 02</a:t>
            </a:r>
          </a:p>
        </p:txBody>
      </p:sp>
      <p:sp>
        <p:nvSpPr>
          <p:cNvPr id="41" name="Subtitle 2">
            <a:extLst>
              <a:ext uri="{FF2B5EF4-FFF2-40B4-BE49-F238E27FC236}">
                <a16:creationId xmlns:a16="http://schemas.microsoft.com/office/drawing/2014/main" id="{CCB4B62C-0FCF-44EC-894C-6B1C1C8CC539}"/>
              </a:ext>
            </a:extLst>
          </p:cNvPr>
          <p:cNvSpPr txBox="1">
            <a:spLocks/>
          </p:cNvSpPr>
          <p:nvPr/>
        </p:nvSpPr>
        <p:spPr>
          <a:xfrm>
            <a:off x="4184478" y="3054331"/>
            <a:ext cx="6521758" cy="231131"/>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6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600" dirty="0">
              <a:solidFill>
                <a:schemeClr val="tx1"/>
              </a:solidFill>
              <a:latin typeface="+mn-lt"/>
              <a:ea typeface="Lato Light" panose="020F0502020204030203" pitchFamily="34" charset="0"/>
              <a:cs typeface="Mukta ExtraLight" panose="020B0000000000000000" pitchFamily="34" charset="77"/>
            </a:endParaRPr>
          </a:p>
        </p:txBody>
      </p:sp>
      <p:sp>
        <p:nvSpPr>
          <p:cNvPr id="42" name="TextBox 41">
            <a:extLst>
              <a:ext uri="{FF2B5EF4-FFF2-40B4-BE49-F238E27FC236}">
                <a16:creationId xmlns:a16="http://schemas.microsoft.com/office/drawing/2014/main" id="{2500BA75-F523-4740-BE24-DBE5369F5969}"/>
              </a:ext>
            </a:extLst>
          </p:cNvPr>
          <p:cNvSpPr txBox="1"/>
          <p:nvPr/>
        </p:nvSpPr>
        <p:spPr>
          <a:xfrm>
            <a:off x="4130047" y="4695990"/>
            <a:ext cx="2129963" cy="400110"/>
          </a:xfrm>
          <a:prstGeom prst="rect">
            <a:avLst/>
          </a:prstGeom>
          <a:noFill/>
        </p:spPr>
        <p:txBody>
          <a:bodyPr wrap="square" rtlCol="0" anchor="b" anchorCtr="0">
            <a:spAutoFit/>
          </a:bodyPr>
          <a:lstStyle/>
          <a:p>
            <a:r>
              <a:rPr lang="en-US" sz="2000" b="1" dirty="0">
                <a:solidFill>
                  <a:schemeClr val="tx2"/>
                </a:solidFill>
                <a:ea typeface="League Spartan" charset="0"/>
                <a:cs typeface="Poppins" pitchFamily="2" charset="77"/>
              </a:rPr>
              <a:t>LABEL 04</a:t>
            </a:r>
          </a:p>
        </p:txBody>
      </p:sp>
      <p:sp>
        <p:nvSpPr>
          <p:cNvPr id="43" name="Subtitle 2">
            <a:extLst>
              <a:ext uri="{FF2B5EF4-FFF2-40B4-BE49-F238E27FC236}">
                <a16:creationId xmlns:a16="http://schemas.microsoft.com/office/drawing/2014/main" id="{B5F8D3C7-6D21-4EA6-833B-78DC598B5640}"/>
              </a:ext>
            </a:extLst>
          </p:cNvPr>
          <p:cNvSpPr txBox="1">
            <a:spLocks/>
          </p:cNvSpPr>
          <p:nvPr/>
        </p:nvSpPr>
        <p:spPr>
          <a:xfrm>
            <a:off x="4184478" y="5061491"/>
            <a:ext cx="6521758" cy="231131"/>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6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600" dirty="0">
              <a:solidFill>
                <a:schemeClr val="tx1"/>
              </a:solidFill>
              <a:latin typeface="+mn-lt"/>
              <a:ea typeface="Lato Light" panose="020F0502020204030203" pitchFamily="34" charset="0"/>
              <a:cs typeface="Mukta ExtraLight" panose="020B0000000000000000" pitchFamily="34" charset="77"/>
            </a:endParaRPr>
          </a:p>
        </p:txBody>
      </p:sp>
      <p:sp>
        <p:nvSpPr>
          <p:cNvPr id="44" name="TextBox 43">
            <a:extLst>
              <a:ext uri="{FF2B5EF4-FFF2-40B4-BE49-F238E27FC236}">
                <a16:creationId xmlns:a16="http://schemas.microsoft.com/office/drawing/2014/main" id="{71B6F4F0-6127-4D97-ABC4-278ABD797052}"/>
              </a:ext>
            </a:extLst>
          </p:cNvPr>
          <p:cNvSpPr txBox="1"/>
          <p:nvPr/>
        </p:nvSpPr>
        <p:spPr>
          <a:xfrm>
            <a:off x="3377588" y="5533913"/>
            <a:ext cx="2123063" cy="400110"/>
          </a:xfrm>
          <a:prstGeom prst="rect">
            <a:avLst/>
          </a:prstGeom>
          <a:noFill/>
        </p:spPr>
        <p:txBody>
          <a:bodyPr wrap="square" rtlCol="0" anchor="b" anchorCtr="0">
            <a:spAutoFit/>
          </a:bodyPr>
          <a:lstStyle/>
          <a:p>
            <a:r>
              <a:rPr lang="en-US" sz="2000" b="1" dirty="0">
                <a:solidFill>
                  <a:schemeClr val="tx2"/>
                </a:solidFill>
                <a:ea typeface="League Spartan" charset="0"/>
                <a:cs typeface="Poppins" pitchFamily="2" charset="77"/>
              </a:rPr>
              <a:t>LABEL 05</a:t>
            </a:r>
          </a:p>
        </p:txBody>
      </p:sp>
      <p:sp>
        <p:nvSpPr>
          <p:cNvPr id="45" name="Subtitle 2">
            <a:extLst>
              <a:ext uri="{FF2B5EF4-FFF2-40B4-BE49-F238E27FC236}">
                <a16:creationId xmlns:a16="http://schemas.microsoft.com/office/drawing/2014/main" id="{E58C186A-04B5-4A12-9450-218CDF451A57}"/>
              </a:ext>
            </a:extLst>
          </p:cNvPr>
          <p:cNvSpPr txBox="1">
            <a:spLocks/>
          </p:cNvSpPr>
          <p:nvPr/>
        </p:nvSpPr>
        <p:spPr>
          <a:xfrm>
            <a:off x="3432018" y="5899414"/>
            <a:ext cx="6521758" cy="231131"/>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6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600" dirty="0">
              <a:solidFill>
                <a:schemeClr val="tx1"/>
              </a:solidFill>
              <a:latin typeface="+mn-lt"/>
              <a:ea typeface="Lato Light" panose="020F0502020204030203" pitchFamily="34" charset="0"/>
              <a:cs typeface="Mukta ExtraLight" panose="020B0000000000000000" pitchFamily="34" charset="77"/>
            </a:endParaRPr>
          </a:p>
        </p:txBody>
      </p:sp>
      <p:sp>
        <p:nvSpPr>
          <p:cNvPr id="46" name="TextBox 45">
            <a:extLst>
              <a:ext uri="{FF2B5EF4-FFF2-40B4-BE49-F238E27FC236}">
                <a16:creationId xmlns:a16="http://schemas.microsoft.com/office/drawing/2014/main" id="{9D7A0166-3BCA-4B2E-B5AB-D44EB3E627CD}"/>
              </a:ext>
            </a:extLst>
          </p:cNvPr>
          <p:cNvSpPr txBox="1"/>
          <p:nvPr/>
        </p:nvSpPr>
        <p:spPr>
          <a:xfrm>
            <a:off x="3377588" y="1847226"/>
            <a:ext cx="2060973" cy="400110"/>
          </a:xfrm>
          <a:prstGeom prst="rect">
            <a:avLst/>
          </a:prstGeom>
          <a:noFill/>
        </p:spPr>
        <p:txBody>
          <a:bodyPr wrap="square" rtlCol="0" anchor="b" anchorCtr="0">
            <a:spAutoFit/>
          </a:bodyPr>
          <a:lstStyle/>
          <a:p>
            <a:r>
              <a:rPr lang="en-US" sz="2000" b="1" dirty="0">
                <a:solidFill>
                  <a:schemeClr val="tx2"/>
                </a:solidFill>
                <a:ea typeface="League Spartan" charset="0"/>
                <a:cs typeface="Poppins" pitchFamily="2" charset="77"/>
              </a:rPr>
              <a:t>LABEL 01</a:t>
            </a:r>
          </a:p>
        </p:txBody>
      </p:sp>
      <p:sp>
        <p:nvSpPr>
          <p:cNvPr id="47" name="Subtitle 2">
            <a:extLst>
              <a:ext uri="{FF2B5EF4-FFF2-40B4-BE49-F238E27FC236}">
                <a16:creationId xmlns:a16="http://schemas.microsoft.com/office/drawing/2014/main" id="{4C5DEE4C-9C6F-464D-B273-1B7ADA436B2D}"/>
              </a:ext>
            </a:extLst>
          </p:cNvPr>
          <p:cNvSpPr txBox="1">
            <a:spLocks/>
          </p:cNvSpPr>
          <p:nvPr/>
        </p:nvSpPr>
        <p:spPr>
          <a:xfrm>
            <a:off x="3432018" y="2212726"/>
            <a:ext cx="6521758" cy="231131"/>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470"/>
              </a:lnSpc>
            </a:pPr>
            <a:r>
              <a:rPr lang="pt-BR" sz="16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600" dirty="0">
              <a:solidFill>
                <a:schemeClr val="tx1"/>
              </a:solidFill>
              <a:latin typeface="+mn-lt"/>
              <a:ea typeface="Lato Light" panose="020F0502020204030203" pitchFamily="34" charset="0"/>
              <a:cs typeface="Mukta ExtraLight" panose="020B0000000000000000" pitchFamily="34" charset="77"/>
            </a:endParaRPr>
          </a:p>
        </p:txBody>
      </p:sp>
      <p:pic>
        <p:nvPicPr>
          <p:cNvPr id="54" name="Graphic 53" descr="Coins">
            <a:extLst>
              <a:ext uri="{FF2B5EF4-FFF2-40B4-BE49-F238E27FC236}">
                <a16:creationId xmlns:a16="http://schemas.microsoft.com/office/drawing/2014/main" id="{E4FF5ECD-0DE2-4065-A1EB-1FBDDF375F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55810" y="1996450"/>
            <a:ext cx="477858" cy="477858"/>
          </a:xfrm>
          <a:prstGeom prst="rect">
            <a:avLst/>
          </a:prstGeom>
        </p:spPr>
      </p:pic>
      <p:pic>
        <p:nvPicPr>
          <p:cNvPr id="56" name="Graphic 55" descr="Chat RTL">
            <a:extLst>
              <a:ext uri="{FF2B5EF4-FFF2-40B4-BE49-F238E27FC236}">
                <a16:creationId xmlns:a16="http://schemas.microsoft.com/office/drawing/2014/main" id="{6CC6F7E8-8AA7-4BFB-BB77-65166644CB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5192" y="2736635"/>
            <a:ext cx="477858" cy="477858"/>
          </a:xfrm>
          <a:prstGeom prst="rect">
            <a:avLst/>
          </a:prstGeom>
        </p:spPr>
      </p:pic>
      <p:pic>
        <p:nvPicPr>
          <p:cNvPr id="58" name="Graphic 57" descr="Megaphone">
            <a:extLst>
              <a:ext uri="{FF2B5EF4-FFF2-40B4-BE49-F238E27FC236}">
                <a16:creationId xmlns:a16="http://schemas.microsoft.com/office/drawing/2014/main" id="{7CCB10DF-21BE-4B1B-877C-EE6259D4A2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77499" y="3714464"/>
            <a:ext cx="477858" cy="477858"/>
          </a:xfrm>
          <a:prstGeom prst="rect">
            <a:avLst/>
          </a:prstGeom>
        </p:spPr>
      </p:pic>
      <p:pic>
        <p:nvPicPr>
          <p:cNvPr id="60" name="Graphic 59" descr="Backpack">
            <a:extLst>
              <a:ext uri="{FF2B5EF4-FFF2-40B4-BE49-F238E27FC236}">
                <a16:creationId xmlns:a16="http://schemas.microsoft.com/office/drawing/2014/main" id="{2D483475-74CE-4147-A03E-F712CE6C2E0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333910" y="4725085"/>
            <a:ext cx="477858" cy="477858"/>
          </a:xfrm>
          <a:prstGeom prst="rect">
            <a:avLst/>
          </a:prstGeom>
        </p:spPr>
      </p:pic>
      <p:pic>
        <p:nvPicPr>
          <p:cNvPr id="62" name="Graphic 61" descr="Funny face with solid fill">
            <a:extLst>
              <a:ext uri="{FF2B5EF4-FFF2-40B4-BE49-F238E27FC236}">
                <a16:creationId xmlns:a16="http://schemas.microsoft.com/office/drawing/2014/main" id="{AFD516DE-3DBB-4D10-AA81-AA239746227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69426" y="5431304"/>
            <a:ext cx="477858" cy="477858"/>
          </a:xfrm>
          <a:prstGeom prst="rect">
            <a:avLst/>
          </a:prstGeom>
        </p:spPr>
      </p:pic>
    </p:spTree>
    <p:extLst>
      <p:ext uri="{BB962C8B-B14F-4D97-AF65-F5344CB8AC3E}">
        <p14:creationId xmlns:p14="http://schemas.microsoft.com/office/powerpoint/2010/main" val="120734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49EBB0-24D8-4291-8AB2-C992CC85F6F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D1D54AB-870B-4E0E-88E7-B1E0CDD9EAB9}"/>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8F74F2DE-DC83-4949-8C0F-305C2D5FEC99}"/>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3283AAEA-D59C-4315-B245-714E663805B4}"/>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967FB55A-385F-4256-B0BD-3DD773105390}"/>
              </a:ext>
            </a:extLst>
          </p:cNvPr>
          <p:cNvSpPr>
            <a:spLocks noGrp="1"/>
          </p:cNvSpPr>
          <p:nvPr>
            <p:ph type="body" sz="quarter" idx="13"/>
          </p:nvPr>
        </p:nvSpPr>
        <p:spPr/>
        <p:txBody>
          <a:bodyPr/>
          <a:lstStyle/>
          <a:p>
            <a:endParaRPr lang="en-ZA"/>
          </a:p>
        </p:txBody>
      </p:sp>
      <p:grpSp>
        <p:nvGrpSpPr>
          <p:cNvPr id="32" name="Group 31">
            <a:extLst>
              <a:ext uri="{FF2B5EF4-FFF2-40B4-BE49-F238E27FC236}">
                <a16:creationId xmlns:a16="http://schemas.microsoft.com/office/drawing/2014/main" id="{5C723E3B-8BA5-4AF6-9E08-2345BA4A7B1D}"/>
              </a:ext>
            </a:extLst>
          </p:cNvPr>
          <p:cNvGrpSpPr/>
          <p:nvPr/>
        </p:nvGrpSpPr>
        <p:grpSpPr>
          <a:xfrm>
            <a:off x="995399" y="1718648"/>
            <a:ext cx="9292160" cy="4271753"/>
            <a:chOff x="1504150" y="1790038"/>
            <a:chExt cx="8618776" cy="3962188"/>
          </a:xfrm>
        </p:grpSpPr>
        <p:sp>
          <p:nvSpPr>
            <p:cNvPr id="7" name="Oval 6">
              <a:extLst>
                <a:ext uri="{FF2B5EF4-FFF2-40B4-BE49-F238E27FC236}">
                  <a16:creationId xmlns:a16="http://schemas.microsoft.com/office/drawing/2014/main" id="{87E7455B-E2F6-4CBD-A2AF-02A6F2C67BCB}"/>
                </a:ext>
              </a:extLst>
            </p:cNvPr>
            <p:cNvSpPr/>
            <p:nvPr/>
          </p:nvSpPr>
          <p:spPr>
            <a:xfrm>
              <a:off x="6410048" y="2707313"/>
              <a:ext cx="1394451" cy="1394451"/>
            </a:xfrm>
            <a:prstGeom prst="ellipse">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2362D402-B81C-4123-9B1E-AA3350D715BD}"/>
                </a:ext>
              </a:extLst>
            </p:cNvPr>
            <p:cNvSpPr/>
            <p:nvPr/>
          </p:nvSpPr>
          <p:spPr>
            <a:xfrm>
              <a:off x="5763180" y="3743133"/>
              <a:ext cx="1394451" cy="1394451"/>
            </a:xfrm>
            <a:prstGeom prst="ellipse">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Oval 10">
              <a:extLst>
                <a:ext uri="{FF2B5EF4-FFF2-40B4-BE49-F238E27FC236}">
                  <a16:creationId xmlns:a16="http://schemas.microsoft.com/office/drawing/2014/main" id="{D3BD0AA8-9A18-42FF-A772-8EC90BE218B2}"/>
                </a:ext>
              </a:extLst>
            </p:cNvPr>
            <p:cNvSpPr/>
            <p:nvPr/>
          </p:nvSpPr>
          <p:spPr>
            <a:xfrm>
              <a:off x="5116312" y="2707313"/>
              <a:ext cx="1394451" cy="1394451"/>
            </a:xfrm>
            <a:prstGeom prst="ellipse">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7AD402B9-CD9A-4F76-AE8C-894A0C8BB517}"/>
                </a:ext>
              </a:extLst>
            </p:cNvPr>
            <p:cNvSpPr/>
            <p:nvPr/>
          </p:nvSpPr>
          <p:spPr>
            <a:xfrm>
              <a:off x="4469444" y="3743133"/>
              <a:ext cx="1394451" cy="1394452"/>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Oval 14">
              <a:extLst>
                <a:ext uri="{FF2B5EF4-FFF2-40B4-BE49-F238E27FC236}">
                  <a16:creationId xmlns:a16="http://schemas.microsoft.com/office/drawing/2014/main" id="{4E98F917-171A-4235-A9C8-DF168ED62F1F}"/>
                </a:ext>
              </a:extLst>
            </p:cNvPr>
            <p:cNvSpPr/>
            <p:nvPr/>
          </p:nvSpPr>
          <p:spPr>
            <a:xfrm>
              <a:off x="3822577" y="2707313"/>
              <a:ext cx="1394451" cy="1394451"/>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TextBox 16">
              <a:extLst>
                <a:ext uri="{FF2B5EF4-FFF2-40B4-BE49-F238E27FC236}">
                  <a16:creationId xmlns:a16="http://schemas.microsoft.com/office/drawing/2014/main" id="{E1830BCC-7563-4545-B438-E3F1B33FC1A8}"/>
                </a:ext>
              </a:extLst>
            </p:cNvPr>
            <p:cNvSpPr txBox="1"/>
            <p:nvPr/>
          </p:nvSpPr>
          <p:spPr>
            <a:xfrm>
              <a:off x="2145865" y="2934029"/>
              <a:ext cx="951873" cy="314020"/>
            </a:xfrm>
            <a:prstGeom prst="rect">
              <a:avLst/>
            </a:prstGeom>
            <a:noFill/>
          </p:spPr>
          <p:txBody>
            <a:bodyPr wrap="none" rtlCol="0" anchor="b" anchorCtr="0">
              <a:spAutoFit/>
            </a:bodyPr>
            <a:lstStyle/>
            <a:p>
              <a:pPr algn="ctr"/>
              <a:r>
                <a:rPr lang="en-US" sz="1600" b="1" dirty="0">
                  <a:solidFill>
                    <a:schemeClr val="tx2"/>
                  </a:solidFill>
                  <a:ea typeface="League Spartan" charset="0"/>
                  <a:cs typeface="Poppins" pitchFamily="2" charset="77"/>
                </a:rPr>
                <a:t>LABEL 01</a:t>
              </a:r>
            </a:p>
          </p:txBody>
        </p:sp>
        <p:sp>
          <p:nvSpPr>
            <p:cNvPr id="18" name="Subtitle 2">
              <a:extLst>
                <a:ext uri="{FF2B5EF4-FFF2-40B4-BE49-F238E27FC236}">
                  <a16:creationId xmlns:a16="http://schemas.microsoft.com/office/drawing/2014/main" id="{03F7945E-96FE-4781-8278-6FDCCF6E1BE1}"/>
                </a:ext>
              </a:extLst>
            </p:cNvPr>
            <p:cNvSpPr txBox="1">
              <a:spLocks/>
            </p:cNvSpPr>
            <p:nvPr/>
          </p:nvSpPr>
          <p:spPr>
            <a:xfrm>
              <a:off x="1504150" y="3213439"/>
              <a:ext cx="2235302" cy="349981"/>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9" name="TextBox 18">
              <a:extLst>
                <a:ext uri="{FF2B5EF4-FFF2-40B4-BE49-F238E27FC236}">
                  <a16:creationId xmlns:a16="http://schemas.microsoft.com/office/drawing/2014/main" id="{957A5DAA-896B-46A7-A9C9-49B2A399244E}"/>
                </a:ext>
              </a:extLst>
            </p:cNvPr>
            <p:cNvSpPr txBox="1"/>
            <p:nvPr/>
          </p:nvSpPr>
          <p:spPr>
            <a:xfrm>
              <a:off x="5319016" y="1790038"/>
              <a:ext cx="989044" cy="314020"/>
            </a:xfrm>
            <a:prstGeom prst="rect">
              <a:avLst/>
            </a:prstGeom>
            <a:noFill/>
          </p:spPr>
          <p:txBody>
            <a:bodyPr wrap="none" rtlCol="0" anchor="b" anchorCtr="0">
              <a:spAutoFit/>
            </a:bodyPr>
            <a:lstStyle/>
            <a:p>
              <a:pPr algn="ctr"/>
              <a:r>
                <a:rPr lang="en-US" sz="1600" b="1" dirty="0">
                  <a:solidFill>
                    <a:schemeClr val="tx2"/>
                  </a:solidFill>
                  <a:ea typeface="League Spartan" charset="0"/>
                  <a:cs typeface="Poppins" pitchFamily="2" charset="77"/>
                </a:rPr>
                <a:t>LABEL 03</a:t>
              </a:r>
            </a:p>
          </p:txBody>
        </p:sp>
        <p:sp>
          <p:nvSpPr>
            <p:cNvPr id="20" name="Subtitle 2">
              <a:extLst>
                <a:ext uri="{FF2B5EF4-FFF2-40B4-BE49-F238E27FC236}">
                  <a16:creationId xmlns:a16="http://schemas.microsoft.com/office/drawing/2014/main" id="{9F85EEF3-767E-44D1-978E-563354531706}"/>
                </a:ext>
              </a:extLst>
            </p:cNvPr>
            <p:cNvSpPr txBox="1">
              <a:spLocks/>
            </p:cNvSpPr>
            <p:nvPr/>
          </p:nvSpPr>
          <p:spPr>
            <a:xfrm>
              <a:off x="4695887" y="2069448"/>
              <a:ext cx="2235302" cy="349981"/>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1" name="TextBox 20">
              <a:extLst>
                <a:ext uri="{FF2B5EF4-FFF2-40B4-BE49-F238E27FC236}">
                  <a16:creationId xmlns:a16="http://schemas.microsoft.com/office/drawing/2014/main" id="{D8756401-CD64-490A-951B-1D82373D8361}"/>
                </a:ext>
              </a:extLst>
            </p:cNvPr>
            <p:cNvSpPr txBox="1"/>
            <p:nvPr/>
          </p:nvSpPr>
          <p:spPr>
            <a:xfrm>
              <a:off x="8509268" y="2934029"/>
              <a:ext cx="992018" cy="314020"/>
            </a:xfrm>
            <a:prstGeom prst="rect">
              <a:avLst/>
            </a:prstGeom>
            <a:noFill/>
          </p:spPr>
          <p:txBody>
            <a:bodyPr wrap="none" rtlCol="0" anchor="b" anchorCtr="0">
              <a:spAutoFit/>
            </a:bodyPr>
            <a:lstStyle/>
            <a:p>
              <a:pPr algn="ctr"/>
              <a:r>
                <a:rPr lang="en-US" sz="1600" b="1" dirty="0">
                  <a:solidFill>
                    <a:schemeClr val="tx2"/>
                  </a:solidFill>
                  <a:ea typeface="League Spartan" charset="0"/>
                  <a:cs typeface="Poppins" pitchFamily="2" charset="77"/>
                </a:rPr>
                <a:t>LABEL 05</a:t>
              </a:r>
            </a:p>
          </p:txBody>
        </p:sp>
        <p:sp>
          <p:nvSpPr>
            <p:cNvPr id="22" name="Subtitle 2">
              <a:extLst>
                <a:ext uri="{FF2B5EF4-FFF2-40B4-BE49-F238E27FC236}">
                  <a16:creationId xmlns:a16="http://schemas.microsoft.com/office/drawing/2014/main" id="{C48A08C1-DA28-42D5-98D1-90E6175DF038}"/>
                </a:ext>
              </a:extLst>
            </p:cNvPr>
            <p:cNvSpPr txBox="1">
              <a:spLocks/>
            </p:cNvSpPr>
            <p:nvPr/>
          </p:nvSpPr>
          <p:spPr>
            <a:xfrm>
              <a:off x="7887624" y="3213439"/>
              <a:ext cx="2235302" cy="349981"/>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3" name="TextBox 22">
              <a:extLst>
                <a:ext uri="{FF2B5EF4-FFF2-40B4-BE49-F238E27FC236}">
                  <a16:creationId xmlns:a16="http://schemas.microsoft.com/office/drawing/2014/main" id="{BFAE5526-DE31-4896-8B41-44437B63FC2F}"/>
                </a:ext>
              </a:extLst>
            </p:cNvPr>
            <p:cNvSpPr txBox="1"/>
            <p:nvPr/>
          </p:nvSpPr>
          <p:spPr>
            <a:xfrm>
              <a:off x="6965599" y="5122835"/>
              <a:ext cx="996478" cy="314020"/>
            </a:xfrm>
            <a:prstGeom prst="rect">
              <a:avLst/>
            </a:prstGeom>
            <a:noFill/>
          </p:spPr>
          <p:txBody>
            <a:bodyPr wrap="none" rtlCol="0" anchor="b" anchorCtr="0">
              <a:spAutoFit/>
            </a:bodyPr>
            <a:lstStyle/>
            <a:p>
              <a:pPr algn="ctr"/>
              <a:r>
                <a:rPr lang="en-US" sz="1600" b="1" dirty="0">
                  <a:solidFill>
                    <a:schemeClr val="tx2"/>
                  </a:solidFill>
                  <a:ea typeface="League Spartan" charset="0"/>
                  <a:cs typeface="Poppins" pitchFamily="2" charset="77"/>
                </a:rPr>
                <a:t>LABEL 04</a:t>
              </a:r>
            </a:p>
          </p:txBody>
        </p:sp>
        <p:sp>
          <p:nvSpPr>
            <p:cNvPr id="24" name="Subtitle 2">
              <a:extLst>
                <a:ext uri="{FF2B5EF4-FFF2-40B4-BE49-F238E27FC236}">
                  <a16:creationId xmlns:a16="http://schemas.microsoft.com/office/drawing/2014/main" id="{F9588882-A6CF-4112-80B9-4EEF66AFF0C5}"/>
                </a:ext>
              </a:extLst>
            </p:cNvPr>
            <p:cNvSpPr txBox="1">
              <a:spLocks/>
            </p:cNvSpPr>
            <p:nvPr/>
          </p:nvSpPr>
          <p:spPr>
            <a:xfrm>
              <a:off x="6346186" y="5402245"/>
              <a:ext cx="2235302" cy="349981"/>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5" name="TextBox 24">
              <a:extLst>
                <a:ext uri="{FF2B5EF4-FFF2-40B4-BE49-F238E27FC236}">
                  <a16:creationId xmlns:a16="http://schemas.microsoft.com/office/drawing/2014/main" id="{DF6ED6A8-75B5-4E0D-814E-FE56B0AC2247}"/>
                </a:ext>
              </a:extLst>
            </p:cNvPr>
            <p:cNvSpPr txBox="1"/>
            <p:nvPr/>
          </p:nvSpPr>
          <p:spPr>
            <a:xfrm>
              <a:off x="3670205" y="5122835"/>
              <a:ext cx="986070" cy="314020"/>
            </a:xfrm>
            <a:prstGeom prst="rect">
              <a:avLst/>
            </a:prstGeom>
            <a:noFill/>
          </p:spPr>
          <p:txBody>
            <a:bodyPr wrap="none" rtlCol="0" anchor="b" anchorCtr="0">
              <a:spAutoFit/>
            </a:bodyPr>
            <a:lstStyle/>
            <a:p>
              <a:pPr algn="ctr"/>
              <a:r>
                <a:rPr lang="en-US" sz="1600" b="1" dirty="0">
                  <a:solidFill>
                    <a:schemeClr val="tx2"/>
                  </a:solidFill>
                  <a:ea typeface="League Spartan" charset="0"/>
                  <a:cs typeface="Poppins" pitchFamily="2" charset="77"/>
                </a:rPr>
                <a:t>LABEL 02</a:t>
              </a:r>
            </a:p>
          </p:txBody>
        </p:sp>
        <p:sp>
          <p:nvSpPr>
            <p:cNvPr id="26" name="Subtitle 2">
              <a:extLst>
                <a:ext uri="{FF2B5EF4-FFF2-40B4-BE49-F238E27FC236}">
                  <a16:creationId xmlns:a16="http://schemas.microsoft.com/office/drawing/2014/main" id="{AA7C3854-4C87-4DA8-93D5-6C05F50A790A}"/>
                </a:ext>
              </a:extLst>
            </p:cNvPr>
            <p:cNvSpPr txBox="1">
              <a:spLocks/>
            </p:cNvSpPr>
            <p:nvPr/>
          </p:nvSpPr>
          <p:spPr>
            <a:xfrm>
              <a:off x="3045588" y="5402245"/>
              <a:ext cx="2235302" cy="349981"/>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pic>
          <p:nvPicPr>
            <p:cNvPr id="27" name="Graphic 26" descr="Pie chart">
              <a:extLst>
                <a:ext uri="{FF2B5EF4-FFF2-40B4-BE49-F238E27FC236}">
                  <a16:creationId xmlns:a16="http://schemas.microsoft.com/office/drawing/2014/main" id="{450EF7CE-D3FE-4B30-889F-30645DA52B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63897" y="2920889"/>
              <a:ext cx="914400" cy="914400"/>
            </a:xfrm>
            <a:prstGeom prst="rect">
              <a:avLst/>
            </a:prstGeom>
          </p:spPr>
        </p:pic>
        <p:pic>
          <p:nvPicPr>
            <p:cNvPr id="28" name="Graphic 27" descr="Suitcase">
              <a:extLst>
                <a:ext uri="{FF2B5EF4-FFF2-40B4-BE49-F238E27FC236}">
                  <a16:creationId xmlns:a16="http://schemas.microsoft.com/office/drawing/2014/main" id="{90B92A98-0679-48FD-A4AB-19FE389327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50073" y="2891683"/>
              <a:ext cx="914400" cy="914400"/>
            </a:xfrm>
            <a:prstGeom prst="rect">
              <a:avLst/>
            </a:prstGeom>
          </p:spPr>
        </p:pic>
        <p:pic>
          <p:nvPicPr>
            <p:cNvPr id="29" name="Graphic 28" descr="Store">
              <a:extLst>
                <a:ext uri="{FF2B5EF4-FFF2-40B4-BE49-F238E27FC236}">
                  <a16:creationId xmlns:a16="http://schemas.microsoft.com/office/drawing/2014/main" id="{67DD3CBB-1794-4ACC-A959-5F1630921F8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16789" y="3991527"/>
              <a:ext cx="914400" cy="914400"/>
            </a:xfrm>
            <a:prstGeom prst="rect">
              <a:avLst/>
            </a:prstGeom>
          </p:spPr>
        </p:pic>
        <p:pic>
          <p:nvPicPr>
            <p:cNvPr id="30" name="Graphic 29" descr="Piggy Bank">
              <a:extLst>
                <a:ext uri="{FF2B5EF4-FFF2-40B4-BE49-F238E27FC236}">
                  <a16:creationId xmlns:a16="http://schemas.microsoft.com/office/drawing/2014/main" id="{717B6597-CD21-4326-8F44-81BE9D3761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57795" y="3983158"/>
              <a:ext cx="914400" cy="914400"/>
            </a:xfrm>
            <a:prstGeom prst="rect">
              <a:avLst/>
            </a:prstGeom>
          </p:spPr>
        </p:pic>
        <p:pic>
          <p:nvPicPr>
            <p:cNvPr id="31" name="Graphic 30" descr="Tag">
              <a:extLst>
                <a:ext uri="{FF2B5EF4-FFF2-40B4-BE49-F238E27FC236}">
                  <a16:creationId xmlns:a16="http://schemas.microsoft.com/office/drawing/2014/main" id="{E95ACC69-BFDC-4D84-80CA-A7C40FF6AEC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73852" y="2902556"/>
              <a:ext cx="914400" cy="914400"/>
            </a:xfrm>
            <a:prstGeom prst="rect">
              <a:avLst/>
            </a:prstGeom>
          </p:spPr>
        </p:pic>
      </p:grpSp>
    </p:spTree>
    <p:extLst>
      <p:ext uri="{BB962C8B-B14F-4D97-AF65-F5344CB8AC3E}">
        <p14:creationId xmlns:p14="http://schemas.microsoft.com/office/powerpoint/2010/main" val="222570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79FEA5-39A7-4748-AEE0-3EDC9D94138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3A4CDE2-F6C1-4AD8-8540-348240F0A86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952788D-F008-4210-ACD6-45CDAE55746F}"/>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2C2AC7CE-D753-42A2-9275-894BDD41A07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A3E2EBB3-6B33-4F59-9804-FC9FBCC4177F}"/>
              </a:ext>
            </a:extLst>
          </p:cNvPr>
          <p:cNvSpPr>
            <a:spLocks noGrp="1"/>
          </p:cNvSpPr>
          <p:nvPr>
            <p:ph type="body" sz="quarter" idx="13"/>
          </p:nvPr>
        </p:nvSpPr>
        <p:spPr/>
        <p:txBody>
          <a:bodyPr/>
          <a:lstStyle/>
          <a:p>
            <a:endParaRPr lang="en-ZA"/>
          </a:p>
        </p:txBody>
      </p:sp>
      <p:grpSp>
        <p:nvGrpSpPr>
          <p:cNvPr id="19" name="Group 18">
            <a:extLst>
              <a:ext uri="{FF2B5EF4-FFF2-40B4-BE49-F238E27FC236}">
                <a16:creationId xmlns:a16="http://schemas.microsoft.com/office/drawing/2014/main" id="{96287A71-1898-4543-9E0B-3C4CD67EE2F3}"/>
              </a:ext>
            </a:extLst>
          </p:cNvPr>
          <p:cNvGrpSpPr/>
          <p:nvPr/>
        </p:nvGrpSpPr>
        <p:grpSpPr>
          <a:xfrm>
            <a:off x="381001" y="2340245"/>
            <a:ext cx="10766336" cy="3452396"/>
            <a:chOff x="920309" y="1711065"/>
            <a:chExt cx="8959145" cy="2872893"/>
          </a:xfrm>
        </p:grpSpPr>
        <p:sp>
          <p:nvSpPr>
            <p:cNvPr id="7" name="Donut 11">
              <a:extLst>
                <a:ext uri="{FF2B5EF4-FFF2-40B4-BE49-F238E27FC236}">
                  <a16:creationId xmlns:a16="http://schemas.microsoft.com/office/drawing/2014/main" id="{5D818BAF-EA9F-4760-B5B5-5657F6F76C02}"/>
                </a:ext>
              </a:extLst>
            </p:cNvPr>
            <p:cNvSpPr/>
            <p:nvPr/>
          </p:nvSpPr>
          <p:spPr>
            <a:xfrm>
              <a:off x="4609356" y="1711065"/>
              <a:ext cx="1581050" cy="1581050"/>
            </a:xfrm>
            <a:prstGeom prst="donut">
              <a:avLst>
                <a:gd name="adj" fmla="val 2049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 name="Donut 18">
              <a:extLst>
                <a:ext uri="{FF2B5EF4-FFF2-40B4-BE49-F238E27FC236}">
                  <a16:creationId xmlns:a16="http://schemas.microsoft.com/office/drawing/2014/main" id="{44E6CB25-12BA-489D-BE5B-698BFD0C1000}"/>
                </a:ext>
              </a:extLst>
            </p:cNvPr>
            <p:cNvSpPr/>
            <p:nvPr/>
          </p:nvSpPr>
          <p:spPr>
            <a:xfrm>
              <a:off x="7514309" y="1711065"/>
              <a:ext cx="1581050" cy="1581050"/>
            </a:xfrm>
            <a:prstGeom prst="donut">
              <a:avLst>
                <a:gd name="adj" fmla="val 2049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9" name="Donut 19">
              <a:extLst>
                <a:ext uri="{FF2B5EF4-FFF2-40B4-BE49-F238E27FC236}">
                  <a16:creationId xmlns:a16="http://schemas.microsoft.com/office/drawing/2014/main" id="{BDED0B38-3568-4D06-9031-528054F3C020}"/>
                </a:ext>
              </a:extLst>
            </p:cNvPr>
            <p:cNvSpPr/>
            <p:nvPr/>
          </p:nvSpPr>
          <p:spPr>
            <a:xfrm>
              <a:off x="1704405" y="1711065"/>
              <a:ext cx="1581050" cy="1581050"/>
            </a:xfrm>
            <a:prstGeom prst="donut">
              <a:avLst>
                <a:gd name="adj" fmla="val 204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0" name="Right Arrow 15">
              <a:extLst>
                <a:ext uri="{FF2B5EF4-FFF2-40B4-BE49-F238E27FC236}">
                  <a16:creationId xmlns:a16="http://schemas.microsoft.com/office/drawing/2014/main" id="{791AB39D-6F1D-4FC1-BB8A-9EB7117DFC05}"/>
                </a:ext>
              </a:extLst>
            </p:cNvPr>
            <p:cNvSpPr/>
            <p:nvPr/>
          </p:nvSpPr>
          <p:spPr>
            <a:xfrm>
              <a:off x="6730213" y="2807074"/>
              <a:ext cx="3149241" cy="647330"/>
            </a:xfrm>
            <a:prstGeom prst="rightArrow">
              <a:avLst>
                <a:gd name="adj1" fmla="val 50000"/>
                <a:gd name="adj2" fmla="val 7207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 name="Right Arrow 12">
              <a:extLst>
                <a:ext uri="{FF2B5EF4-FFF2-40B4-BE49-F238E27FC236}">
                  <a16:creationId xmlns:a16="http://schemas.microsoft.com/office/drawing/2014/main" id="{612681F4-EC99-4742-97B3-D87928369F49}"/>
                </a:ext>
              </a:extLst>
            </p:cNvPr>
            <p:cNvSpPr/>
            <p:nvPr/>
          </p:nvSpPr>
          <p:spPr>
            <a:xfrm>
              <a:off x="3825260" y="2807074"/>
              <a:ext cx="3149241" cy="647330"/>
            </a:xfrm>
            <a:prstGeom prst="rightArrow">
              <a:avLst>
                <a:gd name="adj1" fmla="val 50000"/>
                <a:gd name="adj2" fmla="val 7207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 name="Right Arrow 4">
              <a:extLst>
                <a:ext uri="{FF2B5EF4-FFF2-40B4-BE49-F238E27FC236}">
                  <a16:creationId xmlns:a16="http://schemas.microsoft.com/office/drawing/2014/main" id="{119E0EA7-5C69-4473-AABE-2436C1823CB1}"/>
                </a:ext>
              </a:extLst>
            </p:cNvPr>
            <p:cNvSpPr/>
            <p:nvPr/>
          </p:nvSpPr>
          <p:spPr>
            <a:xfrm>
              <a:off x="920309" y="2807074"/>
              <a:ext cx="3149241" cy="647330"/>
            </a:xfrm>
            <a:prstGeom prst="rightArrow">
              <a:avLst>
                <a:gd name="adj1" fmla="val 50000"/>
                <a:gd name="adj2" fmla="val 7207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3" name="TextBox 12">
              <a:extLst>
                <a:ext uri="{FF2B5EF4-FFF2-40B4-BE49-F238E27FC236}">
                  <a16:creationId xmlns:a16="http://schemas.microsoft.com/office/drawing/2014/main" id="{B2FCF129-A19F-4B85-A5A1-CFFAC061EAC1}"/>
                </a:ext>
              </a:extLst>
            </p:cNvPr>
            <p:cNvSpPr txBox="1"/>
            <p:nvPr/>
          </p:nvSpPr>
          <p:spPr>
            <a:xfrm>
              <a:off x="1508356" y="2977072"/>
              <a:ext cx="1973150" cy="307338"/>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MARKETING &amp; SALES</a:t>
              </a:r>
            </a:p>
          </p:txBody>
        </p:sp>
        <p:sp>
          <p:nvSpPr>
            <p:cNvPr id="14" name="TextBox 13">
              <a:extLst>
                <a:ext uri="{FF2B5EF4-FFF2-40B4-BE49-F238E27FC236}">
                  <a16:creationId xmlns:a16="http://schemas.microsoft.com/office/drawing/2014/main" id="{1DB0D10F-0C85-4FBB-8D73-33A3494B240E}"/>
                </a:ext>
              </a:extLst>
            </p:cNvPr>
            <p:cNvSpPr txBox="1"/>
            <p:nvPr/>
          </p:nvSpPr>
          <p:spPr>
            <a:xfrm>
              <a:off x="4442655" y="2977072"/>
              <a:ext cx="1914457" cy="307338"/>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CUSTOMER SERVICE</a:t>
              </a:r>
            </a:p>
          </p:txBody>
        </p:sp>
        <p:sp>
          <p:nvSpPr>
            <p:cNvPr id="15" name="TextBox 14">
              <a:extLst>
                <a:ext uri="{FF2B5EF4-FFF2-40B4-BE49-F238E27FC236}">
                  <a16:creationId xmlns:a16="http://schemas.microsoft.com/office/drawing/2014/main" id="{D8079EA2-E8AC-40E5-B6B6-5E059C55192E}"/>
                </a:ext>
              </a:extLst>
            </p:cNvPr>
            <p:cNvSpPr txBox="1"/>
            <p:nvPr/>
          </p:nvSpPr>
          <p:spPr>
            <a:xfrm>
              <a:off x="7137513" y="2977072"/>
              <a:ext cx="2334644" cy="307338"/>
            </a:xfrm>
            <a:prstGeom prst="rect">
              <a:avLst/>
            </a:prstGeom>
            <a:noFill/>
          </p:spPr>
          <p:txBody>
            <a:bodyPr wrap="none" rtlCol="0" anchor="ctr" anchorCtr="0">
              <a:spAutoFit/>
            </a:bodyPr>
            <a:lstStyle/>
            <a:p>
              <a:pPr algn="ctr"/>
              <a:r>
                <a:rPr lang="en-US" b="1" dirty="0">
                  <a:solidFill>
                    <a:schemeClr val="bg1"/>
                  </a:solidFill>
                  <a:ea typeface="League Spartan" charset="0"/>
                  <a:cs typeface="Poppins" pitchFamily="2" charset="77"/>
                </a:rPr>
                <a:t>PRODUCT DEVELOPMENT</a:t>
              </a:r>
            </a:p>
          </p:txBody>
        </p:sp>
        <p:sp>
          <p:nvSpPr>
            <p:cNvPr id="16" name="Subtitle 2">
              <a:extLst>
                <a:ext uri="{FF2B5EF4-FFF2-40B4-BE49-F238E27FC236}">
                  <a16:creationId xmlns:a16="http://schemas.microsoft.com/office/drawing/2014/main" id="{F4F1D85C-F387-478E-80BB-2440428BDAD5}"/>
                </a:ext>
              </a:extLst>
            </p:cNvPr>
            <p:cNvSpPr txBox="1">
              <a:spLocks/>
            </p:cNvSpPr>
            <p:nvPr/>
          </p:nvSpPr>
          <p:spPr>
            <a:xfrm>
              <a:off x="1384474" y="3655294"/>
              <a:ext cx="2220911" cy="928664"/>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400" dirty="0">
                  <a:solidFill>
                    <a:schemeClr val="tx1">
                      <a:lumMod val="75000"/>
                    </a:schemeClr>
                  </a:solidFill>
                  <a:latin typeface="+mn-lt"/>
                  <a:ea typeface="Lato Light" panose="020F0502020204030203" pitchFamily="34" charset="0"/>
                  <a:cs typeface="Mukta ExtraLight" panose="020B0000000000000000" pitchFamily="34" charset="77"/>
                </a:rPr>
                <a:t>Lorem ipsum dolor sit amet, cum modo ipsum dolor sit amet, cum modo comprehensam in. Sed nibh theophrastus in, ex dictas conceptam vis.</a:t>
              </a:r>
              <a:endParaRPr lang="en-US" sz="1400" dirty="0">
                <a:solidFill>
                  <a:schemeClr val="tx1">
                    <a:lumMod val="75000"/>
                  </a:schemeClr>
                </a:solidFill>
                <a:latin typeface="+mn-lt"/>
                <a:ea typeface="Lato Light" panose="020F0502020204030203" pitchFamily="34" charset="0"/>
                <a:cs typeface="Mukta ExtraLight" panose="020B0000000000000000" pitchFamily="34" charset="77"/>
              </a:endParaRPr>
            </a:p>
          </p:txBody>
        </p:sp>
        <p:sp>
          <p:nvSpPr>
            <p:cNvPr id="17" name="Subtitle 2">
              <a:extLst>
                <a:ext uri="{FF2B5EF4-FFF2-40B4-BE49-F238E27FC236}">
                  <a16:creationId xmlns:a16="http://schemas.microsoft.com/office/drawing/2014/main" id="{C3AD7956-ADC0-43E8-8D74-6A6CDC291E85}"/>
                </a:ext>
              </a:extLst>
            </p:cNvPr>
            <p:cNvSpPr txBox="1">
              <a:spLocks/>
            </p:cNvSpPr>
            <p:nvPr/>
          </p:nvSpPr>
          <p:spPr>
            <a:xfrm>
              <a:off x="4289426" y="3655294"/>
              <a:ext cx="2220911" cy="928664"/>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400" dirty="0">
                  <a:solidFill>
                    <a:schemeClr val="tx1">
                      <a:lumMod val="75000"/>
                    </a:schemeClr>
                  </a:solidFill>
                  <a:latin typeface="+mn-lt"/>
                  <a:ea typeface="Lato Light" panose="020F0502020204030203" pitchFamily="34" charset="0"/>
                  <a:cs typeface="Mukta ExtraLight" panose="020B0000000000000000" pitchFamily="34" charset="77"/>
                </a:rPr>
                <a:t>Lorem ipsum dolor sit amet, cum modo ipsum dolor sit amet, cum modo comprehensam in. Sed nibh theophrastus in, ex dictas conceptam vis.</a:t>
              </a:r>
              <a:endParaRPr lang="en-US" sz="1400" dirty="0">
                <a:solidFill>
                  <a:schemeClr val="tx1">
                    <a:lumMod val="75000"/>
                  </a:schemeClr>
                </a:solidFill>
                <a:latin typeface="+mn-lt"/>
                <a:ea typeface="Lato Light" panose="020F0502020204030203" pitchFamily="34" charset="0"/>
                <a:cs typeface="Mukta ExtraLight" panose="020B0000000000000000" pitchFamily="34" charset="77"/>
              </a:endParaRPr>
            </a:p>
          </p:txBody>
        </p:sp>
        <p:sp>
          <p:nvSpPr>
            <p:cNvPr id="18" name="Subtitle 2">
              <a:extLst>
                <a:ext uri="{FF2B5EF4-FFF2-40B4-BE49-F238E27FC236}">
                  <a16:creationId xmlns:a16="http://schemas.microsoft.com/office/drawing/2014/main" id="{E4A5C4B2-9030-4CB2-921D-AD826151BB11}"/>
                </a:ext>
              </a:extLst>
            </p:cNvPr>
            <p:cNvSpPr txBox="1">
              <a:spLocks/>
            </p:cNvSpPr>
            <p:nvPr/>
          </p:nvSpPr>
          <p:spPr>
            <a:xfrm>
              <a:off x="7194378" y="3655294"/>
              <a:ext cx="2220911" cy="928664"/>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400" dirty="0">
                  <a:solidFill>
                    <a:schemeClr val="tx1">
                      <a:lumMod val="75000"/>
                    </a:schemeClr>
                  </a:solidFill>
                  <a:latin typeface="+mn-lt"/>
                  <a:ea typeface="Lato Light" panose="020F0502020204030203" pitchFamily="34" charset="0"/>
                  <a:cs typeface="Mukta ExtraLight" panose="020B0000000000000000" pitchFamily="34" charset="77"/>
                </a:rPr>
                <a:t>Lorem ipsum dolor sit amet, cum modo ipsum dolor sit amet, cum modo comprehensam in. Sed nibh theophrastus in, ex dictas conceptam vis.</a:t>
              </a:r>
              <a:endParaRPr lang="en-US" sz="1400" dirty="0">
                <a:solidFill>
                  <a:schemeClr val="tx1">
                    <a:lumMod val="75000"/>
                  </a:schemeClr>
                </a:solidFill>
                <a:latin typeface="+mn-lt"/>
                <a:ea typeface="Lato Light" panose="020F0502020204030203" pitchFamily="34" charset="0"/>
                <a:cs typeface="Mukta ExtraLight" panose="020B0000000000000000" pitchFamily="34" charset="77"/>
              </a:endParaRPr>
            </a:p>
          </p:txBody>
        </p:sp>
      </p:grpSp>
    </p:spTree>
    <p:extLst>
      <p:ext uri="{BB962C8B-B14F-4D97-AF65-F5344CB8AC3E}">
        <p14:creationId xmlns:p14="http://schemas.microsoft.com/office/powerpoint/2010/main" val="107463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CD18C-AEC7-46AC-A232-8BCC5F4C5D4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F180D83-9223-43D2-BB3D-A2F492DDE8B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64B26D4A-81F5-41C5-9D49-5BD3679AE1AF}"/>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8BA9F8C9-F5E7-44E8-8C9B-EA5B8AE49D6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FE1B51AE-181D-4387-BA5D-4D590BE16656}"/>
              </a:ext>
            </a:extLst>
          </p:cNvPr>
          <p:cNvSpPr>
            <a:spLocks noGrp="1"/>
          </p:cNvSpPr>
          <p:nvPr>
            <p:ph type="body" sz="quarter" idx="13"/>
          </p:nvPr>
        </p:nvSpPr>
        <p:spPr/>
        <p:txBody>
          <a:bodyPr/>
          <a:lstStyle/>
          <a:p>
            <a:endParaRPr lang="en-ZA"/>
          </a:p>
        </p:txBody>
      </p:sp>
      <p:sp>
        <p:nvSpPr>
          <p:cNvPr id="7" name="Freeform 1">
            <a:extLst>
              <a:ext uri="{FF2B5EF4-FFF2-40B4-BE49-F238E27FC236}">
                <a16:creationId xmlns:a16="http://schemas.microsoft.com/office/drawing/2014/main" id="{ED0F60E3-753A-4F28-BADF-EE920866ABC2}"/>
              </a:ext>
            </a:extLst>
          </p:cNvPr>
          <p:cNvSpPr>
            <a:spLocks noChangeArrowheads="1"/>
          </p:cNvSpPr>
          <p:nvPr/>
        </p:nvSpPr>
        <p:spPr bwMode="auto">
          <a:xfrm>
            <a:off x="6988629" y="1709052"/>
            <a:ext cx="1229670" cy="2861778"/>
          </a:xfrm>
          <a:custGeom>
            <a:avLst/>
            <a:gdLst>
              <a:gd name="T0" fmla="*/ 1687 w 1942"/>
              <a:gd name="T1" fmla="*/ 3975 h 4516"/>
              <a:gd name="T2" fmla="*/ 1815 w 1942"/>
              <a:gd name="T3" fmla="*/ 3804 h 4516"/>
              <a:gd name="T4" fmla="*/ 1638 w 1942"/>
              <a:gd name="T5" fmla="*/ 3626 h 4516"/>
              <a:gd name="T6" fmla="*/ 1511 w 1942"/>
              <a:gd name="T7" fmla="*/ 3276 h 4516"/>
              <a:gd name="T8" fmla="*/ 1367 w 1942"/>
              <a:gd name="T9" fmla="*/ 1735 h 4516"/>
              <a:gd name="T10" fmla="*/ 1403 w 1942"/>
              <a:gd name="T11" fmla="*/ 1505 h 4516"/>
              <a:gd name="T12" fmla="*/ 1296 w 1942"/>
              <a:gd name="T13" fmla="*/ 1380 h 4516"/>
              <a:gd name="T14" fmla="*/ 1511 w 1942"/>
              <a:gd name="T15" fmla="*/ 844 h 4516"/>
              <a:gd name="T16" fmla="*/ 1508 w 1942"/>
              <a:gd name="T17" fmla="*/ 842 h 4516"/>
              <a:gd name="T18" fmla="*/ 1508 w 1942"/>
              <a:gd name="T19" fmla="*/ 645 h 4516"/>
              <a:gd name="T20" fmla="*/ 1150 w 1942"/>
              <a:gd name="T21" fmla="*/ 577 h 4516"/>
              <a:gd name="T22" fmla="*/ 1151 w 1942"/>
              <a:gd name="T23" fmla="*/ 570 h 4516"/>
              <a:gd name="T24" fmla="*/ 1078 w 1942"/>
              <a:gd name="T25" fmla="*/ 521 h 4516"/>
              <a:gd name="T26" fmla="*/ 1187 w 1942"/>
              <a:gd name="T27" fmla="*/ 337 h 4516"/>
              <a:gd name="T28" fmla="*/ 1262 w 1942"/>
              <a:gd name="T29" fmla="*/ 261 h 4516"/>
              <a:gd name="T30" fmla="*/ 1187 w 1942"/>
              <a:gd name="T31" fmla="*/ 185 h 4516"/>
              <a:gd name="T32" fmla="*/ 1078 w 1942"/>
              <a:gd name="T33" fmla="*/ 76 h 4516"/>
              <a:gd name="T34" fmla="*/ 1002 w 1942"/>
              <a:gd name="T35" fmla="*/ 0 h 4516"/>
              <a:gd name="T36" fmla="*/ 926 w 1942"/>
              <a:gd name="T37" fmla="*/ 76 h 4516"/>
              <a:gd name="T38" fmla="*/ 817 w 1942"/>
              <a:gd name="T39" fmla="*/ 185 h 4516"/>
              <a:gd name="T40" fmla="*/ 741 w 1942"/>
              <a:gd name="T41" fmla="*/ 261 h 4516"/>
              <a:gd name="T42" fmla="*/ 817 w 1942"/>
              <a:gd name="T43" fmla="*/ 337 h 4516"/>
              <a:gd name="T44" fmla="*/ 926 w 1942"/>
              <a:gd name="T45" fmla="*/ 521 h 4516"/>
              <a:gd name="T46" fmla="*/ 902 w 1942"/>
              <a:gd name="T47" fmla="*/ 521 h 4516"/>
              <a:gd name="T48" fmla="*/ 853 w 1942"/>
              <a:gd name="T49" fmla="*/ 570 h 4516"/>
              <a:gd name="T50" fmla="*/ 853 w 1942"/>
              <a:gd name="T51" fmla="*/ 576 h 4516"/>
              <a:gd name="T52" fmla="*/ 496 w 1942"/>
              <a:gd name="T53" fmla="*/ 844 h 4516"/>
              <a:gd name="T54" fmla="*/ 710 w 1942"/>
              <a:gd name="T55" fmla="*/ 1380 h 4516"/>
              <a:gd name="T56" fmla="*/ 603 w 1942"/>
              <a:gd name="T57" fmla="*/ 1505 h 4516"/>
              <a:gd name="T58" fmla="*/ 639 w 1942"/>
              <a:gd name="T59" fmla="*/ 1735 h 4516"/>
              <a:gd name="T60" fmla="*/ 496 w 1942"/>
              <a:gd name="T61" fmla="*/ 3276 h 4516"/>
              <a:gd name="T62" fmla="*/ 337 w 1942"/>
              <a:gd name="T63" fmla="*/ 3626 h 4516"/>
              <a:gd name="T64" fmla="*/ 159 w 1942"/>
              <a:gd name="T65" fmla="*/ 3804 h 4516"/>
              <a:gd name="T66" fmla="*/ 274 w 1942"/>
              <a:gd name="T67" fmla="*/ 3970 h 4516"/>
              <a:gd name="T68" fmla="*/ 257 w 1942"/>
              <a:gd name="T69" fmla="*/ 4000 h 4516"/>
              <a:gd name="T70" fmla="*/ 0 w 1942"/>
              <a:gd name="T71" fmla="*/ 4258 h 4516"/>
              <a:gd name="T72" fmla="*/ 257 w 1942"/>
              <a:gd name="T73" fmla="*/ 4515 h 4516"/>
              <a:gd name="T74" fmla="*/ 1683 w 1942"/>
              <a:gd name="T75" fmla="*/ 4515 h 4516"/>
              <a:gd name="T76" fmla="*/ 1941 w 1942"/>
              <a:gd name="T77" fmla="*/ 4258 h 4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42" h="4516">
                <a:moveTo>
                  <a:pt x="1687" y="4001"/>
                </a:moveTo>
                <a:lnTo>
                  <a:pt x="1687" y="3975"/>
                </a:lnTo>
                <a:lnTo>
                  <a:pt x="1687" y="3975"/>
                </a:lnTo>
                <a:cubicBezTo>
                  <a:pt x="1761" y="3953"/>
                  <a:pt x="1815" y="3885"/>
                  <a:pt x="1815" y="3804"/>
                </a:cubicBezTo>
                <a:lnTo>
                  <a:pt x="1815" y="3804"/>
                </a:lnTo>
                <a:cubicBezTo>
                  <a:pt x="1815" y="3707"/>
                  <a:pt x="1735" y="3626"/>
                  <a:pt x="1638" y="3626"/>
                </a:cubicBezTo>
                <a:lnTo>
                  <a:pt x="1588" y="3626"/>
                </a:lnTo>
                <a:lnTo>
                  <a:pt x="1511" y="3276"/>
                </a:lnTo>
                <a:lnTo>
                  <a:pt x="1511" y="3276"/>
                </a:lnTo>
                <a:cubicBezTo>
                  <a:pt x="1511" y="3276"/>
                  <a:pt x="1147" y="2481"/>
                  <a:pt x="1367" y="1735"/>
                </a:cubicBezTo>
                <a:lnTo>
                  <a:pt x="1367" y="1735"/>
                </a:lnTo>
                <a:cubicBezTo>
                  <a:pt x="1367" y="1735"/>
                  <a:pt x="1627" y="1649"/>
                  <a:pt x="1403" y="1505"/>
                </a:cubicBezTo>
                <a:lnTo>
                  <a:pt x="1403" y="1505"/>
                </a:lnTo>
                <a:cubicBezTo>
                  <a:pt x="1403" y="1505"/>
                  <a:pt x="1479" y="1371"/>
                  <a:pt x="1296" y="1380"/>
                </a:cubicBezTo>
                <a:lnTo>
                  <a:pt x="1296" y="1380"/>
                </a:lnTo>
                <a:cubicBezTo>
                  <a:pt x="1296" y="1380"/>
                  <a:pt x="1235" y="1122"/>
                  <a:pt x="1511" y="844"/>
                </a:cubicBezTo>
                <a:lnTo>
                  <a:pt x="1511" y="844"/>
                </a:lnTo>
                <a:cubicBezTo>
                  <a:pt x="1511" y="844"/>
                  <a:pt x="1510" y="843"/>
                  <a:pt x="1508" y="842"/>
                </a:cubicBezTo>
                <a:lnTo>
                  <a:pt x="1508" y="645"/>
                </a:lnTo>
                <a:lnTo>
                  <a:pt x="1508" y="645"/>
                </a:lnTo>
                <a:cubicBezTo>
                  <a:pt x="1382" y="607"/>
                  <a:pt x="1262" y="586"/>
                  <a:pt x="1150" y="577"/>
                </a:cubicBezTo>
                <a:lnTo>
                  <a:pt x="1150" y="577"/>
                </a:lnTo>
                <a:cubicBezTo>
                  <a:pt x="1150" y="575"/>
                  <a:pt x="1151" y="573"/>
                  <a:pt x="1151" y="570"/>
                </a:cubicBezTo>
                <a:lnTo>
                  <a:pt x="1151" y="570"/>
                </a:lnTo>
                <a:cubicBezTo>
                  <a:pt x="1151" y="543"/>
                  <a:pt x="1128" y="521"/>
                  <a:pt x="1101" y="521"/>
                </a:cubicBezTo>
                <a:lnTo>
                  <a:pt x="1078" y="521"/>
                </a:lnTo>
                <a:lnTo>
                  <a:pt x="1078" y="337"/>
                </a:lnTo>
                <a:lnTo>
                  <a:pt x="1187" y="337"/>
                </a:lnTo>
                <a:lnTo>
                  <a:pt x="1187" y="337"/>
                </a:lnTo>
                <a:cubicBezTo>
                  <a:pt x="1228" y="337"/>
                  <a:pt x="1262" y="303"/>
                  <a:pt x="1262" y="261"/>
                </a:cubicBezTo>
                <a:lnTo>
                  <a:pt x="1262" y="261"/>
                </a:lnTo>
                <a:cubicBezTo>
                  <a:pt x="1262" y="219"/>
                  <a:pt x="1228" y="185"/>
                  <a:pt x="1187" y="185"/>
                </a:cubicBezTo>
                <a:lnTo>
                  <a:pt x="1078" y="185"/>
                </a:lnTo>
                <a:lnTo>
                  <a:pt x="1078" y="76"/>
                </a:lnTo>
                <a:lnTo>
                  <a:pt x="1078" y="76"/>
                </a:lnTo>
                <a:cubicBezTo>
                  <a:pt x="1078" y="35"/>
                  <a:pt x="1043" y="0"/>
                  <a:pt x="1002" y="0"/>
                </a:cubicBezTo>
                <a:lnTo>
                  <a:pt x="1002" y="0"/>
                </a:lnTo>
                <a:cubicBezTo>
                  <a:pt x="960" y="0"/>
                  <a:pt x="926" y="35"/>
                  <a:pt x="926" y="76"/>
                </a:cubicBezTo>
                <a:lnTo>
                  <a:pt x="926" y="185"/>
                </a:lnTo>
                <a:lnTo>
                  <a:pt x="817" y="185"/>
                </a:lnTo>
                <a:lnTo>
                  <a:pt x="817" y="185"/>
                </a:lnTo>
                <a:cubicBezTo>
                  <a:pt x="775" y="185"/>
                  <a:pt x="741" y="219"/>
                  <a:pt x="741" y="261"/>
                </a:cubicBezTo>
                <a:lnTo>
                  <a:pt x="741" y="261"/>
                </a:lnTo>
                <a:cubicBezTo>
                  <a:pt x="741" y="303"/>
                  <a:pt x="775" y="337"/>
                  <a:pt x="817" y="337"/>
                </a:cubicBezTo>
                <a:lnTo>
                  <a:pt x="926" y="337"/>
                </a:lnTo>
                <a:lnTo>
                  <a:pt x="926" y="521"/>
                </a:lnTo>
                <a:lnTo>
                  <a:pt x="902" y="521"/>
                </a:lnTo>
                <a:lnTo>
                  <a:pt x="902" y="521"/>
                </a:lnTo>
                <a:cubicBezTo>
                  <a:pt x="875" y="521"/>
                  <a:pt x="853" y="543"/>
                  <a:pt x="853" y="570"/>
                </a:cubicBezTo>
                <a:lnTo>
                  <a:pt x="853" y="570"/>
                </a:lnTo>
                <a:cubicBezTo>
                  <a:pt x="853" y="573"/>
                  <a:pt x="853" y="574"/>
                  <a:pt x="853" y="576"/>
                </a:cubicBezTo>
                <a:lnTo>
                  <a:pt x="853" y="576"/>
                </a:lnTo>
                <a:cubicBezTo>
                  <a:pt x="635" y="594"/>
                  <a:pt x="496" y="645"/>
                  <a:pt x="496" y="645"/>
                </a:cubicBezTo>
                <a:lnTo>
                  <a:pt x="496" y="844"/>
                </a:lnTo>
                <a:lnTo>
                  <a:pt x="496" y="844"/>
                </a:lnTo>
                <a:cubicBezTo>
                  <a:pt x="772" y="1122"/>
                  <a:pt x="710" y="1380"/>
                  <a:pt x="710" y="1380"/>
                </a:cubicBezTo>
                <a:lnTo>
                  <a:pt x="710" y="1380"/>
                </a:lnTo>
                <a:cubicBezTo>
                  <a:pt x="528" y="1371"/>
                  <a:pt x="603" y="1505"/>
                  <a:pt x="603" y="1505"/>
                </a:cubicBezTo>
                <a:lnTo>
                  <a:pt x="603" y="1505"/>
                </a:lnTo>
                <a:cubicBezTo>
                  <a:pt x="379" y="1649"/>
                  <a:pt x="639" y="1735"/>
                  <a:pt x="639" y="1735"/>
                </a:cubicBezTo>
                <a:lnTo>
                  <a:pt x="639" y="1735"/>
                </a:lnTo>
                <a:cubicBezTo>
                  <a:pt x="860" y="2481"/>
                  <a:pt x="496" y="3276"/>
                  <a:pt x="496" y="3276"/>
                </a:cubicBezTo>
                <a:lnTo>
                  <a:pt x="418" y="3626"/>
                </a:lnTo>
                <a:lnTo>
                  <a:pt x="337" y="3626"/>
                </a:lnTo>
                <a:lnTo>
                  <a:pt x="337" y="3626"/>
                </a:lnTo>
                <a:cubicBezTo>
                  <a:pt x="239" y="3626"/>
                  <a:pt x="159" y="3707"/>
                  <a:pt x="159" y="3804"/>
                </a:cubicBezTo>
                <a:lnTo>
                  <a:pt x="159" y="3804"/>
                </a:lnTo>
                <a:cubicBezTo>
                  <a:pt x="159" y="3880"/>
                  <a:pt x="207" y="3945"/>
                  <a:pt x="274" y="3970"/>
                </a:cubicBezTo>
                <a:lnTo>
                  <a:pt x="274" y="4000"/>
                </a:lnTo>
                <a:lnTo>
                  <a:pt x="257" y="4000"/>
                </a:lnTo>
                <a:lnTo>
                  <a:pt x="257" y="4000"/>
                </a:lnTo>
                <a:cubicBezTo>
                  <a:pt x="115" y="4000"/>
                  <a:pt x="0" y="4116"/>
                  <a:pt x="0" y="4258"/>
                </a:cubicBezTo>
                <a:lnTo>
                  <a:pt x="0" y="4258"/>
                </a:lnTo>
                <a:cubicBezTo>
                  <a:pt x="0" y="4399"/>
                  <a:pt x="115" y="4515"/>
                  <a:pt x="257" y="4515"/>
                </a:cubicBezTo>
                <a:lnTo>
                  <a:pt x="1683" y="4515"/>
                </a:lnTo>
                <a:lnTo>
                  <a:pt x="1683" y="4515"/>
                </a:lnTo>
                <a:cubicBezTo>
                  <a:pt x="1825" y="4515"/>
                  <a:pt x="1941" y="4399"/>
                  <a:pt x="1941" y="4258"/>
                </a:cubicBezTo>
                <a:lnTo>
                  <a:pt x="1941" y="4258"/>
                </a:lnTo>
                <a:cubicBezTo>
                  <a:pt x="1941" y="4117"/>
                  <a:pt x="1827" y="4003"/>
                  <a:pt x="1687" y="4001"/>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7"/>
          </a:p>
        </p:txBody>
      </p:sp>
      <p:sp>
        <p:nvSpPr>
          <p:cNvPr id="8" name="Freeform 2">
            <a:extLst>
              <a:ext uri="{FF2B5EF4-FFF2-40B4-BE49-F238E27FC236}">
                <a16:creationId xmlns:a16="http://schemas.microsoft.com/office/drawing/2014/main" id="{0D7D9B18-0CE9-433E-95DA-9E8F66219E99}"/>
              </a:ext>
            </a:extLst>
          </p:cNvPr>
          <p:cNvSpPr>
            <a:spLocks noChangeArrowheads="1"/>
          </p:cNvSpPr>
          <p:nvPr/>
        </p:nvSpPr>
        <p:spPr bwMode="auto">
          <a:xfrm>
            <a:off x="8857842" y="1904682"/>
            <a:ext cx="1201723" cy="2666148"/>
          </a:xfrm>
          <a:custGeom>
            <a:avLst/>
            <a:gdLst>
              <a:gd name="T0" fmla="*/ 1632 w 1897"/>
              <a:gd name="T1" fmla="*/ 3667 h 4208"/>
              <a:gd name="T2" fmla="*/ 1759 w 1897"/>
              <a:gd name="T3" fmla="*/ 3479 h 4208"/>
              <a:gd name="T4" fmla="*/ 1575 w 1897"/>
              <a:gd name="T5" fmla="*/ 3318 h 4208"/>
              <a:gd name="T6" fmla="*/ 1524 w 1897"/>
              <a:gd name="T7" fmla="*/ 3278 h 4208"/>
              <a:gd name="T8" fmla="*/ 1488 w 1897"/>
              <a:gd name="T9" fmla="*/ 3116 h 4208"/>
              <a:gd name="T10" fmla="*/ 1416 w 1897"/>
              <a:gd name="T11" fmla="*/ 2870 h 4208"/>
              <a:gd name="T12" fmla="*/ 1294 w 1897"/>
              <a:gd name="T13" fmla="*/ 1494 h 4208"/>
              <a:gd name="T14" fmla="*/ 1362 w 1897"/>
              <a:gd name="T15" fmla="*/ 1405 h 4208"/>
              <a:gd name="T16" fmla="*/ 1411 w 1897"/>
              <a:gd name="T17" fmla="*/ 1247 h 4208"/>
              <a:gd name="T18" fmla="*/ 1364 w 1897"/>
              <a:gd name="T19" fmla="*/ 1134 h 4208"/>
              <a:gd name="T20" fmla="*/ 1327 w 1897"/>
              <a:gd name="T21" fmla="*/ 1083 h 4208"/>
              <a:gd name="T22" fmla="*/ 1243 w 1897"/>
              <a:gd name="T23" fmla="*/ 917 h 4208"/>
              <a:gd name="T24" fmla="*/ 1456 w 1897"/>
              <a:gd name="T25" fmla="*/ 536 h 4208"/>
              <a:gd name="T26" fmla="*/ 1452 w 1897"/>
              <a:gd name="T27" fmla="*/ 373 h 4208"/>
              <a:gd name="T28" fmla="*/ 1453 w 1897"/>
              <a:gd name="T29" fmla="*/ 137 h 4208"/>
              <a:gd name="T30" fmla="*/ 1234 w 1897"/>
              <a:gd name="T31" fmla="*/ 286 h 4208"/>
              <a:gd name="T32" fmla="*/ 1212 w 1897"/>
              <a:gd name="T33" fmla="*/ 295 h 4208"/>
              <a:gd name="T34" fmla="*/ 1223 w 1897"/>
              <a:gd name="T35" fmla="*/ 134 h 4208"/>
              <a:gd name="T36" fmla="*/ 1018 w 1897"/>
              <a:gd name="T37" fmla="*/ 134 h 4208"/>
              <a:gd name="T38" fmla="*/ 1033 w 1897"/>
              <a:gd name="T39" fmla="*/ 85 h 4208"/>
              <a:gd name="T40" fmla="*/ 948 w 1897"/>
              <a:gd name="T41" fmla="*/ 0 h 4208"/>
              <a:gd name="T42" fmla="*/ 863 w 1897"/>
              <a:gd name="T43" fmla="*/ 85 h 4208"/>
              <a:gd name="T44" fmla="*/ 673 w 1897"/>
              <a:gd name="T45" fmla="*/ 134 h 4208"/>
              <a:gd name="T46" fmla="*/ 685 w 1897"/>
              <a:gd name="T47" fmla="*/ 295 h 4208"/>
              <a:gd name="T48" fmla="*/ 663 w 1897"/>
              <a:gd name="T49" fmla="*/ 286 h 4208"/>
              <a:gd name="T50" fmla="*/ 444 w 1897"/>
              <a:gd name="T51" fmla="*/ 137 h 4208"/>
              <a:gd name="T52" fmla="*/ 444 w 1897"/>
              <a:gd name="T53" fmla="*/ 373 h 4208"/>
              <a:gd name="T54" fmla="*/ 444 w 1897"/>
              <a:gd name="T55" fmla="*/ 534 h 4208"/>
              <a:gd name="T56" fmla="*/ 441 w 1897"/>
              <a:gd name="T57" fmla="*/ 536 h 4208"/>
              <a:gd name="T58" fmla="*/ 653 w 1897"/>
              <a:gd name="T59" fmla="*/ 917 h 4208"/>
              <a:gd name="T60" fmla="*/ 570 w 1897"/>
              <a:gd name="T61" fmla="*/ 1083 h 4208"/>
              <a:gd name="T62" fmla="*/ 533 w 1897"/>
              <a:gd name="T63" fmla="*/ 1134 h 4208"/>
              <a:gd name="T64" fmla="*/ 486 w 1897"/>
              <a:gd name="T65" fmla="*/ 1247 h 4208"/>
              <a:gd name="T66" fmla="*/ 534 w 1897"/>
              <a:gd name="T67" fmla="*/ 1405 h 4208"/>
              <a:gd name="T68" fmla="*/ 603 w 1897"/>
              <a:gd name="T69" fmla="*/ 1494 h 4208"/>
              <a:gd name="T70" fmla="*/ 481 w 1897"/>
              <a:gd name="T71" fmla="*/ 2870 h 4208"/>
              <a:gd name="T72" fmla="*/ 372 w 1897"/>
              <a:gd name="T73" fmla="*/ 3278 h 4208"/>
              <a:gd name="T74" fmla="*/ 322 w 1897"/>
              <a:gd name="T75" fmla="*/ 3318 h 4208"/>
              <a:gd name="T76" fmla="*/ 137 w 1897"/>
              <a:gd name="T77" fmla="*/ 3479 h 4208"/>
              <a:gd name="T78" fmla="*/ 265 w 1897"/>
              <a:gd name="T79" fmla="*/ 3667 h 4208"/>
              <a:gd name="T80" fmla="*/ 265 w 1897"/>
              <a:gd name="T81" fmla="*/ 3693 h 4208"/>
              <a:gd name="T82" fmla="*/ 12 w 1897"/>
              <a:gd name="T83" fmla="*/ 3969 h 4208"/>
              <a:gd name="T84" fmla="*/ 948 w 1897"/>
              <a:gd name="T85" fmla="*/ 4207 h 4208"/>
              <a:gd name="T86" fmla="*/ 1619 w 1897"/>
              <a:gd name="T87" fmla="*/ 4207 h 4208"/>
              <a:gd name="T88" fmla="*/ 1885 w 1897"/>
              <a:gd name="T89" fmla="*/ 3969 h 4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97" h="4208">
                <a:moveTo>
                  <a:pt x="1632" y="3693"/>
                </a:moveTo>
                <a:lnTo>
                  <a:pt x="1632" y="3667"/>
                </a:lnTo>
                <a:lnTo>
                  <a:pt x="1632" y="3667"/>
                </a:lnTo>
                <a:cubicBezTo>
                  <a:pt x="1711" y="3643"/>
                  <a:pt x="1768" y="3567"/>
                  <a:pt x="1759" y="3479"/>
                </a:cubicBezTo>
                <a:lnTo>
                  <a:pt x="1759" y="3479"/>
                </a:lnTo>
                <a:cubicBezTo>
                  <a:pt x="1751" y="3386"/>
                  <a:pt x="1668" y="3318"/>
                  <a:pt x="1575" y="3318"/>
                </a:cubicBezTo>
                <a:lnTo>
                  <a:pt x="1575" y="3318"/>
                </a:lnTo>
                <a:cubicBezTo>
                  <a:pt x="1550" y="3318"/>
                  <a:pt x="1529" y="3301"/>
                  <a:pt x="1524" y="3278"/>
                </a:cubicBezTo>
                <a:lnTo>
                  <a:pt x="1488" y="3116"/>
                </a:lnTo>
                <a:lnTo>
                  <a:pt x="1488" y="3116"/>
                </a:lnTo>
                <a:cubicBezTo>
                  <a:pt x="1470" y="3032"/>
                  <a:pt x="1446" y="2950"/>
                  <a:pt x="1416" y="2870"/>
                </a:cubicBezTo>
                <a:lnTo>
                  <a:pt x="1416" y="2870"/>
                </a:lnTo>
                <a:cubicBezTo>
                  <a:pt x="1331" y="2644"/>
                  <a:pt x="1152" y="2062"/>
                  <a:pt x="1294" y="1494"/>
                </a:cubicBezTo>
                <a:lnTo>
                  <a:pt x="1294" y="1494"/>
                </a:lnTo>
                <a:cubicBezTo>
                  <a:pt x="1303" y="1456"/>
                  <a:pt x="1328" y="1423"/>
                  <a:pt x="1362" y="1405"/>
                </a:cubicBezTo>
                <a:lnTo>
                  <a:pt x="1362" y="1405"/>
                </a:lnTo>
                <a:cubicBezTo>
                  <a:pt x="1414" y="1376"/>
                  <a:pt x="1478" y="1322"/>
                  <a:pt x="1411" y="1247"/>
                </a:cubicBezTo>
                <a:lnTo>
                  <a:pt x="1411" y="1247"/>
                </a:lnTo>
                <a:cubicBezTo>
                  <a:pt x="1383" y="1216"/>
                  <a:pt x="1367" y="1176"/>
                  <a:pt x="1364" y="1134"/>
                </a:cubicBezTo>
                <a:lnTo>
                  <a:pt x="1364" y="1134"/>
                </a:lnTo>
                <a:cubicBezTo>
                  <a:pt x="1362" y="1115"/>
                  <a:pt x="1353" y="1095"/>
                  <a:pt x="1327" y="1083"/>
                </a:cubicBezTo>
                <a:lnTo>
                  <a:pt x="1327" y="1083"/>
                </a:lnTo>
                <a:cubicBezTo>
                  <a:pt x="1264" y="1055"/>
                  <a:pt x="1232" y="984"/>
                  <a:pt x="1243" y="917"/>
                </a:cubicBezTo>
                <a:lnTo>
                  <a:pt x="1243" y="917"/>
                </a:lnTo>
                <a:cubicBezTo>
                  <a:pt x="1261" y="817"/>
                  <a:pt x="1314" y="679"/>
                  <a:pt x="1456" y="536"/>
                </a:cubicBezTo>
                <a:lnTo>
                  <a:pt x="1456" y="536"/>
                </a:lnTo>
                <a:cubicBezTo>
                  <a:pt x="1456" y="536"/>
                  <a:pt x="1455" y="535"/>
                  <a:pt x="1452" y="534"/>
                </a:cubicBezTo>
                <a:lnTo>
                  <a:pt x="1452" y="373"/>
                </a:lnTo>
                <a:lnTo>
                  <a:pt x="1453" y="373"/>
                </a:lnTo>
                <a:lnTo>
                  <a:pt x="1453" y="137"/>
                </a:lnTo>
                <a:lnTo>
                  <a:pt x="1453" y="137"/>
                </a:lnTo>
                <a:cubicBezTo>
                  <a:pt x="1393" y="203"/>
                  <a:pt x="1314" y="250"/>
                  <a:pt x="1234" y="286"/>
                </a:cubicBezTo>
                <a:lnTo>
                  <a:pt x="1234" y="286"/>
                </a:lnTo>
                <a:cubicBezTo>
                  <a:pt x="1226" y="289"/>
                  <a:pt x="1219" y="292"/>
                  <a:pt x="1212" y="295"/>
                </a:cubicBezTo>
                <a:lnTo>
                  <a:pt x="1283" y="229"/>
                </a:lnTo>
                <a:lnTo>
                  <a:pt x="1223" y="134"/>
                </a:lnTo>
                <a:lnTo>
                  <a:pt x="1018" y="134"/>
                </a:lnTo>
                <a:lnTo>
                  <a:pt x="1018" y="134"/>
                </a:lnTo>
                <a:cubicBezTo>
                  <a:pt x="1027" y="120"/>
                  <a:pt x="1033" y="104"/>
                  <a:pt x="1033" y="85"/>
                </a:cubicBezTo>
                <a:lnTo>
                  <a:pt x="1033" y="85"/>
                </a:lnTo>
                <a:cubicBezTo>
                  <a:pt x="1033" y="38"/>
                  <a:pt x="995" y="0"/>
                  <a:pt x="948" y="0"/>
                </a:cubicBezTo>
                <a:lnTo>
                  <a:pt x="948" y="0"/>
                </a:lnTo>
                <a:cubicBezTo>
                  <a:pt x="901" y="0"/>
                  <a:pt x="863" y="38"/>
                  <a:pt x="863" y="85"/>
                </a:cubicBezTo>
                <a:lnTo>
                  <a:pt x="863" y="85"/>
                </a:lnTo>
                <a:cubicBezTo>
                  <a:pt x="863" y="104"/>
                  <a:pt x="869" y="120"/>
                  <a:pt x="879" y="134"/>
                </a:cubicBezTo>
                <a:lnTo>
                  <a:pt x="673" y="134"/>
                </a:lnTo>
                <a:lnTo>
                  <a:pt x="613" y="229"/>
                </a:lnTo>
                <a:lnTo>
                  <a:pt x="685" y="295"/>
                </a:lnTo>
                <a:lnTo>
                  <a:pt x="685" y="295"/>
                </a:lnTo>
                <a:cubicBezTo>
                  <a:pt x="678" y="292"/>
                  <a:pt x="670" y="289"/>
                  <a:pt x="663" y="286"/>
                </a:cubicBezTo>
                <a:lnTo>
                  <a:pt x="663" y="286"/>
                </a:lnTo>
                <a:cubicBezTo>
                  <a:pt x="582" y="250"/>
                  <a:pt x="504" y="203"/>
                  <a:pt x="444" y="137"/>
                </a:cubicBezTo>
                <a:lnTo>
                  <a:pt x="444" y="373"/>
                </a:lnTo>
                <a:lnTo>
                  <a:pt x="444" y="373"/>
                </a:lnTo>
                <a:lnTo>
                  <a:pt x="444" y="534"/>
                </a:lnTo>
                <a:lnTo>
                  <a:pt x="444" y="534"/>
                </a:lnTo>
                <a:cubicBezTo>
                  <a:pt x="442" y="535"/>
                  <a:pt x="441" y="536"/>
                  <a:pt x="441" y="536"/>
                </a:cubicBezTo>
                <a:lnTo>
                  <a:pt x="441" y="536"/>
                </a:lnTo>
                <a:cubicBezTo>
                  <a:pt x="583" y="679"/>
                  <a:pt x="635" y="817"/>
                  <a:pt x="653" y="917"/>
                </a:cubicBezTo>
                <a:lnTo>
                  <a:pt x="653" y="917"/>
                </a:lnTo>
                <a:cubicBezTo>
                  <a:pt x="665" y="984"/>
                  <a:pt x="633" y="1055"/>
                  <a:pt x="570" y="1083"/>
                </a:cubicBezTo>
                <a:lnTo>
                  <a:pt x="570" y="1083"/>
                </a:lnTo>
                <a:cubicBezTo>
                  <a:pt x="544" y="1095"/>
                  <a:pt x="534" y="1115"/>
                  <a:pt x="533" y="1134"/>
                </a:cubicBezTo>
                <a:lnTo>
                  <a:pt x="533" y="1134"/>
                </a:lnTo>
                <a:cubicBezTo>
                  <a:pt x="530" y="1176"/>
                  <a:pt x="514" y="1216"/>
                  <a:pt x="486" y="1247"/>
                </a:cubicBezTo>
                <a:lnTo>
                  <a:pt x="486" y="1247"/>
                </a:lnTo>
                <a:cubicBezTo>
                  <a:pt x="419" y="1322"/>
                  <a:pt x="483" y="1376"/>
                  <a:pt x="534" y="1405"/>
                </a:cubicBezTo>
                <a:lnTo>
                  <a:pt x="534" y="1405"/>
                </a:lnTo>
                <a:cubicBezTo>
                  <a:pt x="569" y="1423"/>
                  <a:pt x="593" y="1456"/>
                  <a:pt x="603" y="1494"/>
                </a:cubicBezTo>
                <a:lnTo>
                  <a:pt x="603" y="1494"/>
                </a:lnTo>
                <a:cubicBezTo>
                  <a:pt x="744" y="2062"/>
                  <a:pt x="565" y="2644"/>
                  <a:pt x="481" y="2870"/>
                </a:cubicBezTo>
                <a:lnTo>
                  <a:pt x="481" y="2870"/>
                </a:lnTo>
                <a:cubicBezTo>
                  <a:pt x="451" y="2950"/>
                  <a:pt x="427" y="3032"/>
                  <a:pt x="408" y="3116"/>
                </a:cubicBezTo>
                <a:lnTo>
                  <a:pt x="372" y="3278"/>
                </a:lnTo>
                <a:lnTo>
                  <a:pt x="372" y="3278"/>
                </a:lnTo>
                <a:cubicBezTo>
                  <a:pt x="367" y="3301"/>
                  <a:pt x="346" y="3318"/>
                  <a:pt x="322" y="3318"/>
                </a:cubicBezTo>
                <a:lnTo>
                  <a:pt x="322" y="3318"/>
                </a:lnTo>
                <a:cubicBezTo>
                  <a:pt x="228" y="3318"/>
                  <a:pt x="146" y="3386"/>
                  <a:pt x="137" y="3479"/>
                </a:cubicBezTo>
                <a:lnTo>
                  <a:pt x="137" y="3479"/>
                </a:lnTo>
                <a:cubicBezTo>
                  <a:pt x="129" y="3567"/>
                  <a:pt x="186" y="3643"/>
                  <a:pt x="265" y="3667"/>
                </a:cubicBezTo>
                <a:lnTo>
                  <a:pt x="265" y="3693"/>
                </a:lnTo>
                <a:lnTo>
                  <a:pt x="265" y="3693"/>
                </a:lnTo>
                <a:cubicBezTo>
                  <a:pt x="118" y="3695"/>
                  <a:pt x="0" y="3820"/>
                  <a:pt x="12" y="3969"/>
                </a:cubicBezTo>
                <a:lnTo>
                  <a:pt x="12" y="3969"/>
                </a:lnTo>
                <a:cubicBezTo>
                  <a:pt x="22" y="4105"/>
                  <a:pt x="141" y="4207"/>
                  <a:pt x="277" y="4207"/>
                </a:cubicBezTo>
                <a:lnTo>
                  <a:pt x="948" y="4207"/>
                </a:lnTo>
                <a:lnTo>
                  <a:pt x="1619" y="4207"/>
                </a:lnTo>
                <a:lnTo>
                  <a:pt x="1619" y="4207"/>
                </a:lnTo>
                <a:cubicBezTo>
                  <a:pt x="1755" y="4207"/>
                  <a:pt x="1875" y="4105"/>
                  <a:pt x="1885" y="3969"/>
                </a:cubicBezTo>
                <a:lnTo>
                  <a:pt x="1885" y="3969"/>
                </a:lnTo>
                <a:cubicBezTo>
                  <a:pt x="1896" y="3820"/>
                  <a:pt x="1778" y="3695"/>
                  <a:pt x="1632" y="3693"/>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7"/>
          </a:p>
        </p:txBody>
      </p:sp>
      <p:sp>
        <p:nvSpPr>
          <p:cNvPr id="9" name="Freeform 4">
            <a:extLst>
              <a:ext uri="{FF2B5EF4-FFF2-40B4-BE49-F238E27FC236}">
                <a16:creationId xmlns:a16="http://schemas.microsoft.com/office/drawing/2014/main" id="{4A858DFF-FB31-4D52-8178-48087763E082}"/>
              </a:ext>
            </a:extLst>
          </p:cNvPr>
          <p:cNvSpPr>
            <a:spLocks noChangeArrowheads="1"/>
          </p:cNvSpPr>
          <p:nvPr/>
        </p:nvSpPr>
        <p:spPr bwMode="auto">
          <a:xfrm>
            <a:off x="5147363" y="1907475"/>
            <a:ext cx="1201723" cy="2663355"/>
          </a:xfrm>
          <a:custGeom>
            <a:avLst/>
            <a:gdLst>
              <a:gd name="T0" fmla="*/ 1631 w 1897"/>
              <a:gd name="T1" fmla="*/ 3660 h 4201"/>
              <a:gd name="T2" fmla="*/ 1759 w 1897"/>
              <a:gd name="T3" fmla="*/ 3472 h 4201"/>
              <a:gd name="T4" fmla="*/ 1574 w 1897"/>
              <a:gd name="T5" fmla="*/ 3311 h 4201"/>
              <a:gd name="T6" fmla="*/ 1524 w 1897"/>
              <a:gd name="T7" fmla="*/ 3271 h 4201"/>
              <a:gd name="T8" fmla="*/ 1488 w 1897"/>
              <a:gd name="T9" fmla="*/ 3109 h 4201"/>
              <a:gd name="T10" fmla="*/ 1415 w 1897"/>
              <a:gd name="T11" fmla="*/ 2863 h 4201"/>
              <a:gd name="T12" fmla="*/ 1294 w 1897"/>
              <a:gd name="T13" fmla="*/ 2083 h 4201"/>
              <a:gd name="T14" fmla="*/ 1362 w 1897"/>
              <a:gd name="T15" fmla="*/ 1993 h 4201"/>
              <a:gd name="T16" fmla="*/ 1411 w 1897"/>
              <a:gd name="T17" fmla="*/ 1836 h 4201"/>
              <a:gd name="T18" fmla="*/ 1363 w 1897"/>
              <a:gd name="T19" fmla="*/ 1723 h 4201"/>
              <a:gd name="T20" fmla="*/ 1326 w 1897"/>
              <a:gd name="T21" fmla="*/ 1672 h 4201"/>
              <a:gd name="T22" fmla="*/ 1243 w 1897"/>
              <a:gd name="T23" fmla="*/ 1506 h 4201"/>
              <a:gd name="T24" fmla="*/ 1455 w 1897"/>
              <a:gd name="T25" fmla="*/ 1125 h 4201"/>
              <a:gd name="T26" fmla="*/ 1452 w 1897"/>
              <a:gd name="T27" fmla="*/ 962 h 4201"/>
              <a:gd name="T28" fmla="*/ 1452 w 1897"/>
              <a:gd name="T29" fmla="*/ 726 h 4201"/>
              <a:gd name="T30" fmla="*/ 1371 w 1897"/>
              <a:gd name="T31" fmla="*/ 797 h 4201"/>
              <a:gd name="T32" fmla="*/ 1066 w 1897"/>
              <a:gd name="T33" fmla="*/ 213 h 4201"/>
              <a:gd name="T34" fmla="*/ 1079 w 1897"/>
              <a:gd name="T35" fmla="*/ 150 h 4201"/>
              <a:gd name="T36" fmla="*/ 948 w 1897"/>
              <a:gd name="T37" fmla="*/ 0 h 4201"/>
              <a:gd name="T38" fmla="*/ 817 w 1897"/>
              <a:gd name="T39" fmla="*/ 150 h 4201"/>
              <a:gd name="T40" fmla="*/ 830 w 1897"/>
              <a:gd name="T41" fmla="*/ 213 h 4201"/>
              <a:gd name="T42" fmla="*/ 525 w 1897"/>
              <a:gd name="T43" fmla="*/ 797 h 4201"/>
              <a:gd name="T44" fmla="*/ 443 w 1897"/>
              <a:gd name="T45" fmla="*/ 726 h 4201"/>
              <a:gd name="T46" fmla="*/ 444 w 1897"/>
              <a:gd name="T47" fmla="*/ 962 h 4201"/>
              <a:gd name="T48" fmla="*/ 444 w 1897"/>
              <a:gd name="T49" fmla="*/ 1123 h 4201"/>
              <a:gd name="T50" fmla="*/ 441 w 1897"/>
              <a:gd name="T51" fmla="*/ 1125 h 4201"/>
              <a:gd name="T52" fmla="*/ 653 w 1897"/>
              <a:gd name="T53" fmla="*/ 1506 h 4201"/>
              <a:gd name="T54" fmla="*/ 570 w 1897"/>
              <a:gd name="T55" fmla="*/ 1672 h 4201"/>
              <a:gd name="T56" fmla="*/ 532 w 1897"/>
              <a:gd name="T57" fmla="*/ 1723 h 4201"/>
              <a:gd name="T58" fmla="*/ 486 w 1897"/>
              <a:gd name="T59" fmla="*/ 1836 h 4201"/>
              <a:gd name="T60" fmla="*/ 534 w 1897"/>
              <a:gd name="T61" fmla="*/ 1993 h 4201"/>
              <a:gd name="T62" fmla="*/ 602 w 1897"/>
              <a:gd name="T63" fmla="*/ 2083 h 4201"/>
              <a:gd name="T64" fmla="*/ 480 w 1897"/>
              <a:gd name="T65" fmla="*/ 2863 h 4201"/>
              <a:gd name="T66" fmla="*/ 372 w 1897"/>
              <a:gd name="T67" fmla="*/ 3271 h 4201"/>
              <a:gd name="T68" fmla="*/ 322 w 1897"/>
              <a:gd name="T69" fmla="*/ 3311 h 4201"/>
              <a:gd name="T70" fmla="*/ 137 w 1897"/>
              <a:gd name="T71" fmla="*/ 3472 h 4201"/>
              <a:gd name="T72" fmla="*/ 264 w 1897"/>
              <a:gd name="T73" fmla="*/ 3660 h 4201"/>
              <a:gd name="T74" fmla="*/ 264 w 1897"/>
              <a:gd name="T75" fmla="*/ 3686 h 4201"/>
              <a:gd name="T76" fmla="*/ 11 w 1897"/>
              <a:gd name="T77" fmla="*/ 3962 h 4201"/>
              <a:gd name="T78" fmla="*/ 948 w 1897"/>
              <a:gd name="T79" fmla="*/ 4200 h 4201"/>
              <a:gd name="T80" fmla="*/ 1619 w 1897"/>
              <a:gd name="T81" fmla="*/ 4200 h 4201"/>
              <a:gd name="T82" fmla="*/ 1885 w 1897"/>
              <a:gd name="T83" fmla="*/ 3962 h 4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97" h="4201">
                <a:moveTo>
                  <a:pt x="1631" y="3686"/>
                </a:moveTo>
                <a:lnTo>
                  <a:pt x="1631" y="3660"/>
                </a:lnTo>
                <a:lnTo>
                  <a:pt x="1631" y="3660"/>
                </a:lnTo>
                <a:cubicBezTo>
                  <a:pt x="1711" y="3636"/>
                  <a:pt x="1767" y="3560"/>
                  <a:pt x="1759" y="3472"/>
                </a:cubicBezTo>
                <a:lnTo>
                  <a:pt x="1759" y="3472"/>
                </a:lnTo>
                <a:cubicBezTo>
                  <a:pt x="1751" y="3379"/>
                  <a:pt x="1668" y="3311"/>
                  <a:pt x="1574" y="3311"/>
                </a:cubicBezTo>
                <a:lnTo>
                  <a:pt x="1574" y="3311"/>
                </a:lnTo>
                <a:cubicBezTo>
                  <a:pt x="1550" y="3311"/>
                  <a:pt x="1529" y="3294"/>
                  <a:pt x="1524" y="3271"/>
                </a:cubicBezTo>
                <a:lnTo>
                  <a:pt x="1488" y="3109"/>
                </a:lnTo>
                <a:lnTo>
                  <a:pt x="1488" y="3109"/>
                </a:lnTo>
                <a:cubicBezTo>
                  <a:pt x="1469" y="3025"/>
                  <a:pt x="1446" y="2943"/>
                  <a:pt x="1415" y="2863"/>
                </a:cubicBezTo>
                <a:lnTo>
                  <a:pt x="1415" y="2863"/>
                </a:lnTo>
                <a:cubicBezTo>
                  <a:pt x="1331" y="2637"/>
                  <a:pt x="1152" y="2651"/>
                  <a:pt x="1294" y="2083"/>
                </a:cubicBezTo>
                <a:lnTo>
                  <a:pt x="1294" y="2083"/>
                </a:lnTo>
                <a:cubicBezTo>
                  <a:pt x="1303" y="2045"/>
                  <a:pt x="1328" y="2012"/>
                  <a:pt x="1362" y="1993"/>
                </a:cubicBezTo>
                <a:lnTo>
                  <a:pt x="1362" y="1993"/>
                </a:lnTo>
                <a:cubicBezTo>
                  <a:pt x="1413" y="1965"/>
                  <a:pt x="1477" y="1911"/>
                  <a:pt x="1411" y="1836"/>
                </a:cubicBezTo>
                <a:lnTo>
                  <a:pt x="1411" y="1836"/>
                </a:lnTo>
                <a:cubicBezTo>
                  <a:pt x="1382" y="1805"/>
                  <a:pt x="1367" y="1765"/>
                  <a:pt x="1363" y="1723"/>
                </a:cubicBezTo>
                <a:lnTo>
                  <a:pt x="1363" y="1723"/>
                </a:lnTo>
                <a:cubicBezTo>
                  <a:pt x="1362" y="1704"/>
                  <a:pt x="1352" y="1684"/>
                  <a:pt x="1326" y="1672"/>
                </a:cubicBezTo>
                <a:lnTo>
                  <a:pt x="1326" y="1672"/>
                </a:lnTo>
                <a:cubicBezTo>
                  <a:pt x="1264" y="1644"/>
                  <a:pt x="1231" y="1573"/>
                  <a:pt x="1243" y="1506"/>
                </a:cubicBezTo>
                <a:lnTo>
                  <a:pt x="1243" y="1506"/>
                </a:lnTo>
                <a:cubicBezTo>
                  <a:pt x="1261" y="1406"/>
                  <a:pt x="1314" y="1268"/>
                  <a:pt x="1455" y="1125"/>
                </a:cubicBezTo>
                <a:lnTo>
                  <a:pt x="1455" y="1125"/>
                </a:lnTo>
                <a:cubicBezTo>
                  <a:pt x="1455" y="1125"/>
                  <a:pt x="1454" y="1124"/>
                  <a:pt x="1452" y="1123"/>
                </a:cubicBezTo>
                <a:lnTo>
                  <a:pt x="1452" y="962"/>
                </a:lnTo>
                <a:lnTo>
                  <a:pt x="1452" y="962"/>
                </a:lnTo>
                <a:lnTo>
                  <a:pt x="1452" y="726"/>
                </a:lnTo>
                <a:lnTo>
                  <a:pt x="1452" y="726"/>
                </a:lnTo>
                <a:cubicBezTo>
                  <a:pt x="1428" y="753"/>
                  <a:pt x="1400" y="776"/>
                  <a:pt x="1371" y="797"/>
                </a:cubicBezTo>
                <a:lnTo>
                  <a:pt x="1371" y="797"/>
                </a:lnTo>
                <a:cubicBezTo>
                  <a:pt x="1350" y="645"/>
                  <a:pt x="1273" y="445"/>
                  <a:pt x="1066" y="213"/>
                </a:cubicBezTo>
                <a:lnTo>
                  <a:pt x="1066" y="213"/>
                </a:lnTo>
                <a:cubicBezTo>
                  <a:pt x="1074" y="194"/>
                  <a:pt x="1079" y="172"/>
                  <a:pt x="1079" y="150"/>
                </a:cubicBezTo>
                <a:lnTo>
                  <a:pt x="1079" y="150"/>
                </a:lnTo>
                <a:cubicBezTo>
                  <a:pt x="1079" y="67"/>
                  <a:pt x="1020" y="0"/>
                  <a:pt x="948" y="0"/>
                </a:cubicBezTo>
                <a:lnTo>
                  <a:pt x="948" y="0"/>
                </a:lnTo>
                <a:cubicBezTo>
                  <a:pt x="875" y="0"/>
                  <a:pt x="817" y="67"/>
                  <a:pt x="817" y="150"/>
                </a:cubicBezTo>
                <a:lnTo>
                  <a:pt x="817" y="150"/>
                </a:lnTo>
                <a:cubicBezTo>
                  <a:pt x="817" y="172"/>
                  <a:pt x="822" y="194"/>
                  <a:pt x="830" y="213"/>
                </a:cubicBezTo>
                <a:lnTo>
                  <a:pt x="830" y="213"/>
                </a:lnTo>
                <a:cubicBezTo>
                  <a:pt x="623" y="445"/>
                  <a:pt x="546" y="645"/>
                  <a:pt x="525" y="797"/>
                </a:cubicBezTo>
                <a:lnTo>
                  <a:pt x="525" y="797"/>
                </a:lnTo>
                <a:cubicBezTo>
                  <a:pt x="496" y="776"/>
                  <a:pt x="468" y="753"/>
                  <a:pt x="443" y="726"/>
                </a:cubicBezTo>
                <a:lnTo>
                  <a:pt x="443" y="962"/>
                </a:lnTo>
                <a:lnTo>
                  <a:pt x="444" y="962"/>
                </a:lnTo>
                <a:lnTo>
                  <a:pt x="444" y="1123"/>
                </a:lnTo>
                <a:lnTo>
                  <a:pt x="444" y="1123"/>
                </a:lnTo>
                <a:cubicBezTo>
                  <a:pt x="442" y="1124"/>
                  <a:pt x="441" y="1125"/>
                  <a:pt x="441" y="1125"/>
                </a:cubicBezTo>
                <a:lnTo>
                  <a:pt x="441" y="1125"/>
                </a:lnTo>
                <a:cubicBezTo>
                  <a:pt x="582" y="1268"/>
                  <a:pt x="635" y="1406"/>
                  <a:pt x="653" y="1506"/>
                </a:cubicBezTo>
                <a:lnTo>
                  <a:pt x="653" y="1506"/>
                </a:lnTo>
                <a:cubicBezTo>
                  <a:pt x="664" y="1573"/>
                  <a:pt x="632" y="1644"/>
                  <a:pt x="570" y="1672"/>
                </a:cubicBezTo>
                <a:lnTo>
                  <a:pt x="570" y="1672"/>
                </a:lnTo>
                <a:cubicBezTo>
                  <a:pt x="544" y="1684"/>
                  <a:pt x="534" y="1704"/>
                  <a:pt x="532" y="1723"/>
                </a:cubicBezTo>
                <a:lnTo>
                  <a:pt x="532" y="1723"/>
                </a:lnTo>
                <a:cubicBezTo>
                  <a:pt x="529" y="1765"/>
                  <a:pt x="514" y="1805"/>
                  <a:pt x="486" y="1836"/>
                </a:cubicBezTo>
                <a:lnTo>
                  <a:pt x="486" y="1836"/>
                </a:lnTo>
                <a:cubicBezTo>
                  <a:pt x="419" y="1911"/>
                  <a:pt x="482" y="1965"/>
                  <a:pt x="534" y="1993"/>
                </a:cubicBezTo>
                <a:lnTo>
                  <a:pt x="534" y="1993"/>
                </a:lnTo>
                <a:cubicBezTo>
                  <a:pt x="568" y="2012"/>
                  <a:pt x="593" y="2045"/>
                  <a:pt x="602" y="2083"/>
                </a:cubicBezTo>
                <a:lnTo>
                  <a:pt x="602" y="2083"/>
                </a:lnTo>
                <a:cubicBezTo>
                  <a:pt x="744" y="2651"/>
                  <a:pt x="565" y="2637"/>
                  <a:pt x="480" y="2863"/>
                </a:cubicBezTo>
                <a:lnTo>
                  <a:pt x="480" y="2863"/>
                </a:lnTo>
                <a:cubicBezTo>
                  <a:pt x="450" y="2943"/>
                  <a:pt x="426" y="3025"/>
                  <a:pt x="408" y="3109"/>
                </a:cubicBezTo>
                <a:lnTo>
                  <a:pt x="372" y="3271"/>
                </a:lnTo>
                <a:lnTo>
                  <a:pt x="372" y="3271"/>
                </a:lnTo>
                <a:cubicBezTo>
                  <a:pt x="367" y="3294"/>
                  <a:pt x="346" y="3311"/>
                  <a:pt x="322" y="3311"/>
                </a:cubicBezTo>
                <a:lnTo>
                  <a:pt x="322" y="3311"/>
                </a:lnTo>
                <a:cubicBezTo>
                  <a:pt x="228" y="3311"/>
                  <a:pt x="145" y="3379"/>
                  <a:pt x="137" y="3472"/>
                </a:cubicBezTo>
                <a:lnTo>
                  <a:pt x="137" y="3472"/>
                </a:lnTo>
                <a:cubicBezTo>
                  <a:pt x="128" y="3560"/>
                  <a:pt x="185" y="3636"/>
                  <a:pt x="264" y="3660"/>
                </a:cubicBezTo>
                <a:lnTo>
                  <a:pt x="264" y="3686"/>
                </a:lnTo>
                <a:lnTo>
                  <a:pt x="264" y="3686"/>
                </a:lnTo>
                <a:cubicBezTo>
                  <a:pt x="118" y="3688"/>
                  <a:pt x="0" y="3813"/>
                  <a:pt x="11" y="3962"/>
                </a:cubicBezTo>
                <a:lnTo>
                  <a:pt x="11" y="3962"/>
                </a:lnTo>
                <a:cubicBezTo>
                  <a:pt x="22" y="4098"/>
                  <a:pt x="141" y="4200"/>
                  <a:pt x="277" y="4200"/>
                </a:cubicBezTo>
                <a:lnTo>
                  <a:pt x="948" y="4200"/>
                </a:lnTo>
                <a:lnTo>
                  <a:pt x="1619" y="4200"/>
                </a:lnTo>
                <a:lnTo>
                  <a:pt x="1619" y="4200"/>
                </a:lnTo>
                <a:cubicBezTo>
                  <a:pt x="1755" y="4200"/>
                  <a:pt x="1875" y="4098"/>
                  <a:pt x="1885" y="3962"/>
                </a:cubicBezTo>
                <a:lnTo>
                  <a:pt x="1885" y="3962"/>
                </a:lnTo>
                <a:cubicBezTo>
                  <a:pt x="1896" y="3813"/>
                  <a:pt x="1778" y="3688"/>
                  <a:pt x="1631" y="3686"/>
                </a:cubicBezTo>
              </a:path>
            </a:pathLst>
          </a:custGeom>
          <a:solidFill>
            <a:schemeClr val="accent6"/>
          </a:solidFill>
          <a:ln>
            <a:noFill/>
          </a:ln>
          <a:effectLst/>
        </p:spPr>
        <p:txBody>
          <a:bodyPr wrap="none" anchor="ctr"/>
          <a:lstStyle/>
          <a:p>
            <a:endParaRPr lang="en-US" sz="657"/>
          </a:p>
        </p:txBody>
      </p:sp>
      <p:sp>
        <p:nvSpPr>
          <p:cNvPr id="10" name="Freeform 5">
            <a:extLst>
              <a:ext uri="{FF2B5EF4-FFF2-40B4-BE49-F238E27FC236}">
                <a16:creationId xmlns:a16="http://schemas.microsoft.com/office/drawing/2014/main" id="{4F9921F2-C35C-40EA-B13E-50C05B13130B}"/>
              </a:ext>
            </a:extLst>
          </p:cNvPr>
          <p:cNvSpPr>
            <a:spLocks noChangeArrowheads="1"/>
          </p:cNvSpPr>
          <p:nvPr/>
        </p:nvSpPr>
        <p:spPr bwMode="auto">
          <a:xfrm>
            <a:off x="3086711" y="2153411"/>
            <a:ext cx="1612546" cy="2417419"/>
          </a:xfrm>
          <a:custGeom>
            <a:avLst/>
            <a:gdLst>
              <a:gd name="T0" fmla="*/ 395 w 2545"/>
              <a:gd name="T1" fmla="*/ 3298 h 3814"/>
              <a:gd name="T2" fmla="*/ 395 w 2545"/>
              <a:gd name="T3" fmla="*/ 3268 h 3814"/>
              <a:gd name="T4" fmla="*/ 313 w 2545"/>
              <a:gd name="T5" fmla="*/ 3062 h 3814"/>
              <a:gd name="T6" fmla="*/ 451 w 2545"/>
              <a:gd name="T7" fmla="*/ 2924 h 3814"/>
              <a:gd name="T8" fmla="*/ 499 w 2545"/>
              <a:gd name="T9" fmla="*/ 2924 h 3814"/>
              <a:gd name="T10" fmla="*/ 439 w 2545"/>
              <a:gd name="T11" fmla="*/ 1475 h 3814"/>
              <a:gd name="T12" fmla="*/ 471 w 2545"/>
              <a:gd name="T13" fmla="*/ 1181 h 3814"/>
              <a:gd name="T14" fmla="*/ 958 w 2545"/>
              <a:gd name="T15" fmla="*/ 602 h 3814"/>
              <a:gd name="T16" fmla="*/ 1125 w 2545"/>
              <a:gd name="T17" fmla="*/ 267 h 3814"/>
              <a:gd name="T18" fmla="*/ 1198 w 2545"/>
              <a:gd name="T19" fmla="*/ 230 h 3814"/>
              <a:gd name="T20" fmla="*/ 1340 w 2545"/>
              <a:gd name="T21" fmla="*/ 341 h 3814"/>
              <a:gd name="T22" fmla="*/ 1366 w 2545"/>
              <a:gd name="T23" fmla="*/ 114 h 3814"/>
              <a:gd name="T24" fmla="*/ 1477 w 2545"/>
              <a:gd name="T25" fmla="*/ 366 h 3814"/>
              <a:gd name="T26" fmla="*/ 1719 w 2545"/>
              <a:gd name="T27" fmla="*/ 514 h 3814"/>
              <a:gd name="T28" fmla="*/ 1853 w 2545"/>
              <a:gd name="T29" fmla="*/ 636 h 3814"/>
              <a:gd name="T30" fmla="*/ 2352 w 2545"/>
              <a:gd name="T31" fmla="*/ 848 h 3814"/>
              <a:gd name="T32" fmla="*/ 2436 w 2545"/>
              <a:gd name="T33" fmla="*/ 864 h 3814"/>
              <a:gd name="T34" fmla="*/ 2463 w 2545"/>
              <a:gd name="T35" fmla="*/ 897 h 3814"/>
              <a:gd name="T36" fmla="*/ 2495 w 2545"/>
              <a:gd name="T37" fmla="*/ 1042 h 3814"/>
              <a:gd name="T38" fmla="*/ 2476 w 2545"/>
              <a:gd name="T39" fmla="*/ 1216 h 3814"/>
              <a:gd name="T40" fmla="*/ 2328 w 2545"/>
              <a:gd name="T41" fmla="*/ 1330 h 3814"/>
              <a:gd name="T42" fmla="*/ 2328 w 2545"/>
              <a:gd name="T43" fmla="*/ 1330 h 3814"/>
              <a:gd name="T44" fmla="*/ 2212 w 2545"/>
              <a:gd name="T45" fmla="*/ 1254 h 3814"/>
              <a:gd name="T46" fmla="*/ 2070 w 2545"/>
              <a:gd name="T47" fmla="*/ 1263 h 3814"/>
              <a:gd name="T48" fmla="*/ 1969 w 2545"/>
              <a:gd name="T49" fmla="*/ 1270 h 3814"/>
              <a:gd name="T50" fmla="*/ 1892 w 2545"/>
              <a:gd name="T51" fmla="*/ 1283 h 3814"/>
              <a:gd name="T52" fmla="*/ 1793 w 2545"/>
              <a:gd name="T53" fmla="*/ 1263 h 3814"/>
              <a:gd name="T54" fmla="*/ 1531 w 2545"/>
              <a:gd name="T55" fmla="*/ 1308 h 3814"/>
              <a:gd name="T56" fmla="*/ 1765 w 2545"/>
              <a:gd name="T57" fmla="*/ 2238 h 3814"/>
              <a:gd name="T58" fmla="*/ 1703 w 2545"/>
              <a:gd name="T59" fmla="*/ 2861 h 3814"/>
              <a:gd name="T60" fmla="*/ 1831 w 2545"/>
              <a:gd name="T61" fmla="*/ 2924 h 3814"/>
              <a:gd name="T62" fmla="*/ 1969 w 2545"/>
              <a:gd name="T63" fmla="*/ 3062 h 3814"/>
              <a:gd name="T64" fmla="*/ 1969 w 2545"/>
              <a:gd name="T65" fmla="*/ 3142 h 3814"/>
              <a:gd name="T66" fmla="*/ 1920 w 2545"/>
              <a:gd name="T67" fmla="*/ 3247 h 3814"/>
              <a:gd name="T68" fmla="*/ 1991 w 2545"/>
              <a:gd name="T69" fmla="*/ 3298 h 3814"/>
              <a:gd name="T70" fmla="*/ 2129 w 2545"/>
              <a:gd name="T71" fmla="*/ 3437 h 3814"/>
              <a:gd name="T72" fmla="*/ 2129 w 2545"/>
              <a:gd name="T73" fmla="*/ 3675 h 3814"/>
              <a:gd name="T74" fmla="*/ 325 w 2545"/>
              <a:gd name="T75" fmla="*/ 3813 h 3814"/>
              <a:gd name="T76" fmla="*/ 188 w 2545"/>
              <a:gd name="T77" fmla="*/ 3675 h 3814"/>
              <a:gd name="T78" fmla="*/ 188 w 2545"/>
              <a:gd name="T79" fmla="*/ 3437 h 3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5" h="3814">
                <a:moveTo>
                  <a:pt x="325" y="3298"/>
                </a:moveTo>
                <a:lnTo>
                  <a:pt x="395" y="3298"/>
                </a:lnTo>
                <a:lnTo>
                  <a:pt x="395" y="3268"/>
                </a:lnTo>
                <a:lnTo>
                  <a:pt x="395" y="3268"/>
                </a:lnTo>
                <a:cubicBezTo>
                  <a:pt x="347" y="3247"/>
                  <a:pt x="313" y="3199"/>
                  <a:pt x="313" y="3142"/>
                </a:cubicBezTo>
                <a:lnTo>
                  <a:pt x="313" y="3062"/>
                </a:lnTo>
                <a:lnTo>
                  <a:pt x="313" y="3062"/>
                </a:lnTo>
                <a:cubicBezTo>
                  <a:pt x="313" y="2987"/>
                  <a:pt x="375" y="2924"/>
                  <a:pt x="451" y="2924"/>
                </a:cubicBezTo>
                <a:lnTo>
                  <a:pt x="499" y="2924"/>
                </a:lnTo>
                <a:lnTo>
                  <a:pt x="499" y="2924"/>
                </a:lnTo>
                <a:cubicBezTo>
                  <a:pt x="0" y="2189"/>
                  <a:pt x="439" y="1475"/>
                  <a:pt x="439" y="1475"/>
                </a:cubicBezTo>
                <a:lnTo>
                  <a:pt x="439" y="1475"/>
                </a:lnTo>
                <a:cubicBezTo>
                  <a:pt x="487" y="1371"/>
                  <a:pt x="412" y="1272"/>
                  <a:pt x="471" y="1181"/>
                </a:cubicBezTo>
                <a:lnTo>
                  <a:pt x="471" y="1181"/>
                </a:lnTo>
                <a:cubicBezTo>
                  <a:pt x="695" y="838"/>
                  <a:pt x="958" y="602"/>
                  <a:pt x="958" y="602"/>
                </a:cubicBezTo>
                <a:lnTo>
                  <a:pt x="958" y="602"/>
                </a:lnTo>
                <a:cubicBezTo>
                  <a:pt x="1212" y="426"/>
                  <a:pt x="1125" y="267"/>
                  <a:pt x="1125" y="267"/>
                </a:cubicBezTo>
                <a:lnTo>
                  <a:pt x="1125" y="267"/>
                </a:lnTo>
                <a:cubicBezTo>
                  <a:pt x="1112" y="164"/>
                  <a:pt x="1194" y="161"/>
                  <a:pt x="1194" y="161"/>
                </a:cubicBezTo>
                <a:lnTo>
                  <a:pt x="1198" y="230"/>
                </a:lnTo>
                <a:lnTo>
                  <a:pt x="1270" y="366"/>
                </a:lnTo>
                <a:lnTo>
                  <a:pt x="1340" y="341"/>
                </a:lnTo>
                <a:lnTo>
                  <a:pt x="1340" y="341"/>
                </a:lnTo>
                <a:cubicBezTo>
                  <a:pt x="1437" y="287"/>
                  <a:pt x="1237" y="0"/>
                  <a:pt x="1366" y="114"/>
                </a:cubicBezTo>
                <a:lnTo>
                  <a:pt x="1366" y="114"/>
                </a:lnTo>
                <a:cubicBezTo>
                  <a:pt x="1496" y="227"/>
                  <a:pt x="1477" y="366"/>
                  <a:pt x="1477" y="366"/>
                </a:cubicBezTo>
                <a:lnTo>
                  <a:pt x="1477" y="366"/>
                </a:lnTo>
                <a:cubicBezTo>
                  <a:pt x="1500" y="401"/>
                  <a:pt x="1719" y="514"/>
                  <a:pt x="1719" y="514"/>
                </a:cubicBezTo>
                <a:lnTo>
                  <a:pt x="1799" y="539"/>
                </a:lnTo>
                <a:lnTo>
                  <a:pt x="1853" y="636"/>
                </a:lnTo>
                <a:lnTo>
                  <a:pt x="1853" y="636"/>
                </a:lnTo>
                <a:cubicBezTo>
                  <a:pt x="1879" y="666"/>
                  <a:pt x="2352" y="848"/>
                  <a:pt x="2352" y="848"/>
                </a:cubicBezTo>
                <a:lnTo>
                  <a:pt x="2436" y="864"/>
                </a:lnTo>
                <a:lnTo>
                  <a:pt x="2436" y="864"/>
                </a:lnTo>
                <a:cubicBezTo>
                  <a:pt x="2436" y="864"/>
                  <a:pt x="2394" y="860"/>
                  <a:pt x="2463" y="897"/>
                </a:cubicBezTo>
                <a:lnTo>
                  <a:pt x="2463" y="897"/>
                </a:lnTo>
                <a:cubicBezTo>
                  <a:pt x="2531" y="934"/>
                  <a:pt x="2495" y="1042"/>
                  <a:pt x="2495" y="1042"/>
                </a:cubicBezTo>
                <a:lnTo>
                  <a:pt x="2495" y="1042"/>
                </a:lnTo>
                <a:cubicBezTo>
                  <a:pt x="2544" y="1139"/>
                  <a:pt x="2511" y="1190"/>
                  <a:pt x="2476" y="1216"/>
                </a:cubicBezTo>
                <a:lnTo>
                  <a:pt x="2476" y="1216"/>
                </a:lnTo>
                <a:lnTo>
                  <a:pt x="2476" y="1216"/>
                </a:lnTo>
                <a:cubicBezTo>
                  <a:pt x="2476" y="1216"/>
                  <a:pt x="2453" y="1336"/>
                  <a:pt x="2328" y="1330"/>
                </a:cubicBezTo>
                <a:lnTo>
                  <a:pt x="2328" y="1330"/>
                </a:lnTo>
                <a:lnTo>
                  <a:pt x="2328" y="1330"/>
                </a:lnTo>
                <a:cubicBezTo>
                  <a:pt x="2263" y="1326"/>
                  <a:pt x="2212" y="1254"/>
                  <a:pt x="2212" y="1254"/>
                </a:cubicBezTo>
                <a:lnTo>
                  <a:pt x="2212" y="1254"/>
                </a:lnTo>
                <a:cubicBezTo>
                  <a:pt x="2199" y="1287"/>
                  <a:pt x="2070" y="1263"/>
                  <a:pt x="2070" y="1263"/>
                </a:cubicBezTo>
                <a:lnTo>
                  <a:pt x="2070" y="1263"/>
                </a:lnTo>
                <a:cubicBezTo>
                  <a:pt x="2070" y="1263"/>
                  <a:pt x="1993" y="1289"/>
                  <a:pt x="1969" y="1270"/>
                </a:cubicBezTo>
                <a:lnTo>
                  <a:pt x="1969" y="1270"/>
                </a:lnTo>
                <a:cubicBezTo>
                  <a:pt x="1946" y="1252"/>
                  <a:pt x="1906" y="1301"/>
                  <a:pt x="1892" y="1283"/>
                </a:cubicBezTo>
                <a:lnTo>
                  <a:pt x="1892" y="1283"/>
                </a:lnTo>
                <a:cubicBezTo>
                  <a:pt x="1878" y="1264"/>
                  <a:pt x="1793" y="1263"/>
                  <a:pt x="1793" y="1263"/>
                </a:cubicBezTo>
                <a:lnTo>
                  <a:pt x="1793" y="1263"/>
                </a:lnTo>
                <a:cubicBezTo>
                  <a:pt x="1661" y="1367"/>
                  <a:pt x="1531" y="1308"/>
                  <a:pt x="1531" y="1308"/>
                </a:cubicBezTo>
                <a:lnTo>
                  <a:pt x="1531" y="1308"/>
                </a:lnTo>
                <a:cubicBezTo>
                  <a:pt x="1213" y="1348"/>
                  <a:pt x="1728" y="2162"/>
                  <a:pt x="1728" y="2162"/>
                </a:cubicBezTo>
                <a:lnTo>
                  <a:pt x="1765" y="2238"/>
                </a:lnTo>
                <a:lnTo>
                  <a:pt x="1765" y="2238"/>
                </a:lnTo>
                <a:cubicBezTo>
                  <a:pt x="1850" y="2569"/>
                  <a:pt x="1809" y="2765"/>
                  <a:pt x="1703" y="2861"/>
                </a:cubicBezTo>
                <a:lnTo>
                  <a:pt x="1731" y="2924"/>
                </a:lnTo>
                <a:lnTo>
                  <a:pt x="1831" y="2924"/>
                </a:lnTo>
                <a:lnTo>
                  <a:pt x="1831" y="2924"/>
                </a:lnTo>
                <a:cubicBezTo>
                  <a:pt x="1907" y="2924"/>
                  <a:pt x="1969" y="2987"/>
                  <a:pt x="1969" y="3062"/>
                </a:cubicBezTo>
                <a:lnTo>
                  <a:pt x="1969" y="3142"/>
                </a:lnTo>
                <a:lnTo>
                  <a:pt x="1969" y="3142"/>
                </a:lnTo>
                <a:cubicBezTo>
                  <a:pt x="1969" y="3185"/>
                  <a:pt x="1950" y="3222"/>
                  <a:pt x="1920" y="3247"/>
                </a:cubicBezTo>
                <a:lnTo>
                  <a:pt x="1920" y="3247"/>
                </a:lnTo>
                <a:lnTo>
                  <a:pt x="1920" y="3298"/>
                </a:lnTo>
                <a:lnTo>
                  <a:pt x="1991" y="3298"/>
                </a:lnTo>
                <a:lnTo>
                  <a:pt x="1991" y="3298"/>
                </a:lnTo>
                <a:cubicBezTo>
                  <a:pt x="2067" y="3298"/>
                  <a:pt x="2129" y="3361"/>
                  <a:pt x="2129" y="3437"/>
                </a:cubicBezTo>
                <a:lnTo>
                  <a:pt x="2129" y="3675"/>
                </a:lnTo>
                <a:lnTo>
                  <a:pt x="2129" y="3675"/>
                </a:lnTo>
                <a:cubicBezTo>
                  <a:pt x="2129" y="3751"/>
                  <a:pt x="2067" y="3813"/>
                  <a:pt x="1991" y="3813"/>
                </a:cubicBezTo>
                <a:lnTo>
                  <a:pt x="325" y="3813"/>
                </a:lnTo>
                <a:lnTo>
                  <a:pt x="325" y="3813"/>
                </a:lnTo>
                <a:cubicBezTo>
                  <a:pt x="250" y="3813"/>
                  <a:pt x="188" y="3751"/>
                  <a:pt x="188" y="3675"/>
                </a:cubicBezTo>
                <a:lnTo>
                  <a:pt x="188" y="3437"/>
                </a:lnTo>
                <a:lnTo>
                  <a:pt x="188" y="3437"/>
                </a:lnTo>
                <a:cubicBezTo>
                  <a:pt x="188" y="3361"/>
                  <a:pt x="250" y="3298"/>
                  <a:pt x="325" y="3298"/>
                </a:cubicBez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7"/>
          </a:p>
        </p:txBody>
      </p:sp>
      <p:sp>
        <p:nvSpPr>
          <p:cNvPr id="11" name="Freeform 8">
            <a:extLst>
              <a:ext uri="{FF2B5EF4-FFF2-40B4-BE49-F238E27FC236}">
                <a16:creationId xmlns:a16="http://schemas.microsoft.com/office/drawing/2014/main" id="{620C07F9-B43A-4692-8214-60FC3740F6CD}"/>
              </a:ext>
            </a:extLst>
          </p:cNvPr>
          <p:cNvSpPr>
            <a:spLocks noChangeArrowheads="1"/>
          </p:cNvSpPr>
          <p:nvPr/>
        </p:nvSpPr>
        <p:spPr bwMode="auto">
          <a:xfrm>
            <a:off x="1436883" y="1971754"/>
            <a:ext cx="1201723" cy="2599076"/>
          </a:xfrm>
          <a:custGeom>
            <a:avLst/>
            <a:gdLst>
              <a:gd name="T0" fmla="*/ 1631 w 1896"/>
              <a:gd name="T1" fmla="*/ 3601 h 4099"/>
              <a:gd name="T2" fmla="*/ 1758 w 1896"/>
              <a:gd name="T3" fmla="*/ 3429 h 4099"/>
              <a:gd name="T4" fmla="*/ 1573 w 1896"/>
              <a:gd name="T5" fmla="*/ 3281 h 4099"/>
              <a:gd name="T6" fmla="*/ 1523 w 1896"/>
              <a:gd name="T7" fmla="*/ 3244 h 4099"/>
              <a:gd name="T8" fmla="*/ 1487 w 1896"/>
              <a:gd name="T9" fmla="*/ 3094 h 4099"/>
              <a:gd name="T10" fmla="*/ 1415 w 1896"/>
              <a:gd name="T11" fmla="*/ 2868 h 4099"/>
              <a:gd name="T12" fmla="*/ 1293 w 1896"/>
              <a:gd name="T13" fmla="*/ 2152 h 4099"/>
              <a:gd name="T14" fmla="*/ 1352 w 1896"/>
              <a:gd name="T15" fmla="*/ 2074 h 4099"/>
              <a:gd name="T16" fmla="*/ 1365 w 1896"/>
              <a:gd name="T17" fmla="*/ 2067 h 4099"/>
              <a:gd name="T18" fmla="*/ 1437 w 1896"/>
              <a:gd name="T19" fmla="*/ 1975 h 4099"/>
              <a:gd name="T20" fmla="*/ 1450 w 1896"/>
              <a:gd name="T21" fmla="*/ 1274 h 4099"/>
              <a:gd name="T22" fmla="*/ 1454 w 1896"/>
              <a:gd name="T23" fmla="*/ 1270 h 4099"/>
              <a:gd name="T24" fmla="*/ 1451 w 1896"/>
              <a:gd name="T25" fmla="*/ 1269 h 4099"/>
              <a:gd name="T26" fmla="*/ 1451 w 1896"/>
              <a:gd name="T27" fmla="*/ 1120 h 4099"/>
              <a:gd name="T28" fmla="*/ 1451 w 1896"/>
              <a:gd name="T29" fmla="*/ 903 h 4099"/>
              <a:gd name="T30" fmla="*/ 1450 w 1896"/>
              <a:gd name="T31" fmla="*/ 705 h 4099"/>
              <a:gd name="T32" fmla="*/ 1616 w 1896"/>
              <a:gd name="T33" fmla="*/ 446 h 4099"/>
              <a:gd name="T34" fmla="*/ 1616 w 1896"/>
              <a:gd name="T35" fmla="*/ 414 h 4099"/>
              <a:gd name="T36" fmla="*/ 1616 w 1896"/>
              <a:gd name="T37" fmla="*/ 197 h 4099"/>
              <a:gd name="T38" fmla="*/ 1528 w 1896"/>
              <a:gd name="T39" fmla="*/ 142 h 4099"/>
              <a:gd name="T40" fmla="*/ 1334 w 1896"/>
              <a:gd name="T41" fmla="*/ 0 h 4099"/>
              <a:gd name="T42" fmla="*/ 1334 w 1896"/>
              <a:gd name="T43" fmla="*/ 75 h 4099"/>
              <a:gd name="T44" fmla="*/ 1242 w 1896"/>
              <a:gd name="T45" fmla="*/ 134 h 4099"/>
              <a:gd name="T46" fmla="*/ 1183 w 1896"/>
              <a:gd name="T47" fmla="*/ 75 h 4099"/>
              <a:gd name="T48" fmla="*/ 1006 w 1896"/>
              <a:gd name="T49" fmla="*/ 0 h 4099"/>
              <a:gd name="T50" fmla="*/ 1006 w 1896"/>
              <a:gd name="T51" fmla="*/ 75 h 4099"/>
              <a:gd name="T52" fmla="*/ 947 w 1896"/>
              <a:gd name="T53" fmla="*/ 134 h 4099"/>
              <a:gd name="T54" fmla="*/ 922 w 1896"/>
              <a:gd name="T55" fmla="*/ 134 h 4099"/>
              <a:gd name="T56" fmla="*/ 863 w 1896"/>
              <a:gd name="T57" fmla="*/ 0 h 4099"/>
              <a:gd name="T58" fmla="*/ 661 w 1896"/>
              <a:gd name="T59" fmla="*/ 67 h 4099"/>
              <a:gd name="T60" fmla="*/ 603 w 1896"/>
              <a:gd name="T61" fmla="*/ 125 h 4099"/>
              <a:gd name="T62" fmla="*/ 585 w 1896"/>
              <a:gd name="T63" fmla="*/ 125 h 4099"/>
              <a:gd name="T64" fmla="*/ 526 w 1896"/>
              <a:gd name="T65" fmla="*/ 0 h 4099"/>
              <a:gd name="T66" fmla="*/ 343 w 1896"/>
              <a:gd name="T67" fmla="*/ 136 h 4099"/>
              <a:gd name="T68" fmla="*/ 278 w 1896"/>
              <a:gd name="T69" fmla="*/ 200 h 4099"/>
              <a:gd name="T70" fmla="*/ 278 w 1896"/>
              <a:gd name="T71" fmla="*/ 415 h 4099"/>
              <a:gd name="T72" fmla="*/ 296 w 1896"/>
              <a:gd name="T73" fmla="*/ 446 h 4099"/>
              <a:gd name="T74" fmla="*/ 442 w 1896"/>
              <a:gd name="T75" fmla="*/ 874 h 4099"/>
              <a:gd name="T76" fmla="*/ 442 w 1896"/>
              <a:gd name="T77" fmla="*/ 1269 h 4099"/>
              <a:gd name="T78" fmla="*/ 440 w 1896"/>
              <a:gd name="T79" fmla="*/ 1270 h 4099"/>
              <a:gd name="T80" fmla="*/ 442 w 1896"/>
              <a:gd name="T81" fmla="*/ 1273 h 4099"/>
              <a:gd name="T82" fmla="*/ 442 w 1896"/>
              <a:gd name="T83" fmla="*/ 1908 h 4099"/>
              <a:gd name="T84" fmla="*/ 457 w 1896"/>
              <a:gd name="T85" fmla="*/ 1980 h 4099"/>
              <a:gd name="T86" fmla="*/ 521 w 1896"/>
              <a:gd name="T87" fmla="*/ 2062 h 4099"/>
              <a:gd name="T88" fmla="*/ 550 w 1896"/>
              <a:gd name="T89" fmla="*/ 2080 h 4099"/>
              <a:gd name="T90" fmla="*/ 601 w 1896"/>
              <a:gd name="T91" fmla="*/ 2152 h 4099"/>
              <a:gd name="T92" fmla="*/ 479 w 1896"/>
              <a:gd name="T93" fmla="*/ 2868 h 4099"/>
              <a:gd name="T94" fmla="*/ 371 w 1896"/>
              <a:gd name="T95" fmla="*/ 3244 h 4099"/>
              <a:gd name="T96" fmla="*/ 321 w 1896"/>
              <a:gd name="T97" fmla="*/ 3281 h 4099"/>
              <a:gd name="T98" fmla="*/ 136 w 1896"/>
              <a:gd name="T99" fmla="*/ 3429 h 4099"/>
              <a:gd name="T100" fmla="*/ 263 w 1896"/>
              <a:gd name="T101" fmla="*/ 3601 h 4099"/>
              <a:gd name="T102" fmla="*/ 263 w 1896"/>
              <a:gd name="T103" fmla="*/ 3625 h 4099"/>
              <a:gd name="T104" fmla="*/ 10 w 1896"/>
              <a:gd name="T105" fmla="*/ 3879 h 4099"/>
              <a:gd name="T106" fmla="*/ 947 w 1896"/>
              <a:gd name="T107" fmla="*/ 4098 h 4099"/>
              <a:gd name="T108" fmla="*/ 1618 w 1896"/>
              <a:gd name="T109" fmla="*/ 4098 h 4099"/>
              <a:gd name="T110" fmla="*/ 1884 w 1896"/>
              <a:gd name="T111" fmla="*/ 3879 h 4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6" h="4099">
                <a:moveTo>
                  <a:pt x="1631" y="3625"/>
                </a:moveTo>
                <a:lnTo>
                  <a:pt x="1631" y="3601"/>
                </a:lnTo>
                <a:lnTo>
                  <a:pt x="1631" y="3601"/>
                </a:lnTo>
                <a:cubicBezTo>
                  <a:pt x="1710" y="3579"/>
                  <a:pt x="1767" y="3510"/>
                  <a:pt x="1758" y="3429"/>
                </a:cubicBezTo>
                <a:lnTo>
                  <a:pt x="1758" y="3429"/>
                </a:lnTo>
                <a:cubicBezTo>
                  <a:pt x="1750" y="3344"/>
                  <a:pt x="1667" y="3281"/>
                  <a:pt x="1573" y="3281"/>
                </a:cubicBezTo>
                <a:lnTo>
                  <a:pt x="1573" y="3281"/>
                </a:lnTo>
                <a:cubicBezTo>
                  <a:pt x="1550" y="3281"/>
                  <a:pt x="1528" y="3265"/>
                  <a:pt x="1523" y="3244"/>
                </a:cubicBezTo>
                <a:lnTo>
                  <a:pt x="1487" y="3094"/>
                </a:lnTo>
                <a:lnTo>
                  <a:pt x="1487" y="3094"/>
                </a:lnTo>
                <a:cubicBezTo>
                  <a:pt x="1469" y="3017"/>
                  <a:pt x="1445" y="2942"/>
                  <a:pt x="1415" y="2868"/>
                </a:cubicBezTo>
                <a:lnTo>
                  <a:pt x="1415" y="2868"/>
                </a:lnTo>
                <a:cubicBezTo>
                  <a:pt x="1330" y="2661"/>
                  <a:pt x="1151" y="2673"/>
                  <a:pt x="1293" y="2152"/>
                </a:cubicBezTo>
                <a:lnTo>
                  <a:pt x="1293" y="2152"/>
                </a:lnTo>
                <a:cubicBezTo>
                  <a:pt x="1301" y="2120"/>
                  <a:pt x="1323" y="2093"/>
                  <a:pt x="1352" y="2074"/>
                </a:cubicBezTo>
                <a:lnTo>
                  <a:pt x="1352" y="2074"/>
                </a:lnTo>
                <a:cubicBezTo>
                  <a:pt x="1356" y="2072"/>
                  <a:pt x="1361" y="2070"/>
                  <a:pt x="1365" y="2067"/>
                </a:cubicBezTo>
                <a:lnTo>
                  <a:pt x="1365" y="2067"/>
                </a:lnTo>
                <a:cubicBezTo>
                  <a:pt x="1401" y="2047"/>
                  <a:pt x="1442" y="2016"/>
                  <a:pt x="1437" y="1975"/>
                </a:cubicBezTo>
                <a:lnTo>
                  <a:pt x="1437" y="1975"/>
                </a:lnTo>
                <a:cubicBezTo>
                  <a:pt x="1445" y="1955"/>
                  <a:pt x="1450" y="1932"/>
                  <a:pt x="1450" y="1908"/>
                </a:cubicBezTo>
                <a:lnTo>
                  <a:pt x="1450" y="1274"/>
                </a:lnTo>
                <a:lnTo>
                  <a:pt x="1450" y="1274"/>
                </a:lnTo>
                <a:cubicBezTo>
                  <a:pt x="1451" y="1273"/>
                  <a:pt x="1453" y="1272"/>
                  <a:pt x="1454" y="1270"/>
                </a:cubicBezTo>
                <a:lnTo>
                  <a:pt x="1454" y="1270"/>
                </a:lnTo>
                <a:cubicBezTo>
                  <a:pt x="1454" y="1270"/>
                  <a:pt x="1453" y="1270"/>
                  <a:pt x="1451" y="1269"/>
                </a:cubicBezTo>
                <a:lnTo>
                  <a:pt x="1451" y="1120"/>
                </a:lnTo>
                <a:lnTo>
                  <a:pt x="1451" y="1120"/>
                </a:lnTo>
                <a:lnTo>
                  <a:pt x="1451" y="903"/>
                </a:lnTo>
                <a:lnTo>
                  <a:pt x="1451" y="903"/>
                </a:lnTo>
                <a:cubicBezTo>
                  <a:pt x="1451" y="904"/>
                  <a:pt x="1451" y="905"/>
                  <a:pt x="1450" y="905"/>
                </a:cubicBezTo>
                <a:lnTo>
                  <a:pt x="1450" y="705"/>
                </a:lnTo>
                <a:lnTo>
                  <a:pt x="1598" y="446"/>
                </a:lnTo>
                <a:lnTo>
                  <a:pt x="1616" y="446"/>
                </a:lnTo>
                <a:lnTo>
                  <a:pt x="1616" y="414"/>
                </a:lnTo>
                <a:lnTo>
                  <a:pt x="1616" y="414"/>
                </a:lnTo>
                <a:lnTo>
                  <a:pt x="1616" y="414"/>
                </a:lnTo>
                <a:lnTo>
                  <a:pt x="1616" y="197"/>
                </a:lnTo>
                <a:lnTo>
                  <a:pt x="1616" y="196"/>
                </a:lnTo>
                <a:lnTo>
                  <a:pt x="1528" y="142"/>
                </a:lnTo>
                <a:lnTo>
                  <a:pt x="1528" y="0"/>
                </a:lnTo>
                <a:lnTo>
                  <a:pt x="1334" y="0"/>
                </a:lnTo>
                <a:lnTo>
                  <a:pt x="1334" y="75"/>
                </a:lnTo>
                <a:lnTo>
                  <a:pt x="1334" y="75"/>
                </a:lnTo>
                <a:cubicBezTo>
                  <a:pt x="1334" y="107"/>
                  <a:pt x="1308" y="134"/>
                  <a:pt x="1276" y="134"/>
                </a:cubicBezTo>
                <a:lnTo>
                  <a:pt x="1242" y="134"/>
                </a:lnTo>
                <a:lnTo>
                  <a:pt x="1242" y="134"/>
                </a:lnTo>
                <a:cubicBezTo>
                  <a:pt x="1209" y="134"/>
                  <a:pt x="1183" y="107"/>
                  <a:pt x="1183" y="75"/>
                </a:cubicBezTo>
                <a:lnTo>
                  <a:pt x="1183" y="0"/>
                </a:lnTo>
                <a:lnTo>
                  <a:pt x="1006" y="0"/>
                </a:lnTo>
                <a:lnTo>
                  <a:pt x="1006" y="75"/>
                </a:lnTo>
                <a:lnTo>
                  <a:pt x="1006" y="75"/>
                </a:lnTo>
                <a:cubicBezTo>
                  <a:pt x="1006" y="107"/>
                  <a:pt x="980" y="134"/>
                  <a:pt x="948" y="134"/>
                </a:cubicBezTo>
                <a:lnTo>
                  <a:pt x="947" y="134"/>
                </a:lnTo>
                <a:lnTo>
                  <a:pt x="922" y="134"/>
                </a:lnTo>
                <a:lnTo>
                  <a:pt x="922" y="134"/>
                </a:lnTo>
                <a:cubicBezTo>
                  <a:pt x="889" y="134"/>
                  <a:pt x="863" y="107"/>
                  <a:pt x="863" y="75"/>
                </a:cubicBezTo>
                <a:lnTo>
                  <a:pt x="863" y="0"/>
                </a:lnTo>
                <a:lnTo>
                  <a:pt x="661" y="0"/>
                </a:lnTo>
                <a:lnTo>
                  <a:pt x="661" y="67"/>
                </a:lnTo>
                <a:lnTo>
                  <a:pt x="661" y="67"/>
                </a:lnTo>
                <a:cubicBezTo>
                  <a:pt x="661" y="99"/>
                  <a:pt x="635" y="125"/>
                  <a:pt x="603" y="125"/>
                </a:cubicBezTo>
                <a:lnTo>
                  <a:pt x="585" y="125"/>
                </a:lnTo>
                <a:lnTo>
                  <a:pt x="585" y="125"/>
                </a:lnTo>
                <a:cubicBezTo>
                  <a:pt x="553" y="125"/>
                  <a:pt x="526" y="99"/>
                  <a:pt x="526" y="66"/>
                </a:cubicBezTo>
                <a:lnTo>
                  <a:pt x="526" y="0"/>
                </a:lnTo>
                <a:lnTo>
                  <a:pt x="343" y="0"/>
                </a:lnTo>
                <a:lnTo>
                  <a:pt x="343" y="136"/>
                </a:lnTo>
                <a:lnTo>
                  <a:pt x="281" y="197"/>
                </a:lnTo>
                <a:lnTo>
                  <a:pt x="278" y="200"/>
                </a:lnTo>
                <a:lnTo>
                  <a:pt x="278" y="414"/>
                </a:lnTo>
                <a:lnTo>
                  <a:pt x="278" y="415"/>
                </a:lnTo>
                <a:lnTo>
                  <a:pt x="278" y="446"/>
                </a:lnTo>
                <a:lnTo>
                  <a:pt x="296" y="446"/>
                </a:lnTo>
                <a:lnTo>
                  <a:pt x="442" y="701"/>
                </a:lnTo>
                <a:lnTo>
                  <a:pt x="442" y="874"/>
                </a:lnTo>
                <a:lnTo>
                  <a:pt x="442" y="1108"/>
                </a:lnTo>
                <a:lnTo>
                  <a:pt x="442" y="1269"/>
                </a:lnTo>
                <a:lnTo>
                  <a:pt x="442" y="1269"/>
                </a:lnTo>
                <a:cubicBezTo>
                  <a:pt x="441" y="1270"/>
                  <a:pt x="440" y="1270"/>
                  <a:pt x="440" y="1270"/>
                </a:cubicBezTo>
                <a:lnTo>
                  <a:pt x="440" y="1270"/>
                </a:lnTo>
                <a:cubicBezTo>
                  <a:pt x="440" y="1271"/>
                  <a:pt x="441" y="1272"/>
                  <a:pt x="442" y="1273"/>
                </a:cubicBezTo>
                <a:lnTo>
                  <a:pt x="442" y="1908"/>
                </a:lnTo>
                <a:lnTo>
                  <a:pt x="442" y="1908"/>
                </a:lnTo>
                <a:cubicBezTo>
                  <a:pt x="442" y="1933"/>
                  <a:pt x="447" y="1958"/>
                  <a:pt x="457" y="1980"/>
                </a:cubicBezTo>
                <a:lnTo>
                  <a:pt x="457" y="1980"/>
                </a:lnTo>
                <a:cubicBezTo>
                  <a:pt x="455" y="2016"/>
                  <a:pt x="488" y="2043"/>
                  <a:pt x="521" y="2062"/>
                </a:cubicBezTo>
                <a:lnTo>
                  <a:pt x="521" y="2062"/>
                </a:lnTo>
                <a:cubicBezTo>
                  <a:pt x="530" y="2069"/>
                  <a:pt x="540" y="2074"/>
                  <a:pt x="550" y="2080"/>
                </a:cubicBezTo>
                <a:lnTo>
                  <a:pt x="550" y="2080"/>
                </a:lnTo>
                <a:cubicBezTo>
                  <a:pt x="575" y="2097"/>
                  <a:pt x="594" y="2122"/>
                  <a:pt x="601" y="2152"/>
                </a:cubicBezTo>
                <a:lnTo>
                  <a:pt x="601" y="2152"/>
                </a:lnTo>
                <a:cubicBezTo>
                  <a:pt x="743" y="2673"/>
                  <a:pt x="564" y="2661"/>
                  <a:pt x="479" y="2868"/>
                </a:cubicBezTo>
                <a:lnTo>
                  <a:pt x="479" y="2868"/>
                </a:lnTo>
                <a:cubicBezTo>
                  <a:pt x="449" y="2942"/>
                  <a:pt x="426" y="3017"/>
                  <a:pt x="407" y="3094"/>
                </a:cubicBezTo>
                <a:lnTo>
                  <a:pt x="371" y="3244"/>
                </a:lnTo>
                <a:lnTo>
                  <a:pt x="371" y="3244"/>
                </a:lnTo>
                <a:cubicBezTo>
                  <a:pt x="366" y="3265"/>
                  <a:pt x="345" y="3281"/>
                  <a:pt x="321" y="3281"/>
                </a:cubicBezTo>
                <a:lnTo>
                  <a:pt x="321" y="3281"/>
                </a:lnTo>
                <a:cubicBezTo>
                  <a:pt x="227" y="3281"/>
                  <a:pt x="145" y="3344"/>
                  <a:pt x="136" y="3429"/>
                </a:cubicBezTo>
                <a:lnTo>
                  <a:pt x="136" y="3429"/>
                </a:lnTo>
                <a:cubicBezTo>
                  <a:pt x="127" y="3510"/>
                  <a:pt x="185" y="3579"/>
                  <a:pt x="263" y="3601"/>
                </a:cubicBezTo>
                <a:lnTo>
                  <a:pt x="263" y="3625"/>
                </a:lnTo>
                <a:lnTo>
                  <a:pt x="263" y="3625"/>
                </a:lnTo>
                <a:cubicBezTo>
                  <a:pt x="117" y="3627"/>
                  <a:pt x="0" y="3742"/>
                  <a:pt x="10" y="3879"/>
                </a:cubicBezTo>
                <a:lnTo>
                  <a:pt x="10" y="3879"/>
                </a:lnTo>
                <a:cubicBezTo>
                  <a:pt x="21" y="4004"/>
                  <a:pt x="140" y="4098"/>
                  <a:pt x="276" y="4098"/>
                </a:cubicBezTo>
                <a:lnTo>
                  <a:pt x="947" y="4098"/>
                </a:lnTo>
                <a:lnTo>
                  <a:pt x="1618" y="4098"/>
                </a:lnTo>
                <a:lnTo>
                  <a:pt x="1618" y="4098"/>
                </a:lnTo>
                <a:cubicBezTo>
                  <a:pt x="1754" y="4098"/>
                  <a:pt x="1874" y="4004"/>
                  <a:pt x="1884" y="3879"/>
                </a:cubicBezTo>
                <a:lnTo>
                  <a:pt x="1884" y="3879"/>
                </a:lnTo>
                <a:cubicBezTo>
                  <a:pt x="1895" y="3742"/>
                  <a:pt x="1777" y="3627"/>
                  <a:pt x="1631" y="3625"/>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7"/>
          </a:p>
        </p:txBody>
      </p:sp>
      <p:sp>
        <p:nvSpPr>
          <p:cNvPr id="12" name="TextBox 11">
            <a:extLst>
              <a:ext uri="{FF2B5EF4-FFF2-40B4-BE49-F238E27FC236}">
                <a16:creationId xmlns:a16="http://schemas.microsoft.com/office/drawing/2014/main" id="{6FB6336E-4278-4410-9E7F-BA117D4C151F}"/>
              </a:ext>
            </a:extLst>
          </p:cNvPr>
          <p:cNvSpPr txBox="1"/>
          <p:nvPr/>
        </p:nvSpPr>
        <p:spPr>
          <a:xfrm>
            <a:off x="1524623" y="4745378"/>
            <a:ext cx="1026243" cy="338554"/>
          </a:xfrm>
          <a:prstGeom prst="rect">
            <a:avLst/>
          </a:prstGeom>
          <a:noFill/>
        </p:spPr>
        <p:txBody>
          <a:bodyPr wrap="none" rtlCol="0" anchor="b" anchorCtr="0">
            <a:spAutoFit/>
          </a:bodyPr>
          <a:lstStyle/>
          <a:p>
            <a:pPr algn="ctr"/>
            <a:r>
              <a:rPr lang="en-US" sz="1600" b="1" dirty="0">
                <a:solidFill>
                  <a:schemeClr val="tx2"/>
                </a:solidFill>
                <a:ea typeface="League Spartan" charset="0"/>
                <a:cs typeface="Poppins" pitchFamily="2" charset="77"/>
              </a:rPr>
              <a:t>LABEL 01</a:t>
            </a:r>
          </a:p>
        </p:txBody>
      </p:sp>
      <p:sp>
        <p:nvSpPr>
          <p:cNvPr id="13" name="Subtitle 2">
            <a:extLst>
              <a:ext uri="{FF2B5EF4-FFF2-40B4-BE49-F238E27FC236}">
                <a16:creationId xmlns:a16="http://schemas.microsoft.com/office/drawing/2014/main" id="{461472DD-EF82-4499-BB2E-486C0EA165E6}"/>
              </a:ext>
            </a:extLst>
          </p:cNvPr>
          <p:cNvSpPr txBox="1">
            <a:spLocks/>
          </p:cNvSpPr>
          <p:nvPr/>
        </p:nvSpPr>
        <p:spPr>
          <a:xfrm>
            <a:off x="1273307" y="5125524"/>
            <a:ext cx="1528876" cy="54660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4" name="TextBox 13">
            <a:extLst>
              <a:ext uri="{FF2B5EF4-FFF2-40B4-BE49-F238E27FC236}">
                <a16:creationId xmlns:a16="http://schemas.microsoft.com/office/drawing/2014/main" id="{FBCB2FC1-96E8-462D-86E0-F65D6CDC527C}"/>
              </a:ext>
            </a:extLst>
          </p:cNvPr>
          <p:cNvSpPr txBox="1"/>
          <p:nvPr/>
        </p:nvSpPr>
        <p:spPr>
          <a:xfrm>
            <a:off x="3361429" y="4745378"/>
            <a:ext cx="1063112" cy="338554"/>
          </a:xfrm>
          <a:prstGeom prst="rect">
            <a:avLst/>
          </a:prstGeom>
          <a:noFill/>
        </p:spPr>
        <p:txBody>
          <a:bodyPr wrap="none" rtlCol="0" anchor="b" anchorCtr="0">
            <a:spAutoFit/>
          </a:bodyPr>
          <a:lstStyle/>
          <a:p>
            <a:pPr algn="ctr"/>
            <a:r>
              <a:rPr lang="en-US" sz="1600" b="1" dirty="0">
                <a:solidFill>
                  <a:schemeClr val="tx2"/>
                </a:solidFill>
                <a:ea typeface="League Spartan" charset="0"/>
                <a:cs typeface="Poppins" pitchFamily="2" charset="77"/>
              </a:rPr>
              <a:t>LABEL 02</a:t>
            </a:r>
          </a:p>
        </p:txBody>
      </p:sp>
      <p:sp>
        <p:nvSpPr>
          <p:cNvPr id="15" name="Subtitle 2">
            <a:extLst>
              <a:ext uri="{FF2B5EF4-FFF2-40B4-BE49-F238E27FC236}">
                <a16:creationId xmlns:a16="http://schemas.microsoft.com/office/drawing/2014/main" id="{BD3A2192-A3EC-47C0-B23F-7AAA83ECC9BA}"/>
              </a:ext>
            </a:extLst>
          </p:cNvPr>
          <p:cNvSpPr txBox="1">
            <a:spLocks/>
          </p:cNvSpPr>
          <p:nvPr/>
        </p:nvSpPr>
        <p:spPr>
          <a:xfrm>
            <a:off x="3128546" y="5125524"/>
            <a:ext cx="1528876" cy="54660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6" name="TextBox 15">
            <a:extLst>
              <a:ext uri="{FF2B5EF4-FFF2-40B4-BE49-F238E27FC236}">
                <a16:creationId xmlns:a16="http://schemas.microsoft.com/office/drawing/2014/main" id="{6C601B5C-FF3F-4F79-AD5C-DFC955602B33}"/>
              </a:ext>
            </a:extLst>
          </p:cNvPr>
          <p:cNvSpPr txBox="1"/>
          <p:nvPr/>
        </p:nvSpPr>
        <p:spPr>
          <a:xfrm>
            <a:off x="5215065" y="4745378"/>
            <a:ext cx="1066318" cy="338554"/>
          </a:xfrm>
          <a:prstGeom prst="rect">
            <a:avLst/>
          </a:prstGeom>
          <a:noFill/>
        </p:spPr>
        <p:txBody>
          <a:bodyPr wrap="none" rtlCol="0" anchor="b" anchorCtr="0">
            <a:spAutoFit/>
          </a:bodyPr>
          <a:lstStyle/>
          <a:p>
            <a:pPr algn="ctr"/>
            <a:r>
              <a:rPr lang="en-US" sz="1600" b="1" dirty="0">
                <a:solidFill>
                  <a:schemeClr val="tx2"/>
                </a:solidFill>
                <a:ea typeface="League Spartan" charset="0"/>
                <a:cs typeface="Poppins" pitchFamily="2" charset="77"/>
              </a:rPr>
              <a:t>LABEL 03</a:t>
            </a:r>
          </a:p>
        </p:txBody>
      </p:sp>
      <p:sp>
        <p:nvSpPr>
          <p:cNvPr id="17" name="Subtitle 2">
            <a:extLst>
              <a:ext uri="{FF2B5EF4-FFF2-40B4-BE49-F238E27FC236}">
                <a16:creationId xmlns:a16="http://schemas.microsoft.com/office/drawing/2014/main" id="{7C31299C-1E22-4954-88C9-ABF63B472FFE}"/>
              </a:ext>
            </a:extLst>
          </p:cNvPr>
          <p:cNvSpPr txBox="1">
            <a:spLocks/>
          </p:cNvSpPr>
          <p:nvPr/>
        </p:nvSpPr>
        <p:spPr>
          <a:xfrm>
            <a:off x="4983786" y="5125524"/>
            <a:ext cx="1528876" cy="54660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8" name="TextBox 17">
            <a:extLst>
              <a:ext uri="{FF2B5EF4-FFF2-40B4-BE49-F238E27FC236}">
                <a16:creationId xmlns:a16="http://schemas.microsoft.com/office/drawing/2014/main" id="{D77AA2C5-D886-4962-B6DC-768767AB1797}"/>
              </a:ext>
            </a:extLst>
          </p:cNvPr>
          <p:cNvSpPr txBox="1"/>
          <p:nvPr/>
        </p:nvSpPr>
        <p:spPr>
          <a:xfrm>
            <a:off x="7066297" y="4745378"/>
            <a:ext cx="1074333" cy="338554"/>
          </a:xfrm>
          <a:prstGeom prst="rect">
            <a:avLst/>
          </a:prstGeom>
          <a:noFill/>
        </p:spPr>
        <p:txBody>
          <a:bodyPr wrap="none" rtlCol="0" anchor="b" anchorCtr="0">
            <a:spAutoFit/>
          </a:bodyPr>
          <a:lstStyle/>
          <a:p>
            <a:pPr algn="ctr"/>
            <a:r>
              <a:rPr lang="en-US" sz="1600" b="1" dirty="0">
                <a:solidFill>
                  <a:schemeClr val="tx2"/>
                </a:solidFill>
                <a:ea typeface="League Spartan" charset="0"/>
                <a:cs typeface="Poppins" pitchFamily="2" charset="77"/>
              </a:rPr>
              <a:t>LABEL 04</a:t>
            </a:r>
          </a:p>
        </p:txBody>
      </p:sp>
      <p:sp>
        <p:nvSpPr>
          <p:cNvPr id="19" name="Subtitle 2">
            <a:extLst>
              <a:ext uri="{FF2B5EF4-FFF2-40B4-BE49-F238E27FC236}">
                <a16:creationId xmlns:a16="http://schemas.microsoft.com/office/drawing/2014/main" id="{DB2F4B0D-6043-4676-AFE0-AF58F03FEE4A}"/>
              </a:ext>
            </a:extLst>
          </p:cNvPr>
          <p:cNvSpPr txBox="1">
            <a:spLocks/>
          </p:cNvSpPr>
          <p:nvPr/>
        </p:nvSpPr>
        <p:spPr>
          <a:xfrm>
            <a:off x="6839026" y="5125524"/>
            <a:ext cx="1528876" cy="54660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0" name="TextBox 19">
            <a:extLst>
              <a:ext uri="{FF2B5EF4-FFF2-40B4-BE49-F238E27FC236}">
                <a16:creationId xmlns:a16="http://schemas.microsoft.com/office/drawing/2014/main" id="{6399B6AB-CDCC-4D29-BE0E-5F5217AE7078}"/>
              </a:ext>
            </a:extLst>
          </p:cNvPr>
          <p:cNvSpPr txBox="1"/>
          <p:nvPr/>
        </p:nvSpPr>
        <p:spPr>
          <a:xfrm>
            <a:off x="8923941" y="4745378"/>
            <a:ext cx="1069524" cy="338554"/>
          </a:xfrm>
          <a:prstGeom prst="rect">
            <a:avLst/>
          </a:prstGeom>
          <a:noFill/>
        </p:spPr>
        <p:txBody>
          <a:bodyPr wrap="none" rtlCol="0" anchor="b" anchorCtr="0">
            <a:spAutoFit/>
          </a:bodyPr>
          <a:lstStyle/>
          <a:p>
            <a:pPr algn="ctr"/>
            <a:r>
              <a:rPr lang="en-US" sz="1600" b="1" dirty="0">
                <a:solidFill>
                  <a:schemeClr val="tx2"/>
                </a:solidFill>
                <a:ea typeface="League Spartan" charset="0"/>
                <a:cs typeface="Poppins" pitchFamily="2" charset="77"/>
              </a:rPr>
              <a:t>LABEL 05</a:t>
            </a:r>
          </a:p>
        </p:txBody>
      </p:sp>
      <p:sp>
        <p:nvSpPr>
          <p:cNvPr id="21" name="Subtitle 2">
            <a:extLst>
              <a:ext uri="{FF2B5EF4-FFF2-40B4-BE49-F238E27FC236}">
                <a16:creationId xmlns:a16="http://schemas.microsoft.com/office/drawing/2014/main" id="{A38524E7-F643-4E13-9F1F-A06C8FD2F43E}"/>
              </a:ext>
            </a:extLst>
          </p:cNvPr>
          <p:cNvSpPr txBox="1">
            <a:spLocks/>
          </p:cNvSpPr>
          <p:nvPr/>
        </p:nvSpPr>
        <p:spPr>
          <a:xfrm>
            <a:off x="8694265" y="5125524"/>
            <a:ext cx="1528876" cy="54660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233665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strategic planning, business, startup, presentation, infographics, free, editable template, template, pitch, graphs, charts, diagrams, tables, data, slides, layout, concept, idea, inspiration, download, Google Slides"/>
  <p:tag name="DESCRIPTION" val="Strategic planning consists of analysing your business and setting realistic goals and objectives to propel your business into a success story. Find editable strategic planning-related diagrams and infographics in the Strategic planning presentation template."/>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1826</Words>
  <Application>Microsoft Office PowerPoint</Application>
  <PresentationFormat>Widescreen</PresentationFormat>
  <Paragraphs>261</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Bahnschrift</vt:lpstr>
      <vt:lpstr>Bahnschrift SemiBold</vt:lpstr>
      <vt:lpstr>Calibri</vt:lpstr>
      <vt:lpstr>Montserrat</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215</cp:revision>
  <dcterms:created xsi:type="dcterms:W3CDTF">2020-04-19T22:46:17Z</dcterms:created>
  <dcterms:modified xsi:type="dcterms:W3CDTF">2020-05-15T13:15:11Z</dcterms:modified>
  <cp:category>Project Management</cp:category>
</cp:coreProperties>
</file>