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sldIdLst>
    <p:sldId id="277" r:id="rId2"/>
    <p:sldId id="278" r:id="rId3"/>
    <p:sldId id="279" r:id="rId4"/>
    <p:sldId id="256" r:id="rId5"/>
    <p:sldId id="293" r:id="rId6"/>
    <p:sldId id="296" r:id="rId7"/>
    <p:sldId id="283" r:id="rId8"/>
    <p:sldId id="284" r:id="rId9"/>
    <p:sldId id="288" r:id="rId10"/>
    <p:sldId id="286" r:id="rId11"/>
    <p:sldId id="290" r:id="rId12"/>
    <p:sldId id="287" r:id="rId13"/>
    <p:sldId id="289" r:id="rId14"/>
    <p:sldId id="285" r:id="rId15"/>
    <p:sldId id="291" r:id="rId16"/>
    <p:sldId id="299" r:id="rId17"/>
    <p:sldId id="300" r:id="rId18"/>
    <p:sldId id="292" r:id="rId19"/>
    <p:sldId id="294" r:id="rId20"/>
    <p:sldId id="297" r:id="rId21"/>
    <p:sldId id="298" r:id="rId22"/>
    <p:sldId id="295" r:id="rId23"/>
    <p:sldId id="281" r:id="rId24"/>
    <p:sldId id="282"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6E739-0DA7-480D-9AAC-C69372AB2CE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41E8FA-0580-4B3B-AD3C-9E684C46780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50903F5-5B25-4B9B-8DB0-A45EBFE083BA}"/>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D9D732DD-89FE-4848-831C-6169B962060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93FF1D3-2FD7-482E-B7D1-133D57123CB1}"/>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EABF3ABB-E67F-4C54-A78F-843E46514534}"/>
              </a:ext>
            </a:extLst>
          </p:cNvPr>
          <p:cNvSpPr/>
          <p:nvPr/>
        </p:nvSpPr>
        <p:spPr>
          <a:xfrm>
            <a:off x="4875589" y="3337588"/>
            <a:ext cx="1410533" cy="1410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8" name="Freeform 29">
            <a:extLst>
              <a:ext uri="{FF2B5EF4-FFF2-40B4-BE49-F238E27FC236}">
                <a16:creationId xmlns:a16="http://schemas.microsoft.com/office/drawing/2014/main" id="{EE4C3D6E-3670-402C-85A9-A151A782362B}"/>
              </a:ext>
            </a:extLst>
          </p:cNvPr>
          <p:cNvSpPr/>
          <p:nvPr/>
        </p:nvSpPr>
        <p:spPr>
          <a:xfrm>
            <a:off x="4124612" y="1983414"/>
            <a:ext cx="3515685" cy="4118880"/>
          </a:xfrm>
          <a:custGeom>
            <a:avLst/>
            <a:gdLst>
              <a:gd name="connsiteX0" fmla="*/ 1185089 w 8372524"/>
              <a:gd name="connsiteY0" fmla="*/ 7187432 h 9809020"/>
              <a:gd name="connsiteX1" fmla="*/ 1185090 w 8372524"/>
              <a:gd name="connsiteY1" fmla="*/ 7187433 h 9809020"/>
              <a:gd name="connsiteX2" fmla="*/ 3468013 w 8372524"/>
              <a:gd name="connsiteY2" fmla="*/ 8133051 h 9809020"/>
              <a:gd name="connsiteX3" fmla="*/ 5521665 w 8372524"/>
              <a:gd name="connsiteY3" fmla="*/ 7395809 h 9809020"/>
              <a:gd name="connsiteX4" fmla="*/ 5750936 w 8372524"/>
              <a:gd name="connsiteY4" fmla="*/ 7187434 h 9809020"/>
              <a:gd name="connsiteX5" fmla="*/ 6936025 w 8372524"/>
              <a:gd name="connsiteY5" fmla="*/ 8372523 h 9809020"/>
              <a:gd name="connsiteX6" fmla="*/ 6765695 w 8372524"/>
              <a:gd name="connsiteY6" fmla="*/ 8534917 h 9809020"/>
              <a:gd name="connsiteX7" fmla="*/ 3468013 w 8372524"/>
              <a:gd name="connsiteY7" fmla="*/ 9809020 h 9809020"/>
              <a:gd name="connsiteX8" fmla="*/ 1 w 8372524"/>
              <a:gd name="connsiteY8" fmla="*/ 8372522 h 9809020"/>
              <a:gd name="connsiteX9" fmla="*/ 0 w 8372524"/>
              <a:gd name="connsiteY9" fmla="*/ 8372521 h 9809020"/>
              <a:gd name="connsiteX10" fmla="*/ 8372522 w 8372524"/>
              <a:gd name="connsiteY10" fmla="*/ 4904431 h 9809020"/>
              <a:gd name="connsiteX11" fmla="*/ 8372524 w 8372524"/>
              <a:gd name="connsiteY11" fmla="*/ 4904510 h 9809020"/>
              <a:gd name="connsiteX12" fmla="*/ 8372522 w 8372524"/>
              <a:gd name="connsiteY12" fmla="*/ 4904589 h 9809020"/>
              <a:gd name="connsiteX13" fmla="*/ 3468013 w 8372524"/>
              <a:gd name="connsiteY13" fmla="*/ 0 h 9809020"/>
              <a:gd name="connsiteX14" fmla="*/ 6765695 w 8372524"/>
              <a:gd name="connsiteY14" fmla="*/ 1274103 h 9809020"/>
              <a:gd name="connsiteX15" fmla="*/ 6936025 w 8372524"/>
              <a:gd name="connsiteY15" fmla="*/ 1436497 h 9809020"/>
              <a:gd name="connsiteX16" fmla="*/ 5750936 w 8372524"/>
              <a:gd name="connsiteY16" fmla="*/ 2621587 h 9809020"/>
              <a:gd name="connsiteX17" fmla="*/ 5521665 w 8372524"/>
              <a:gd name="connsiteY17" fmla="*/ 2413211 h 9809020"/>
              <a:gd name="connsiteX18" fmla="*/ 3468013 w 8372524"/>
              <a:gd name="connsiteY18" fmla="*/ 1675969 h 9809020"/>
              <a:gd name="connsiteX19" fmla="*/ 1185090 w 8372524"/>
              <a:gd name="connsiteY19" fmla="*/ 2621587 h 9809020"/>
              <a:gd name="connsiteX20" fmla="*/ 1 w 8372524"/>
              <a:gd name="connsiteY20" fmla="*/ 1436498 h 9809020"/>
              <a:gd name="connsiteX21" fmla="*/ 3468013 w 8372524"/>
              <a:gd name="connsiteY21" fmla="*/ 0 h 980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72524" h="9809020">
                <a:moveTo>
                  <a:pt x="1185089" y="7187432"/>
                </a:moveTo>
                <a:lnTo>
                  <a:pt x="1185090" y="7187433"/>
                </a:lnTo>
                <a:cubicBezTo>
                  <a:pt x="1769341" y="7771684"/>
                  <a:pt x="2576476" y="8133051"/>
                  <a:pt x="3468013" y="8133051"/>
                </a:cubicBezTo>
                <a:cubicBezTo>
                  <a:pt x="4248108" y="8133051"/>
                  <a:pt x="4963583" y="7856380"/>
                  <a:pt x="5521665" y="7395809"/>
                </a:cubicBezTo>
                <a:lnTo>
                  <a:pt x="5750936" y="7187434"/>
                </a:lnTo>
                <a:lnTo>
                  <a:pt x="6936025" y="8372523"/>
                </a:lnTo>
                <a:lnTo>
                  <a:pt x="6765695" y="8534917"/>
                </a:lnTo>
                <a:cubicBezTo>
                  <a:pt x="5894717" y="9326539"/>
                  <a:pt x="4737710" y="9809020"/>
                  <a:pt x="3468013" y="9809020"/>
                </a:cubicBezTo>
                <a:cubicBezTo>
                  <a:pt x="2113670" y="9809020"/>
                  <a:pt x="887543" y="9260064"/>
                  <a:pt x="1" y="8372522"/>
                </a:cubicBezTo>
                <a:lnTo>
                  <a:pt x="0" y="8372521"/>
                </a:lnTo>
                <a:close/>
                <a:moveTo>
                  <a:pt x="8372522" y="4904431"/>
                </a:moveTo>
                <a:lnTo>
                  <a:pt x="8372524" y="4904510"/>
                </a:lnTo>
                <a:lnTo>
                  <a:pt x="8372522" y="4904589"/>
                </a:lnTo>
                <a:close/>
                <a:moveTo>
                  <a:pt x="3468013" y="0"/>
                </a:moveTo>
                <a:cubicBezTo>
                  <a:pt x="4737710" y="0"/>
                  <a:pt x="5894717" y="482481"/>
                  <a:pt x="6765695" y="1274103"/>
                </a:cubicBezTo>
                <a:lnTo>
                  <a:pt x="6936025" y="1436497"/>
                </a:lnTo>
                <a:lnTo>
                  <a:pt x="5750936" y="2621587"/>
                </a:lnTo>
                <a:lnTo>
                  <a:pt x="5521665" y="2413211"/>
                </a:lnTo>
                <a:cubicBezTo>
                  <a:pt x="4963583" y="1952641"/>
                  <a:pt x="4248108" y="1675969"/>
                  <a:pt x="3468013" y="1675969"/>
                </a:cubicBezTo>
                <a:cubicBezTo>
                  <a:pt x="2576476" y="1675969"/>
                  <a:pt x="1769341" y="2037336"/>
                  <a:pt x="1185090" y="2621587"/>
                </a:cubicBezTo>
                <a:lnTo>
                  <a:pt x="1" y="1436498"/>
                </a:lnTo>
                <a:cubicBezTo>
                  <a:pt x="887543" y="548956"/>
                  <a:pt x="2113670" y="0"/>
                  <a:pt x="3468013"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9" name="Freeform 31">
            <a:extLst>
              <a:ext uri="{FF2B5EF4-FFF2-40B4-BE49-F238E27FC236}">
                <a16:creationId xmlns:a16="http://schemas.microsoft.com/office/drawing/2014/main" id="{30F34FB6-942D-46AC-9CD4-20F6B4A6B47B}"/>
              </a:ext>
            </a:extLst>
          </p:cNvPr>
          <p:cNvSpPr/>
          <p:nvPr/>
        </p:nvSpPr>
        <p:spPr>
          <a:xfrm>
            <a:off x="4622368" y="2687347"/>
            <a:ext cx="1916977" cy="2711015"/>
          </a:xfrm>
          <a:custGeom>
            <a:avLst/>
            <a:gdLst>
              <a:gd name="connsiteX0" fmla="*/ 1092050 w 4565238"/>
              <a:gd name="connsiteY0" fmla="*/ 4418678 h 6456220"/>
              <a:gd name="connsiteX1" fmla="*/ 1092051 w 4565238"/>
              <a:gd name="connsiteY1" fmla="*/ 4418679 h 6456220"/>
              <a:gd name="connsiteX2" fmla="*/ 2282619 w 4565238"/>
              <a:gd name="connsiteY2" fmla="*/ 4911828 h 6456220"/>
              <a:gd name="connsiteX3" fmla="*/ 3473188 w 4565238"/>
              <a:gd name="connsiteY3" fmla="*/ 4418679 h 6456220"/>
              <a:gd name="connsiteX4" fmla="*/ 3473188 w 4565238"/>
              <a:gd name="connsiteY4" fmla="*/ 4418679 h 6456220"/>
              <a:gd name="connsiteX5" fmla="*/ 4565238 w 4565238"/>
              <a:gd name="connsiteY5" fmla="*/ 5510728 h 6456220"/>
              <a:gd name="connsiteX6" fmla="*/ 4565238 w 4565238"/>
              <a:gd name="connsiteY6" fmla="*/ 5510728 h 6456220"/>
              <a:gd name="connsiteX7" fmla="*/ 2282619 w 4565238"/>
              <a:gd name="connsiteY7" fmla="*/ 6456220 h 6456220"/>
              <a:gd name="connsiteX8" fmla="*/ 1 w 4565238"/>
              <a:gd name="connsiteY8" fmla="*/ 5510728 h 6456220"/>
              <a:gd name="connsiteX9" fmla="*/ 0 w 4565238"/>
              <a:gd name="connsiteY9" fmla="*/ 5510728 h 6456220"/>
              <a:gd name="connsiteX10" fmla="*/ 2282619 w 4565238"/>
              <a:gd name="connsiteY10" fmla="*/ 0 h 6456220"/>
              <a:gd name="connsiteX11" fmla="*/ 4335997 w 4565238"/>
              <a:gd name="connsiteY11" fmla="*/ 737144 h 6456220"/>
              <a:gd name="connsiteX12" fmla="*/ 4565236 w 4565238"/>
              <a:gd name="connsiteY12" fmla="*/ 945491 h 6456220"/>
              <a:gd name="connsiteX13" fmla="*/ 3473187 w 4565238"/>
              <a:gd name="connsiteY13" fmla="*/ 2037541 h 6456220"/>
              <a:gd name="connsiteX14" fmla="*/ 3353620 w 4565238"/>
              <a:gd name="connsiteY14" fmla="*/ 1928872 h 6456220"/>
              <a:gd name="connsiteX15" fmla="*/ 2282619 w 4565238"/>
              <a:gd name="connsiteY15" fmla="*/ 1544392 h 6456220"/>
              <a:gd name="connsiteX16" fmla="*/ 1211618 w 4565238"/>
              <a:gd name="connsiteY16" fmla="*/ 1928872 h 6456220"/>
              <a:gd name="connsiteX17" fmla="*/ 1092051 w 4565238"/>
              <a:gd name="connsiteY17" fmla="*/ 2037541 h 6456220"/>
              <a:gd name="connsiteX18" fmla="*/ 1 w 4565238"/>
              <a:gd name="connsiteY18" fmla="*/ 945491 h 6456220"/>
              <a:gd name="connsiteX19" fmla="*/ 229241 w 4565238"/>
              <a:gd name="connsiteY19" fmla="*/ 737144 h 6456220"/>
              <a:gd name="connsiteX20" fmla="*/ 2282619 w 4565238"/>
              <a:gd name="connsiteY20" fmla="*/ 0 h 645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5238" h="6456220">
                <a:moveTo>
                  <a:pt x="1092050" y="4418678"/>
                </a:moveTo>
                <a:lnTo>
                  <a:pt x="1092051" y="4418679"/>
                </a:lnTo>
                <a:cubicBezTo>
                  <a:pt x="1396744" y="4723372"/>
                  <a:pt x="1817673" y="4911828"/>
                  <a:pt x="2282619" y="4911828"/>
                </a:cubicBezTo>
                <a:cubicBezTo>
                  <a:pt x="2747565" y="4911828"/>
                  <a:pt x="3168495" y="4723372"/>
                  <a:pt x="3473188" y="4418679"/>
                </a:cubicBezTo>
                <a:lnTo>
                  <a:pt x="3473188" y="4418679"/>
                </a:lnTo>
                <a:lnTo>
                  <a:pt x="4565238" y="5510728"/>
                </a:lnTo>
                <a:lnTo>
                  <a:pt x="4565238" y="5510728"/>
                </a:lnTo>
                <a:cubicBezTo>
                  <a:pt x="3981065" y="6094902"/>
                  <a:pt x="3174037" y="6456220"/>
                  <a:pt x="2282619" y="6456220"/>
                </a:cubicBezTo>
                <a:cubicBezTo>
                  <a:pt x="1391201" y="6456220"/>
                  <a:pt x="584174" y="6094902"/>
                  <a:pt x="1" y="5510728"/>
                </a:cubicBezTo>
                <a:lnTo>
                  <a:pt x="0" y="5510728"/>
                </a:lnTo>
                <a:close/>
                <a:moveTo>
                  <a:pt x="2282619" y="0"/>
                </a:moveTo>
                <a:cubicBezTo>
                  <a:pt x="3062610" y="0"/>
                  <a:pt x="3777989" y="276635"/>
                  <a:pt x="4335997" y="737144"/>
                </a:cubicBezTo>
                <a:lnTo>
                  <a:pt x="4565236" y="945491"/>
                </a:lnTo>
                <a:lnTo>
                  <a:pt x="3473187" y="2037541"/>
                </a:lnTo>
                <a:lnTo>
                  <a:pt x="3353620" y="1928872"/>
                </a:lnTo>
                <a:cubicBezTo>
                  <a:pt x="3062574" y="1688679"/>
                  <a:pt x="2689447" y="1544392"/>
                  <a:pt x="2282619" y="1544392"/>
                </a:cubicBezTo>
                <a:cubicBezTo>
                  <a:pt x="1875791" y="1544392"/>
                  <a:pt x="1502664" y="1688679"/>
                  <a:pt x="1211618" y="1928872"/>
                </a:cubicBezTo>
                <a:lnTo>
                  <a:pt x="1092051" y="2037541"/>
                </a:lnTo>
                <a:lnTo>
                  <a:pt x="1" y="945491"/>
                </a:lnTo>
                <a:lnTo>
                  <a:pt x="229241" y="737144"/>
                </a:lnTo>
                <a:cubicBezTo>
                  <a:pt x="787249" y="276635"/>
                  <a:pt x="1502628" y="0"/>
                  <a:pt x="228261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0" name="TextBox 9">
            <a:extLst>
              <a:ext uri="{FF2B5EF4-FFF2-40B4-BE49-F238E27FC236}">
                <a16:creationId xmlns:a16="http://schemas.microsoft.com/office/drawing/2014/main" id="{85191221-8846-47EA-8493-96D970BEE567}"/>
              </a:ext>
            </a:extLst>
          </p:cNvPr>
          <p:cNvSpPr txBox="1"/>
          <p:nvPr/>
        </p:nvSpPr>
        <p:spPr>
          <a:xfrm>
            <a:off x="5182475" y="3893262"/>
            <a:ext cx="85311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STORIES</a:t>
            </a:r>
          </a:p>
        </p:txBody>
      </p:sp>
      <p:sp>
        <p:nvSpPr>
          <p:cNvPr id="11" name="TextBox 10">
            <a:extLst>
              <a:ext uri="{FF2B5EF4-FFF2-40B4-BE49-F238E27FC236}">
                <a16:creationId xmlns:a16="http://schemas.microsoft.com/office/drawing/2014/main" id="{9831524F-88E4-44DB-947C-52292DEE5D48}"/>
              </a:ext>
            </a:extLst>
          </p:cNvPr>
          <p:cNvSpPr txBox="1"/>
          <p:nvPr/>
        </p:nvSpPr>
        <p:spPr>
          <a:xfrm>
            <a:off x="4526256" y="3062991"/>
            <a:ext cx="2119478" cy="2119478"/>
          </a:xfrm>
          <a:prstGeom prst="rect">
            <a:avLst/>
          </a:prstGeom>
          <a:noFill/>
        </p:spPr>
        <p:txBody>
          <a:bodyPr wrap="none" rtlCol="0" anchor="ctr" anchorCtr="0">
            <a:prstTxWarp prst="textArchUp">
              <a:avLst/>
            </a:prstTxWarp>
            <a:spAutoFit/>
          </a:bodyPr>
          <a:lstStyle/>
          <a:p>
            <a:pPr algn="ctr"/>
            <a:r>
              <a:rPr lang="en-US" sz="1344" b="1" dirty="0">
                <a:solidFill>
                  <a:schemeClr val="bg1"/>
                </a:solidFill>
                <a:ea typeface="League Spartan" charset="0"/>
                <a:cs typeface="Poppins" pitchFamily="2" charset="77"/>
              </a:rPr>
              <a:t>STORYTELLERS</a:t>
            </a:r>
          </a:p>
        </p:txBody>
      </p:sp>
      <p:sp>
        <p:nvSpPr>
          <p:cNvPr id="12" name="TextBox 11">
            <a:extLst>
              <a:ext uri="{FF2B5EF4-FFF2-40B4-BE49-F238E27FC236}">
                <a16:creationId xmlns:a16="http://schemas.microsoft.com/office/drawing/2014/main" id="{1B6C3E5F-ECD9-4A9D-BEE1-6E9022D71D0E}"/>
              </a:ext>
            </a:extLst>
          </p:cNvPr>
          <p:cNvSpPr txBox="1"/>
          <p:nvPr/>
        </p:nvSpPr>
        <p:spPr>
          <a:xfrm>
            <a:off x="3762789" y="2380910"/>
            <a:ext cx="3636133" cy="3636133"/>
          </a:xfrm>
          <a:prstGeom prst="rect">
            <a:avLst/>
          </a:prstGeom>
          <a:noFill/>
        </p:spPr>
        <p:txBody>
          <a:bodyPr wrap="none" rtlCol="0" anchor="ctr" anchorCtr="0">
            <a:prstTxWarp prst="textArchUp">
              <a:avLst/>
            </a:prstTxWarp>
            <a:spAutoFit/>
          </a:bodyPr>
          <a:lstStyle/>
          <a:p>
            <a:pPr algn="ctr"/>
            <a:r>
              <a:rPr lang="en-US" sz="1344" b="1" dirty="0">
                <a:solidFill>
                  <a:schemeClr val="bg1"/>
                </a:solidFill>
                <a:ea typeface="League Spartan" charset="0"/>
                <a:cs typeface="Poppins" pitchFamily="2" charset="77"/>
              </a:rPr>
              <a:t>EXPERIENCES</a:t>
            </a:r>
          </a:p>
        </p:txBody>
      </p:sp>
      <p:sp>
        <p:nvSpPr>
          <p:cNvPr id="13" name="TextBox 12">
            <a:extLst>
              <a:ext uri="{FF2B5EF4-FFF2-40B4-BE49-F238E27FC236}">
                <a16:creationId xmlns:a16="http://schemas.microsoft.com/office/drawing/2014/main" id="{BAB1AC01-2143-416C-AD59-4D70B7B0F116}"/>
              </a:ext>
            </a:extLst>
          </p:cNvPr>
          <p:cNvSpPr txBox="1"/>
          <p:nvPr/>
        </p:nvSpPr>
        <p:spPr>
          <a:xfrm>
            <a:off x="3768426" y="2158618"/>
            <a:ext cx="3636133" cy="3637180"/>
          </a:xfrm>
          <a:prstGeom prst="rect">
            <a:avLst/>
          </a:prstGeom>
          <a:noFill/>
        </p:spPr>
        <p:txBody>
          <a:bodyPr wrap="none" rtlCol="0" anchor="ctr" anchorCtr="0">
            <a:prstTxWarp prst="textArchDown">
              <a:avLst/>
            </a:prstTxWarp>
            <a:spAutoFit/>
          </a:bodyPr>
          <a:lstStyle/>
          <a:p>
            <a:pPr algn="ctr"/>
            <a:r>
              <a:rPr lang="en-US" sz="1344" b="1" dirty="0">
                <a:solidFill>
                  <a:schemeClr val="bg1"/>
                </a:solidFill>
                <a:ea typeface="League Spartan" charset="0"/>
                <a:cs typeface="Poppins" pitchFamily="2" charset="77"/>
              </a:rPr>
              <a:t>TARGET AUDIENCE</a:t>
            </a:r>
          </a:p>
        </p:txBody>
      </p:sp>
      <p:sp>
        <p:nvSpPr>
          <p:cNvPr id="14" name="TextBox 13">
            <a:extLst>
              <a:ext uri="{FF2B5EF4-FFF2-40B4-BE49-F238E27FC236}">
                <a16:creationId xmlns:a16="http://schemas.microsoft.com/office/drawing/2014/main" id="{7EB8BCF4-1D6F-4767-9BC6-63B43486D697}"/>
              </a:ext>
            </a:extLst>
          </p:cNvPr>
          <p:cNvSpPr txBox="1"/>
          <p:nvPr/>
        </p:nvSpPr>
        <p:spPr>
          <a:xfrm>
            <a:off x="4531893" y="2982157"/>
            <a:ext cx="2119478" cy="2119507"/>
          </a:xfrm>
          <a:prstGeom prst="rect">
            <a:avLst/>
          </a:prstGeom>
          <a:noFill/>
        </p:spPr>
        <p:txBody>
          <a:bodyPr wrap="none" rtlCol="0" anchor="ctr" anchorCtr="0">
            <a:prstTxWarp prst="textArchDown">
              <a:avLst/>
            </a:prstTxWarp>
            <a:spAutoFit/>
          </a:bodyPr>
          <a:lstStyle/>
          <a:p>
            <a:pPr algn="ctr"/>
            <a:r>
              <a:rPr lang="en-US" sz="1344" b="1" dirty="0">
                <a:solidFill>
                  <a:schemeClr val="bg1"/>
                </a:solidFill>
                <a:ea typeface="League Spartan" charset="0"/>
                <a:cs typeface="Poppins" pitchFamily="2" charset="77"/>
              </a:rPr>
              <a:t>CHANNELS</a:t>
            </a:r>
          </a:p>
        </p:txBody>
      </p:sp>
      <p:sp>
        <p:nvSpPr>
          <p:cNvPr id="15" name="TextBox 14">
            <a:extLst>
              <a:ext uri="{FF2B5EF4-FFF2-40B4-BE49-F238E27FC236}">
                <a16:creationId xmlns:a16="http://schemas.microsoft.com/office/drawing/2014/main" id="{1D0F912E-7045-401B-B61C-9DE08E0B069C}"/>
              </a:ext>
            </a:extLst>
          </p:cNvPr>
          <p:cNvSpPr txBox="1"/>
          <p:nvPr/>
        </p:nvSpPr>
        <p:spPr>
          <a:xfrm>
            <a:off x="6679859" y="3789836"/>
            <a:ext cx="1535998" cy="506036"/>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COMMUNICATING</a:t>
            </a:r>
          </a:p>
          <a:p>
            <a:r>
              <a:rPr lang="en-US" sz="1344" b="1" dirty="0">
                <a:solidFill>
                  <a:schemeClr val="tx2"/>
                </a:solidFill>
                <a:ea typeface="League Spartan" charset="0"/>
                <a:cs typeface="Poppins" pitchFamily="2" charset="77"/>
              </a:rPr>
              <a:t>EXPERIENCES</a:t>
            </a:r>
          </a:p>
        </p:txBody>
      </p:sp>
      <p:sp>
        <p:nvSpPr>
          <p:cNvPr id="16" name="TextBox 15">
            <a:extLst>
              <a:ext uri="{FF2B5EF4-FFF2-40B4-BE49-F238E27FC236}">
                <a16:creationId xmlns:a16="http://schemas.microsoft.com/office/drawing/2014/main" id="{13E5C2AF-0820-4F1C-95D8-6E8F3ECB9077}"/>
              </a:ext>
            </a:extLst>
          </p:cNvPr>
          <p:cNvSpPr txBox="1"/>
          <p:nvPr/>
        </p:nvSpPr>
        <p:spPr>
          <a:xfrm>
            <a:off x="3029751" y="3789836"/>
            <a:ext cx="1534395" cy="506036"/>
          </a:xfrm>
          <a:prstGeom prst="rect">
            <a:avLst/>
          </a:prstGeom>
          <a:noFill/>
        </p:spPr>
        <p:txBody>
          <a:bodyPr wrap="none" rtlCol="0" anchor="ctr" anchorCtr="0">
            <a:spAutoFit/>
          </a:bodyPr>
          <a:lstStyle/>
          <a:p>
            <a:pPr algn="r"/>
            <a:r>
              <a:rPr lang="en-US" sz="1344" b="1" dirty="0">
                <a:solidFill>
                  <a:schemeClr val="tx2"/>
                </a:solidFill>
                <a:ea typeface="League Spartan" charset="0"/>
                <a:cs typeface="Poppins" pitchFamily="2" charset="77"/>
              </a:rPr>
              <a:t>DEVELOPING THE</a:t>
            </a:r>
          </a:p>
          <a:p>
            <a:pPr algn="r"/>
            <a:r>
              <a:rPr lang="en-US" sz="1344" b="1" dirty="0">
                <a:solidFill>
                  <a:schemeClr val="tx2"/>
                </a:solidFill>
                <a:ea typeface="League Spartan" charset="0"/>
                <a:cs typeface="Poppins" pitchFamily="2" charset="77"/>
              </a:rPr>
              <a:t>EXPERIENCES</a:t>
            </a:r>
          </a:p>
        </p:txBody>
      </p:sp>
      <p:sp>
        <p:nvSpPr>
          <p:cNvPr id="17" name="Up Arrow 47">
            <a:extLst>
              <a:ext uri="{FF2B5EF4-FFF2-40B4-BE49-F238E27FC236}">
                <a16:creationId xmlns:a16="http://schemas.microsoft.com/office/drawing/2014/main" id="{B50FAF78-12AB-423D-BD87-00A3897BBA94}"/>
              </a:ext>
            </a:extLst>
          </p:cNvPr>
          <p:cNvSpPr/>
          <p:nvPr/>
        </p:nvSpPr>
        <p:spPr>
          <a:xfrm>
            <a:off x="4106106" y="3062991"/>
            <a:ext cx="254638" cy="387585"/>
          </a:xfrm>
          <a:prstGeom prst="upArrow">
            <a:avLst>
              <a:gd name="adj1" fmla="val 5493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8" name="Up Arrow 48">
            <a:extLst>
              <a:ext uri="{FF2B5EF4-FFF2-40B4-BE49-F238E27FC236}">
                <a16:creationId xmlns:a16="http://schemas.microsoft.com/office/drawing/2014/main" id="{E195E2E2-3465-4103-A2AE-A1B6145D8664}"/>
              </a:ext>
            </a:extLst>
          </p:cNvPr>
          <p:cNvSpPr/>
          <p:nvPr/>
        </p:nvSpPr>
        <p:spPr>
          <a:xfrm>
            <a:off x="4106106" y="4635133"/>
            <a:ext cx="254638" cy="387585"/>
          </a:xfrm>
          <a:prstGeom prst="upArrow">
            <a:avLst>
              <a:gd name="adj1" fmla="val 5493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9" name="Down Arrow 49">
            <a:extLst>
              <a:ext uri="{FF2B5EF4-FFF2-40B4-BE49-F238E27FC236}">
                <a16:creationId xmlns:a16="http://schemas.microsoft.com/office/drawing/2014/main" id="{C6173B80-E70D-4B5E-829D-EEF96E085270}"/>
              </a:ext>
            </a:extLst>
          </p:cNvPr>
          <p:cNvSpPr/>
          <p:nvPr/>
        </p:nvSpPr>
        <p:spPr>
          <a:xfrm>
            <a:off x="6731604" y="3062991"/>
            <a:ext cx="254638" cy="38758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0" name="Down Arrow 50">
            <a:extLst>
              <a:ext uri="{FF2B5EF4-FFF2-40B4-BE49-F238E27FC236}">
                <a16:creationId xmlns:a16="http://schemas.microsoft.com/office/drawing/2014/main" id="{41194180-B396-4CB6-B2F1-8B17B0D6692A}"/>
              </a:ext>
            </a:extLst>
          </p:cNvPr>
          <p:cNvSpPr/>
          <p:nvPr/>
        </p:nvSpPr>
        <p:spPr>
          <a:xfrm>
            <a:off x="6731604" y="4635133"/>
            <a:ext cx="254638" cy="38758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1" name="Subtitle 2">
            <a:extLst>
              <a:ext uri="{FF2B5EF4-FFF2-40B4-BE49-F238E27FC236}">
                <a16:creationId xmlns:a16="http://schemas.microsoft.com/office/drawing/2014/main" id="{85D1D12C-F3C9-4A85-9EB2-48ED7B136823}"/>
              </a:ext>
            </a:extLst>
          </p:cNvPr>
          <p:cNvSpPr txBox="1">
            <a:spLocks/>
          </p:cNvSpPr>
          <p:nvPr/>
        </p:nvSpPr>
        <p:spPr>
          <a:xfrm>
            <a:off x="8608674" y="3561146"/>
            <a:ext cx="1446843" cy="59950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id="{BC6239E1-B2AB-4CF0-83FB-FCCE3D8B664E}"/>
              </a:ext>
            </a:extLst>
          </p:cNvPr>
          <p:cNvSpPr txBox="1">
            <a:spLocks/>
          </p:cNvSpPr>
          <p:nvPr/>
        </p:nvSpPr>
        <p:spPr>
          <a:xfrm>
            <a:off x="1108336" y="3561146"/>
            <a:ext cx="1446843" cy="59950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7705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A5720-5FAF-4F0B-9101-2E141927BC0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B9473E5-FFC4-4D06-9E10-6BFCF3AFBDF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0BDB295-A682-4F59-B16D-B78E19C6C185}"/>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1AA9ADB4-8BC5-4FB6-A501-290FFD31F08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2AC526F-680D-4D23-9813-D10ACC7DCAF1}"/>
              </a:ext>
            </a:extLst>
          </p:cNvPr>
          <p:cNvSpPr>
            <a:spLocks noGrp="1"/>
          </p:cNvSpPr>
          <p:nvPr>
            <p:ph type="body" sz="quarter" idx="13"/>
          </p:nvPr>
        </p:nvSpPr>
        <p:spPr/>
        <p:txBody>
          <a:bodyPr/>
          <a:lstStyle/>
          <a:p>
            <a:endParaRPr lang="en-ZA"/>
          </a:p>
        </p:txBody>
      </p:sp>
      <p:sp>
        <p:nvSpPr>
          <p:cNvPr id="7" name="Right Arrow 3">
            <a:extLst>
              <a:ext uri="{FF2B5EF4-FFF2-40B4-BE49-F238E27FC236}">
                <a16:creationId xmlns:a16="http://schemas.microsoft.com/office/drawing/2014/main" id="{E78664F4-35D1-4634-A77A-045BECDAC65F}"/>
              </a:ext>
            </a:extLst>
          </p:cNvPr>
          <p:cNvSpPr/>
          <p:nvPr/>
        </p:nvSpPr>
        <p:spPr>
          <a:xfrm>
            <a:off x="1415609" y="2135562"/>
            <a:ext cx="8959144" cy="1354537"/>
          </a:xfrm>
          <a:prstGeom prst="rightArrow">
            <a:avLst>
              <a:gd name="adj1" fmla="val 59449"/>
              <a:gd name="adj2" fmla="val 5787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ight Arrow 4">
            <a:extLst>
              <a:ext uri="{FF2B5EF4-FFF2-40B4-BE49-F238E27FC236}">
                <a16:creationId xmlns:a16="http://schemas.microsoft.com/office/drawing/2014/main" id="{7EB5A219-1DE7-4D8D-99DC-25846EAFE6FF}"/>
              </a:ext>
            </a:extLst>
          </p:cNvPr>
          <p:cNvSpPr/>
          <p:nvPr/>
        </p:nvSpPr>
        <p:spPr>
          <a:xfrm>
            <a:off x="1415609" y="4595609"/>
            <a:ext cx="8959144" cy="1354537"/>
          </a:xfrm>
          <a:prstGeom prst="rightArrow">
            <a:avLst>
              <a:gd name="adj1" fmla="val 59449"/>
              <a:gd name="adj2" fmla="val 5787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8">
            <a:extLst>
              <a:ext uri="{FF2B5EF4-FFF2-40B4-BE49-F238E27FC236}">
                <a16:creationId xmlns:a16="http://schemas.microsoft.com/office/drawing/2014/main" id="{E3387DDF-A228-4204-B42B-044C263ABE51}"/>
              </a:ext>
            </a:extLst>
          </p:cNvPr>
          <p:cNvSpPr/>
          <p:nvPr/>
        </p:nvSpPr>
        <p:spPr>
          <a:xfrm>
            <a:off x="1415609" y="3836846"/>
            <a:ext cx="2726140" cy="4120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Rectangle 9">
            <a:extLst>
              <a:ext uri="{FF2B5EF4-FFF2-40B4-BE49-F238E27FC236}">
                <a16:creationId xmlns:a16="http://schemas.microsoft.com/office/drawing/2014/main" id="{2C25A666-C60A-4995-B8A0-D2A08C474253}"/>
              </a:ext>
            </a:extLst>
          </p:cNvPr>
          <p:cNvSpPr/>
          <p:nvPr/>
        </p:nvSpPr>
        <p:spPr>
          <a:xfrm>
            <a:off x="4141748" y="3836846"/>
            <a:ext cx="2726140" cy="412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10">
            <a:extLst>
              <a:ext uri="{FF2B5EF4-FFF2-40B4-BE49-F238E27FC236}">
                <a16:creationId xmlns:a16="http://schemas.microsoft.com/office/drawing/2014/main" id="{A27690B7-304B-4D19-9D4F-1CB826220966}"/>
              </a:ext>
            </a:extLst>
          </p:cNvPr>
          <p:cNvSpPr/>
          <p:nvPr/>
        </p:nvSpPr>
        <p:spPr>
          <a:xfrm>
            <a:off x="6867888" y="3836846"/>
            <a:ext cx="2726140" cy="4120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TextBox 11">
            <a:extLst>
              <a:ext uri="{FF2B5EF4-FFF2-40B4-BE49-F238E27FC236}">
                <a16:creationId xmlns:a16="http://schemas.microsoft.com/office/drawing/2014/main" id="{00522DA7-BB26-49DC-8F12-13B490257863}"/>
              </a:ext>
            </a:extLst>
          </p:cNvPr>
          <p:cNvSpPr txBox="1"/>
          <p:nvPr/>
        </p:nvSpPr>
        <p:spPr>
          <a:xfrm>
            <a:off x="2026711" y="3888966"/>
            <a:ext cx="150393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CURRENT STATE</a:t>
            </a:r>
          </a:p>
        </p:txBody>
      </p:sp>
      <p:sp>
        <p:nvSpPr>
          <p:cNvPr id="13" name="TextBox 12">
            <a:extLst>
              <a:ext uri="{FF2B5EF4-FFF2-40B4-BE49-F238E27FC236}">
                <a16:creationId xmlns:a16="http://schemas.microsoft.com/office/drawing/2014/main" id="{285099A0-6AE5-43C6-9BDC-62BAF8B82032}"/>
              </a:ext>
            </a:extLst>
          </p:cNvPr>
          <p:cNvSpPr txBox="1"/>
          <p:nvPr/>
        </p:nvSpPr>
        <p:spPr>
          <a:xfrm>
            <a:off x="4651861" y="3888966"/>
            <a:ext cx="170591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TRANSITION STATE</a:t>
            </a:r>
          </a:p>
        </p:txBody>
      </p:sp>
      <p:sp>
        <p:nvSpPr>
          <p:cNvPr id="14" name="TextBox 13">
            <a:extLst>
              <a:ext uri="{FF2B5EF4-FFF2-40B4-BE49-F238E27FC236}">
                <a16:creationId xmlns:a16="http://schemas.microsoft.com/office/drawing/2014/main" id="{73B2D09F-FFFF-4355-BE36-AD6EE88B2E88}"/>
              </a:ext>
            </a:extLst>
          </p:cNvPr>
          <p:cNvSpPr txBox="1"/>
          <p:nvPr/>
        </p:nvSpPr>
        <p:spPr>
          <a:xfrm>
            <a:off x="7546316" y="3888966"/>
            <a:ext cx="1369286" cy="307777"/>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FUTURE STATE</a:t>
            </a:r>
          </a:p>
        </p:txBody>
      </p:sp>
      <p:sp>
        <p:nvSpPr>
          <p:cNvPr id="15" name="Rectangle 14">
            <a:extLst>
              <a:ext uri="{FF2B5EF4-FFF2-40B4-BE49-F238E27FC236}">
                <a16:creationId xmlns:a16="http://schemas.microsoft.com/office/drawing/2014/main" id="{B2282FF9-7198-4705-A2EA-DD2BB340153D}"/>
              </a:ext>
            </a:extLst>
          </p:cNvPr>
          <p:cNvSpPr/>
          <p:nvPr/>
        </p:nvSpPr>
        <p:spPr>
          <a:xfrm>
            <a:off x="1574751" y="2254908"/>
            <a:ext cx="1358681" cy="11158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6" name="Rectangle 15">
            <a:extLst>
              <a:ext uri="{FF2B5EF4-FFF2-40B4-BE49-F238E27FC236}">
                <a16:creationId xmlns:a16="http://schemas.microsoft.com/office/drawing/2014/main" id="{49902C98-0838-4096-9CC5-15812EC6E41A}"/>
              </a:ext>
            </a:extLst>
          </p:cNvPr>
          <p:cNvSpPr/>
          <p:nvPr/>
        </p:nvSpPr>
        <p:spPr>
          <a:xfrm>
            <a:off x="3062275" y="2254908"/>
            <a:ext cx="1358681" cy="1115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Rectangle 16">
            <a:extLst>
              <a:ext uri="{FF2B5EF4-FFF2-40B4-BE49-F238E27FC236}">
                <a16:creationId xmlns:a16="http://schemas.microsoft.com/office/drawing/2014/main" id="{FDB5E5E8-A05C-42EF-8BFE-0AA98BAEC523}"/>
              </a:ext>
            </a:extLst>
          </p:cNvPr>
          <p:cNvSpPr/>
          <p:nvPr/>
        </p:nvSpPr>
        <p:spPr>
          <a:xfrm>
            <a:off x="6561222" y="2254908"/>
            <a:ext cx="1358681" cy="11158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Rectangle 17">
            <a:extLst>
              <a:ext uri="{FF2B5EF4-FFF2-40B4-BE49-F238E27FC236}">
                <a16:creationId xmlns:a16="http://schemas.microsoft.com/office/drawing/2014/main" id="{D8C5F4BE-A173-4ED0-B8C6-449A042F24F9}"/>
              </a:ext>
            </a:extLst>
          </p:cNvPr>
          <p:cNvSpPr/>
          <p:nvPr/>
        </p:nvSpPr>
        <p:spPr>
          <a:xfrm>
            <a:off x="8048746" y="2254908"/>
            <a:ext cx="1358681" cy="11158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9" name="Rectangle 18">
            <a:extLst>
              <a:ext uri="{FF2B5EF4-FFF2-40B4-BE49-F238E27FC236}">
                <a16:creationId xmlns:a16="http://schemas.microsoft.com/office/drawing/2014/main" id="{E4B73641-7F09-4216-AB26-22826C843C41}"/>
              </a:ext>
            </a:extLst>
          </p:cNvPr>
          <p:cNvSpPr/>
          <p:nvPr/>
        </p:nvSpPr>
        <p:spPr>
          <a:xfrm>
            <a:off x="4825478" y="2254908"/>
            <a:ext cx="1358681" cy="1115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 name="TextBox 19">
            <a:extLst>
              <a:ext uri="{FF2B5EF4-FFF2-40B4-BE49-F238E27FC236}">
                <a16:creationId xmlns:a16="http://schemas.microsoft.com/office/drawing/2014/main" id="{FDA80883-176E-47AF-9D32-6CF1CFC00503}"/>
              </a:ext>
            </a:extLst>
          </p:cNvPr>
          <p:cNvSpPr txBox="1"/>
          <p:nvPr/>
        </p:nvSpPr>
        <p:spPr>
          <a:xfrm>
            <a:off x="1825930" y="2658942"/>
            <a:ext cx="856325"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INITIATE</a:t>
            </a:r>
          </a:p>
        </p:txBody>
      </p:sp>
      <p:sp>
        <p:nvSpPr>
          <p:cNvPr id="21" name="TextBox 20">
            <a:extLst>
              <a:ext uri="{FF2B5EF4-FFF2-40B4-BE49-F238E27FC236}">
                <a16:creationId xmlns:a16="http://schemas.microsoft.com/office/drawing/2014/main" id="{C2ABBF96-6CF5-486A-9003-3EFEBF411866}"/>
              </a:ext>
            </a:extLst>
          </p:cNvPr>
          <p:cNvSpPr txBox="1"/>
          <p:nvPr/>
        </p:nvSpPr>
        <p:spPr>
          <a:xfrm>
            <a:off x="3420856" y="2658942"/>
            <a:ext cx="641522"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PLAN</a:t>
            </a:r>
          </a:p>
        </p:txBody>
      </p:sp>
      <p:sp>
        <p:nvSpPr>
          <p:cNvPr id="22" name="TextBox 21">
            <a:extLst>
              <a:ext uri="{FF2B5EF4-FFF2-40B4-BE49-F238E27FC236}">
                <a16:creationId xmlns:a16="http://schemas.microsoft.com/office/drawing/2014/main" id="{BF7973FA-36AD-43CB-B270-77722530B6C5}"/>
              </a:ext>
            </a:extLst>
          </p:cNvPr>
          <p:cNvSpPr txBox="1"/>
          <p:nvPr/>
        </p:nvSpPr>
        <p:spPr>
          <a:xfrm>
            <a:off x="5042993" y="2658942"/>
            <a:ext cx="923651"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EXECUTE</a:t>
            </a:r>
          </a:p>
        </p:txBody>
      </p:sp>
      <p:sp>
        <p:nvSpPr>
          <p:cNvPr id="23" name="TextBox 22">
            <a:extLst>
              <a:ext uri="{FF2B5EF4-FFF2-40B4-BE49-F238E27FC236}">
                <a16:creationId xmlns:a16="http://schemas.microsoft.com/office/drawing/2014/main" id="{80641981-E347-4547-9DCD-7CFFA00AA07A}"/>
              </a:ext>
            </a:extLst>
          </p:cNvPr>
          <p:cNvSpPr txBox="1"/>
          <p:nvPr/>
        </p:nvSpPr>
        <p:spPr>
          <a:xfrm>
            <a:off x="6761907" y="2443498"/>
            <a:ext cx="957313" cy="738664"/>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MONITOR</a:t>
            </a:r>
          </a:p>
          <a:p>
            <a:pPr algn="ctr"/>
            <a:r>
              <a:rPr lang="en-US" sz="1400" b="1" dirty="0">
                <a:solidFill>
                  <a:schemeClr val="tx2"/>
                </a:solidFill>
                <a:ea typeface="League Spartan" charset="0"/>
                <a:cs typeface="Poppins" pitchFamily="2" charset="77"/>
              </a:rPr>
              <a:t>AND </a:t>
            </a:r>
          </a:p>
          <a:p>
            <a:pPr algn="ctr"/>
            <a:r>
              <a:rPr lang="en-US" sz="1400" b="1" dirty="0">
                <a:solidFill>
                  <a:schemeClr val="tx2"/>
                </a:solidFill>
                <a:ea typeface="League Spartan" charset="0"/>
                <a:cs typeface="Poppins" pitchFamily="2" charset="77"/>
              </a:rPr>
              <a:t>CONTROL</a:t>
            </a:r>
          </a:p>
        </p:txBody>
      </p:sp>
      <p:sp>
        <p:nvSpPr>
          <p:cNvPr id="24" name="TextBox 23">
            <a:extLst>
              <a:ext uri="{FF2B5EF4-FFF2-40B4-BE49-F238E27FC236}">
                <a16:creationId xmlns:a16="http://schemas.microsoft.com/office/drawing/2014/main" id="{2EE2A63E-F025-445F-889E-C5A0547E5707}"/>
              </a:ext>
            </a:extLst>
          </p:cNvPr>
          <p:cNvSpPr txBox="1"/>
          <p:nvPr/>
        </p:nvSpPr>
        <p:spPr>
          <a:xfrm>
            <a:off x="8362443" y="2658942"/>
            <a:ext cx="731290" cy="307777"/>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CLOSE</a:t>
            </a:r>
          </a:p>
        </p:txBody>
      </p:sp>
      <p:sp>
        <p:nvSpPr>
          <p:cNvPr id="25" name="Rectangle 24">
            <a:extLst>
              <a:ext uri="{FF2B5EF4-FFF2-40B4-BE49-F238E27FC236}">
                <a16:creationId xmlns:a16="http://schemas.microsoft.com/office/drawing/2014/main" id="{A7D74A97-7164-4273-A6A2-A30C3CA31C29}"/>
              </a:ext>
            </a:extLst>
          </p:cNvPr>
          <p:cNvSpPr/>
          <p:nvPr/>
        </p:nvSpPr>
        <p:spPr>
          <a:xfrm>
            <a:off x="1574751" y="4713218"/>
            <a:ext cx="1879328" cy="11158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TextBox 25">
            <a:extLst>
              <a:ext uri="{FF2B5EF4-FFF2-40B4-BE49-F238E27FC236}">
                <a16:creationId xmlns:a16="http://schemas.microsoft.com/office/drawing/2014/main" id="{0843B631-4BDD-4035-B352-DA385441661C}"/>
              </a:ext>
            </a:extLst>
          </p:cNvPr>
          <p:cNvSpPr txBox="1"/>
          <p:nvPr/>
        </p:nvSpPr>
        <p:spPr>
          <a:xfrm>
            <a:off x="2193656" y="5117251"/>
            <a:ext cx="641522"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PLAN</a:t>
            </a:r>
          </a:p>
        </p:txBody>
      </p:sp>
      <p:sp>
        <p:nvSpPr>
          <p:cNvPr id="27" name="Rectangle 26">
            <a:extLst>
              <a:ext uri="{FF2B5EF4-FFF2-40B4-BE49-F238E27FC236}">
                <a16:creationId xmlns:a16="http://schemas.microsoft.com/office/drawing/2014/main" id="{E8A4499F-0E79-459E-B12C-03A8A53D134D}"/>
              </a:ext>
            </a:extLst>
          </p:cNvPr>
          <p:cNvSpPr/>
          <p:nvPr/>
        </p:nvSpPr>
        <p:spPr>
          <a:xfrm>
            <a:off x="4304831" y="4713218"/>
            <a:ext cx="1879328" cy="11158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TextBox 27">
            <a:extLst>
              <a:ext uri="{FF2B5EF4-FFF2-40B4-BE49-F238E27FC236}">
                <a16:creationId xmlns:a16="http://schemas.microsoft.com/office/drawing/2014/main" id="{45E6ECFB-DBC5-4A05-9C85-87C0A91BADEF}"/>
              </a:ext>
            </a:extLst>
          </p:cNvPr>
          <p:cNvSpPr txBox="1"/>
          <p:nvPr/>
        </p:nvSpPr>
        <p:spPr>
          <a:xfrm>
            <a:off x="4791488" y="5117251"/>
            <a:ext cx="906017"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MANAGE</a:t>
            </a:r>
          </a:p>
        </p:txBody>
      </p:sp>
      <p:sp>
        <p:nvSpPr>
          <p:cNvPr id="29" name="Rectangle 28">
            <a:extLst>
              <a:ext uri="{FF2B5EF4-FFF2-40B4-BE49-F238E27FC236}">
                <a16:creationId xmlns:a16="http://schemas.microsoft.com/office/drawing/2014/main" id="{5F1D15EE-C228-4F31-9181-1FD4F9D2C14A}"/>
              </a:ext>
            </a:extLst>
          </p:cNvPr>
          <p:cNvSpPr/>
          <p:nvPr/>
        </p:nvSpPr>
        <p:spPr>
          <a:xfrm>
            <a:off x="7034910" y="4713218"/>
            <a:ext cx="1879328" cy="111584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TextBox 29">
            <a:extLst>
              <a:ext uri="{FF2B5EF4-FFF2-40B4-BE49-F238E27FC236}">
                <a16:creationId xmlns:a16="http://schemas.microsoft.com/office/drawing/2014/main" id="{1E4EF3F2-9433-45C3-94F7-AD16CDA86CB1}"/>
              </a:ext>
            </a:extLst>
          </p:cNvPr>
          <p:cNvSpPr txBox="1"/>
          <p:nvPr/>
        </p:nvSpPr>
        <p:spPr>
          <a:xfrm>
            <a:off x="7406952" y="5117251"/>
            <a:ext cx="1135247" cy="307777"/>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REINFORCE</a:t>
            </a:r>
          </a:p>
        </p:txBody>
      </p:sp>
    </p:spTree>
    <p:extLst>
      <p:ext uri="{BB962C8B-B14F-4D97-AF65-F5344CB8AC3E}">
        <p14:creationId xmlns:p14="http://schemas.microsoft.com/office/powerpoint/2010/main" val="156495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83430-C9EA-4A32-ABEC-211179E4363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24AF4C2-54F3-4A2F-9A87-E7101FC6BB8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971C97F-B03B-443E-94C4-5F8D1280F2DB}"/>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C8D22622-93AB-4269-82AF-E3BA75EA629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16E2C7-5FF0-4CFB-A2A8-4303EB8F3783}"/>
              </a:ext>
            </a:extLst>
          </p:cNvPr>
          <p:cNvSpPr>
            <a:spLocks noGrp="1"/>
          </p:cNvSpPr>
          <p:nvPr>
            <p:ph type="body" sz="quarter" idx="13"/>
          </p:nvPr>
        </p:nvSpPr>
        <p:spPr/>
        <p:txBody>
          <a:bodyPr/>
          <a:lstStyle/>
          <a:p>
            <a:endParaRPr lang="en-ZA"/>
          </a:p>
        </p:txBody>
      </p:sp>
      <p:sp>
        <p:nvSpPr>
          <p:cNvPr id="7" name="Wave 6">
            <a:extLst>
              <a:ext uri="{FF2B5EF4-FFF2-40B4-BE49-F238E27FC236}">
                <a16:creationId xmlns:a16="http://schemas.microsoft.com/office/drawing/2014/main" id="{073D2AE6-137C-401A-A41E-55CF7E6F5833}"/>
              </a:ext>
            </a:extLst>
          </p:cNvPr>
          <p:cNvSpPr/>
          <p:nvPr/>
        </p:nvSpPr>
        <p:spPr>
          <a:xfrm>
            <a:off x="1272734" y="2813441"/>
            <a:ext cx="1553178" cy="1022202"/>
          </a:xfrm>
          <a:prstGeom prst="wave">
            <a:avLst>
              <a:gd name="adj1" fmla="val 538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Wave 7">
            <a:extLst>
              <a:ext uri="{FF2B5EF4-FFF2-40B4-BE49-F238E27FC236}">
                <a16:creationId xmlns:a16="http://schemas.microsoft.com/office/drawing/2014/main" id="{E7E0D69F-3FC1-44F0-A3A2-4E1D2CCE7E28}"/>
              </a:ext>
            </a:extLst>
          </p:cNvPr>
          <p:cNvSpPr/>
          <p:nvPr/>
        </p:nvSpPr>
        <p:spPr>
          <a:xfrm>
            <a:off x="1272734" y="3915639"/>
            <a:ext cx="1553178" cy="661270"/>
          </a:xfrm>
          <a:prstGeom prst="wave">
            <a:avLst>
              <a:gd name="adj1" fmla="val 786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Wave 8">
            <a:extLst>
              <a:ext uri="{FF2B5EF4-FFF2-40B4-BE49-F238E27FC236}">
                <a16:creationId xmlns:a16="http://schemas.microsoft.com/office/drawing/2014/main" id="{94CCC80C-B3C3-46BB-9BE9-4858EE0861FA}"/>
              </a:ext>
            </a:extLst>
          </p:cNvPr>
          <p:cNvSpPr/>
          <p:nvPr/>
        </p:nvSpPr>
        <p:spPr>
          <a:xfrm flipH="1">
            <a:off x="1272734" y="2109269"/>
            <a:ext cx="552907" cy="500597"/>
          </a:xfrm>
          <a:prstGeom prst="wave">
            <a:avLst>
              <a:gd name="adj1" fmla="val 845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TextBox 9">
            <a:extLst>
              <a:ext uri="{FF2B5EF4-FFF2-40B4-BE49-F238E27FC236}">
                <a16:creationId xmlns:a16="http://schemas.microsoft.com/office/drawing/2014/main" id="{55276E33-E473-46DC-88B6-CF366022D2BD}"/>
              </a:ext>
            </a:extLst>
          </p:cNvPr>
          <p:cNvSpPr txBox="1"/>
          <p:nvPr/>
        </p:nvSpPr>
        <p:spPr>
          <a:xfrm>
            <a:off x="1365483" y="2190291"/>
            <a:ext cx="367408" cy="338554"/>
          </a:xfrm>
          <a:prstGeom prst="rect">
            <a:avLst/>
          </a:prstGeom>
          <a:noFill/>
        </p:spPr>
        <p:txBody>
          <a:bodyPr wrap="none" rtlCol="0" anchor="ctr" anchorCtr="0">
            <a:spAutoFit/>
          </a:bodyPr>
          <a:lstStyle/>
          <a:p>
            <a:pPr algn="ctr"/>
            <a:r>
              <a:rPr lang="en-US" sz="1600" dirty="0">
                <a:solidFill>
                  <a:schemeClr val="bg1"/>
                </a:solidFill>
                <a:ea typeface="Lato Light" panose="020F0502020204030203" pitchFamily="34" charset="0"/>
                <a:cs typeface="Lato Light" panose="020F0502020204030203" pitchFamily="34" charset="0"/>
              </a:rPr>
              <a:t>01</a:t>
            </a:r>
          </a:p>
        </p:txBody>
      </p:sp>
      <p:sp>
        <p:nvSpPr>
          <p:cNvPr id="11" name="TextBox 10">
            <a:extLst>
              <a:ext uri="{FF2B5EF4-FFF2-40B4-BE49-F238E27FC236}">
                <a16:creationId xmlns:a16="http://schemas.microsoft.com/office/drawing/2014/main" id="{2ABB726D-4C74-4D76-BB7D-4BE3A6869C24}"/>
              </a:ext>
            </a:extLst>
          </p:cNvPr>
          <p:cNvSpPr txBox="1"/>
          <p:nvPr/>
        </p:nvSpPr>
        <p:spPr>
          <a:xfrm>
            <a:off x="1423356" y="2909044"/>
            <a:ext cx="1239589" cy="830997"/>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INITIATE THE PROJECT</a:t>
            </a:r>
          </a:p>
        </p:txBody>
      </p:sp>
      <p:sp>
        <p:nvSpPr>
          <p:cNvPr id="12" name="Subtitle 2">
            <a:extLst>
              <a:ext uri="{FF2B5EF4-FFF2-40B4-BE49-F238E27FC236}">
                <a16:creationId xmlns:a16="http://schemas.microsoft.com/office/drawing/2014/main" id="{DD3023D6-CABA-40A0-8343-9949F637A151}"/>
              </a:ext>
            </a:extLst>
          </p:cNvPr>
          <p:cNvSpPr txBox="1">
            <a:spLocks/>
          </p:cNvSpPr>
          <p:nvPr/>
        </p:nvSpPr>
        <p:spPr>
          <a:xfrm>
            <a:off x="1399257" y="4073000"/>
            <a:ext cx="1426655"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Approval, sponsorship and resources</a:t>
            </a:r>
          </a:p>
        </p:txBody>
      </p:sp>
      <p:sp>
        <p:nvSpPr>
          <p:cNvPr id="13" name="Wave 12">
            <a:extLst>
              <a:ext uri="{FF2B5EF4-FFF2-40B4-BE49-F238E27FC236}">
                <a16:creationId xmlns:a16="http://schemas.microsoft.com/office/drawing/2014/main" id="{03BC1DAC-F6B9-4467-8385-5CF924A1F404}"/>
              </a:ext>
            </a:extLst>
          </p:cNvPr>
          <p:cNvSpPr/>
          <p:nvPr/>
        </p:nvSpPr>
        <p:spPr>
          <a:xfrm>
            <a:off x="1272734" y="4533676"/>
            <a:ext cx="1553178" cy="661270"/>
          </a:xfrm>
          <a:prstGeom prst="wave">
            <a:avLst>
              <a:gd name="adj1" fmla="val 786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Subtitle 2">
            <a:extLst>
              <a:ext uri="{FF2B5EF4-FFF2-40B4-BE49-F238E27FC236}">
                <a16:creationId xmlns:a16="http://schemas.microsoft.com/office/drawing/2014/main" id="{E4C5EE95-FACB-46D1-A7D7-256D1915E0D7}"/>
              </a:ext>
            </a:extLst>
          </p:cNvPr>
          <p:cNvSpPr txBox="1">
            <a:spLocks/>
          </p:cNvSpPr>
          <p:nvPr/>
        </p:nvSpPr>
        <p:spPr>
          <a:xfrm>
            <a:off x="1399257" y="4691037"/>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Decide a project management process</a:t>
            </a:r>
          </a:p>
        </p:txBody>
      </p:sp>
      <p:sp>
        <p:nvSpPr>
          <p:cNvPr id="15" name="Wave 14">
            <a:extLst>
              <a:ext uri="{FF2B5EF4-FFF2-40B4-BE49-F238E27FC236}">
                <a16:creationId xmlns:a16="http://schemas.microsoft.com/office/drawing/2014/main" id="{78EEF6D6-B4DB-4BF1-AEBE-02AF50CDC2DE}"/>
              </a:ext>
            </a:extLst>
          </p:cNvPr>
          <p:cNvSpPr/>
          <p:nvPr/>
        </p:nvSpPr>
        <p:spPr>
          <a:xfrm>
            <a:off x="1272734" y="5149774"/>
            <a:ext cx="1553178" cy="661270"/>
          </a:xfrm>
          <a:prstGeom prst="wave">
            <a:avLst>
              <a:gd name="adj1" fmla="val 786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Subtitle 2">
            <a:extLst>
              <a:ext uri="{FF2B5EF4-FFF2-40B4-BE49-F238E27FC236}">
                <a16:creationId xmlns:a16="http://schemas.microsoft.com/office/drawing/2014/main" id="{4899C56B-5D91-4675-9750-178850A8234F}"/>
              </a:ext>
            </a:extLst>
          </p:cNvPr>
          <p:cNvSpPr txBox="1">
            <a:spLocks/>
          </p:cNvSpPr>
          <p:nvPr/>
        </p:nvSpPr>
        <p:spPr>
          <a:xfrm>
            <a:off x="1399257" y="5307135"/>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Collaborative project site creation</a:t>
            </a:r>
          </a:p>
        </p:txBody>
      </p:sp>
      <p:sp>
        <p:nvSpPr>
          <p:cNvPr id="17" name="Wave 16">
            <a:extLst>
              <a:ext uri="{FF2B5EF4-FFF2-40B4-BE49-F238E27FC236}">
                <a16:creationId xmlns:a16="http://schemas.microsoft.com/office/drawing/2014/main" id="{2F3210C8-A503-4D06-A705-AE537976451F}"/>
              </a:ext>
            </a:extLst>
          </p:cNvPr>
          <p:cNvSpPr/>
          <p:nvPr/>
        </p:nvSpPr>
        <p:spPr>
          <a:xfrm>
            <a:off x="3131226" y="2813441"/>
            <a:ext cx="1553178" cy="1022202"/>
          </a:xfrm>
          <a:prstGeom prst="wave">
            <a:avLst>
              <a:gd name="adj1" fmla="val 538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Wave 17">
            <a:extLst>
              <a:ext uri="{FF2B5EF4-FFF2-40B4-BE49-F238E27FC236}">
                <a16:creationId xmlns:a16="http://schemas.microsoft.com/office/drawing/2014/main" id="{96CC5298-4548-4C61-9912-24689A02B6F5}"/>
              </a:ext>
            </a:extLst>
          </p:cNvPr>
          <p:cNvSpPr/>
          <p:nvPr/>
        </p:nvSpPr>
        <p:spPr>
          <a:xfrm>
            <a:off x="3131226" y="3915639"/>
            <a:ext cx="1553178" cy="661270"/>
          </a:xfrm>
          <a:prstGeom prst="wave">
            <a:avLst>
              <a:gd name="adj1" fmla="val 786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Wave 18">
            <a:extLst>
              <a:ext uri="{FF2B5EF4-FFF2-40B4-BE49-F238E27FC236}">
                <a16:creationId xmlns:a16="http://schemas.microsoft.com/office/drawing/2014/main" id="{3F0E364F-2002-4729-84C2-27E6D4642ABD}"/>
              </a:ext>
            </a:extLst>
          </p:cNvPr>
          <p:cNvSpPr/>
          <p:nvPr/>
        </p:nvSpPr>
        <p:spPr>
          <a:xfrm flipH="1">
            <a:off x="3131226" y="2109269"/>
            <a:ext cx="552907" cy="500597"/>
          </a:xfrm>
          <a:prstGeom prst="wave">
            <a:avLst>
              <a:gd name="adj1" fmla="val 845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TextBox 19">
            <a:extLst>
              <a:ext uri="{FF2B5EF4-FFF2-40B4-BE49-F238E27FC236}">
                <a16:creationId xmlns:a16="http://schemas.microsoft.com/office/drawing/2014/main" id="{0AC358DB-FE35-49EE-ADE0-5DA616BD2423}"/>
              </a:ext>
            </a:extLst>
          </p:cNvPr>
          <p:cNvSpPr txBox="1"/>
          <p:nvPr/>
        </p:nvSpPr>
        <p:spPr>
          <a:xfrm>
            <a:off x="3205541" y="2190291"/>
            <a:ext cx="404278" cy="338554"/>
          </a:xfrm>
          <a:prstGeom prst="rect">
            <a:avLst/>
          </a:prstGeom>
          <a:noFill/>
        </p:spPr>
        <p:txBody>
          <a:bodyPr wrap="none" rtlCol="0" anchor="ctr" anchorCtr="0">
            <a:spAutoFit/>
          </a:bodyPr>
          <a:lstStyle/>
          <a:p>
            <a:pPr algn="ctr"/>
            <a:r>
              <a:rPr lang="en-US" sz="1600" dirty="0">
                <a:solidFill>
                  <a:schemeClr val="bg1"/>
                </a:solidFill>
                <a:ea typeface="Lato Light" panose="020F0502020204030203" pitchFamily="34" charset="0"/>
                <a:cs typeface="Lato Light" panose="020F0502020204030203" pitchFamily="34" charset="0"/>
              </a:rPr>
              <a:t>02</a:t>
            </a:r>
          </a:p>
        </p:txBody>
      </p:sp>
      <p:sp>
        <p:nvSpPr>
          <p:cNvPr id="21" name="TextBox 20">
            <a:extLst>
              <a:ext uri="{FF2B5EF4-FFF2-40B4-BE49-F238E27FC236}">
                <a16:creationId xmlns:a16="http://schemas.microsoft.com/office/drawing/2014/main" id="{0A9CFEF9-8966-4EE6-8440-F0C2E94F5DAF}"/>
              </a:ext>
            </a:extLst>
          </p:cNvPr>
          <p:cNvSpPr txBox="1"/>
          <p:nvPr/>
        </p:nvSpPr>
        <p:spPr>
          <a:xfrm>
            <a:off x="3257750" y="2909045"/>
            <a:ext cx="1300131" cy="830997"/>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PLAN AND  SET UP THE PROJECT</a:t>
            </a:r>
          </a:p>
        </p:txBody>
      </p:sp>
      <p:sp>
        <p:nvSpPr>
          <p:cNvPr id="22" name="Subtitle 2">
            <a:extLst>
              <a:ext uri="{FF2B5EF4-FFF2-40B4-BE49-F238E27FC236}">
                <a16:creationId xmlns:a16="http://schemas.microsoft.com/office/drawing/2014/main" id="{92744C4B-468F-4737-8A6F-8F640F1A1F9F}"/>
              </a:ext>
            </a:extLst>
          </p:cNvPr>
          <p:cNvSpPr txBox="1">
            <a:spLocks/>
          </p:cNvSpPr>
          <p:nvPr/>
        </p:nvSpPr>
        <p:spPr>
          <a:xfrm>
            <a:off x="3257750" y="4149945"/>
            <a:ext cx="1300131" cy="1926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Plan the project</a:t>
            </a:r>
          </a:p>
        </p:txBody>
      </p:sp>
      <p:sp>
        <p:nvSpPr>
          <p:cNvPr id="23" name="Wave 22">
            <a:extLst>
              <a:ext uri="{FF2B5EF4-FFF2-40B4-BE49-F238E27FC236}">
                <a16:creationId xmlns:a16="http://schemas.microsoft.com/office/drawing/2014/main" id="{E3710F4B-5ACB-47FB-8273-E8A0C1CA53F1}"/>
              </a:ext>
            </a:extLst>
          </p:cNvPr>
          <p:cNvSpPr/>
          <p:nvPr/>
        </p:nvSpPr>
        <p:spPr>
          <a:xfrm>
            <a:off x="3131226" y="4533676"/>
            <a:ext cx="1553178" cy="661270"/>
          </a:xfrm>
          <a:prstGeom prst="wave">
            <a:avLst>
              <a:gd name="adj1" fmla="val 786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Subtitle 2">
            <a:extLst>
              <a:ext uri="{FF2B5EF4-FFF2-40B4-BE49-F238E27FC236}">
                <a16:creationId xmlns:a16="http://schemas.microsoft.com/office/drawing/2014/main" id="{3A16D591-CD28-4510-B7B8-622A289C23A0}"/>
              </a:ext>
            </a:extLst>
          </p:cNvPr>
          <p:cNvSpPr txBox="1">
            <a:spLocks/>
          </p:cNvSpPr>
          <p:nvPr/>
        </p:nvSpPr>
        <p:spPr>
          <a:xfrm>
            <a:off x="3257750" y="4691037"/>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Desk check the project plan</a:t>
            </a:r>
          </a:p>
        </p:txBody>
      </p:sp>
      <p:sp>
        <p:nvSpPr>
          <p:cNvPr id="25" name="Wave 24">
            <a:extLst>
              <a:ext uri="{FF2B5EF4-FFF2-40B4-BE49-F238E27FC236}">
                <a16:creationId xmlns:a16="http://schemas.microsoft.com/office/drawing/2014/main" id="{90ED1097-4268-48F6-A862-83D8A3478D5F}"/>
              </a:ext>
            </a:extLst>
          </p:cNvPr>
          <p:cNvSpPr/>
          <p:nvPr/>
        </p:nvSpPr>
        <p:spPr>
          <a:xfrm>
            <a:off x="3131226" y="5149774"/>
            <a:ext cx="1553178" cy="661270"/>
          </a:xfrm>
          <a:prstGeom prst="wave">
            <a:avLst>
              <a:gd name="adj1" fmla="val 786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Subtitle 2">
            <a:extLst>
              <a:ext uri="{FF2B5EF4-FFF2-40B4-BE49-F238E27FC236}">
                <a16:creationId xmlns:a16="http://schemas.microsoft.com/office/drawing/2014/main" id="{DB47D1DB-345C-45D5-A368-F01CC86E8FC3}"/>
              </a:ext>
            </a:extLst>
          </p:cNvPr>
          <p:cNvSpPr txBox="1">
            <a:spLocks/>
          </p:cNvSpPr>
          <p:nvPr/>
        </p:nvSpPr>
        <p:spPr>
          <a:xfrm>
            <a:off x="3257750" y="5307135"/>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Notify the team of their responsibilities</a:t>
            </a:r>
          </a:p>
        </p:txBody>
      </p:sp>
      <p:sp>
        <p:nvSpPr>
          <p:cNvPr id="27" name="Wave 26">
            <a:extLst>
              <a:ext uri="{FF2B5EF4-FFF2-40B4-BE49-F238E27FC236}">
                <a16:creationId xmlns:a16="http://schemas.microsoft.com/office/drawing/2014/main" id="{E836615C-A9C4-4A19-8233-4CA1344CAB74}"/>
              </a:ext>
            </a:extLst>
          </p:cNvPr>
          <p:cNvSpPr/>
          <p:nvPr/>
        </p:nvSpPr>
        <p:spPr>
          <a:xfrm>
            <a:off x="4975717" y="2813441"/>
            <a:ext cx="1553178" cy="1022202"/>
          </a:xfrm>
          <a:prstGeom prst="wave">
            <a:avLst>
              <a:gd name="adj1" fmla="val 5387"/>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Wave 27">
            <a:extLst>
              <a:ext uri="{FF2B5EF4-FFF2-40B4-BE49-F238E27FC236}">
                <a16:creationId xmlns:a16="http://schemas.microsoft.com/office/drawing/2014/main" id="{6A38229F-5F92-42C9-B231-A9C02189A8D8}"/>
              </a:ext>
            </a:extLst>
          </p:cNvPr>
          <p:cNvSpPr/>
          <p:nvPr/>
        </p:nvSpPr>
        <p:spPr>
          <a:xfrm>
            <a:off x="4975717" y="3915639"/>
            <a:ext cx="1553178" cy="661270"/>
          </a:xfrm>
          <a:prstGeom prst="wave">
            <a:avLst>
              <a:gd name="adj1" fmla="val 786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Wave 28">
            <a:extLst>
              <a:ext uri="{FF2B5EF4-FFF2-40B4-BE49-F238E27FC236}">
                <a16:creationId xmlns:a16="http://schemas.microsoft.com/office/drawing/2014/main" id="{4E74F88D-11DD-4F05-A557-319AF1B42DC4}"/>
              </a:ext>
            </a:extLst>
          </p:cNvPr>
          <p:cNvSpPr/>
          <p:nvPr/>
        </p:nvSpPr>
        <p:spPr>
          <a:xfrm flipH="1">
            <a:off x="4975717" y="2109269"/>
            <a:ext cx="552907" cy="500597"/>
          </a:xfrm>
          <a:prstGeom prst="wave">
            <a:avLst>
              <a:gd name="adj1" fmla="val 845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TextBox 29">
            <a:extLst>
              <a:ext uri="{FF2B5EF4-FFF2-40B4-BE49-F238E27FC236}">
                <a16:creationId xmlns:a16="http://schemas.microsoft.com/office/drawing/2014/main" id="{7A9B8BE2-B543-4AD8-907F-68FC8EB29FB9}"/>
              </a:ext>
            </a:extLst>
          </p:cNvPr>
          <p:cNvSpPr txBox="1"/>
          <p:nvPr/>
        </p:nvSpPr>
        <p:spPr>
          <a:xfrm>
            <a:off x="5048428" y="2190291"/>
            <a:ext cx="407484" cy="338554"/>
          </a:xfrm>
          <a:prstGeom prst="rect">
            <a:avLst/>
          </a:prstGeom>
          <a:noFill/>
        </p:spPr>
        <p:txBody>
          <a:bodyPr wrap="none" rtlCol="0" anchor="ctr" anchorCtr="0">
            <a:spAutoFit/>
          </a:bodyPr>
          <a:lstStyle/>
          <a:p>
            <a:pPr algn="ctr"/>
            <a:r>
              <a:rPr lang="en-US" sz="1600" dirty="0">
                <a:solidFill>
                  <a:schemeClr val="bg1"/>
                </a:solidFill>
                <a:ea typeface="Lato Light" panose="020F0502020204030203" pitchFamily="34" charset="0"/>
                <a:cs typeface="Lato Light" panose="020F0502020204030203" pitchFamily="34" charset="0"/>
              </a:rPr>
              <a:t>03</a:t>
            </a:r>
          </a:p>
        </p:txBody>
      </p:sp>
      <p:sp>
        <p:nvSpPr>
          <p:cNvPr id="31" name="TextBox 30">
            <a:extLst>
              <a:ext uri="{FF2B5EF4-FFF2-40B4-BE49-F238E27FC236}">
                <a16:creationId xmlns:a16="http://schemas.microsoft.com/office/drawing/2014/main" id="{88C4CA46-CF6E-4CB9-B272-030445729D91}"/>
              </a:ext>
            </a:extLst>
          </p:cNvPr>
          <p:cNvSpPr txBox="1"/>
          <p:nvPr/>
        </p:nvSpPr>
        <p:spPr>
          <a:xfrm>
            <a:off x="5102241" y="3032155"/>
            <a:ext cx="1263687" cy="584775"/>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WORK THE PROJECT</a:t>
            </a:r>
          </a:p>
        </p:txBody>
      </p:sp>
      <p:sp>
        <p:nvSpPr>
          <p:cNvPr id="32" name="Subtitle 2">
            <a:extLst>
              <a:ext uri="{FF2B5EF4-FFF2-40B4-BE49-F238E27FC236}">
                <a16:creationId xmlns:a16="http://schemas.microsoft.com/office/drawing/2014/main" id="{049D1A97-4C7F-4799-87F0-1495D66923B3}"/>
              </a:ext>
            </a:extLst>
          </p:cNvPr>
          <p:cNvSpPr txBox="1">
            <a:spLocks/>
          </p:cNvSpPr>
          <p:nvPr/>
        </p:nvSpPr>
        <p:spPr>
          <a:xfrm>
            <a:off x="5102241" y="4149945"/>
            <a:ext cx="1300131" cy="1926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Find work</a:t>
            </a:r>
          </a:p>
        </p:txBody>
      </p:sp>
      <p:sp>
        <p:nvSpPr>
          <p:cNvPr id="33" name="Wave 32">
            <a:extLst>
              <a:ext uri="{FF2B5EF4-FFF2-40B4-BE49-F238E27FC236}">
                <a16:creationId xmlns:a16="http://schemas.microsoft.com/office/drawing/2014/main" id="{67F1FF45-676C-4A3E-B464-A5E34ED10E84}"/>
              </a:ext>
            </a:extLst>
          </p:cNvPr>
          <p:cNvSpPr/>
          <p:nvPr/>
        </p:nvSpPr>
        <p:spPr>
          <a:xfrm>
            <a:off x="4975717" y="4533676"/>
            <a:ext cx="1553178" cy="661270"/>
          </a:xfrm>
          <a:prstGeom prst="wave">
            <a:avLst>
              <a:gd name="adj1" fmla="val 786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Subtitle 2">
            <a:extLst>
              <a:ext uri="{FF2B5EF4-FFF2-40B4-BE49-F238E27FC236}">
                <a16:creationId xmlns:a16="http://schemas.microsoft.com/office/drawing/2014/main" id="{8537F90E-746E-4E0F-A323-08BEBF35106F}"/>
              </a:ext>
            </a:extLst>
          </p:cNvPr>
          <p:cNvSpPr txBox="1">
            <a:spLocks/>
          </p:cNvSpPr>
          <p:nvPr/>
        </p:nvSpPr>
        <p:spPr>
          <a:xfrm>
            <a:off x="5102241" y="4767982"/>
            <a:ext cx="1300131" cy="1926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Do work</a:t>
            </a:r>
          </a:p>
        </p:txBody>
      </p:sp>
      <p:sp>
        <p:nvSpPr>
          <p:cNvPr id="35" name="Wave 34">
            <a:extLst>
              <a:ext uri="{FF2B5EF4-FFF2-40B4-BE49-F238E27FC236}">
                <a16:creationId xmlns:a16="http://schemas.microsoft.com/office/drawing/2014/main" id="{3840E231-B15C-4D2B-8EC7-3C0AD47EE29F}"/>
              </a:ext>
            </a:extLst>
          </p:cNvPr>
          <p:cNvSpPr/>
          <p:nvPr/>
        </p:nvSpPr>
        <p:spPr>
          <a:xfrm>
            <a:off x="4975717" y="5149774"/>
            <a:ext cx="1553178" cy="661270"/>
          </a:xfrm>
          <a:prstGeom prst="wave">
            <a:avLst>
              <a:gd name="adj1" fmla="val 786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Subtitle 2">
            <a:extLst>
              <a:ext uri="{FF2B5EF4-FFF2-40B4-BE49-F238E27FC236}">
                <a16:creationId xmlns:a16="http://schemas.microsoft.com/office/drawing/2014/main" id="{C49A38DF-045F-4FF4-A9D2-348D0D421FF1}"/>
              </a:ext>
            </a:extLst>
          </p:cNvPr>
          <p:cNvSpPr txBox="1">
            <a:spLocks/>
          </p:cNvSpPr>
          <p:nvPr/>
        </p:nvSpPr>
        <p:spPr>
          <a:xfrm>
            <a:off x="5102241" y="5307135"/>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Update progress on the work</a:t>
            </a:r>
          </a:p>
        </p:txBody>
      </p:sp>
      <p:sp>
        <p:nvSpPr>
          <p:cNvPr id="37" name="Wave 36">
            <a:extLst>
              <a:ext uri="{FF2B5EF4-FFF2-40B4-BE49-F238E27FC236}">
                <a16:creationId xmlns:a16="http://schemas.microsoft.com/office/drawing/2014/main" id="{946E816A-6435-4C73-A860-E56EDE03382A}"/>
              </a:ext>
            </a:extLst>
          </p:cNvPr>
          <p:cNvSpPr/>
          <p:nvPr/>
        </p:nvSpPr>
        <p:spPr>
          <a:xfrm>
            <a:off x="6820209" y="2813441"/>
            <a:ext cx="1553178" cy="1022202"/>
          </a:xfrm>
          <a:prstGeom prst="wave">
            <a:avLst>
              <a:gd name="adj1" fmla="val 538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Wave 37">
            <a:extLst>
              <a:ext uri="{FF2B5EF4-FFF2-40B4-BE49-F238E27FC236}">
                <a16:creationId xmlns:a16="http://schemas.microsoft.com/office/drawing/2014/main" id="{4E146659-DF50-456F-8DBF-49D93F9B496C}"/>
              </a:ext>
            </a:extLst>
          </p:cNvPr>
          <p:cNvSpPr/>
          <p:nvPr/>
        </p:nvSpPr>
        <p:spPr>
          <a:xfrm>
            <a:off x="6820209" y="3915639"/>
            <a:ext cx="1553178" cy="661270"/>
          </a:xfrm>
          <a:prstGeom prst="wave">
            <a:avLst>
              <a:gd name="adj1" fmla="val 786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 name="Wave 38">
            <a:extLst>
              <a:ext uri="{FF2B5EF4-FFF2-40B4-BE49-F238E27FC236}">
                <a16:creationId xmlns:a16="http://schemas.microsoft.com/office/drawing/2014/main" id="{5F19B417-6611-480B-B2C9-4ECDB2A20416}"/>
              </a:ext>
            </a:extLst>
          </p:cNvPr>
          <p:cNvSpPr/>
          <p:nvPr/>
        </p:nvSpPr>
        <p:spPr>
          <a:xfrm flipH="1">
            <a:off x="6820209" y="2109269"/>
            <a:ext cx="552907" cy="500597"/>
          </a:xfrm>
          <a:prstGeom prst="wave">
            <a:avLst>
              <a:gd name="adj1" fmla="val 845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TextBox 39">
            <a:extLst>
              <a:ext uri="{FF2B5EF4-FFF2-40B4-BE49-F238E27FC236}">
                <a16:creationId xmlns:a16="http://schemas.microsoft.com/office/drawing/2014/main" id="{0F264625-C060-4B88-96E4-832F15019B4B}"/>
              </a:ext>
            </a:extLst>
          </p:cNvPr>
          <p:cNvSpPr txBox="1"/>
          <p:nvPr/>
        </p:nvSpPr>
        <p:spPr>
          <a:xfrm>
            <a:off x="6888913" y="2190291"/>
            <a:ext cx="415498" cy="338554"/>
          </a:xfrm>
          <a:prstGeom prst="rect">
            <a:avLst/>
          </a:prstGeom>
          <a:noFill/>
        </p:spPr>
        <p:txBody>
          <a:bodyPr wrap="none" rtlCol="0" anchor="ctr" anchorCtr="0">
            <a:spAutoFit/>
          </a:bodyPr>
          <a:lstStyle/>
          <a:p>
            <a:pPr algn="ctr"/>
            <a:r>
              <a:rPr lang="en-US" sz="1600" dirty="0">
                <a:solidFill>
                  <a:schemeClr val="bg1"/>
                </a:solidFill>
                <a:ea typeface="Lato Light" panose="020F0502020204030203" pitchFamily="34" charset="0"/>
                <a:cs typeface="Lato Light" panose="020F0502020204030203" pitchFamily="34" charset="0"/>
              </a:rPr>
              <a:t>04</a:t>
            </a:r>
          </a:p>
        </p:txBody>
      </p:sp>
      <p:sp>
        <p:nvSpPr>
          <p:cNvPr id="41" name="TextBox 40">
            <a:extLst>
              <a:ext uri="{FF2B5EF4-FFF2-40B4-BE49-F238E27FC236}">
                <a16:creationId xmlns:a16="http://schemas.microsoft.com/office/drawing/2014/main" id="{C0F6D085-B3A5-414D-9433-10A86C177F14}"/>
              </a:ext>
            </a:extLst>
          </p:cNvPr>
          <p:cNvSpPr txBox="1"/>
          <p:nvPr/>
        </p:nvSpPr>
        <p:spPr>
          <a:xfrm>
            <a:off x="6946732" y="2909044"/>
            <a:ext cx="1263687" cy="830997"/>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TRACK AND RE-PLAN PROJECT</a:t>
            </a:r>
          </a:p>
        </p:txBody>
      </p:sp>
      <p:sp>
        <p:nvSpPr>
          <p:cNvPr id="42" name="Subtitle 2">
            <a:extLst>
              <a:ext uri="{FF2B5EF4-FFF2-40B4-BE49-F238E27FC236}">
                <a16:creationId xmlns:a16="http://schemas.microsoft.com/office/drawing/2014/main" id="{7C7A1609-EFCA-4C76-8468-C9EFC9DC9F00}"/>
              </a:ext>
            </a:extLst>
          </p:cNvPr>
          <p:cNvSpPr txBox="1">
            <a:spLocks/>
          </p:cNvSpPr>
          <p:nvPr/>
        </p:nvSpPr>
        <p:spPr>
          <a:xfrm>
            <a:off x="6946732" y="4073000"/>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Check and understand progress</a:t>
            </a:r>
          </a:p>
        </p:txBody>
      </p:sp>
      <p:sp>
        <p:nvSpPr>
          <p:cNvPr id="43" name="Wave 42">
            <a:extLst>
              <a:ext uri="{FF2B5EF4-FFF2-40B4-BE49-F238E27FC236}">
                <a16:creationId xmlns:a16="http://schemas.microsoft.com/office/drawing/2014/main" id="{698064C7-7CEA-44CD-92C9-90D97D79EB36}"/>
              </a:ext>
            </a:extLst>
          </p:cNvPr>
          <p:cNvSpPr/>
          <p:nvPr/>
        </p:nvSpPr>
        <p:spPr>
          <a:xfrm>
            <a:off x="6820209" y="4533676"/>
            <a:ext cx="1553178" cy="661270"/>
          </a:xfrm>
          <a:prstGeom prst="wave">
            <a:avLst>
              <a:gd name="adj1" fmla="val 786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Subtitle 2">
            <a:extLst>
              <a:ext uri="{FF2B5EF4-FFF2-40B4-BE49-F238E27FC236}">
                <a16:creationId xmlns:a16="http://schemas.microsoft.com/office/drawing/2014/main" id="{E16A4009-9416-435A-BBDB-A968AB351172}"/>
              </a:ext>
            </a:extLst>
          </p:cNvPr>
          <p:cNvSpPr txBox="1">
            <a:spLocks/>
          </p:cNvSpPr>
          <p:nvPr/>
        </p:nvSpPr>
        <p:spPr>
          <a:xfrm>
            <a:off x="6946732" y="4691037"/>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Find and manage exceptions</a:t>
            </a:r>
          </a:p>
        </p:txBody>
      </p:sp>
      <p:sp>
        <p:nvSpPr>
          <p:cNvPr id="45" name="Wave 44">
            <a:extLst>
              <a:ext uri="{FF2B5EF4-FFF2-40B4-BE49-F238E27FC236}">
                <a16:creationId xmlns:a16="http://schemas.microsoft.com/office/drawing/2014/main" id="{39AFB98C-AE98-4540-BA68-A413F86CEF2F}"/>
              </a:ext>
            </a:extLst>
          </p:cNvPr>
          <p:cNvSpPr/>
          <p:nvPr/>
        </p:nvSpPr>
        <p:spPr>
          <a:xfrm>
            <a:off x="6820209" y="5149774"/>
            <a:ext cx="1553178" cy="661270"/>
          </a:xfrm>
          <a:prstGeom prst="wave">
            <a:avLst>
              <a:gd name="adj1" fmla="val 786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Subtitle 2">
            <a:extLst>
              <a:ext uri="{FF2B5EF4-FFF2-40B4-BE49-F238E27FC236}">
                <a16:creationId xmlns:a16="http://schemas.microsoft.com/office/drawing/2014/main" id="{F3FB8B8A-D99E-4023-B66A-F36BBA33B944}"/>
              </a:ext>
            </a:extLst>
          </p:cNvPr>
          <p:cNvSpPr txBox="1">
            <a:spLocks/>
          </p:cNvSpPr>
          <p:nvPr/>
        </p:nvSpPr>
        <p:spPr>
          <a:xfrm>
            <a:off x="6946732" y="5384080"/>
            <a:ext cx="1300131" cy="1926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Re-plan the project</a:t>
            </a:r>
          </a:p>
        </p:txBody>
      </p:sp>
      <p:sp>
        <p:nvSpPr>
          <p:cNvPr id="47" name="Wave 46">
            <a:extLst>
              <a:ext uri="{FF2B5EF4-FFF2-40B4-BE49-F238E27FC236}">
                <a16:creationId xmlns:a16="http://schemas.microsoft.com/office/drawing/2014/main" id="{58C60DA0-237C-4089-8415-1C8416A3888B}"/>
              </a:ext>
            </a:extLst>
          </p:cNvPr>
          <p:cNvSpPr/>
          <p:nvPr/>
        </p:nvSpPr>
        <p:spPr>
          <a:xfrm>
            <a:off x="8678700" y="2813441"/>
            <a:ext cx="1553178" cy="1022202"/>
          </a:xfrm>
          <a:prstGeom prst="wave">
            <a:avLst>
              <a:gd name="adj1" fmla="val 5387"/>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Wave 47">
            <a:extLst>
              <a:ext uri="{FF2B5EF4-FFF2-40B4-BE49-F238E27FC236}">
                <a16:creationId xmlns:a16="http://schemas.microsoft.com/office/drawing/2014/main" id="{042132F1-7399-4188-8974-5B92EB877630}"/>
              </a:ext>
            </a:extLst>
          </p:cNvPr>
          <p:cNvSpPr/>
          <p:nvPr/>
        </p:nvSpPr>
        <p:spPr>
          <a:xfrm>
            <a:off x="8678700" y="3915639"/>
            <a:ext cx="1553178" cy="661270"/>
          </a:xfrm>
          <a:prstGeom prst="wave">
            <a:avLst>
              <a:gd name="adj1" fmla="val 786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 name="Wave 48">
            <a:extLst>
              <a:ext uri="{FF2B5EF4-FFF2-40B4-BE49-F238E27FC236}">
                <a16:creationId xmlns:a16="http://schemas.microsoft.com/office/drawing/2014/main" id="{29EE5040-C536-4BAB-92FF-6C410EF02335}"/>
              </a:ext>
            </a:extLst>
          </p:cNvPr>
          <p:cNvSpPr/>
          <p:nvPr/>
        </p:nvSpPr>
        <p:spPr>
          <a:xfrm flipH="1">
            <a:off x="8678700" y="2109269"/>
            <a:ext cx="552907" cy="500597"/>
          </a:xfrm>
          <a:prstGeom prst="wave">
            <a:avLst>
              <a:gd name="adj1" fmla="val 845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 name="TextBox 49">
            <a:extLst>
              <a:ext uri="{FF2B5EF4-FFF2-40B4-BE49-F238E27FC236}">
                <a16:creationId xmlns:a16="http://schemas.microsoft.com/office/drawing/2014/main" id="{CC8F74BF-FEE3-4914-85B3-064DFC33317C}"/>
              </a:ext>
            </a:extLst>
          </p:cNvPr>
          <p:cNvSpPr txBox="1"/>
          <p:nvPr/>
        </p:nvSpPr>
        <p:spPr>
          <a:xfrm>
            <a:off x="8749809" y="2190291"/>
            <a:ext cx="410690" cy="338554"/>
          </a:xfrm>
          <a:prstGeom prst="rect">
            <a:avLst/>
          </a:prstGeom>
          <a:noFill/>
        </p:spPr>
        <p:txBody>
          <a:bodyPr wrap="none" rtlCol="0" anchor="ctr" anchorCtr="0">
            <a:spAutoFit/>
          </a:bodyPr>
          <a:lstStyle/>
          <a:p>
            <a:pPr algn="ctr"/>
            <a:r>
              <a:rPr lang="en-US" sz="1600" dirty="0">
                <a:solidFill>
                  <a:schemeClr val="bg1"/>
                </a:solidFill>
                <a:ea typeface="Lato Light" panose="020F0502020204030203" pitchFamily="34" charset="0"/>
                <a:cs typeface="Lato Light" panose="020F0502020204030203" pitchFamily="34" charset="0"/>
              </a:rPr>
              <a:t>05</a:t>
            </a:r>
          </a:p>
        </p:txBody>
      </p:sp>
      <p:sp>
        <p:nvSpPr>
          <p:cNvPr id="51" name="TextBox 50">
            <a:extLst>
              <a:ext uri="{FF2B5EF4-FFF2-40B4-BE49-F238E27FC236}">
                <a16:creationId xmlns:a16="http://schemas.microsoft.com/office/drawing/2014/main" id="{B2DAD5B6-A661-45C4-88A9-22B4DD9A2519}"/>
              </a:ext>
            </a:extLst>
          </p:cNvPr>
          <p:cNvSpPr txBox="1"/>
          <p:nvPr/>
        </p:nvSpPr>
        <p:spPr>
          <a:xfrm>
            <a:off x="8805224" y="3032155"/>
            <a:ext cx="1263687" cy="584775"/>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CLOSE THE PROJECT</a:t>
            </a:r>
          </a:p>
        </p:txBody>
      </p:sp>
      <p:sp>
        <p:nvSpPr>
          <p:cNvPr id="52" name="Subtitle 2">
            <a:extLst>
              <a:ext uri="{FF2B5EF4-FFF2-40B4-BE49-F238E27FC236}">
                <a16:creationId xmlns:a16="http://schemas.microsoft.com/office/drawing/2014/main" id="{5E88A3BF-D9F5-412A-AB9D-9CCA8B5DE2D8}"/>
              </a:ext>
            </a:extLst>
          </p:cNvPr>
          <p:cNvSpPr txBox="1">
            <a:spLocks/>
          </p:cNvSpPr>
          <p:nvPr/>
        </p:nvSpPr>
        <p:spPr>
          <a:xfrm>
            <a:off x="8805224" y="4073000"/>
            <a:ext cx="1300131" cy="3465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Document “lessons learned”</a:t>
            </a:r>
          </a:p>
        </p:txBody>
      </p:sp>
      <p:sp>
        <p:nvSpPr>
          <p:cNvPr id="53" name="Wave 52">
            <a:extLst>
              <a:ext uri="{FF2B5EF4-FFF2-40B4-BE49-F238E27FC236}">
                <a16:creationId xmlns:a16="http://schemas.microsoft.com/office/drawing/2014/main" id="{FC675C84-C0FE-434A-8FC5-829361EC8F09}"/>
              </a:ext>
            </a:extLst>
          </p:cNvPr>
          <p:cNvSpPr/>
          <p:nvPr/>
        </p:nvSpPr>
        <p:spPr>
          <a:xfrm>
            <a:off x="8678700" y="4533676"/>
            <a:ext cx="1553178" cy="661270"/>
          </a:xfrm>
          <a:prstGeom prst="wave">
            <a:avLst>
              <a:gd name="adj1" fmla="val 786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4" name="Subtitle 2">
            <a:extLst>
              <a:ext uri="{FF2B5EF4-FFF2-40B4-BE49-F238E27FC236}">
                <a16:creationId xmlns:a16="http://schemas.microsoft.com/office/drawing/2014/main" id="{C646CEC0-09DB-4D0E-90E9-61E06B02052C}"/>
              </a:ext>
            </a:extLst>
          </p:cNvPr>
          <p:cNvSpPr txBox="1">
            <a:spLocks/>
          </p:cNvSpPr>
          <p:nvPr/>
        </p:nvSpPr>
        <p:spPr>
          <a:xfrm>
            <a:off x="8805224" y="4767982"/>
            <a:ext cx="1300131" cy="1926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mn-lt"/>
                <a:ea typeface="Lato Light" panose="020F0502020204030203" pitchFamily="34" charset="0"/>
                <a:cs typeface="Lato Light" panose="020F0502020204030203" pitchFamily="34" charset="0"/>
              </a:rPr>
              <a:t>Close the project site</a:t>
            </a:r>
          </a:p>
        </p:txBody>
      </p:sp>
    </p:spTree>
    <p:extLst>
      <p:ext uri="{BB962C8B-B14F-4D97-AF65-F5344CB8AC3E}">
        <p14:creationId xmlns:p14="http://schemas.microsoft.com/office/powerpoint/2010/main" val="120734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EC2A6-EB8D-4C28-A7E1-3E42F5C2389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A61A262-1878-4FAF-B0F7-CDF1C0CF764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BC7A74-7CC4-4CEA-A0F4-FE2FCEDE4034}"/>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0C448C79-AC91-4B9C-912D-F1AC650280E1}"/>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326093EB-8D08-4DF9-9357-3B40CEF9DDA3}"/>
              </a:ext>
            </a:extLst>
          </p:cNvPr>
          <p:cNvSpPr>
            <a:spLocks noGrp="1"/>
          </p:cNvSpPr>
          <p:nvPr>
            <p:ph type="body" sz="quarter" idx="13"/>
          </p:nvPr>
        </p:nvSpPr>
        <p:spPr/>
        <p:txBody>
          <a:bodyPr/>
          <a:lstStyle/>
          <a:p>
            <a:endParaRPr lang="en-ZA"/>
          </a:p>
        </p:txBody>
      </p:sp>
      <p:grpSp>
        <p:nvGrpSpPr>
          <p:cNvPr id="74" name="Group 73">
            <a:extLst>
              <a:ext uri="{FF2B5EF4-FFF2-40B4-BE49-F238E27FC236}">
                <a16:creationId xmlns:a16="http://schemas.microsoft.com/office/drawing/2014/main" id="{60BD7B4F-BD37-4544-8FFA-240DC7D7E8DB}"/>
              </a:ext>
            </a:extLst>
          </p:cNvPr>
          <p:cNvGrpSpPr/>
          <p:nvPr/>
        </p:nvGrpSpPr>
        <p:grpSpPr>
          <a:xfrm>
            <a:off x="424545" y="1748818"/>
            <a:ext cx="10824480" cy="4570527"/>
            <a:chOff x="1032151" y="1399891"/>
            <a:chExt cx="9597750" cy="4890879"/>
          </a:xfrm>
        </p:grpSpPr>
        <p:sp>
          <p:nvSpPr>
            <p:cNvPr id="7" name="Rectangle 6">
              <a:extLst>
                <a:ext uri="{FF2B5EF4-FFF2-40B4-BE49-F238E27FC236}">
                  <a16:creationId xmlns:a16="http://schemas.microsoft.com/office/drawing/2014/main" id="{E48391D5-BDEA-4A89-94FE-084681A1FD24}"/>
                </a:ext>
              </a:extLst>
            </p:cNvPr>
            <p:cNvSpPr/>
            <p:nvPr/>
          </p:nvSpPr>
          <p:spPr>
            <a:xfrm>
              <a:off x="7007623" y="3704980"/>
              <a:ext cx="3622278" cy="959908"/>
            </a:xfrm>
            <a:prstGeom prst="rect">
              <a:avLst/>
            </a:prstGeom>
            <a:gradFill>
              <a:gsLst>
                <a:gs pos="0">
                  <a:schemeClr val="bg2"/>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Rectangle 7">
              <a:extLst>
                <a:ext uri="{FF2B5EF4-FFF2-40B4-BE49-F238E27FC236}">
                  <a16:creationId xmlns:a16="http://schemas.microsoft.com/office/drawing/2014/main" id="{62E34BC6-7731-4B49-9B9A-59F3EF3691E0}"/>
                </a:ext>
              </a:extLst>
            </p:cNvPr>
            <p:cNvSpPr/>
            <p:nvPr/>
          </p:nvSpPr>
          <p:spPr>
            <a:xfrm>
              <a:off x="7007623" y="2654887"/>
              <a:ext cx="3622278" cy="959908"/>
            </a:xfrm>
            <a:prstGeom prst="rect">
              <a:avLst/>
            </a:prstGeom>
            <a:gradFill>
              <a:gsLst>
                <a:gs pos="0">
                  <a:schemeClr val="bg2"/>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Rectangle 8">
              <a:extLst>
                <a:ext uri="{FF2B5EF4-FFF2-40B4-BE49-F238E27FC236}">
                  <a16:creationId xmlns:a16="http://schemas.microsoft.com/office/drawing/2014/main" id="{FE4F2879-17C3-43A1-8E1D-26A88E141A5A}"/>
                </a:ext>
              </a:extLst>
            </p:cNvPr>
            <p:cNvSpPr/>
            <p:nvPr/>
          </p:nvSpPr>
          <p:spPr>
            <a:xfrm>
              <a:off x="7007623" y="1604794"/>
              <a:ext cx="3622278" cy="959908"/>
            </a:xfrm>
            <a:prstGeom prst="rect">
              <a:avLst/>
            </a:prstGeom>
            <a:gradFill>
              <a:gsLst>
                <a:gs pos="0">
                  <a:schemeClr val="bg2"/>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Rectangle 9">
              <a:extLst>
                <a:ext uri="{FF2B5EF4-FFF2-40B4-BE49-F238E27FC236}">
                  <a16:creationId xmlns:a16="http://schemas.microsoft.com/office/drawing/2014/main" id="{4919D326-0AF3-4C1E-9E8B-9D46CB81C8DB}"/>
                </a:ext>
              </a:extLst>
            </p:cNvPr>
            <p:cNvSpPr/>
            <p:nvPr/>
          </p:nvSpPr>
          <p:spPr>
            <a:xfrm>
              <a:off x="1032151" y="2026034"/>
              <a:ext cx="1468074" cy="4264735"/>
            </a:xfrm>
            <a:prstGeom prst="rect">
              <a:avLst/>
            </a:prstGeom>
            <a:gradFill>
              <a:gsLst>
                <a:gs pos="0">
                  <a:schemeClr val="bg2"/>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Rectangle 10">
              <a:extLst>
                <a:ext uri="{FF2B5EF4-FFF2-40B4-BE49-F238E27FC236}">
                  <a16:creationId xmlns:a16="http://schemas.microsoft.com/office/drawing/2014/main" id="{65A35ADA-0A91-4BEB-87F3-EE1429CD5C1D}"/>
                </a:ext>
              </a:extLst>
            </p:cNvPr>
            <p:cNvSpPr/>
            <p:nvPr/>
          </p:nvSpPr>
          <p:spPr>
            <a:xfrm>
              <a:off x="2607066" y="2026034"/>
              <a:ext cx="1730470" cy="4264735"/>
            </a:xfrm>
            <a:prstGeom prst="rect">
              <a:avLst/>
            </a:prstGeom>
            <a:gradFill>
              <a:gsLst>
                <a:gs pos="0">
                  <a:schemeClr val="bg2"/>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Rectangle 11">
              <a:extLst>
                <a:ext uri="{FF2B5EF4-FFF2-40B4-BE49-F238E27FC236}">
                  <a16:creationId xmlns:a16="http://schemas.microsoft.com/office/drawing/2014/main" id="{6E35942C-606A-4BB9-AD4A-E11AD9DD2FE5}"/>
                </a:ext>
              </a:extLst>
            </p:cNvPr>
            <p:cNvSpPr/>
            <p:nvPr/>
          </p:nvSpPr>
          <p:spPr>
            <a:xfrm>
              <a:off x="4444378" y="1854370"/>
              <a:ext cx="1497457" cy="4436400"/>
            </a:xfrm>
            <a:prstGeom prst="rect">
              <a:avLst/>
            </a:prstGeom>
            <a:gradFill>
              <a:gsLst>
                <a:gs pos="0">
                  <a:schemeClr val="bg2"/>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Rectangle 12">
              <a:extLst>
                <a:ext uri="{FF2B5EF4-FFF2-40B4-BE49-F238E27FC236}">
                  <a16:creationId xmlns:a16="http://schemas.microsoft.com/office/drawing/2014/main" id="{3EA12F3E-A6EE-4F9C-8DDD-9444B40E1F39}"/>
                </a:ext>
              </a:extLst>
            </p:cNvPr>
            <p:cNvSpPr/>
            <p:nvPr/>
          </p:nvSpPr>
          <p:spPr>
            <a:xfrm>
              <a:off x="6048675" y="1854370"/>
              <a:ext cx="1382268" cy="4436400"/>
            </a:xfrm>
            <a:prstGeom prst="rect">
              <a:avLst/>
            </a:prstGeom>
            <a:gradFill>
              <a:gsLst>
                <a:gs pos="0">
                  <a:schemeClr val="bg2"/>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Rectangle 13">
              <a:extLst>
                <a:ext uri="{FF2B5EF4-FFF2-40B4-BE49-F238E27FC236}">
                  <a16:creationId xmlns:a16="http://schemas.microsoft.com/office/drawing/2014/main" id="{9F42DDBC-4DF4-4F3C-A233-5E24715AD699}"/>
                </a:ext>
              </a:extLst>
            </p:cNvPr>
            <p:cNvSpPr/>
            <p:nvPr/>
          </p:nvSpPr>
          <p:spPr>
            <a:xfrm>
              <a:off x="7537784" y="1854370"/>
              <a:ext cx="1295277" cy="4436400"/>
            </a:xfrm>
            <a:prstGeom prst="rect">
              <a:avLst/>
            </a:prstGeom>
            <a:gradFill>
              <a:gsLst>
                <a:gs pos="0">
                  <a:schemeClr val="bg2"/>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TextBox 14">
              <a:extLst>
                <a:ext uri="{FF2B5EF4-FFF2-40B4-BE49-F238E27FC236}">
                  <a16:creationId xmlns:a16="http://schemas.microsoft.com/office/drawing/2014/main" id="{DA15239A-1E3A-4DBD-9DA8-A7247E275E0E}"/>
                </a:ext>
              </a:extLst>
            </p:cNvPr>
            <p:cNvSpPr txBox="1"/>
            <p:nvPr/>
          </p:nvSpPr>
          <p:spPr>
            <a:xfrm>
              <a:off x="1189694" y="5723309"/>
              <a:ext cx="1152989" cy="32015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PRE-PROJECT</a:t>
              </a:r>
            </a:p>
          </p:txBody>
        </p:sp>
        <p:sp>
          <p:nvSpPr>
            <p:cNvPr id="16" name="TextBox 15">
              <a:extLst>
                <a:ext uri="{FF2B5EF4-FFF2-40B4-BE49-F238E27FC236}">
                  <a16:creationId xmlns:a16="http://schemas.microsoft.com/office/drawing/2014/main" id="{F46B0B60-C9F9-495F-9446-A6747D81EFCF}"/>
                </a:ext>
              </a:extLst>
            </p:cNvPr>
            <p:cNvSpPr txBox="1"/>
            <p:nvPr/>
          </p:nvSpPr>
          <p:spPr>
            <a:xfrm>
              <a:off x="3013067" y="5501959"/>
              <a:ext cx="918467" cy="54150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INITIATION </a:t>
              </a:r>
            </a:p>
            <a:p>
              <a:pPr algn="ctr"/>
              <a:r>
                <a:rPr lang="en-US" sz="1344" b="1" dirty="0">
                  <a:solidFill>
                    <a:schemeClr val="tx2"/>
                  </a:solidFill>
                  <a:ea typeface="League Spartan" charset="0"/>
                  <a:cs typeface="Poppins" pitchFamily="2" charset="77"/>
                </a:rPr>
                <a:t>STAGE</a:t>
              </a:r>
            </a:p>
          </p:txBody>
        </p:sp>
        <p:sp>
          <p:nvSpPr>
            <p:cNvPr id="17" name="TextBox 16">
              <a:extLst>
                <a:ext uri="{FF2B5EF4-FFF2-40B4-BE49-F238E27FC236}">
                  <a16:creationId xmlns:a16="http://schemas.microsoft.com/office/drawing/2014/main" id="{CD2F1D86-3BDD-4179-8F6A-0BEBAF4FBF36}"/>
                </a:ext>
              </a:extLst>
            </p:cNvPr>
            <p:cNvSpPr txBox="1"/>
            <p:nvPr/>
          </p:nvSpPr>
          <p:spPr>
            <a:xfrm>
              <a:off x="4844026" y="5723309"/>
              <a:ext cx="698160" cy="32015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STAGE 1</a:t>
              </a:r>
            </a:p>
          </p:txBody>
        </p:sp>
        <p:sp>
          <p:nvSpPr>
            <p:cNvPr id="18" name="TextBox 17">
              <a:extLst>
                <a:ext uri="{FF2B5EF4-FFF2-40B4-BE49-F238E27FC236}">
                  <a16:creationId xmlns:a16="http://schemas.microsoft.com/office/drawing/2014/main" id="{29B11445-81C6-4F58-BF30-05AE3DA1D452}"/>
                </a:ext>
              </a:extLst>
            </p:cNvPr>
            <p:cNvSpPr txBox="1"/>
            <p:nvPr/>
          </p:nvSpPr>
          <p:spPr>
            <a:xfrm>
              <a:off x="6376516" y="5723309"/>
              <a:ext cx="726587" cy="32015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STAGE 2</a:t>
              </a:r>
            </a:p>
          </p:txBody>
        </p:sp>
        <p:sp>
          <p:nvSpPr>
            <p:cNvPr id="19" name="TextBox 18">
              <a:extLst>
                <a:ext uri="{FF2B5EF4-FFF2-40B4-BE49-F238E27FC236}">
                  <a16:creationId xmlns:a16="http://schemas.microsoft.com/office/drawing/2014/main" id="{B9B324D9-5974-4959-A975-27E350FA90E5}"/>
                </a:ext>
              </a:extLst>
            </p:cNvPr>
            <p:cNvSpPr txBox="1"/>
            <p:nvPr/>
          </p:nvSpPr>
          <p:spPr>
            <a:xfrm>
              <a:off x="7821417" y="5723309"/>
              <a:ext cx="728009" cy="32015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STAGE 3</a:t>
              </a:r>
            </a:p>
          </p:txBody>
        </p:sp>
        <p:sp>
          <p:nvSpPr>
            <p:cNvPr id="20" name="TextBox 19">
              <a:extLst>
                <a:ext uri="{FF2B5EF4-FFF2-40B4-BE49-F238E27FC236}">
                  <a16:creationId xmlns:a16="http://schemas.microsoft.com/office/drawing/2014/main" id="{1162392D-FA67-42DD-9404-9D0CF3CFE0F1}"/>
                </a:ext>
              </a:extLst>
            </p:cNvPr>
            <p:cNvSpPr txBox="1"/>
            <p:nvPr/>
          </p:nvSpPr>
          <p:spPr>
            <a:xfrm rot="16200000">
              <a:off x="9447148" y="3960589"/>
              <a:ext cx="780832" cy="448687"/>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TEAM</a:t>
              </a:r>
            </a:p>
            <a:p>
              <a:pPr algn="ctr"/>
              <a:r>
                <a:rPr lang="en-US" sz="1344" b="1" dirty="0">
                  <a:solidFill>
                    <a:schemeClr val="tx2"/>
                  </a:solidFill>
                  <a:ea typeface="League Spartan" charset="0"/>
                  <a:cs typeface="Poppins" pitchFamily="2" charset="77"/>
                </a:rPr>
                <a:t>PLANS</a:t>
              </a:r>
            </a:p>
          </p:txBody>
        </p:sp>
        <p:sp>
          <p:nvSpPr>
            <p:cNvPr id="21" name="TextBox 20">
              <a:extLst>
                <a:ext uri="{FF2B5EF4-FFF2-40B4-BE49-F238E27FC236}">
                  <a16:creationId xmlns:a16="http://schemas.microsoft.com/office/drawing/2014/main" id="{8412D7C2-C9F2-45DA-90E1-F69BF5DFCE41}"/>
                </a:ext>
              </a:extLst>
            </p:cNvPr>
            <p:cNvSpPr txBox="1"/>
            <p:nvPr/>
          </p:nvSpPr>
          <p:spPr>
            <a:xfrm rot="16200000">
              <a:off x="9447148" y="2910496"/>
              <a:ext cx="780832" cy="448687"/>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STAGE</a:t>
              </a:r>
            </a:p>
            <a:p>
              <a:pPr algn="ctr"/>
              <a:r>
                <a:rPr lang="en-US" sz="1344" b="1" dirty="0">
                  <a:solidFill>
                    <a:schemeClr val="tx2"/>
                  </a:solidFill>
                  <a:ea typeface="League Spartan" charset="0"/>
                  <a:cs typeface="Poppins" pitchFamily="2" charset="77"/>
                </a:rPr>
                <a:t>PLANS</a:t>
              </a:r>
            </a:p>
          </p:txBody>
        </p:sp>
        <p:sp>
          <p:nvSpPr>
            <p:cNvPr id="22" name="TextBox 21">
              <a:extLst>
                <a:ext uri="{FF2B5EF4-FFF2-40B4-BE49-F238E27FC236}">
                  <a16:creationId xmlns:a16="http://schemas.microsoft.com/office/drawing/2014/main" id="{66390CB8-1904-4881-B524-8FB204C4FFF2}"/>
                </a:ext>
              </a:extLst>
            </p:cNvPr>
            <p:cNvSpPr txBox="1"/>
            <p:nvPr/>
          </p:nvSpPr>
          <p:spPr>
            <a:xfrm rot="16200000">
              <a:off x="9358808" y="1860403"/>
              <a:ext cx="957514" cy="448687"/>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PROJECT</a:t>
              </a:r>
            </a:p>
            <a:p>
              <a:pPr algn="ctr"/>
              <a:r>
                <a:rPr lang="en-US" sz="1344" b="1" dirty="0">
                  <a:solidFill>
                    <a:schemeClr val="tx2"/>
                  </a:solidFill>
                  <a:ea typeface="League Spartan" charset="0"/>
                  <a:cs typeface="Poppins" pitchFamily="2" charset="77"/>
                </a:rPr>
                <a:t>PLANS</a:t>
              </a:r>
            </a:p>
          </p:txBody>
        </p:sp>
        <p:sp>
          <p:nvSpPr>
            <p:cNvPr id="23" name="Rectangle 22">
              <a:extLst>
                <a:ext uri="{FF2B5EF4-FFF2-40B4-BE49-F238E27FC236}">
                  <a16:creationId xmlns:a16="http://schemas.microsoft.com/office/drawing/2014/main" id="{9B100434-97E5-4CC0-BD76-4FF511807ACE}"/>
                </a:ext>
              </a:extLst>
            </p:cNvPr>
            <p:cNvSpPr/>
            <p:nvPr/>
          </p:nvSpPr>
          <p:spPr>
            <a:xfrm>
              <a:off x="7537784" y="4755073"/>
              <a:ext cx="1295277" cy="5834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4" name="Rectangle 23">
              <a:extLst>
                <a:ext uri="{FF2B5EF4-FFF2-40B4-BE49-F238E27FC236}">
                  <a16:creationId xmlns:a16="http://schemas.microsoft.com/office/drawing/2014/main" id="{E2FAFA19-749A-42AA-A43B-16E1C2E545AA}"/>
                </a:ext>
              </a:extLst>
            </p:cNvPr>
            <p:cNvSpPr/>
            <p:nvPr/>
          </p:nvSpPr>
          <p:spPr>
            <a:xfrm>
              <a:off x="6048675" y="4755073"/>
              <a:ext cx="1382268" cy="5834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5" name="Rectangle 24">
              <a:extLst>
                <a:ext uri="{FF2B5EF4-FFF2-40B4-BE49-F238E27FC236}">
                  <a16:creationId xmlns:a16="http://schemas.microsoft.com/office/drawing/2014/main" id="{8D302633-CFE6-4A25-93B7-1B1A22DF821A}"/>
                </a:ext>
              </a:extLst>
            </p:cNvPr>
            <p:cNvSpPr/>
            <p:nvPr/>
          </p:nvSpPr>
          <p:spPr>
            <a:xfrm>
              <a:off x="4444378" y="4755073"/>
              <a:ext cx="1497457" cy="5834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6" name="Subtitle 2">
              <a:extLst>
                <a:ext uri="{FF2B5EF4-FFF2-40B4-BE49-F238E27FC236}">
                  <a16:creationId xmlns:a16="http://schemas.microsoft.com/office/drawing/2014/main" id="{486328A1-02A0-4301-B31C-28603AA142A2}"/>
                </a:ext>
              </a:extLst>
            </p:cNvPr>
            <p:cNvSpPr txBox="1">
              <a:spLocks/>
            </p:cNvSpPr>
            <p:nvPr/>
          </p:nvSpPr>
          <p:spPr>
            <a:xfrm>
              <a:off x="7710430" y="4950568"/>
              <a:ext cx="949983" cy="192440"/>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Executing stage 3</a:t>
              </a:r>
            </a:p>
          </p:txBody>
        </p:sp>
        <p:sp>
          <p:nvSpPr>
            <p:cNvPr id="27" name="Subtitle 2">
              <a:extLst>
                <a:ext uri="{FF2B5EF4-FFF2-40B4-BE49-F238E27FC236}">
                  <a16:creationId xmlns:a16="http://schemas.microsoft.com/office/drawing/2014/main" id="{AC887606-E68C-4273-8F9A-2C28D357C21B}"/>
                </a:ext>
              </a:extLst>
            </p:cNvPr>
            <p:cNvSpPr txBox="1">
              <a:spLocks/>
            </p:cNvSpPr>
            <p:nvPr/>
          </p:nvSpPr>
          <p:spPr>
            <a:xfrm>
              <a:off x="6265527" y="4950568"/>
              <a:ext cx="948561" cy="192440"/>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Executing stage 2</a:t>
              </a:r>
            </a:p>
          </p:txBody>
        </p:sp>
        <p:sp>
          <p:nvSpPr>
            <p:cNvPr id="28" name="Subtitle 2">
              <a:extLst>
                <a:ext uri="{FF2B5EF4-FFF2-40B4-BE49-F238E27FC236}">
                  <a16:creationId xmlns:a16="http://schemas.microsoft.com/office/drawing/2014/main" id="{96D8A823-6B87-4D35-BF08-7717F33288A0}"/>
                </a:ext>
              </a:extLst>
            </p:cNvPr>
            <p:cNvSpPr txBox="1">
              <a:spLocks/>
            </p:cNvSpPr>
            <p:nvPr/>
          </p:nvSpPr>
          <p:spPr>
            <a:xfrm>
              <a:off x="4729484" y="4950568"/>
              <a:ext cx="927241" cy="192440"/>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Executing stage 1</a:t>
              </a:r>
            </a:p>
          </p:txBody>
        </p:sp>
        <p:sp>
          <p:nvSpPr>
            <p:cNvPr id="29" name="Rectangle 28">
              <a:extLst>
                <a:ext uri="{FF2B5EF4-FFF2-40B4-BE49-F238E27FC236}">
                  <a16:creationId xmlns:a16="http://schemas.microsoft.com/office/drawing/2014/main" id="{59EC60EE-E693-403F-8DA6-056627A0A7B3}"/>
                </a:ext>
              </a:extLst>
            </p:cNvPr>
            <p:cNvSpPr/>
            <p:nvPr/>
          </p:nvSpPr>
          <p:spPr>
            <a:xfrm>
              <a:off x="7537784" y="4242528"/>
              <a:ext cx="1295277"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0" name="Rectangle 29">
              <a:extLst>
                <a:ext uri="{FF2B5EF4-FFF2-40B4-BE49-F238E27FC236}">
                  <a16:creationId xmlns:a16="http://schemas.microsoft.com/office/drawing/2014/main" id="{F1941FFE-4B1A-4B32-9A11-C3BAB4C28703}"/>
                </a:ext>
              </a:extLst>
            </p:cNvPr>
            <p:cNvSpPr/>
            <p:nvPr/>
          </p:nvSpPr>
          <p:spPr>
            <a:xfrm>
              <a:off x="6048675" y="4242528"/>
              <a:ext cx="1382268"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1" name="Rectangle 30">
              <a:extLst>
                <a:ext uri="{FF2B5EF4-FFF2-40B4-BE49-F238E27FC236}">
                  <a16:creationId xmlns:a16="http://schemas.microsoft.com/office/drawing/2014/main" id="{8F31E499-DD87-40C0-B030-2A9A506D45A4}"/>
                </a:ext>
              </a:extLst>
            </p:cNvPr>
            <p:cNvSpPr/>
            <p:nvPr/>
          </p:nvSpPr>
          <p:spPr>
            <a:xfrm>
              <a:off x="4444378" y="4242528"/>
              <a:ext cx="1497457"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2" name="Rectangle 31">
              <a:extLst>
                <a:ext uri="{FF2B5EF4-FFF2-40B4-BE49-F238E27FC236}">
                  <a16:creationId xmlns:a16="http://schemas.microsoft.com/office/drawing/2014/main" id="{D07D0224-421B-4B48-9326-9ED478E5D609}"/>
                </a:ext>
              </a:extLst>
            </p:cNvPr>
            <p:cNvSpPr/>
            <p:nvPr/>
          </p:nvSpPr>
          <p:spPr>
            <a:xfrm>
              <a:off x="4444377" y="3707517"/>
              <a:ext cx="177336"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3" name="Subtitle 2">
              <a:extLst>
                <a:ext uri="{FF2B5EF4-FFF2-40B4-BE49-F238E27FC236}">
                  <a16:creationId xmlns:a16="http://schemas.microsoft.com/office/drawing/2014/main" id="{CDE487FC-A8B2-4940-BBD4-CAF9E1825D12}"/>
                </a:ext>
              </a:extLst>
            </p:cNvPr>
            <p:cNvSpPr txBox="1">
              <a:spLocks/>
            </p:cNvSpPr>
            <p:nvPr/>
          </p:nvSpPr>
          <p:spPr>
            <a:xfrm>
              <a:off x="7645051" y="4266805"/>
              <a:ext cx="1080745"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team plans</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of stage 3</a:t>
              </a:r>
            </a:p>
          </p:txBody>
        </p:sp>
        <p:sp>
          <p:nvSpPr>
            <p:cNvPr id="34" name="Subtitle 2">
              <a:extLst>
                <a:ext uri="{FF2B5EF4-FFF2-40B4-BE49-F238E27FC236}">
                  <a16:creationId xmlns:a16="http://schemas.microsoft.com/office/drawing/2014/main" id="{7EAEE41F-A6D4-4A8D-A85C-D0912C28047D}"/>
                </a:ext>
              </a:extLst>
            </p:cNvPr>
            <p:cNvSpPr txBox="1">
              <a:spLocks/>
            </p:cNvSpPr>
            <p:nvPr/>
          </p:nvSpPr>
          <p:spPr>
            <a:xfrm>
              <a:off x="6139740" y="4266805"/>
              <a:ext cx="1200137"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team plans of</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stage 2</a:t>
              </a:r>
            </a:p>
          </p:txBody>
        </p:sp>
        <p:sp>
          <p:nvSpPr>
            <p:cNvPr id="35" name="Subtitle 2">
              <a:extLst>
                <a:ext uri="{FF2B5EF4-FFF2-40B4-BE49-F238E27FC236}">
                  <a16:creationId xmlns:a16="http://schemas.microsoft.com/office/drawing/2014/main" id="{6C7B3598-CCEE-4B60-BFA7-5BAE7B2AB0C3}"/>
                </a:ext>
              </a:extLst>
            </p:cNvPr>
            <p:cNvSpPr txBox="1">
              <a:spLocks/>
            </p:cNvSpPr>
            <p:nvPr/>
          </p:nvSpPr>
          <p:spPr>
            <a:xfrm>
              <a:off x="4593039" y="4266805"/>
              <a:ext cx="1200137"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team plans of</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stage 1</a:t>
              </a:r>
            </a:p>
          </p:txBody>
        </p:sp>
        <p:sp>
          <p:nvSpPr>
            <p:cNvPr id="36" name="Rectangle 35">
              <a:extLst>
                <a:ext uri="{FF2B5EF4-FFF2-40B4-BE49-F238E27FC236}">
                  <a16:creationId xmlns:a16="http://schemas.microsoft.com/office/drawing/2014/main" id="{B6FDB2E7-D253-4CD2-B7AF-E2FA3E7C2551}"/>
                </a:ext>
              </a:extLst>
            </p:cNvPr>
            <p:cNvSpPr/>
            <p:nvPr/>
          </p:nvSpPr>
          <p:spPr>
            <a:xfrm>
              <a:off x="4677126" y="3707517"/>
              <a:ext cx="177336"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7" name="Rectangle 36">
              <a:extLst>
                <a:ext uri="{FF2B5EF4-FFF2-40B4-BE49-F238E27FC236}">
                  <a16:creationId xmlns:a16="http://schemas.microsoft.com/office/drawing/2014/main" id="{F9A51A48-7A83-4E9C-8BD6-14E2889AED84}"/>
                </a:ext>
              </a:extLst>
            </p:cNvPr>
            <p:cNvSpPr/>
            <p:nvPr/>
          </p:nvSpPr>
          <p:spPr>
            <a:xfrm>
              <a:off x="4909876" y="3707517"/>
              <a:ext cx="300908"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8" name="Rectangle 37">
              <a:extLst>
                <a:ext uri="{FF2B5EF4-FFF2-40B4-BE49-F238E27FC236}">
                  <a16:creationId xmlns:a16="http://schemas.microsoft.com/office/drawing/2014/main" id="{DD1D1AD1-D645-47F1-BD05-946D5366E855}"/>
                </a:ext>
              </a:extLst>
            </p:cNvPr>
            <p:cNvSpPr/>
            <p:nvPr/>
          </p:nvSpPr>
          <p:spPr>
            <a:xfrm>
              <a:off x="5266197" y="3707517"/>
              <a:ext cx="133852"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9" name="Rectangle 38">
              <a:extLst>
                <a:ext uri="{FF2B5EF4-FFF2-40B4-BE49-F238E27FC236}">
                  <a16:creationId xmlns:a16="http://schemas.microsoft.com/office/drawing/2014/main" id="{237FB1D7-F1A8-4721-BD97-B309E9945419}"/>
                </a:ext>
              </a:extLst>
            </p:cNvPr>
            <p:cNvSpPr/>
            <p:nvPr/>
          </p:nvSpPr>
          <p:spPr>
            <a:xfrm>
              <a:off x="5454795" y="3707517"/>
              <a:ext cx="213675"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0" name="Rectangle 39">
              <a:extLst>
                <a:ext uri="{FF2B5EF4-FFF2-40B4-BE49-F238E27FC236}">
                  <a16:creationId xmlns:a16="http://schemas.microsoft.com/office/drawing/2014/main" id="{CA00E954-C8C0-4D8A-A8A8-669C891CD0F8}"/>
                </a:ext>
              </a:extLst>
            </p:cNvPr>
            <p:cNvSpPr/>
            <p:nvPr/>
          </p:nvSpPr>
          <p:spPr>
            <a:xfrm>
              <a:off x="5723215" y="3707517"/>
              <a:ext cx="218620"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1" name="Rectangle 40">
              <a:extLst>
                <a:ext uri="{FF2B5EF4-FFF2-40B4-BE49-F238E27FC236}">
                  <a16:creationId xmlns:a16="http://schemas.microsoft.com/office/drawing/2014/main" id="{467C17F7-5EEA-4369-B83A-D32A40ADE801}"/>
                </a:ext>
              </a:extLst>
            </p:cNvPr>
            <p:cNvSpPr/>
            <p:nvPr/>
          </p:nvSpPr>
          <p:spPr>
            <a:xfrm>
              <a:off x="6048675" y="3707517"/>
              <a:ext cx="177336"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2" name="Rectangle 41">
              <a:extLst>
                <a:ext uri="{FF2B5EF4-FFF2-40B4-BE49-F238E27FC236}">
                  <a16:creationId xmlns:a16="http://schemas.microsoft.com/office/drawing/2014/main" id="{E793A5B5-75A8-4DF0-A4EF-3C40EEED7E21}"/>
                </a:ext>
              </a:extLst>
            </p:cNvPr>
            <p:cNvSpPr/>
            <p:nvPr/>
          </p:nvSpPr>
          <p:spPr>
            <a:xfrm>
              <a:off x="6281425" y="3707517"/>
              <a:ext cx="177336"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3" name="Rectangle 42">
              <a:extLst>
                <a:ext uri="{FF2B5EF4-FFF2-40B4-BE49-F238E27FC236}">
                  <a16:creationId xmlns:a16="http://schemas.microsoft.com/office/drawing/2014/main" id="{F3BD6A32-C254-42BA-AA87-C8B9FC6090AB}"/>
                </a:ext>
              </a:extLst>
            </p:cNvPr>
            <p:cNvSpPr/>
            <p:nvPr/>
          </p:nvSpPr>
          <p:spPr>
            <a:xfrm>
              <a:off x="6514174" y="3707517"/>
              <a:ext cx="300908"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4" name="Rectangle 43">
              <a:extLst>
                <a:ext uri="{FF2B5EF4-FFF2-40B4-BE49-F238E27FC236}">
                  <a16:creationId xmlns:a16="http://schemas.microsoft.com/office/drawing/2014/main" id="{37DACE7A-31BD-40A1-8658-BBF03FF44D89}"/>
                </a:ext>
              </a:extLst>
            </p:cNvPr>
            <p:cNvSpPr/>
            <p:nvPr/>
          </p:nvSpPr>
          <p:spPr>
            <a:xfrm>
              <a:off x="6870496" y="3707517"/>
              <a:ext cx="133852"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5" name="Rectangle 44">
              <a:extLst>
                <a:ext uri="{FF2B5EF4-FFF2-40B4-BE49-F238E27FC236}">
                  <a16:creationId xmlns:a16="http://schemas.microsoft.com/office/drawing/2014/main" id="{8EE356A9-ED10-486E-90A3-351736E6ADF9}"/>
                </a:ext>
              </a:extLst>
            </p:cNvPr>
            <p:cNvSpPr/>
            <p:nvPr/>
          </p:nvSpPr>
          <p:spPr>
            <a:xfrm>
              <a:off x="7059093" y="3707517"/>
              <a:ext cx="213675"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6" name="Rectangle 45">
              <a:extLst>
                <a:ext uri="{FF2B5EF4-FFF2-40B4-BE49-F238E27FC236}">
                  <a16:creationId xmlns:a16="http://schemas.microsoft.com/office/drawing/2014/main" id="{871107A0-0E4C-4A66-89EE-779A65B878A3}"/>
                </a:ext>
              </a:extLst>
            </p:cNvPr>
            <p:cNvSpPr/>
            <p:nvPr/>
          </p:nvSpPr>
          <p:spPr>
            <a:xfrm>
              <a:off x="7327513" y="3707517"/>
              <a:ext cx="103430"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7" name="Rectangle 46">
              <a:extLst>
                <a:ext uri="{FF2B5EF4-FFF2-40B4-BE49-F238E27FC236}">
                  <a16:creationId xmlns:a16="http://schemas.microsoft.com/office/drawing/2014/main" id="{42A6EE86-9291-43FA-89D7-E2D019EB1C4B}"/>
                </a:ext>
              </a:extLst>
            </p:cNvPr>
            <p:cNvSpPr/>
            <p:nvPr/>
          </p:nvSpPr>
          <p:spPr>
            <a:xfrm>
              <a:off x="7537784" y="3707517"/>
              <a:ext cx="177336"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8" name="Rectangle 47">
              <a:extLst>
                <a:ext uri="{FF2B5EF4-FFF2-40B4-BE49-F238E27FC236}">
                  <a16:creationId xmlns:a16="http://schemas.microsoft.com/office/drawing/2014/main" id="{74A81A03-7B20-4B1E-83E0-E203894AA6B3}"/>
                </a:ext>
              </a:extLst>
            </p:cNvPr>
            <p:cNvSpPr/>
            <p:nvPr/>
          </p:nvSpPr>
          <p:spPr>
            <a:xfrm>
              <a:off x="7770534" y="3707517"/>
              <a:ext cx="177336"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9" name="Rectangle 48">
              <a:extLst>
                <a:ext uri="{FF2B5EF4-FFF2-40B4-BE49-F238E27FC236}">
                  <a16:creationId xmlns:a16="http://schemas.microsoft.com/office/drawing/2014/main" id="{5976706F-9E6B-46D2-A8E8-5533CC76AB60}"/>
                </a:ext>
              </a:extLst>
            </p:cNvPr>
            <p:cNvSpPr/>
            <p:nvPr/>
          </p:nvSpPr>
          <p:spPr>
            <a:xfrm>
              <a:off x="8003283" y="3707517"/>
              <a:ext cx="300908"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0" name="Rectangle 49">
              <a:extLst>
                <a:ext uri="{FF2B5EF4-FFF2-40B4-BE49-F238E27FC236}">
                  <a16:creationId xmlns:a16="http://schemas.microsoft.com/office/drawing/2014/main" id="{9D67291B-5975-4E03-BE82-8F1CDE528971}"/>
                </a:ext>
              </a:extLst>
            </p:cNvPr>
            <p:cNvSpPr/>
            <p:nvPr/>
          </p:nvSpPr>
          <p:spPr>
            <a:xfrm>
              <a:off x="8359604" y="3707517"/>
              <a:ext cx="133852"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1" name="Rectangle 50">
              <a:extLst>
                <a:ext uri="{FF2B5EF4-FFF2-40B4-BE49-F238E27FC236}">
                  <a16:creationId xmlns:a16="http://schemas.microsoft.com/office/drawing/2014/main" id="{303003D6-A249-43AA-A6C9-85ECAA1AEFEE}"/>
                </a:ext>
              </a:extLst>
            </p:cNvPr>
            <p:cNvSpPr/>
            <p:nvPr/>
          </p:nvSpPr>
          <p:spPr>
            <a:xfrm>
              <a:off x="8548202" y="3707517"/>
              <a:ext cx="284860" cy="422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2" name="Rectangle 51">
              <a:extLst>
                <a:ext uri="{FF2B5EF4-FFF2-40B4-BE49-F238E27FC236}">
                  <a16:creationId xmlns:a16="http://schemas.microsoft.com/office/drawing/2014/main" id="{B6B4B0F8-490C-4123-8D65-3797F9FEED15}"/>
                </a:ext>
              </a:extLst>
            </p:cNvPr>
            <p:cNvSpPr/>
            <p:nvPr/>
          </p:nvSpPr>
          <p:spPr>
            <a:xfrm>
              <a:off x="7537784" y="3192435"/>
              <a:ext cx="1295277"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3" name="Subtitle 2">
              <a:extLst>
                <a:ext uri="{FF2B5EF4-FFF2-40B4-BE49-F238E27FC236}">
                  <a16:creationId xmlns:a16="http://schemas.microsoft.com/office/drawing/2014/main" id="{3BCD2F15-BF96-4656-ADEB-01395303F287}"/>
                </a:ext>
              </a:extLst>
            </p:cNvPr>
            <p:cNvSpPr txBox="1">
              <a:spLocks/>
            </p:cNvSpPr>
            <p:nvPr/>
          </p:nvSpPr>
          <p:spPr>
            <a:xfrm>
              <a:off x="7692666" y="3216712"/>
              <a:ext cx="985516"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the stage</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plan 3</a:t>
              </a:r>
            </a:p>
          </p:txBody>
        </p:sp>
        <p:sp>
          <p:nvSpPr>
            <p:cNvPr id="54" name="Rectangle 53">
              <a:extLst>
                <a:ext uri="{FF2B5EF4-FFF2-40B4-BE49-F238E27FC236}">
                  <a16:creationId xmlns:a16="http://schemas.microsoft.com/office/drawing/2014/main" id="{FEB92AC0-C2A7-48A6-B987-911B3F40104A}"/>
                </a:ext>
              </a:extLst>
            </p:cNvPr>
            <p:cNvSpPr/>
            <p:nvPr/>
          </p:nvSpPr>
          <p:spPr>
            <a:xfrm>
              <a:off x="6048675" y="3192435"/>
              <a:ext cx="1382268"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5" name="Subtitle 2">
              <a:extLst>
                <a:ext uri="{FF2B5EF4-FFF2-40B4-BE49-F238E27FC236}">
                  <a16:creationId xmlns:a16="http://schemas.microsoft.com/office/drawing/2014/main" id="{CFC34AF8-7B05-4927-A45D-869F5B540DBA}"/>
                </a:ext>
              </a:extLst>
            </p:cNvPr>
            <p:cNvSpPr txBox="1">
              <a:spLocks/>
            </p:cNvSpPr>
            <p:nvPr/>
          </p:nvSpPr>
          <p:spPr>
            <a:xfrm>
              <a:off x="6247052" y="3216712"/>
              <a:ext cx="985516"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the stage</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plan 2</a:t>
              </a:r>
            </a:p>
          </p:txBody>
        </p:sp>
        <p:sp>
          <p:nvSpPr>
            <p:cNvPr id="56" name="Rectangle 55">
              <a:extLst>
                <a:ext uri="{FF2B5EF4-FFF2-40B4-BE49-F238E27FC236}">
                  <a16:creationId xmlns:a16="http://schemas.microsoft.com/office/drawing/2014/main" id="{FEE9B9DD-3001-4D86-B3B3-5A17EA0AA262}"/>
                </a:ext>
              </a:extLst>
            </p:cNvPr>
            <p:cNvSpPr/>
            <p:nvPr/>
          </p:nvSpPr>
          <p:spPr>
            <a:xfrm>
              <a:off x="6596686" y="2657423"/>
              <a:ext cx="834257"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7" name="Rectangle 56">
              <a:extLst>
                <a:ext uri="{FF2B5EF4-FFF2-40B4-BE49-F238E27FC236}">
                  <a16:creationId xmlns:a16="http://schemas.microsoft.com/office/drawing/2014/main" id="{16821F7F-06A8-4EAF-845F-926DC25448D2}"/>
                </a:ext>
              </a:extLst>
            </p:cNvPr>
            <p:cNvSpPr/>
            <p:nvPr/>
          </p:nvSpPr>
          <p:spPr>
            <a:xfrm>
              <a:off x="4444377" y="3192435"/>
              <a:ext cx="1497457"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8" name="Subtitle 2">
              <a:extLst>
                <a:ext uri="{FF2B5EF4-FFF2-40B4-BE49-F238E27FC236}">
                  <a16:creationId xmlns:a16="http://schemas.microsoft.com/office/drawing/2014/main" id="{EDF68738-2637-4236-A954-2314CF60EAC7}"/>
                </a:ext>
              </a:extLst>
            </p:cNvPr>
            <p:cNvSpPr txBox="1">
              <a:spLocks/>
            </p:cNvSpPr>
            <p:nvPr/>
          </p:nvSpPr>
          <p:spPr>
            <a:xfrm>
              <a:off x="4697359" y="3216712"/>
              <a:ext cx="985516"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the stage</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plan 1</a:t>
              </a:r>
            </a:p>
          </p:txBody>
        </p:sp>
        <p:sp>
          <p:nvSpPr>
            <p:cNvPr id="59" name="Subtitle 2">
              <a:extLst>
                <a:ext uri="{FF2B5EF4-FFF2-40B4-BE49-F238E27FC236}">
                  <a16:creationId xmlns:a16="http://schemas.microsoft.com/office/drawing/2014/main" id="{6F573F4D-E703-4B0C-AF74-6F028D2B871F}"/>
                </a:ext>
              </a:extLst>
            </p:cNvPr>
            <p:cNvSpPr txBox="1">
              <a:spLocks/>
            </p:cNvSpPr>
            <p:nvPr/>
          </p:nvSpPr>
          <p:spPr>
            <a:xfrm>
              <a:off x="6662683" y="2682759"/>
              <a:ext cx="689879"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Preparing</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Stage Plan 3</a:t>
              </a:r>
            </a:p>
          </p:txBody>
        </p:sp>
        <p:sp>
          <p:nvSpPr>
            <p:cNvPr id="60" name="Rectangle 59">
              <a:extLst>
                <a:ext uri="{FF2B5EF4-FFF2-40B4-BE49-F238E27FC236}">
                  <a16:creationId xmlns:a16="http://schemas.microsoft.com/office/drawing/2014/main" id="{B69EFB5E-AD0E-479D-99C8-F2AFBE6101AD}"/>
                </a:ext>
              </a:extLst>
            </p:cNvPr>
            <p:cNvSpPr/>
            <p:nvPr/>
          </p:nvSpPr>
          <p:spPr>
            <a:xfrm>
              <a:off x="5109729" y="2654886"/>
              <a:ext cx="834257"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1" name="Subtitle 2">
              <a:extLst>
                <a:ext uri="{FF2B5EF4-FFF2-40B4-BE49-F238E27FC236}">
                  <a16:creationId xmlns:a16="http://schemas.microsoft.com/office/drawing/2014/main" id="{416CC1A3-8FD2-4C70-B4F6-3F4494BF93AF}"/>
                </a:ext>
              </a:extLst>
            </p:cNvPr>
            <p:cNvSpPr txBox="1">
              <a:spLocks/>
            </p:cNvSpPr>
            <p:nvPr/>
          </p:nvSpPr>
          <p:spPr>
            <a:xfrm>
              <a:off x="5176436" y="2680222"/>
              <a:ext cx="688456"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Preparing</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Stage Plan 2</a:t>
              </a:r>
            </a:p>
          </p:txBody>
        </p:sp>
        <p:sp>
          <p:nvSpPr>
            <p:cNvPr id="62" name="Rectangle 61">
              <a:extLst>
                <a:ext uri="{FF2B5EF4-FFF2-40B4-BE49-F238E27FC236}">
                  <a16:creationId xmlns:a16="http://schemas.microsoft.com/office/drawing/2014/main" id="{1F76C7AD-228D-4E5D-BE43-11D4179535D7}"/>
                </a:ext>
              </a:extLst>
            </p:cNvPr>
            <p:cNvSpPr/>
            <p:nvPr/>
          </p:nvSpPr>
          <p:spPr>
            <a:xfrm>
              <a:off x="2607066" y="3192435"/>
              <a:ext cx="1727495"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3" name="Subtitle 2">
              <a:extLst>
                <a:ext uri="{FF2B5EF4-FFF2-40B4-BE49-F238E27FC236}">
                  <a16:creationId xmlns:a16="http://schemas.microsoft.com/office/drawing/2014/main" id="{A83A65E9-1616-470C-8166-D79E52AB9588}"/>
                </a:ext>
              </a:extLst>
            </p:cNvPr>
            <p:cNvSpPr txBox="1">
              <a:spLocks/>
            </p:cNvSpPr>
            <p:nvPr/>
          </p:nvSpPr>
          <p:spPr>
            <a:xfrm>
              <a:off x="2779846" y="3308792"/>
              <a:ext cx="1384911" cy="192440"/>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the initiation plan</a:t>
              </a:r>
            </a:p>
          </p:txBody>
        </p:sp>
        <p:sp>
          <p:nvSpPr>
            <p:cNvPr id="64" name="Rectangle 63">
              <a:extLst>
                <a:ext uri="{FF2B5EF4-FFF2-40B4-BE49-F238E27FC236}">
                  <a16:creationId xmlns:a16="http://schemas.microsoft.com/office/drawing/2014/main" id="{FB12A442-0FF9-4FC5-A48A-7EC22B5788F6}"/>
                </a:ext>
              </a:extLst>
            </p:cNvPr>
            <p:cNvSpPr/>
            <p:nvPr/>
          </p:nvSpPr>
          <p:spPr>
            <a:xfrm>
              <a:off x="3502456" y="2654886"/>
              <a:ext cx="834257"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5" name="Subtitle 2">
              <a:extLst>
                <a:ext uri="{FF2B5EF4-FFF2-40B4-BE49-F238E27FC236}">
                  <a16:creationId xmlns:a16="http://schemas.microsoft.com/office/drawing/2014/main" id="{3EE05C64-1F8A-4413-95C1-1E35E8A786D1}"/>
                </a:ext>
              </a:extLst>
            </p:cNvPr>
            <p:cNvSpPr txBox="1">
              <a:spLocks/>
            </p:cNvSpPr>
            <p:nvPr/>
          </p:nvSpPr>
          <p:spPr>
            <a:xfrm>
              <a:off x="3579823" y="2680222"/>
              <a:ext cx="667137"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Preparing</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Stage Plan 1</a:t>
              </a:r>
            </a:p>
          </p:txBody>
        </p:sp>
        <p:sp>
          <p:nvSpPr>
            <p:cNvPr id="66" name="Rectangle 65">
              <a:extLst>
                <a:ext uri="{FF2B5EF4-FFF2-40B4-BE49-F238E27FC236}">
                  <a16:creationId xmlns:a16="http://schemas.microsoft.com/office/drawing/2014/main" id="{AC5B584C-86AE-4BCB-9E24-66A86F164041}"/>
                </a:ext>
              </a:extLst>
            </p:cNvPr>
            <p:cNvSpPr/>
            <p:nvPr/>
          </p:nvSpPr>
          <p:spPr>
            <a:xfrm>
              <a:off x="1032151" y="2654886"/>
              <a:ext cx="1468074" cy="422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7" name="Subtitle 2">
              <a:extLst>
                <a:ext uri="{FF2B5EF4-FFF2-40B4-BE49-F238E27FC236}">
                  <a16:creationId xmlns:a16="http://schemas.microsoft.com/office/drawing/2014/main" id="{8EA52B0E-71AB-4823-ABFE-818D642B431C}"/>
                </a:ext>
              </a:extLst>
            </p:cNvPr>
            <p:cNvSpPr txBox="1">
              <a:spLocks/>
            </p:cNvSpPr>
            <p:nvPr/>
          </p:nvSpPr>
          <p:spPr>
            <a:xfrm>
              <a:off x="1190491" y="2680222"/>
              <a:ext cx="1156076"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Planning the initiation</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stage</a:t>
              </a:r>
            </a:p>
          </p:txBody>
        </p:sp>
        <p:sp>
          <p:nvSpPr>
            <p:cNvPr id="68" name="Rectangle 67">
              <a:extLst>
                <a:ext uri="{FF2B5EF4-FFF2-40B4-BE49-F238E27FC236}">
                  <a16:creationId xmlns:a16="http://schemas.microsoft.com/office/drawing/2014/main" id="{A8481EC2-06FC-45A5-B940-1B6E856E089B}"/>
                </a:ext>
              </a:extLst>
            </p:cNvPr>
            <p:cNvSpPr/>
            <p:nvPr/>
          </p:nvSpPr>
          <p:spPr>
            <a:xfrm>
              <a:off x="3502455" y="2142342"/>
              <a:ext cx="5330607" cy="422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69" name="Subtitle 2">
              <a:extLst>
                <a:ext uri="{FF2B5EF4-FFF2-40B4-BE49-F238E27FC236}">
                  <a16:creationId xmlns:a16="http://schemas.microsoft.com/office/drawing/2014/main" id="{71105E98-B3C1-43DD-9B04-31E9E07805C2}"/>
                </a:ext>
              </a:extLst>
            </p:cNvPr>
            <p:cNvSpPr txBox="1">
              <a:spLocks/>
            </p:cNvSpPr>
            <p:nvPr/>
          </p:nvSpPr>
          <p:spPr>
            <a:xfrm>
              <a:off x="5515100" y="2258699"/>
              <a:ext cx="1305316" cy="192440"/>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Revising the project plan</a:t>
              </a:r>
            </a:p>
          </p:txBody>
        </p:sp>
        <p:sp>
          <p:nvSpPr>
            <p:cNvPr id="70" name="Rectangle 69">
              <a:extLst>
                <a:ext uri="{FF2B5EF4-FFF2-40B4-BE49-F238E27FC236}">
                  <a16:creationId xmlns:a16="http://schemas.microsoft.com/office/drawing/2014/main" id="{2F3D8AA0-63DA-4721-AA9B-24DA8F57C41A}"/>
                </a:ext>
              </a:extLst>
            </p:cNvPr>
            <p:cNvSpPr/>
            <p:nvPr/>
          </p:nvSpPr>
          <p:spPr>
            <a:xfrm>
              <a:off x="2604914" y="1655570"/>
              <a:ext cx="897541" cy="422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1" name="Subtitle 2">
              <a:extLst>
                <a:ext uri="{FF2B5EF4-FFF2-40B4-BE49-F238E27FC236}">
                  <a16:creationId xmlns:a16="http://schemas.microsoft.com/office/drawing/2014/main" id="{25C96772-24C7-4621-A117-876B2998B5DF}"/>
                </a:ext>
              </a:extLst>
            </p:cNvPr>
            <p:cNvSpPr txBox="1">
              <a:spLocks/>
            </p:cNvSpPr>
            <p:nvPr/>
          </p:nvSpPr>
          <p:spPr>
            <a:xfrm>
              <a:off x="2705449" y="1678449"/>
              <a:ext cx="702670" cy="37660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Creating the </a:t>
              </a:r>
            </a:p>
            <a:p>
              <a:pPr>
                <a:lnSpc>
                  <a:spcPts val="1092"/>
                </a:lnSpc>
              </a:pPr>
              <a:r>
                <a:rPr lang="en-US" sz="1008" dirty="0">
                  <a:solidFill>
                    <a:schemeClr val="bg1"/>
                  </a:solidFill>
                  <a:latin typeface="+mn-lt"/>
                  <a:ea typeface="Lato Light" panose="020F0502020204030203" pitchFamily="34" charset="0"/>
                  <a:cs typeface="Lato Light" panose="020F0502020204030203" pitchFamily="34" charset="0"/>
                </a:rPr>
                <a:t>project plan</a:t>
              </a:r>
            </a:p>
          </p:txBody>
        </p:sp>
        <p:cxnSp>
          <p:nvCxnSpPr>
            <p:cNvPr id="72" name="Straight Arrow Connector 71">
              <a:extLst>
                <a:ext uri="{FF2B5EF4-FFF2-40B4-BE49-F238E27FC236}">
                  <a16:creationId xmlns:a16="http://schemas.microsoft.com/office/drawing/2014/main" id="{CBC8A586-FF1E-4C6E-BEF6-38320B422E18}"/>
                </a:ext>
              </a:extLst>
            </p:cNvPr>
            <p:cNvCxnSpPr>
              <a:cxnSpLocks/>
            </p:cNvCxnSpPr>
            <p:nvPr/>
          </p:nvCxnSpPr>
          <p:spPr>
            <a:xfrm>
              <a:off x="1032151" y="1655570"/>
              <a:ext cx="910180" cy="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3" name="Subtitle 2">
              <a:extLst>
                <a:ext uri="{FF2B5EF4-FFF2-40B4-BE49-F238E27FC236}">
                  <a16:creationId xmlns:a16="http://schemas.microsoft.com/office/drawing/2014/main" id="{B474A4E7-92CD-4C54-A3D5-DAC672C4808D}"/>
                </a:ext>
              </a:extLst>
            </p:cNvPr>
            <p:cNvSpPr txBox="1">
              <a:spLocks/>
            </p:cNvSpPr>
            <p:nvPr/>
          </p:nvSpPr>
          <p:spPr>
            <a:xfrm>
              <a:off x="1032151" y="1399891"/>
              <a:ext cx="395662" cy="26283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344" b="1" dirty="0">
                  <a:solidFill>
                    <a:schemeClr val="tx1"/>
                  </a:solidFill>
                  <a:latin typeface="+mn-lt"/>
                  <a:ea typeface="Lato Light" panose="020F0502020204030203" pitchFamily="34" charset="0"/>
                  <a:cs typeface="Poppins" pitchFamily="2" charset="77"/>
                </a:rPr>
                <a:t>TIME</a:t>
              </a:r>
            </a:p>
          </p:txBody>
        </p:sp>
      </p:grpSp>
    </p:spTree>
    <p:extLst>
      <p:ext uri="{BB962C8B-B14F-4D97-AF65-F5344CB8AC3E}">
        <p14:creationId xmlns:p14="http://schemas.microsoft.com/office/powerpoint/2010/main" val="6718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C6CEC-4A58-46AA-A404-1586EE76B2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BCF3C81-444E-47CF-8B07-6CD85B2AA75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00CE37A-3D75-45D4-8BDC-FD6D869B9331}"/>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9CF5B12C-DDED-485E-84C2-87A64D1166A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713131A-82ED-4502-8113-14666F352136}"/>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8E517E4-8D14-4726-84A7-A33D96624867}"/>
              </a:ext>
            </a:extLst>
          </p:cNvPr>
          <p:cNvGrpSpPr/>
          <p:nvPr/>
        </p:nvGrpSpPr>
        <p:grpSpPr>
          <a:xfrm>
            <a:off x="3773111" y="2089741"/>
            <a:ext cx="3695198" cy="3696751"/>
            <a:chOff x="12856462" y="2157219"/>
            <a:chExt cx="9367842" cy="9371779"/>
          </a:xfrm>
        </p:grpSpPr>
        <p:sp>
          <p:nvSpPr>
            <p:cNvPr id="8" name="Фигура">
              <a:extLst>
                <a:ext uri="{FF2B5EF4-FFF2-40B4-BE49-F238E27FC236}">
                  <a16:creationId xmlns:a16="http://schemas.microsoft.com/office/drawing/2014/main" id="{517E452F-4E86-4C4D-86BA-712A4720366C}"/>
                </a:ext>
              </a:extLst>
            </p:cNvPr>
            <p:cNvSpPr>
              <a:spLocks/>
            </p:cNvSpPr>
            <p:nvPr/>
          </p:nvSpPr>
          <p:spPr bwMode="auto">
            <a:xfrm>
              <a:off x="13108900" y="2160197"/>
              <a:ext cx="5214448" cy="3937396"/>
            </a:xfrm>
            <a:custGeom>
              <a:avLst/>
              <a:gdLst>
                <a:gd name="T0" fmla="*/ 2491185 w 21600"/>
                <a:gd name="T1" fmla="*/ 1880990 h 21600"/>
                <a:gd name="T2" fmla="*/ 2491185 w 21600"/>
                <a:gd name="T3" fmla="*/ 1880990 h 21600"/>
                <a:gd name="T4" fmla="*/ 2491185 w 21600"/>
                <a:gd name="T5" fmla="*/ 1880990 h 21600"/>
                <a:gd name="T6" fmla="*/ 2491185 w 21600"/>
                <a:gd name="T7" fmla="*/ 18809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352" y="0"/>
                  </a:moveTo>
                  <a:cubicBezTo>
                    <a:pt x="13358" y="117"/>
                    <a:pt x="8389" y="2692"/>
                    <a:pt x="4578" y="7739"/>
                  </a:cubicBezTo>
                  <a:cubicBezTo>
                    <a:pt x="2492" y="10501"/>
                    <a:pt x="971" y="13728"/>
                    <a:pt x="0" y="17163"/>
                  </a:cubicBezTo>
                  <a:lnTo>
                    <a:pt x="6419" y="15247"/>
                  </a:lnTo>
                  <a:lnTo>
                    <a:pt x="10621" y="21600"/>
                  </a:lnTo>
                  <a:cubicBezTo>
                    <a:pt x="11050" y="20344"/>
                    <a:pt x="11646" y="19162"/>
                    <a:pt x="12426" y="18130"/>
                  </a:cubicBezTo>
                  <a:cubicBezTo>
                    <a:pt x="14041" y="15990"/>
                    <a:pt x="16124" y="14861"/>
                    <a:pt x="18238" y="14714"/>
                  </a:cubicBezTo>
                  <a:lnTo>
                    <a:pt x="21600" y="7233"/>
                  </a:lnTo>
                  <a:lnTo>
                    <a:pt x="18352" y="0"/>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5998" tIns="15998" rIns="15998" bIns="15998" anchor="ctr"/>
            <a:lstStyle/>
            <a:p>
              <a:endParaRPr lang="en-US" sz="1008" dirty="0"/>
            </a:p>
          </p:txBody>
        </p:sp>
        <p:sp>
          <p:nvSpPr>
            <p:cNvPr id="9" name="Фигура">
              <a:extLst>
                <a:ext uri="{FF2B5EF4-FFF2-40B4-BE49-F238E27FC236}">
                  <a16:creationId xmlns:a16="http://schemas.microsoft.com/office/drawing/2014/main" id="{B0870978-975C-4DCA-8066-5C6D2041B1B8}"/>
                </a:ext>
              </a:extLst>
            </p:cNvPr>
            <p:cNvSpPr>
              <a:spLocks/>
            </p:cNvSpPr>
            <p:nvPr/>
          </p:nvSpPr>
          <p:spPr bwMode="auto">
            <a:xfrm>
              <a:off x="17677416" y="2157219"/>
              <a:ext cx="4310624" cy="4373962"/>
            </a:xfrm>
            <a:custGeom>
              <a:avLst/>
              <a:gdLst>
                <a:gd name="T0" fmla="*/ 2059385 w 21600"/>
                <a:gd name="T1" fmla="*/ 2089548 h 21600"/>
                <a:gd name="T2" fmla="*/ 2059385 w 21600"/>
                <a:gd name="T3" fmla="*/ 2089548 h 21600"/>
                <a:gd name="T4" fmla="*/ 2059385 w 21600"/>
                <a:gd name="T5" fmla="*/ 2089548 h 21600"/>
                <a:gd name="T6" fmla="*/ 2059385 w 21600"/>
                <a:gd name="T7" fmla="*/ 208954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9" y="0"/>
                  </a:moveTo>
                  <a:lnTo>
                    <a:pt x="4096" y="6476"/>
                  </a:lnTo>
                  <a:lnTo>
                    <a:pt x="0" y="13259"/>
                  </a:lnTo>
                  <a:cubicBezTo>
                    <a:pt x="2328" y="13522"/>
                    <a:pt x="4587" y="14525"/>
                    <a:pt x="6373" y="16285"/>
                  </a:cubicBezTo>
                  <a:cubicBezTo>
                    <a:pt x="7433" y="17330"/>
                    <a:pt x="8223" y="18540"/>
                    <a:pt x="8748" y="19830"/>
                  </a:cubicBezTo>
                  <a:lnTo>
                    <a:pt x="16507" y="21600"/>
                  </a:lnTo>
                  <a:lnTo>
                    <a:pt x="21600" y="15930"/>
                  </a:lnTo>
                  <a:cubicBezTo>
                    <a:pt x="20440" y="12644"/>
                    <a:pt x="18528" y="9557"/>
                    <a:pt x="15864" y="6931"/>
                  </a:cubicBezTo>
                  <a:cubicBezTo>
                    <a:pt x="11505" y="2635"/>
                    <a:pt x="5895" y="328"/>
                    <a:pt x="189"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5998" tIns="15998" rIns="15998" bIns="15998" anchor="ctr"/>
            <a:lstStyle/>
            <a:p>
              <a:endParaRPr lang="en-US" sz="1008" dirty="0"/>
            </a:p>
          </p:txBody>
        </p:sp>
        <p:sp>
          <p:nvSpPr>
            <p:cNvPr id="10" name="Фигура">
              <a:extLst>
                <a:ext uri="{FF2B5EF4-FFF2-40B4-BE49-F238E27FC236}">
                  <a16:creationId xmlns:a16="http://schemas.microsoft.com/office/drawing/2014/main" id="{C5FF32DD-03B8-4AD7-8E29-FB8FCA5332B8}"/>
                </a:ext>
              </a:extLst>
            </p:cNvPr>
            <p:cNvSpPr/>
            <p:nvPr/>
          </p:nvSpPr>
          <p:spPr bwMode="auto">
            <a:xfrm>
              <a:off x="12856462" y="5112339"/>
              <a:ext cx="3381190" cy="5461410"/>
            </a:xfrm>
            <a:custGeom>
              <a:avLst/>
              <a:gdLst/>
              <a:ahLst/>
              <a:cxnLst>
                <a:cxn ang="0">
                  <a:pos x="wd2" y="hd2"/>
                </a:cxn>
                <a:cxn ang="5400000">
                  <a:pos x="wd2" y="hd2"/>
                </a:cxn>
                <a:cxn ang="10800000">
                  <a:pos x="wd2" y="hd2"/>
                </a:cxn>
                <a:cxn ang="16200000">
                  <a:pos x="wd2" y="hd2"/>
                </a:cxn>
              </a:cxnLst>
              <a:rect l="0" t="0" r="r" b="b"/>
              <a:pathLst>
                <a:path w="19935" h="21600" extrusionOk="0">
                  <a:moveTo>
                    <a:pt x="10285" y="0"/>
                  </a:moveTo>
                  <a:lnTo>
                    <a:pt x="1124" y="1385"/>
                  </a:lnTo>
                  <a:cubicBezTo>
                    <a:pt x="-1665" y="7847"/>
                    <a:pt x="734" y="15104"/>
                    <a:pt x="8326" y="20197"/>
                  </a:cubicBezTo>
                  <a:cubicBezTo>
                    <a:pt x="9074" y="20699"/>
                    <a:pt x="9855" y="21166"/>
                    <a:pt x="10662" y="21600"/>
                  </a:cubicBezTo>
                  <a:lnTo>
                    <a:pt x="11504" y="15410"/>
                  </a:lnTo>
                  <a:lnTo>
                    <a:pt x="19935" y="12973"/>
                  </a:lnTo>
                  <a:cubicBezTo>
                    <a:pt x="19788" y="12884"/>
                    <a:pt x="19636" y="12799"/>
                    <a:pt x="19494" y="12704"/>
                  </a:cubicBezTo>
                  <a:cubicBezTo>
                    <a:pt x="16198" y="10493"/>
                    <a:pt x="15113" y="7367"/>
                    <a:pt x="16218" y="4546"/>
                  </a:cubicBezTo>
                  <a:lnTo>
                    <a:pt x="10285" y="0"/>
                  </a:lnTo>
                  <a:close/>
                </a:path>
              </a:pathLst>
            </a:custGeom>
            <a:solidFill>
              <a:schemeClr val="accent5">
                <a:lumMod val="75000"/>
              </a:schemeClr>
            </a:solidFill>
            <a:ln w="12700" cap="flat">
              <a:noFill/>
              <a:miter lim="400000"/>
            </a:ln>
            <a:effectLst/>
          </p:spPr>
          <p:txBody>
            <a:bodyPr lIns="15998" tIns="15998" rIns="15998" bIns="15998" anchor="ctr"/>
            <a:lstStyle/>
            <a:p>
              <a:pPr>
                <a:defRPr sz="3200">
                  <a:solidFill>
                    <a:srgbClr val="FFFFFF"/>
                  </a:solidFill>
                </a:defRPr>
              </a:pPr>
              <a:endParaRPr sz="1008" kern="0" dirty="0">
                <a:solidFill>
                  <a:srgbClr val="FFFFFF"/>
                </a:solidFill>
                <a:ea typeface="Lato Light" panose="020F0502020204030203" pitchFamily="34" charset="0"/>
                <a:cs typeface="Lato Light" panose="020F0502020204030203" pitchFamily="34" charset="0"/>
                <a:sym typeface="Arial"/>
              </a:endParaRPr>
            </a:p>
          </p:txBody>
        </p:sp>
        <p:sp>
          <p:nvSpPr>
            <p:cNvPr id="11" name="Фигура">
              <a:extLst>
                <a:ext uri="{FF2B5EF4-FFF2-40B4-BE49-F238E27FC236}">
                  <a16:creationId xmlns:a16="http://schemas.microsoft.com/office/drawing/2014/main" id="{0166B6FB-A8AA-4D54-B166-373E5CA6FAE9}"/>
                </a:ext>
              </a:extLst>
            </p:cNvPr>
            <p:cNvSpPr/>
            <p:nvPr/>
          </p:nvSpPr>
          <p:spPr bwMode="auto">
            <a:xfrm>
              <a:off x="18763360" y="5559001"/>
              <a:ext cx="3460944" cy="5079262"/>
            </a:xfrm>
            <a:custGeom>
              <a:avLst/>
              <a:gdLst/>
              <a:ahLst/>
              <a:cxnLst>
                <a:cxn ang="0">
                  <a:pos x="wd2" y="hd2"/>
                </a:cxn>
                <a:cxn ang="5400000">
                  <a:pos x="wd2" y="hd2"/>
                </a:cxn>
                <a:cxn ang="10800000">
                  <a:pos x="wd2" y="hd2"/>
                </a:cxn>
                <a:cxn ang="16200000">
                  <a:pos x="wd2" y="hd2"/>
                </a:cxn>
              </a:cxnLst>
              <a:rect l="0" t="0" r="r" b="b"/>
              <a:pathLst>
                <a:path w="21582" h="21600" extrusionOk="0">
                  <a:moveTo>
                    <a:pt x="20579" y="0"/>
                  </a:moveTo>
                  <a:lnTo>
                    <a:pt x="14267" y="4858"/>
                  </a:lnTo>
                  <a:lnTo>
                    <a:pt x="4572" y="3330"/>
                  </a:lnTo>
                  <a:cubicBezTo>
                    <a:pt x="5497" y="6258"/>
                    <a:pt x="4302" y="9433"/>
                    <a:pt x="966" y="11708"/>
                  </a:cubicBezTo>
                  <a:cubicBezTo>
                    <a:pt x="656" y="11920"/>
                    <a:pt x="332" y="12119"/>
                    <a:pt x="0" y="12305"/>
                  </a:cubicBezTo>
                  <a:lnTo>
                    <a:pt x="881" y="19003"/>
                  </a:lnTo>
                  <a:lnTo>
                    <a:pt x="9690" y="21600"/>
                  </a:lnTo>
                  <a:cubicBezTo>
                    <a:pt x="10764" y="21043"/>
                    <a:pt x="11797" y="20435"/>
                    <a:pt x="12778" y="19766"/>
                  </a:cubicBezTo>
                  <a:cubicBezTo>
                    <a:pt x="18667" y="15749"/>
                    <a:pt x="21600" y="10482"/>
                    <a:pt x="21582" y="5217"/>
                  </a:cubicBezTo>
                  <a:cubicBezTo>
                    <a:pt x="21576" y="3462"/>
                    <a:pt x="21241" y="1708"/>
                    <a:pt x="20579" y="0"/>
                  </a:cubicBezTo>
                  <a:close/>
                </a:path>
              </a:pathLst>
            </a:custGeom>
            <a:solidFill>
              <a:schemeClr val="accent3"/>
            </a:solidFill>
            <a:ln w="12700" cap="flat">
              <a:noFill/>
              <a:miter lim="400000"/>
            </a:ln>
            <a:effectLst/>
          </p:spPr>
          <p:txBody>
            <a:bodyPr lIns="15998" tIns="15998" rIns="15998" bIns="15998" anchor="ctr"/>
            <a:lstStyle/>
            <a:p>
              <a:pPr>
                <a:defRPr sz="3200">
                  <a:solidFill>
                    <a:srgbClr val="FFFFFF"/>
                  </a:solidFill>
                </a:defRPr>
              </a:pPr>
              <a:endParaRPr sz="1008" kern="0" dirty="0">
                <a:solidFill>
                  <a:srgbClr val="FFFFFF"/>
                </a:solidFill>
                <a:ea typeface="Lato Light" panose="020F0502020204030203" pitchFamily="34" charset="0"/>
                <a:cs typeface="Lato Light" panose="020F0502020204030203" pitchFamily="34" charset="0"/>
                <a:sym typeface="Arial"/>
              </a:endParaRPr>
            </a:p>
          </p:txBody>
        </p:sp>
        <p:sp>
          <p:nvSpPr>
            <p:cNvPr id="12" name="Фигура">
              <a:extLst>
                <a:ext uri="{FF2B5EF4-FFF2-40B4-BE49-F238E27FC236}">
                  <a16:creationId xmlns:a16="http://schemas.microsoft.com/office/drawing/2014/main" id="{07B877A2-E3CD-4F7C-9001-3833EB90AAA6}"/>
                </a:ext>
              </a:extLst>
            </p:cNvPr>
            <p:cNvSpPr/>
            <p:nvPr/>
          </p:nvSpPr>
          <p:spPr bwMode="auto">
            <a:xfrm>
              <a:off x="14822711" y="8510016"/>
              <a:ext cx="5335142" cy="3018982"/>
            </a:xfrm>
            <a:custGeom>
              <a:avLst/>
              <a:gdLst/>
              <a:ahLst/>
              <a:cxnLst>
                <a:cxn ang="0">
                  <a:pos x="wd2" y="hd2"/>
                </a:cxn>
                <a:cxn ang="5400000">
                  <a:pos x="wd2" y="hd2"/>
                </a:cxn>
                <a:cxn ang="10800000">
                  <a:pos x="wd2" y="hd2"/>
                </a:cxn>
                <a:cxn ang="16200000">
                  <a:pos x="wd2" y="hd2"/>
                </a:cxn>
              </a:cxnLst>
              <a:rect l="0" t="0" r="r" b="b"/>
              <a:pathLst>
                <a:path w="21600" h="19770" extrusionOk="0">
                  <a:moveTo>
                    <a:pt x="6315" y="0"/>
                  </a:moveTo>
                  <a:lnTo>
                    <a:pt x="575" y="3998"/>
                  </a:lnTo>
                  <a:lnTo>
                    <a:pt x="0" y="14274"/>
                  </a:lnTo>
                  <a:cubicBezTo>
                    <a:pt x="6479" y="21446"/>
                    <a:pt x="15033" y="21600"/>
                    <a:pt x="21600" y="14731"/>
                  </a:cubicBezTo>
                  <a:lnTo>
                    <a:pt x="15901" y="10746"/>
                  </a:lnTo>
                  <a:lnTo>
                    <a:pt x="15324" y="364"/>
                  </a:lnTo>
                  <a:cubicBezTo>
                    <a:pt x="12530" y="2957"/>
                    <a:pt x="9041" y="2841"/>
                    <a:pt x="6315" y="0"/>
                  </a:cubicBezTo>
                  <a:close/>
                </a:path>
              </a:pathLst>
            </a:custGeom>
            <a:solidFill>
              <a:schemeClr val="accent4"/>
            </a:solidFill>
            <a:ln w="12700" cap="flat">
              <a:noFill/>
              <a:miter lim="400000"/>
            </a:ln>
            <a:effectLst/>
          </p:spPr>
          <p:txBody>
            <a:bodyPr lIns="15998" tIns="15998" rIns="15998" bIns="15998" anchor="ctr"/>
            <a:lstStyle/>
            <a:p>
              <a:pPr>
                <a:defRPr sz="3200">
                  <a:solidFill>
                    <a:srgbClr val="FFFFFF"/>
                  </a:solidFill>
                </a:defRPr>
              </a:pPr>
              <a:endParaRPr sz="1008" kern="0" dirty="0">
                <a:solidFill>
                  <a:srgbClr val="FFFFFF"/>
                </a:solidFill>
                <a:ea typeface="Lato Light" panose="020F0502020204030203" pitchFamily="34" charset="0"/>
                <a:cs typeface="Lato Light" panose="020F0502020204030203" pitchFamily="34" charset="0"/>
                <a:sym typeface="Arial"/>
              </a:endParaRPr>
            </a:p>
          </p:txBody>
        </p:sp>
      </p:grpSp>
      <p:grpSp>
        <p:nvGrpSpPr>
          <p:cNvPr id="13" name="Group 12">
            <a:extLst>
              <a:ext uri="{FF2B5EF4-FFF2-40B4-BE49-F238E27FC236}">
                <a16:creationId xmlns:a16="http://schemas.microsoft.com/office/drawing/2014/main" id="{D868E174-64D6-48C6-B38F-5C2C1FC3A7B7}"/>
              </a:ext>
            </a:extLst>
          </p:cNvPr>
          <p:cNvGrpSpPr/>
          <p:nvPr/>
        </p:nvGrpSpPr>
        <p:grpSpPr>
          <a:xfrm>
            <a:off x="3449668" y="1778192"/>
            <a:ext cx="4338579" cy="4338579"/>
            <a:chOff x="7022711" y="2696903"/>
            <a:chExt cx="10332229" cy="10332228"/>
          </a:xfrm>
        </p:grpSpPr>
        <p:sp>
          <p:nvSpPr>
            <p:cNvPr id="14" name="Freeform 17">
              <a:extLst>
                <a:ext uri="{FF2B5EF4-FFF2-40B4-BE49-F238E27FC236}">
                  <a16:creationId xmlns:a16="http://schemas.microsoft.com/office/drawing/2014/main" id="{3D41CB3C-7321-43C8-87A8-E964BA20E5BE}"/>
                </a:ext>
              </a:extLst>
            </p:cNvPr>
            <p:cNvSpPr/>
            <p:nvPr/>
          </p:nvSpPr>
          <p:spPr>
            <a:xfrm>
              <a:off x="7022711" y="2696903"/>
              <a:ext cx="10332229" cy="10332228"/>
            </a:xfrm>
            <a:custGeom>
              <a:avLst/>
              <a:gdLst>
                <a:gd name="connsiteX0" fmla="*/ 5166114 w 10332229"/>
                <a:gd name="connsiteY0" fmla="*/ 587236 h 10332228"/>
                <a:gd name="connsiteX1" fmla="*/ 583505 w 10332229"/>
                <a:gd name="connsiteY1" fmla="*/ 5169845 h 10332228"/>
                <a:gd name="connsiteX2" fmla="*/ 5166114 w 10332229"/>
                <a:gd name="connsiteY2" fmla="*/ 9752454 h 10332228"/>
                <a:gd name="connsiteX3" fmla="*/ 9748723 w 10332229"/>
                <a:gd name="connsiteY3" fmla="*/ 5169845 h 10332228"/>
                <a:gd name="connsiteX4" fmla="*/ 5166114 w 10332229"/>
                <a:gd name="connsiteY4" fmla="*/ 587236 h 10332228"/>
                <a:gd name="connsiteX5" fmla="*/ 5166114 w 10332229"/>
                <a:gd name="connsiteY5" fmla="*/ 0 h 10332228"/>
                <a:gd name="connsiteX6" fmla="*/ 10332229 w 10332229"/>
                <a:gd name="connsiteY6" fmla="*/ 5166114 h 10332228"/>
                <a:gd name="connsiteX7" fmla="*/ 5166114 w 10332229"/>
                <a:gd name="connsiteY7" fmla="*/ 10332228 h 10332228"/>
                <a:gd name="connsiteX8" fmla="*/ 0 w 10332229"/>
                <a:gd name="connsiteY8" fmla="*/ 5166114 h 10332228"/>
                <a:gd name="connsiteX9" fmla="*/ 5166114 w 10332229"/>
                <a:gd name="connsiteY9" fmla="*/ 0 h 103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2229" h="10332228">
                  <a:moveTo>
                    <a:pt x="5166114" y="587236"/>
                  </a:moveTo>
                  <a:cubicBezTo>
                    <a:pt x="2635209" y="587236"/>
                    <a:pt x="583505" y="2638940"/>
                    <a:pt x="583505" y="5169845"/>
                  </a:cubicBezTo>
                  <a:cubicBezTo>
                    <a:pt x="583505" y="7700750"/>
                    <a:pt x="2635209" y="9752454"/>
                    <a:pt x="5166114" y="9752454"/>
                  </a:cubicBezTo>
                  <a:cubicBezTo>
                    <a:pt x="7697019" y="9752454"/>
                    <a:pt x="9748723" y="7700750"/>
                    <a:pt x="9748723" y="5169845"/>
                  </a:cubicBezTo>
                  <a:cubicBezTo>
                    <a:pt x="9748723" y="2638940"/>
                    <a:pt x="7697019" y="587236"/>
                    <a:pt x="5166114" y="587236"/>
                  </a:cubicBezTo>
                  <a:close/>
                  <a:moveTo>
                    <a:pt x="5166114" y="0"/>
                  </a:moveTo>
                  <a:cubicBezTo>
                    <a:pt x="8019280" y="0"/>
                    <a:pt x="10332229" y="2312948"/>
                    <a:pt x="10332229" y="5166114"/>
                  </a:cubicBezTo>
                  <a:cubicBezTo>
                    <a:pt x="10332229" y="8019280"/>
                    <a:pt x="8019280" y="10332228"/>
                    <a:pt x="5166114" y="10332228"/>
                  </a:cubicBezTo>
                  <a:cubicBezTo>
                    <a:pt x="2312948" y="10332228"/>
                    <a:pt x="0" y="8019280"/>
                    <a:pt x="0" y="5166114"/>
                  </a:cubicBezTo>
                  <a:cubicBezTo>
                    <a:pt x="0" y="2312948"/>
                    <a:pt x="2312948" y="0"/>
                    <a:pt x="516611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Donut 28">
              <a:extLst>
                <a:ext uri="{FF2B5EF4-FFF2-40B4-BE49-F238E27FC236}">
                  <a16:creationId xmlns:a16="http://schemas.microsoft.com/office/drawing/2014/main" id="{074F85B2-5E83-450E-A566-BEF10C31AC1B}"/>
                </a:ext>
              </a:extLst>
            </p:cNvPr>
            <p:cNvSpPr/>
            <p:nvPr/>
          </p:nvSpPr>
          <p:spPr>
            <a:xfrm>
              <a:off x="10483230" y="6143527"/>
              <a:ext cx="3411190" cy="341119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grpSp>
      <p:sp>
        <p:nvSpPr>
          <p:cNvPr id="16" name="TextBox 15">
            <a:extLst>
              <a:ext uri="{FF2B5EF4-FFF2-40B4-BE49-F238E27FC236}">
                <a16:creationId xmlns:a16="http://schemas.microsoft.com/office/drawing/2014/main" id="{D9EE85CA-6EBA-4830-AAB6-138BCA13E50B}"/>
              </a:ext>
            </a:extLst>
          </p:cNvPr>
          <p:cNvSpPr txBox="1"/>
          <p:nvPr/>
        </p:nvSpPr>
        <p:spPr>
          <a:xfrm>
            <a:off x="3449668" y="1949857"/>
            <a:ext cx="4338579" cy="4166914"/>
          </a:xfrm>
          <a:prstGeom prst="rect">
            <a:avLst/>
          </a:prstGeom>
          <a:noFill/>
        </p:spPr>
        <p:txBody>
          <a:bodyPr wrap="none" rtlCol="0" anchor="ctr" anchorCtr="0">
            <a:prstTxWarp prst="textArchUp">
              <a:avLst>
                <a:gd name="adj" fmla="val 10824446"/>
              </a:avLst>
            </a:prstTxWarp>
            <a:spAutoFit/>
          </a:bodyPr>
          <a:lstStyle/>
          <a:p>
            <a:pPr algn="ctr"/>
            <a:r>
              <a:rPr lang="en-US" sz="1008" b="1" dirty="0">
                <a:solidFill>
                  <a:schemeClr val="bg1"/>
                </a:solidFill>
                <a:ea typeface="League Spartan" charset="0"/>
                <a:cs typeface="Poppins" pitchFamily="2" charset="77"/>
              </a:rPr>
              <a:t>STRATEGIC MAP</a:t>
            </a:r>
          </a:p>
        </p:txBody>
      </p:sp>
      <p:sp>
        <p:nvSpPr>
          <p:cNvPr id="17" name="TextBox 16">
            <a:extLst>
              <a:ext uri="{FF2B5EF4-FFF2-40B4-BE49-F238E27FC236}">
                <a16:creationId xmlns:a16="http://schemas.microsoft.com/office/drawing/2014/main" id="{A12E44D1-7745-4DD6-B027-9C397CB6FABA}"/>
              </a:ext>
            </a:extLst>
          </p:cNvPr>
          <p:cNvSpPr txBox="1"/>
          <p:nvPr/>
        </p:nvSpPr>
        <p:spPr>
          <a:xfrm rot="5400000">
            <a:off x="3363835" y="1858189"/>
            <a:ext cx="4338579" cy="4166914"/>
          </a:xfrm>
          <a:prstGeom prst="rect">
            <a:avLst/>
          </a:prstGeom>
          <a:noFill/>
        </p:spPr>
        <p:txBody>
          <a:bodyPr vert="horz" wrap="none" rtlCol="0" anchor="ctr" anchorCtr="0">
            <a:prstTxWarp prst="textArchUp">
              <a:avLst>
                <a:gd name="adj" fmla="val 10824446"/>
              </a:avLst>
            </a:prstTxWarp>
            <a:spAutoFit/>
          </a:bodyPr>
          <a:lstStyle/>
          <a:p>
            <a:pPr algn="ctr"/>
            <a:r>
              <a:rPr lang="en-US" sz="1008" b="1" dirty="0">
                <a:solidFill>
                  <a:schemeClr val="bg1"/>
                </a:solidFill>
                <a:ea typeface="League Spartan" charset="0"/>
                <a:cs typeface="Poppins" pitchFamily="2" charset="77"/>
              </a:rPr>
              <a:t>PROCESSES &amp; SYSTEMS</a:t>
            </a:r>
          </a:p>
        </p:txBody>
      </p:sp>
      <p:sp>
        <p:nvSpPr>
          <p:cNvPr id="18" name="TextBox 17">
            <a:extLst>
              <a:ext uri="{FF2B5EF4-FFF2-40B4-BE49-F238E27FC236}">
                <a16:creationId xmlns:a16="http://schemas.microsoft.com/office/drawing/2014/main" id="{646FEF0F-F4BF-4BEA-9A7E-5CAD7EB91B7A}"/>
              </a:ext>
            </a:extLst>
          </p:cNvPr>
          <p:cNvSpPr txBox="1"/>
          <p:nvPr/>
        </p:nvSpPr>
        <p:spPr>
          <a:xfrm rot="16200000">
            <a:off x="3541767" y="1858190"/>
            <a:ext cx="4338579" cy="4166914"/>
          </a:xfrm>
          <a:prstGeom prst="rect">
            <a:avLst/>
          </a:prstGeom>
          <a:noFill/>
        </p:spPr>
        <p:txBody>
          <a:bodyPr vert="horz" wrap="none" rtlCol="0" anchor="ctr" anchorCtr="0">
            <a:prstTxWarp prst="textArchUp">
              <a:avLst>
                <a:gd name="adj" fmla="val 10824446"/>
              </a:avLst>
            </a:prstTxWarp>
            <a:spAutoFit/>
          </a:bodyPr>
          <a:lstStyle/>
          <a:p>
            <a:pPr algn="ctr"/>
            <a:r>
              <a:rPr lang="en-US" sz="1008" b="1" dirty="0">
                <a:solidFill>
                  <a:schemeClr val="bg1"/>
                </a:solidFill>
                <a:ea typeface="League Spartan" charset="0"/>
                <a:cs typeface="Poppins" pitchFamily="2" charset="77"/>
              </a:rPr>
              <a:t>POLICIES &amp; METRICS</a:t>
            </a:r>
          </a:p>
        </p:txBody>
      </p:sp>
      <p:sp>
        <p:nvSpPr>
          <p:cNvPr id="19" name="TextBox 18">
            <a:extLst>
              <a:ext uri="{FF2B5EF4-FFF2-40B4-BE49-F238E27FC236}">
                <a16:creationId xmlns:a16="http://schemas.microsoft.com/office/drawing/2014/main" id="{0B16C073-5C12-422F-9C30-643422D7E416}"/>
              </a:ext>
            </a:extLst>
          </p:cNvPr>
          <p:cNvSpPr txBox="1"/>
          <p:nvPr/>
        </p:nvSpPr>
        <p:spPr>
          <a:xfrm>
            <a:off x="3449668" y="1854000"/>
            <a:ext cx="4338579" cy="4166914"/>
          </a:xfrm>
          <a:prstGeom prst="rect">
            <a:avLst/>
          </a:prstGeom>
          <a:noFill/>
        </p:spPr>
        <p:txBody>
          <a:bodyPr vert="horz" wrap="none" rtlCol="0" anchor="ctr" anchorCtr="0">
            <a:prstTxWarp prst="textArchDown">
              <a:avLst/>
            </a:prstTxWarp>
            <a:spAutoFit/>
          </a:bodyPr>
          <a:lstStyle/>
          <a:p>
            <a:pPr algn="ctr"/>
            <a:r>
              <a:rPr lang="en-US" sz="1008" b="1" dirty="0">
                <a:solidFill>
                  <a:schemeClr val="bg1"/>
                </a:solidFill>
                <a:ea typeface="League Spartan" charset="0"/>
                <a:cs typeface="Poppins" pitchFamily="2" charset="77"/>
              </a:rPr>
              <a:t>CULTURE &lt;&gt; ESSENCE</a:t>
            </a:r>
          </a:p>
        </p:txBody>
      </p:sp>
      <p:sp>
        <p:nvSpPr>
          <p:cNvPr id="20" name="TextBox 19">
            <a:extLst>
              <a:ext uri="{FF2B5EF4-FFF2-40B4-BE49-F238E27FC236}">
                <a16:creationId xmlns:a16="http://schemas.microsoft.com/office/drawing/2014/main" id="{D7E58C68-82B5-47EF-99BF-20E3CAA1BD80}"/>
              </a:ext>
            </a:extLst>
          </p:cNvPr>
          <p:cNvSpPr txBox="1"/>
          <p:nvPr/>
        </p:nvSpPr>
        <p:spPr>
          <a:xfrm>
            <a:off x="5130751" y="3449003"/>
            <a:ext cx="1001393" cy="1009126"/>
          </a:xfrm>
          <a:prstGeom prst="rect">
            <a:avLst/>
          </a:prstGeom>
          <a:noFill/>
        </p:spPr>
        <p:txBody>
          <a:bodyPr vert="horz" wrap="none" rtlCol="0" anchor="ctr" anchorCtr="0">
            <a:prstTxWarp prst="textArchUp">
              <a:avLst>
                <a:gd name="adj" fmla="val 10761966"/>
              </a:avLst>
            </a:prstTxWarp>
            <a:spAutoFit/>
          </a:bodyPr>
          <a:lstStyle/>
          <a:p>
            <a:pPr algn="ctr"/>
            <a:r>
              <a:rPr lang="en-US" sz="1008" b="1" dirty="0">
                <a:solidFill>
                  <a:schemeClr val="bg1"/>
                </a:solidFill>
                <a:ea typeface="League Spartan" charset="0"/>
                <a:cs typeface="Poppins" pitchFamily="2" charset="77"/>
              </a:rPr>
              <a:t>ENGAGEMENT</a:t>
            </a:r>
          </a:p>
        </p:txBody>
      </p:sp>
      <p:sp>
        <p:nvSpPr>
          <p:cNvPr id="21" name="TextBox 20">
            <a:extLst>
              <a:ext uri="{FF2B5EF4-FFF2-40B4-BE49-F238E27FC236}">
                <a16:creationId xmlns:a16="http://schemas.microsoft.com/office/drawing/2014/main" id="{9A9E1C79-4143-4A9E-A928-002FB4FF2780}"/>
              </a:ext>
            </a:extLst>
          </p:cNvPr>
          <p:cNvSpPr txBox="1"/>
          <p:nvPr/>
        </p:nvSpPr>
        <p:spPr>
          <a:xfrm>
            <a:off x="5130751" y="3516697"/>
            <a:ext cx="1001393" cy="1009126"/>
          </a:xfrm>
          <a:prstGeom prst="rect">
            <a:avLst/>
          </a:prstGeom>
          <a:noFill/>
        </p:spPr>
        <p:txBody>
          <a:bodyPr vert="horz" wrap="none" rtlCol="0" anchor="ctr" anchorCtr="0">
            <a:prstTxWarp prst="textArchDown">
              <a:avLst>
                <a:gd name="adj" fmla="val 19742416"/>
              </a:avLst>
            </a:prstTxWarp>
            <a:spAutoFit/>
          </a:bodyPr>
          <a:lstStyle/>
          <a:p>
            <a:pPr algn="ctr"/>
            <a:r>
              <a:rPr lang="en-US" sz="1008" b="1" dirty="0">
                <a:solidFill>
                  <a:schemeClr val="bg1"/>
                </a:solidFill>
                <a:ea typeface="League Spartan" charset="0"/>
                <a:cs typeface="Poppins" pitchFamily="2" charset="77"/>
              </a:rPr>
              <a:t>RETENTION</a:t>
            </a:r>
          </a:p>
        </p:txBody>
      </p:sp>
      <p:sp>
        <p:nvSpPr>
          <p:cNvPr id="22" name="TextBox 21">
            <a:extLst>
              <a:ext uri="{FF2B5EF4-FFF2-40B4-BE49-F238E27FC236}">
                <a16:creationId xmlns:a16="http://schemas.microsoft.com/office/drawing/2014/main" id="{314D526E-39BC-4DA2-A82F-0F3D9BC1248B}"/>
              </a:ext>
            </a:extLst>
          </p:cNvPr>
          <p:cNvSpPr txBox="1"/>
          <p:nvPr/>
        </p:nvSpPr>
        <p:spPr>
          <a:xfrm rot="15784318">
            <a:off x="4268174" y="2595443"/>
            <a:ext cx="2693481" cy="2714280"/>
          </a:xfrm>
          <a:prstGeom prst="rect">
            <a:avLst/>
          </a:prstGeom>
          <a:noFill/>
        </p:spPr>
        <p:txBody>
          <a:bodyPr vert="horz" wrap="none" rtlCol="0" anchor="ctr" anchorCtr="0">
            <a:prstTxWarp prst="textArchUp">
              <a:avLst>
                <a:gd name="adj" fmla="val 10695136"/>
              </a:avLst>
            </a:prstTxWarp>
            <a:spAutoFit/>
          </a:bodyPr>
          <a:lstStyle/>
          <a:p>
            <a:pPr algn="ctr"/>
            <a:r>
              <a:rPr lang="en-US" sz="1344" b="1" dirty="0">
                <a:solidFill>
                  <a:schemeClr val="bg1"/>
                </a:solidFill>
                <a:ea typeface="League Spartan" charset="0"/>
                <a:cs typeface="Poppins" pitchFamily="2" charset="77"/>
              </a:rPr>
              <a:t>5. REWARD</a:t>
            </a:r>
          </a:p>
        </p:txBody>
      </p:sp>
      <p:sp>
        <p:nvSpPr>
          <p:cNvPr id="23" name="TextBox 22">
            <a:extLst>
              <a:ext uri="{FF2B5EF4-FFF2-40B4-BE49-F238E27FC236}">
                <a16:creationId xmlns:a16="http://schemas.microsoft.com/office/drawing/2014/main" id="{D39BF0DE-F224-40FE-A8E6-4CDE5E6A143E}"/>
              </a:ext>
            </a:extLst>
          </p:cNvPr>
          <p:cNvSpPr txBox="1"/>
          <p:nvPr/>
        </p:nvSpPr>
        <p:spPr>
          <a:xfrm rot="20066859">
            <a:off x="4270195" y="2595443"/>
            <a:ext cx="2693481" cy="2714280"/>
          </a:xfrm>
          <a:prstGeom prst="rect">
            <a:avLst/>
          </a:prstGeom>
          <a:noFill/>
        </p:spPr>
        <p:txBody>
          <a:bodyPr vert="horz" wrap="none" rtlCol="0" anchor="ctr" anchorCtr="0">
            <a:prstTxWarp prst="textArchUp">
              <a:avLst>
                <a:gd name="adj" fmla="val 10695136"/>
              </a:avLst>
            </a:prstTxWarp>
            <a:spAutoFit/>
          </a:bodyPr>
          <a:lstStyle/>
          <a:p>
            <a:pPr algn="ctr"/>
            <a:r>
              <a:rPr lang="en-US" sz="1344" b="1" dirty="0">
                <a:solidFill>
                  <a:schemeClr val="bg1"/>
                </a:solidFill>
                <a:ea typeface="League Spartan" charset="0"/>
                <a:cs typeface="Poppins" pitchFamily="2" charset="77"/>
              </a:rPr>
              <a:t>1. ATTRACT</a:t>
            </a:r>
          </a:p>
        </p:txBody>
      </p:sp>
      <p:sp>
        <p:nvSpPr>
          <p:cNvPr id="24" name="TextBox 23">
            <a:extLst>
              <a:ext uri="{FF2B5EF4-FFF2-40B4-BE49-F238E27FC236}">
                <a16:creationId xmlns:a16="http://schemas.microsoft.com/office/drawing/2014/main" id="{5FA66628-122A-4CCA-9535-23F24720E0B5}"/>
              </a:ext>
            </a:extLst>
          </p:cNvPr>
          <p:cNvSpPr txBox="1"/>
          <p:nvPr/>
        </p:nvSpPr>
        <p:spPr>
          <a:xfrm rot="2842687">
            <a:off x="4268174" y="2595443"/>
            <a:ext cx="2693481" cy="2714280"/>
          </a:xfrm>
          <a:prstGeom prst="rect">
            <a:avLst/>
          </a:prstGeom>
          <a:noFill/>
        </p:spPr>
        <p:txBody>
          <a:bodyPr vert="horz" wrap="none" rtlCol="0" anchor="ctr" anchorCtr="0">
            <a:prstTxWarp prst="textArchUp">
              <a:avLst>
                <a:gd name="adj" fmla="val 10695136"/>
              </a:avLst>
            </a:prstTxWarp>
            <a:spAutoFit/>
          </a:bodyPr>
          <a:lstStyle/>
          <a:p>
            <a:pPr algn="ctr"/>
            <a:r>
              <a:rPr lang="en-US" sz="1344" b="1" dirty="0">
                <a:solidFill>
                  <a:schemeClr val="bg1"/>
                </a:solidFill>
                <a:ea typeface="League Spartan" charset="0"/>
                <a:cs typeface="Poppins" pitchFamily="2" charset="77"/>
              </a:rPr>
              <a:t>2. ENGAGE</a:t>
            </a:r>
          </a:p>
        </p:txBody>
      </p:sp>
      <p:sp>
        <p:nvSpPr>
          <p:cNvPr id="25" name="TextBox 24">
            <a:extLst>
              <a:ext uri="{FF2B5EF4-FFF2-40B4-BE49-F238E27FC236}">
                <a16:creationId xmlns:a16="http://schemas.microsoft.com/office/drawing/2014/main" id="{11FA08DC-359C-490E-9121-21E621FD5CF9}"/>
              </a:ext>
            </a:extLst>
          </p:cNvPr>
          <p:cNvSpPr txBox="1"/>
          <p:nvPr/>
        </p:nvSpPr>
        <p:spPr>
          <a:xfrm rot="17988655">
            <a:off x="4272216" y="2595443"/>
            <a:ext cx="2693481" cy="2714280"/>
          </a:xfrm>
          <a:prstGeom prst="rect">
            <a:avLst/>
          </a:prstGeom>
          <a:noFill/>
        </p:spPr>
        <p:txBody>
          <a:bodyPr vert="horz" wrap="none" rtlCol="0" anchor="ctr" anchorCtr="0">
            <a:prstTxWarp prst="textArchDown">
              <a:avLst/>
            </a:prstTxWarp>
            <a:spAutoFit/>
          </a:bodyPr>
          <a:lstStyle/>
          <a:p>
            <a:pPr algn="ctr"/>
            <a:r>
              <a:rPr lang="en-US" sz="1344" b="1" dirty="0">
                <a:solidFill>
                  <a:schemeClr val="bg1"/>
                </a:solidFill>
                <a:ea typeface="League Spartan" charset="0"/>
                <a:cs typeface="Poppins" pitchFamily="2" charset="77"/>
              </a:rPr>
              <a:t>3. EVALUATE</a:t>
            </a:r>
          </a:p>
        </p:txBody>
      </p:sp>
      <p:sp>
        <p:nvSpPr>
          <p:cNvPr id="26" name="TextBox 25">
            <a:extLst>
              <a:ext uri="{FF2B5EF4-FFF2-40B4-BE49-F238E27FC236}">
                <a16:creationId xmlns:a16="http://schemas.microsoft.com/office/drawing/2014/main" id="{5E806026-736E-4094-AD49-C04E28B4A1F0}"/>
              </a:ext>
            </a:extLst>
          </p:cNvPr>
          <p:cNvSpPr txBox="1"/>
          <p:nvPr/>
        </p:nvSpPr>
        <p:spPr>
          <a:xfrm rot="587732">
            <a:off x="4272217" y="2595443"/>
            <a:ext cx="2693481" cy="2714280"/>
          </a:xfrm>
          <a:prstGeom prst="rect">
            <a:avLst/>
          </a:prstGeom>
          <a:noFill/>
        </p:spPr>
        <p:txBody>
          <a:bodyPr vert="horz" wrap="none" rtlCol="0" anchor="ctr" anchorCtr="0">
            <a:prstTxWarp prst="textArchDown">
              <a:avLst/>
            </a:prstTxWarp>
            <a:spAutoFit/>
          </a:bodyPr>
          <a:lstStyle/>
          <a:p>
            <a:pPr algn="ctr"/>
            <a:r>
              <a:rPr lang="en-US" sz="1344" b="1" dirty="0">
                <a:solidFill>
                  <a:schemeClr val="bg1"/>
                </a:solidFill>
                <a:ea typeface="League Spartan" charset="0"/>
                <a:cs typeface="Poppins" pitchFamily="2" charset="77"/>
              </a:rPr>
              <a:t>4. DEVELOP</a:t>
            </a:r>
          </a:p>
        </p:txBody>
      </p:sp>
    </p:spTree>
    <p:extLst>
      <p:ext uri="{BB962C8B-B14F-4D97-AF65-F5344CB8AC3E}">
        <p14:creationId xmlns:p14="http://schemas.microsoft.com/office/powerpoint/2010/main" val="20268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BED30-BAA0-4530-B2EF-3CA3438B83C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292796-AEF2-4FDA-938F-2D02E35A307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D5349A0-3E03-4318-823B-0E016CAD8DCB}"/>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F432060A-B263-47B1-8273-433CE2F81E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331D51D-E981-4E3E-BBAF-0B3AD51D35C9}"/>
              </a:ext>
            </a:extLst>
          </p:cNvPr>
          <p:cNvSpPr>
            <a:spLocks noGrp="1"/>
          </p:cNvSpPr>
          <p:nvPr>
            <p:ph type="body" sz="quarter" idx="13"/>
          </p:nvPr>
        </p:nvSpPr>
        <p:spPr/>
        <p:txBody>
          <a:bodyPr/>
          <a:lstStyle/>
          <a:p>
            <a:endParaRPr lang="en-ZA"/>
          </a:p>
        </p:txBody>
      </p:sp>
      <p:grpSp>
        <p:nvGrpSpPr>
          <p:cNvPr id="65" name="Group 64">
            <a:extLst>
              <a:ext uri="{FF2B5EF4-FFF2-40B4-BE49-F238E27FC236}">
                <a16:creationId xmlns:a16="http://schemas.microsoft.com/office/drawing/2014/main" id="{DB2CBA3D-DCCC-438C-BB76-EBDBD84167B0}"/>
              </a:ext>
            </a:extLst>
          </p:cNvPr>
          <p:cNvGrpSpPr/>
          <p:nvPr/>
        </p:nvGrpSpPr>
        <p:grpSpPr>
          <a:xfrm>
            <a:off x="1265479" y="1713924"/>
            <a:ext cx="8745296" cy="4247305"/>
            <a:chOff x="814048" y="1082636"/>
            <a:chExt cx="9065405" cy="4402769"/>
          </a:xfrm>
        </p:grpSpPr>
        <p:sp>
          <p:nvSpPr>
            <p:cNvPr id="7" name="Rectangle 6">
              <a:extLst>
                <a:ext uri="{FF2B5EF4-FFF2-40B4-BE49-F238E27FC236}">
                  <a16:creationId xmlns:a16="http://schemas.microsoft.com/office/drawing/2014/main" id="{A3D0EBC3-F0EF-432A-B5AC-F8DF1B09A4D6}"/>
                </a:ext>
              </a:extLst>
            </p:cNvPr>
            <p:cNvSpPr/>
            <p:nvPr/>
          </p:nvSpPr>
          <p:spPr>
            <a:xfrm>
              <a:off x="2524857" y="4888683"/>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1DE5004C-BBB6-4CC5-AC4C-EA931CC2C548}"/>
                </a:ext>
              </a:extLst>
            </p:cNvPr>
            <p:cNvSpPr/>
            <p:nvPr/>
          </p:nvSpPr>
          <p:spPr>
            <a:xfrm>
              <a:off x="2524857" y="5189659"/>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Off-page Connector 3">
              <a:extLst>
                <a:ext uri="{FF2B5EF4-FFF2-40B4-BE49-F238E27FC236}">
                  <a16:creationId xmlns:a16="http://schemas.microsoft.com/office/drawing/2014/main" id="{6722C003-CA21-4336-B8B2-7222DD9A92AC}"/>
                </a:ext>
              </a:extLst>
            </p:cNvPr>
            <p:cNvSpPr/>
            <p:nvPr/>
          </p:nvSpPr>
          <p:spPr>
            <a:xfrm>
              <a:off x="920309" y="1101369"/>
              <a:ext cx="1394393" cy="586049"/>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TextBox 9">
              <a:extLst>
                <a:ext uri="{FF2B5EF4-FFF2-40B4-BE49-F238E27FC236}">
                  <a16:creationId xmlns:a16="http://schemas.microsoft.com/office/drawing/2014/main" id="{81756284-064A-4235-8AA2-E70847F535C5}"/>
                </a:ext>
              </a:extLst>
            </p:cNvPr>
            <p:cNvSpPr txBox="1"/>
            <p:nvPr/>
          </p:nvSpPr>
          <p:spPr>
            <a:xfrm>
              <a:off x="960977" y="1178502"/>
              <a:ext cx="1313058" cy="350946"/>
            </a:xfrm>
            <a:prstGeom prst="rect">
              <a:avLst/>
            </a:prstGeom>
            <a:noFill/>
          </p:spPr>
          <p:txBody>
            <a:bodyPr wrap="none" rtlCol="0" anchor="ctr" anchorCtr="0">
              <a:spAutoFit/>
            </a:bodyPr>
            <a:lstStyle/>
            <a:p>
              <a:pPr algn="ctr"/>
              <a:r>
                <a:rPr lang="en-US" sz="1600" dirty="0">
                  <a:solidFill>
                    <a:schemeClr val="bg1"/>
                  </a:solidFill>
                  <a:ea typeface="Lato Light" panose="020F0502020204030203" pitchFamily="34" charset="0"/>
                  <a:cs typeface="Lato Light" panose="020F0502020204030203" pitchFamily="34" charset="0"/>
                </a:rPr>
                <a:t>To Manage…</a:t>
              </a:r>
            </a:p>
          </p:txBody>
        </p:sp>
        <p:sp>
          <p:nvSpPr>
            <p:cNvPr id="11" name="TextBox 10">
              <a:extLst>
                <a:ext uri="{FF2B5EF4-FFF2-40B4-BE49-F238E27FC236}">
                  <a16:creationId xmlns:a16="http://schemas.microsoft.com/office/drawing/2014/main" id="{421C2949-0875-4BA0-BCE6-583AEB62EFE0}"/>
                </a:ext>
              </a:extLst>
            </p:cNvPr>
            <p:cNvSpPr txBox="1"/>
            <p:nvPr/>
          </p:nvSpPr>
          <p:spPr>
            <a:xfrm>
              <a:off x="814048" y="2397224"/>
              <a:ext cx="1409435" cy="350946"/>
            </a:xfrm>
            <a:prstGeom prst="rect">
              <a:avLst/>
            </a:prstGeom>
            <a:noFill/>
          </p:spPr>
          <p:txBody>
            <a:bodyPr wrap="none" rtlCol="0" anchor="ctr" anchorCtr="0">
              <a:spAutoFit/>
            </a:bodyPr>
            <a:lstStyle/>
            <a:p>
              <a:pPr algn="ctr"/>
              <a:r>
                <a:rPr lang="en-US" sz="1600" b="1" dirty="0">
                  <a:solidFill>
                    <a:schemeClr val="accent2"/>
                  </a:solidFill>
                  <a:ea typeface="League Spartan" charset="0"/>
                  <a:cs typeface="Poppins" pitchFamily="2" charset="77"/>
                </a:rPr>
                <a:t>PORTFOLIOS</a:t>
              </a:r>
            </a:p>
          </p:txBody>
        </p:sp>
        <p:sp>
          <p:nvSpPr>
            <p:cNvPr id="12" name="TextBox 11">
              <a:extLst>
                <a:ext uri="{FF2B5EF4-FFF2-40B4-BE49-F238E27FC236}">
                  <a16:creationId xmlns:a16="http://schemas.microsoft.com/office/drawing/2014/main" id="{E0AE9C58-3EFE-4164-BE9B-9CFE37AE8A51}"/>
                </a:ext>
              </a:extLst>
            </p:cNvPr>
            <p:cNvSpPr txBox="1"/>
            <p:nvPr/>
          </p:nvSpPr>
          <p:spPr>
            <a:xfrm>
              <a:off x="917905" y="4084428"/>
              <a:ext cx="1201727" cy="350946"/>
            </a:xfrm>
            <a:prstGeom prst="rect">
              <a:avLst/>
            </a:prstGeom>
            <a:noFill/>
          </p:spPr>
          <p:txBody>
            <a:bodyPr wrap="none" rtlCol="0" anchor="ctr" anchorCtr="0">
              <a:spAutoFit/>
            </a:bodyPr>
            <a:lstStyle/>
            <a:p>
              <a:pPr algn="ctr"/>
              <a:r>
                <a:rPr lang="en-US" sz="1600" b="1" dirty="0">
                  <a:solidFill>
                    <a:schemeClr val="accent3"/>
                  </a:solidFill>
                  <a:ea typeface="League Spartan" charset="0"/>
                  <a:cs typeface="Poppins" pitchFamily="2" charset="77"/>
                </a:rPr>
                <a:t>PROJECTS</a:t>
              </a:r>
            </a:p>
          </p:txBody>
        </p:sp>
        <p:sp>
          <p:nvSpPr>
            <p:cNvPr id="13" name="TextBox 12">
              <a:extLst>
                <a:ext uri="{FF2B5EF4-FFF2-40B4-BE49-F238E27FC236}">
                  <a16:creationId xmlns:a16="http://schemas.microsoft.com/office/drawing/2014/main" id="{59FBF48C-5250-41B4-B9A5-4676A26F7394}"/>
                </a:ext>
              </a:extLst>
            </p:cNvPr>
            <p:cNvSpPr txBox="1"/>
            <p:nvPr/>
          </p:nvSpPr>
          <p:spPr>
            <a:xfrm>
              <a:off x="1144665" y="5134459"/>
              <a:ext cx="782983" cy="350946"/>
            </a:xfrm>
            <a:prstGeom prst="rect">
              <a:avLst/>
            </a:prstGeom>
            <a:noFill/>
          </p:spPr>
          <p:txBody>
            <a:bodyPr wrap="none" rtlCol="0" anchor="ctr" anchorCtr="0">
              <a:spAutoFit/>
            </a:bodyPr>
            <a:lstStyle/>
            <a:p>
              <a:pPr algn="ctr"/>
              <a:r>
                <a:rPr lang="en-US" sz="1600" b="1" dirty="0">
                  <a:solidFill>
                    <a:schemeClr val="accent5"/>
                  </a:solidFill>
                  <a:ea typeface="League Spartan" charset="0"/>
                  <a:cs typeface="Poppins" pitchFamily="2" charset="77"/>
                </a:rPr>
                <a:t>WORK</a:t>
              </a:r>
            </a:p>
          </p:txBody>
        </p:sp>
        <p:sp>
          <p:nvSpPr>
            <p:cNvPr id="14" name="Rectangle 13">
              <a:extLst>
                <a:ext uri="{FF2B5EF4-FFF2-40B4-BE49-F238E27FC236}">
                  <a16:creationId xmlns:a16="http://schemas.microsoft.com/office/drawing/2014/main" id="{0B75A56D-1E10-4ABB-83F7-C3DA216B08A9}"/>
                </a:ext>
              </a:extLst>
            </p:cNvPr>
            <p:cNvSpPr/>
            <p:nvPr/>
          </p:nvSpPr>
          <p:spPr>
            <a:xfrm>
              <a:off x="2524857" y="1101368"/>
              <a:ext cx="7354596" cy="230378"/>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0B6E6909-A2C6-49EC-8733-F7DC90742AF0}"/>
                </a:ext>
              </a:extLst>
            </p:cNvPr>
            <p:cNvSpPr/>
            <p:nvPr/>
          </p:nvSpPr>
          <p:spPr>
            <a:xfrm>
              <a:off x="2524857" y="1862237"/>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C44CCC3C-8D3F-425D-A50F-98E2F4535495}"/>
                </a:ext>
              </a:extLst>
            </p:cNvPr>
            <p:cNvSpPr/>
            <p:nvPr/>
          </p:nvSpPr>
          <p:spPr>
            <a:xfrm>
              <a:off x="2524857" y="2165066"/>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a:extLst>
                <a:ext uri="{FF2B5EF4-FFF2-40B4-BE49-F238E27FC236}">
                  <a16:creationId xmlns:a16="http://schemas.microsoft.com/office/drawing/2014/main" id="{71535BD1-0F99-4C5A-A506-D20D8DCBDA96}"/>
                </a:ext>
              </a:extLst>
            </p:cNvPr>
            <p:cNvSpPr/>
            <p:nvPr/>
          </p:nvSpPr>
          <p:spPr>
            <a:xfrm>
              <a:off x="2524857" y="2467238"/>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Rectangle 17">
              <a:extLst>
                <a:ext uri="{FF2B5EF4-FFF2-40B4-BE49-F238E27FC236}">
                  <a16:creationId xmlns:a16="http://schemas.microsoft.com/office/drawing/2014/main" id="{FA125FE0-BC09-4039-A86C-FC5A3CDA16B7}"/>
                </a:ext>
              </a:extLst>
            </p:cNvPr>
            <p:cNvSpPr/>
            <p:nvPr/>
          </p:nvSpPr>
          <p:spPr>
            <a:xfrm>
              <a:off x="2524857" y="2770502"/>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a:extLst>
                <a:ext uri="{FF2B5EF4-FFF2-40B4-BE49-F238E27FC236}">
                  <a16:creationId xmlns:a16="http://schemas.microsoft.com/office/drawing/2014/main" id="{4B4CC072-7AD6-4608-B759-C417EA473FDA}"/>
                </a:ext>
              </a:extLst>
            </p:cNvPr>
            <p:cNvSpPr/>
            <p:nvPr/>
          </p:nvSpPr>
          <p:spPr>
            <a:xfrm>
              <a:off x="2524857" y="3073002"/>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a:extLst>
                <a:ext uri="{FF2B5EF4-FFF2-40B4-BE49-F238E27FC236}">
                  <a16:creationId xmlns:a16="http://schemas.microsoft.com/office/drawing/2014/main" id="{ECEB726B-9D59-47CB-B26D-7659414F4010}"/>
                </a:ext>
              </a:extLst>
            </p:cNvPr>
            <p:cNvSpPr/>
            <p:nvPr/>
          </p:nvSpPr>
          <p:spPr>
            <a:xfrm>
              <a:off x="2524857" y="3375174"/>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F44BD593-FAB9-4F2D-9E45-ACD0C34D5B7D}"/>
                </a:ext>
              </a:extLst>
            </p:cNvPr>
            <p:cNvSpPr/>
            <p:nvPr/>
          </p:nvSpPr>
          <p:spPr>
            <a:xfrm>
              <a:off x="2524857" y="3678355"/>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73DECE21-A580-40B7-86C9-19C07AF420B0}"/>
                </a:ext>
              </a:extLst>
            </p:cNvPr>
            <p:cNvSpPr/>
            <p:nvPr/>
          </p:nvSpPr>
          <p:spPr>
            <a:xfrm>
              <a:off x="2524857" y="3981537"/>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D1961837-615C-4339-8F1C-49335946F139}"/>
                </a:ext>
              </a:extLst>
            </p:cNvPr>
            <p:cNvSpPr/>
            <p:nvPr/>
          </p:nvSpPr>
          <p:spPr>
            <a:xfrm>
              <a:off x="2524857" y="4284718"/>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BDE14988-99ED-49AB-80CC-A4A37EBF890F}"/>
                </a:ext>
              </a:extLst>
            </p:cNvPr>
            <p:cNvSpPr/>
            <p:nvPr/>
          </p:nvSpPr>
          <p:spPr>
            <a:xfrm>
              <a:off x="2524857" y="4587707"/>
              <a:ext cx="7354596" cy="24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25" name="Straight Connector 24">
              <a:extLst>
                <a:ext uri="{FF2B5EF4-FFF2-40B4-BE49-F238E27FC236}">
                  <a16:creationId xmlns:a16="http://schemas.microsoft.com/office/drawing/2014/main" id="{6BAB1900-DE46-4C53-BCF4-9D3EF7344BBF}"/>
                </a:ext>
              </a:extLst>
            </p:cNvPr>
            <p:cNvCxnSpPr>
              <a:cxnSpLocks/>
            </p:cNvCxnSpPr>
            <p:nvPr/>
          </p:nvCxnSpPr>
          <p:spPr>
            <a:xfrm>
              <a:off x="2524857" y="1862237"/>
              <a:ext cx="0" cy="1460341"/>
            </a:xfrm>
            <a:prstGeom prst="line">
              <a:avLst/>
            </a:prstGeom>
            <a:ln w="889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D18C02-74FD-4344-AAC4-7280A9E1DA72}"/>
                </a:ext>
              </a:extLst>
            </p:cNvPr>
            <p:cNvCxnSpPr>
              <a:cxnSpLocks/>
            </p:cNvCxnSpPr>
            <p:nvPr/>
          </p:nvCxnSpPr>
          <p:spPr>
            <a:xfrm>
              <a:off x="2524857" y="3375174"/>
              <a:ext cx="0" cy="1761900"/>
            </a:xfrm>
            <a:prstGeom prst="line">
              <a:avLst/>
            </a:prstGeom>
            <a:ln w="889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FB21B2-F6D5-49E5-B0EC-486BFD7B4E1D}"/>
                </a:ext>
              </a:extLst>
            </p:cNvPr>
            <p:cNvCxnSpPr>
              <a:cxnSpLocks/>
            </p:cNvCxnSpPr>
            <p:nvPr/>
          </p:nvCxnSpPr>
          <p:spPr>
            <a:xfrm>
              <a:off x="2524857" y="5189659"/>
              <a:ext cx="0" cy="249821"/>
            </a:xfrm>
            <a:prstGeom prst="line">
              <a:avLst/>
            </a:prstGeom>
            <a:ln w="889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C286A3-BA18-4601-903E-6C253CAC1A43}"/>
                </a:ext>
              </a:extLst>
            </p:cNvPr>
            <p:cNvCxnSpPr>
              <a:cxnSpLocks/>
            </p:cNvCxnSpPr>
            <p:nvPr/>
          </p:nvCxnSpPr>
          <p:spPr>
            <a:xfrm flipH="1">
              <a:off x="2260860" y="2575332"/>
              <a:ext cx="263997" cy="0"/>
            </a:xfrm>
            <a:prstGeom prst="line">
              <a:avLst/>
            </a:prstGeom>
            <a:ln w="88900">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8B6D98E-D874-4860-A438-8C5AE0C7433B}"/>
                </a:ext>
              </a:extLst>
            </p:cNvPr>
            <p:cNvCxnSpPr>
              <a:cxnSpLocks/>
            </p:cNvCxnSpPr>
            <p:nvPr/>
          </p:nvCxnSpPr>
          <p:spPr>
            <a:xfrm flipH="1">
              <a:off x="2186690" y="4259914"/>
              <a:ext cx="338168" cy="0"/>
            </a:xfrm>
            <a:prstGeom prst="line">
              <a:avLst/>
            </a:prstGeom>
            <a:ln w="889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88E58A-DAF0-406F-A0FC-245AE545211F}"/>
                </a:ext>
              </a:extLst>
            </p:cNvPr>
            <p:cNvCxnSpPr>
              <a:cxnSpLocks/>
            </p:cNvCxnSpPr>
            <p:nvPr/>
          </p:nvCxnSpPr>
          <p:spPr>
            <a:xfrm flipH="1">
              <a:off x="1988863" y="5309930"/>
              <a:ext cx="535995" cy="0"/>
            </a:xfrm>
            <a:prstGeom prst="line">
              <a:avLst/>
            </a:prstGeom>
            <a:ln w="8890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FEEA22-DB4B-4ED7-BBC7-AC7C26E02DB3}"/>
                </a:ext>
              </a:extLst>
            </p:cNvPr>
            <p:cNvCxnSpPr>
              <a:cxnSpLocks/>
            </p:cNvCxnSpPr>
            <p:nvPr/>
          </p:nvCxnSpPr>
          <p:spPr>
            <a:xfrm>
              <a:off x="2533328" y="1327799"/>
              <a:ext cx="0" cy="25605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9BBFEB-DE7E-4A89-BF7C-0FE6FDCC37C6}"/>
                </a:ext>
              </a:extLst>
            </p:cNvPr>
            <p:cNvCxnSpPr>
              <a:cxnSpLocks/>
            </p:cNvCxnSpPr>
            <p:nvPr/>
          </p:nvCxnSpPr>
          <p:spPr>
            <a:xfrm>
              <a:off x="4946863" y="1325180"/>
              <a:ext cx="0" cy="258669"/>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6ADDD1-891C-4D61-BC91-E2137E4EB4E7}"/>
                </a:ext>
              </a:extLst>
            </p:cNvPr>
            <p:cNvCxnSpPr>
              <a:cxnSpLocks/>
            </p:cNvCxnSpPr>
            <p:nvPr/>
          </p:nvCxnSpPr>
          <p:spPr>
            <a:xfrm>
              <a:off x="7459802" y="1325180"/>
              <a:ext cx="0" cy="258669"/>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01AAD4-0D24-4158-8A2A-2B7B192FA302}"/>
                </a:ext>
              </a:extLst>
            </p:cNvPr>
            <p:cNvCxnSpPr>
              <a:cxnSpLocks/>
            </p:cNvCxnSpPr>
            <p:nvPr/>
          </p:nvCxnSpPr>
          <p:spPr>
            <a:xfrm>
              <a:off x="9865189" y="1327799"/>
              <a:ext cx="0" cy="25605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54BFC01-8248-4A6B-82D8-41133E97A6B7}"/>
                </a:ext>
              </a:extLst>
            </p:cNvPr>
            <p:cNvSpPr txBox="1"/>
            <p:nvPr/>
          </p:nvSpPr>
          <p:spPr>
            <a:xfrm>
              <a:off x="5298993" y="1082636"/>
              <a:ext cx="1811561" cy="271186"/>
            </a:xfrm>
            <a:prstGeom prst="rect">
              <a:avLst/>
            </a:prstGeom>
            <a:noFill/>
          </p:spPr>
          <p:txBody>
            <a:bodyPr wrap="none" rtlCol="0" anchor="ctr" anchorCtr="0">
              <a:spAutoFit/>
            </a:bodyPr>
            <a:lstStyle/>
            <a:p>
              <a:pPr algn="ctr"/>
              <a:r>
                <a:rPr lang="en-US" sz="1100" b="1" dirty="0">
                  <a:solidFill>
                    <a:schemeClr val="bg1"/>
                  </a:solidFill>
                  <a:ea typeface="Lato Light" panose="020F0502020204030203" pitchFamily="34" charset="0"/>
                  <a:cs typeface="Poppins" pitchFamily="2" charset="77"/>
                </a:rPr>
                <a:t>LEVEL OF MANAGEMENT</a:t>
              </a:r>
            </a:p>
          </p:txBody>
        </p:sp>
        <p:sp>
          <p:nvSpPr>
            <p:cNvPr id="36" name="TextBox 35">
              <a:extLst>
                <a:ext uri="{FF2B5EF4-FFF2-40B4-BE49-F238E27FC236}">
                  <a16:creationId xmlns:a16="http://schemas.microsoft.com/office/drawing/2014/main" id="{575B432E-CB87-4FED-A548-75D843B7E112}"/>
                </a:ext>
              </a:extLst>
            </p:cNvPr>
            <p:cNvSpPr txBox="1"/>
            <p:nvPr/>
          </p:nvSpPr>
          <p:spPr>
            <a:xfrm>
              <a:off x="5706108" y="1323108"/>
              <a:ext cx="997340" cy="287138"/>
            </a:xfrm>
            <a:prstGeom prst="rect">
              <a:avLst/>
            </a:prstGeom>
            <a:noFill/>
          </p:spPr>
          <p:txBody>
            <a:bodyPr wrap="none" rtlCol="0" anchor="ctr" anchorCtr="0">
              <a:spAutoFit/>
            </a:bodyPr>
            <a:lstStyle/>
            <a:p>
              <a:pPr algn="ctr"/>
              <a:r>
                <a:rPr lang="en-US" sz="1200" b="1" dirty="0">
                  <a:solidFill>
                    <a:schemeClr val="tx2"/>
                  </a:solidFill>
                  <a:ea typeface="Lato Light" panose="020F0502020204030203" pitchFamily="34" charset="0"/>
                  <a:cs typeface="Poppins" pitchFamily="2" charset="77"/>
                </a:rPr>
                <a:t>STANDARD</a:t>
              </a:r>
            </a:p>
          </p:txBody>
        </p:sp>
        <p:sp>
          <p:nvSpPr>
            <p:cNvPr id="37" name="TextBox 36">
              <a:extLst>
                <a:ext uri="{FF2B5EF4-FFF2-40B4-BE49-F238E27FC236}">
                  <a16:creationId xmlns:a16="http://schemas.microsoft.com/office/drawing/2014/main" id="{F06D0F06-96DB-4B52-8D79-3AB2C2CC17BC}"/>
                </a:ext>
              </a:extLst>
            </p:cNvPr>
            <p:cNvSpPr txBox="1"/>
            <p:nvPr/>
          </p:nvSpPr>
          <p:spPr>
            <a:xfrm>
              <a:off x="8034031" y="1323108"/>
              <a:ext cx="1158523" cy="287138"/>
            </a:xfrm>
            <a:prstGeom prst="rect">
              <a:avLst/>
            </a:prstGeom>
            <a:noFill/>
          </p:spPr>
          <p:txBody>
            <a:bodyPr wrap="none" rtlCol="0" anchor="ctr" anchorCtr="0">
              <a:spAutoFit/>
            </a:bodyPr>
            <a:lstStyle/>
            <a:p>
              <a:pPr algn="ctr"/>
              <a:r>
                <a:rPr lang="en-US" sz="1200" b="1" dirty="0">
                  <a:solidFill>
                    <a:schemeClr val="tx2"/>
                  </a:solidFill>
                  <a:ea typeface="Lato Light" panose="020F0502020204030203" pitchFamily="34" charset="0"/>
                  <a:cs typeface="Poppins" pitchFamily="2" charset="77"/>
                </a:rPr>
                <a:t>STRUCTURED</a:t>
              </a:r>
            </a:p>
          </p:txBody>
        </p:sp>
        <p:sp>
          <p:nvSpPr>
            <p:cNvPr id="38" name="TextBox 37">
              <a:extLst>
                <a:ext uri="{FF2B5EF4-FFF2-40B4-BE49-F238E27FC236}">
                  <a16:creationId xmlns:a16="http://schemas.microsoft.com/office/drawing/2014/main" id="{BDE92741-EC25-4D3F-8798-E0E6F042C2AF}"/>
                </a:ext>
              </a:extLst>
            </p:cNvPr>
            <p:cNvSpPr txBox="1"/>
            <p:nvPr/>
          </p:nvSpPr>
          <p:spPr>
            <a:xfrm>
              <a:off x="3432278" y="1323108"/>
              <a:ext cx="497174" cy="287138"/>
            </a:xfrm>
            <a:prstGeom prst="rect">
              <a:avLst/>
            </a:prstGeom>
            <a:noFill/>
          </p:spPr>
          <p:txBody>
            <a:bodyPr wrap="none" rtlCol="0" anchor="ctr" anchorCtr="0">
              <a:spAutoFit/>
            </a:bodyPr>
            <a:lstStyle/>
            <a:p>
              <a:pPr algn="ctr"/>
              <a:r>
                <a:rPr lang="en-US" sz="1200" b="1" dirty="0">
                  <a:solidFill>
                    <a:schemeClr val="tx2"/>
                  </a:solidFill>
                  <a:ea typeface="Lato Light" panose="020F0502020204030203" pitchFamily="34" charset="0"/>
                  <a:cs typeface="Poppins" pitchFamily="2" charset="77"/>
                </a:rPr>
                <a:t>LITE</a:t>
              </a:r>
            </a:p>
          </p:txBody>
        </p:sp>
        <p:cxnSp>
          <p:nvCxnSpPr>
            <p:cNvPr id="39" name="Straight Connector 38">
              <a:extLst>
                <a:ext uri="{FF2B5EF4-FFF2-40B4-BE49-F238E27FC236}">
                  <a16:creationId xmlns:a16="http://schemas.microsoft.com/office/drawing/2014/main" id="{B569E225-D610-422B-B0E8-4E2022135842}"/>
                </a:ext>
              </a:extLst>
            </p:cNvPr>
            <p:cNvCxnSpPr/>
            <p:nvPr/>
          </p:nvCxnSpPr>
          <p:spPr>
            <a:xfrm>
              <a:off x="4946863" y="1687418"/>
              <a:ext cx="0" cy="3752063"/>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BCD60E3-16E4-49BA-B933-4E7EE05D3445}"/>
                </a:ext>
              </a:extLst>
            </p:cNvPr>
            <p:cNvCxnSpPr/>
            <p:nvPr/>
          </p:nvCxnSpPr>
          <p:spPr>
            <a:xfrm>
              <a:off x="7459802" y="1687418"/>
              <a:ext cx="0" cy="3752063"/>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2E13DD3-B570-4D5C-814D-FD474967E437}"/>
                </a:ext>
              </a:extLst>
            </p:cNvPr>
            <p:cNvSpPr/>
            <p:nvPr/>
          </p:nvSpPr>
          <p:spPr>
            <a:xfrm>
              <a:off x="3026261" y="1862237"/>
              <a:ext cx="1529120" cy="24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TextBox 41">
              <a:extLst>
                <a:ext uri="{FF2B5EF4-FFF2-40B4-BE49-F238E27FC236}">
                  <a16:creationId xmlns:a16="http://schemas.microsoft.com/office/drawing/2014/main" id="{5E12FB58-7617-4574-8426-B65F77FFA98A}"/>
                </a:ext>
              </a:extLst>
            </p:cNvPr>
            <p:cNvSpPr txBox="1"/>
            <p:nvPr/>
          </p:nvSpPr>
          <p:spPr>
            <a:xfrm>
              <a:off x="3155896" y="1851435"/>
              <a:ext cx="1269854"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Projects Tracker</a:t>
              </a:r>
            </a:p>
          </p:txBody>
        </p:sp>
        <p:sp>
          <p:nvSpPr>
            <p:cNvPr id="43" name="Rectangle 42">
              <a:extLst>
                <a:ext uri="{FF2B5EF4-FFF2-40B4-BE49-F238E27FC236}">
                  <a16:creationId xmlns:a16="http://schemas.microsoft.com/office/drawing/2014/main" id="{328F5422-82F3-4686-A1A0-8795BC9FFE03}"/>
                </a:ext>
              </a:extLst>
            </p:cNvPr>
            <p:cNvSpPr/>
            <p:nvPr/>
          </p:nvSpPr>
          <p:spPr>
            <a:xfrm>
              <a:off x="4673035" y="2164737"/>
              <a:ext cx="4331312" cy="24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TextBox 43">
              <a:extLst>
                <a:ext uri="{FF2B5EF4-FFF2-40B4-BE49-F238E27FC236}">
                  <a16:creationId xmlns:a16="http://schemas.microsoft.com/office/drawing/2014/main" id="{6D756B10-3F51-4122-B3DD-FBF7882175DF}"/>
                </a:ext>
              </a:extLst>
            </p:cNvPr>
            <p:cNvSpPr txBox="1"/>
            <p:nvPr/>
          </p:nvSpPr>
          <p:spPr>
            <a:xfrm>
              <a:off x="6305957" y="2153932"/>
              <a:ext cx="1065468"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 Office</a:t>
              </a:r>
            </a:p>
          </p:txBody>
        </p:sp>
        <p:sp>
          <p:nvSpPr>
            <p:cNvPr id="45" name="Rectangle 44">
              <a:extLst>
                <a:ext uri="{FF2B5EF4-FFF2-40B4-BE49-F238E27FC236}">
                  <a16:creationId xmlns:a16="http://schemas.microsoft.com/office/drawing/2014/main" id="{7BD4D0F5-6688-464F-9138-ECA63C7695CD}"/>
                </a:ext>
              </a:extLst>
            </p:cNvPr>
            <p:cNvSpPr/>
            <p:nvPr/>
          </p:nvSpPr>
          <p:spPr>
            <a:xfrm>
              <a:off x="3616965" y="2466909"/>
              <a:ext cx="1788084" cy="24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TextBox 45">
              <a:extLst>
                <a:ext uri="{FF2B5EF4-FFF2-40B4-BE49-F238E27FC236}">
                  <a16:creationId xmlns:a16="http://schemas.microsoft.com/office/drawing/2014/main" id="{C571BC51-0F67-4230-889F-186CF7B6A8AE}"/>
                </a:ext>
              </a:extLst>
            </p:cNvPr>
            <p:cNvSpPr txBox="1"/>
            <p:nvPr/>
          </p:nvSpPr>
          <p:spPr>
            <a:xfrm>
              <a:off x="3630983" y="2440559"/>
              <a:ext cx="1760051"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Projects &amp; Work Tracker	</a:t>
              </a:r>
            </a:p>
          </p:txBody>
        </p:sp>
        <p:sp>
          <p:nvSpPr>
            <p:cNvPr id="47" name="Rectangle 46">
              <a:extLst>
                <a:ext uri="{FF2B5EF4-FFF2-40B4-BE49-F238E27FC236}">
                  <a16:creationId xmlns:a16="http://schemas.microsoft.com/office/drawing/2014/main" id="{F3A1FE42-5669-4EF0-9C92-863167A3AB39}"/>
                </a:ext>
              </a:extLst>
            </p:cNvPr>
            <p:cNvSpPr/>
            <p:nvPr/>
          </p:nvSpPr>
          <p:spPr>
            <a:xfrm>
              <a:off x="4813558" y="2770173"/>
              <a:ext cx="3097321" cy="24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TextBox 47">
              <a:extLst>
                <a:ext uri="{FF2B5EF4-FFF2-40B4-BE49-F238E27FC236}">
                  <a16:creationId xmlns:a16="http://schemas.microsoft.com/office/drawing/2014/main" id="{2152B4CF-91F6-4328-8AE5-F5F03E6F1FBA}"/>
                </a:ext>
              </a:extLst>
            </p:cNvPr>
            <p:cNvSpPr txBox="1"/>
            <p:nvPr/>
          </p:nvSpPr>
          <p:spPr>
            <a:xfrm>
              <a:off x="5413235" y="2759368"/>
              <a:ext cx="1897969"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Projects Request Manager</a:t>
              </a:r>
            </a:p>
          </p:txBody>
        </p:sp>
        <p:sp>
          <p:nvSpPr>
            <p:cNvPr id="49" name="Rectangle 48">
              <a:extLst>
                <a:ext uri="{FF2B5EF4-FFF2-40B4-BE49-F238E27FC236}">
                  <a16:creationId xmlns:a16="http://schemas.microsoft.com/office/drawing/2014/main" id="{2668EEB1-1A88-4D23-BD02-7F340565AA91}"/>
                </a:ext>
              </a:extLst>
            </p:cNvPr>
            <p:cNvSpPr/>
            <p:nvPr/>
          </p:nvSpPr>
          <p:spPr>
            <a:xfrm>
              <a:off x="5399881" y="3073002"/>
              <a:ext cx="2302331" cy="24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 name="TextBox 49">
              <a:extLst>
                <a:ext uri="{FF2B5EF4-FFF2-40B4-BE49-F238E27FC236}">
                  <a16:creationId xmlns:a16="http://schemas.microsoft.com/office/drawing/2014/main" id="{4B4725C7-4969-4ADB-A14D-EE48ACEC690F}"/>
                </a:ext>
              </a:extLst>
            </p:cNvPr>
            <p:cNvSpPr txBox="1"/>
            <p:nvPr/>
          </p:nvSpPr>
          <p:spPr>
            <a:xfrm>
              <a:off x="5839684" y="3062197"/>
              <a:ext cx="1422730"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Portfolio Reporting</a:t>
              </a:r>
            </a:p>
          </p:txBody>
        </p:sp>
        <p:sp>
          <p:nvSpPr>
            <p:cNvPr id="51" name="Rectangle 50">
              <a:extLst>
                <a:ext uri="{FF2B5EF4-FFF2-40B4-BE49-F238E27FC236}">
                  <a16:creationId xmlns:a16="http://schemas.microsoft.com/office/drawing/2014/main" id="{4F424838-01E5-41AB-A900-265DFE549FB0}"/>
                </a:ext>
              </a:extLst>
            </p:cNvPr>
            <p:cNvSpPr/>
            <p:nvPr/>
          </p:nvSpPr>
          <p:spPr>
            <a:xfrm>
              <a:off x="2692646" y="3373978"/>
              <a:ext cx="1529120" cy="24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TextBox 51">
              <a:extLst>
                <a:ext uri="{FF2B5EF4-FFF2-40B4-BE49-F238E27FC236}">
                  <a16:creationId xmlns:a16="http://schemas.microsoft.com/office/drawing/2014/main" id="{3C0F2F4C-5A03-4DA1-990C-478FFC60F6B3}"/>
                </a:ext>
              </a:extLst>
            </p:cNvPr>
            <p:cNvSpPr txBox="1"/>
            <p:nvPr/>
          </p:nvSpPr>
          <p:spPr>
            <a:xfrm>
              <a:off x="2822280" y="3363174"/>
              <a:ext cx="1269854"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Projects Tracker</a:t>
              </a:r>
            </a:p>
          </p:txBody>
        </p:sp>
        <p:sp>
          <p:nvSpPr>
            <p:cNvPr id="53" name="Rectangle 52">
              <a:extLst>
                <a:ext uri="{FF2B5EF4-FFF2-40B4-BE49-F238E27FC236}">
                  <a16:creationId xmlns:a16="http://schemas.microsoft.com/office/drawing/2014/main" id="{44FEF5F0-46E5-4747-8380-C320594329FB}"/>
                </a:ext>
              </a:extLst>
            </p:cNvPr>
            <p:cNvSpPr/>
            <p:nvPr/>
          </p:nvSpPr>
          <p:spPr>
            <a:xfrm>
              <a:off x="3417743" y="3678478"/>
              <a:ext cx="1704638" cy="24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4" name="TextBox 53">
              <a:extLst>
                <a:ext uri="{FF2B5EF4-FFF2-40B4-BE49-F238E27FC236}">
                  <a16:creationId xmlns:a16="http://schemas.microsoft.com/office/drawing/2014/main" id="{FBE61B01-E144-4EAA-93CA-4CCEB72A664D}"/>
                </a:ext>
              </a:extLst>
            </p:cNvPr>
            <p:cNvSpPr txBox="1"/>
            <p:nvPr/>
          </p:nvSpPr>
          <p:spPr>
            <a:xfrm>
              <a:off x="3390037" y="3667673"/>
              <a:ext cx="1760051"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Projects &amp; Work Tracker</a:t>
              </a:r>
            </a:p>
          </p:txBody>
        </p:sp>
        <p:sp>
          <p:nvSpPr>
            <p:cNvPr id="55" name="Rectangle 54">
              <a:extLst>
                <a:ext uri="{FF2B5EF4-FFF2-40B4-BE49-F238E27FC236}">
                  <a16:creationId xmlns:a16="http://schemas.microsoft.com/office/drawing/2014/main" id="{9DC7C15A-D57C-4CF7-89B5-8915C1D8A095}"/>
                </a:ext>
              </a:extLst>
            </p:cNvPr>
            <p:cNvSpPr/>
            <p:nvPr/>
          </p:nvSpPr>
          <p:spPr>
            <a:xfrm>
              <a:off x="4143426" y="3981660"/>
              <a:ext cx="1445992" cy="24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6" name="TextBox 55">
              <a:extLst>
                <a:ext uri="{FF2B5EF4-FFF2-40B4-BE49-F238E27FC236}">
                  <a16:creationId xmlns:a16="http://schemas.microsoft.com/office/drawing/2014/main" id="{AC9C7CD3-6CC8-4C04-B467-245235DCAE47}"/>
                </a:ext>
              </a:extLst>
            </p:cNvPr>
            <p:cNvSpPr txBox="1"/>
            <p:nvPr/>
          </p:nvSpPr>
          <p:spPr>
            <a:xfrm>
              <a:off x="4395451" y="3970855"/>
              <a:ext cx="935857"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 Lite</a:t>
              </a:r>
            </a:p>
          </p:txBody>
        </p:sp>
        <p:sp>
          <p:nvSpPr>
            <p:cNvPr id="57" name="Rectangle 56">
              <a:extLst>
                <a:ext uri="{FF2B5EF4-FFF2-40B4-BE49-F238E27FC236}">
                  <a16:creationId xmlns:a16="http://schemas.microsoft.com/office/drawing/2014/main" id="{7328D0AD-C587-4644-AF8D-6AB275F31DBB}"/>
                </a:ext>
              </a:extLst>
            </p:cNvPr>
            <p:cNvSpPr/>
            <p:nvPr/>
          </p:nvSpPr>
          <p:spPr>
            <a:xfrm>
              <a:off x="5794433" y="4282513"/>
              <a:ext cx="1445992" cy="24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8" name="TextBox 57">
              <a:extLst>
                <a:ext uri="{FF2B5EF4-FFF2-40B4-BE49-F238E27FC236}">
                  <a16:creationId xmlns:a16="http://schemas.microsoft.com/office/drawing/2014/main" id="{C94A4587-1162-4C62-9224-71F6967C29D4}"/>
                </a:ext>
              </a:extLst>
            </p:cNvPr>
            <p:cNvSpPr txBox="1"/>
            <p:nvPr/>
          </p:nvSpPr>
          <p:spPr>
            <a:xfrm>
              <a:off x="5871983" y="4271709"/>
              <a:ext cx="1284809"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 Standard</a:t>
              </a:r>
            </a:p>
          </p:txBody>
        </p:sp>
        <p:sp>
          <p:nvSpPr>
            <p:cNvPr id="59" name="Rectangle 58">
              <a:extLst>
                <a:ext uri="{FF2B5EF4-FFF2-40B4-BE49-F238E27FC236}">
                  <a16:creationId xmlns:a16="http://schemas.microsoft.com/office/drawing/2014/main" id="{C0C06A3F-F695-4D61-AA4E-3BEE78BC3813}"/>
                </a:ext>
              </a:extLst>
            </p:cNvPr>
            <p:cNvSpPr/>
            <p:nvPr/>
          </p:nvSpPr>
          <p:spPr>
            <a:xfrm>
              <a:off x="7361346" y="4585695"/>
              <a:ext cx="1099066" cy="24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0" name="TextBox 59">
              <a:extLst>
                <a:ext uri="{FF2B5EF4-FFF2-40B4-BE49-F238E27FC236}">
                  <a16:creationId xmlns:a16="http://schemas.microsoft.com/office/drawing/2014/main" id="{DCF26B56-8313-43D5-B990-1C5384FAE733}"/>
                </a:ext>
              </a:extLst>
            </p:cNvPr>
            <p:cNvSpPr txBox="1"/>
            <p:nvPr/>
          </p:nvSpPr>
          <p:spPr>
            <a:xfrm>
              <a:off x="7431602" y="4574889"/>
              <a:ext cx="952475"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STAGE Gate</a:t>
              </a:r>
            </a:p>
          </p:txBody>
        </p:sp>
        <p:sp>
          <p:nvSpPr>
            <p:cNvPr id="61" name="Rectangle 60">
              <a:extLst>
                <a:ext uri="{FF2B5EF4-FFF2-40B4-BE49-F238E27FC236}">
                  <a16:creationId xmlns:a16="http://schemas.microsoft.com/office/drawing/2014/main" id="{8C658DE6-6D0D-4B17-A520-C235925A1A61}"/>
                </a:ext>
              </a:extLst>
            </p:cNvPr>
            <p:cNvSpPr/>
            <p:nvPr/>
          </p:nvSpPr>
          <p:spPr>
            <a:xfrm>
              <a:off x="8343960" y="4887498"/>
              <a:ext cx="1460294" cy="24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2" name="TextBox 61">
              <a:extLst>
                <a:ext uri="{FF2B5EF4-FFF2-40B4-BE49-F238E27FC236}">
                  <a16:creationId xmlns:a16="http://schemas.microsoft.com/office/drawing/2014/main" id="{D7B7577A-A20D-458D-B0F6-46F3244586F7}"/>
                </a:ext>
              </a:extLst>
            </p:cNvPr>
            <p:cNvSpPr txBox="1"/>
            <p:nvPr/>
          </p:nvSpPr>
          <p:spPr>
            <a:xfrm>
              <a:off x="8373827" y="4876693"/>
              <a:ext cx="1394480"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Project Structured</a:t>
              </a:r>
            </a:p>
          </p:txBody>
        </p:sp>
        <p:sp>
          <p:nvSpPr>
            <p:cNvPr id="63" name="Rectangle 62">
              <a:extLst>
                <a:ext uri="{FF2B5EF4-FFF2-40B4-BE49-F238E27FC236}">
                  <a16:creationId xmlns:a16="http://schemas.microsoft.com/office/drawing/2014/main" id="{0AA5CCD6-7595-4695-AA24-22683025C7DA}"/>
                </a:ext>
              </a:extLst>
            </p:cNvPr>
            <p:cNvSpPr/>
            <p:nvPr/>
          </p:nvSpPr>
          <p:spPr>
            <a:xfrm>
              <a:off x="4327795" y="5187156"/>
              <a:ext cx="1077254" cy="2495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4" name="TextBox 63">
              <a:extLst>
                <a:ext uri="{FF2B5EF4-FFF2-40B4-BE49-F238E27FC236}">
                  <a16:creationId xmlns:a16="http://schemas.microsoft.com/office/drawing/2014/main" id="{167EF1D6-CD9D-4457-868A-6A0811BF209F}"/>
                </a:ext>
              </a:extLst>
            </p:cNvPr>
            <p:cNvSpPr txBox="1"/>
            <p:nvPr/>
          </p:nvSpPr>
          <p:spPr>
            <a:xfrm>
              <a:off x="4330646" y="5176350"/>
              <a:ext cx="1065468" cy="271186"/>
            </a:xfrm>
            <a:prstGeom prst="rect">
              <a:avLst/>
            </a:prstGeom>
            <a:noFill/>
          </p:spPr>
          <p:txBody>
            <a:bodyPr wrap="non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Work Tracker</a:t>
              </a:r>
            </a:p>
          </p:txBody>
        </p:sp>
      </p:grpSp>
    </p:spTree>
    <p:extLst>
      <p:ext uri="{BB962C8B-B14F-4D97-AF65-F5344CB8AC3E}">
        <p14:creationId xmlns:p14="http://schemas.microsoft.com/office/powerpoint/2010/main" val="411480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9166B-AC47-4956-98B4-DEA11D53049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2225054-A583-4D0F-A271-4271E89ADA0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200D91F-20E5-4F68-BC08-83AD81263DF2}"/>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A4E09445-8129-4966-B2C5-58D8F699EDC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40C743A-BFE7-4CAC-B46A-163983211356}"/>
              </a:ext>
            </a:extLst>
          </p:cNvPr>
          <p:cNvSpPr>
            <a:spLocks noGrp="1"/>
          </p:cNvSpPr>
          <p:nvPr>
            <p:ph type="body" sz="quarter" idx="13"/>
          </p:nvPr>
        </p:nvSpPr>
        <p:spPr/>
        <p:txBody>
          <a:bodyPr/>
          <a:lstStyle/>
          <a:p>
            <a:endParaRPr lang="en-ZA"/>
          </a:p>
        </p:txBody>
      </p:sp>
      <p:grpSp>
        <p:nvGrpSpPr>
          <p:cNvPr id="36" name="Group 35">
            <a:extLst>
              <a:ext uri="{FF2B5EF4-FFF2-40B4-BE49-F238E27FC236}">
                <a16:creationId xmlns:a16="http://schemas.microsoft.com/office/drawing/2014/main" id="{A96A98EC-8221-4A38-984F-738112F200CA}"/>
              </a:ext>
            </a:extLst>
          </p:cNvPr>
          <p:cNvGrpSpPr/>
          <p:nvPr/>
        </p:nvGrpSpPr>
        <p:grpSpPr>
          <a:xfrm>
            <a:off x="850598" y="2009210"/>
            <a:ext cx="10022788" cy="3827104"/>
            <a:chOff x="1218947" y="1666598"/>
            <a:chExt cx="8598755" cy="3283351"/>
          </a:xfrm>
        </p:grpSpPr>
        <p:sp>
          <p:nvSpPr>
            <p:cNvPr id="7" name="Oval 6">
              <a:extLst>
                <a:ext uri="{FF2B5EF4-FFF2-40B4-BE49-F238E27FC236}">
                  <a16:creationId xmlns:a16="http://schemas.microsoft.com/office/drawing/2014/main" id="{DD855AA7-46D8-4027-9AD4-A4C462805329}"/>
                </a:ext>
              </a:extLst>
            </p:cNvPr>
            <p:cNvSpPr/>
            <p:nvPr/>
          </p:nvSpPr>
          <p:spPr>
            <a:xfrm>
              <a:off x="2712138" y="3448560"/>
              <a:ext cx="969241" cy="969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Oval 7">
              <a:extLst>
                <a:ext uri="{FF2B5EF4-FFF2-40B4-BE49-F238E27FC236}">
                  <a16:creationId xmlns:a16="http://schemas.microsoft.com/office/drawing/2014/main" id="{45CDD8F4-D73B-4BBE-842F-9FE3507E9F5B}"/>
                </a:ext>
              </a:extLst>
            </p:cNvPr>
            <p:cNvSpPr/>
            <p:nvPr/>
          </p:nvSpPr>
          <p:spPr>
            <a:xfrm>
              <a:off x="1218947" y="2168682"/>
              <a:ext cx="969241" cy="969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Oval 8">
              <a:extLst>
                <a:ext uri="{FF2B5EF4-FFF2-40B4-BE49-F238E27FC236}">
                  <a16:creationId xmlns:a16="http://schemas.microsoft.com/office/drawing/2014/main" id="{CA675817-7FBD-4D9E-9CFC-D0720505DEEF}"/>
                </a:ext>
              </a:extLst>
            </p:cNvPr>
            <p:cNvSpPr/>
            <p:nvPr/>
          </p:nvSpPr>
          <p:spPr>
            <a:xfrm>
              <a:off x="4171516" y="2168682"/>
              <a:ext cx="969241" cy="96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Oval 9">
              <a:extLst>
                <a:ext uri="{FF2B5EF4-FFF2-40B4-BE49-F238E27FC236}">
                  <a16:creationId xmlns:a16="http://schemas.microsoft.com/office/drawing/2014/main" id="{FF53B815-2E4A-4A04-861B-C5B248A69340}"/>
                </a:ext>
              </a:extLst>
            </p:cNvPr>
            <p:cNvSpPr/>
            <p:nvPr/>
          </p:nvSpPr>
          <p:spPr>
            <a:xfrm>
              <a:off x="7124085" y="2168682"/>
              <a:ext cx="969241" cy="9692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Oval 10">
              <a:extLst>
                <a:ext uri="{FF2B5EF4-FFF2-40B4-BE49-F238E27FC236}">
                  <a16:creationId xmlns:a16="http://schemas.microsoft.com/office/drawing/2014/main" id="{EC7AC068-06BD-4D36-B826-8166D6AE6326}"/>
                </a:ext>
              </a:extLst>
            </p:cNvPr>
            <p:cNvSpPr/>
            <p:nvPr/>
          </p:nvSpPr>
          <p:spPr>
            <a:xfrm>
              <a:off x="5664707" y="3448560"/>
              <a:ext cx="969241" cy="96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Oval 11">
              <a:extLst>
                <a:ext uri="{FF2B5EF4-FFF2-40B4-BE49-F238E27FC236}">
                  <a16:creationId xmlns:a16="http://schemas.microsoft.com/office/drawing/2014/main" id="{BB175DB4-D1D2-4718-B13F-302AE0CA6904}"/>
                </a:ext>
              </a:extLst>
            </p:cNvPr>
            <p:cNvSpPr/>
            <p:nvPr/>
          </p:nvSpPr>
          <p:spPr>
            <a:xfrm>
              <a:off x="8617275" y="3448560"/>
              <a:ext cx="969241" cy="9692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TextBox 12">
              <a:extLst>
                <a:ext uri="{FF2B5EF4-FFF2-40B4-BE49-F238E27FC236}">
                  <a16:creationId xmlns:a16="http://schemas.microsoft.com/office/drawing/2014/main" id="{7989EACD-7E3E-4DD2-A9C4-331248DA76D6}"/>
                </a:ext>
              </a:extLst>
            </p:cNvPr>
            <p:cNvSpPr txBox="1"/>
            <p:nvPr/>
          </p:nvSpPr>
          <p:spPr>
            <a:xfrm>
              <a:off x="1458635" y="2356663"/>
              <a:ext cx="489863" cy="212284"/>
            </a:xfrm>
            <a:prstGeom prst="rect">
              <a:avLst/>
            </a:prstGeom>
            <a:noFill/>
          </p:spPr>
          <p:txBody>
            <a:bodyPr wrap="none" rtlCol="0" anchor="b" anchorCtr="0">
              <a:spAutoFit/>
            </a:bodyPr>
            <a:lstStyle/>
            <a:p>
              <a:pPr algn="ctr"/>
              <a:r>
                <a:rPr lang="en-US" sz="1008" b="1" dirty="0">
                  <a:solidFill>
                    <a:schemeClr val="bg1"/>
                  </a:solidFill>
                  <a:ea typeface="League Spartan" charset="0"/>
                  <a:cs typeface="Poppins" pitchFamily="2" charset="77"/>
                </a:rPr>
                <a:t>STAGE</a:t>
              </a:r>
            </a:p>
          </p:txBody>
        </p:sp>
        <p:sp>
          <p:nvSpPr>
            <p:cNvPr id="14" name="TextBox 13">
              <a:extLst>
                <a:ext uri="{FF2B5EF4-FFF2-40B4-BE49-F238E27FC236}">
                  <a16:creationId xmlns:a16="http://schemas.microsoft.com/office/drawing/2014/main" id="{FDD27BE9-7C06-4364-ABF0-5356F9A7F1F7}"/>
                </a:ext>
              </a:extLst>
            </p:cNvPr>
            <p:cNvSpPr txBox="1"/>
            <p:nvPr/>
          </p:nvSpPr>
          <p:spPr>
            <a:xfrm>
              <a:off x="4411205" y="2356663"/>
              <a:ext cx="489863" cy="212284"/>
            </a:xfrm>
            <a:prstGeom prst="rect">
              <a:avLst/>
            </a:prstGeom>
            <a:noFill/>
          </p:spPr>
          <p:txBody>
            <a:bodyPr wrap="none" rtlCol="0" anchor="b" anchorCtr="0">
              <a:spAutoFit/>
            </a:bodyPr>
            <a:lstStyle/>
            <a:p>
              <a:pPr algn="ctr"/>
              <a:r>
                <a:rPr lang="en-US" sz="1008" b="1" dirty="0">
                  <a:solidFill>
                    <a:schemeClr val="bg1"/>
                  </a:solidFill>
                  <a:ea typeface="League Spartan" charset="0"/>
                  <a:cs typeface="Poppins" pitchFamily="2" charset="77"/>
                </a:rPr>
                <a:t>STAGE</a:t>
              </a:r>
            </a:p>
          </p:txBody>
        </p:sp>
        <p:sp>
          <p:nvSpPr>
            <p:cNvPr id="15" name="TextBox 14">
              <a:extLst>
                <a:ext uri="{FF2B5EF4-FFF2-40B4-BE49-F238E27FC236}">
                  <a16:creationId xmlns:a16="http://schemas.microsoft.com/office/drawing/2014/main" id="{E756162D-D6E0-42D8-9C6E-A6984B2C6D32}"/>
                </a:ext>
              </a:extLst>
            </p:cNvPr>
            <p:cNvSpPr txBox="1"/>
            <p:nvPr/>
          </p:nvSpPr>
          <p:spPr>
            <a:xfrm>
              <a:off x="7363773" y="2356663"/>
              <a:ext cx="489863" cy="212284"/>
            </a:xfrm>
            <a:prstGeom prst="rect">
              <a:avLst/>
            </a:prstGeom>
            <a:noFill/>
          </p:spPr>
          <p:txBody>
            <a:bodyPr wrap="none" rtlCol="0" anchor="b" anchorCtr="0">
              <a:spAutoFit/>
            </a:bodyPr>
            <a:lstStyle/>
            <a:p>
              <a:pPr algn="ctr"/>
              <a:r>
                <a:rPr lang="en-US" sz="1008" b="1" dirty="0">
                  <a:solidFill>
                    <a:schemeClr val="bg1"/>
                  </a:solidFill>
                  <a:ea typeface="League Spartan" charset="0"/>
                  <a:cs typeface="Poppins" pitchFamily="2" charset="77"/>
                </a:rPr>
                <a:t>STAGE</a:t>
              </a:r>
            </a:p>
          </p:txBody>
        </p:sp>
        <p:sp>
          <p:nvSpPr>
            <p:cNvPr id="16" name="TextBox 15">
              <a:extLst>
                <a:ext uri="{FF2B5EF4-FFF2-40B4-BE49-F238E27FC236}">
                  <a16:creationId xmlns:a16="http://schemas.microsoft.com/office/drawing/2014/main" id="{BA5390F7-9210-459E-9CB2-12F8B0E1877A}"/>
                </a:ext>
              </a:extLst>
            </p:cNvPr>
            <p:cNvSpPr txBox="1"/>
            <p:nvPr/>
          </p:nvSpPr>
          <p:spPr>
            <a:xfrm>
              <a:off x="2952753" y="3626837"/>
              <a:ext cx="489863" cy="212284"/>
            </a:xfrm>
            <a:prstGeom prst="rect">
              <a:avLst/>
            </a:prstGeom>
            <a:noFill/>
          </p:spPr>
          <p:txBody>
            <a:bodyPr wrap="none" rtlCol="0" anchor="b" anchorCtr="0">
              <a:spAutoFit/>
            </a:bodyPr>
            <a:lstStyle/>
            <a:p>
              <a:pPr algn="ctr"/>
              <a:r>
                <a:rPr lang="en-US" sz="1008" b="1" dirty="0">
                  <a:solidFill>
                    <a:schemeClr val="bg1"/>
                  </a:solidFill>
                  <a:ea typeface="League Spartan" charset="0"/>
                  <a:cs typeface="Poppins" pitchFamily="2" charset="77"/>
                </a:rPr>
                <a:t>STAGE</a:t>
              </a:r>
            </a:p>
          </p:txBody>
        </p:sp>
        <p:sp>
          <p:nvSpPr>
            <p:cNvPr id="17" name="TextBox 16">
              <a:extLst>
                <a:ext uri="{FF2B5EF4-FFF2-40B4-BE49-F238E27FC236}">
                  <a16:creationId xmlns:a16="http://schemas.microsoft.com/office/drawing/2014/main" id="{C8C9094D-643A-4A8F-B2D6-5AC704E50285}"/>
                </a:ext>
              </a:extLst>
            </p:cNvPr>
            <p:cNvSpPr txBox="1"/>
            <p:nvPr/>
          </p:nvSpPr>
          <p:spPr>
            <a:xfrm>
              <a:off x="5905322" y="3626837"/>
              <a:ext cx="489863" cy="212284"/>
            </a:xfrm>
            <a:prstGeom prst="rect">
              <a:avLst/>
            </a:prstGeom>
            <a:noFill/>
          </p:spPr>
          <p:txBody>
            <a:bodyPr wrap="none" rtlCol="0" anchor="b" anchorCtr="0">
              <a:spAutoFit/>
            </a:bodyPr>
            <a:lstStyle/>
            <a:p>
              <a:pPr algn="ctr"/>
              <a:r>
                <a:rPr lang="en-US" sz="1008" b="1" dirty="0">
                  <a:solidFill>
                    <a:schemeClr val="bg1"/>
                  </a:solidFill>
                  <a:ea typeface="League Spartan" charset="0"/>
                  <a:cs typeface="Poppins" pitchFamily="2" charset="77"/>
                </a:rPr>
                <a:t>STAGE</a:t>
              </a:r>
            </a:p>
          </p:txBody>
        </p:sp>
        <p:sp>
          <p:nvSpPr>
            <p:cNvPr id="18" name="TextBox 17">
              <a:extLst>
                <a:ext uri="{FF2B5EF4-FFF2-40B4-BE49-F238E27FC236}">
                  <a16:creationId xmlns:a16="http://schemas.microsoft.com/office/drawing/2014/main" id="{24AACEF5-E0FB-481B-A06D-0C52617EE2DE}"/>
                </a:ext>
              </a:extLst>
            </p:cNvPr>
            <p:cNvSpPr txBox="1"/>
            <p:nvPr/>
          </p:nvSpPr>
          <p:spPr>
            <a:xfrm>
              <a:off x="8857891" y="3626837"/>
              <a:ext cx="489863" cy="212284"/>
            </a:xfrm>
            <a:prstGeom prst="rect">
              <a:avLst/>
            </a:prstGeom>
            <a:noFill/>
          </p:spPr>
          <p:txBody>
            <a:bodyPr wrap="none" rtlCol="0" anchor="b" anchorCtr="0">
              <a:spAutoFit/>
            </a:bodyPr>
            <a:lstStyle/>
            <a:p>
              <a:pPr algn="ctr"/>
              <a:r>
                <a:rPr lang="en-US" sz="1008" b="1" dirty="0">
                  <a:solidFill>
                    <a:schemeClr val="bg1"/>
                  </a:solidFill>
                  <a:ea typeface="League Spartan" charset="0"/>
                  <a:cs typeface="Poppins" pitchFamily="2" charset="77"/>
                </a:rPr>
                <a:t>STAGE</a:t>
              </a:r>
            </a:p>
          </p:txBody>
        </p:sp>
        <p:sp>
          <p:nvSpPr>
            <p:cNvPr id="19" name="TextBox 18">
              <a:extLst>
                <a:ext uri="{FF2B5EF4-FFF2-40B4-BE49-F238E27FC236}">
                  <a16:creationId xmlns:a16="http://schemas.microsoft.com/office/drawing/2014/main" id="{029E53AB-0555-4764-B75C-2B237E641DA9}"/>
                </a:ext>
              </a:extLst>
            </p:cNvPr>
            <p:cNvSpPr txBox="1"/>
            <p:nvPr/>
          </p:nvSpPr>
          <p:spPr>
            <a:xfrm>
              <a:off x="1536337" y="2360353"/>
              <a:ext cx="334460" cy="712929"/>
            </a:xfrm>
            <a:prstGeom prst="rect">
              <a:avLst/>
            </a:prstGeom>
            <a:noFill/>
          </p:spPr>
          <p:txBody>
            <a:bodyPr wrap="none" rtlCol="0" anchor="ctr">
              <a:spAutoFit/>
            </a:bodyPr>
            <a:lstStyle/>
            <a:p>
              <a:pPr algn="ctr"/>
              <a:r>
                <a:rPr lang="en-US" sz="4800" b="1" dirty="0">
                  <a:solidFill>
                    <a:schemeClr val="bg1"/>
                  </a:solidFill>
                  <a:cs typeface="Poppins" pitchFamily="2" charset="77"/>
                </a:rPr>
                <a:t>1</a:t>
              </a:r>
            </a:p>
          </p:txBody>
        </p:sp>
        <p:sp>
          <p:nvSpPr>
            <p:cNvPr id="20" name="TextBox 19">
              <a:extLst>
                <a:ext uri="{FF2B5EF4-FFF2-40B4-BE49-F238E27FC236}">
                  <a16:creationId xmlns:a16="http://schemas.microsoft.com/office/drawing/2014/main" id="{1212D2AE-56D0-4BF5-843C-3558DA3FBE67}"/>
                </a:ext>
              </a:extLst>
            </p:cNvPr>
            <p:cNvSpPr txBox="1"/>
            <p:nvPr/>
          </p:nvSpPr>
          <p:spPr>
            <a:xfrm>
              <a:off x="4437335" y="2360353"/>
              <a:ext cx="437605" cy="712929"/>
            </a:xfrm>
            <a:prstGeom prst="rect">
              <a:avLst/>
            </a:prstGeom>
            <a:noFill/>
          </p:spPr>
          <p:txBody>
            <a:bodyPr wrap="none" rtlCol="0" anchor="ctr">
              <a:spAutoFit/>
            </a:bodyPr>
            <a:lstStyle/>
            <a:p>
              <a:pPr algn="ctr"/>
              <a:r>
                <a:rPr lang="en-US" sz="4800" b="1" dirty="0">
                  <a:solidFill>
                    <a:schemeClr val="bg1"/>
                  </a:solidFill>
                  <a:cs typeface="Poppins" pitchFamily="2" charset="77"/>
                </a:rPr>
                <a:t>3</a:t>
              </a:r>
            </a:p>
          </p:txBody>
        </p:sp>
        <p:sp>
          <p:nvSpPr>
            <p:cNvPr id="21" name="TextBox 20">
              <a:extLst>
                <a:ext uri="{FF2B5EF4-FFF2-40B4-BE49-F238E27FC236}">
                  <a16:creationId xmlns:a16="http://schemas.microsoft.com/office/drawing/2014/main" id="{1C3D576D-F041-4F30-B98F-E6D4371E9283}"/>
                </a:ext>
              </a:extLst>
            </p:cNvPr>
            <p:cNvSpPr txBox="1"/>
            <p:nvPr/>
          </p:nvSpPr>
          <p:spPr>
            <a:xfrm>
              <a:off x="7385779" y="2360353"/>
              <a:ext cx="445856" cy="712929"/>
            </a:xfrm>
            <a:prstGeom prst="rect">
              <a:avLst/>
            </a:prstGeom>
            <a:noFill/>
          </p:spPr>
          <p:txBody>
            <a:bodyPr wrap="none" rtlCol="0" anchor="ctr">
              <a:spAutoFit/>
            </a:bodyPr>
            <a:lstStyle/>
            <a:p>
              <a:pPr algn="ctr"/>
              <a:r>
                <a:rPr lang="en-US" sz="4800" b="1" dirty="0">
                  <a:solidFill>
                    <a:schemeClr val="bg1"/>
                  </a:solidFill>
                  <a:cs typeface="Poppins" pitchFamily="2" charset="77"/>
                </a:rPr>
                <a:t>5</a:t>
              </a:r>
            </a:p>
          </p:txBody>
        </p:sp>
        <p:sp>
          <p:nvSpPr>
            <p:cNvPr id="22" name="TextBox 21">
              <a:extLst>
                <a:ext uri="{FF2B5EF4-FFF2-40B4-BE49-F238E27FC236}">
                  <a16:creationId xmlns:a16="http://schemas.microsoft.com/office/drawing/2014/main" id="{236B5543-0CD6-437E-A9EB-084C8C885E52}"/>
                </a:ext>
              </a:extLst>
            </p:cNvPr>
            <p:cNvSpPr txBox="1"/>
            <p:nvPr/>
          </p:nvSpPr>
          <p:spPr>
            <a:xfrm>
              <a:off x="2982321" y="3630529"/>
              <a:ext cx="430729" cy="712929"/>
            </a:xfrm>
            <a:prstGeom prst="rect">
              <a:avLst/>
            </a:prstGeom>
            <a:noFill/>
          </p:spPr>
          <p:txBody>
            <a:bodyPr wrap="none" rtlCol="0" anchor="ctr">
              <a:spAutoFit/>
            </a:bodyPr>
            <a:lstStyle/>
            <a:p>
              <a:pPr algn="ctr"/>
              <a:r>
                <a:rPr lang="en-US" sz="4800" b="1" dirty="0">
                  <a:solidFill>
                    <a:schemeClr val="bg1"/>
                  </a:solidFill>
                  <a:cs typeface="Poppins" pitchFamily="2" charset="77"/>
                </a:rPr>
                <a:t>2</a:t>
              </a:r>
            </a:p>
          </p:txBody>
        </p:sp>
        <p:sp>
          <p:nvSpPr>
            <p:cNvPr id="23" name="TextBox 22">
              <a:extLst>
                <a:ext uri="{FF2B5EF4-FFF2-40B4-BE49-F238E27FC236}">
                  <a16:creationId xmlns:a16="http://schemas.microsoft.com/office/drawing/2014/main" id="{08E3BD29-CDBF-4D97-991A-7A137524C5BC}"/>
                </a:ext>
              </a:extLst>
            </p:cNvPr>
            <p:cNvSpPr txBox="1"/>
            <p:nvPr/>
          </p:nvSpPr>
          <p:spPr>
            <a:xfrm>
              <a:off x="5921138" y="3630529"/>
              <a:ext cx="458234" cy="712929"/>
            </a:xfrm>
            <a:prstGeom prst="rect">
              <a:avLst/>
            </a:prstGeom>
            <a:noFill/>
          </p:spPr>
          <p:txBody>
            <a:bodyPr wrap="none" rtlCol="0" anchor="ctr">
              <a:spAutoFit/>
            </a:bodyPr>
            <a:lstStyle/>
            <a:p>
              <a:pPr algn="ctr"/>
              <a:r>
                <a:rPr lang="en-US" sz="4800" b="1" dirty="0">
                  <a:solidFill>
                    <a:schemeClr val="bg1"/>
                  </a:solidFill>
                  <a:cs typeface="Poppins" pitchFamily="2" charset="77"/>
                </a:rPr>
                <a:t>4</a:t>
              </a:r>
            </a:p>
          </p:txBody>
        </p:sp>
        <p:sp>
          <p:nvSpPr>
            <p:cNvPr id="24" name="TextBox 23">
              <a:extLst>
                <a:ext uri="{FF2B5EF4-FFF2-40B4-BE49-F238E27FC236}">
                  <a16:creationId xmlns:a16="http://schemas.microsoft.com/office/drawing/2014/main" id="{F01783ED-2B36-4018-B734-5A5D873F33FF}"/>
                </a:ext>
              </a:extLst>
            </p:cNvPr>
            <p:cNvSpPr txBox="1"/>
            <p:nvPr/>
          </p:nvSpPr>
          <p:spPr>
            <a:xfrm>
              <a:off x="8888147" y="3630529"/>
              <a:ext cx="429353" cy="712929"/>
            </a:xfrm>
            <a:prstGeom prst="rect">
              <a:avLst/>
            </a:prstGeom>
            <a:noFill/>
          </p:spPr>
          <p:txBody>
            <a:bodyPr wrap="none" rtlCol="0" anchor="ctr">
              <a:spAutoFit/>
            </a:bodyPr>
            <a:lstStyle/>
            <a:p>
              <a:pPr algn="ctr"/>
              <a:r>
                <a:rPr lang="en-US" sz="4800" b="1" dirty="0">
                  <a:solidFill>
                    <a:schemeClr val="bg1"/>
                  </a:solidFill>
                  <a:cs typeface="Poppins" pitchFamily="2" charset="77"/>
                </a:rPr>
                <a:t>6</a:t>
              </a:r>
            </a:p>
          </p:txBody>
        </p:sp>
        <p:cxnSp>
          <p:nvCxnSpPr>
            <p:cNvPr id="25" name="Straight Connector 24">
              <a:extLst>
                <a:ext uri="{FF2B5EF4-FFF2-40B4-BE49-F238E27FC236}">
                  <a16:creationId xmlns:a16="http://schemas.microsoft.com/office/drawing/2014/main" id="{893F61A5-994D-4A80-A828-4B663D2F77C5}"/>
                </a:ext>
              </a:extLst>
            </p:cNvPr>
            <p:cNvCxnSpPr>
              <a:stCxn id="8" idx="5"/>
              <a:endCxn id="7" idx="1"/>
            </p:cNvCxnSpPr>
            <p:nvPr/>
          </p:nvCxnSpPr>
          <p:spPr>
            <a:xfrm>
              <a:off x="2046246" y="2995981"/>
              <a:ext cx="807834" cy="594521"/>
            </a:xfrm>
            <a:prstGeom prst="line">
              <a:avLst/>
            </a:prstGeom>
            <a:ln w="63500">
              <a:gradFill>
                <a:gsLst>
                  <a:gs pos="0">
                    <a:schemeClr val="accent1"/>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66892D-0643-47E3-B17F-47968B6B1662}"/>
                </a:ext>
              </a:extLst>
            </p:cNvPr>
            <p:cNvCxnSpPr>
              <a:cxnSpLocks/>
              <a:stCxn id="9" idx="5"/>
              <a:endCxn id="11" idx="1"/>
            </p:cNvCxnSpPr>
            <p:nvPr/>
          </p:nvCxnSpPr>
          <p:spPr>
            <a:xfrm>
              <a:off x="4998815" y="2995981"/>
              <a:ext cx="807834" cy="594521"/>
            </a:xfrm>
            <a:prstGeom prst="line">
              <a:avLst/>
            </a:prstGeom>
            <a:ln w="63500">
              <a:gradFill>
                <a:gsLst>
                  <a:gs pos="0">
                    <a:schemeClr val="accent3"/>
                  </a:gs>
                  <a:gs pos="100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133AC8-8621-404B-A822-33E4368D9D2A}"/>
                </a:ext>
              </a:extLst>
            </p:cNvPr>
            <p:cNvCxnSpPr>
              <a:cxnSpLocks/>
              <a:endCxn id="12" idx="1"/>
            </p:cNvCxnSpPr>
            <p:nvPr/>
          </p:nvCxnSpPr>
          <p:spPr>
            <a:xfrm>
              <a:off x="7945683" y="2995981"/>
              <a:ext cx="813534" cy="594521"/>
            </a:xfrm>
            <a:prstGeom prst="line">
              <a:avLst/>
            </a:prstGeom>
            <a:ln w="63500">
              <a:gradFill>
                <a:gsLst>
                  <a:gs pos="0">
                    <a:schemeClr val="accent5"/>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F4FB8A-7EE4-4B67-9898-769BF9983EB3}"/>
                </a:ext>
              </a:extLst>
            </p:cNvPr>
            <p:cNvCxnSpPr>
              <a:cxnSpLocks/>
              <a:stCxn id="7" idx="7"/>
              <a:endCxn id="9" idx="3"/>
            </p:cNvCxnSpPr>
            <p:nvPr/>
          </p:nvCxnSpPr>
          <p:spPr>
            <a:xfrm flipV="1">
              <a:off x="3539436" y="2995981"/>
              <a:ext cx="774022" cy="594521"/>
            </a:xfrm>
            <a:prstGeom prst="line">
              <a:avLst/>
            </a:prstGeom>
            <a:ln w="63500">
              <a:gradFill>
                <a:gsLst>
                  <a:gs pos="0">
                    <a:schemeClr val="accent2"/>
                  </a:gs>
                  <a:gs pos="100000">
                    <a:schemeClr val="accent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62CF4C-87EC-4BF7-B1C1-956F655A4B86}"/>
                </a:ext>
              </a:extLst>
            </p:cNvPr>
            <p:cNvCxnSpPr>
              <a:cxnSpLocks/>
              <a:stCxn id="11" idx="7"/>
            </p:cNvCxnSpPr>
            <p:nvPr/>
          </p:nvCxnSpPr>
          <p:spPr>
            <a:xfrm flipV="1">
              <a:off x="6492005" y="2995981"/>
              <a:ext cx="787895" cy="594521"/>
            </a:xfrm>
            <a:prstGeom prst="line">
              <a:avLst/>
            </a:prstGeom>
            <a:ln w="63500">
              <a:gradFill>
                <a:gsLst>
                  <a:gs pos="0">
                    <a:schemeClr val="accent4"/>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2CB5386-59FD-4FBC-A228-20EE74268869}"/>
                </a:ext>
              </a:extLst>
            </p:cNvPr>
            <p:cNvSpPr txBox="1"/>
            <p:nvPr/>
          </p:nvSpPr>
          <p:spPr>
            <a:xfrm>
              <a:off x="6925757" y="1666598"/>
              <a:ext cx="1365898" cy="434139"/>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IMPLEMENTATION</a:t>
              </a:r>
            </a:p>
            <a:p>
              <a:pPr algn="ctr"/>
              <a:r>
                <a:rPr lang="en-US" sz="1344" b="1" dirty="0">
                  <a:solidFill>
                    <a:schemeClr val="tx2"/>
                  </a:solidFill>
                  <a:ea typeface="League Spartan" charset="0"/>
                  <a:cs typeface="Poppins" pitchFamily="2" charset="77"/>
                </a:rPr>
                <a:t>STAGE</a:t>
              </a:r>
            </a:p>
          </p:txBody>
        </p:sp>
        <p:sp>
          <p:nvSpPr>
            <p:cNvPr id="31" name="TextBox 30">
              <a:extLst>
                <a:ext uri="{FF2B5EF4-FFF2-40B4-BE49-F238E27FC236}">
                  <a16:creationId xmlns:a16="http://schemas.microsoft.com/office/drawing/2014/main" id="{29C993F4-77D7-4671-B3A9-5303E22D9735}"/>
                </a:ext>
              </a:extLst>
            </p:cNvPr>
            <p:cNvSpPr txBox="1"/>
            <p:nvPr/>
          </p:nvSpPr>
          <p:spPr>
            <a:xfrm>
              <a:off x="4198041" y="1666598"/>
              <a:ext cx="916191" cy="434139"/>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DESIGNING</a:t>
              </a:r>
            </a:p>
            <a:p>
              <a:pPr algn="ctr"/>
              <a:r>
                <a:rPr lang="en-US" sz="1344" b="1" dirty="0">
                  <a:solidFill>
                    <a:schemeClr val="tx2"/>
                  </a:solidFill>
                  <a:ea typeface="League Spartan" charset="0"/>
                  <a:cs typeface="Poppins" pitchFamily="2" charset="77"/>
                </a:rPr>
                <a:t>STAGE</a:t>
              </a:r>
            </a:p>
          </p:txBody>
        </p:sp>
        <p:sp>
          <p:nvSpPr>
            <p:cNvPr id="32" name="TextBox 31">
              <a:extLst>
                <a:ext uri="{FF2B5EF4-FFF2-40B4-BE49-F238E27FC236}">
                  <a16:creationId xmlns:a16="http://schemas.microsoft.com/office/drawing/2014/main" id="{D47A7405-7D09-49B5-A7CE-3440ED7229A6}"/>
                </a:ext>
              </a:extLst>
            </p:cNvPr>
            <p:cNvSpPr txBox="1"/>
            <p:nvPr/>
          </p:nvSpPr>
          <p:spPr>
            <a:xfrm>
              <a:off x="1271601" y="1666598"/>
              <a:ext cx="863931" cy="434139"/>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INITIATION</a:t>
              </a:r>
            </a:p>
            <a:p>
              <a:pPr algn="ctr"/>
              <a:r>
                <a:rPr lang="en-US" sz="1344" b="1" dirty="0">
                  <a:solidFill>
                    <a:schemeClr val="tx2"/>
                  </a:solidFill>
                  <a:ea typeface="League Spartan" charset="0"/>
                  <a:cs typeface="Poppins" pitchFamily="2" charset="77"/>
                </a:rPr>
                <a:t>STAGE</a:t>
              </a:r>
            </a:p>
          </p:txBody>
        </p:sp>
        <p:sp>
          <p:nvSpPr>
            <p:cNvPr id="33" name="TextBox 32">
              <a:extLst>
                <a:ext uri="{FF2B5EF4-FFF2-40B4-BE49-F238E27FC236}">
                  <a16:creationId xmlns:a16="http://schemas.microsoft.com/office/drawing/2014/main" id="{E3BF4B87-BA07-4350-843E-F0B2C34D7BBD}"/>
                </a:ext>
              </a:extLst>
            </p:cNvPr>
            <p:cNvSpPr txBox="1"/>
            <p:nvPr/>
          </p:nvSpPr>
          <p:spPr>
            <a:xfrm>
              <a:off x="8363788" y="4515810"/>
              <a:ext cx="1453914" cy="434139"/>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CLOSING &amp; </a:t>
              </a:r>
            </a:p>
            <a:p>
              <a:pPr algn="ctr"/>
              <a:r>
                <a:rPr lang="en-US" sz="1344" b="1" dirty="0">
                  <a:solidFill>
                    <a:schemeClr val="tx2"/>
                  </a:solidFill>
                  <a:ea typeface="League Spartan" charset="0"/>
                  <a:cs typeface="Poppins" pitchFamily="2" charset="77"/>
                </a:rPr>
                <a:t>FOLLOW-UP STAGE</a:t>
              </a:r>
            </a:p>
          </p:txBody>
        </p:sp>
        <p:sp>
          <p:nvSpPr>
            <p:cNvPr id="34" name="TextBox 33">
              <a:extLst>
                <a:ext uri="{FF2B5EF4-FFF2-40B4-BE49-F238E27FC236}">
                  <a16:creationId xmlns:a16="http://schemas.microsoft.com/office/drawing/2014/main" id="{A44B1054-6AAA-4BD7-A822-C070F5465992}"/>
                </a:ext>
              </a:extLst>
            </p:cNvPr>
            <p:cNvSpPr txBox="1"/>
            <p:nvPr/>
          </p:nvSpPr>
          <p:spPr>
            <a:xfrm>
              <a:off x="5553556" y="4515810"/>
              <a:ext cx="1169237" cy="434139"/>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DEVELOPMENT</a:t>
              </a:r>
            </a:p>
            <a:p>
              <a:pPr algn="ctr"/>
              <a:r>
                <a:rPr lang="en-US" sz="1344" b="1" dirty="0">
                  <a:solidFill>
                    <a:schemeClr val="tx2"/>
                  </a:solidFill>
                  <a:ea typeface="League Spartan" charset="0"/>
                  <a:cs typeface="Poppins" pitchFamily="2" charset="77"/>
                </a:rPr>
                <a:t>STAGE</a:t>
              </a:r>
            </a:p>
          </p:txBody>
        </p:sp>
        <p:sp>
          <p:nvSpPr>
            <p:cNvPr id="35" name="TextBox 34">
              <a:extLst>
                <a:ext uri="{FF2B5EF4-FFF2-40B4-BE49-F238E27FC236}">
                  <a16:creationId xmlns:a16="http://schemas.microsoft.com/office/drawing/2014/main" id="{0A7B638C-542D-4BBE-A2F3-227A19CA8ABB}"/>
                </a:ext>
              </a:extLst>
            </p:cNvPr>
            <p:cNvSpPr txBox="1"/>
            <p:nvPr/>
          </p:nvSpPr>
          <p:spPr>
            <a:xfrm>
              <a:off x="2735225" y="4515810"/>
              <a:ext cx="923068" cy="434139"/>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DEFINITION</a:t>
              </a:r>
            </a:p>
            <a:p>
              <a:pPr algn="ctr"/>
              <a:r>
                <a:rPr lang="en-US" sz="1344" b="1" dirty="0">
                  <a:solidFill>
                    <a:schemeClr val="tx2"/>
                  </a:solidFill>
                  <a:ea typeface="League Spartan" charset="0"/>
                  <a:cs typeface="Poppins" pitchFamily="2" charset="77"/>
                </a:rPr>
                <a:t>STAGE</a:t>
              </a:r>
            </a:p>
          </p:txBody>
        </p:sp>
      </p:grpSp>
    </p:spTree>
    <p:extLst>
      <p:ext uri="{BB962C8B-B14F-4D97-AF65-F5344CB8AC3E}">
        <p14:creationId xmlns:p14="http://schemas.microsoft.com/office/powerpoint/2010/main" val="349349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80143-9CA1-47C3-9578-AC0F5A61207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5FE3A05-FE1B-45CE-B3AE-B7D07C02CBF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3DA8596-64FE-421F-A770-77BAE436C0F0}"/>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86025980-380C-4ADC-BA21-E5E1A6E2531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78CE669-AD56-4333-82DB-854E1B14785C}"/>
              </a:ext>
            </a:extLst>
          </p:cNvPr>
          <p:cNvSpPr>
            <a:spLocks noGrp="1"/>
          </p:cNvSpPr>
          <p:nvPr>
            <p:ph type="body" sz="quarter" idx="13"/>
          </p:nvPr>
        </p:nvSpPr>
        <p:spPr/>
        <p:txBody>
          <a:bodyPr/>
          <a:lstStyle/>
          <a:p>
            <a:endParaRPr lang="en-ZA"/>
          </a:p>
        </p:txBody>
      </p:sp>
      <p:grpSp>
        <p:nvGrpSpPr>
          <p:cNvPr id="23" name="Group 22">
            <a:extLst>
              <a:ext uri="{FF2B5EF4-FFF2-40B4-BE49-F238E27FC236}">
                <a16:creationId xmlns:a16="http://schemas.microsoft.com/office/drawing/2014/main" id="{ADC0EFF3-BFF8-43FE-9EF3-D0C11D4685A3}"/>
              </a:ext>
            </a:extLst>
          </p:cNvPr>
          <p:cNvGrpSpPr/>
          <p:nvPr/>
        </p:nvGrpSpPr>
        <p:grpSpPr>
          <a:xfrm>
            <a:off x="246747" y="2702790"/>
            <a:ext cx="11097528" cy="3349672"/>
            <a:chOff x="996325" y="1855823"/>
            <a:chExt cx="8829801" cy="2665183"/>
          </a:xfrm>
        </p:grpSpPr>
        <p:sp>
          <p:nvSpPr>
            <p:cNvPr id="7" name="Chevron 3">
              <a:extLst>
                <a:ext uri="{FF2B5EF4-FFF2-40B4-BE49-F238E27FC236}">
                  <a16:creationId xmlns:a16="http://schemas.microsoft.com/office/drawing/2014/main" id="{704733AA-EF6E-4CEC-B829-366225328331}"/>
                </a:ext>
              </a:extLst>
            </p:cNvPr>
            <p:cNvSpPr/>
            <p:nvPr/>
          </p:nvSpPr>
          <p:spPr>
            <a:xfrm>
              <a:off x="996325" y="1855823"/>
              <a:ext cx="2386445" cy="1450526"/>
            </a:xfrm>
            <a:prstGeom prst="chevron">
              <a:avLst>
                <a:gd name="adj" fmla="val 264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8" name="Chevron 4">
              <a:extLst>
                <a:ext uri="{FF2B5EF4-FFF2-40B4-BE49-F238E27FC236}">
                  <a16:creationId xmlns:a16="http://schemas.microsoft.com/office/drawing/2014/main" id="{23B04AB7-2504-4D62-825D-66EA342BF7FD}"/>
                </a:ext>
              </a:extLst>
            </p:cNvPr>
            <p:cNvSpPr/>
            <p:nvPr/>
          </p:nvSpPr>
          <p:spPr>
            <a:xfrm>
              <a:off x="3144110" y="1855823"/>
              <a:ext cx="2386445" cy="1450526"/>
            </a:xfrm>
            <a:prstGeom prst="chevron">
              <a:avLst>
                <a:gd name="adj" fmla="val 264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9" name="Chevron 5">
              <a:extLst>
                <a:ext uri="{FF2B5EF4-FFF2-40B4-BE49-F238E27FC236}">
                  <a16:creationId xmlns:a16="http://schemas.microsoft.com/office/drawing/2014/main" id="{332E22D6-552B-4882-98EE-94CF6F8DD9FD}"/>
                </a:ext>
              </a:extLst>
            </p:cNvPr>
            <p:cNvSpPr/>
            <p:nvPr/>
          </p:nvSpPr>
          <p:spPr>
            <a:xfrm>
              <a:off x="5291895" y="1855823"/>
              <a:ext cx="2386445" cy="1450526"/>
            </a:xfrm>
            <a:prstGeom prst="chevron">
              <a:avLst>
                <a:gd name="adj" fmla="val 264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0" name="Chevron 6">
              <a:extLst>
                <a:ext uri="{FF2B5EF4-FFF2-40B4-BE49-F238E27FC236}">
                  <a16:creationId xmlns:a16="http://schemas.microsoft.com/office/drawing/2014/main" id="{92F80883-DE51-4952-A8F6-C54D956C9480}"/>
                </a:ext>
              </a:extLst>
            </p:cNvPr>
            <p:cNvSpPr/>
            <p:nvPr/>
          </p:nvSpPr>
          <p:spPr>
            <a:xfrm>
              <a:off x="7439681" y="1855823"/>
              <a:ext cx="2386445" cy="1450526"/>
            </a:xfrm>
            <a:prstGeom prst="chevron">
              <a:avLst>
                <a:gd name="adj" fmla="val 264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1" name="TextBox 10">
              <a:extLst>
                <a:ext uri="{FF2B5EF4-FFF2-40B4-BE49-F238E27FC236}">
                  <a16:creationId xmlns:a16="http://schemas.microsoft.com/office/drawing/2014/main" id="{809C6D9C-7383-4890-9C4D-D0DA02D88239}"/>
                </a:ext>
              </a:extLst>
            </p:cNvPr>
            <p:cNvSpPr txBox="1"/>
            <p:nvPr/>
          </p:nvSpPr>
          <p:spPr>
            <a:xfrm>
              <a:off x="1962726" y="2170462"/>
              <a:ext cx="645627" cy="244884"/>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STAGE 1</a:t>
              </a:r>
            </a:p>
          </p:txBody>
        </p:sp>
        <p:sp>
          <p:nvSpPr>
            <p:cNvPr id="12" name="TextBox 11">
              <a:extLst>
                <a:ext uri="{FF2B5EF4-FFF2-40B4-BE49-F238E27FC236}">
                  <a16:creationId xmlns:a16="http://schemas.microsoft.com/office/drawing/2014/main" id="{E7830895-E774-4508-8948-BDE3EFC6BA91}"/>
                </a:ext>
              </a:extLst>
            </p:cNvPr>
            <p:cNvSpPr txBox="1"/>
            <p:nvPr/>
          </p:nvSpPr>
          <p:spPr>
            <a:xfrm>
              <a:off x="1579460" y="2479744"/>
              <a:ext cx="1412164" cy="563233"/>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AUTHORIZING</a:t>
              </a:r>
            </a:p>
            <a:p>
              <a:pPr algn="ctr"/>
              <a:r>
                <a:rPr lang="en-US" sz="2000" b="1" dirty="0">
                  <a:solidFill>
                    <a:schemeClr val="bg1"/>
                  </a:solidFill>
                  <a:ea typeface="League Spartan" charset="0"/>
                  <a:cs typeface="Poppins" pitchFamily="2" charset="77"/>
                </a:rPr>
                <a:t>A PROJECT</a:t>
              </a:r>
            </a:p>
          </p:txBody>
        </p:sp>
        <p:sp>
          <p:nvSpPr>
            <p:cNvPr id="13" name="TextBox 12">
              <a:extLst>
                <a:ext uri="{FF2B5EF4-FFF2-40B4-BE49-F238E27FC236}">
                  <a16:creationId xmlns:a16="http://schemas.microsoft.com/office/drawing/2014/main" id="{4BDCA51A-04B5-40E1-8685-34296C488FC7}"/>
                </a:ext>
              </a:extLst>
            </p:cNvPr>
            <p:cNvSpPr txBox="1"/>
            <p:nvPr/>
          </p:nvSpPr>
          <p:spPr>
            <a:xfrm>
              <a:off x="4097117" y="2170462"/>
              <a:ext cx="672410" cy="244884"/>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STAGE 2</a:t>
              </a:r>
            </a:p>
          </p:txBody>
        </p:sp>
        <p:sp>
          <p:nvSpPr>
            <p:cNvPr id="14" name="TextBox 13">
              <a:extLst>
                <a:ext uri="{FF2B5EF4-FFF2-40B4-BE49-F238E27FC236}">
                  <a16:creationId xmlns:a16="http://schemas.microsoft.com/office/drawing/2014/main" id="{140DADC0-6BCA-4368-8B65-1FE4A05335E9}"/>
                </a:ext>
              </a:extLst>
            </p:cNvPr>
            <p:cNvSpPr txBox="1"/>
            <p:nvPr/>
          </p:nvSpPr>
          <p:spPr>
            <a:xfrm>
              <a:off x="3855422" y="2479744"/>
              <a:ext cx="1155802" cy="563233"/>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STARTING</a:t>
              </a:r>
            </a:p>
            <a:p>
              <a:pPr algn="ctr"/>
              <a:r>
                <a:rPr lang="en-US" sz="2000" b="1" dirty="0">
                  <a:solidFill>
                    <a:schemeClr val="bg1"/>
                  </a:solidFill>
                  <a:ea typeface="League Spartan" charset="0"/>
                  <a:cs typeface="Poppins" pitchFamily="2" charset="77"/>
                </a:rPr>
                <a:t>A PROJECT</a:t>
              </a:r>
            </a:p>
          </p:txBody>
        </p:sp>
        <p:sp>
          <p:nvSpPr>
            <p:cNvPr id="15" name="TextBox 14">
              <a:extLst>
                <a:ext uri="{FF2B5EF4-FFF2-40B4-BE49-F238E27FC236}">
                  <a16:creationId xmlns:a16="http://schemas.microsoft.com/office/drawing/2014/main" id="{FF1262B4-E8BB-4B4A-B845-90F65CC0CECB}"/>
                </a:ext>
              </a:extLst>
            </p:cNvPr>
            <p:cNvSpPr txBox="1"/>
            <p:nvPr/>
          </p:nvSpPr>
          <p:spPr>
            <a:xfrm>
              <a:off x="6244263" y="2170462"/>
              <a:ext cx="673686" cy="244884"/>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STAGE 3</a:t>
              </a:r>
            </a:p>
          </p:txBody>
        </p:sp>
        <p:sp>
          <p:nvSpPr>
            <p:cNvPr id="16" name="TextBox 15">
              <a:extLst>
                <a:ext uri="{FF2B5EF4-FFF2-40B4-BE49-F238E27FC236}">
                  <a16:creationId xmlns:a16="http://schemas.microsoft.com/office/drawing/2014/main" id="{AC6D64A0-26A1-45F3-8E4D-B13E14965432}"/>
                </a:ext>
              </a:extLst>
            </p:cNvPr>
            <p:cNvSpPr txBox="1"/>
            <p:nvPr/>
          </p:nvSpPr>
          <p:spPr>
            <a:xfrm>
              <a:off x="5993006" y="2479744"/>
              <a:ext cx="1176208" cy="563233"/>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MANAGING</a:t>
              </a:r>
            </a:p>
            <a:p>
              <a:pPr algn="ctr"/>
              <a:r>
                <a:rPr lang="en-US" sz="2000" b="1" dirty="0">
                  <a:solidFill>
                    <a:schemeClr val="bg1"/>
                  </a:solidFill>
                  <a:ea typeface="League Spartan" charset="0"/>
                  <a:cs typeface="Poppins" pitchFamily="2" charset="77"/>
                </a:rPr>
                <a:t>A PROJECT</a:t>
              </a:r>
            </a:p>
          </p:txBody>
        </p:sp>
        <p:sp>
          <p:nvSpPr>
            <p:cNvPr id="17" name="TextBox 16">
              <a:extLst>
                <a:ext uri="{FF2B5EF4-FFF2-40B4-BE49-F238E27FC236}">
                  <a16:creationId xmlns:a16="http://schemas.microsoft.com/office/drawing/2014/main" id="{0FD26507-A337-4C12-8CE3-B27A7E09105F}"/>
                </a:ext>
              </a:extLst>
            </p:cNvPr>
            <p:cNvSpPr txBox="1"/>
            <p:nvPr/>
          </p:nvSpPr>
          <p:spPr>
            <a:xfrm>
              <a:off x="8388862" y="2170462"/>
              <a:ext cx="680063" cy="244884"/>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STAGE 4</a:t>
              </a:r>
            </a:p>
          </p:txBody>
        </p:sp>
        <p:sp>
          <p:nvSpPr>
            <p:cNvPr id="18" name="TextBox 17">
              <a:extLst>
                <a:ext uri="{FF2B5EF4-FFF2-40B4-BE49-F238E27FC236}">
                  <a16:creationId xmlns:a16="http://schemas.microsoft.com/office/drawing/2014/main" id="{8D5E7D29-C50B-4992-80F8-B6019F9C0B2B}"/>
                </a:ext>
              </a:extLst>
            </p:cNvPr>
            <p:cNvSpPr txBox="1"/>
            <p:nvPr/>
          </p:nvSpPr>
          <p:spPr>
            <a:xfrm>
              <a:off x="8150993" y="2479744"/>
              <a:ext cx="1155802" cy="563233"/>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CLOSING</a:t>
              </a:r>
            </a:p>
            <a:p>
              <a:pPr algn="ctr"/>
              <a:r>
                <a:rPr lang="en-US" sz="2000" b="1" dirty="0">
                  <a:solidFill>
                    <a:schemeClr val="bg1"/>
                  </a:solidFill>
                  <a:ea typeface="League Spartan" charset="0"/>
                  <a:cs typeface="Poppins" pitchFamily="2" charset="77"/>
                </a:rPr>
                <a:t>A PROJECT</a:t>
              </a:r>
            </a:p>
          </p:txBody>
        </p:sp>
        <p:sp>
          <p:nvSpPr>
            <p:cNvPr id="19" name="Subtitle 2">
              <a:extLst>
                <a:ext uri="{FF2B5EF4-FFF2-40B4-BE49-F238E27FC236}">
                  <a16:creationId xmlns:a16="http://schemas.microsoft.com/office/drawing/2014/main" id="{27D1FF51-6884-4ABB-86FA-2D5B9C411FF0}"/>
                </a:ext>
              </a:extLst>
            </p:cNvPr>
            <p:cNvSpPr txBox="1">
              <a:spLocks/>
            </p:cNvSpPr>
            <p:nvPr/>
          </p:nvSpPr>
          <p:spPr>
            <a:xfrm>
              <a:off x="1342432" y="3571843"/>
              <a:ext cx="1409714" cy="183901"/>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1"/>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Business case</a:t>
              </a:r>
            </a:p>
          </p:txBody>
        </p:sp>
        <p:sp>
          <p:nvSpPr>
            <p:cNvPr id="20" name="Subtitle 2">
              <a:extLst>
                <a:ext uri="{FF2B5EF4-FFF2-40B4-BE49-F238E27FC236}">
                  <a16:creationId xmlns:a16="http://schemas.microsoft.com/office/drawing/2014/main" id="{52C0DDCC-FE99-4717-ABD1-F16208CDB9AA}"/>
                </a:ext>
              </a:extLst>
            </p:cNvPr>
            <p:cNvSpPr txBox="1">
              <a:spLocks/>
            </p:cNvSpPr>
            <p:nvPr/>
          </p:nvSpPr>
          <p:spPr>
            <a:xfrm>
              <a:off x="3490215" y="3571843"/>
              <a:ext cx="1409714" cy="949163"/>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2"/>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PID</a:t>
              </a:r>
            </a:p>
            <a:p>
              <a:pPr marL="143984" indent="-143984" algn="l">
                <a:lnSpc>
                  <a:spcPts val="1470"/>
                </a:lnSpc>
                <a:spcBef>
                  <a:spcPts val="504"/>
                </a:spcBef>
                <a:buClr>
                  <a:schemeClr val="accent2"/>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Project Plan</a:t>
              </a:r>
            </a:p>
            <a:p>
              <a:pPr marL="143984" indent="-143984" algn="l">
                <a:lnSpc>
                  <a:spcPts val="1470"/>
                </a:lnSpc>
                <a:spcBef>
                  <a:spcPts val="504"/>
                </a:spcBef>
                <a:buClr>
                  <a:schemeClr val="accent2"/>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Stakeholder Analysis</a:t>
              </a:r>
            </a:p>
            <a:p>
              <a:pPr marL="143984" indent="-143984" algn="l">
                <a:lnSpc>
                  <a:spcPts val="1470"/>
                </a:lnSpc>
                <a:spcBef>
                  <a:spcPts val="504"/>
                </a:spcBef>
                <a:buClr>
                  <a:schemeClr val="accent2"/>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Risk Log</a:t>
              </a:r>
            </a:p>
          </p:txBody>
        </p:sp>
        <p:sp>
          <p:nvSpPr>
            <p:cNvPr id="21" name="Subtitle 2">
              <a:extLst>
                <a:ext uri="{FF2B5EF4-FFF2-40B4-BE49-F238E27FC236}">
                  <a16:creationId xmlns:a16="http://schemas.microsoft.com/office/drawing/2014/main" id="{63BC1E31-9B55-4A56-82E8-12791C6AB731}"/>
                </a:ext>
              </a:extLst>
            </p:cNvPr>
            <p:cNvSpPr txBox="1">
              <a:spLocks/>
            </p:cNvSpPr>
            <p:nvPr/>
          </p:nvSpPr>
          <p:spPr>
            <a:xfrm>
              <a:off x="5637999" y="3571843"/>
              <a:ext cx="1409714" cy="592040"/>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3"/>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Issues log</a:t>
              </a:r>
            </a:p>
            <a:p>
              <a:pPr marL="143984" indent="-143984" algn="l">
                <a:lnSpc>
                  <a:spcPts val="1470"/>
                </a:lnSpc>
                <a:spcBef>
                  <a:spcPts val="504"/>
                </a:spcBef>
                <a:buClr>
                  <a:schemeClr val="accent3"/>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Status report</a:t>
              </a:r>
            </a:p>
            <a:p>
              <a:pPr marL="143984" indent="-143984" algn="l">
                <a:lnSpc>
                  <a:spcPts val="1470"/>
                </a:lnSpc>
                <a:spcBef>
                  <a:spcPts val="504"/>
                </a:spcBef>
                <a:buClr>
                  <a:schemeClr val="accent3"/>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Exception report</a:t>
              </a:r>
            </a:p>
          </p:txBody>
        </p:sp>
        <p:sp>
          <p:nvSpPr>
            <p:cNvPr id="22" name="Subtitle 2">
              <a:extLst>
                <a:ext uri="{FF2B5EF4-FFF2-40B4-BE49-F238E27FC236}">
                  <a16:creationId xmlns:a16="http://schemas.microsoft.com/office/drawing/2014/main" id="{85FED438-693D-4609-9CDE-C01044EEFCFC}"/>
                </a:ext>
              </a:extLst>
            </p:cNvPr>
            <p:cNvSpPr txBox="1">
              <a:spLocks/>
            </p:cNvSpPr>
            <p:nvPr/>
          </p:nvSpPr>
          <p:spPr>
            <a:xfrm>
              <a:off x="7785786" y="3571843"/>
              <a:ext cx="1409714" cy="592040"/>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4"/>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End project report</a:t>
              </a:r>
            </a:p>
            <a:p>
              <a:pPr marL="143984" indent="-143984" algn="l">
                <a:lnSpc>
                  <a:spcPts val="1470"/>
                </a:lnSpc>
                <a:spcBef>
                  <a:spcPts val="504"/>
                </a:spcBef>
                <a:buClr>
                  <a:schemeClr val="accent4"/>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Post completion</a:t>
              </a:r>
            </a:p>
            <a:p>
              <a:pPr marL="143984" indent="-143984" algn="l">
                <a:lnSpc>
                  <a:spcPts val="1470"/>
                </a:lnSpc>
                <a:spcBef>
                  <a:spcPts val="504"/>
                </a:spcBef>
                <a:buClr>
                  <a:schemeClr val="accent4"/>
                </a:buClr>
                <a:buFont typeface="Wingdings" pitchFamily="2" charset="2"/>
                <a:buChar char="§"/>
              </a:pPr>
              <a:r>
                <a:rPr lang="en-US" sz="1400" dirty="0">
                  <a:solidFill>
                    <a:schemeClr val="tx1"/>
                  </a:solidFill>
                  <a:latin typeface="+mn-lt"/>
                  <a:ea typeface="Lato Light" panose="020F0502020204030203" pitchFamily="34" charset="0"/>
                  <a:cs typeface="Mukta ExtraLight" panose="020B0000000000000000" pitchFamily="34" charset="77"/>
                </a:rPr>
                <a:t>Review</a:t>
              </a:r>
            </a:p>
          </p:txBody>
        </p:sp>
      </p:grpSp>
    </p:spTree>
    <p:extLst>
      <p:ext uri="{BB962C8B-B14F-4D97-AF65-F5344CB8AC3E}">
        <p14:creationId xmlns:p14="http://schemas.microsoft.com/office/powerpoint/2010/main" val="26526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636BD-5EBE-425C-8090-0527ABC77FE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2C6F2FD-E421-47FC-8CE7-1AA06838942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E268388-52E1-411C-A732-A14873A5271E}"/>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E3FD4D12-DC8F-43C6-9B96-0A522F80E2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03A2310-873F-45DE-ACDE-DC940B26565D}"/>
              </a:ext>
            </a:extLst>
          </p:cNvPr>
          <p:cNvSpPr>
            <a:spLocks noGrp="1"/>
          </p:cNvSpPr>
          <p:nvPr>
            <p:ph type="body" sz="quarter" idx="13"/>
          </p:nvPr>
        </p:nvSpPr>
        <p:spPr/>
        <p:txBody>
          <a:bodyPr/>
          <a:lstStyle/>
          <a:p>
            <a:endParaRPr lang="en-ZA"/>
          </a:p>
        </p:txBody>
      </p:sp>
      <p:grpSp>
        <p:nvGrpSpPr>
          <p:cNvPr id="41" name="Group 40">
            <a:extLst>
              <a:ext uri="{FF2B5EF4-FFF2-40B4-BE49-F238E27FC236}">
                <a16:creationId xmlns:a16="http://schemas.microsoft.com/office/drawing/2014/main" id="{B78AA6E4-4F76-409A-AF51-F5A61335D8FF}"/>
              </a:ext>
            </a:extLst>
          </p:cNvPr>
          <p:cNvGrpSpPr/>
          <p:nvPr/>
        </p:nvGrpSpPr>
        <p:grpSpPr>
          <a:xfrm>
            <a:off x="808833" y="1851489"/>
            <a:ext cx="9942179" cy="4390053"/>
            <a:chOff x="1004507" y="1851490"/>
            <a:chExt cx="9055921" cy="3998718"/>
          </a:xfrm>
        </p:grpSpPr>
        <p:sp>
          <p:nvSpPr>
            <p:cNvPr id="7" name="Rounded Rectangle 3">
              <a:extLst>
                <a:ext uri="{FF2B5EF4-FFF2-40B4-BE49-F238E27FC236}">
                  <a16:creationId xmlns:a16="http://schemas.microsoft.com/office/drawing/2014/main" id="{FA45A957-4D97-4F5D-877C-D0C5D733A3FF}"/>
                </a:ext>
              </a:extLst>
            </p:cNvPr>
            <p:cNvSpPr/>
            <p:nvPr/>
          </p:nvSpPr>
          <p:spPr>
            <a:xfrm>
              <a:off x="1975867" y="1851490"/>
              <a:ext cx="1802495" cy="3132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A54240A8-103D-4673-97E1-F99C404DE976}"/>
                </a:ext>
              </a:extLst>
            </p:cNvPr>
            <p:cNvSpPr txBox="1"/>
            <p:nvPr/>
          </p:nvSpPr>
          <p:spPr>
            <a:xfrm>
              <a:off x="2614878" y="1884006"/>
              <a:ext cx="524472" cy="252307"/>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PLAN</a:t>
              </a:r>
            </a:p>
          </p:txBody>
        </p:sp>
        <p:sp>
          <p:nvSpPr>
            <p:cNvPr id="9" name="Rounded Rectangle 5">
              <a:extLst>
                <a:ext uri="{FF2B5EF4-FFF2-40B4-BE49-F238E27FC236}">
                  <a16:creationId xmlns:a16="http://schemas.microsoft.com/office/drawing/2014/main" id="{3598798B-6B48-48DD-A22C-F1A8E8D80815}"/>
                </a:ext>
              </a:extLst>
            </p:cNvPr>
            <p:cNvSpPr/>
            <p:nvPr/>
          </p:nvSpPr>
          <p:spPr>
            <a:xfrm>
              <a:off x="3778361" y="2280393"/>
              <a:ext cx="1802495" cy="3132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TextBox 9">
              <a:extLst>
                <a:ext uri="{FF2B5EF4-FFF2-40B4-BE49-F238E27FC236}">
                  <a16:creationId xmlns:a16="http://schemas.microsoft.com/office/drawing/2014/main" id="{94F64CCC-CB85-437F-8220-1BD2A63BF4FA}"/>
                </a:ext>
              </a:extLst>
            </p:cNvPr>
            <p:cNvSpPr txBox="1"/>
            <p:nvPr/>
          </p:nvSpPr>
          <p:spPr>
            <a:xfrm>
              <a:off x="4344367" y="2312910"/>
              <a:ext cx="670482" cy="252307"/>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CREATE</a:t>
              </a:r>
            </a:p>
          </p:txBody>
        </p:sp>
        <p:sp>
          <p:nvSpPr>
            <p:cNvPr id="11" name="Rounded Rectangle 7">
              <a:extLst>
                <a:ext uri="{FF2B5EF4-FFF2-40B4-BE49-F238E27FC236}">
                  <a16:creationId xmlns:a16="http://schemas.microsoft.com/office/drawing/2014/main" id="{B26BD0FE-DDB9-488E-821C-E54C61EF2452}"/>
                </a:ext>
              </a:extLst>
            </p:cNvPr>
            <p:cNvSpPr/>
            <p:nvPr/>
          </p:nvSpPr>
          <p:spPr>
            <a:xfrm>
              <a:off x="5580856" y="2709297"/>
              <a:ext cx="1802495" cy="3132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 name="TextBox 11">
              <a:extLst>
                <a:ext uri="{FF2B5EF4-FFF2-40B4-BE49-F238E27FC236}">
                  <a16:creationId xmlns:a16="http://schemas.microsoft.com/office/drawing/2014/main" id="{2FA65838-9C76-4CC3-9D36-9A2D4192D784}"/>
                </a:ext>
              </a:extLst>
            </p:cNvPr>
            <p:cNvSpPr txBox="1"/>
            <p:nvPr/>
          </p:nvSpPr>
          <p:spPr>
            <a:xfrm>
              <a:off x="6149784" y="2741813"/>
              <a:ext cx="664643" cy="252307"/>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REVIEW</a:t>
              </a:r>
            </a:p>
          </p:txBody>
        </p:sp>
        <p:sp>
          <p:nvSpPr>
            <p:cNvPr id="13" name="Rounded Rectangle 9">
              <a:extLst>
                <a:ext uri="{FF2B5EF4-FFF2-40B4-BE49-F238E27FC236}">
                  <a16:creationId xmlns:a16="http://schemas.microsoft.com/office/drawing/2014/main" id="{3D13B753-A9D1-4F87-B22B-9828E099E03B}"/>
                </a:ext>
              </a:extLst>
            </p:cNvPr>
            <p:cNvSpPr/>
            <p:nvPr/>
          </p:nvSpPr>
          <p:spPr>
            <a:xfrm>
              <a:off x="7383350" y="3137722"/>
              <a:ext cx="1802495" cy="3132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4" name="TextBox 13">
              <a:extLst>
                <a:ext uri="{FF2B5EF4-FFF2-40B4-BE49-F238E27FC236}">
                  <a16:creationId xmlns:a16="http://schemas.microsoft.com/office/drawing/2014/main" id="{DA3E0FCD-B2ED-4E2E-96FD-DEC1518D13DB}"/>
                </a:ext>
              </a:extLst>
            </p:cNvPr>
            <p:cNvSpPr txBox="1"/>
            <p:nvPr/>
          </p:nvSpPr>
          <p:spPr>
            <a:xfrm>
              <a:off x="7901174" y="3170238"/>
              <a:ext cx="766849" cy="252307"/>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RELEASE</a:t>
              </a:r>
            </a:p>
          </p:txBody>
        </p:sp>
        <p:sp>
          <p:nvSpPr>
            <p:cNvPr id="15" name="Bent Arrow 15">
              <a:extLst>
                <a:ext uri="{FF2B5EF4-FFF2-40B4-BE49-F238E27FC236}">
                  <a16:creationId xmlns:a16="http://schemas.microsoft.com/office/drawing/2014/main" id="{23A1A41D-ACCE-43F6-B3F1-7B67A17938B3}"/>
                </a:ext>
              </a:extLst>
            </p:cNvPr>
            <p:cNvSpPr/>
            <p:nvPr/>
          </p:nvSpPr>
          <p:spPr>
            <a:xfrm rot="5400000">
              <a:off x="4137710" y="1652842"/>
              <a:ext cx="268203" cy="986901"/>
            </a:xfrm>
            <a:prstGeom prst="bentArrow">
              <a:avLst>
                <a:gd name="adj1" fmla="val 7371"/>
                <a:gd name="adj2" fmla="val 15721"/>
                <a:gd name="adj3" fmla="val 29639"/>
                <a:gd name="adj4" fmla="val 4375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6" name="Right Arrow 19">
              <a:extLst>
                <a:ext uri="{FF2B5EF4-FFF2-40B4-BE49-F238E27FC236}">
                  <a16:creationId xmlns:a16="http://schemas.microsoft.com/office/drawing/2014/main" id="{DD948421-0BC7-42E9-AFCC-114FF3934E19}"/>
                </a:ext>
              </a:extLst>
            </p:cNvPr>
            <p:cNvSpPr/>
            <p:nvPr/>
          </p:nvSpPr>
          <p:spPr>
            <a:xfrm>
              <a:off x="1101284" y="3512706"/>
              <a:ext cx="8959144" cy="552068"/>
            </a:xfrm>
            <a:prstGeom prst="rightArrow">
              <a:avLst>
                <a:gd name="adj1" fmla="val 61592"/>
                <a:gd name="adj2" fmla="val 7704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7" name="TextBox 16">
              <a:extLst>
                <a:ext uri="{FF2B5EF4-FFF2-40B4-BE49-F238E27FC236}">
                  <a16:creationId xmlns:a16="http://schemas.microsoft.com/office/drawing/2014/main" id="{EFF035DA-E1AC-4EAA-A598-7646E5C22D53}"/>
                </a:ext>
              </a:extLst>
            </p:cNvPr>
            <p:cNvSpPr txBox="1"/>
            <p:nvPr/>
          </p:nvSpPr>
          <p:spPr>
            <a:xfrm>
              <a:off x="4594406" y="3620536"/>
              <a:ext cx="1972900" cy="336409"/>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PROJECT TIMELINE</a:t>
              </a:r>
            </a:p>
          </p:txBody>
        </p:sp>
        <p:sp>
          <p:nvSpPr>
            <p:cNvPr id="18" name="Bent Arrow 24">
              <a:extLst>
                <a:ext uri="{FF2B5EF4-FFF2-40B4-BE49-F238E27FC236}">
                  <a16:creationId xmlns:a16="http://schemas.microsoft.com/office/drawing/2014/main" id="{8C4B69B7-4C33-40C2-895F-5E8F8ADD7FD7}"/>
                </a:ext>
              </a:extLst>
            </p:cNvPr>
            <p:cNvSpPr/>
            <p:nvPr/>
          </p:nvSpPr>
          <p:spPr>
            <a:xfrm rot="5400000">
              <a:off x="5940205" y="2081745"/>
              <a:ext cx="268203" cy="986901"/>
            </a:xfrm>
            <a:prstGeom prst="bentArrow">
              <a:avLst>
                <a:gd name="adj1" fmla="val 7371"/>
                <a:gd name="adj2" fmla="val 15721"/>
                <a:gd name="adj3" fmla="val 29639"/>
                <a:gd name="adj4" fmla="val 4375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9" name="Bent Arrow 25">
              <a:extLst>
                <a:ext uri="{FF2B5EF4-FFF2-40B4-BE49-F238E27FC236}">
                  <a16:creationId xmlns:a16="http://schemas.microsoft.com/office/drawing/2014/main" id="{8639BD68-0F94-411A-8322-714AFA8F8FB1}"/>
                </a:ext>
              </a:extLst>
            </p:cNvPr>
            <p:cNvSpPr/>
            <p:nvPr/>
          </p:nvSpPr>
          <p:spPr>
            <a:xfrm rot="5400000">
              <a:off x="7739795" y="2505991"/>
              <a:ext cx="268203" cy="986901"/>
            </a:xfrm>
            <a:prstGeom prst="bentArrow">
              <a:avLst>
                <a:gd name="adj1" fmla="val 7371"/>
                <a:gd name="adj2" fmla="val 15721"/>
                <a:gd name="adj3" fmla="val 29639"/>
                <a:gd name="adj4" fmla="val 4375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nvGrpSpPr>
            <p:cNvPr id="20" name="Group 19">
              <a:extLst>
                <a:ext uri="{FF2B5EF4-FFF2-40B4-BE49-F238E27FC236}">
                  <a16:creationId xmlns:a16="http://schemas.microsoft.com/office/drawing/2014/main" id="{72680803-F621-4E1A-AA2D-5F5FE85B4FAB}"/>
                </a:ext>
              </a:extLst>
            </p:cNvPr>
            <p:cNvGrpSpPr/>
            <p:nvPr/>
          </p:nvGrpSpPr>
          <p:grpSpPr>
            <a:xfrm>
              <a:off x="1004507" y="4227174"/>
              <a:ext cx="2269757" cy="1623034"/>
              <a:chOff x="1290353" y="8460721"/>
              <a:chExt cx="5405373" cy="3865223"/>
            </a:xfrm>
          </p:grpSpPr>
          <p:sp>
            <p:nvSpPr>
              <p:cNvPr id="21" name="Freeform 1">
                <a:extLst>
                  <a:ext uri="{FF2B5EF4-FFF2-40B4-BE49-F238E27FC236}">
                    <a16:creationId xmlns:a16="http://schemas.microsoft.com/office/drawing/2014/main" id="{56642BBC-2D42-47AB-A5B5-5CA80B468714}"/>
                  </a:ext>
                </a:extLst>
              </p:cNvPr>
              <p:cNvSpPr>
                <a:spLocks noChangeArrowheads="1"/>
              </p:cNvSpPr>
              <p:nvPr/>
            </p:nvSpPr>
            <p:spPr bwMode="auto">
              <a:xfrm>
                <a:off x="2410767" y="8991985"/>
                <a:ext cx="2847676" cy="2802694"/>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3"/>
              </a:solidFill>
              <a:ln>
                <a:noFill/>
              </a:ln>
              <a:effectLst/>
            </p:spPr>
            <p:txBody>
              <a:bodyPr wrap="none" anchor="ctr"/>
              <a:lstStyle/>
              <a:p>
                <a:endParaRPr lang="en-US" sz="1000" dirty="0"/>
              </a:p>
            </p:txBody>
          </p:sp>
          <p:sp>
            <p:nvSpPr>
              <p:cNvPr id="22" name="TextBox 21">
                <a:extLst>
                  <a:ext uri="{FF2B5EF4-FFF2-40B4-BE49-F238E27FC236}">
                    <a16:creationId xmlns:a16="http://schemas.microsoft.com/office/drawing/2014/main" id="{F19572A9-CE7C-4F2F-9F80-863FAD431B8B}"/>
                  </a:ext>
                </a:extLst>
              </p:cNvPr>
              <p:cNvSpPr txBox="1"/>
              <p:nvPr/>
            </p:nvSpPr>
            <p:spPr>
              <a:xfrm>
                <a:off x="4067261" y="8460721"/>
                <a:ext cx="1596738" cy="600864"/>
              </a:xfrm>
              <a:prstGeom prst="rect">
                <a:avLst/>
              </a:prstGeom>
              <a:noFill/>
            </p:spPr>
            <p:txBody>
              <a:bodyPr wrap="none" rtlCol="0" anchor="ctr" anchorCtr="0">
                <a:spAutoFit/>
              </a:bodyPr>
              <a:lstStyle/>
              <a:p>
                <a:r>
                  <a:rPr lang="en-US" sz="1200" b="1" dirty="0">
                    <a:ea typeface="League Spartan" charset="0"/>
                    <a:cs typeface="Poppins" pitchFamily="2" charset="77"/>
                  </a:rPr>
                  <a:t>CREATE</a:t>
                </a:r>
              </a:p>
            </p:txBody>
          </p:sp>
          <p:sp>
            <p:nvSpPr>
              <p:cNvPr id="23" name="TextBox 22">
                <a:extLst>
                  <a:ext uri="{FF2B5EF4-FFF2-40B4-BE49-F238E27FC236}">
                    <a16:creationId xmlns:a16="http://schemas.microsoft.com/office/drawing/2014/main" id="{F023EA1C-3815-42E4-AE57-AE069EF2011B}"/>
                  </a:ext>
                </a:extLst>
              </p:cNvPr>
              <p:cNvSpPr txBox="1"/>
              <p:nvPr/>
            </p:nvSpPr>
            <p:spPr>
              <a:xfrm>
                <a:off x="1290353" y="9245543"/>
                <a:ext cx="1249019" cy="600864"/>
              </a:xfrm>
              <a:prstGeom prst="rect">
                <a:avLst/>
              </a:prstGeom>
              <a:noFill/>
            </p:spPr>
            <p:txBody>
              <a:bodyPr wrap="none" rtlCol="0" anchor="ctr" anchorCtr="0">
                <a:spAutoFit/>
              </a:bodyPr>
              <a:lstStyle/>
              <a:p>
                <a:pPr algn="r"/>
                <a:r>
                  <a:rPr lang="en-US" sz="1200" b="1" dirty="0">
                    <a:ea typeface="League Spartan" charset="0"/>
                    <a:cs typeface="Poppins" pitchFamily="2" charset="77"/>
                  </a:rPr>
                  <a:t>PLAN</a:t>
                </a:r>
              </a:p>
            </p:txBody>
          </p:sp>
          <p:sp>
            <p:nvSpPr>
              <p:cNvPr id="24" name="TextBox 23">
                <a:extLst>
                  <a:ext uri="{FF2B5EF4-FFF2-40B4-BE49-F238E27FC236}">
                    <a16:creationId xmlns:a16="http://schemas.microsoft.com/office/drawing/2014/main" id="{642CB524-CBD9-4735-9177-2DC87E754F7D}"/>
                  </a:ext>
                </a:extLst>
              </p:cNvPr>
              <p:cNvSpPr txBox="1"/>
              <p:nvPr/>
            </p:nvSpPr>
            <p:spPr>
              <a:xfrm>
                <a:off x="1528113" y="11725080"/>
                <a:ext cx="1826235" cy="600864"/>
              </a:xfrm>
              <a:prstGeom prst="rect">
                <a:avLst/>
              </a:prstGeom>
              <a:noFill/>
            </p:spPr>
            <p:txBody>
              <a:bodyPr wrap="none" rtlCol="0" anchor="ctr" anchorCtr="0">
                <a:spAutoFit/>
              </a:bodyPr>
              <a:lstStyle/>
              <a:p>
                <a:pPr algn="r"/>
                <a:r>
                  <a:rPr lang="en-US" sz="1200" b="1" dirty="0">
                    <a:ea typeface="League Spartan" charset="0"/>
                    <a:cs typeface="Poppins" pitchFamily="2" charset="77"/>
                  </a:rPr>
                  <a:t>RELEASE</a:t>
                </a:r>
              </a:p>
            </p:txBody>
          </p:sp>
          <p:sp>
            <p:nvSpPr>
              <p:cNvPr id="25" name="TextBox 24">
                <a:extLst>
                  <a:ext uri="{FF2B5EF4-FFF2-40B4-BE49-F238E27FC236}">
                    <a16:creationId xmlns:a16="http://schemas.microsoft.com/office/drawing/2014/main" id="{79CAD247-C0A8-4D6A-88EB-1BA1E87EB705}"/>
                  </a:ext>
                </a:extLst>
              </p:cNvPr>
              <p:cNvSpPr txBox="1"/>
              <p:nvPr/>
            </p:nvSpPr>
            <p:spPr>
              <a:xfrm>
                <a:off x="5112897" y="11069713"/>
                <a:ext cx="1582829" cy="600864"/>
              </a:xfrm>
              <a:prstGeom prst="rect">
                <a:avLst/>
              </a:prstGeom>
              <a:noFill/>
            </p:spPr>
            <p:txBody>
              <a:bodyPr wrap="none" rtlCol="0" anchor="ctr" anchorCtr="0">
                <a:spAutoFit/>
              </a:bodyPr>
              <a:lstStyle/>
              <a:p>
                <a:r>
                  <a:rPr lang="en-US" sz="1200" b="1" dirty="0">
                    <a:ea typeface="League Spartan" charset="0"/>
                    <a:cs typeface="Poppins" pitchFamily="2" charset="77"/>
                  </a:rPr>
                  <a:t>REVIEW</a:t>
                </a:r>
              </a:p>
            </p:txBody>
          </p:sp>
          <p:cxnSp>
            <p:nvCxnSpPr>
              <p:cNvPr id="26" name="Curved Connector 36">
                <a:extLst>
                  <a:ext uri="{FF2B5EF4-FFF2-40B4-BE49-F238E27FC236}">
                    <a16:creationId xmlns:a16="http://schemas.microsoft.com/office/drawing/2014/main" id="{C34F08D7-2A15-48F9-9333-C9B4A91FA38A}"/>
                  </a:ext>
                </a:extLst>
              </p:cNvPr>
              <p:cNvCxnSpPr/>
              <p:nvPr/>
            </p:nvCxnSpPr>
            <p:spPr>
              <a:xfrm flipV="1">
                <a:off x="2724150" y="8530320"/>
                <a:ext cx="879475" cy="784822"/>
              </a:xfrm>
              <a:prstGeom prst="curvedConnector3">
                <a:avLst>
                  <a:gd name="adj1" fmla="val -62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8C09B0A-698E-4FEF-96EB-AC9D12BD1BC5}"/>
                </a:ext>
              </a:extLst>
            </p:cNvPr>
            <p:cNvGrpSpPr/>
            <p:nvPr/>
          </p:nvGrpSpPr>
          <p:grpSpPr>
            <a:xfrm>
              <a:off x="3832284" y="4225623"/>
              <a:ext cx="2269757" cy="1623034"/>
              <a:chOff x="1290353" y="8460721"/>
              <a:chExt cx="5405373" cy="3865223"/>
            </a:xfrm>
          </p:grpSpPr>
          <p:sp>
            <p:nvSpPr>
              <p:cNvPr id="28" name="Freeform 1">
                <a:extLst>
                  <a:ext uri="{FF2B5EF4-FFF2-40B4-BE49-F238E27FC236}">
                    <a16:creationId xmlns:a16="http://schemas.microsoft.com/office/drawing/2014/main" id="{EF192706-5DC9-4DB5-AA74-8E337FF8567B}"/>
                  </a:ext>
                </a:extLst>
              </p:cNvPr>
              <p:cNvSpPr>
                <a:spLocks noChangeArrowheads="1"/>
              </p:cNvSpPr>
              <p:nvPr/>
            </p:nvSpPr>
            <p:spPr bwMode="auto">
              <a:xfrm>
                <a:off x="2410767" y="8991985"/>
                <a:ext cx="2847676" cy="2802694"/>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4"/>
              </a:solidFill>
              <a:ln>
                <a:noFill/>
              </a:ln>
              <a:effectLst/>
            </p:spPr>
            <p:txBody>
              <a:bodyPr wrap="none" anchor="ctr"/>
              <a:lstStyle/>
              <a:p>
                <a:endParaRPr lang="en-US" sz="1000" dirty="0"/>
              </a:p>
            </p:txBody>
          </p:sp>
          <p:sp>
            <p:nvSpPr>
              <p:cNvPr id="29" name="TextBox 28">
                <a:extLst>
                  <a:ext uri="{FF2B5EF4-FFF2-40B4-BE49-F238E27FC236}">
                    <a16:creationId xmlns:a16="http://schemas.microsoft.com/office/drawing/2014/main" id="{E5F89E9C-BBC8-471F-A753-52C4A29A19E6}"/>
                  </a:ext>
                </a:extLst>
              </p:cNvPr>
              <p:cNvSpPr txBox="1"/>
              <p:nvPr/>
            </p:nvSpPr>
            <p:spPr>
              <a:xfrm>
                <a:off x="4067261" y="8460721"/>
                <a:ext cx="1596738" cy="600864"/>
              </a:xfrm>
              <a:prstGeom prst="rect">
                <a:avLst/>
              </a:prstGeom>
              <a:noFill/>
            </p:spPr>
            <p:txBody>
              <a:bodyPr wrap="none" rtlCol="0" anchor="ctr" anchorCtr="0">
                <a:spAutoFit/>
              </a:bodyPr>
              <a:lstStyle/>
              <a:p>
                <a:r>
                  <a:rPr lang="en-US" sz="1200" b="1" dirty="0">
                    <a:ea typeface="League Spartan" charset="0"/>
                    <a:cs typeface="Poppins" pitchFamily="2" charset="77"/>
                  </a:rPr>
                  <a:t>CREATE</a:t>
                </a:r>
              </a:p>
            </p:txBody>
          </p:sp>
          <p:sp>
            <p:nvSpPr>
              <p:cNvPr id="30" name="TextBox 29">
                <a:extLst>
                  <a:ext uri="{FF2B5EF4-FFF2-40B4-BE49-F238E27FC236}">
                    <a16:creationId xmlns:a16="http://schemas.microsoft.com/office/drawing/2014/main" id="{21AF2011-83B0-4E38-B6DB-906F502C567D}"/>
                  </a:ext>
                </a:extLst>
              </p:cNvPr>
              <p:cNvSpPr txBox="1"/>
              <p:nvPr/>
            </p:nvSpPr>
            <p:spPr>
              <a:xfrm>
                <a:off x="1290353" y="9245543"/>
                <a:ext cx="1249019" cy="600864"/>
              </a:xfrm>
              <a:prstGeom prst="rect">
                <a:avLst/>
              </a:prstGeom>
              <a:noFill/>
            </p:spPr>
            <p:txBody>
              <a:bodyPr wrap="none" rtlCol="0" anchor="ctr" anchorCtr="0">
                <a:spAutoFit/>
              </a:bodyPr>
              <a:lstStyle/>
              <a:p>
                <a:pPr algn="r"/>
                <a:r>
                  <a:rPr lang="en-US" sz="1200" b="1" dirty="0">
                    <a:ea typeface="League Spartan" charset="0"/>
                    <a:cs typeface="Poppins" pitchFamily="2" charset="77"/>
                  </a:rPr>
                  <a:t>PLAN</a:t>
                </a:r>
              </a:p>
            </p:txBody>
          </p:sp>
          <p:sp>
            <p:nvSpPr>
              <p:cNvPr id="31" name="TextBox 30">
                <a:extLst>
                  <a:ext uri="{FF2B5EF4-FFF2-40B4-BE49-F238E27FC236}">
                    <a16:creationId xmlns:a16="http://schemas.microsoft.com/office/drawing/2014/main" id="{9FA1C71F-89F3-4F20-8DAA-A587F36EDB35}"/>
                  </a:ext>
                </a:extLst>
              </p:cNvPr>
              <p:cNvSpPr txBox="1"/>
              <p:nvPr/>
            </p:nvSpPr>
            <p:spPr>
              <a:xfrm>
                <a:off x="1528113" y="11725080"/>
                <a:ext cx="1826235" cy="600864"/>
              </a:xfrm>
              <a:prstGeom prst="rect">
                <a:avLst/>
              </a:prstGeom>
              <a:noFill/>
            </p:spPr>
            <p:txBody>
              <a:bodyPr wrap="none" rtlCol="0" anchor="ctr" anchorCtr="0">
                <a:spAutoFit/>
              </a:bodyPr>
              <a:lstStyle/>
              <a:p>
                <a:pPr algn="r"/>
                <a:r>
                  <a:rPr lang="en-US" sz="1200" b="1" dirty="0">
                    <a:ea typeface="League Spartan" charset="0"/>
                    <a:cs typeface="Poppins" pitchFamily="2" charset="77"/>
                  </a:rPr>
                  <a:t>RELEASE</a:t>
                </a:r>
              </a:p>
            </p:txBody>
          </p:sp>
          <p:sp>
            <p:nvSpPr>
              <p:cNvPr id="32" name="TextBox 31">
                <a:extLst>
                  <a:ext uri="{FF2B5EF4-FFF2-40B4-BE49-F238E27FC236}">
                    <a16:creationId xmlns:a16="http://schemas.microsoft.com/office/drawing/2014/main" id="{A788FFFD-2CED-4E97-BDA6-84DDB35A74E7}"/>
                  </a:ext>
                </a:extLst>
              </p:cNvPr>
              <p:cNvSpPr txBox="1"/>
              <p:nvPr/>
            </p:nvSpPr>
            <p:spPr>
              <a:xfrm>
                <a:off x="5112897" y="11069713"/>
                <a:ext cx="1582829" cy="600864"/>
              </a:xfrm>
              <a:prstGeom prst="rect">
                <a:avLst/>
              </a:prstGeom>
              <a:noFill/>
            </p:spPr>
            <p:txBody>
              <a:bodyPr wrap="none" rtlCol="0" anchor="ctr" anchorCtr="0">
                <a:spAutoFit/>
              </a:bodyPr>
              <a:lstStyle/>
              <a:p>
                <a:r>
                  <a:rPr lang="en-US" sz="1200" b="1" dirty="0">
                    <a:ea typeface="League Spartan" charset="0"/>
                    <a:cs typeface="Poppins" pitchFamily="2" charset="77"/>
                  </a:rPr>
                  <a:t>REVIEW</a:t>
                </a:r>
              </a:p>
            </p:txBody>
          </p:sp>
          <p:cxnSp>
            <p:nvCxnSpPr>
              <p:cNvPr id="33" name="Curved Connector 52">
                <a:extLst>
                  <a:ext uri="{FF2B5EF4-FFF2-40B4-BE49-F238E27FC236}">
                    <a16:creationId xmlns:a16="http://schemas.microsoft.com/office/drawing/2014/main" id="{9894B0B3-5609-4B73-97C3-C9EEC61ED109}"/>
                  </a:ext>
                </a:extLst>
              </p:cNvPr>
              <p:cNvCxnSpPr/>
              <p:nvPr/>
            </p:nvCxnSpPr>
            <p:spPr>
              <a:xfrm flipV="1">
                <a:off x="2724150" y="8530320"/>
                <a:ext cx="879475" cy="784822"/>
              </a:xfrm>
              <a:prstGeom prst="curvedConnector3">
                <a:avLst>
                  <a:gd name="adj1" fmla="val -62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1136652-8BDA-4613-9F8D-6039DCD4F6F9}"/>
                </a:ext>
              </a:extLst>
            </p:cNvPr>
            <p:cNvGrpSpPr/>
            <p:nvPr/>
          </p:nvGrpSpPr>
          <p:grpSpPr>
            <a:xfrm>
              <a:off x="6618777" y="4227174"/>
              <a:ext cx="2269757" cy="1623034"/>
              <a:chOff x="1290353" y="8460721"/>
              <a:chExt cx="5405373" cy="3865223"/>
            </a:xfrm>
          </p:grpSpPr>
          <p:sp>
            <p:nvSpPr>
              <p:cNvPr id="35" name="Freeform 1">
                <a:extLst>
                  <a:ext uri="{FF2B5EF4-FFF2-40B4-BE49-F238E27FC236}">
                    <a16:creationId xmlns:a16="http://schemas.microsoft.com/office/drawing/2014/main" id="{5062FC60-E7D5-4058-8895-C03B57176A85}"/>
                  </a:ext>
                </a:extLst>
              </p:cNvPr>
              <p:cNvSpPr>
                <a:spLocks noChangeArrowheads="1"/>
              </p:cNvSpPr>
              <p:nvPr/>
            </p:nvSpPr>
            <p:spPr bwMode="auto">
              <a:xfrm>
                <a:off x="2410767" y="8991985"/>
                <a:ext cx="2847676" cy="2802694"/>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5"/>
              </a:solidFill>
              <a:ln>
                <a:noFill/>
              </a:ln>
              <a:effectLst/>
            </p:spPr>
            <p:txBody>
              <a:bodyPr wrap="none" anchor="ctr"/>
              <a:lstStyle/>
              <a:p>
                <a:endParaRPr lang="en-US" sz="1000" dirty="0"/>
              </a:p>
            </p:txBody>
          </p:sp>
          <p:sp>
            <p:nvSpPr>
              <p:cNvPr id="36" name="TextBox 35">
                <a:extLst>
                  <a:ext uri="{FF2B5EF4-FFF2-40B4-BE49-F238E27FC236}">
                    <a16:creationId xmlns:a16="http://schemas.microsoft.com/office/drawing/2014/main" id="{71398795-34C5-402D-8064-0F1F64C40152}"/>
                  </a:ext>
                </a:extLst>
              </p:cNvPr>
              <p:cNvSpPr txBox="1"/>
              <p:nvPr/>
            </p:nvSpPr>
            <p:spPr>
              <a:xfrm>
                <a:off x="4067261" y="8460721"/>
                <a:ext cx="1596738" cy="600864"/>
              </a:xfrm>
              <a:prstGeom prst="rect">
                <a:avLst/>
              </a:prstGeom>
              <a:noFill/>
            </p:spPr>
            <p:txBody>
              <a:bodyPr wrap="none" rtlCol="0" anchor="ctr" anchorCtr="0">
                <a:spAutoFit/>
              </a:bodyPr>
              <a:lstStyle/>
              <a:p>
                <a:r>
                  <a:rPr lang="en-US" sz="1200" b="1" dirty="0">
                    <a:ea typeface="League Spartan" charset="0"/>
                    <a:cs typeface="Poppins" pitchFamily="2" charset="77"/>
                  </a:rPr>
                  <a:t>CREATE</a:t>
                </a:r>
              </a:p>
            </p:txBody>
          </p:sp>
          <p:sp>
            <p:nvSpPr>
              <p:cNvPr id="37" name="TextBox 36">
                <a:extLst>
                  <a:ext uri="{FF2B5EF4-FFF2-40B4-BE49-F238E27FC236}">
                    <a16:creationId xmlns:a16="http://schemas.microsoft.com/office/drawing/2014/main" id="{752EDD1F-AD44-4DE5-9A72-936111055DD7}"/>
                  </a:ext>
                </a:extLst>
              </p:cNvPr>
              <p:cNvSpPr txBox="1"/>
              <p:nvPr/>
            </p:nvSpPr>
            <p:spPr>
              <a:xfrm>
                <a:off x="1290353" y="9245543"/>
                <a:ext cx="1249019" cy="600864"/>
              </a:xfrm>
              <a:prstGeom prst="rect">
                <a:avLst/>
              </a:prstGeom>
              <a:noFill/>
            </p:spPr>
            <p:txBody>
              <a:bodyPr wrap="none" rtlCol="0" anchor="ctr" anchorCtr="0">
                <a:spAutoFit/>
              </a:bodyPr>
              <a:lstStyle/>
              <a:p>
                <a:pPr algn="r"/>
                <a:r>
                  <a:rPr lang="en-US" sz="1200" b="1" dirty="0">
                    <a:ea typeface="League Spartan" charset="0"/>
                    <a:cs typeface="Poppins" pitchFamily="2" charset="77"/>
                  </a:rPr>
                  <a:t>PLAN</a:t>
                </a:r>
              </a:p>
            </p:txBody>
          </p:sp>
          <p:sp>
            <p:nvSpPr>
              <p:cNvPr id="38" name="TextBox 37">
                <a:extLst>
                  <a:ext uri="{FF2B5EF4-FFF2-40B4-BE49-F238E27FC236}">
                    <a16:creationId xmlns:a16="http://schemas.microsoft.com/office/drawing/2014/main" id="{8708BE8E-43DA-444C-98B8-227184FEE864}"/>
                  </a:ext>
                </a:extLst>
              </p:cNvPr>
              <p:cNvSpPr txBox="1"/>
              <p:nvPr/>
            </p:nvSpPr>
            <p:spPr>
              <a:xfrm>
                <a:off x="1528113" y="11725080"/>
                <a:ext cx="1826235" cy="600864"/>
              </a:xfrm>
              <a:prstGeom prst="rect">
                <a:avLst/>
              </a:prstGeom>
              <a:noFill/>
            </p:spPr>
            <p:txBody>
              <a:bodyPr wrap="none" rtlCol="0" anchor="ctr" anchorCtr="0">
                <a:spAutoFit/>
              </a:bodyPr>
              <a:lstStyle/>
              <a:p>
                <a:pPr algn="r"/>
                <a:r>
                  <a:rPr lang="en-US" sz="1200" b="1" dirty="0">
                    <a:ea typeface="League Spartan" charset="0"/>
                    <a:cs typeface="Poppins" pitchFamily="2" charset="77"/>
                  </a:rPr>
                  <a:t>RELEASE</a:t>
                </a:r>
              </a:p>
            </p:txBody>
          </p:sp>
          <p:sp>
            <p:nvSpPr>
              <p:cNvPr id="39" name="TextBox 38">
                <a:extLst>
                  <a:ext uri="{FF2B5EF4-FFF2-40B4-BE49-F238E27FC236}">
                    <a16:creationId xmlns:a16="http://schemas.microsoft.com/office/drawing/2014/main" id="{CD74EFEA-4FA0-4082-A0F8-4624E34BC33C}"/>
                  </a:ext>
                </a:extLst>
              </p:cNvPr>
              <p:cNvSpPr txBox="1"/>
              <p:nvPr/>
            </p:nvSpPr>
            <p:spPr>
              <a:xfrm>
                <a:off x="5112897" y="11069713"/>
                <a:ext cx="1582829" cy="600864"/>
              </a:xfrm>
              <a:prstGeom prst="rect">
                <a:avLst/>
              </a:prstGeom>
              <a:noFill/>
            </p:spPr>
            <p:txBody>
              <a:bodyPr wrap="none" rtlCol="0" anchor="ctr" anchorCtr="0">
                <a:spAutoFit/>
              </a:bodyPr>
              <a:lstStyle/>
              <a:p>
                <a:r>
                  <a:rPr lang="en-US" sz="1200" b="1" dirty="0">
                    <a:ea typeface="League Spartan" charset="0"/>
                    <a:cs typeface="Poppins" pitchFamily="2" charset="77"/>
                  </a:rPr>
                  <a:t>REVIEW</a:t>
                </a:r>
              </a:p>
            </p:txBody>
          </p:sp>
          <p:cxnSp>
            <p:nvCxnSpPr>
              <p:cNvPr id="40" name="Curved Connector 59">
                <a:extLst>
                  <a:ext uri="{FF2B5EF4-FFF2-40B4-BE49-F238E27FC236}">
                    <a16:creationId xmlns:a16="http://schemas.microsoft.com/office/drawing/2014/main" id="{06C5ABC4-8686-402F-A4A8-A33D7D4E0F31}"/>
                  </a:ext>
                </a:extLst>
              </p:cNvPr>
              <p:cNvCxnSpPr/>
              <p:nvPr/>
            </p:nvCxnSpPr>
            <p:spPr>
              <a:xfrm flipV="1">
                <a:off x="2724150" y="8530320"/>
                <a:ext cx="879475" cy="784822"/>
              </a:xfrm>
              <a:prstGeom prst="curvedConnector3">
                <a:avLst>
                  <a:gd name="adj1" fmla="val -62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6977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1DF05-D84A-4BF9-BDCF-E156356845B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D076F67-D874-4415-AE6F-1D4272E8FFD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CE4B4CC-E93B-4ED5-BAAD-33670A4BEDF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736808F3-60C2-4009-83D2-A2623F9A9E8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159B023-FDC0-4103-B9EF-A38BD12BECB5}"/>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8A8A7902-86BC-4467-B812-0A9A1B8C9444}"/>
              </a:ext>
            </a:extLst>
          </p:cNvPr>
          <p:cNvSpPr/>
          <p:nvPr/>
        </p:nvSpPr>
        <p:spPr>
          <a:xfrm>
            <a:off x="709910" y="3719022"/>
            <a:ext cx="2000977" cy="25008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6F5206B9-9FE2-4F17-9322-4CB047AC5F79}"/>
              </a:ext>
            </a:extLst>
          </p:cNvPr>
          <p:cNvSpPr/>
          <p:nvPr/>
        </p:nvSpPr>
        <p:spPr>
          <a:xfrm>
            <a:off x="4784364" y="3719022"/>
            <a:ext cx="2000977" cy="25008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88A57518-C4EA-4A53-BF08-FDA27F00E0F7}"/>
              </a:ext>
            </a:extLst>
          </p:cNvPr>
          <p:cNvSpPr/>
          <p:nvPr/>
        </p:nvSpPr>
        <p:spPr>
          <a:xfrm>
            <a:off x="2747137" y="3719022"/>
            <a:ext cx="2000977" cy="25008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B480BAA5-4800-461C-94F0-0D6064F16F9F}"/>
              </a:ext>
            </a:extLst>
          </p:cNvPr>
          <p:cNvSpPr/>
          <p:nvPr/>
        </p:nvSpPr>
        <p:spPr>
          <a:xfrm>
            <a:off x="8858819" y="3719022"/>
            <a:ext cx="2000977" cy="2500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02D880E6-2CE4-4A05-A24B-4E2CCA4B5029}"/>
              </a:ext>
            </a:extLst>
          </p:cNvPr>
          <p:cNvSpPr/>
          <p:nvPr/>
        </p:nvSpPr>
        <p:spPr>
          <a:xfrm>
            <a:off x="6821592" y="3719022"/>
            <a:ext cx="2000977" cy="25008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2" name="Straight Connector 11">
            <a:extLst>
              <a:ext uri="{FF2B5EF4-FFF2-40B4-BE49-F238E27FC236}">
                <a16:creationId xmlns:a16="http://schemas.microsoft.com/office/drawing/2014/main" id="{D63213A0-D8B8-49DE-826E-607F0F04C1B6}"/>
              </a:ext>
            </a:extLst>
          </p:cNvPr>
          <p:cNvCxnSpPr/>
          <p:nvPr/>
        </p:nvCxnSpPr>
        <p:spPr>
          <a:xfrm>
            <a:off x="-13572" y="2407975"/>
            <a:ext cx="1159685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82C5BB-5ECC-468B-B57B-A6D128A2B8DE}"/>
              </a:ext>
            </a:extLst>
          </p:cNvPr>
          <p:cNvSpPr txBox="1"/>
          <p:nvPr/>
        </p:nvSpPr>
        <p:spPr>
          <a:xfrm>
            <a:off x="935987" y="2914254"/>
            <a:ext cx="1548822"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INITIATION &amp; </a:t>
            </a:r>
          </a:p>
          <a:p>
            <a:pPr algn="ctr"/>
            <a:r>
              <a:rPr lang="en-US" b="1" dirty="0">
                <a:solidFill>
                  <a:schemeClr val="tx2"/>
                </a:solidFill>
                <a:ea typeface="League Spartan" charset="0"/>
                <a:cs typeface="Poppins" pitchFamily="2" charset="77"/>
              </a:rPr>
              <a:t>CONCEPTION</a:t>
            </a:r>
          </a:p>
        </p:txBody>
      </p:sp>
      <p:sp>
        <p:nvSpPr>
          <p:cNvPr id="14" name="TextBox 13">
            <a:extLst>
              <a:ext uri="{FF2B5EF4-FFF2-40B4-BE49-F238E27FC236}">
                <a16:creationId xmlns:a16="http://schemas.microsoft.com/office/drawing/2014/main" id="{6DC00531-40E3-4EBE-89F1-44DC4D46722E}"/>
              </a:ext>
            </a:extLst>
          </p:cNvPr>
          <p:cNvSpPr txBox="1"/>
          <p:nvPr/>
        </p:nvSpPr>
        <p:spPr>
          <a:xfrm>
            <a:off x="3092638" y="3052754"/>
            <a:ext cx="1309975"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PLANNING</a:t>
            </a:r>
          </a:p>
        </p:txBody>
      </p:sp>
      <p:sp>
        <p:nvSpPr>
          <p:cNvPr id="15" name="TextBox 14">
            <a:extLst>
              <a:ext uri="{FF2B5EF4-FFF2-40B4-BE49-F238E27FC236}">
                <a16:creationId xmlns:a16="http://schemas.microsoft.com/office/drawing/2014/main" id="{500C1197-2ADC-4106-944B-DDFCC922BA4B}"/>
              </a:ext>
            </a:extLst>
          </p:cNvPr>
          <p:cNvSpPr txBox="1"/>
          <p:nvPr/>
        </p:nvSpPr>
        <p:spPr>
          <a:xfrm>
            <a:off x="5099411" y="2914255"/>
            <a:ext cx="1370888"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LAUNCH &amp;</a:t>
            </a:r>
          </a:p>
          <a:p>
            <a:pPr algn="ctr"/>
            <a:r>
              <a:rPr lang="en-US" b="1" dirty="0">
                <a:solidFill>
                  <a:schemeClr val="tx2"/>
                </a:solidFill>
                <a:ea typeface="League Spartan" charset="0"/>
                <a:cs typeface="Poppins" pitchFamily="2" charset="77"/>
              </a:rPr>
              <a:t>EXECUTION</a:t>
            </a:r>
          </a:p>
        </p:txBody>
      </p:sp>
      <p:sp>
        <p:nvSpPr>
          <p:cNvPr id="16" name="TextBox 15">
            <a:extLst>
              <a:ext uri="{FF2B5EF4-FFF2-40B4-BE49-F238E27FC236}">
                <a16:creationId xmlns:a16="http://schemas.microsoft.com/office/drawing/2014/main" id="{8E65E06C-B71D-4F8C-B31D-3333C69AFEAC}"/>
              </a:ext>
            </a:extLst>
          </p:cNvPr>
          <p:cNvSpPr txBox="1"/>
          <p:nvPr/>
        </p:nvSpPr>
        <p:spPr>
          <a:xfrm>
            <a:off x="7059692" y="2914254"/>
            <a:ext cx="1524776"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MONITORING</a:t>
            </a:r>
          </a:p>
          <a:p>
            <a:pPr algn="ctr"/>
            <a:r>
              <a:rPr lang="en-US" b="1" dirty="0">
                <a:solidFill>
                  <a:schemeClr val="tx2"/>
                </a:solidFill>
                <a:ea typeface="League Spartan" charset="0"/>
                <a:cs typeface="Poppins" pitchFamily="2" charset="77"/>
              </a:rPr>
              <a:t>&amp; CONTROL</a:t>
            </a:r>
          </a:p>
        </p:txBody>
      </p:sp>
      <p:sp>
        <p:nvSpPr>
          <p:cNvPr id="17" name="TextBox 16">
            <a:extLst>
              <a:ext uri="{FF2B5EF4-FFF2-40B4-BE49-F238E27FC236}">
                <a16:creationId xmlns:a16="http://schemas.microsoft.com/office/drawing/2014/main" id="{EA227ED4-3F4E-4227-A9B5-1CE8347B4669}"/>
              </a:ext>
            </a:extLst>
          </p:cNvPr>
          <p:cNvSpPr txBox="1"/>
          <p:nvPr/>
        </p:nvSpPr>
        <p:spPr>
          <a:xfrm>
            <a:off x="9263632" y="2914255"/>
            <a:ext cx="1191352"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PROJECT</a:t>
            </a:r>
          </a:p>
          <a:p>
            <a:pPr algn="ctr"/>
            <a:r>
              <a:rPr lang="en-US" b="1" dirty="0">
                <a:solidFill>
                  <a:schemeClr val="tx2"/>
                </a:solidFill>
                <a:ea typeface="League Spartan" charset="0"/>
                <a:cs typeface="Poppins" pitchFamily="2" charset="77"/>
              </a:rPr>
              <a:t>CLOSURE</a:t>
            </a:r>
          </a:p>
        </p:txBody>
      </p:sp>
      <p:sp>
        <p:nvSpPr>
          <p:cNvPr id="18" name="Oval 17">
            <a:extLst>
              <a:ext uri="{FF2B5EF4-FFF2-40B4-BE49-F238E27FC236}">
                <a16:creationId xmlns:a16="http://schemas.microsoft.com/office/drawing/2014/main" id="{B17FD0F9-6ADE-4126-B629-E4B369D359BC}"/>
              </a:ext>
            </a:extLst>
          </p:cNvPr>
          <p:cNvSpPr/>
          <p:nvPr/>
        </p:nvSpPr>
        <p:spPr>
          <a:xfrm>
            <a:off x="1300260" y="1993175"/>
            <a:ext cx="820276" cy="820276"/>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Oval 19">
            <a:extLst>
              <a:ext uri="{FF2B5EF4-FFF2-40B4-BE49-F238E27FC236}">
                <a16:creationId xmlns:a16="http://schemas.microsoft.com/office/drawing/2014/main" id="{EF4E1FCD-C30F-4B2B-BC22-A0D6BAF45BD6}"/>
              </a:ext>
            </a:extLst>
          </p:cNvPr>
          <p:cNvSpPr/>
          <p:nvPr/>
        </p:nvSpPr>
        <p:spPr>
          <a:xfrm>
            <a:off x="3339300" y="1993175"/>
            <a:ext cx="820276" cy="820276"/>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Oval 21">
            <a:extLst>
              <a:ext uri="{FF2B5EF4-FFF2-40B4-BE49-F238E27FC236}">
                <a16:creationId xmlns:a16="http://schemas.microsoft.com/office/drawing/2014/main" id="{6161F1F9-D6C2-403C-811E-D9F5C24B3996}"/>
              </a:ext>
            </a:extLst>
          </p:cNvPr>
          <p:cNvSpPr/>
          <p:nvPr/>
        </p:nvSpPr>
        <p:spPr>
          <a:xfrm>
            <a:off x="5374715" y="1993175"/>
            <a:ext cx="820276" cy="820276"/>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15E9998C-2C3D-4070-A80D-BE6B17F5F744}"/>
              </a:ext>
            </a:extLst>
          </p:cNvPr>
          <p:cNvSpPr/>
          <p:nvPr/>
        </p:nvSpPr>
        <p:spPr>
          <a:xfrm>
            <a:off x="7410131" y="1993175"/>
            <a:ext cx="820276" cy="820276"/>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Oval 25">
            <a:extLst>
              <a:ext uri="{FF2B5EF4-FFF2-40B4-BE49-F238E27FC236}">
                <a16:creationId xmlns:a16="http://schemas.microsoft.com/office/drawing/2014/main" id="{701A95EC-BE69-477F-B644-84748DBE34F0}"/>
              </a:ext>
            </a:extLst>
          </p:cNvPr>
          <p:cNvSpPr/>
          <p:nvPr/>
        </p:nvSpPr>
        <p:spPr>
          <a:xfrm>
            <a:off x="9449169" y="1993175"/>
            <a:ext cx="820276" cy="820276"/>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Subtitle 2">
            <a:extLst>
              <a:ext uri="{FF2B5EF4-FFF2-40B4-BE49-F238E27FC236}">
                <a16:creationId xmlns:a16="http://schemas.microsoft.com/office/drawing/2014/main" id="{0F3AF83B-005D-467B-9559-B1F1DCD34A8A}"/>
              </a:ext>
            </a:extLst>
          </p:cNvPr>
          <p:cNvSpPr txBox="1">
            <a:spLocks/>
          </p:cNvSpPr>
          <p:nvPr/>
        </p:nvSpPr>
        <p:spPr>
          <a:xfrm>
            <a:off x="2881170" y="39775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Project scope &amp; budget</a:t>
            </a:r>
          </a:p>
        </p:txBody>
      </p:sp>
      <p:sp>
        <p:nvSpPr>
          <p:cNvPr id="29" name="Subtitle 2">
            <a:extLst>
              <a:ext uri="{FF2B5EF4-FFF2-40B4-BE49-F238E27FC236}">
                <a16:creationId xmlns:a16="http://schemas.microsoft.com/office/drawing/2014/main" id="{B196376C-861D-49FE-B301-924D8FE85D24}"/>
              </a:ext>
            </a:extLst>
          </p:cNvPr>
          <p:cNvSpPr txBox="1">
            <a:spLocks/>
          </p:cNvSpPr>
          <p:nvPr/>
        </p:nvSpPr>
        <p:spPr>
          <a:xfrm>
            <a:off x="2881170" y="442610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Deadlines</a:t>
            </a:r>
          </a:p>
        </p:txBody>
      </p:sp>
      <p:sp>
        <p:nvSpPr>
          <p:cNvPr id="30" name="Subtitle 2">
            <a:extLst>
              <a:ext uri="{FF2B5EF4-FFF2-40B4-BE49-F238E27FC236}">
                <a16:creationId xmlns:a16="http://schemas.microsoft.com/office/drawing/2014/main" id="{F9BFD5F3-BDA2-4B04-9421-1D2F6CB70CB1}"/>
              </a:ext>
            </a:extLst>
          </p:cNvPr>
          <p:cNvSpPr txBox="1">
            <a:spLocks/>
          </p:cNvSpPr>
          <p:nvPr/>
        </p:nvSpPr>
        <p:spPr>
          <a:xfrm>
            <a:off x="2881170" y="48746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Team roles</a:t>
            </a:r>
          </a:p>
        </p:txBody>
      </p:sp>
      <p:sp>
        <p:nvSpPr>
          <p:cNvPr id="31" name="Subtitle 2">
            <a:extLst>
              <a:ext uri="{FF2B5EF4-FFF2-40B4-BE49-F238E27FC236}">
                <a16:creationId xmlns:a16="http://schemas.microsoft.com/office/drawing/2014/main" id="{01FF8093-6DB8-4A07-88F5-722718F4D872}"/>
              </a:ext>
            </a:extLst>
          </p:cNvPr>
          <p:cNvSpPr txBox="1">
            <a:spLocks/>
          </p:cNvSpPr>
          <p:nvPr/>
        </p:nvSpPr>
        <p:spPr>
          <a:xfrm>
            <a:off x="2881170" y="5323208"/>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Communication plan</a:t>
            </a:r>
          </a:p>
        </p:txBody>
      </p:sp>
      <p:sp>
        <p:nvSpPr>
          <p:cNvPr id="32" name="Subtitle 2">
            <a:extLst>
              <a:ext uri="{FF2B5EF4-FFF2-40B4-BE49-F238E27FC236}">
                <a16:creationId xmlns:a16="http://schemas.microsoft.com/office/drawing/2014/main" id="{D7F3C053-42C0-4C89-8AD3-6242174C8CF1}"/>
              </a:ext>
            </a:extLst>
          </p:cNvPr>
          <p:cNvSpPr txBox="1">
            <a:spLocks/>
          </p:cNvSpPr>
          <p:nvPr/>
        </p:nvSpPr>
        <p:spPr>
          <a:xfrm>
            <a:off x="2881170" y="57717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Milestones</a:t>
            </a:r>
          </a:p>
        </p:txBody>
      </p:sp>
      <p:sp>
        <p:nvSpPr>
          <p:cNvPr id="33" name="Subtitle 2">
            <a:extLst>
              <a:ext uri="{FF2B5EF4-FFF2-40B4-BE49-F238E27FC236}">
                <a16:creationId xmlns:a16="http://schemas.microsoft.com/office/drawing/2014/main" id="{7F44DCD8-AAEF-4598-A72E-A819E69676A8}"/>
              </a:ext>
            </a:extLst>
          </p:cNvPr>
          <p:cNvSpPr txBox="1">
            <a:spLocks/>
          </p:cNvSpPr>
          <p:nvPr/>
        </p:nvSpPr>
        <p:spPr>
          <a:xfrm>
            <a:off x="842221" y="39775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Define project aims</a:t>
            </a:r>
          </a:p>
        </p:txBody>
      </p:sp>
      <p:sp>
        <p:nvSpPr>
          <p:cNvPr id="34" name="Subtitle 2">
            <a:extLst>
              <a:ext uri="{FF2B5EF4-FFF2-40B4-BE49-F238E27FC236}">
                <a16:creationId xmlns:a16="http://schemas.microsoft.com/office/drawing/2014/main" id="{3C0DED1A-E7CC-49AF-BEC3-83C50BBB3A90}"/>
              </a:ext>
            </a:extLst>
          </p:cNvPr>
          <p:cNvSpPr txBox="1">
            <a:spLocks/>
          </p:cNvSpPr>
          <p:nvPr/>
        </p:nvSpPr>
        <p:spPr>
          <a:xfrm>
            <a:off x="842221" y="442610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Create project brief</a:t>
            </a:r>
          </a:p>
        </p:txBody>
      </p:sp>
      <p:sp>
        <p:nvSpPr>
          <p:cNvPr id="35" name="Subtitle 2">
            <a:extLst>
              <a:ext uri="{FF2B5EF4-FFF2-40B4-BE49-F238E27FC236}">
                <a16:creationId xmlns:a16="http://schemas.microsoft.com/office/drawing/2014/main" id="{EAE07690-488B-4D12-8061-882F917E2482}"/>
              </a:ext>
            </a:extLst>
          </p:cNvPr>
          <p:cNvSpPr txBox="1">
            <a:spLocks/>
          </p:cNvSpPr>
          <p:nvPr/>
        </p:nvSpPr>
        <p:spPr>
          <a:xfrm>
            <a:off x="4916676" y="39775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Budget management</a:t>
            </a:r>
          </a:p>
        </p:txBody>
      </p:sp>
      <p:sp>
        <p:nvSpPr>
          <p:cNvPr id="36" name="Subtitle 2">
            <a:extLst>
              <a:ext uri="{FF2B5EF4-FFF2-40B4-BE49-F238E27FC236}">
                <a16:creationId xmlns:a16="http://schemas.microsoft.com/office/drawing/2014/main" id="{0DE3DAD4-D11E-4F6F-A573-4F22D3FB39AC}"/>
              </a:ext>
            </a:extLst>
          </p:cNvPr>
          <p:cNvSpPr txBox="1">
            <a:spLocks/>
          </p:cNvSpPr>
          <p:nvPr/>
        </p:nvSpPr>
        <p:spPr>
          <a:xfrm>
            <a:off x="4916676" y="442610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Resource planning</a:t>
            </a:r>
          </a:p>
        </p:txBody>
      </p:sp>
      <p:sp>
        <p:nvSpPr>
          <p:cNvPr id="37" name="Subtitle 2">
            <a:extLst>
              <a:ext uri="{FF2B5EF4-FFF2-40B4-BE49-F238E27FC236}">
                <a16:creationId xmlns:a16="http://schemas.microsoft.com/office/drawing/2014/main" id="{5F2F6AAA-C49B-4BC0-BCD0-665204400523}"/>
              </a:ext>
            </a:extLst>
          </p:cNvPr>
          <p:cNvSpPr txBox="1">
            <a:spLocks/>
          </p:cNvSpPr>
          <p:nvPr/>
        </p:nvSpPr>
        <p:spPr>
          <a:xfrm>
            <a:off x="4916676" y="48746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Status reports</a:t>
            </a:r>
          </a:p>
        </p:txBody>
      </p:sp>
      <p:sp>
        <p:nvSpPr>
          <p:cNvPr id="38" name="Subtitle 2">
            <a:extLst>
              <a:ext uri="{FF2B5EF4-FFF2-40B4-BE49-F238E27FC236}">
                <a16:creationId xmlns:a16="http://schemas.microsoft.com/office/drawing/2014/main" id="{9D3F1906-DCB5-4F82-8570-E391DAE6DAF4}"/>
              </a:ext>
            </a:extLst>
          </p:cNvPr>
          <p:cNvSpPr txBox="1">
            <a:spLocks/>
          </p:cNvSpPr>
          <p:nvPr/>
        </p:nvSpPr>
        <p:spPr>
          <a:xfrm>
            <a:off x="6952092" y="39775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Project aims</a:t>
            </a:r>
          </a:p>
        </p:txBody>
      </p:sp>
      <p:sp>
        <p:nvSpPr>
          <p:cNvPr id="39" name="Subtitle 2">
            <a:extLst>
              <a:ext uri="{FF2B5EF4-FFF2-40B4-BE49-F238E27FC236}">
                <a16:creationId xmlns:a16="http://schemas.microsoft.com/office/drawing/2014/main" id="{3C8A854A-BD33-472F-9A73-0C222F77CAEB}"/>
              </a:ext>
            </a:extLst>
          </p:cNvPr>
          <p:cNvSpPr txBox="1">
            <a:spLocks/>
          </p:cNvSpPr>
          <p:nvPr/>
        </p:nvSpPr>
        <p:spPr>
          <a:xfrm>
            <a:off x="6952092" y="442610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Quality of deliverables</a:t>
            </a:r>
          </a:p>
        </p:txBody>
      </p:sp>
      <p:sp>
        <p:nvSpPr>
          <p:cNvPr id="40" name="Subtitle 2">
            <a:extLst>
              <a:ext uri="{FF2B5EF4-FFF2-40B4-BE49-F238E27FC236}">
                <a16:creationId xmlns:a16="http://schemas.microsoft.com/office/drawing/2014/main" id="{8B0AC96A-F12D-4872-B5F2-CD356663F198}"/>
              </a:ext>
            </a:extLst>
          </p:cNvPr>
          <p:cNvSpPr txBox="1">
            <a:spLocks/>
          </p:cNvSpPr>
          <p:nvPr/>
        </p:nvSpPr>
        <p:spPr>
          <a:xfrm>
            <a:off x="6952092" y="48746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Team performance</a:t>
            </a:r>
          </a:p>
        </p:txBody>
      </p:sp>
      <p:sp>
        <p:nvSpPr>
          <p:cNvPr id="41" name="Subtitle 2">
            <a:extLst>
              <a:ext uri="{FF2B5EF4-FFF2-40B4-BE49-F238E27FC236}">
                <a16:creationId xmlns:a16="http://schemas.microsoft.com/office/drawing/2014/main" id="{7FDD8325-B62E-4589-B318-C0E1A0F4F593}"/>
              </a:ext>
            </a:extLst>
          </p:cNvPr>
          <p:cNvSpPr txBox="1">
            <a:spLocks/>
          </p:cNvSpPr>
          <p:nvPr/>
        </p:nvSpPr>
        <p:spPr>
          <a:xfrm>
            <a:off x="8991131" y="39775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Celebrate</a:t>
            </a:r>
          </a:p>
        </p:txBody>
      </p:sp>
      <p:sp>
        <p:nvSpPr>
          <p:cNvPr id="42" name="Subtitle 2">
            <a:extLst>
              <a:ext uri="{FF2B5EF4-FFF2-40B4-BE49-F238E27FC236}">
                <a16:creationId xmlns:a16="http://schemas.microsoft.com/office/drawing/2014/main" id="{0FF33A2F-9D72-4D03-9B08-58CC242ADADF}"/>
              </a:ext>
            </a:extLst>
          </p:cNvPr>
          <p:cNvSpPr txBox="1">
            <a:spLocks/>
          </p:cNvSpPr>
          <p:nvPr/>
        </p:nvSpPr>
        <p:spPr>
          <a:xfrm>
            <a:off x="8991131" y="442610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Retrospective meeting</a:t>
            </a:r>
          </a:p>
        </p:txBody>
      </p:sp>
      <p:sp>
        <p:nvSpPr>
          <p:cNvPr id="43" name="Subtitle 2">
            <a:extLst>
              <a:ext uri="{FF2B5EF4-FFF2-40B4-BE49-F238E27FC236}">
                <a16:creationId xmlns:a16="http://schemas.microsoft.com/office/drawing/2014/main" id="{FD125DD2-E48E-4CAE-8B63-D922D6D99C0E}"/>
              </a:ext>
            </a:extLst>
          </p:cNvPr>
          <p:cNvSpPr txBox="1">
            <a:spLocks/>
          </p:cNvSpPr>
          <p:nvPr/>
        </p:nvSpPr>
        <p:spPr>
          <a:xfrm>
            <a:off x="8991131" y="4874656"/>
            <a:ext cx="1736354" cy="20804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mn-lt"/>
                <a:ea typeface="Lato Light" panose="020F0502020204030203" pitchFamily="34" charset="0"/>
                <a:cs typeface="Lato Light" panose="020F0502020204030203" pitchFamily="34" charset="0"/>
              </a:rPr>
              <a:t>Project closure report</a:t>
            </a:r>
          </a:p>
        </p:txBody>
      </p:sp>
      <p:pic>
        <p:nvPicPr>
          <p:cNvPr id="46" name="Graphic 45" descr="Head with gears">
            <a:extLst>
              <a:ext uri="{FF2B5EF4-FFF2-40B4-BE49-F238E27FC236}">
                <a16:creationId xmlns:a16="http://schemas.microsoft.com/office/drawing/2014/main" id="{B90FD5CF-F84D-4CA9-8615-7FB35EF79F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7084" y="2084986"/>
            <a:ext cx="613798" cy="613798"/>
          </a:xfrm>
          <a:prstGeom prst="rect">
            <a:avLst/>
          </a:prstGeom>
        </p:spPr>
      </p:pic>
      <p:pic>
        <p:nvPicPr>
          <p:cNvPr id="48" name="Graphic 47" descr="Lightbulb">
            <a:extLst>
              <a:ext uri="{FF2B5EF4-FFF2-40B4-BE49-F238E27FC236}">
                <a16:creationId xmlns:a16="http://schemas.microsoft.com/office/drawing/2014/main" id="{1A93245E-8945-4ADF-A1A0-DBD9E4E3A1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3499" y="2084986"/>
            <a:ext cx="613798" cy="613798"/>
          </a:xfrm>
          <a:prstGeom prst="rect">
            <a:avLst/>
          </a:prstGeom>
        </p:spPr>
      </p:pic>
      <p:pic>
        <p:nvPicPr>
          <p:cNvPr id="50" name="Graphic 49" descr="Bullseye">
            <a:extLst>
              <a:ext uri="{FF2B5EF4-FFF2-40B4-BE49-F238E27FC236}">
                <a16:creationId xmlns:a16="http://schemas.microsoft.com/office/drawing/2014/main" id="{5052C395-9423-4587-B8D1-A8D3EF87FE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64271" y="2096414"/>
            <a:ext cx="613798" cy="613798"/>
          </a:xfrm>
          <a:prstGeom prst="rect">
            <a:avLst/>
          </a:prstGeom>
        </p:spPr>
      </p:pic>
      <p:pic>
        <p:nvPicPr>
          <p:cNvPr id="52" name="Graphic 51" descr="Research">
            <a:extLst>
              <a:ext uri="{FF2B5EF4-FFF2-40B4-BE49-F238E27FC236}">
                <a16:creationId xmlns:a16="http://schemas.microsoft.com/office/drawing/2014/main" id="{029C4F25-4009-4F27-834B-D94F2E605E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3370" y="2084986"/>
            <a:ext cx="613798" cy="613798"/>
          </a:xfrm>
          <a:prstGeom prst="rect">
            <a:avLst/>
          </a:prstGeom>
        </p:spPr>
      </p:pic>
      <p:pic>
        <p:nvPicPr>
          <p:cNvPr id="54" name="Graphic 53" descr="Clapper board">
            <a:extLst>
              <a:ext uri="{FF2B5EF4-FFF2-40B4-BE49-F238E27FC236}">
                <a16:creationId xmlns:a16="http://schemas.microsoft.com/office/drawing/2014/main" id="{15AF3514-4C13-4E95-B279-A84853EA7B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75002" y="2075197"/>
            <a:ext cx="613798" cy="613798"/>
          </a:xfrm>
          <a:prstGeom prst="rect">
            <a:avLst/>
          </a:prstGeom>
        </p:spPr>
      </p:pic>
    </p:spTree>
    <p:extLst>
      <p:ext uri="{BB962C8B-B14F-4D97-AF65-F5344CB8AC3E}">
        <p14:creationId xmlns:p14="http://schemas.microsoft.com/office/powerpoint/2010/main" val="249649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F2407-5732-42E1-AFA0-46F44577548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3425BA8-7ACF-4E92-8210-2E0BC052079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BC32583-0DC8-4F85-880B-6CBB19B9A3AA}"/>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F93EC996-88B5-44BE-81FE-03A7FF0ACF4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0F098D8-274F-47DD-A91D-1716B36589A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E2BED74F-65AE-479A-8CCF-66FED80D6CC6}"/>
              </a:ext>
            </a:extLst>
          </p:cNvPr>
          <p:cNvGrpSpPr/>
          <p:nvPr/>
        </p:nvGrpSpPr>
        <p:grpSpPr>
          <a:xfrm>
            <a:off x="3569073" y="1762124"/>
            <a:ext cx="4505676" cy="4486275"/>
            <a:chOff x="7677170" y="3427855"/>
            <a:chExt cx="9024219" cy="8985362"/>
          </a:xfrm>
        </p:grpSpPr>
        <p:sp>
          <p:nvSpPr>
            <p:cNvPr id="8" name="Фигура">
              <a:extLst>
                <a:ext uri="{FF2B5EF4-FFF2-40B4-BE49-F238E27FC236}">
                  <a16:creationId xmlns:a16="http://schemas.microsoft.com/office/drawing/2014/main" id="{4FFEF061-1574-4F52-8DF4-4AAEC963D6C2}"/>
                </a:ext>
              </a:extLst>
            </p:cNvPr>
            <p:cNvSpPr>
              <a:spLocks/>
            </p:cNvSpPr>
            <p:nvPr/>
          </p:nvSpPr>
          <p:spPr bwMode="auto">
            <a:xfrm>
              <a:off x="8353126" y="3427855"/>
              <a:ext cx="4527244" cy="3403838"/>
            </a:xfrm>
            <a:custGeom>
              <a:avLst/>
              <a:gdLst>
                <a:gd name="T0" fmla="*/ 2415799 w 21600"/>
                <a:gd name="T1" fmla="*/ 1816676 h 21544"/>
                <a:gd name="T2" fmla="*/ 2415799 w 21600"/>
                <a:gd name="T3" fmla="*/ 1816676 h 21544"/>
                <a:gd name="T4" fmla="*/ 2415799 w 21600"/>
                <a:gd name="T5" fmla="*/ 1816676 h 21544"/>
                <a:gd name="T6" fmla="*/ 2415799 w 21600"/>
                <a:gd name="T7" fmla="*/ 1816676 h 2154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4" extrusionOk="0">
                  <a:moveTo>
                    <a:pt x="17786" y="15755"/>
                  </a:moveTo>
                  <a:lnTo>
                    <a:pt x="21600" y="7784"/>
                  </a:lnTo>
                  <a:lnTo>
                    <a:pt x="17892" y="3"/>
                  </a:lnTo>
                  <a:cubicBezTo>
                    <a:pt x="14463" y="-56"/>
                    <a:pt x="11078" y="1040"/>
                    <a:pt x="8056" y="3189"/>
                  </a:cubicBezTo>
                  <a:cubicBezTo>
                    <a:pt x="4685" y="5585"/>
                    <a:pt x="1893" y="9193"/>
                    <a:pt x="0" y="13599"/>
                  </a:cubicBezTo>
                  <a:lnTo>
                    <a:pt x="7064" y="13368"/>
                  </a:lnTo>
                  <a:lnTo>
                    <a:pt x="10408" y="21544"/>
                  </a:lnTo>
                  <a:cubicBezTo>
                    <a:pt x="11163" y="19748"/>
                    <a:pt x="12274" y="18260"/>
                    <a:pt x="13620" y="17240"/>
                  </a:cubicBezTo>
                  <a:cubicBezTo>
                    <a:pt x="14890" y="16278"/>
                    <a:pt x="16324" y="15767"/>
                    <a:pt x="17786" y="15755"/>
                  </a:cubicBezTo>
                  <a:close/>
                </a:path>
              </a:pathLst>
            </a:custGeom>
            <a:solidFill>
              <a:schemeClr val="accent6"/>
            </a:solidFill>
            <a:ln>
              <a:noFill/>
            </a:ln>
          </p:spPr>
          <p:txBody>
            <a:bodyPr lIns="21331" tIns="21331" rIns="21331" bIns="21331" anchor="ctr"/>
            <a:lstStyle/>
            <a:p>
              <a:endParaRPr lang="en-US" sz="1000" dirty="0"/>
            </a:p>
          </p:txBody>
        </p:sp>
        <p:sp>
          <p:nvSpPr>
            <p:cNvPr id="9" name="Фигура">
              <a:extLst>
                <a:ext uri="{FF2B5EF4-FFF2-40B4-BE49-F238E27FC236}">
                  <a16:creationId xmlns:a16="http://schemas.microsoft.com/office/drawing/2014/main" id="{C5975D72-2705-492C-9FB1-1946A2C809B4}"/>
                </a:ext>
              </a:extLst>
            </p:cNvPr>
            <p:cNvSpPr/>
            <p:nvPr/>
          </p:nvSpPr>
          <p:spPr bwMode="auto">
            <a:xfrm>
              <a:off x="7677170" y="5690835"/>
              <a:ext cx="2760586" cy="4423482"/>
            </a:xfrm>
            <a:custGeom>
              <a:avLst/>
              <a:gdLst/>
              <a:ahLst/>
              <a:cxnLst>
                <a:cxn ang="0">
                  <a:pos x="wd2" y="hd2"/>
                </a:cxn>
                <a:cxn ang="5400000">
                  <a:pos x="wd2" y="hd2"/>
                </a:cxn>
                <a:cxn ang="10800000">
                  <a:pos x="wd2" y="hd2"/>
                </a:cxn>
                <a:cxn ang="16200000">
                  <a:pos x="wd2" y="hd2"/>
                </a:cxn>
              </a:cxnLst>
              <a:rect l="0" t="0" r="r" b="b"/>
              <a:pathLst>
                <a:path w="21536" h="21600" extrusionOk="0">
                  <a:moveTo>
                    <a:pt x="21414" y="15209"/>
                  </a:moveTo>
                  <a:lnTo>
                    <a:pt x="9141" y="14954"/>
                  </a:lnTo>
                  <a:lnTo>
                    <a:pt x="4651" y="21600"/>
                  </a:lnTo>
                  <a:cubicBezTo>
                    <a:pt x="1669" y="18410"/>
                    <a:pt x="66" y="14789"/>
                    <a:pt x="2" y="11094"/>
                  </a:cubicBezTo>
                  <a:cubicBezTo>
                    <a:pt x="-64" y="7283"/>
                    <a:pt x="1507" y="3531"/>
                    <a:pt x="4551" y="230"/>
                  </a:cubicBezTo>
                  <a:lnTo>
                    <a:pt x="16168" y="0"/>
                  </a:lnTo>
                  <a:lnTo>
                    <a:pt x="21536" y="6373"/>
                  </a:lnTo>
                  <a:cubicBezTo>
                    <a:pt x="20391" y="7622"/>
                    <a:pt x="19741" y="9024"/>
                    <a:pt x="19641" y="10463"/>
                  </a:cubicBezTo>
                  <a:cubicBezTo>
                    <a:pt x="19526" y="12117"/>
                    <a:pt x="20140" y="13759"/>
                    <a:pt x="21414" y="15209"/>
                  </a:cubicBezTo>
                  <a:close/>
                </a:path>
              </a:pathLst>
            </a:custGeom>
            <a:solidFill>
              <a:schemeClr val="accent5"/>
            </a:solidFill>
            <a:ln w="12700" cap="flat">
              <a:noFill/>
              <a:miter lim="400000"/>
            </a:ln>
            <a:effectLst/>
          </p:spPr>
          <p:txBody>
            <a:bodyPr lIns="21331" tIns="21331" rIns="21331" bIns="21331" anchor="ctr"/>
            <a:lstStyle/>
            <a:p>
              <a:pPr algn="ctr">
                <a:defRPr sz="3200">
                  <a:solidFill>
                    <a:srgbClr val="000000"/>
                  </a:solidFill>
                  <a:latin typeface="Helvetica Light"/>
                  <a:ea typeface="Helvetica Light"/>
                  <a:cs typeface="Helvetica Light"/>
                  <a:sym typeface="Helvetica Light"/>
                </a:defRPr>
              </a:pPr>
              <a:endParaRPr kern="0" dirty="0">
                <a:solidFill>
                  <a:srgbClr val="000000"/>
                </a:solidFill>
                <a:ea typeface="Lato Light" panose="020F0502020204030203" pitchFamily="34" charset="0"/>
                <a:cs typeface="Lato Light" panose="020F0502020204030203" pitchFamily="34" charset="0"/>
                <a:sym typeface="Helvetica Light"/>
              </a:endParaRPr>
            </a:p>
          </p:txBody>
        </p:sp>
        <p:sp>
          <p:nvSpPr>
            <p:cNvPr id="10" name="Фигура">
              <a:extLst>
                <a:ext uri="{FF2B5EF4-FFF2-40B4-BE49-F238E27FC236}">
                  <a16:creationId xmlns:a16="http://schemas.microsoft.com/office/drawing/2014/main" id="{2C23FA56-E4BE-4F53-A734-FEA62BAB4F66}"/>
                </a:ext>
              </a:extLst>
            </p:cNvPr>
            <p:cNvSpPr/>
            <p:nvPr/>
          </p:nvSpPr>
          <p:spPr bwMode="auto">
            <a:xfrm>
              <a:off x="8345960" y="8915511"/>
              <a:ext cx="3764570" cy="3493866"/>
            </a:xfrm>
            <a:custGeom>
              <a:avLst/>
              <a:gdLst/>
              <a:ahLst/>
              <a:cxnLst>
                <a:cxn ang="0">
                  <a:pos x="wd2" y="hd2"/>
                </a:cxn>
                <a:cxn ang="5400000">
                  <a:pos x="wd2" y="hd2"/>
                </a:cxn>
                <a:cxn ang="10800000">
                  <a:pos x="wd2" y="hd2"/>
                </a:cxn>
                <a:cxn ang="16200000">
                  <a:pos x="wd2" y="hd2"/>
                </a:cxn>
              </a:cxnLst>
              <a:rect l="0" t="0" r="r" b="b"/>
              <a:pathLst>
                <a:path w="21600" h="21559" extrusionOk="0">
                  <a:moveTo>
                    <a:pt x="21366" y="6106"/>
                  </a:moveTo>
                  <a:lnTo>
                    <a:pt x="16906" y="13812"/>
                  </a:lnTo>
                  <a:lnTo>
                    <a:pt x="21600" y="21558"/>
                  </a:lnTo>
                  <a:cubicBezTo>
                    <a:pt x="17264" y="21600"/>
                    <a:pt x="12993" y="20420"/>
                    <a:pt x="9213" y="18135"/>
                  </a:cubicBezTo>
                  <a:cubicBezTo>
                    <a:pt x="5400" y="15830"/>
                    <a:pt x="2222" y="12483"/>
                    <a:pt x="0" y="8432"/>
                  </a:cubicBezTo>
                  <a:lnTo>
                    <a:pt x="3230" y="0"/>
                  </a:lnTo>
                  <a:lnTo>
                    <a:pt x="12284" y="293"/>
                  </a:lnTo>
                  <a:cubicBezTo>
                    <a:pt x="13127" y="1935"/>
                    <a:pt x="14339" y="3325"/>
                    <a:pt x="15810" y="4335"/>
                  </a:cubicBezTo>
                  <a:cubicBezTo>
                    <a:pt x="17471" y="5475"/>
                    <a:pt x="19396" y="6089"/>
                    <a:pt x="21366" y="6106"/>
                  </a:cubicBezTo>
                  <a:close/>
                </a:path>
              </a:pathLst>
            </a:custGeom>
            <a:solidFill>
              <a:schemeClr val="accent4"/>
            </a:solidFill>
            <a:ln w="12700" cap="flat">
              <a:noFill/>
              <a:miter lim="400000"/>
            </a:ln>
            <a:effectLst/>
          </p:spPr>
          <p:txBody>
            <a:bodyPr lIns="21331" tIns="21331" rIns="21331" bIns="21331" anchor="ctr"/>
            <a:lstStyle/>
            <a:p>
              <a:pPr algn="ctr">
                <a:defRPr sz="3200">
                  <a:solidFill>
                    <a:srgbClr val="000000"/>
                  </a:solidFill>
                  <a:latin typeface="Helvetica Light"/>
                  <a:ea typeface="Helvetica Light"/>
                  <a:cs typeface="Helvetica Light"/>
                  <a:sym typeface="Helvetica Light"/>
                </a:defRPr>
              </a:pPr>
              <a:endParaRPr kern="0" dirty="0">
                <a:solidFill>
                  <a:srgbClr val="000000"/>
                </a:solidFill>
                <a:ea typeface="Lato Light" panose="020F0502020204030203" pitchFamily="34" charset="0"/>
                <a:cs typeface="Lato Light" panose="020F0502020204030203" pitchFamily="34" charset="0"/>
                <a:sym typeface="Helvetica Light"/>
              </a:endParaRPr>
            </a:p>
          </p:txBody>
        </p:sp>
        <p:sp>
          <p:nvSpPr>
            <p:cNvPr id="11" name="Фигура">
              <a:extLst>
                <a:ext uri="{FF2B5EF4-FFF2-40B4-BE49-F238E27FC236}">
                  <a16:creationId xmlns:a16="http://schemas.microsoft.com/office/drawing/2014/main" id="{6D57EF3A-2892-4A14-9C90-6EBF79CFBC8A}"/>
                </a:ext>
              </a:extLst>
            </p:cNvPr>
            <p:cNvSpPr/>
            <p:nvPr/>
          </p:nvSpPr>
          <p:spPr bwMode="auto">
            <a:xfrm>
              <a:off x="11501402" y="8986283"/>
              <a:ext cx="4551398" cy="3426934"/>
            </a:xfrm>
            <a:custGeom>
              <a:avLst/>
              <a:gdLst/>
              <a:ahLst/>
              <a:cxnLst>
                <a:cxn ang="0">
                  <a:pos x="wd2" y="hd2"/>
                </a:cxn>
                <a:cxn ang="5400000">
                  <a:pos x="wd2" y="hd2"/>
                </a:cxn>
                <a:cxn ang="10800000">
                  <a:pos x="wd2" y="hd2"/>
                </a:cxn>
                <a:cxn ang="16200000">
                  <a:pos x="wd2" y="hd2"/>
                </a:cxn>
              </a:cxnLst>
              <a:rect l="0" t="0" r="r" b="b"/>
              <a:pathLst>
                <a:path w="21600" h="21600" extrusionOk="0">
                  <a:moveTo>
                    <a:pt x="11299" y="0"/>
                  </a:moveTo>
                  <a:lnTo>
                    <a:pt x="14544" y="8006"/>
                  </a:lnTo>
                  <a:lnTo>
                    <a:pt x="21600" y="7876"/>
                  </a:lnTo>
                  <a:cubicBezTo>
                    <a:pt x="19825" y="11957"/>
                    <a:pt x="17289" y="15362"/>
                    <a:pt x="14236" y="17764"/>
                  </a:cubicBezTo>
                  <a:cubicBezTo>
                    <a:pt x="11112" y="20222"/>
                    <a:pt x="7557" y="21545"/>
                    <a:pt x="3926" y="21600"/>
                  </a:cubicBezTo>
                  <a:lnTo>
                    <a:pt x="0" y="13706"/>
                  </a:lnTo>
                  <a:lnTo>
                    <a:pt x="3711" y="5800"/>
                  </a:lnTo>
                  <a:cubicBezTo>
                    <a:pt x="5105" y="5827"/>
                    <a:pt x="6482" y="5401"/>
                    <a:pt x="7723" y="4559"/>
                  </a:cubicBezTo>
                  <a:cubicBezTo>
                    <a:pt x="9226" y="3539"/>
                    <a:pt x="10470" y="1954"/>
                    <a:pt x="11299" y="0"/>
                  </a:cubicBezTo>
                  <a:close/>
                </a:path>
              </a:pathLst>
            </a:custGeom>
            <a:solidFill>
              <a:schemeClr val="accent3"/>
            </a:solidFill>
            <a:ln w="12700" cap="flat">
              <a:noFill/>
              <a:miter lim="400000"/>
            </a:ln>
            <a:effectLst/>
          </p:spPr>
          <p:txBody>
            <a:bodyPr lIns="21331" tIns="21331" rIns="21331" bIns="21331" anchor="ctr"/>
            <a:lstStyle/>
            <a:p>
              <a:pPr algn="ctr">
                <a:defRPr sz="3200">
                  <a:solidFill>
                    <a:srgbClr val="000000"/>
                  </a:solidFill>
                  <a:latin typeface="Helvetica Light"/>
                  <a:ea typeface="Helvetica Light"/>
                  <a:cs typeface="Helvetica Light"/>
                  <a:sym typeface="Helvetica Light"/>
                </a:defRPr>
              </a:pPr>
              <a:endParaRPr kern="0" dirty="0">
                <a:solidFill>
                  <a:srgbClr val="000000"/>
                </a:solidFill>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7B2CDF6A-FED5-45EC-831B-CCD48BBC908B}"/>
                </a:ext>
              </a:extLst>
            </p:cNvPr>
            <p:cNvSpPr>
              <a:spLocks/>
            </p:cNvSpPr>
            <p:nvPr/>
          </p:nvSpPr>
          <p:spPr bwMode="auto">
            <a:xfrm>
              <a:off x="13967787" y="5745394"/>
              <a:ext cx="2733602" cy="4352368"/>
            </a:xfrm>
            <a:custGeom>
              <a:avLst/>
              <a:gdLst>
                <a:gd name="T0" fmla="*/ 1458688 w 21531"/>
                <a:gd name="T1" fmla="*/ 2322921 h 21600"/>
                <a:gd name="T2" fmla="*/ 1458688 w 21531"/>
                <a:gd name="T3" fmla="*/ 2322921 h 21600"/>
                <a:gd name="T4" fmla="*/ 1458688 w 21531"/>
                <a:gd name="T5" fmla="*/ 2322921 h 21600"/>
                <a:gd name="T6" fmla="*/ 1458688 w 21531"/>
                <a:gd name="T7" fmla="*/ 23229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1" h="21600" extrusionOk="0">
                  <a:moveTo>
                    <a:pt x="0" y="6146"/>
                  </a:moveTo>
                  <a:cubicBezTo>
                    <a:pt x="1243" y="7541"/>
                    <a:pt x="1898" y="9113"/>
                    <a:pt x="1905" y="10713"/>
                  </a:cubicBezTo>
                  <a:cubicBezTo>
                    <a:pt x="1911" y="12313"/>
                    <a:pt x="1267" y="13888"/>
                    <a:pt x="34" y="15287"/>
                  </a:cubicBezTo>
                  <a:lnTo>
                    <a:pt x="5410" y="21600"/>
                  </a:lnTo>
                  <a:lnTo>
                    <a:pt x="17176" y="21449"/>
                  </a:lnTo>
                  <a:cubicBezTo>
                    <a:pt x="19966" y="18242"/>
                    <a:pt x="21461" y="14651"/>
                    <a:pt x="21529" y="10993"/>
                  </a:cubicBezTo>
                  <a:cubicBezTo>
                    <a:pt x="21600" y="7153"/>
                    <a:pt x="20097" y="3367"/>
                    <a:pt x="17165" y="0"/>
                  </a:cubicBezTo>
                  <a:lnTo>
                    <a:pt x="11642" y="6408"/>
                  </a:lnTo>
                  <a:lnTo>
                    <a:pt x="0" y="6146"/>
                  </a:ln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1331" tIns="21331" rIns="21331" bIns="21331" anchor="ctr"/>
            <a:lstStyle/>
            <a:p>
              <a:endParaRPr lang="en-US" sz="1000" dirty="0"/>
            </a:p>
          </p:txBody>
        </p:sp>
        <p:sp>
          <p:nvSpPr>
            <p:cNvPr id="13" name="Фигура">
              <a:extLst>
                <a:ext uri="{FF2B5EF4-FFF2-40B4-BE49-F238E27FC236}">
                  <a16:creationId xmlns:a16="http://schemas.microsoft.com/office/drawing/2014/main" id="{FCFC4318-472F-4154-96C2-B28089A40641}"/>
                </a:ext>
              </a:extLst>
            </p:cNvPr>
            <p:cNvSpPr>
              <a:spLocks/>
            </p:cNvSpPr>
            <p:nvPr/>
          </p:nvSpPr>
          <p:spPr bwMode="auto">
            <a:xfrm>
              <a:off x="12290738" y="3427944"/>
              <a:ext cx="3792290" cy="3459238"/>
            </a:xfrm>
            <a:custGeom>
              <a:avLst/>
              <a:gdLst>
                <a:gd name="T0" fmla="*/ 2023619 w 21600"/>
                <a:gd name="T1" fmla="*/ 1846245 h 21546"/>
                <a:gd name="T2" fmla="*/ 2023619 w 21600"/>
                <a:gd name="T3" fmla="*/ 1846245 h 21546"/>
                <a:gd name="T4" fmla="*/ 2023619 w 21600"/>
                <a:gd name="T5" fmla="*/ 1846245 h 21546"/>
                <a:gd name="T6" fmla="*/ 2023619 w 21600"/>
                <a:gd name="T7" fmla="*/ 1846245 h 215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6" extrusionOk="0">
                  <a:moveTo>
                    <a:pt x="0" y="15525"/>
                  </a:moveTo>
                  <a:cubicBezTo>
                    <a:pt x="2038" y="15511"/>
                    <a:pt x="4036" y="16136"/>
                    <a:pt x="5759" y="17326"/>
                  </a:cubicBezTo>
                  <a:cubicBezTo>
                    <a:pt x="7160" y="18294"/>
                    <a:pt x="8333" y="19607"/>
                    <a:pt x="9186" y="21160"/>
                  </a:cubicBezTo>
                  <a:lnTo>
                    <a:pt x="17647" y="21546"/>
                  </a:lnTo>
                  <a:lnTo>
                    <a:pt x="21600" y="13371"/>
                  </a:lnTo>
                  <a:cubicBezTo>
                    <a:pt x="19443" y="9316"/>
                    <a:pt x="16354" y="5948"/>
                    <a:pt x="12638" y="3603"/>
                  </a:cubicBezTo>
                  <a:cubicBezTo>
                    <a:pt x="8815" y="1190"/>
                    <a:pt x="4469" y="-54"/>
                    <a:pt x="55" y="2"/>
                  </a:cubicBezTo>
                  <a:lnTo>
                    <a:pt x="4580" y="7684"/>
                  </a:lnTo>
                  <a:lnTo>
                    <a:pt x="0" y="1552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1331" tIns="21331" rIns="21331" bIns="21331" anchor="ctr"/>
            <a:lstStyle/>
            <a:p>
              <a:endParaRPr lang="en-US" sz="1000" dirty="0"/>
            </a:p>
          </p:txBody>
        </p:sp>
      </p:grpSp>
      <p:sp>
        <p:nvSpPr>
          <p:cNvPr id="14" name="Chevron 35">
            <a:extLst>
              <a:ext uri="{FF2B5EF4-FFF2-40B4-BE49-F238E27FC236}">
                <a16:creationId xmlns:a16="http://schemas.microsoft.com/office/drawing/2014/main" id="{407D0684-C259-41CE-A864-F9EB8B79ECB5}"/>
              </a:ext>
            </a:extLst>
          </p:cNvPr>
          <p:cNvSpPr/>
          <p:nvPr/>
        </p:nvSpPr>
        <p:spPr>
          <a:xfrm>
            <a:off x="436681" y="2819811"/>
            <a:ext cx="2941741" cy="2374069"/>
          </a:xfrm>
          <a:prstGeom prst="chevron">
            <a:avLst>
              <a:gd name="adj" fmla="val 3023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5" name="Chevron 37">
            <a:extLst>
              <a:ext uri="{FF2B5EF4-FFF2-40B4-BE49-F238E27FC236}">
                <a16:creationId xmlns:a16="http://schemas.microsoft.com/office/drawing/2014/main" id="{A05C466C-CEDF-4356-80DA-5BD025A3BF74}"/>
              </a:ext>
            </a:extLst>
          </p:cNvPr>
          <p:cNvSpPr/>
          <p:nvPr/>
        </p:nvSpPr>
        <p:spPr>
          <a:xfrm>
            <a:off x="8146946" y="2819811"/>
            <a:ext cx="2941741" cy="2374069"/>
          </a:xfrm>
          <a:prstGeom prst="chevron">
            <a:avLst>
              <a:gd name="adj" fmla="val 30235"/>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6" name="TextBox 15">
            <a:extLst>
              <a:ext uri="{FF2B5EF4-FFF2-40B4-BE49-F238E27FC236}">
                <a16:creationId xmlns:a16="http://schemas.microsoft.com/office/drawing/2014/main" id="{0B706199-9B3D-4BB5-8493-FCE3D70EEA4A}"/>
              </a:ext>
            </a:extLst>
          </p:cNvPr>
          <p:cNvSpPr txBox="1"/>
          <p:nvPr/>
        </p:nvSpPr>
        <p:spPr>
          <a:xfrm>
            <a:off x="1347102" y="3682616"/>
            <a:ext cx="1309975" cy="646331"/>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INITIAL</a:t>
            </a:r>
          </a:p>
          <a:p>
            <a:pPr algn="ctr"/>
            <a:r>
              <a:rPr lang="en-US" b="1" dirty="0">
                <a:solidFill>
                  <a:schemeClr val="bg1"/>
                </a:solidFill>
                <a:ea typeface="League Spartan" charset="0"/>
                <a:cs typeface="Poppins" pitchFamily="2" charset="77"/>
              </a:rPr>
              <a:t>PLANNING</a:t>
            </a:r>
          </a:p>
        </p:txBody>
      </p:sp>
      <p:sp>
        <p:nvSpPr>
          <p:cNvPr id="17" name="TextBox 16">
            <a:extLst>
              <a:ext uri="{FF2B5EF4-FFF2-40B4-BE49-F238E27FC236}">
                <a16:creationId xmlns:a16="http://schemas.microsoft.com/office/drawing/2014/main" id="{BAF7DF0C-34BE-4ABA-993D-363C2D51677F}"/>
              </a:ext>
            </a:extLst>
          </p:cNvPr>
          <p:cNvSpPr txBox="1"/>
          <p:nvPr/>
        </p:nvSpPr>
        <p:spPr>
          <a:xfrm>
            <a:off x="9134580" y="3821114"/>
            <a:ext cx="1606530"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DEPLOYMENT</a:t>
            </a:r>
          </a:p>
        </p:txBody>
      </p:sp>
      <p:sp>
        <p:nvSpPr>
          <p:cNvPr id="18" name="TextBox 17">
            <a:extLst>
              <a:ext uri="{FF2B5EF4-FFF2-40B4-BE49-F238E27FC236}">
                <a16:creationId xmlns:a16="http://schemas.microsoft.com/office/drawing/2014/main" id="{B5B011ED-B2CE-4BAC-B5CC-60E82888C89A}"/>
              </a:ext>
            </a:extLst>
          </p:cNvPr>
          <p:cNvSpPr txBox="1"/>
          <p:nvPr/>
        </p:nvSpPr>
        <p:spPr>
          <a:xfrm>
            <a:off x="6362723" y="2425681"/>
            <a:ext cx="1007007" cy="523220"/>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ANALYSIS</a:t>
            </a:r>
          </a:p>
          <a:p>
            <a:pPr algn="ctr"/>
            <a:r>
              <a:rPr lang="en-US" sz="1400" b="1" dirty="0">
                <a:solidFill>
                  <a:schemeClr val="bg1"/>
                </a:solidFill>
                <a:ea typeface="League Spartan" charset="0"/>
                <a:cs typeface="Poppins" pitchFamily="2" charset="77"/>
              </a:rPr>
              <a:t>&amp; DESIGN</a:t>
            </a:r>
          </a:p>
        </p:txBody>
      </p:sp>
      <p:sp>
        <p:nvSpPr>
          <p:cNvPr id="19" name="TextBox 18">
            <a:extLst>
              <a:ext uri="{FF2B5EF4-FFF2-40B4-BE49-F238E27FC236}">
                <a16:creationId xmlns:a16="http://schemas.microsoft.com/office/drawing/2014/main" id="{9C10EBF7-59B3-4FA2-ABA5-9214E03DAFBD}"/>
              </a:ext>
            </a:extLst>
          </p:cNvPr>
          <p:cNvSpPr txBox="1"/>
          <p:nvPr/>
        </p:nvSpPr>
        <p:spPr>
          <a:xfrm>
            <a:off x="6858188" y="3976069"/>
            <a:ext cx="1154483" cy="523220"/>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IMPLEMEN-</a:t>
            </a:r>
          </a:p>
          <a:p>
            <a:pPr algn="ctr"/>
            <a:r>
              <a:rPr lang="en-US" sz="1400" b="1" dirty="0">
                <a:solidFill>
                  <a:schemeClr val="bg1"/>
                </a:solidFill>
                <a:ea typeface="League Spartan" charset="0"/>
                <a:cs typeface="Poppins" pitchFamily="2" charset="77"/>
              </a:rPr>
              <a:t>TATION</a:t>
            </a:r>
          </a:p>
        </p:txBody>
      </p:sp>
      <p:sp>
        <p:nvSpPr>
          <p:cNvPr id="20" name="TextBox 19">
            <a:extLst>
              <a:ext uri="{FF2B5EF4-FFF2-40B4-BE49-F238E27FC236}">
                <a16:creationId xmlns:a16="http://schemas.microsoft.com/office/drawing/2014/main" id="{9EDE86F3-AF9B-464B-B634-6751A46FCE79}"/>
              </a:ext>
            </a:extLst>
          </p:cNvPr>
          <p:cNvSpPr txBox="1"/>
          <p:nvPr/>
        </p:nvSpPr>
        <p:spPr>
          <a:xfrm>
            <a:off x="5968430" y="5427447"/>
            <a:ext cx="865943"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TESTING</a:t>
            </a:r>
          </a:p>
        </p:txBody>
      </p:sp>
      <p:sp>
        <p:nvSpPr>
          <p:cNvPr id="21" name="TextBox 20">
            <a:extLst>
              <a:ext uri="{FF2B5EF4-FFF2-40B4-BE49-F238E27FC236}">
                <a16:creationId xmlns:a16="http://schemas.microsoft.com/office/drawing/2014/main" id="{D2B88DC1-AC0C-4FC1-9363-809E730BE2B7}"/>
              </a:ext>
            </a:extLst>
          </p:cNvPr>
          <p:cNvSpPr txBox="1"/>
          <p:nvPr/>
        </p:nvSpPr>
        <p:spPr>
          <a:xfrm>
            <a:off x="4155874" y="5093013"/>
            <a:ext cx="1228221"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EVALUATION</a:t>
            </a:r>
          </a:p>
        </p:txBody>
      </p:sp>
      <p:sp>
        <p:nvSpPr>
          <p:cNvPr id="22" name="TextBox 21">
            <a:extLst>
              <a:ext uri="{FF2B5EF4-FFF2-40B4-BE49-F238E27FC236}">
                <a16:creationId xmlns:a16="http://schemas.microsoft.com/office/drawing/2014/main" id="{940A8C53-A108-42E3-9F0F-FE033CD8DF17}"/>
              </a:ext>
            </a:extLst>
          </p:cNvPr>
          <p:cNvSpPr txBox="1"/>
          <p:nvPr/>
        </p:nvSpPr>
        <p:spPr>
          <a:xfrm>
            <a:off x="3692803" y="3681954"/>
            <a:ext cx="1056700"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PLANNING</a:t>
            </a:r>
          </a:p>
        </p:txBody>
      </p:sp>
      <p:sp>
        <p:nvSpPr>
          <p:cNvPr id="23" name="TextBox 22">
            <a:extLst>
              <a:ext uri="{FF2B5EF4-FFF2-40B4-BE49-F238E27FC236}">
                <a16:creationId xmlns:a16="http://schemas.microsoft.com/office/drawing/2014/main" id="{8E0ADC5A-AB73-4A9A-8D91-3D982BAE5EA2}"/>
              </a:ext>
            </a:extLst>
          </p:cNvPr>
          <p:cNvSpPr txBox="1"/>
          <p:nvPr/>
        </p:nvSpPr>
        <p:spPr>
          <a:xfrm>
            <a:off x="4419621" y="2311997"/>
            <a:ext cx="148790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REQUIREMENTS</a:t>
            </a:r>
          </a:p>
        </p:txBody>
      </p:sp>
      <p:pic>
        <p:nvPicPr>
          <p:cNvPr id="25" name="Graphic 24" descr="Research">
            <a:extLst>
              <a:ext uri="{FF2B5EF4-FFF2-40B4-BE49-F238E27FC236}">
                <a16:creationId xmlns:a16="http://schemas.microsoft.com/office/drawing/2014/main" id="{EE2034FD-3490-4EB6-8BB5-ECF399606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5084" y="3220272"/>
            <a:ext cx="1487908" cy="1487908"/>
          </a:xfrm>
          <a:prstGeom prst="rect">
            <a:avLst/>
          </a:prstGeom>
        </p:spPr>
      </p:pic>
    </p:spTree>
    <p:extLst>
      <p:ext uri="{BB962C8B-B14F-4D97-AF65-F5344CB8AC3E}">
        <p14:creationId xmlns:p14="http://schemas.microsoft.com/office/powerpoint/2010/main" val="26884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30044-184F-4029-B976-FB98A869A3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8BA5664-B0C7-42F5-8CB7-373A41AE432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8ADE1A6-68A3-4282-B977-BAD6C45DEFD2}"/>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B76E270F-F582-4388-9CA6-FC9EDCAF12A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9CE34A0-F111-428D-A0BA-22BE804D528D}"/>
              </a:ext>
            </a:extLst>
          </p:cNvPr>
          <p:cNvSpPr>
            <a:spLocks noGrp="1"/>
          </p:cNvSpPr>
          <p:nvPr>
            <p:ph type="body" sz="quarter" idx="13"/>
          </p:nvPr>
        </p:nvSpPr>
        <p:spPr/>
        <p:txBody>
          <a:bodyPr/>
          <a:lstStyle/>
          <a:p>
            <a:endParaRPr lang="en-ZA"/>
          </a:p>
        </p:txBody>
      </p:sp>
      <p:grpSp>
        <p:nvGrpSpPr>
          <p:cNvPr id="37" name="Group 36">
            <a:extLst>
              <a:ext uri="{FF2B5EF4-FFF2-40B4-BE49-F238E27FC236}">
                <a16:creationId xmlns:a16="http://schemas.microsoft.com/office/drawing/2014/main" id="{228E0D5D-BF50-4DC0-AF24-818E9BAF8364}"/>
              </a:ext>
            </a:extLst>
          </p:cNvPr>
          <p:cNvGrpSpPr/>
          <p:nvPr/>
        </p:nvGrpSpPr>
        <p:grpSpPr>
          <a:xfrm>
            <a:off x="722021" y="1878265"/>
            <a:ext cx="10205356" cy="4314617"/>
            <a:chOff x="722021" y="1878265"/>
            <a:chExt cx="8920839" cy="4314617"/>
          </a:xfrm>
        </p:grpSpPr>
        <p:sp>
          <p:nvSpPr>
            <p:cNvPr id="7" name="Rectangle 6">
              <a:extLst>
                <a:ext uri="{FF2B5EF4-FFF2-40B4-BE49-F238E27FC236}">
                  <a16:creationId xmlns:a16="http://schemas.microsoft.com/office/drawing/2014/main" id="{1CA75B68-2C9E-48E6-9922-29841CD316C9}"/>
                </a:ext>
              </a:extLst>
            </p:cNvPr>
            <p:cNvSpPr/>
            <p:nvPr/>
          </p:nvSpPr>
          <p:spPr>
            <a:xfrm>
              <a:off x="722021"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24FB15A2-0FB6-4C0A-AEA8-B1F7014ACDD3}"/>
                </a:ext>
              </a:extLst>
            </p:cNvPr>
            <p:cNvSpPr/>
            <p:nvPr/>
          </p:nvSpPr>
          <p:spPr>
            <a:xfrm>
              <a:off x="4568099"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827054CF-61BC-42F6-84C7-822B4BED64BE}"/>
                </a:ext>
              </a:extLst>
            </p:cNvPr>
            <p:cNvSpPr/>
            <p:nvPr/>
          </p:nvSpPr>
          <p:spPr>
            <a:xfrm>
              <a:off x="3286073"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B225C12B-5500-426A-946C-132CC952F2F7}"/>
                </a:ext>
              </a:extLst>
            </p:cNvPr>
            <p:cNvSpPr/>
            <p:nvPr/>
          </p:nvSpPr>
          <p:spPr>
            <a:xfrm>
              <a:off x="2004047"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2D93D57A-7508-4A10-92C4-2B361959BB75}"/>
                </a:ext>
              </a:extLst>
            </p:cNvPr>
            <p:cNvSpPr/>
            <p:nvPr/>
          </p:nvSpPr>
          <p:spPr>
            <a:xfrm>
              <a:off x="8414177"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D276F05C-AAB1-4694-AD31-7FD20EAB02A0}"/>
                </a:ext>
              </a:extLst>
            </p:cNvPr>
            <p:cNvSpPr/>
            <p:nvPr/>
          </p:nvSpPr>
          <p:spPr>
            <a:xfrm>
              <a:off x="7132151"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0447D8D1-F01D-4D05-8B78-F34773168BF6}"/>
                </a:ext>
              </a:extLst>
            </p:cNvPr>
            <p:cNvSpPr/>
            <p:nvPr/>
          </p:nvSpPr>
          <p:spPr>
            <a:xfrm>
              <a:off x="5850125" y="1878265"/>
              <a:ext cx="1228683" cy="4314617"/>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Box 13">
              <a:extLst>
                <a:ext uri="{FF2B5EF4-FFF2-40B4-BE49-F238E27FC236}">
                  <a16:creationId xmlns:a16="http://schemas.microsoft.com/office/drawing/2014/main" id="{5C5F75E1-C95E-4988-96F4-F9005B429DAD}"/>
                </a:ext>
              </a:extLst>
            </p:cNvPr>
            <p:cNvSpPr txBox="1"/>
            <p:nvPr/>
          </p:nvSpPr>
          <p:spPr>
            <a:xfrm>
              <a:off x="814886" y="1899709"/>
              <a:ext cx="1040606" cy="430887"/>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STRATEGY</a:t>
              </a:r>
            </a:p>
            <a:p>
              <a:pPr algn="ctr"/>
              <a:r>
                <a:rPr lang="en-US" sz="1100" b="1" dirty="0">
                  <a:solidFill>
                    <a:schemeClr val="tx2"/>
                  </a:solidFill>
                  <a:ea typeface="League Spartan" charset="0"/>
                  <a:cs typeface="Poppins" pitchFamily="2" charset="77"/>
                </a:rPr>
                <a:t>&amp; BUSINESS</a:t>
              </a:r>
            </a:p>
          </p:txBody>
        </p:sp>
        <p:sp>
          <p:nvSpPr>
            <p:cNvPr id="15" name="TextBox 14">
              <a:extLst>
                <a:ext uri="{FF2B5EF4-FFF2-40B4-BE49-F238E27FC236}">
                  <a16:creationId xmlns:a16="http://schemas.microsoft.com/office/drawing/2014/main" id="{5C444838-AD14-41A8-92FC-8B3F44D4C258}"/>
                </a:ext>
              </a:extLst>
            </p:cNvPr>
            <p:cNvSpPr txBox="1"/>
            <p:nvPr/>
          </p:nvSpPr>
          <p:spPr>
            <a:xfrm>
              <a:off x="2022457" y="2068987"/>
              <a:ext cx="1191865" cy="261610"/>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PREPARATION</a:t>
              </a:r>
            </a:p>
          </p:txBody>
        </p:sp>
        <p:sp>
          <p:nvSpPr>
            <p:cNvPr id="16" name="TextBox 15">
              <a:extLst>
                <a:ext uri="{FF2B5EF4-FFF2-40B4-BE49-F238E27FC236}">
                  <a16:creationId xmlns:a16="http://schemas.microsoft.com/office/drawing/2014/main" id="{91934826-5A22-4017-AB1B-0DE9ABE3A7AA}"/>
                </a:ext>
              </a:extLst>
            </p:cNvPr>
            <p:cNvSpPr txBox="1"/>
            <p:nvPr/>
          </p:nvSpPr>
          <p:spPr>
            <a:xfrm>
              <a:off x="3536405" y="2068987"/>
              <a:ext cx="728020" cy="261610"/>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DESIGN</a:t>
              </a:r>
            </a:p>
          </p:txBody>
        </p:sp>
        <p:sp>
          <p:nvSpPr>
            <p:cNvPr id="17" name="TextBox 16">
              <a:extLst>
                <a:ext uri="{FF2B5EF4-FFF2-40B4-BE49-F238E27FC236}">
                  <a16:creationId xmlns:a16="http://schemas.microsoft.com/office/drawing/2014/main" id="{F276CA5C-8A45-4E5E-AD22-C6E3FDB64301}"/>
                </a:ext>
              </a:extLst>
            </p:cNvPr>
            <p:cNvSpPr txBox="1"/>
            <p:nvPr/>
          </p:nvSpPr>
          <p:spPr>
            <a:xfrm>
              <a:off x="4762198" y="1899709"/>
              <a:ext cx="840486" cy="430887"/>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DEVELOP</a:t>
              </a:r>
            </a:p>
            <a:p>
              <a:pPr algn="ctr"/>
              <a:r>
                <a:rPr lang="en-US" sz="1100" b="1" dirty="0">
                  <a:solidFill>
                    <a:schemeClr val="tx2"/>
                  </a:solidFill>
                  <a:ea typeface="League Spartan" charset="0"/>
                  <a:cs typeface="Poppins" pitchFamily="2" charset="77"/>
                </a:rPr>
                <a:t>&amp; TEST</a:t>
              </a:r>
            </a:p>
          </p:txBody>
        </p:sp>
        <p:sp>
          <p:nvSpPr>
            <p:cNvPr id="18" name="TextBox 17">
              <a:extLst>
                <a:ext uri="{FF2B5EF4-FFF2-40B4-BE49-F238E27FC236}">
                  <a16:creationId xmlns:a16="http://schemas.microsoft.com/office/drawing/2014/main" id="{95BA3933-5F8E-44A9-849B-225638B2D4B9}"/>
                </a:ext>
              </a:extLst>
            </p:cNvPr>
            <p:cNvSpPr txBox="1"/>
            <p:nvPr/>
          </p:nvSpPr>
          <p:spPr>
            <a:xfrm>
              <a:off x="5944163" y="1899709"/>
              <a:ext cx="1040606" cy="430887"/>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TRAINING</a:t>
              </a:r>
            </a:p>
            <a:p>
              <a:pPr algn="ctr"/>
              <a:r>
                <a:rPr lang="en-US" sz="1100" b="1" dirty="0">
                  <a:solidFill>
                    <a:schemeClr val="tx2"/>
                  </a:solidFill>
                  <a:ea typeface="League Spartan" charset="0"/>
                  <a:cs typeface="Poppins" pitchFamily="2" charset="77"/>
                </a:rPr>
                <a:t>&amp; BUSINESS</a:t>
              </a:r>
            </a:p>
          </p:txBody>
        </p:sp>
        <p:sp>
          <p:nvSpPr>
            <p:cNvPr id="19" name="TextBox 18">
              <a:extLst>
                <a:ext uri="{FF2B5EF4-FFF2-40B4-BE49-F238E27FC236}">
                  <a16:creationId xmlns:a16="http://schemas.microsoft.com/office/drawing/2014/main" id="{EE4DBDD3-E0F7-4F44-916D-FE17364CE93E}"/>
                </a:ext>
              </a:extLst>
            </p:cNvPr>
            <p:cNvSpPr txBox="1"/>
            <p:nvPr/>
          </p:nvSpPr>
          <p:spPr>
            <a:xfrm>
              <a:off x="7236609" y="1899709"/>
              <a:ext cx="1019767" cy="430887"/>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SUPPORT &amp;</a:t>
              </a:r>
            </a:p>
            <a:p>
              <a:pPr algn="ctr"/>
              <a:r>
                <a:rPr lang="en-US" sz="1100" b="1" dirty="0">
                  <a:solidFill>
                    <a:schemeClr val="tx2"/>
                  </a:solidFill>
                  <a:ea typeface="League Spartan" charset="0"/>
                  <a:cs typeface="Poppins" pitchFamily="2" charset="77"/>
                </a:rPr>
                <a:t>BENEFITS</a:t>
              </a:r>
            </a:p>
          </p:txBody>
        </p:sp>
        <p:sp>
          <p:nvSpPr>
            <p:cNvPr id="20" name="TextBox 19">
              <a:extLst>
                <a:ext uri="{FF2B5EF4-FFF2-40B4-BE49-F238E27FC236}">
                  <a16:creationId xmlns:a16="http://schemas.microsoft.com/office/drawing/2014/main" id="{77C6395E-19A9-4F1B-A2AC-3F0846CC1D3A}"/>
                </a:ext>
              </a:extLst>
            </p:cNvPr>
            <p:cNvSpPr txBox="1"/>
            <p:nvPr/>
          </p:nvSpPr>
          <p:spPr>
            <a:xfrm>
              <a:off x="8714875" y="2068987"/>
              <a:ext cx="627288" cy="261610"/>
            </a:xfrm>
            <a:prstGeom prst="rect">
              <a:avLst/>
            </a:prstGeom>
            <a:noFill/>
          </p:spPr>
          <p:txBody>
            <a:bodyPr wrap="square" rtlCol="0" anchor="b" anchorCtr="0">
              <a:spAutoFit/>
            </a:bodyPr>
            <a:lstStyle/>
            <a:p>
              <a:pPr algn="ctr"/>
              <a:r>
                <a:rPr lang="en-US" sz="1100" b="1" dirty="0">
                  <a:solidFill>
                    <a:schemeClr val="tx2"/>
                  </a:solidFill>
                  <a:ea typeface="League Spartan" charset="0"/>
                  <a:cs typeface="Poppins" pitchFamily="2" charset="77"/>
                </a:rPr>
                <a:t>CLOSE</a:t>
              </a:r>
            </a:p>
          </p:txBody>
        </p:sp>
        <p:sp>
          <p:nvSpPr>
            <p:cNvPr id="21" name="Right Arrow 17">
              <a:extLst>
                <a:ext uri="{FF2B5EF4-FFF2-40B4-BE49-F238E27FC236}">
                  <a16:creationId xmlns:a16="http://schemas.microsoft.com/office/drawing/2014/main" id="{136759A2-68DF-461C-B95F-17F5ACB53A0E}"/>
                </a:ext>
              </a:extLst>
            </p:cNvPr>
            <p:cNvSpPr/>
            <p:nvPr/>
          </p:nvSpPr>
          <p:spPr>
            <a:xfrm>
              <a:off x="722021" y="2431740"/>
              <a:ext cx="8898520" cy="4725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ight Arrow 18">
              <a:extLst>
                <a:ext uri="{FF2B5EF4-FFF2-40B4-BE49-F238E27FC236}">
                  <a16:creationId xmlns:a16="http://schemas.microsoft.com/office/drawing/2014/main" id="{BCE29721-EED9-4094-9150-A99A33FFDF57}"/>
                </a:ext>
              </a:extLst>
            </p:cNvPr>
            <p:cNvSpPr/>
            <p:nvPr/>
          </p:nvSpPr>
          <p:spPr>
            <a:xfrm>
              <a:off x="722021" y="2956429"/>
              <a:ext cx="8898520" cy="472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ight Arrow 19">
              <a:extLst>
                <a:ext uri="{FF2B5EF4-FFF2-40B4-BE49-F238E27FC236}">
                  <a16:creationId xmlns:a16="http://schemas.microsoft.com/office/drawing/2014/main" id="{4D307C48-7E61-4CDD-A196-1A1731B2A690}"/>
                </a:ext>
              </a:extLst>
            </p:cNvPr>
            <p:cNvSpPr/>
            <p:nvPr/>
          </p:nvSpPr>
          <p:spPr>
            <a:xfrm>
              <a:off x="722021" y="3481118"/>
              <a:ext cx="8898520" cy="47257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ight Arrow 20">
              <a:extLst>
                <a:ext uri="{FF2B5EF4-FFF2-40B4-BE49-F238E27FC236}">
                  <a16:creationId xmlns:a16="http://schemas.microsoft.com/office/drawing/2014/main" id="{0DF1DF6E-AEFC-48F8-8780-FCFC1F5C7DC8}"/>
                </a:ext>
              </a:extLst>
            </p:cNvPr>
            <p:cNvSpPr/>
            <p:nvPr/>
          </p:nvSpPr>
          <p:spPr>
            <a:xfrm>
              <a:off x="722021" y="4005807"/>
              <a:ext cx="8898520" cy="47257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ight Arrow 21">
              <a:extLst>
                <a:ext uri="{FF2B5EF4-FFF2-40B4-BE49-F238E27FC236}">
                  <a16:creationId xmlns:a16="http://schemas.microsoft.com/office/drawing/2014/main" id="{1394CE1C-8724-4306-A819-56AC337E5A00}"/>
                </a:ext>
              </a:extLst>
            </p:cNvPr>
            <p:cNvSpPr/>
            <p:nvPr/>
          </p:nvSpPr>
          <p:spPr>
            <a:xfrm>
              <a:off x="722021" y="4530496"/>
              <a:ext cx="8898520" cy="47257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ight Arrow 22">
              <a:extLst>
                <a:ext uri="{FF2B5EF4-FFF2-40B4-BE49-F238E27FC236}">
                  <a16:creationId xmlns:a16="http://schemas.microsoft.com/office/drawing/2014/main" id="{959F518A-7FF5-4CD4-97E0-2F70726A8BCD}"/>
                </a:ext>
              </a:extLst>
            </p:cNvPr>
            <p:cNvSpPr/>
            <p:nvPr/>
          </p:nvSpPr>
          <p:spPr>
            <a:xfrm>
              <a:off x="722021" y="5581729"/>
              <a:ext cx="8898520" cy="472571"/>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ight Arrow 23">
              <a:extLst>
                <a:ext uri="{FF2B5EF4-FFF2-40B4-BE49-F238E27FC236}">
                  <a16:creationId xmlns:a16="http://schemas.microsoft.com/office/drawing/2014/main" id="{1732F351-825F-414E-9598-EEF7D6C3C876}"/>
                </a:ext>
              </a:extLst>
            </p:cNvPr>
            <p:cNvSpPr/>
            <p:nvPr/>
          </p:nvSpPr>
          <p:spPr>
            <a:xfrm>
              <a:off x="722021" y="5055185"/>
              <a:ext cx="8898520" cy="47257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TextBox 27">
              <a:extLst>
                <a:ext uri="{FF2B5EF4-FFF2-40B4-BE49-F238E27FC236}">
                  <a16:creationId xmlns:a16="http://schemas.microsoft.com/office/drawing/2014/main" id="{ABBAB3FF-3B44-4ED9-BFA3-93EBBD508C4E}"/>
                </a:ext>
              </a:extLst>
            </p:cNvPr>
            <p:cNvSpPr txBox="1"/>
            <p:nvPr/>
          </p:nvSpPr>
          <p:spPr>
            <a:xfrm>
              <a:off x="2894104" y="2523977"/>
              <a:ext cx="4643123"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STAGE Management</a:t>
              </a:r>
            </a:p>
          </p:txBody>
        </p:sp>
        <p:sp>
          <p:nvSpPr>
            <p:cNvPr id="29" name="TextBox 28">
              <a:extLst>
                <a:ext uri="{FF2B5EF4-FFF2-40B4-BE49-F238E27FC236}">
                  <a16:creationId xmlns:a16="http://schemas.microsoft.com/office/drawing/2014/main" id="{C7ECCA37-B7D7-4437-98D3-C3F2EDB3AEAD}"/>
                </a:ext>
              </a:extLst>
            </p:cNvPr>
            <p:cNvSpPr txBox="1"/>
            <p:nvPr/>
          </p:nvSpPr>
          <p:spPr>
            <a:xfrm>
              <a:off x="4025580" y="3048666"/>
              <a:ext cx="2380166"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Planning</a:t>
              </a:r>
            </a:p>
          </p:txBody>
        </p:sp>
        <p:sp>
          <p:nvSpPr>
            <p:cNvPr id="30" name="TextBox 29">
              <a:extLst>
                <a:ext uri="{FF2B5EF4-FFF2-40B4-BE49-F238E27FC236}">
                  <a16:creationId xmlns:a16="http://schemas.microsoft.com/office/drawing/2014/main" id="{7F3D6269-BE28-47AE-96B4-26489191DEAC}"/>
                </a:ext>
              </a:extLst>
            </p:cNvPr>
            <p:cNvSpPr txBox="1"/>
            <p:nvPr/>
          </p:nvSpPr>
          <p:spPr>
            <a:xfrm>
              <a:off x="4115518" y="3573355"/>
              <a:ext cx="2200294"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Control</a:t>
              </a:r>
            </a:p>
          </p:txBody>
        </p:sp>
        <p:sp>
          <p:nvSpPr>
            <p:cNvPr id="31" name="TextBox 30">
              <a:extLst>
                <a:ext uri="{FF2B5EF4-FFF2-40B4-BE49-F238E27FC236}">
                  <a16:creationId xmlns:a16="http://schemas.microsoft.com/office/drawing/2014/main" id="{CACC3A4C-B26D-4B5D-96D2-949A707D396E}"/>
                </a:ext>
              </a:extLst>
            </p:cNvPr>
            <p:cNvSpPr txBox="1"/>
            <p:nvPr/>
          </p:nvSpPr>
          <p:spPr>
            <a:xfrm>
              <a:off x="2931814" y="4098044"/>
              <a:ext cx="4567696"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Team Management</a:t>
              </a:r>
            </a:p>
          </p:txBody>
        </p:sp>
        <p:sp>
          <p:nvSpPr>
            <p:cNvPr id="32" name="TextBox 31">
              <a:extLst>
                <a:ext uri="{FF2B5EF4-FFF2-40B4-BE49-F238E27FC236}">
                  <a16:creationId xmlns:a16="http://schemas.microsoft.com/office/drawing/2014/main" id="{AB430E68-02C1-474E-B776-EBC105D44867}"/>
                </a:ext>
              </a:extLst>
            </p:cNvPr>
            <p:cNvSpPr txBox="1"/>
            <p:nvPr/>
          </p:nvSpPr>
          <p:spPr>
            <a:xfrm>
              <a:off x="3291570" y="4622733"/>
              <a:ext cx="3848191"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Communication</a:t>
              </a:r>
            </a:p>
          </p:txBody>
        </p:sp>
        <p:sp>
          <p:nvSpPr>
            <p:cNvPr id="33" name="TextBox 32">
              <a:extLst>
                <a:ext uri="{FF2B5EF4-FFF2-40B4-BE49-F238E27FC236}">
                  <a16:creationId xmlns:a16="http://schemas.microsoft.com/office/drawing/2014/main" id="{BD2E880A-51B9-402F-AAD1-6E8F2787246B}"/>
                </a:ext>
              </a:extLst>
            </p:cNvPr>
            <p:cNvSpPr txBox="1"/>
            <p:nvPr/>
          </p:nvSpPr>
          <p:spPr>
            <a:xfrm>
              <a:off x="3567186" y="5147422"/>
              <a:ext cx="3296958"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Procurement</a:t>
              </a:r>
            </a:p>
          </p:txBody>
        </p:sp>
        <p:sp>
          <p:nvSpPr>
            <p:cNvPr id="34" name="TextBox 33">
              <a:extLst>
                <a:ext uri="{FF2B5EF4-FFF2-40B4-BE49-F238E27FC236}">
                  <a16:creationId xmlns:a16="http://schemas.microsoft.com/office/drawing/2014/main" id="{0BFCAB90-0CA5-47A7-ADA0-710A29101AF0}"/>
                </a:ext>
              </a:extLst>
            </p:cNvPr>
            <p:cNvSpPr txBox="1"/>
            <p:nvPr/>
          </p:nvSpPr>
          <p:spPr>
            <a:xfrm>
              <a:off x="3781878" y="5673966"/>
              <a:ext cx="2867575" cy="261610"/>
            </a:xfrm>
            <a:prstGeom prst="rect">
              <a:avLst/>
            </a:prstGeom>
            <a:noFill/>
          </p:spPr>
          <p:txBody>
            <a:bodyPr wrap="square" rtlCol="0" anchor="ctr" anchorCtr="0">
              <a:spAutoFit/>
            </a:bodyPr>
            <a:lstStyle/>
            <a:p>
              <a:pPr algn="ctr"/>
              <a:r>
                <a:rPr lang="en-US" sz="1100" dirty="0">
                  <a:solidFill>
                    <a:schemeClr val="bg1"/>
                  </a:solidFill>
                  <a:ea typeface="Lato Light" panose="020F0502020204030203" pitchFamily="34" charset="0"/>
                  <a:cs typeface="Lato Light" panose="020F0502020204030203" pitchFamily="34" charset="0"/>
                </a:rPr>
                <a:t>Integration</a:t>
              </a:r>
            </a:p>
          </p:txBody>
        </p:sp>
      </p:grpSp>
    </p:spTree>
    <p:extLst>
      <p:ext uri="{BB962C8B-B14F-4D97-AF65-F5344CB8AC3E}">
        <p14:creationId xmlns:p14="http://schemas.microsoft.com/office/powerpoint/2010/main" val="36759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533CB-02C4-43B8-82BB-BB2ACAFF2C7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3D3BBD4-EABD-4295-B101-3268800DE94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C69C121-2AC4-419A-B3D0-A3F3A54F4949}"/>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B897C2F0-4485-4E99-B4FE-389D64AEC09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6F94A1D-7C6B-46D3-A840-852BA0441169}"/>
              </a:ext>
            </a:extLst>
          </p:cNvPr>
          <p:cNvSpPr>
            <a:spLocks noGrp="1"/>
          </p:cNvSpPr>
          <p:nvPr>
            <p:ph type="body" sz="quarter" idx="13"/>
          </p:nvPr>
        </p:nvSpPr>
        <p:spPr/>
        <p:txBody>
          <a:bodyPr/>
          <a:lstStyle/>
          <a:p>
            <a:endParaRPr lang="en-ZA"/>
          </a:p>
        </p:txBody>
      </p:sp>
      <p:grpSp>
        <p:nvGrpSpPr>
          <p:cNvPr id="35" name="Group 34">
            <a:extLst>
              <a:ext uri="{FF2B5EF4-FFF2-40B4-BE49-F238E27FC236}">
                <a16:creationId xmlns:a16="http://schemas.microsoft.com/office/drawing/2014/main" id="{5FF7F735-44A9-46AB-9800-4CC7BF248D55}"/>
              </a:ext>
            </a:extLst>
          </p:cNvPr>
          <p:cNvGrpSpPr/>
          <p:nvPr/>
        </p:nvGrpSpPr>
        <p:grpSpPr>
          <a:xfrm>
            <a:off x="510270" y="1718577"/>
            <a:ext cx="10643470" cy="4523727"/>
            <a:chOff x="671283" y="2090820"/>
            <a:chExt cx="9130024" cy="4158285"/>
          </a:xfrm>
        </p:grpSpPr>
        <p:sp>
          <p:nvSpPr>
            <p:cNvPr id="7" name="Rectangle 6">
              <a:extLst>
                <a:ext uri="{FF2B5EF4-FFF2-40B4-BE49-F238E27FC236}">
                  <a16:creationId xmlns:a16="http://schemas.microsoft.com/office/drawing/2014/main" id="{2E0200C6-E6F0-4AF8-ABD4-E45EDFB0C83A}"/>
                </a:ext>
              </a:extLst>
            </p:cNvPr>
            <p:cNvSpPr/>
            <p:nvPr/>
          </p:nvSpPr>
          <p:spPr>
            <a:xfrm>
              <a:off x="671283" y="5417960"/>
              <a:ext cx="1721855" cy="831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a:extLst>
                <a:ext uri="{FF2B5EF4-FFF2-40B4-BE49-F238E27FC236}">
                  <a16:creationId xmlns:a16="http://schemas.microsoft.com/office/drawing/2014/main" id="{616D4B36-0395-4969-A0C3-9A01525C5FC4}"/>
                </a:ext>
              </a:extLst>
            </p:cNvPr>
            <p:cNvSpPr/>
            <p:nvPr/>
          </p:nvSpPr>
          <p:spPr>
            <a:xfrm>
              <a:off x="1175920" y="4586815"/>
              <a:ext cx="1721855" cy="831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a16="http://schemas.microsoft.com/office/drawing/2014/main" id="{B1DDEBF1-8383-436B-902F-A8681E45A142}"/>
                </a:ext>
              </a:extLst>
            </p:cNvPr>
            <p:cNvSpPr/>
            <p:nvPr/>
          </p:nvSpPr>
          <p:spPr>
            <a:xfrm>
              <a:off x="1680557" y="3755670"/>
              <a:ext cx="1721855" cy="8311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Rectangle 9">
              <a:extLst>
                <a:ext uri="{FF2B5EF4-FFF2-40B4-BE49-F238E27FC236}">
                  <a16:creationId xmlns:a16="http://schemas.microsoft.com/office/drawing/2014/main" id="{E4BFA64C-A45C-445C-8C52-44AEA34F4B2B}"/>
                </a:ext>
              </a:extLst>
            </p:cNvPr>
            <p:cNvSpPr/>
            <p:nvPr/>
          </p:nvSpPr>
          <p:spPr>
            <a:xfrm>
              <a:off x="2185194" y="2924524"/>
              <a:ext cx="1721855" cy="831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Rectangle 10">
              <a:extLst>
                <a:ext uri="{FF2B5EF4-FFF2-40B4-BE49-F238E27FC236}">
                  <a16:creationId xmlns:a16="http://schemas.microsoft.com/office/drawing/2014/main" id="{2328850D-5D33-4279-BC5D-8A5784B76C16}"/>
                </a:ext>
              </a:extLst>
            </p:cNvPr>
            <p:cNvSpPr/>
            <p:nvPr/>
          </p:nvSpPr>
          <p:spPr>
            <a:xfrm>
              <a:off x="2689831" y="2093379"/>
              <a:ext cx="1721855" cy="8311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TextBox 11">
              <a:extLst>
                <a:ext uri="{FF2B5EF4-FFF2-40B4-BE49-F238E27FC236}">
                  <a16:creationId xmlns:a16="http://schemas.microsoft.com/office/drawing/2014/main" id="{548A60F5-DF41-41B8-A80E-238264B2E181}"/>
                </a:ext>
              </a:extLst>
            </p:cNvPr>
            <p:cNvSpPr txBox="1"/>
            <p:nvPr/>
          </p:nvSpPr>
          <p:spPr>
            <a:xfrm>
              <a:off x="976548" y="5508183"/>
              <a:ext cx="1111326" cy="650701"/>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LEVEL 1 – </a:t>
              </a:r>
            </a:p>
            <a:p>
              <a:pPr algn="ctr"/>
              <a:r>
                <a:rPr lang="en-US" sz="2000" b="1" dirty="0">
                  <a:solidFill>
                    <a:schemeClr val="bg1"/>
                  </a:solidFill>
                  <a:ea typeface="League Spartan" charset="0"/>
                  <a:cs typeface="Poppins" pitchFamily="2" charset="77"/>
                </a:rPr>
                <a:t>INITIATE</a:t>
              </a:r>
            </a:p>
          </p:txBody>
        </p:sp>
        <p:sp>
          <p:nvSpPr>
            <p:cNvPr id="13" name="TextBox 12">
              <a:extLst>
                <a:ext uri="{FF2B5EF4-FFF2-40B4-BE49-F238E27FC236}">
                  <a16:creationId xmlns:a16="http://schemas.microsoft.com/office/drawing/2014/main" id="{B8E9B2FF-9C6A-4226-BEBD-7801E05438E0}"/>
                </a:ext>
              </a:extLst>
            </p:cNvPr>
            <p:cNvSpPr txBox="1"/>
            <p:nvPr/>
          </p:nvSpPr>
          <p:spPr>
            <a:xfrm>
              <a:off x="1460557" y="4677040"/>
              <a:ext cx="1152580" cy="650701"/>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LEVEL 2 – </a:t>
              </a:r>
            </a:p>
            <a:p>
              <a:pPr algn="ctr"/>
              <a:r>
                <a:rPr lang="en-US" sz="2000" b="1" dirty="0">
                  <a:solidFill>
                    <a:schemeClr val="bg1"/>
                  </a:solidFill>
                  <a:ea typeface="League Spartan" charset="0"/>
                  <a:cs typeface="Poppins" pitchFamily="2" charset="77"/>
                </a:rPr>
                <a:t>DEVELOP</a:t>
              </a:r>
            </a:p>
          </p:txBody>
        </p:sp>
        <p:sp>
          <p:nvSpPr>
            <p:cNvPr id="14" name="TextBox 13">
              <a:extLst>
                <a:ext uri="{FF2B5EF4-FFF2-40B4-BE49-F238E27FC236}">
                  <a16:creationId xmlns:a16="http://schemas.microsoft.com/office/drawing/2014/main" id="{AD3BE89D-4663-4C6B-AB59-341EB47D6A83}"/>
                </a:ext>
              </a:extLst>
            </p:cNvPr>
            <p:cNvSpPr txBox="1"/>
            <p:nvPr/>
          </p:nvSpPr>
          <p:spPr>
            <a:xfrm>
              <a:off x="1821500" y="3845892"/>
              <a:ext cx="1439968" cy="650701"/>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LEVEL 3 – </a:t>
              </a:r>
            </a:p>
            <a:p>
              <a:pPr algn="ctr"/>
              <a:r>
                <a:rPr lang="en-US" sz="2000" b="1" dirty="0">
                  <a:solidFill>
                    <a:schemeClr val="bg1"/>
                  </a:solidFill>
                  <a:ea typeface="League Spartan" charset="0"/>
                  <a:cs typeface="Poppins" pitchFamily="2" charset="77"/>
                </a:rPr>
                <a:t>STANDARIZE</a:t>
              </a:r>
            </a:p>
          </p:txBody>
        </p:sp>
        <p:sp>
          <p:nvSpPr>
            <p:cNvPr id="15" name="TextBox 14">
              <a:extLst>
                <a:ext uri="{FF2B5EF4-FFF2-40B4-BE49-F238E27FC236}">
                  <a16:creationId xmlns:a16="http://schemas.microsoft.com/office/drawing/2014/main" id="{A1BE7181-62D1-4A2E-AC88-8FEA141D128A}"/>
                </a:ext>
              </a:extLst>
            </p:cNvPr>
            <p:cNvSpPr txBox="1"/>
            <p:nvPr/>
          </p:nvSpPr>
          <p:spPr>
            <a:xfrm>
              <a:off x="2464333" y="3014748"/>
              <a:ext cx="1163580" cy="650701"/>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LEVEL 4 – </a:t>
              </a:r>
            </a:p>
            <a:p>
              <a:pPr algn="ctr"/>
              <a:r>
                <a:rPr lang="en-US" sz="2000" b="1" dirty="0">
                  <a:solidFill>
                    <a:schemeClr val="bg1"/>
                  </a:solidFill>
                  <a:ea typeface="League Spartan" charset="0"/>
                  <a:cs typeface="Poppins" pitchFamily="2" charset="77"/>
                </a:rPr>
                <a:t>OPTIMIZE</a:t>
              </a:r>
            </a:p>
          </p:txBody>
        </p:sp>
        <p:sp>
          <p:nvSpPr>
            <p:cNvPr id="16" name="TextBox 15">
              <a:extLst>
                <a:ext uri="{FF2B5EF4-FFF2-40B4-BE49-F238E27FC236}">
                  <a16:creationId xmlns:a16="http://schemas.microsoft.com/office/drawing/2014/main" id="{7CA2D176-F9E5-4952-98D1-2A044DC63829}"/>
                </a:ext>
              </a:extLst>
            </p:cNvPr>
            <p:cNvSpPr txBox="1"/>
            <p:nvPr/>
          </p:nvSpPr>
          <p:spPr>
            <a:xfrm>
              <a:off x="2961408" y="2183602"/>
              <a:ext cx="1178706" cy="650701"/>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LEVEL 5 – </a:t>
              </a:r>
            </a:p>
            <a:p>
              <a:pPr algn="ctr"/>
              <a:r>
                <a:rPr lang="en-US" sz="2000" b="1" dirty="0">
                  <a:solidFill>
                    <a:schemeClr val="bg1"/>
                  </a:solidFill>
                  <a:ea typeface="League Spartan" charset="0"/>
                  <a:cs typeface="Poppins" pitchFamily="2" charset="77"/>
                </a:rPr>
                <a:t>INNOVATE</a:t>
              </a:r>
            </a:p>
          </p:txBody>
        </p:sp>
        <p:sp>
          <p:nvSpPr>
            <p:cNvPr id="17" name="Rectangle 16">
              <a:extLst>
                <a:ext uri="{FF2B5EF4-FFF2-40B4-BE49-F238E27FC236}">
                  <a16:creationId xmlns:a16="http://schemas.microsoft.com/office/drawing/2014/main" id="{279B3852-14AD-4D35-89A4-0A93021DBB4C}"/>
                </a:ext>
              </a:extLst>
            </p:cNvPr>
            <p:cNvSpPr/>
            <p:nvPr/>
          </p:nvSpPr>
          <p:spPr>
            <a:xfrm>
              <a:off x="2393137" y="5417960"/>
              <a:ext cx="3608973" cy="8311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8" name="Rectangle 17">
              <a:extLst>
                <a:ext uri="{FF2B5EF4-FFF2-40B4-BE49-F238E27FC236}">
                  <a16:creationId xmlns:a16="http://schemas.microsoft.com/office/drawing/2014/main" id="{267323BB-7051-41F4-AA0D-7E4B20AD5286}"/>
                </a:ext>
              </a:extLst>
            </p:cNvPr>
            <p:cNvSpPr/>
            <p:nvPr/>
          </p:nvSpPr>
          <p:spPr>
            <a:xfrm>
              <a:off x="2897774" y="4586814"/>
              <a:ext cx="3614062" cy="8311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Rectangle 18">
              <a:extLst>
                <a:ext uri="{FF2B5EF4-FFF2-40B4-BE49-F238E27FC236}">
                  <a16:creationId xmlns:a16="http://schemas.microsoft.com/office/drawing/2014/main" id="{E94F9AB9-3987-4F45-890C-A00CEF625E72}"/>
                </a:ext>
              </a:extLst>
            </p:cNvPr>
            <p:cNvSpPr/>
            <p:nvPr/>
          </p:nvSpPr>
          <p:spPr>
            <a:xfrm>
              <a:off x="3400593" y="3755668"/>
              <a:ext cx="3614062" cy="8311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 name="Rectangle 19">
              <a:extLst>
                <a:ext uri="{FF2B5EF4-FFF2-40B4-BE49-F238E27FC236}">
                  <a16:creationId xmlns:a16="http://schemas.microsoft.com/office/drawing/2014/main" id="{4171B9A0-E75F-4177-9F26-41CC789DFF3F}"/>
                </a:ext>
              </a:extLst>
            </p:cNvPr>
            <p:cNvSpPr/>
            <p:nvPr/>
          </p:nvSpPr>
          <p:spPr>
            <a:xfrm>
              <a:off x="3904735" y="2924522"/>
              <a:ext cx="3614062" cy="831145"/>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1" name="Rectangle 20">
              <a:extLst>
                <a:ext uri="{FF2B5EF4-FFF2-40B4-BE49-F238E27FC236}">
                  <a16:creationId xmlns:a16="http://schemas.microsoft.com/office/drawing/2014/main" id="{11349696-EFB8-4A53-B174-BD8BA021583B}"/>
                </a:ext>
              </a:extLst>
            </p:cNvPr>
            <p:cNvSpPr/>
            <p:nvPr/>
          </p:nvSpPr>
          <p:spPr>
            <a:xfrm>
              <a:off x="4411191" y="2090820"/>
              <a:ext cx="3610160" cy="8337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Subtitle 2">
              <a:extLst>
                <a:ext uri="{FF2B5EF4-FFF2-40B4-BE49-F238E27FC236}">
                  <a16:creationId xmlns:a16="http://schemas.microsoft.com/office/drawing/2014/main" id="{339DF45D-4FC9-4DBD-B9B1-58BE6F3FF5F6}"/>
                </a:ext>
              </a:extLst>
            </p:cNvPr>
            <p:cNvSpPr txBox="1">
              <a:spLocks/>
            </p:cNvSpPr>
            <p:nvPr/>
          </p:nvSpPr>
          <p:spPr>
            <a:xfrm>
              <a:off x="2661033" y="5727302"/>
              <a:ext cx="3122267" cy="2124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Light" panose="020F0502020204030203" pitchFamily="34" charset="0"/>
                  <a:cs typeface="Lato Light" panose="020F0502020204030203" pitchFamily="34" charset="0"/>
                </a:rPr>
                <a:t>Growing awareness</a:t>
              </a:r>
            </a:p>
          </p:txBody>
        </p:sp>
        <p:sp>
          <p:nvSpPr>
            <p:cNvPr id="23" name="Subtitle 2">
              <a:extLst>
                <a:ext uri="{FF2B5EF4-FFF2-40B4-BE49-F238E27FC236}">
                  <a16:creationId xmlns:a16="http://schemas.microsoft.com/office/drawing/2014/main" id="{8C842146-0120-4952-BE08-7AA637699543}"/>
                </a:ext>
              </a:extLst>
            </p:cNvPr>
            <p:cNvSpPr txBox="1">
              <a:spLocks/>
            </p:cNvSpPr>
            <p:nvPr/>
          </p:nvSpPr>
          <p:spPr>
            <a:xfrm>
              <a:off x="3170758" y="4896157"/>
              <a:ext cx="3122267" cy="2124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Light" panose="020F0502020204030203" pitchFamily="34" charset="0"/>
                  <a:cs typeface="Lato Light" panose="020F0502020204030203" pitchFamily="34" charset="0"/>
                </a:rPr>
                <a:t>Localized and repeatable practices</a:t>
              </a:r>
            </a:p>
          </p:txBody>
        </p:sp>
        <p:sp>
          <p:nvSpPr>
            <p:cNvPr id="24" name="Subtitle 2">
              <a:extLst>
                <a:ext uri="{FF2B5EF4-FFF2-40B4-BE49-F238E27FC236}">
                  <a16:creationId xmlns:a16="http://schemas.microsoft.com/office/drawing/2014/main" id="{B3B0923D-D9F2-4C7B-A1C3-A7BC30094E6D}"/>
                </a:ext>
              </a:extLst>
            </p:cNvPr>
            <p:cNvSpPr txBox="1">
              <a:spLocks/>
            </p:cNvSpPr>
            <p:nvPr/>
          </p:nvSpPr>
          <p:spPr>
            <a:xfrm>
              <a:off x="3673577" y="4065013"/>
              <a:ext cx="3122267" cy="2124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Light" panose="020F0502020204030203" pitchFamily="34" charset="0"/>
                  <a:cs typeface="Lato Light" panose="020F0502020204030203" pitchFamily="34" charset="0"/>
                </a:rPr>
                <a:t>Common processes and approaches</a:t>
              </a:r>
            </a:p>
          </p:txBody>
        </p:sp>
        <p:sp>
          <p:nvSpPr>
            <p:cNvPr id="25" name="Subtitle 2">
              <a:extLst>
                <a:ext uri="{FF2B5EF4-FFF2-40B4-BE49-F238E27FC236}">
                  <a16:creationId xmlns:a16="http://schemas.microsoft.com/office/drawing/2014/main" id="{C8D2FFE1-8CA8-48C3-8FD1-3DB5E93A9578}"/>
                </a:ext>
              </a:extLst>
            </p:cNvPr>
            <p:cNvSpPr txBox="1">
              <a:spLocks/>
            </p:cNvSpPr>
            <p:nvPr/>
          </p:nvSpPr>
          <p:spPr>
            <a:xfrm>
              <a:off x="4177720" y="3233867"/>
              <a:ext cx="3122267" cy="2124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Light" panose="020F0502020204030203" pitchFamily="34" charset="0"/>
                  <a:cs typeface="Lato Light" panose="020F0502020204030203" pitchFamily="34" charset="0"/>
                </a:rPr>
                <a:t>Measured and adaptive</a:t>
              </a:r>
            </a:p>
          </p:txBody>
        </p:sp>
        <p:sp>
          <p:nvSpPr>
            <p:cNvPr id="26" name="Subtitle 2">
              <a:extLst>
                <a:ext uri="{FF2B5EF4-FFF2-40B4-BE49-F238E27FC236}">
                  <a16:creationId xmlns:a16="http://schemas.microsoft.com/office/drawing/2014/main" id="{E8BD3469-3D01-468B-B0C0-06EE15708B6A}"/>
                </a:ext>
              </a:extLst>
            </p:cNvPr>
            <p:cNvSpPr txBox="1">
              <a:spLocks/>
            </p:cNvSpPr>
            <p:nvPr/>
          </p:nvSpPr>
          <p:spPr>
            <a:xfrm>
              <a:off x="4680274" y="2402722"/>
              <a:ext cx="3122267" cy="21245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Light" panose="020F0502020204030203" pitchFamily="34" charset="0"/>
                  <a:cs typeface="Lato Light" panose="020F0502020204030203" pitchFamily="34" charset="0"/>
                </a:rPr>
                <a:t>Continuously improving practices</a:t>
              </a:r>
            </a:p>
          </p:txBody>
        </p:sp>
        <p:sp>
          <p:nvSpPr>
            <p:cNvPr id="27" name="U-Turn Arrow 24">
              <a:extLst>
                <a:ext uri="{FF2B5EF4-FFF2-40B4-BE49-F238E27FC236}">
                  <a16:creationId xmlns:a16="http://schemas.microsoft.com/office/drawing/2014/main" id="{BCCC564C-B9B8-487F-B762-E142A957B39D}"/>
                </a:ext>
              </a:extLst>
            </p:cNvPr>
            <p:cNvSpPr/>
            <p:nvPr/>
          </p:nvSpPr>
          <p:spPr>
            <a:xfrm rot="5400000" flipH="1">
              <a:off x="6120394" y="5034707"/>
              <a:ext cx="831145" cy="1057166"/>
            </a:xfrm>
            <a:prstGeom prst="uturnArrow">
              <a:avLst>
                <a:gd name="adj1" fmla="val 3918"/>
                <a:gd name="adj2" fmla="val 5942"/>
                <a:gd name="adj3" fmla="val 10541"/>
                <a:gd name="adj4" fmla="val 45761"/>
                <a:gd name="adj5" fmla="val 52046"/>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8" name="U-Turn Arrow 26">
              <a:extLst>
                <a:ext uri="{FF2B5EF4-FFF2-40B4-BE49-F238E27FC236}">
                  <a16:creationId xmlns:a16="http://schemas.microsoft.com/office/drawing/2014/main" id="{64E70B33-0A37-4422-8A93-5C47D58E00EE}"/>
                </a:ext>
              </a:extLst>
            </p:cNvPr>
            <p:cNvSpPr/>
            <p:nvPr/>
          </p:nvSpPr>
          <p:spPr>
            <a:xfrm rot="5400000" flipH="1">
              <a:off x="6622948" y="4136825"/>
              <a:ext cx="831145" cy="1057166"/>
            </a:xfrm>
            <a:prstGeom prst="uturnArrow">
              <a:avLst>
                <a:gd name="adj1" fmla="val 3918"/>
                <a:gd name="adj2" fmla="val 5942"/>
                <a:gd name="adj3" fmla="val 10541"/>
                <a:gd name="adj4" fmla="val 45761"/>
                <a:gd name="adj5" fmla="val 52046"/>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9" name="U-Turn Arrow 27">
              <a:extLst>
                <a:ext uri="{FF2B5EF4-FFF2-40B4-BE49-F238E27FC236}">
                  <a16:creationId xmlns:a16="http://schemas.microsoft.com/office/drawing/2014/main" id="{5162CC62-BB85-432A-A2F3-934353F63744}"/>
                </a:ext>
              </a:extLst>
            </p:cNvPr>
            <p:cNvSpPr/>
            <p:nvPr/>
          </p:nvSpPr>
          <p:spPr>
            <a:xfrm rot="5400000" flipH="1">
              <a:off x="7129724" y="3237419"/>
              <a:ext cx="831145" cy="1057166"/>
            </a:xfrm>
            <a:prstGeom prst="uturnArrow">
              <a:avLst>
                <a:gd name="adj1" fmla="val 3918"/>
                <a:gd name="adj2" fmla="val 5942"/>
                <a:gd name="adj3" fmla="val 10541"/>
                <a:gd name="adj4" fmla="val 45761"/>
                <a:gd name="adj5" fmla="val 52046"/>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30" name="U-Turn Arrow 28">
              <a:extLst>
                <a:ext uri="{FF2B5EF4-FFF2-40B4-BE49-F238E27FC236}">
                  <a16:creationId xmlns:a16="http://schemas.microsoft.com/office/drawing/2014/main" id="{EFA2265C-9332-4129-968F-22B159094324}"/>
                </a:ext>
              </a:extLst>
            </p:cNvPr>
            <p:cNvSpPr/>
            <p:nvPr/>
          </p:nvSpPr>
          <p:spPr>
            <a:xfrm rot="5400000" flipH="1">
              <a:off x="7631807" y="2345128"/>
              <a:ext cx="831145" cy="1057166"/>
            </a:xfrm>
            <a:prstGeom prst="uturnArrow">
              <a:avLst>
                <a:gd name="adj1" fmla="val 3918"/>
                <a:gd name="adj2" fmla="val 5942"/>
                <a:gd name="adj3" fmla="val 10541"/>
                <a:gd name="adj4" fmla="val 45761"/>
                <a:gd name="adj5" fmla="val 52046"/>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31" name="TextBox 30">
              <a:extLst>
                <a:ext uri="{FF2B5EF4-FFF2-40B4-BE49-F238E27FC236}">
                  <a16:creationId xmlns:a16="http://schemas.microsoft.com/office/drawing/2014/main" id="{A7342DC6-8C86-44B3-AE8F-891FAA610027}"/>
                </a:ext>
              </a:extLst>
            </p:cNvPr>
            <p:cNvSpPr txBox="1"/>
            <p:nvPr/>
          </p:nvSpPr>
          <p:spPr>
            <a:xfrm>
              <a:off x="7224045" y="5403549"/>
              <a:ext cx="1067325" cy="480953"/>
            </a:xfrm>
            <a:prstGeom prst="rect">
              <a:avLst/>
            </a:prstGeom>
            <a:noFill/>
          </p:spPr>
          <p:txBody>
            <a:bodyPr wrap="none" rtlCol="0" anchor="ctr" anchorCtr="0">
              <a:spAutoFit/>
            </a:bodyPr>
            <a:lstStyle/>
            <a:p>
              <a:r>
                <a:rPr lang="en-US" sz="1400" b="1" dirty="0">
                  <a:ea typeface="League Spartan" charset="0"/>
                  <a:cs typeface="Poppins" pitchFamily="2" charset="77"/>
                </a:rPr>
                <a:t>AD HOC</a:t>
              </a:r>
            </a:p>
            <a:p>
              <a:r>
                <a:rPr lang="en-US" sz="1400" b="1" dirty="0">
                  <a:ea typeface="League Spartan" charset="0"/>
                  <a:cs typeface="Poppins" pitchFamily="2" charset="77"/>
                </a:rPr>
                <a:t>KNOWLEDGE</a:t>
              </a:r>
            </a:p>
          </p:txBody>
        </p:sp>
        <p:sp>
          <p:nvSpPr>
            <p:cNvPr id="32" name="TextBox 31">
              <a:extLst>
                <a:ext uri="{FF2B5EF4-FFF2-40B4-BE49-F238E27FC236}">
                  <a16:creationId xmlns:a16="http://schemas.microsoft.com/office/drawing/2014/main" id="{39C46249-CC97-4E9C-BD3A-70BDDEBBC630}"/>
                </a:ext>
              </a:extLst>
            </p:cNvPr>
            <p:cNvSpPr txBox="1"/>
            <p:nvPr/>
          </p:nvSpPr>
          <p:spPr>
            <a:xfrm>
              <a:off x="7695858" y="4454362"/>
              <a:ext cx="1067325" cy="480953"/>
            </a:xfrm>
            <a:prstGeom prst="rect">
              <a:avLst/>
            </a:prstGeom>
            <a:noFill/>
          </p:spPr>
          <p:txBody>
            <a:bodyPr wrap="none" rtlCol="0" anchor="ctr" anchorCtr="0">
              <a:spAutoFit/>
            </a:bodyPr>
            <a:lstStyle/>
            <a:p>
              <a:r>
                <a:rPr lang="en-US" sz="1400" b="1" dirty="0">
                  <a:ea typeface="League Spartan" charset="0"/>
                  <a:cs typeface="Poppins" pitchFamily="2" charset="77"/>
                </a:rPr>
                <a:t>APPLIED</a:t>
              </a:r>
            </a:p>
            <a:p>
              <a:r>
                <a:rPr lang="en-US" sz="1400" b="1" dirty="0">
                  <a:ea typeface="League Spartan" charset="0"/>
                  <a:cs typeface="Poppins" pitchFamily="2" charset="77"/>
                </a:rPr>
                <a:t>KNOWLEDGE</a:t>
              </a:r>
            </a:p>
          </p:txBody>
        </p:sp>
        <p:sp>
          <p:nvSpPr>
            <p:cNvPr id="33" name="TextBox 32">
              <a:extLst>
                <a:ext uri="{FF2B5EF4-FFF2-40B4-BE49-F238E27FC236}">
                  <a16:creationId xmlns:a16="http://schemas.microsoft.com/office/drawing/2014/main" id="{B8FB64AD-1E8D-4180-93E1-2DC6C575B5DE}"/>
                </a:ext>
              </a:extLst>
            </p:cNvPr>
            <p:cNvSpPr txBox="1"/>
            <p:nvPr/>
          </p:nvSpPr>
          <p:spPr>
            <a:xfrm>
              <a:off x="8200699" y="3590964"/>
              <a:ext cx="1067325" cy="480953"/>
            </a:xfrm>
            <a:prstGeom prst="rect">
              <a:avLst/>
            </a:prstGeom>
            <a:noFill/>
          </p:spPr>
          <p:txBody>
            <a:bodyPr wrap="none" rtlCol="0" anchor="ctr" anchorCtr="0">
              <a:spAutoFit/>
            </a:bodyPr>
            <a:lstStyle/>
            <a:p>
              <a:r>
                <a:rPr lang="en-US" sz="1400" b="1" dirty="0">
                  <a:ea typeface="League Spartan" charset="0"/>
                  <a:cs typeface="Poppins" pitchFamily="2" charset="77"/>
                </a:rPr>
                <a:t>ENABLE</a:t>
              </a:r>
            </a:p>
            <a:p>
              <a:r>
                <a:rPr lang="en-US" sz="1400" b="1" dirty="0">
                  <a:ea typeface="League Spartan" charset="0"/>
                  <a:cs typeface="Poppins" pitchFamily="2" charset="77"/>
                </a:rPr>
                <a:t>KNOWLEDGE</a:t>
              </a:r>
            </a:p>
          </p:txBody>
        </p:sp>
        <p:sp>
          <p:nvSpPr>
            <p:cNvPr id="34" name="TextBox 33">
              <a:extLst>
                <a:ext uri="{FF2B5EF4-FFF2-40B4-BE49-F238E27FC236}">
                  <a16:creationId xmlns:a16="http://schemas.microsoft.com/office/drawing/2014/main" id="{7DA84108-4EFE-4BE7-8C48-3A118EAE49CF}"/>
                </a:ext>
              </a:extLst>
            </p:cNvPr>
            <p:cNvSpPr txBox="1"/>
            <p:nvPr/>
          </p:nvSpPr>
          <p:spPr>
            <a:xfrm>
              <a:off x="8733982" y="2684045"/>
              <a:ext cx="1067325" cy="480953"/>
            </a:xfrm>
            <a:prstGeom prst="rect">
              <a:avLst/>
            </a:prstGeom>
            <a:noFill/>
          </p:spPr>
          <p:txBody>
            <a:bodyPr wrap="none" rtlCol="0" anchor="ctr" anchorCtr="0">
              <a:spAutoFit/>
            </a:bodyPr>
            <a:lstStyle/>
            <a:p>
              <a:r>
                <a:rPr lang="en-US" sz="1400" b="1" dirty="0">
                  <a:ea typeface="League Spartan" charset="0"/>
                  <a:cs typeface="Poppins" pitchFamily="2" charset="77"/>
                </a:rPr>
                <a:t>SCALABLE</a:t>
              </a:r>
            </a:p>
            <a:p>
              <a:r>
                <a:rPr lang="en-US" sz="1400" b="1" dirty="0">
                  <a:ea typeface="League Spartan" charset="0"/>
                  <a:cs typeface="Poppins" pitchFamily="2" charset="77"/>
                </a:rPr>
                <a:t>KNOWLEDGE</a:t>
              </a:r>
            </a:p>
          </p:txBody>
        </p:sp>
      </p:grpSp>
    </p:spTree>
    <p:extLst>
      <p:ext uri="{BB962C8B-B14F-4D97-AF65-F5344CB8AC3E}">
        <p14:creationId xmlns:p14="http://schemas.microsoft.com/office/powerpoint/2010/main" val="146521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24</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8EFDF-39BC-4C08-A20A-F2E94F699A7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4B90903-4D46-46B6-ACBE-65C4407E17D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1782C5D-912E-4A6C-8230-4479A5E0E0A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grpSp>
        <p:nvGrpSpPr>
          <p:cNvPr id="37" name="Group 36">
            <a:extLst>
              <a:ext uri="{FF2B5EF4-FFF2-40B4-BE49-F238E27FC236}">
                <a16:creationId xmlns:a16="http://schemas.microsoft.com/office/drawing/2014/main" id="{E994248C-40DA-45F2-9B21-FCC58E8D3DDA}"/>
              </a:ext>
            </a:extLst>
          </p:cNvPr>
          <p:cNvGrpSpPr/>
          <p:nvPr/>
        </p:nvGrpSpPr>
        <p:grpSpPr>
          <a:xfrm>
            <a:off x="514351" y="189137"/>
            <a:ext cx="10532213" cy="5925913"/>
            <a:chOff x="281703" y="0"/>
            <a:chExt cx="10236356" cy="5759450"/>
          </a:xfrm>
        </p:grpSpPr>
        <p:sp>
          <p:nvSpPr>
            <p:cNvPr id="7" name="Rectangle 6">
              <a:extLst>
                <a:ext uri="{FF2B5EF4-FFF2-40B4-BE49-F238E27FC236}">
                  <a16:creationId xmlns:a16="http://schemas.microsoft.com/office/drawing/2014/main" id="{47F1295C-0D9E-4004-BF33-23920CCE0E8A}"/>
                </a:ext>
              </a:extLst>
            </p:cNvPr>
            <p:cNvSpPr/>
            <p:nvPr/>
          </p:nvSpPr>
          <p:spPr>
            <a:xfrm>
              <a:off x="281703" y="0"/>
              <a:ext cx="5118178" cy="2578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AE59F2B4-E5A6-4068-BF76-227A101E9859}"/>
                </a:ext>
              </a:extLst>
            </p:cNvPr>
            <p:cNvSpPr/>
            <p:nvPr/>
          </p:nvSpPr>
          <p:spPr>
            <a:xfrm>
              <a:off x="5399881" y="0"/>
              <a:ext cx="5118178" cy="2578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273C5C8F-E1CA-4C71-92E8-358FD0D6C103}"/>
                </a:ext>
              </a:extLst>
            </p:cNvPr>
            <p:cNvSpPr/>
            <p:nvPr/>
          </p:nvSpPr>
          <p:spPr>
            <a:xfrm>
              <a:off x="281703" y="2578040"/>
              <a:ext cx="3413434" cy="3181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8E1D9405-382E-4651-BE4E-4E56F7FD4EFF}"/>
                </a:ext>
              </a:extLst>
            </p:cNvPr>
            <p:cNvSpPr/>
            <p:nvPr/>
          </p:nvSpPr>
          <p:spPr>
            <a:xfrm>
              <a:off x="3691191" y="2578040"/>
              <a:ext cx="3413434" cy="31814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04945C19-2A3E-4451-9C31-B7A2FDD01A48}"/>
                </a:ext>
              </a:extLst>
            </p:cNvPr>
            <p:cNvSpPr/>
            <p:nvPr/>
          </p:nvSpPr>
          <p:spPr>
            <a:xfrm>
              <a:off x="7100679" y="2578040"/>
              <a:ext cx="3413434" cy="3181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ight Arrow 6">
              <a:extLst>
                <a:ext uri="{FF2B5EF4-FFF2-40B4-BE49-F238E27FC236}">
                  <a16:creationId xmlns:a16="http://schemas.microsoft.com/office/drawing/2014/main" id="{357DA4D9-5CA7-4E74-B854-0C83A176F947}"/>
                </a:ext>
              </a:extLst>
            </p:cNvPr>
            <p:cNvSpPr/>
            <p:nvPr/>
          </p:nvSpPr>
          <p:spPr>
            <a:xfrm>
              <a:off x="5321282" y="1091553"/>
              <a:ext cx="619332" cy="394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Left Arrow 7">
              <a:extLst>
                <a:ext uri="{FF2B5EF4-FFF2-40B4-BE49-F238E27FC236}">
                  <a16:creationId xmlns:a16="http://schemas.microsoft.com/office/drawing/2014/main" id="{7394BC3C-D4D1-42C3-92CB-D934D86B137A}"/>
                </a:ext>
              </a:extLst>
            </p:cNvPr>
            <p:cNvSpPr/>
            <p:nvPr/>
          </p:nvSpPr>
          <p:spPr>
            <a:xfrm>
              <a:off x="3084822" y="3971278"/>
              <a:ext cx="619332" cy="394933"/>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Left Arrow 8">
              <a:extLst>
                <a:ext uri="{FF2B5EF4-FFF2-40B4-BE49-F238E27FC236}">
                  <a16:creationId xmlns:a16="http://schemas.microsoft.com/office/drawing/2014/main" id="{A9972ABA-F9E3-4430-9271-FFEAF0B33DFB}"/>
                </a:ext>
              </a:extLst>
            </p:cNvPr>
            <p:cNvSpPr/>
            <p:nvPr/>
          </p:nvSpPr>
          <p:spPr>
            <a:xfrm>
              <a:off x="6489239" y="3971278"/>
              <a:ext cx="619332" cy="394933"/>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Down Arrow 9">
              <a:extLst>
                <a:ext uri="{FF2B5EF4-FFF2-40B4-BE49-F238E27FC236}">
                  <a16:creationId xmlns:a16="http://schemas.microsoft.com/office/drawing/2014/main" id="{5088D336-B0B8-41BA-A180-DD9ADA766E25}"/>
                </a:ext>
              </a:extLst>
            </p:cNvPr>
            <p:cNvSpPr/>
            <p:nvPr/>
          </p:nvSpPr>
          <p:spPr>
            <a:xfrm>
              <a:off x="8615574" y="2578040"/>
              <a:ext cx="395482" cy="61818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Up Arrow 10">
              <a:extLst>
                <a:ext uri="{FF2B5EF4-FFF2-40B4-BE49-F238E27FC236}">
                  <a16:creationId xmlns:a16="http://schemas.microsoft.com/office/drawing/2014/main" id="{790BF945-85E4-4ACF-AF83-1603DB61CA87}"/>
                </a:ext>
              </a:extLst>
            </p:cNvPr>
            <p:cNvSpPr/>
            <p:nvPr/>
          </p:nvSpPr>
          <p:spPr>
            <a:xfrm>
              <a:off x="1792652" y="1959859"/>
              <a:ext cx="395482" cy="618181"/>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Oval 16">
              <a:extLst>
                <a:ext uri="{FF2B5EF4-FFF2-40B4-BE49-F238E27FC236}">
                  <a16:creationId xmlns:a16="http://schemas.microsoft.com/office/drawing/2014/main" id="{F44D6096-6B90-46DE-A8B4-D4FE1162E745}"/>
                </a:ext>
              </a:extLst>
            </p:cNvPr>
            <p:cNvSpPr/>
            <p:nvPr/>
          </p:nvSpPr>
          <p:spPr>
            <a:xfrm>
              <a:off x="920309" y="725874"/>
              <a:ext cx="460756" cy="460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Box 17">
              <a:extLst>
                <a:ext uri="{FF2B5EF4-FFF2-40B4-BE49-F238E27FC236}">
                  <a16:creationId xmlns:a16="http://schemas.microsoft.com/office/drawing/2014/main" id="{878673F4-1C44-42B1-8C87-0647F6BE40C8}"/>
                </a:ext>
              </a:extLst>
            </p:cNvPr>
            <p:cNvSpPr txBox="1"/>
            <p:nvPr/>
          </p:nvSpPr>
          <p:spPr>
            <a:xfrm>
              <a:off x="1023888" y="692700"/>
              <a:ext cx="253596" cy="508522"/>
            </a:xfrm>
            <a:prstGeom prst="rect">
              <a:avLst/>
            </a:prstGeom>
            <a:noFill/>
          </p:spPr>
          <p:txBody>
            <a:bodyPr wrap="square" rtlCol="0" anchor="ctr">
              <a:spAutoFit/>
            </a:bodyPr>
            <a:lstStyle/>
            <a:p>
              <a:pPr algn="ctr"/>
              <a:r>
                <a:rPr lang="en-US" sz="2800" b="1" dirty="0">
                  <a:solidFill>
                    <a:schemeClr val="accent1"/>
                  </a:solidFill>
                  <a:cs typeface="Poppins" pitchFamily="2" charset="77"/>
                </a:rPr>
                <a:t>1</a:t>
              </a:r>
            </a:p>
          </p:txBody>
        </p:sp>
        <p:sp>
          <p:nvSpPr>
            <p:cNvPr id="19" name="Oval 18">
              <a:extLst>
                <a:ext uri="{FF2B5EF4-FFF2-40B4-BE49-F238E27FC236}">
                  <a16:creationId xmlns:a16="http://schemas.microsoft.com/office/drawing/2014/main" id="{F21DAD25-3794-4C04-98CB-9859D7686E87}"/>
                </a:ext>
              </a:extLst>
            </p:cNvPr>
            <p:cNvSpPr/>
            <p:nvPr/>
          </p:nvSpPr>
          <p:spPr>
            <a:xfrm>
              <a:off x="6087815" y="725874"/>
              <a:ext cx="460756" cy="460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TextBox 19">
              <a:extLst>
                <a:ext uri="{FF2B5EF4-FFF2-40B4-BE49-F238E27FC236}">
                  <a16:creationId xmlns:a16="http://schemas.microsoft.com/office/drawing/2014/main" id="{5DCDB845-326A-4706-9941-C71090241262}"/>
                </a:ext>
              </a:extLst>
            </p:cNvPr>
            <p:cNvSpPr txBox="1"/>
            <p:nvPr/>
          </p:nvSpPr>
          <p:spPr>
            <a:xfrm>
              <a:off x="6172962" y="692700"/>
              <a:ext cx="290465" cy="508522"/>
            </a:xfrm>
            <a:prstGeom prst="rect">
              <a:avLst/>
            </a:prstGeom>
            <a:noFill/>
          </p:spPr>
          <p:txBody>
            <a:bodyPr wrap="square" rtlCol="0" anchor="ctr">
              <a:spAutoFit/>
            </a:bodyPr>
            <a:lstStyle/>
            <a:p>
              <a:pPr algn="ctr"/>
              <a:r>
                <a:rPr lang="en-US" sz="2800" b="1" dirty="0">
                  <a:solidFill>
                    <a:schemeClr val="accent2"/>
                  </a:solidFill>
                  <a:cs typeface="Poppins" pitchFamily="2" charset="77"/>
                </a:rPr>
                <a:t>2</a:t>
              </a:r>
            </a:p>
          </p:txBody>
        </p:sp>
        <p:sp>
          <p:nvSpPr>
            <p:cNvPr id="21" name="TextBox 20">
              <a:extLst>
                <a:ext uri="{FF2B5EF4-FFF2-40B4-BE49-F238E27FC236}">
                  <a16:creationId xmlns:a16="http://schemas.microsoft.com/office/drawing/2014/main" id="{8008A299-FF87-413E-9B0D-50F83DF9BF69}"/>
                </a:ext>
              </a:extLst>
            </p:cNvPr>
            <p:cNvSpPr txBox="1"/>
            <p:nvPr/>
          </p:nvSpPr>
          <p:spPr>
            <a:xfrm>
              <a:off x="1523534" y="753174"/>
              <a:ext cx="3361533" cy="358957"/>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CREATE YOUR CAREER PLAN</a:t>
              </a:r>
            </a:p>
          </p:txBody>
        </p:sp>
        <p:sp>
          <p:nvSpPr>
            <p:cNvPr id="22" name="TextBox 21">
              <a:extLst>
                <a:ext uri="{FF2B5EF4-FFF2-40B4-BE49-F238E27FC236}">
                  <a16:creationId xmlns:a16="http://schemas.microsoft.com/office/drawing/2014/main" id="{351BC3AA-5D62-4283-A89D-4257EE7EB826}"/>
                </a:ext>
              </a:extLst>
            </p:cNvPr>
            <p:cNvSpPr txBox="1"/>
            <p:nvPr/>
          </p:nvSpPr>
          <p:spPr>
            <a:xfrm>
              <a:off x="6691041" y="753174"/>
              <a:ext cx="1535185" cy="358957"/>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NETWORK</a:t>
              </a:r>
            </a:p>
          </p:txBody>
        </p:sp>
        <p:sp>
          <p:nvSpPr>
            <p:cNvPr id="23" name="Subtitle 2">
              <a:extLst>
                <a:ext uri="{FF2B5EF4-FFF2-40B4-BE49-F238E27FC236}">
                  <a16:creationId xmlns:a16="http://schemas.microsoft.com/office/drawing/2014/main" id="{0B0A1786-DE63-4E7A-8B36-7E0AB471958D}"/>
                </a:ext>
              </a:extLst>
            </p:cNvPr>
            <p:cNvSpPr txBox="1">
              <a:spLocks/>
            </p:cNvSpPr>
            <p:nvPr/>
          </p:nvSpPr>
          <p:spPr>
            <a:xfrm>
              <a:off x="920309" y="1272826"/>
              <a:ext cx="3594507" cy="665857"/>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n-lt"/>
                  <a:ea typeface="Lato Light" panose="020F0502020204030203" pitchFamily="34" charset="0"/>
                  <a:cs typeface="Lato Light" panose="020F0502020204030203" pitchFamily="34" charset="0"/>
                </a:rPr>
                <a:t>Lorem ipsum dolor sit </a:t>
              </a:r>
              <a:r>
                <a:rPr lang="en-US" sz="1400" dirty="0" err="1">
                  <a:solidFill>
                    <a:schemeClr val="bg1"/>
                  </a:solidFill>
                  <a:latin typeface="+mn-lt"/>
                  <a:ea typeface="Lato Light" panose="020F0502020204030203" pitchFamily="34" charset="0"/>
                  <a:cs typeface="Lato Light" panose="020F0502020204030203" pitchFamily="34" charset="0"/>
                </a:rPr>
                <a:t>amet</a:t>
              </a:r>
              <a:r>
                <a:rPr lang="en-US" sz="1400" dirty="0">
                  <a:solidFill>
                    <a:schemeClr val="bg1"/>
                  </a:solidFill>
                  <a:latin typeface="+mn-lt"/>
                  <a:ea typeface="Lato Light" panose="020F0502020204030203" pitchFamily="34" charset="0"/>
                  <a:cs typeface="Lato Light" panose="020F0502020204030203" pitchFamily="34" charset="0"/>
                </a:rPr>
                <a:t>, cum modo </a:t>
              </a:r>
              <a:r>
                <a:rPr lang="en-US" sz="1400" dirty="0" err="1">
                  <a:solidFill>
                    <a:schemeClr val="bg1"/>
                  </a:solidFill>
                  <a:latin typeface="+mn-lt"/>
                  <a:ea typeface="Lato Light" panose="020F0502020204030203" pitchFamily="34" charset="0"/>
                  <a:cs typeface="Lato Light" panose="020F0502020204030203" pitchFamily="34" charset="0"/>
                </a:rPr>
                <a:t>comprehensam</a:t>
              </a:r>
              <a:r>
                <a:rPr lang="en-US" sz="1400" dirty="0">
                  <a:solidFill>
                    <a:schemeClr val="bg1"/>
                  </a:solidFill>
                  <a:latin typeface="+mn-lt"/>
                  <a:ea typeface="Lato Light" panose="020F0502020204030203" pitchFamily="34" charset="0"/>
                  <a:cs typeface="Lato Light" panose="020F0502020204030203" pitchFamily="34" charset="0"/>
                </a:rPr>
                <a:t> in. Sed </a:t>
              </a:r>
              <a:r>
                <a:rPr lang="en-US" sz="1400" dirty="0" err="1">
                  <a:solidFill>
                    <a:schemeClr val="bg1"/>
                  </a:solidFill>
                  <a:latin typeface="+mn-lt"/>
                  <a:ea typeface="Lato Light" panose="020F0502020204030203" pitchFamily="34" charset="0"/>
                  <a:cs typeface="Lato Light" panose="020F0502020204030203" pitchFamily="34" charset="0"/>
                </a:rPr>
                <a:t>nibh</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theophrastus</a:t>
              </a:r>
              <a:r>
                <a:rPr lang="en-US" sz="1400" dirty="0">
                  <a:solidFill>
                    <a:schemeClr val="bg1"/>
                  </a:solidFill>
                  <a:latin typeface="+mn-lt"/>
                  <a:ea typeface="Lato Light" panose="020F0502020204030203" pitchFamily="34" charset="0"/>
                  <a:cs typeface="Lato Light" panose="020F0502020204030203" pitchFamily="34" charset="0"/>
                </a:rPr>
                <a:t> in, ex </a:t>
              </a:r>
              <a:r>
                <a:rPr lang="en-US" sz="1400" dirty="0" err="1">
                  <a:solidFill>
                    <a:schemeClr val="bg1"/>
                  </a:solidFill>
                  <a:latin typeface="+mn-lt"/>
                  <a:ea typeface="Lato Light" panose="020F0502020204030203" pitchFamily="34" charset="0"/>
                  <a:cs typeface="Lato Light" panose="020F0502020204030203" pitchFamily="34" charset="0"/>
                </a:rPr>
                <a:t>dictas</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conceptam</a:t>
              </a:r>
              <a:r>
                <a:rPr lang="en-US" sz="1400" dirty="0">
                  <a:solidFill>
                    <a:schemeClr val="bg1"/>
                  </a:solidFill>
                  <a:latin typeface="+mn-lt"/>
                  <a:ea typeface="Lato Light" panose="020F0502020204030203" pitchFamily="34" charset="0"/>
                  <a:cs typeface="Lato Light" panose="020F0502020204030203" pitchFamily="34" charset="0"/>
                </a:rPr>
                <a:t> vis.</a:t>
              </a:r>
            </a:p>
          </p:txBody>
        </p:sp>
        <p:sp>
          <p:nvSpPr>
            <p:cNvPr id="24" name="Subtitle 2">
              <a:extLst>
                <a:ext uri="{FF2B5EF4-FFF2-40B4-BE49-F238E27FC236}">
                  <a16:creationId xmlns:a16="http://schemas.microsoft.com/office/drawing/2014/main" id="{9C0EC74B-11CA-45B3-B8DB-0F18CECA9DD8}"/>
                </a:ext>
              </a:extLst>
            </p:cNvPr>
            <p:cNvSpPr txBox="1">
              <a:spLocks/>
            </p:cNvSpPr>
            <p:nvPr/>
          </p:nvSpPr>
          <p:spPr>
            <a:xfrm>
              <a:off x="6087816" y="1272826"/>
              <a:ext cx="3594507" cy="665857"/>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n-lt"/>
                  <a:ea typeface="Lato Light" panose="020F0502020204030203" pitchFamily="34" charset="0"/>
                  <a:cs typeface="Lato Light" panose="020F0502020204030203" pitchFamily="34" charset="0"/>
                </a:rPr>
                <a:t>Lorem ipsum dolor sit </a:t>
              </a:r>
              <a:r>
                <a:rPr lang="en-US" sz="1400" dirty="0" err="1">
                  <a:solidFill>
                    <a:schemeClr val="bg1"/>
                  </a:solidFill>
                  <a:latin typeface="+mn-lt"/>
                  <a:ea typeface="Lato Light" panose="020F0502020204030203" pitchFamily="34" charset="0"/>
                  <a:cs typeface="Lato Light" panose="020F0502020204030203" pitchFamily="34" charset="0"/>
                </a:rPr>
                <a:t>amet</a:t>
              </a:r>
              <a:r>
                <a:rPr lang="en-US" sz="1400" dirty="0">
                  <a:solidFill>
                    <a:schemeClr val="bg1"/>
                  </a:solidFill>
                  <a:latin typeface="+mn-lt"/>
                  <a:ea typeface="Lato Light" panose="020F0502020204030203" pitchFamily="34" charset="0"/>
                  <a:cs typeface="Lato Light" panose="020F0502020204030203" pitchFamily="34" charset="0"/>
                </a:rPr>
                <a:t>, cum modo </a:t>
              </a:r>
              <a:r>
                <a:rPr lang="en-US" sz="1400" dirty="0" err="1">
                  <a:solidFill>
                    <a:schemeClr val="bg1"/>
                  </a:solidFill>
                  <a:latin typeface="+mn-lt"/>
                  <a:ea typeface="Lato Light" panose="020F0502020204030203" pitchFamily="34" charset="0"/>
                  <a:cs typeface="Lato Light" panose="020F0502020204030203" pitchFamily="34" charset="0"/>
                </a:rPr>
                <a:t>comprehensam</a:t>
              </a:r>
              <a:r>
                <a:rPr lang="en-US" sz="1400" dirty="0">
                  <a:solidFill>
                    <a:schemeClr val="bg1"/>
                  </a:solidFill>
                  <a:latin typeface="+mn-lt"/>
                  <a:ea typeface="Lato Light" panose="020F0502020204030203" pitchFamily="34" charset="0"/>
                  <a:cs typeface="Lato Light" panose="020F0502020204030203" pitchFamily="34" charset="0"/>
                </a:rPr>
                <a:t> in. Sed </a:t>
              </a:r>
              <a:r>
                <a:rPr lang="en-US" sz="1400" dirty="0" err="1">
                  <a:solidFill>
                    <a:schemeClr val="bg1"/>
                  </a:solidFill>
                  <a:latin typeface="+mn-lt"/>
                  <a:ea typeface="Lato Light" panose="020F0502020204030203" pitchFamily="34" charset="0"/>
                  <a:cs typeface="Lato Light" panose="020F0502020204030203" pitchFamily="34" charset="0"/>
                </a:rPr>
                <a:t>nibh</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theophrastus</a:t>
              </a:r>
              <a:r>
                <a:rPr lang="en-US" sz="1400" dirty="0">
                  <a:solidFill>
                    <a:schemeClr val="bg1"/>
                  </a:solidFill>
                  <a:latin typeface="+mn-lt"/>
                  <a:ea typeface="Lato Light" panose="020F0502020204030203" pitchFamily="34" charset="0"/>
                  <a:cs typeface="Lato Light" panose="020F0502020204030203" pitchFamily="34" charset="0"/>
                </a:rPr>
                <a:t> in, ex </a:t>
              </a:r>
              <a:r>
                <a:rPr lang="en-US" sz="1400" dirty="0" err="1">
                  <a:solidFill>
                    <a:schemeClr val="bg1"/>
                  </a:solidFill>
                  <a:latin typeface="+mn-lt"/>
                  <a:ea typeface="Lato Light" panose="020F0502020204030203" pitchFamily="34" charset="0"/>
                  <a:cs typeface="Lato Light" panose="020F0502020204030203" pitchFamily="34" charset="0"/>
                </a:rPr>
                <a:t>dictas</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conceptam</a:t>
              </a:r>
              <a:r>
                <a:rPr lang="en-US" sz="1400" dirty="0">
                  <a:solidFill>
                    <a:schemeClr val="bg1"/>
                  </a:solidFill>
                  <a:latin typeface="+mn-lt"/>
                  <a:ea typeface="Lato Light" panose="020F0502020204030203" pitchFamily="34" charset="0"/>
                  <a:cs typeface="Lato Light" panose="020F0502020204030203" pitchFamily="34" charset="0"/>
                </a:rPr>
                <a:t> vis.</a:t>
              </a:r>
            </a:p>
          </p:txBody>
        </p:sp>
        <p:sp>
          <p:nvSpPr>
            <p:cNvPr id="25" name="Oval 24">
              <a:extLst>
                <a:ext uri="{FF2B5EF4-FFF2-40B4-BE49-F238E27FC236}">
                  <a16:creationId xmlns:a16="http://schemas.microsoft.com/office/drawing/2014/main" id="{C4597894-9EB8-4607-8CF0-0826478E9C41}"/>
                </a:ext>
              </a:extLst>
            </p:cNvPr>
            <p:cNvSpPr/>
            <p:nvPr/>
          </p:nvSpPr>
          <p:spPr>
            <a:xfrm>
              <a:off x="920309" y="3467803"/>
              <a:ext cx="460756" cy="460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TextBox 25">
              <a:extLst>
                <a:ext uri="{FF2B5EF4-FFF2-40B4-BE49-F238E27FC236}">
                  <a16:creationId xmlns:a16="http://schemas.microsoft.com/office/drawing/2014/main" id="{5D07675D-5D42-454E-8B3A-E683BE3E177D}"/>
                </a:ext>
              </a:extLst>
            </p:cNvPr>
            <p:cNvSpPr txBox="1"/>
            <p:nvPr/>
          </p:nvSpPr>
          <p:spPr>
            <a:xfrm>
              <a:off x="1002249" y="3434628"/>
              <a:ext cx="296876" cy="508522"/>
            </a:xfrm>
            <a:prstGeom prst="rect">
              <a:avLst/>
            </a:prstGeom>
            <a:noFill/>
          </p:spPr>
          <p:txBody>
            <a:bodyPr wrap="square" rtlCol="0" anchor="ctr">
              <a:spAutoFit/>
            </a:bodyPr>
            <a:lstStyle/>
            <a:p>
              <a:pPr algn="ctr"/>
              <a:r>
                <a:rPr lang="en-US" sz="2800" b="1" dirty="0">
                  <a:solidFill>
                    <a:schemeClr val="accent3"/>
                  </a:solidFill>
                  <a:cs typeface="Poppins" pitchFamily="2" charset="77"/>
                </a:rPr>
                <a:t>5</a:t>
              </a:r>
            </a:p>
          </p:txBody>
        </p:sp>
        <p:sp>
          <p:nvSpPr>
            <p:cNvPr id="27" name="Oval 26">
              <a:extLst>
                <a:ext uri="{FF2B5EF4-FFF2-40B4-BE49-F238E27FC236}">
                  <a16:creationId xmlns:a16="http://schemas.microsoft.com/office/drawing/2014/main" id="{7AA47673-7F41-4AAD-A6AE-A8137B3523A6}"/>
                </a:ext>
              </a:extLst>
            </p:cNvPr>
            <p:cNvSpPr/>
            <p:nvPr/>
          </p:nvSpPr>
          <p:spPr>
            <a:xfrm>
              <a:off x="4103365" y="3467803"/>
              <a:ext cx="460756" cy="460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TextBox 27">
              <a:extLst>
                <a:ext uri="{FF2B5EF4-FFF2-40B4-BE49-F238E27FC236}">
                  <a16:creationId xmlns:a16="http://schemas.microsoft.com/office/drawing/2014/main" id="{D6A01E4C-87FF-438C-BB6B-1ED2EBB0689D}"/>
                </a:ext>
              </a:extLst>
            </p:cNvPr>
            <p:cNvSpPr txBox="1"/>
            <p:nvPr/>
          </p:nvSpPr>
          <p:spPr>
            <a:xfrm>
              <a:off x="4182901" y="3434628"/>
              <a:ext cx="301686" cy="508522"/>
            </a:xfrm>
            <a:prstGeom prst="rect">
              <a:avLst/>
            </a:prstGeom>
            <a:noFill/>
          </p:spPr>
          <p:txBody>
            <a:bodyPr wrap="square" rtlCol="0" anchor="ctr">
              <a:spAutoFit/>
            </a:bodyPr>
            <a:lstStyle/>
            <a:p>
              <a:pPr algn="ctr"/>
              <a:r>
                <a:rPr lang="en-US" sz="2800" b="1" dirty="0">
                  <a:solidFill>
                    <a:schemeClr val="accent6"/>
                  </a:solidFill>
                  <a:cs typeface="Poppins" pitchFamily="2" charset="77"/>
                </a:rPr>
                <a:t>4</a:t>
              </a:r>
            </a:p>
          </p:txBody>
        </p:sp>
        <p:sp>
          <p:nvSpPr>
            <p:cNvPr id="29" name="Oval 28">
              <a:extLst>
                <a:ext uri="{FF2B5EF4-FFF2-40B4-BE49-F238E27FC236}">
                  <a16:creationId xmlns:a16="http://schemas.microsoft.com/office/drawing/2014/main" id="{9DA2371A-8ED3-48FD-A2D6-92B9D00635AA}"/>
                </a:ext>
              </a:extLst>
            </p:cNvPr>
            <p:cNvSpPr/>
            <p:nvPr/>
          </p:nvSpPr>
          <p:spPr>
            <a:xfrm>
              <a:off x="7656271" y="3467803"/>
              <a:ext cx="460756" cy="460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TextBox 29">
              <a:extLst>
                <a:ext uri="{FF2B5EF4-FFF2-40B4-BE49-F238E27FC236}">
                  <a16:creationId xmlns:a16="http://schemas.microsoft.com/office/drawing/2014/main" id="{8C7B3D7A-D345-45A5-8894-292FC8F34075}"/>
                </a:ext>
              </a:extLst>
            </p:cNvPr>
            <p:cNvSpPr txBox="1"/>
            <p:nvPr/>
          </p:nvSpPr>
          <p:spPr>
            <a:xfrm>
              <a:off x="7739815" y="3434628"/>
              <a:ext cx="293670" cy="508522"/>
            </a:xfrm>
            <a:prstGeom prst="rect">
              <a:avLst/>
            </a:prstGeom>
            <a:noFill/>
          </p:spPr>
          <p:txBody>
            <a:bodyPr wrap="square" rtlCol="0" anchor="ctr">
              <a:spAutoFit/>
            </a:bodyPr>
            <a:lstStyle/>
            <a:p>
              <a:pPr algn="ctr"/>
              <a:r>
                <a:rPr lang="en-US" sz="2800" b="1" dirty="0">
                  <a:solidFill>
                    <a:schemeClr val="tx2"/>
                  </a:solidFill>
                  <a:cs typeface="Poppins" pitchFamily="2" charset="77"/>
                </a:rPr>
                <a:t>3</a:t>
              </a:r>
            </a:p>
          </p:txBody>
        </p:sp>
        <p:sp>
          <p:nvSpPr>
            <p:cNvPr id="31" name="TextBox 30">
              <a:extLst>
                <a:ext uri="{FF2B5EF4-FFF2-40B4-BE49-F238E27FC236}">
                  <a16:creationId xmlns:a16="http://schemas.microsoft.com/office/drawing/2014/main" id="{DD68E716-863B-4FB6-A892-880652BBC9AD}"/>
                </a:ext>
              </a:extLst>
            </p:cNvPr>
            <p:cNvSpPr txBox="1"/>
            <p:nvPr/>
          </p:nvSpPr>
          <p:spPr>
            <a:xfrm>
              <a:off x="8256468" y="3509444"/>
              <a:ext cx="2131544" cy="358957"/>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THINK INNOVATIVE</a:t>
              </a:r>
            </a:p>
          </p:txBody>
        </p:sp>
        <p:sp>
          <p:nvSpPr>
            <p:cNvPr id="32" name="TextBox 31">
              <a:extLst>
                <a:ext uri="{FF2B5EF4-FFF2-40B4-BE49-F238E27FC236}">
                  <a16:creationId xmlns:a16="http://schemas.microsoft.com/office/drawing/2014/main" id="{D4BD6C3D-ECA4-4761-8917-9F53ECE519E0}"/>
                </a:ext>
              </a:extLst>
            </p:cNvPr>
            <p:cNvSpPr txBox="1"/>
            <p:nvPr/>
          </p:nvSpPr>
          <p:spPr>
            <a:xfrm>
              <a:off x="4689470" y="3497389"/>
              <a:ext cx="2539346" cy="358957"/>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WEAR MANY HATS</a:t>
              </a:r>
            </a:p>
          </p:txBody>
        </p:sp>
        <p:sp>
          <p:nvSpPr>
            <p:cNvPr id="33" name="TextBox 32">
              <a:extLst>
                <a:ext uri="{FF2B5EF4-FFF2-40B4-BE49-F238E27FC236}">
                  <a16:creationId xmlns:a16="http://schemas.microsoft.com/office/drawing/2014/main" id="{A4521D6E-821D-439C-979B-2BF302EF0C50}"/>
                </a:ext>
              </a:extLst>
            </p:cNvPr>
            <p:cNvSpPr txBox="1"/>
            <p:nvPr/>
          </p:nvSpPr>
          <p:spPr>
            <a:xfrm>
              <a:off x="1524549" y="3374836"/>
              <a:ext cx="2359563" cy="628175"/>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COMMUNICATE</a:t>
              </a:r>
            </a:p>
            <a:p>
              <a:r>
                <a:rPr lang="en-US" b="1" dirty="0">
                  <a:solidFill>
                    <a:schemeClr val="bg1"/>
                  </a:solidFill>
                  <a:ea typeface="League Spartan" charset="0"/>
                  <a:cs typeface="Poppins" pitchFamily="2" charset="77"/>
                </a:rPr>
                <a:t>LIKE A BOSS</a:t>
              </a:r>
            </a:p>
          </p:txBody>
        </p:sp>
        <p:sp>
          <p:nvSpPr>
            <p:cNvPr id="34" name="Subtitle 2">
              <a:extLst>
                <a:ext uri="{FF2B5EF4-FFF2-40B4-BE49-F238E27FC236}">
                  <a16:creationId xmlns:a16="http://schemas.microsoft.com/office/drawing/2014/main" id="{8B3A5125-3456-4C96-8C7D-90F6C059E0C5}"/>
                </a:ext>
              </a:extLst>
            </p:cNvPr>
            <p:cNvSpPr txBox="1">
              <a:spLocks/>
            </p:cNvSpPr>
            <p:nvPr/>
          </p:nvSpPr>
          <p:spPr>
            <a:xfrm>
              <a:off x="7641611" y="4006814"/>
              <a:ext cx="2134961" cy="1084640"/>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n-lt"/>
                  <a:ea typeface="Lato Light" panose="020F0502020204030203" pitchFamily="34" charset="0"/>
                  <a:cs typeface="Lato Light" panose="020F0502020204030203" pitchFamily="34" charset="0"/>
                </a:rPr>
                <a:t>Lorem ipsum dolor sit </a:t>
              </a:r>
              <a:r>
                <a:rPr lang="en-US" sz="1400" dirty="0" err="1">
                  <a:solidFill>
                    <a:schemeClr val="bg1"/>
                  </a:solidFill>
                  <a:latin typeface="+mn-lt"/>
                  <a:ea typeface="Lato Light" panose="020F0502020204030203" pitchFamily="34" charset="0"/>
                  <a:cs typeface="Lato Light" panose="020F0502020204030203" pitchFamily="34" charset="0"/>
                </a:rPr>
                <a:t>amet</a:t>
              </a:r>
              <a:r>
                <a:rPr lang="en-US" sz="1400" dirty="0">
                  <a:solidFill>
                    <a:schemeClr val="bg1"/>
                  </a:solidFill>
                  <a:latin typeface="+mn-lt"/>
                  <a:ea typeface="Lato Light" panose="020F0502020204030203" pitchFamily="34" charset="0"/>
                  <a:cs typeface="Lato Light" panose="020F0502020204030203" pitchFamily="34" charset="0"/>
                </a:rPr>
                <a:t>, cum modo </a:t>
              </a:r>
              <a:r>
                <a:rPr lang="en-US" sz="1400" dirty="0" err="1">
                  <a:solidFill>
                    <a:schemeClr val="bg1"/>
                  </a:solidFill>
                  <a:latin typeface="+mn-lt"/>
                  <a:ea typeface="Lato Light" panose="020F0502020204030203" pitchFamily="34" charset="0"/>
                  <a:cs typeface="Lato Light" panose="020F0502020204030203" pitchFamily="34" charset="0"/>
                </a:rPr>
                <a:t>comprehensam</a:t>
              </a:r>
              <a:r>
                <a:rPr lang="en-US" sz="1400" dirty="0">
                  <a:solidFill>
                    <a:schemeClr val="bg1"/>
                  </a:solidFill>
                  <a:latin typeface="+mn-lt"/>
                  <a:ea typeface="Lato Light" panose="020F0502020204030203" pitchFamily="34" charset="0"/>
                  <a:cs typeface="Lato Light" panose="020F0502020204030203" pitchFamily="34" charset="0"/>
                </a:rPr>
                <a:t> in. Sed </a:t>
              </a:r>
              <a:r>
                <a:rPr lang="en-US" sz="1400" dirty="0" err="1">
                  <a:solidFill>
                    <a:schemeClr val="bg1"/>
                  </a:solidFill>
                  <a:latin typeface="+mn-lt"/>
                  <a:ea typeface="Lato Light" panose="020F0502020204030203" pitchFamily="34" charset="0"/>
                  <a:cs typeface="Lato Light" panose="020F0502020204030203" pitchFamily="34" charset="0"/>
                </a:rPr>
                <a:t>nibh</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theophrastus</a:t>
              </a:r>
              <a:r>
                <a:rPr lang="en-US" sz="1400" dirty="0">
                  <a:solidFill>
                    <a:schemeClr val="bg1"/>
                  </a:solidFill>
                  <a:latin typeface="+mn-lt"/>
                  <a:ea typeface="Lato Light" panose="020F0502020204030203" pitchFamily="34" charset="0"/>
                  <a:cs typeface="Lato Light" panose="020F0502020204030203" pitchFamily="34" charset="0"/>
                </a:rPr>
                <a:t> in, ex </a:t>
              </a:r>
              <a:r>
                <a:rPr lang="en-US" sz="1400" dirty="0" err="1">
                  <a:solidFill>
                    <a:schemeClr val="bg1"/>
                  </a:solidFill>
                  <a:latin typeface="+mn-lt"/>
                  <a:ea typeface="Lato Light" panose="020F0502020204030203" pitchFamily="34" charset="0"/>
                  <a:cs typeface="Lato Light" panose="020F0502020204030203" pitchFamily="34" charset="0"/>
                </a:rPr>
                <a:t>dictas</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conceptam</a:t>
              </a:r>
              <a:r>
                <a:rPr lang="en-US" sz="1400" dirty="0">
                  <a:solidFill>
                    <a:schemeClr val="bg1"/>
                  </a:solidFill>
                  <a:latin typeface="+mn-lt"/>
                  <a:ea typeface="Lato Light" panose="020F0502020204030203" pitchFamily="34" charset="0"/>
                  <a:cs typeface="Lato Light" panose="020F0502020204030203" pitchFamily="34" charset="0"/>
                </a:rPr>
                <a:t> vis.</a:t>
              </a:r>
            </a:p>
          </p:txBody>
        </p:sp>
        <p:sp>
          <p:nvSpPr>
            <p:cNvPr id="35" name="Subtitle 2">
              <a:extLst>
                <a:ext uri="{FF2B5EF4-FFF2-40B4-BE49-F238E27FC236}">
                  <a16:creationId xmlns:a16="http://schemas.microsoft.com/office/drawing/2014/main" id="{7FCC13F2-CE73-4D11-91F7-67324C6A5872}"/>
                </a:ext>
              </a:extLst>
            </p:cNvPr>
            <p:cNvSpPr txBox="1">
              <a:spLocks/>
            </p:cNvSpPr>
            <p:nvPr/>
          </p:nvSpPr>
          <p:spPr>
            <a:xfrm>
              <a:off x="4103365" y="4006814"/>
              <a:ext cx="2134961" cy="1084640"/>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n-lt"/>
                  <a:ea typeface="Lato Light" panose="020F0502020204030203" pitchFamily="34" charset="0"/>
                  <a:cs typeface="Lato Light" panose="020F0502020204030203" pitchFamily="34" charset="0"/>
                </a:rPr>
                <a:t>Lorem ipsum dolor sit </a:t>
              </a:r>
              <a:r>
                <a:rPr lang="en-US" sz="1400" dirty="0" err="1">
                  <a:solidFill>
                    <a:schemeClr val="bg1"/>
                  </a:solidFill>
                  <a:latin typeface="+mn-lt"/>
                  <a:ea typeface="Lato Light" panose="020F0502020204030203" pitchFamily="34" charset="0"/>
                  <a:cs typeface="Lato Light" panose="020F0502020204030203" pitchFamily="34" charset="0"/>
                </a:rPr>
                <a:t>amet</a:t>
              </a:r>
              <a:r>
                <a:rPr lang="en-US" sz="1400" dirty="0">
                  <a:solidFill>
                    <a:schemeClr val="bg1"/>
                  </a:solidFill>
                  <a:latin typeface="+mn-lt"/>
                  <a:ea typeface="Lato Light" panose="020F0502020204030203" pitchFamily="34" charset="0"/>
                  <a:cs typeface="Lato Light" panose="020F0502020204030203" pitchFamily="34" charset="0"/>
                </a:rPr>
                <a:t>, cum modo </a:t>
              </a:r>
              <a:r>
                <a:rPr lang="en-US" sz="1400" dirty="0" err="1">
                  <a:solidFill>
                    <a:schemeClr val="bg1"/>
                  </a:solidFill>
                  <a:latin typeface="+mn-lt"/>
                  <a:ea typeface="Lato Light" panose="020F0502020204030203" pitchFamily="34" charset="0"/>
                  <a:cs typeface="Lato Light" panose="020F0502020204030203" pitchFamily="34" charset="0"/>
                </a:rPr>
                <a:t>comprehensam</a:t>
              </a:r>
              <a:r>
                <a:rPr lang="en-US" sz="1400" dirty="0">
                  <a:solidFill>
                    <a:schemeClr val="bg1"/>
                  </a:solidFill>
                  <a:latin typeface="+mn-lt"/>
                  <a:ea typeface="Lato Light" panose="020F0502020204030203" pitchFamily="34" charset="0"/>
                  <a:cs typeface="Lato Light" panose="020F0502020204030203" pitchFamily="34" charset="0"/>
                </a:rPr>
                <a:t> in. Sed </a:t>
              </a:r>
              <a:r>
                <a:rPr lang="en-US" sz="1400" dirty="0" err="1">
                  <a:solidFill>
                    <a:schemeClr val="bg1"/>
                  </a:solidFill>
                  <a:latin typeface="+mn-lt"/>
                  <a:ea typeface="Lato Light" panose="020F0502020204030203" pitchFamily="34" charset="0"/>
                  <a:cs typeface="Lato Light" panose="020F0502020204030203" pitchFamily="34" charset="0"/>
                </a:rPr>
                <a:t>nibh</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theophrastus</a:t>
              </a:r>
              <a:r>
                <a:rPr lang="en-US" sz="1400" dirty="0">
                  <a:solidFill>
                    <a:schemeClr val="bg1"/>
                  </a:solidFill>
                  <a:latin typeface="+mn-lt"/>
                  <a:ea typeface="Lato Light" panose="020F0502020204030203" pitchFamily="34" charset="0"/>
                  <a:cs typeface="Lato Light" panose="020F0502020204030203" pitchFamily="34" charset="0"/>
                </a:rPr>
                <a:t> in, ex </a:t>
              </a:r>
              <a:r>
                <a:rPr lang="en-US" sz="1400" dirty="0" err="1">
                  <a:solidFill>
                    <a:schemeClr val="bg1"/>
                  </a:solidFill>
                  <a:latin typeface="+mn-lt"/>
                  <a:ea typeface="Lato Light" panose="020F0502020204030203" pitchFamily="34" charset="0"/>
                  <a:cs typeface="Lato Light" panose="020F0502020204030203" pitchFamily="34" charset="0"/>
                </a:rPr>
                <a:t>dictas</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conceptam</a:t>
              </a:r>
              <a:r>
                <a:rPr lang="en-US" sz="1400" dirty="0">
                  <a:solidFill>
                    <a:schemeClr val="bg1"/>
                  </a:solidFill>
                  <a:latin typeface="+mn-lt"/>
                  <a:ea typeface="Lato Light" panose="020F0502020204030203" pitchFamily="34" charset="0"/>
                  <a:cs typeface="Lato Light" panose="020F0502020204030203" pitchFamily="34" charset="0"/>
                </a:rPr>
                <a:t> vis.</a:t>
              </a:r>
            </a:p>
          </p:txBody>
        </p:sp>
        <p:sp>
          <p:nvSpPr>
            <p:cNvPr id="36" name="Subtitle 2">
              <a:extLst>
                <a:ext uri="{FF2B5EF4-FFF2-40B4-BE49-F238E27FC236}">
                  <a16:creationId xmlns:a16="http://schemas.microsoft.com/office/drawing/2014/main" id="{2A5047CF-0B84-4B64-897E-EA61B7498EF4}"/>
                </a:ext>
              </a:extLst>
            </p:cNvPr>
            <p:cNvSpPr txBox="1">
              <a:spLocks/>
            </p:cNvSpPr>
            <p:nvPr/>
          </p:nvSpPr>
          <p:spPr>
            <a:xfrm>
              <a:off x="921040" y="4006814"/>
              <a:ext cx="2134961" cy="1084640"/>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n-lt"/>
                  <a:ea typeface="Lato Light" panose="020F0502020204030203" pitchFamily="34" charset="0"/>
                  <a:cs typeface="Lato Light" panose="020F0502020204030203" pitchFamily="34" charset="0"/>
                </a:rPr>
                <a:t>Lorem ipsum dolor sit </a:t>
              </a:r>
              <a:r>
                <a:rPr lang="en-US" sz="1400" dirty="0" err="1">
                  <a:solidFill>
                    <a:schemeClr val="bg1"/>
                  </a:solidFill>
                  <a:latin typeface="+mn-lt"/>
                  <a:ea typeface="Lato Light" panose="020F0502020204030203" pitchFamily="34" charset="0"/>
                  <a:cs typeface="Lato Light" panose="020F0502020204030203" pitchFamily="34" charset="0"/>
                </a:rPr>
                <a:t>amet</a:t>
              </a:r>
              <a:r>
                <a:rPr lang="en-US" sz="1400" dirty="0">
                  <a:solidFill>
                    <a:schemeClr val="bg1"/>
                  </a:solidFill>
                  <a:latin typeface="+mn-lt"/>
                  <a:ea typeface="Lato Light" panose="020F0502020204030203" pitchFamily="34" charset="0"/>
                  <a:cs typeface="Lato Light" panose="020F0502020204030203" pitchFamily="34" charset="0"/>
                </a:rPr>
                <a:t>, cum modo </a:t>
              </a:r>
              <a:r>
                <a:rPr lang="en-US" sz="1400" dirty="0" err="1">
                  <a:solidFill>
                    <a:schemeClr val="bg1"/>
                  </a:solidFill>
                  <a:latin typeface="+mn-lt"/>
                  <a:ea typeface="Lato Light" panose="020F0502020204030203" pitchFamily="34" charset="0"/>
                  <a:cs typeface="Lato Light" panose="020F0502020204030203" pitchFamily="34" charset="0"/>
                </a:rPr>
                <a:t>comprehensam</a:t>
              </a:r>
              <a:r>
                <a:rPr lang="en-US" sz="1400" dirty="0">
                  <a:solidFill>
                    <a:schemeClr val="bg1"/>
                  </a:solidFill>
                  <a:latin typeface="+mn-lt"/>
                  <a:ea typeface="Lato Light" panose="020F0502020204030203" pitchFamily="34" charset="0"/>
                  <a:cs typeface="Lato Light" panose="020F0502020204030203" pitchFamily="34" charset="0"/>
                </a:rPr>
                <a:t> in. Sed </a:t>
              </a:r>
              <a:r>
                <a:rPr lang="en-US" sz="1400" dirty="0" err="1">
                  <a:solidFill>
                    <a:schemeClr val="bg1"/>
                  </a:solidFill>
                  <a:latin typeface="+mn-lt"/>
                  <a:ea typeface="Lato Light" panose="020F0502020204030203" pitchFamily="34" charset="0"/>
                  <a:cs typeface="Lato Light" panose="020F0502020204030203" pitchFamily="34" charset="0"/>
                </a:rPr>
                <a:t>nibh</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theophrastus</a:t>
              </a:r>
              <a:r>
                <a:rPr lang="en-US" sz="1400" dirty="0">
                  <a:solidFill>
                    <a:schemeClr val="bg1"/>
                  </a:solidFill>
                  <a:latin typeface="+mn-lt"/>
                  <a:ea typeface="Lato Light" panose="020F0502020204030203" pitchFamily="34" charset="0"/>
                  <a:cs typeface="Lato Light" panose="020F0502020204030203" pitchFamily="34" charset="0"/>
                </a:rPr>
                <a:t> in, ex </a:t>
              </a:r>
              <a:r>
                <a:rPr lang="en-US" sz="1400" dirty="0" err="1">
                  <a:solidFill>
                    <a:schemeClr val="bg1"/>
                  </a:solidFill>
                  <a:latin typeface="+mn-lt"/>
                  <a:ea typeface="Lato Light" panose="020F0502020204030203" pitchFamily="34" charset="0"/>
                  <a:cs typeface="Lato Light" panose="020F0502020204030203" pitchFamily="34" charset="0"/>
                </a:rPr>
                <a:t>dictas</a:t>
              </a:r>
              <a:r>
                <a:rPr lang="en-US" sz="1400" dirty="0">
                  <a:solidFill>
                    <a:schemeClr val="bg1"/>
                  </a:solidFill>
                  <a:latin typeface="+mn-lt"/>
                  <a:ea typeface="Lato Light" panose="020F0502020204030203" pitchFamily="34" charset="0"/>
                  <a:cs typeface="Lato Light" panose="020F0502020204030203" pitchFamily="34" charset="0"/>
                </a:rPr>
                <a:t> </a:t>
              </a:r>
              <a:r>
                <a:rPr lang="en-US" sz="1400" dirty="0" err="1">
                  <a:solidFill>
                    <a:schemeClr val="bg1"/>
                  </a:solidFill>
                  <a:latin typeface="+mn-lt"/>
                  <a:ea typeface="Lato Light" panose="020F0502020204030203" pitchFamily="34" charset="0"/>
                  <a:cs typeface="Lato Light" panose="020F0502020204030203" pitchFamily="34" charset="0"/>
                </a:rPr>
                <a:t>conceptam</a:t>
              </a:r>
              <a:r>
                <a:rPr lang="en-US" sz="1400" dirty="0">
                  <a:solidFill>
                    <a:schemeClr val="bg1"/>
                  </a:solidFill>
                  <a:latin typeface="+mn-lt"/>
                  <a:ea typeface="Lato Light" panose="020F0502020204030203" pitchFamily="34" charset="0"/>
                  <a:cs typeface="Lato Light" panose="020F0502020204030203" pitchFamily="34" charset="0"/>
                </a:rPr>
                <a:t> vis.</a:t>
              </a:r>
            </a:p>
          </p:txBody>
        </p:sp>
      </p:grpSp>
    </p:spTree>
    <p:extLst>
      <p:ext uri="{BB962C8B-B14F-4D97-AF65-F5344CB8AC3E}">
        <p14:creationId xmlns:p14="http://schemas.microsoft.com/office/powerpoint/2010/main" val="39230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B45D0-ED5E-4A13-8CFA-32A6D84F2EE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4599D7A-4D77-46DD-AAE5-DC67EC5A824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448A7E3-F213-43D1-8DE4-858AFBD9E004}"/>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7C33736C-9325-4EFC-803C-4D12D113EE6E}"/>
              </a:ext>
            </a:extLst>
          </p:cNvPr>
          <p:cNvSpPr>
            <a:spLocks noGrp="1"/>
          </p:cNvSpPr>
          <p:nvPr>
            <p:ph type="title"/>
          </p:nvPr>
        </p:nvSpPr>
        <p:spPr/>
        <p:txBody>
          <a:bodyPr/>
          <a:lstStyle/>
          <a:p>
            <a:r>
              <a:rPr lang="en-ZA" dirty="0"/>
              <a:t>SQERT Project Management</a:t>
            </a:r>
          </a:p>
        </p:txBody>
      </p:sp>
      <p:sp>
        <p:nvSpPr>
          <p:cNvPr id="6" name="Text Placeholder 5">
            <a:extLst>
              <a:ext uri="{FF2B5EF4-FFF2-40B4-BE49-F238E27FC236}">
                <a16:creationId xmlns:a16="http://schemas.microsoft.com/office/drawing/2014/main" id="{D3343FC0-C41D-416F-952A-0F6FDF8AC1F5}"/>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EEAA9565-2A99-4718-9EB7-D59AE4BA0497}"/>
              </a:ext>
            </a:extLst>
          </p:cNvPr>
          <p:cNvGrpSpPr/>
          <p:nvPr/>
        </p:nvGrpSpPr>
        <p:grpSpPr>
          <a:xfrm>
            <a:off x="3937737" y="2090656"/>
            <a:ext cx="3826316" cy="3866297"/>
            <a:chOff x="7640634" y="3151188"/>
            <a:chExt cx="9112284" cy="9207500"/>
          </a:xfrm>
        </p:grpSpPr>
        <p:sp>
          <p:nvSpPr>
            <p:cNvPr id="8" name="Фигура">
              <a:extLst>
                <a:ext uri="{FF2B5EF4-FFF2-40B4-BE49-F238E27FC236}">
                  <a16:creationId xmlns:a16="http://schemas.microsoft.com/office/drawing/2014/main" id="{E3DD28F1-DAD9-4EAA-AA5B-3D6936362B21}"/>
                </a:ext>
              </a:extLst>
            </p:cNvPr>
            <p:cNvSpPr/>
            <p:nvPr/>
          </p:nvSpPr>
          <p:spPr bwMode="auto">
            <a:xfrm>
              <a:off x="7953372" y="3154363"/>
              <a:ext cx="4135437" cy="3700462"/>
            </a:xfrm>
            <a:custGeom>
              <a:avLst/>
              <a:gdLst/>
              <a:ahLst/>
              <a:cxnLst>
                <a:cxn ang="0">
                  <a:pos x="wd2" y="hd2"/>
                </a:cxn>
                <a:cxn ang="5400000">
                  <a:pos x="wd2" y="hd2"/>
                </a:cxn>
                <a:cxn ang="10800000">
                  <a:pos x="wd2" y="hd2"/>
                </a:cxn>
                <a:cxn ang="16200000">
                  <a:pos x="wd2" y="hd2"/>
                </a:cxn>
              </a:cxnLst>
              <a:rect l="0" t="0" r="r" b="b"/>
              <a:pathLst>
                <a:path w="21537" h="21535" extrusionOk="0">
                  <a:moveTo>
                    <a:pt x="20269" y="22"/>
                  </a:moveTo>
                  <a:cubicBezTo>
                    <a:pt x="20667" y="-65"/>
                    <a:pt x="21075" y="107"/>
                    <a:pt x="21322" y="466"/>
                  </a:cubicBezTo>
                  <a:cubicBezTo>
                    <a:pt x="21492" y="714"/>
                    <a:pt x="21566" y="1028"/>
                    <a:pt x="21527" y="1338"/>
                  </a:cubicBezTo>
                  <a:lnTo>
                    <a:pt x="21527" y="12909"/>
                  </a:lnTo>
                  <a:lnTo>
                    <a:pt x="10833" y="21535"/>
                  </a:lnTo>
                  <a:lnTo>
                    <a:pt x="764" y="18139"/>
                  </a:lnTo>
                  <a:cubicBezTo>
                    <a:pt x="485" y="18074"/>
                    <a:pt x="246" y="17874"/>
                    <a:pt x="112" y="17592"/>
                  </a:cubicBezTo>
                  <a:cubicBezTo>
                    <a:pt x="-12" y="17331"/>
                    <a:pt x="-34" y="17024"/>
                    <a:pt x="52" y="16744"/>
                  </a:cubicBezTo>
                  <a:cubicBezTo>
                    <a:pt x="1773" y="12106"/>
                    <a:pt x="4604" y="8088"/>
                    <a:pt x="8236" y="5131"/>
                  </a:cubicBezTo>
                  <a:cubicBezTo>
                    <a:pt x="11766" y="2257"/>
                    <a:pt x="15921" y="493"/>
                    <a:pt x="20269" y="22"/>
                  </a:cubicBezTo>
                  <a:close/>
                </a:path>
              </a:pathLst>
            </a:custGeom>
            <a:solidFill>
              <a:schemeClr val="accent6"/>
            </a:solidFill>
            <a:ln w="12700" cap="flat">
              <a:noFill/>
              <a:miter lim="400000"/>
            </a:ln>
            <a:effectLst/>
          </p:spPr>
          <p:txBody>
            <a:bodyPr lIns="21331" tIns="21331" rIns="21331" bIns="21331" anchor="ctr"/>
            <a:lstStyle/>
            <a:p>
              <a:pPr algn="ctr">
                <a:defRPr sz="3200">
                  <a:solidFill>
                    <a:srgbClr val="000000"/>
                  </a:solidFill>
                  <a:latin typeface="Helvetica Light"/>
                  <a:ea typeface="Helvetica Light"/>
                  <a:cs typeface="Helvetica Light"/>
                  <a:sym typeface="Helvetica Light"/>
                </a:defRPr>
              </a:pPr>
              <a:endParaRPr sz="1344" kern="0" dirty="0">
                <a:solidFill>
                  <a:srgbClr val="000000"/>
                </a:solidFill>
                <a:ea typeface="Lato Light" panose="020F0502020204030203" pitchFamily="34" charset="0"/>
                <a:cs typeface="Lato Light" panose="020F0502020204030203" pitchFamily="34" charset="0"/>
                <a:sym typeface="Helvetica Light"/>
              </a:endParaRPr>
            </a:p>
          </p:txBody>
        </p:sp>
        <p:sp>
          <p:nvSpPr>
            <p:cNvPr id="9" name="Фигура">
              <a:extLst>
                <a:ext uri="{FF2B5EF4-FFF2-40B4-BE49-F238E27FC236}">
                  <a16:creationId xmlns:a16="http://schemas.microsoft.com/office/drawing/2014/main" id="{584B00C4-59E2-4BC0-96CE-88A59C750F0A}"/>
                </a:ext>
              </a:extLst>
            </p:cNvPr>
            <p:cNvSpPr>
              <a:spLocks/>
            </p:cNvSpPr>
            <p:nvPr/>
          </p:nvSpPr>
          <p:spPr bwMode="auto">
            <a:xfrm>
              <a:off x="12299102" y="3151188"/>
              <a:ext cx="4131649" cy="3705719"/>
            </a:xfrm>
            <a:custGeom>
              <a:avLst/>
              <a:gdLst>
                <a:gd name="T0" fmla="*/ 2065800 w 21537"/>
                <a:gd name="T1" fmla="*/ 1852735 h 21535"/>
                <a:gd name="T2" fmla="*/ 2065800 w 21537"/>
                <a:gd name="T3" fmla="*/ 1852735 h 21535"/>
                <a:gd name="T4" fmla="*/ 2065800 w 21537"/>
                <a:gd name="T5" fmla="*/ 1852735 h 21535"/>
                <a:gd name="T6" fmla="*/ 2065800 w 21537"/>
                <a:gd name="T7" fmla="*/ 1852735 h 2153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35" extrusionOk="0">
                  <a:moveTo>
                    <a:pt x="1268" y="22"/>
                  </a:moveTo>
                  <a:cubicBezTo>
                    <a:pt x="870" y="-65"/>
                    <a:pt x="462" y="107"/>
                    <a:pt x="215" y="466"/>
                  </a:cubicBezTo>
                  <a:cubicBezTo>
                    <a:pt x="45" y="714"/>
                    <a:pt x="-29" y="1028"/>
                    <a:pt x="10" y="1338"/>
                  </a:cubicBezTo>
                  <a:lnTo>
                    <a:pt x="10" y="12909"/>
                  </a:lnTo>
                  <a:lnTo>
                    <a:pt x="10704" y="21535"/>
                  </a:lnTo>
                  <a:lnTo>
                    <a:pt x="20773" y="18139"/>
                  </a:lnTo>
                  <a:cubicBezTo>
                    <a:pt x="21052" y="18074"/>
                    <a:pt x="21291" y="17874"/>
                    <a:pt x="21425" y="17592"/>
                  </a:cubicBezTo>
                  <a:cubicBezTo>
                    <a:pt x="21549" y="17331"/>
                    <a:pt x="21571" y="17024"/>
                    <a:pt x="21485" y="16744"/>
                  </a:cubicBezTo>
                  <a:cubicBezTo>
                    <a:pt x="19764" y="12106"/>
                    <a:pt x="16933" y="8088"/>
                    <a:pt x="13301" y="5131"/>
                  </a:cubicBezTo>
                  <a:cubicBezTo>
                    <a:pt x="9771" y="2257"/>
                    <a:pt x="5616" y="493"/>
                    <a:pt x="1268" y="22"/>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1331" tIns="21331" rIns="21331" bIns="21331" anchor="ctr"/>
            <a:lstStyle/>
            <a:p>
              <a:endParaRPr lang="en-US" sz="657" dirty="0"/>
            </a:p>
          </p:txBody>
        </p:sp>
        <p:sp>
          <p:nvSpPr>
            <p:cNvPr id="10" name="Фигура">
              <a:extLst>
                <a:ext uri="{FF2B5EF4-FFF2-40B4-BE49-F238E27FC236}">
                  <a16:creationId xmlns:a16="http://schemas.microsoft.com/office/drawing/2014/main" id="{FBE6147D-4C2F-43D0-B4B8-23AC91D39182}"/>
                </a:ext>
              </a:extLst>
            </p:cNvPr>
            <p:cNvSpPr/>
            <p:nvPr/>
          </p:nvSpPr>
          <p:spPr bwMode="auto">
            <a:xfrm>
              <a:off x="7640634" y="6519863"/>
              <a:ext cx="3068638" cy="4791075"/>
            </a:xfrm>
            <a:custGeom>
              <a:avLst/>
              <a:gdLst/>
              <a:ahLst/>
              <a:cxnLst>
                <a:cxn ang="0">
                  <a:pos x="wd2" y="hd2"/>
                </a:cxn>
                <a:cxn ang="5400000">
                  <a:pos x="wd2" y="hd2"/>
                </a:cxn>
                <a:cxn ang="10800000">
                  <a:pos x="wd2" y="hd2"/>
                </a:cxn>
                <a:cxn ang="16200000">
                  <a:pos x="wd2" y="hd2"/>
                </a:cxn>
              </a:cxnLst>
              <a:rect l="0" t="0" r="r" b="b"/>
              <a:pathLst>
                <a:path w="21141" h="21525" extrusionOk="0">
                  <a:moveTo>
                    <a:pt x="15783" y="2999"/>
                  </a:moveTo>
                  <a:lnTo>
                    <a:pt x="2517" y="69"/>
                  </a:lnTo>
                  <a:cubicBezTo>
                    <a:pt x="2166" y="-36"/>
                    <a:pt x="1758" y="-20"/>
                    <a:pt x="1428" y="110"/>
                  </a:cubicBezTo>
                  <a:cubicBezTo>
                    <a:pt x="1175" y="211"/>
                    <a:pt x="991" y="371"/>
                    <a:pt x="915" y="558"/>
                  </a:cubicBezTo>
                  <a:cubicBezTo>
                    <a:pt x="-459" y="4227"/>
                    <a:pt x="-283" y="8070"/>
                    <a:pt x="1424" y="11678"/>
                  </a:cubicBezTo>
                  <a:cubicBezTo>
                    <a:pt x="3187" y="15403"/>
                    <a:pt x="6510" y="18732"/>
                    <a:pt x="11019" y="21291"/>
                  </a:cubicBezTo>
                  <a:cubicBezTo>
                    <a:pt x="11327" y="21483"/>
                    <a:pt x="11761" y="21564"/>
                    <a:pt x="12179" y="21506"/>
                  </a:cubicBezTo>
                  <a:cubicBezTo>
                    <a:pt x="12481" y="21464"/>
                    <a:pt x="12749" y="21352"/>
                    <a:pt x="12933" y="21191"/>
                  </a:cubicBezTo>
                  <a:lnTo>
                    <a:pt x="21141" y="13551"/>
                  </a:lnTo>
                  <a:lnTo>
                    <a:pt x="15783" y="2999"/>
                  </a:lnTo>
                  <a:close/>
                </a:path>
              </a:pathLst>
            </a:custGeom>
            <a:solidFill>
              <a:schemeClr val="accent4"/>
            </a:solidFill>
            <a:ln w="12700" cap="flat">
              <a:noFill/>
              <a:miter lim="400000"/>
            </a:ln>
            <a:effectLst/>
          </p:spPr>
          <p:txBody>
            <a:bodyPr lIns="21331" tIns="21331" rIns="21331" bIns="21331" anchor="ctr"/>
            <a:lstStyle/>
            <a:p>
              <a:pPr algn="ctr">
                <a:defRPr sz="3200">
                  <a:solidFill>
                    <a:srgbClr val="000000"/>
                  </a:solidFill>
                  <a:latin typeface="Helvetica Light"/>
                  <a:ea typeface="Helvetica Light"/>
                  <a:cs typeface="Helvetica Light"/>
                  <a:sym typeface="Helvetica Light"/>
                </a:defRPr>
              </a:pPr>
              <a:endParaRPr sz="1344" kern="0" dirty="0">
                <a:solidFill>
                  <a:srgbClr val="000000"/>
                </a:solidFill>
                <a:ea typeface="Lato Light" panose="020F0502020204030203" pitchFamily="34" charset="0"/>
                <a:cs typeface="Lato Light" panose="020F0502020204030203" pitchFamily="34" charset="0"/>
                <a:sym typeface="Helvetica Light"/>
              </a:endParaRPr>
            </a:p>
          </p:txBody>
        </p:sp>
        <p:sp>
          <p:nvSpPr>
            <p:cNvPr id="11" name="Фигура">
              <a:extLst>
                <a:ext uri="{FF2B5EF4-FFF2-40B4-BE49-F238E27FC236}">
                  <a16:creationId xmlns:a16="http://schemas.microsoft.com/office/drawing/2014/main" id="{7317649F-C5F0-464B-95C3-B1A3C3158823}"/>
                </a:ext>
              </a:extLst>
            </p:cNvPr>
            <p:cNvSpPr>
              <a:spLocks/>
            </p:cNvSpPr>
            <p:nvPr/>
          </p:nvSpPr>
          <p:spPr bwMode="auto">
            <a:xfrm>
              <a:off x="13677341" y="6515347"/>
              <a:ext cx="3075577" cy="4798907"/>
            </a:xfrm>
            <a:custGeom>
              <a:avLst/>
              <a:gdLst>
                <a:gd name="T0" fmla="*/ 1537770 w 21141"/>
                <a:gd name="T1" fmla="*/ 2399292 h 21525"/>
                <a:gd name="T2" fmla="*/ 1537770 w 21141"/>
                <a:gd name="T3" fmla="*/ 2399292 h 21525"/>
                <a:gd name="T4" fmla="*/ 1537770 w 21141"/>
                <a:gd name="T5" fmla="*/ 2399292 h 21525"/>
                <a:gd name="T6" fmla="*/ 1537770 w 21141"/>
                <a:gd name="T7" fmla="*/ 2399292 h 2152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41" h="21525" extrusionOk="0">
                  <a:moveTo>
                    <a:pt x="5358" y="2999"/>
                  </a:moveTo>
                  <a:lnTo>
                    <a:pt x="18624" y="69"/>
                  </a:lnTo>
                  <a:cubicBezTo>
                    <a:pt x="18975" y="-36"/>
                    <a:pt x="19383" y="-20"/>
                    <a:pt x="19713" y="110"/>
                  </a:cubicBezTo>
                  <a:cubicBezTo>
                    <a:pt x="19966" y="211"/>
                    <a:pt x="20150" y="371"/>
                    <a:pt x="20226" y="558"/>
                  </a:cubicBezTo>
                  <a:cubicBezTo>
                    <a:pt x="21600" y="4227"/>
                    <a:pt x="21424" y="8070"/>
                    <a:pt x="19717" y="11678"/>
                  </a:cubicBezTo>
                  <a:cubicBezTo>
                    <a:pt x="17954" y="15403"/>
                    <a:pt x="14631" y="18732"/>
                    <a:pt x="10122" y="21291"/>
                  </a:cubicBezTo>
                  <a:cubicBezTo>
                    <a:pt x="9814" y="21483"/>
                    <a:pt x="9380" y="21564"/>
                    <a:pt x="8962" y="21506"/>
                  </a:cubicBezTo>
                  <a:cubicBezTo>
                    <a:pt x="8660" y="21464"/>
                    <a:pt x="8392" y="21352"/>
                    <a:pt x="8208" y="21191"/>
                  </a:cubicBezTo>
                  <a:lnTo>
                    <a:pt x="0" y="13551"/>
                  </a:lnTo>
                  <a:lnTo>
                    <a:pt x="5358" y="2999"/>
                  </a:ln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1331" tIns="21331" rIns="21331" bIns="21331" anchor="ctr"/>
            <a:lstStyle/>
            <a:p>
              <a:endParaRPr lang="en-US" sz="657" dirty="0"/>
            </a:p>
          </p:txBody>
        </p:sp>
        <p:sp>
          <p:nvSpPr>
            <p:cNvPr id="12" name="Фигура">
              <a:extLst>
                <a:ext uri="{FF2B5EF4-FFF2-40B4-BE49-F238E27FC236}">
                  <a16:creationId xmlns:a16="http://schemas.microsoft.com/office/drawing/2014/main" id="{A4D44F72-41C6-4381-8E48-AFBE779C62CB}"/>
                </a:ext>
              </a:extLst>
            </p:cNvPr>
            <p:cNvSpPr/>
            <p:nvPr/>
          </p:nvSpPr>
          <p:spPr bwMode="auto">
            <a:xfrm>
              <a:off x="9742484" y="9767888"/>
              <a:ext cx="4968875" cy="2590800"/>
            </a:xfrm>
            <a:custGeom>
              <a:avLst/>
              <a:gdLst/>
              <a:ahLst/>
              <a:cxnLst>
                <a:cxn ang="0">
                  <a:pos x="wd2" y="hd2"/>
                </a:cxn>
                <a:cxn ang="5400000">
                  <a:pos x="wd2" y="hd2"/>
                </a:cxn>
                <a:cxn ang="10800000">
                  <a:pos x="wd2" y="hd2"/>
                </a:cxn>
                <a:cxn ang="16200000">
                  <a:pos x="wd2" y="hd2"/>
                </a:cxn>
              </a:cxnLst>
              <a:rect l="0" t="0" r="r" b="b"/>
              <a:pathLst>
                <a:path w="21546" h="21520" extrusionOk="0">
                  <a:moveTo>
                    <a:pt x="407" y="15716"/>
                  </a:moveTo>
                  <a:cubicBezTo>
                    <a:pt x="208" y="15427"/>
                    <a:pt x="70" y="15008"/>
                    <a:pt x="21" y="14538"/>
                  </a:cubicBezTo>
                  <a:cubicBezTo>
                    <a:pt x="-31" y="14048"/>
                    <a:pt x="17" y="13538"/>
                    <a:pt x="154" y="13113"/>
                  </a:cubicBezTo>
                  <a:lnTo>
                    <a:pt x="5162" y="0"/>
                  </a:lnTo>
                  <a:lnTo>
                    <a:pt x="16379" y="0"/>
                  </a:lnTo>
                  <a:lnTo>
                    <a:pt x="21322" y="13249"/>
                  </a:lnTo>
                  <a:cubicBezTo>
                    <a:pt x="21490" y="13641"/>
                    <a:pt x="21569" y="14146"/>
                    <a:pt x="21541" y="14651"/>
                  </a:cubicBezTo>
                  <a:cubicBezTo>
                    <a:pt x="21512" y="15169"/>
                    <a:pt x="21373" y="15642"/>
                    <a:pt x="21156" y="15957"/>
                  </a:cubicBezTo>
                  <a:cubicBezTo>
                    <a:pt x="18132" y="19518"/>
                    <a:pt x="14660" y="21440"/>
                    <a:pt x="11111" y="21517"/>
                  </a:cubicBezTo>
                  <a:cubicBezTo>
                    <a:pt x="7326" y="21600"/>
                    <a:pt x="3609" y="19585"/>
                    <a:pt x="407" y="15716"/>
                  </a:cubicBezTo>
                  <a:close/>
                </a:path>
              </a:pathLst>
            </a:custGeom>
            <a:solidFill>
              <a:schemeClr val="accent3"/>
            </a:solidFill>
            <a:ln w="12700" cap="flat">
              <a:noFill/>
              <a:miter lim="400000"/>
            </a:ln>
            <a:effectLst/>
          </p:spPr>
          <p:txBody>
            <a:bodyPr lIns="21331" tIns="21331" rIns="21331" bIns="21331" anchor="ctr"/>
            <a:lstStyle/>
            <a:p>
              <a:pPr algn="ctr">
                <a:defRPr sz="3200">
                  <a:solidFill>
                    <a:srgbClr val="000000"/>
                  </a:solidFill>
                  <a:latin typeface="Helvetica Light"/>
                  <a:ea typeface="Helvetica Light"/>
                  <a:cs typeface="Helvetica Light"/>
                  <a:sym typeface="Helvetica Light"/>
                </a:defRPr>
              </a:pPr>
              <a:endParaRPr sz="1344" kern="0" dirty="0">
                <a:solidFill>
                  <a:srgbClr val="000000"/>
                </a:solidFill>
                <a:ea typeface="Lato Light" panose="020F0502020204030203" pitchFamily="34" charset="0"/>
                <a:cs typeface="Lato Light" panose="020F0502020204030203" pitchFamily="34" charset="0"/>
                <a:sym typeface="Helvetica Light"/>
              </a:endParaRPr>
            </a:p>
          </p:txBody>
        </p:sp>
        <p:sp>
          <p:nvSpPr>
            <p:cNvPr id="13" name="TextBox 12">
              <a:extLst>
                <a:ext uri="{FF2B5EF4-FFF2-40B4-BE49-F238E27FC236}">
                  <a16:creationId xmlns:a16="http://schemas.microsoft.com/office/drawing/2014/main" id="{F3B96AB3-1A89-473D-A2AC-4E1D06DB4547}"/>
                </a:ext>
              </a:extLst>
            </p:cNvPr>
            <p:cNvSpPr txBox="1"/>
            <p:nvPr/>
          </p:nvSpPr>
          <p:spPr>
            <a:xfrm>
              <a:off x="13353066" y="4014545"/>
              <a:ext cx="1340712" cy="1979001"/>
            </a:xfrm>
            <a:prstGeom prst="rect">
              <a:avLst/>
            </a:prstGeom>
            <a:noFill/>
          </p:spPr>
          <p:txBody>
            <a:bodyPr wrap="none" rtlCol="0" anchor="ctr">
              <a:spAutoFit/>
            </a:bodyPr>
            <a:lstStyle/>
            <a:p>
              <a:pPr algn="ctr"/>
              <a:r>
                <a:rPr lang="en-US" sz="4800" b="1" dirty="0">
                  <a:solidFill>
                    <a:schemeClr val="bg1"/>
                  </a:solidFill>
                  <a:cs typeface="Poppins" pitchFamily="2" charset="77"/>
                </a:rPr>
                <a:t>S</a:t>
              </a:r>
            </a:p>
          </p:txBody>
        </p:sp>
        <p:sp>
          <p:nvSpPr>
            <p:cNvPr id="14" name="TextBox 13">
              <a:extLst>
                <a:ext uri="{FF2B5EF4-FFF2-40B4-BE49-F238E27FC236}">
                  <a16:creationId xmlns:a16="http://schemas.microsoft.com/office/drawing/2014/main" id="{21F40DF5-C93E-4C4F-B773-3545C14CA9C1}"/>
                </a:ext>
              </a:extLst>
            </p:cNvPr>
            <p:cNvSpPr txBox="1"/>
            <p:nvPr/>
          </p:nvSpPr>
          <p:spPr>
            <a:xfrm>
              <a:off x="14506280" y="7804984"/>
              <a:ext cx="1401795" cy="1979001"/>
            </a:xfrm>
            <a:prstGeom prst="rect">
              <a:avLst/>
            </a:prstGeom>
            <a:noFill/>
          </p:spPr>
          <p:txBody>
            <a:bodyPr wrap="none" rtlCol="0" anchor="ctr">
              <a:spAutoFit/>
            </a:bodyPr>
            <a:lstStyle/>
            <a:p>
              <a:pPr algn="ctr"/>
              <a:r>
                <a:rPr lang="en-US" sz="4800" b="1" dirty="0">
                  <a:solidFill>
                    <a:schemeClr val="bg1"/>
                  </a:solidFill>
                  <a:cs typeface="Poppins" pitchFamily="2" charset="77"/>
                </a:rPr>
                <a:t>Q</a:t>
              </a:r>
            </a:p>
          </p:txBody>
        </p:sp>
        <p:sp>
          <p:nvSpPr>
            <p:cNvPr id="15" name="TextBox 14">
              <a:extLst>
                <a:ext uri="{FF2B5EF4-FFF2-40B4-BE49-F238E27FC236}">
                  <a16:creationId xmlns:a16="http://schemas.microsoft.com/office/drawing/2014/main" id="{AE0F2F1A-DCAC-4662-BE57-F750165BC908}"/>
                </a:ext>
              </a:extLst>
            </p:cNvPr>
            <p:cNvSpPr txBox="1"/>
            <p:nvPr/>
          </p:nvSpPr>
          <p:spPr>
            <a:xfrm>
              <a:off x="8469921" y="7804984"/>
              <a:ext cx="1394160" cy="1979001"/>
            </a:xfrm>
            <a:prstGeom prst="rect">
              <a:avLst/>
            </a:prstGeom>
            <a:noFill/>
          </p:spPr>
          <p:txBody>
            <a:bodyPr wrap="none" rtlCol="0" anchor="ctr">
              <a:spAutoFit/>
            </a:bodyPr>
            <a:lstStyle/>
            <a:p>
              <a:pPr algn="ctr"/>
              <a:r>
                <a:rPr lang="en-US" sz="4800" b="1" dirty="0">
                  <a:solidFill>
                    <a:schemeClr val="bg1"/>
                  </a:solidFill>
                  <a:cs typeface="Poppins" pitchFamily="2" charset="77"/>
                </a:rPr>
                <a:t>R</a:t>
              </a:r>
            </a:p>
          </p:txBody>
        </p:sp>
        <p:sp>
          <p:nvSpPr>
            <p:cNvPr id="16" name="TextBox 15">
              <a:extLst>
                <a:ext uri="{FF2B5EF4-FFF2-40B4-BE49-F238E27FC236}">
                  <a16:creationId xmlns:a16="http://schemas.microsoft.com/office/drawing/2014/main" id="{BC939B41-B19B-4461-BA1E-D6A4FD42C1B6}"/>
                </a:ext>
              </a:extLst>
            </p:cNvPr>
            <p:cNvSpPr txBox="1"/>
            <p:nvPr/>
          </p:nvSpPr>
          <p:spPr>
            <a:xfrm>
              <a:off x="11526452" y="10073786"/>
              <a:ext cx="1317807" cy="1979001"/>
            </a:xfrm>
            <a:prstGeom prst="rect">
              <a:avLst/>
            </a:prstGeom>
            <a:noFill/>
          </p:spPr>
          <p:txBody>
            <a:bodyPr wrap="none" rtlCol="0" anchor="ctr">
              <a:spAutoFit/>
            </a:bodyPr>
            <a:lstStyle/>
            <a:p>
              <a:pPr algn="ctr"/>
              <a:r>
                <a:rPr lang="en-US" sz="4800" b="1" dirty="0">
                  <a:solidFill>
                    <a:schemeClr val="bg1"/>
                  </a:solidFill>
                  <a:cs typeface="Poppins" pitchFamily="2" charset="77"/>
                </a:rPr>
                <a:t>E</a:t>
              </a:r>
            </a:p>
          </p:txBody>
        </p:sp>
        <p:sp>
          <p:nvSpPr>
            <p:cNvPr id="17" name="TextBox 16">
              <a:extLst>
                <a:ext uri="{FF2B5EF4-FFF2-40B4-BE49-F238E27FC236}">
                  <a16:creationId xmlns:a16="http://schemas.microsoft.com/office/drawing/2014/main" id="{1BFE57A7-1FB5-424A-B906-ADEC303974B5}"/>
                </a:ext>
              </a:extLst>
            </p:cNvPr>
            <p:cNvSpPr txBox="1"/>
            <p:nvPr/>
          </p:nvSpPr>
          <p:spPr>
            <a:xfrm>
              <a:off x="9633102" y="4012457"/>
              <a:ext cx="1146019" cy="1979001"/>
            </a:xfrm>
            <a:prstGeom prst="rect">
              <a:avLst/>
            </a:prstGeom>
            <a:noFill/>
          </p:spPr>
          <p:txBody>
            <a:bodyPr wrap="none" rtlCol="0" anchor="ctr">
              <a:spAutoFit/>
            </a:bodyPr>
            <a:lstStyle/>
            <a:p>
              <a:pPr algn="ctr"/>
              <a:r>
                <a:rPr lang="en-US" sz="4800" b="1" dirty="0">
                  <a:solidFill>
                    <a:schemeClr val="bg1"/>
                  </a:solidFill>
                  <a:cs typeface="Poppins" pitchFamily="2" charset="77"/>
                </a:rPr>
                <a:t>T</a:t>
              </a:r>
            </a:p>
          </p:txBody>
        </p:sp>
        <p:sp>
          <p:nvSpPr>
            <p:cNvPr id="18" name="TextBox 17">
              <a:extLst>
                <a:ext uri="{FF2B5EF4-FFF2-40B4-BE49-F238E27FC236}">
                  <a16:creationId xmlns:a16="http://schemas.microsoft.com/office/drawing/2014/main" id="{40061640-949D-4C96-81B1-0CD37BF701BA}"/>
                </a:ext>
              </a:extLst>
            </p:cNvPr>
            <p:cNvSpPr txBox="1"/>
            <p:nvPr/>
          </p:nvSpPr>
          <p:spPr>
            <a:xfrm>
              <a:off x="10381200" y="7155026"/>
              <a:ext cx="3608314" cy="1143116"/>
            </a:xfrm>
            <a:prstGeom prst="rect">
              <a:avLst/>
            </a:prstGeom>
            <a:noFill/>
          </p:spPr>
          <p:txBody>
            <a:bodyPr wrap="none" rtlCol="0" anchor="ctr" anchorCtr="0">
              <a:spAutoFit/>
            </a:bodyPr>
            <a:lstStyle/>
            <a:p>
              <a:pPr algn="ctr"/>
              <a:r>
                <a:rPr lang="en-US" sz="2519" b="1" dirty="0">
                  <a:solidFill>
                    <a:schemeClr val="tx2"/>
                  </a:solidFill>
                  <a:ea typeface="League Spartan" charset="0"/>
                  <a:cs typeface="Poppins" pitchFamily="2" charset="77"/>
                </a:rPr>
                <a:t>PROJECT</a:t>
              </a:r>
            </a:p>
          </p:txBody>
        </p:sp>
      </p:grpSp>
      <p:sp>
        <p:nvSpPr>
          <p:cNvPr id="19" name="TextBox 18">
            <a:extLst>
              <a:ext uri="{FF2B5EF4-FFF2-40B4-BE49-F238E27FC236}">
                <a16:creationId xmlns:a16="http://schemas.microsoft.com/office/drawing/2014/main" id="{5A5B485D-7E87-4AB0-9102-D2DA8E6941CC}"/>
              </a:ext>
            </a:extLst>
          </p:cNvPr>
          <p:cNvSpPr txBox="1"/>
          <p:nvPr/>
        </p:nvSpPr>
        <p:spPr>
          <a:xfrm>
            <a:off x="2519683" y="2227063"/>
            <a:ext cx="550151" cy="299184"/>
          </a:xfrm>
          <a:prstGeom prst="rect">
            <a:avLst/>
          </a:prstGeom>
          <a:noFill/>
        </p:spPr>
        <p:txBody>
          <a:bodyPr wrap="none" rtlCol="0" anchor="ctr" anchorCtr="0">
            <a:spAutoFit/>
          </a:bodyPr>
          <a:lstStyle/>
          <a:p>
            <a:pPr algn="r"/>
            <a:r>
              <a:rPr lang="en-US" sz="1344" b="1" dirty="0">
                <a:solidFill>
                  <a:schemeClr val="accent6"/>
                </a:solidFill>
                <a:ea typeface="League Spartan" charset="0"/>
                <a:cs typeface="Poppins" pitchFamily="2" charset="77"/>
              </a:rPr>
              <a:t>TIME</a:t>
            </a:r>
          </a:p>
        </p:txBody>
      </p:sp>
      <p:sp>
        <p:nvSpPr>
          <p:cNvPr id="20" name="Subtitle 2">
            <a:extLst>
              <a:ext uri="{FF2B5EF4-FFF2-40B4-BE49-F238E27FC236}">
                <a16:creationId xmlns:a16="http://schemas.microsoft.com/office/drawing/2014/main" id="{ECB17043-28BF-43F6-A172-040514BBC502}"/>
              </a:ext>
            </a:extLst>
          </p:cNvPr>
          <p:cNvSpPr txBox="1">
            <a:spLocks/>
          </p:cNvSpPr>
          <p:nvPr/>
        </p:nvSpPr>
        <p:spPr>
          <a:xfrm>
            <a:off x="1333333" y="2514300"/>
            <a:ext cx="1736501" cy="40201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008"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BE43CDCC-CCBC-4E6D-8D6E-F5E6520C31DF}"/>
              </a:ext>
            </a:extLst>
          </p:cNvPr>
          <p:cNvSpPr txBox="1"/>
          <p:nvPr/>
        </p:nvSpPr>
        <p:spPr>
          <a:xfrm>
            <a:off x="2508462" y="3544461"/>
            <a:ext cx="561372" cy="299184"/>
          </a:xfrm>
          <a:prstGeom prst="rect">
            <a:avLst/>
          </a:prstGeom>
          <a:noFill/>
        </p:spPr>
        <p:txBody>
          <a:bodyPr wrap="none" rtlCol="0" anchor="ctr" anchorCtr="0">
            <a:spAutoFit/>
          </a:bodyPr>
          <a:lstStyle/>
          <a:p>
            <a:pPr algn="r"/>
            <a:r>
              <a:rPr lang="en-US" sz="1344" b="1" dirty="0">
                <a:solidFill>
                  <a:schemeClr val="accent4"/>
                </a:solidFill>
                <a:ea typeface="League Spartan" charset="0"/>
                <a:cs typeface="Poppins" pitchFamily="2" charset="77"/>
              </a:rPr>
              <a:t>RISK</a:t>
            </a:r>
          </a:p>
        </p:txBody>
      </p:sp>
      <p:sp>
        <p:nvSpPr>
          <p:cNvPr id="22" name="Subtitle 2">
            <a:extLst>
              <a:ext uri="{FF2B5EF4-FFF2-40B4-BE49-F238E27FC236}">
                <a16:creationId xmlns:a16="http://schemas.microsoft.com/office/drawing/2014/main" id="{5FF86023-811D-48CA-A6EF-1513F5E11214}"/>
              </a:ext>
            </a:extLst>
          </p:cNvPr>
          <p:cNvSpPr txBox="1">
            <a:spLocks/>
          </p:cNvSpPr>
          <p:nvPr/>
        </p:nvSpPr>
        <p:spPr>
          <a:xfrm>
            <a:off x="1333333" y="3831698"/>
            <a:ext cx="1736501" cy="40201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008"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703DE832-B351-4521-AC73-4DA639F3A198}"/>
              </a:ext>
            </a:extLst>
          </p:cNvPr>
          <p:cNvSpPr txBox="1"/>
          <p:nvPr/>
        </p:nvSpPr>
        <p:spPr>
          <a:xfrm>
            <a:off x="2284041" y="4908335"/>
            <a:ext cx="785793" cy="299184"/>
          </a:xfrm>
          <a:prstGeom prst="rect">
            <a:avLst/>
          </a:prstGeom>
          <a:noFill/>
        </p:spPr>
        <p:txBody>
          <a:bodyPr wrap="none" rtlCol="0" anchor="ctr" anchorCtr="0">
            <a:spAutoFit/>
          </a:bodyPr>
          <a:lstStyle/>
          <a:p>
            <a:pPr algn="r"/>
            <a:r>
              <a:rPr lang="en-US" sz="1344" b="1" dirty="0">
                <a:solidFill>
                  <a:schemeClr val="accent3"/>
                </a:solidFill>
                <a:ea typeface="League Spartan" charset="0"/>
                <a:cs typeface="Poppins" pitchFamily="2" charset="77"/>
              </a:rPr>
              <a:t>EFFORT</a:t>
            </a:r>
          </a:p>
        </p:txBody>
      </p:sp>
      <p:sp>
        <p:nvSpPr>
          <p:cNvPr id="24" name="Subtitle 2">
            <a:extLst>
              <a:ext uri="{FF2B5EF4-FFF2-40B4-BE49-F238E27FC236}">
                <a16:creationId xmlns:a16="http://schemas.microsoft.com/office/drawing/2014/main" id="{E4285937-A83E-42BE-A4F9-BF23E611B9A0}"/>
              </a:ext>
            </a:extLst>
          </p:cNvPr>
          <p:cNvSpPr txBox="1">
            <a:spLocks/>
          </p:cNvSpPr>
          <p:nvPr/>
        </p:nvSpPr>
        <p:spPr>
          <a:xfrm>
            <a:off x="1333333" y="5195572"/>
            <a:ext cx="1736501" cy="40201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008"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BB35AD5D-BA47-48A6-AEE1-FD29DA1D0BDB}"/>
              </a:ext>
            </a:extLst>
          </p:cNvPr>
          <p:cNvSpPr txBox="1"/>
          <p:nvPr/>
        </p:nvSpPr>
        <p:spPr>
          <a:xfrm>
            <a:off x="8625278" y="2906188"/>
            <a:ext cx="718466" cy="299184"/>
          </a:xfrm>
          <a:prstGeom prst="rect">
            <a:avLst/>
          </a:prstGeom>
          <a:noFill/>
        </p:spPr>
        <p:txBody>
          <a:bodyPr wrap="none" rtlCol="0" anchor="ctr" anchorCtr="0">
            <a:spAutoFit/>
          </a:bodyPr>
          <a:lstStyle/>
          <a:p>
            <a:r>
              <a:rPr lang="en-US" sz="1344" b="1" dirty="0">
                <a:solidFill>
                  <a:schemeClr val="accent1"/>
                </a:solidFill>
                <a:ea typeface="League Spartan" charset="0"/>
                <a:cs typeface="Poppins" pitchFamily="2" charset="77"/>
              </a:rPr>
              <a:t>SCOPE</a:t>
            </a:r>
          </a:p>
        </p:txBody>
      </p:sp>
      <p:sp>
        <p:nvSpPr>
          <p:cNvPr id="26" name="Subtitle 2">
            <a:extLst>
              <a:ext uri="{FF2B5EF4-FFF2-40B4-BE49-F238E27FC236}">
                <a16:creationId xmlns:a16="http://schemas.microsoft.com/office/drawing/2014/main" id="{3787CA8D-AFFD-4714-9D61-3BBE16622268}"/>
              </a:ext>
            </a:extLst>
          </p:cNvPr>
          <p:cNvSpPr txBox="1">
            <a:spLocks/>
          </p:cNvSpPr>
          <p:nvPr/>
        </p:nvSpPr>
        <p:spPr>
          <a:xfrm>
            <a:off x="8625278" y="3193425"/>
            <a:ext cx="1736501" cy="40201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008"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2F7CBDD8-7EF1-4021-9A67-CF6ECC300DD7}"/>
              </a:ext>
            </a:extLst>
          </p:cNvPr>
          <p:cNvSpPr txBox="1"/>
          <p:nvPr/>
        </p:nvSpPr>
        <p:spPr>
          <a:xfrm>
            <a:off x="8625278" y="4223586"/>
            <a:ext cx="840295" cy="299184"/>
          </a:xfrm>
          <a:prstGeom prst="rect">
            <a:avLst/>
          </a:prstGeom>
          <a:noFill/>
        </p:spPr>
        <p:txBody>
          <a:bodyPr wrap="none" rtlCol="0" anchor="ctr" anchorCtr="0">
            <a:spAutoFit/>
          </a:bodyPr>
          <a:lstStyle/>
          <a:p>
            <a:r>
              <a:rPr lang="en-US" sz="1344" b="1" dirty="0">
                <a:solidFill>
                  <a:schemeClr val="accent2"/>
                </a:solidFill>
                <a:ea typeface="League Spartan" charset="0"/>
                <a:cs typeface="Poppins" pitchFamily="2" charset="77"/>
              </a:rPr>
              <a:t>QUALITY</a:t>
            </a:r>
          </a:p>
        </p:txBody>
      </p:sp>
      <p:sp>
        <p:nvSpPr>
          <p:cNvPr id="28" name="Subtitle 2">
            <a:extLst>
              <a:ext uri="{FF2B5EF4-FFF2-40B4-BE49-F238E27FC236}">
                <a16:creationId xmlns:a16="http://schemas.microsoft.com/office/drawing/2014/main" id="{559CE20D-37A8-451A-A070-8CB5E31DFA10}"/>
              </a:ext>
            </a:extLst>
          </p:cNvPr>
          <p:cNvSpPr txBox="1">
            <a:spLocks/>
          </p:cNvSpPr>
          <p:nvPr/>
        </p:nvSpPr>
        <p:spPr>
          <a:xfrm>
            <a:off x="8625278" y="4510823"/>
            <a:ext cx="1736501" cy="40201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008"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pic>
        <p:nvPicPr>
          <p:cNvPr id="35" name="Graphic 34" descr="Hourglass">
            <a:extLst>
              <a:ext uri="{FF2B5EF4-FFF2-40B4-BE49-F238E27FC236}">
                <a16:creationId xmlns:a16="http://schemas.microsoft.com/office/drawing/2014/main" id="{CE2844E4-77A9-4A22-8E25-F1CEBDDDB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0025" y="2313917"/>
            <a:ext cx="776019" cy="776019"/>
          </a:xfrm>
          <a:prstGeom prst="rect">
            <a:avLst/>
          </a:prstGeom>
        </p:spPr>
      </p:pic>
      <p:pic>
        <p:nvPicPr>
          <p:cNvPr id="37" name="Graphic 36" descr="Presentation with pie chart">
            <a:extLst>
              <a:ext uri="{FF2B5EF4-FFF2-40B4-BE49-F238E27FC236}">
                <a16:creationId xmlns:a16="http://schemas.microsoft.com/office/drawing/2014/main" id="{1AA9E429-C1BE-402B-9C89-C001B3CFB1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541" y="3675433"/>
            <a:ext cx="776019" cy="776019"/>
          </a:xfrm>
          <a:prstGeom prst="rect">
            <a:avLst/>
          </a:prstGeom>
        </p:spPr>
      </p:pic>
      <p:pic>
        <p:nvPicPr>
          <p:cNvPr id="39" name="Graphic 38" descr="Sign Language">
            <a:extLst>
              <a:ext uri="{FF2B5EF4-FFF2-40B4-BE49-F238E27FC236}">
                <a16:creationId xmlns:a16="http://schemas.microsoft.com/office/drawing/2014/main" id="{8C8B1AEF-F89F-45A3-81FD-D68FAFACEF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8657" y="4959109"/>
            <a:ext cx="776019" cy="776019"/>
          </a:xfrm>
          <a:prstGeom prst="rect">
            <a:avLst/>
          </a:prstGeom>
        </p:spPr>
      </p:pic>
      <p:pic>
        <p:nvPicPr>
          <p:cNvPr id="41" name="Graphic 40" descr="Target">
            <a:extLst>
              <a:ext uri="{FF2B5EF4-FFF2-40B4-BE49-F238E27FC236}">
                <a16:creationId xmlns:a16="http://schemas.microsoft.com/office/drawing/2014/main" id="{4116FD7F-DB4A-4DF3-A890-56346F5726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11776" y="3029020"/>
            <a:ext cx="776019" cy="776019"/>
          </a:xfrm>
          <a:prstGeom prst="rect">
            <a:avLst/>
          </a:prstGeom>
        </p:spPr>
      </p:pic>
      <p:pic>
        <p:nvPicPr>
          <p:cNvPr id="43" name="Graphic 42" descr="Star">
            <a:extLst>
              <a:ext uri="{FF2B5EF4-FFF2-40B4-BE49-F238E27FC236}">
                <a16:creationId xmlns:a16="http://schemas.microsoft.com/office/drawing/2014/main" id="{942E3732-A03A-4CE1-B4D4-1BBA3BA2B5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6656" y="4280670"/>
            <a:ext cx="776019" cy="776019"/>
          </a:xfrm>
          <a:prstGeom prst="rect">
            <a:avLst/>
          </a:prstGeom>
        </p:spPr>
      </p:pic>
    </p:spTree>
    <p:extLst>
      <p:ext uri="{BB962C8B-B14F-4D97-AF65-F5344CB8AC3E}">
        <p14:creationId xmlns:p14="http://schemas.microsoft.com/office/powerpoint/2010/main" val="32198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5BAD3-53BA-40AC-8EB9-B17B8B01165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142ED25-9298-4CF4-B9FB-B7E52D23A6C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2FC8DB6-DCFD-4955-9D4E-7EDDD81B12C7}"/>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EAE7F2E0-CA54-4787-BDF3-4FEF4AFCB76D}"/>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AAD85A70-0193-4D40-806F-15450F4340D4}"/>
              </a:ext>
            </a:extLst>
          </p:cNvPr>
          <p:cNvSpPr>
            <a:spLocks noGrp="1"/>
          </p:cNvSpPr>
          <p:nvPr>
            <p:ph type="body" sz="quarter" idx="13"/>
          </p:nvPr>
        </p:nvSpPr>
        <p:spPr/>
        <p:txBody>
          <a:bodyPr/>
          <a:lstStyle/>
          <a:p>
            <a:endParaRPr lang="en-ZA"/>
          </a:p>
        </p:txBody>
      </p:sp>
      <p:grpSp>
        <p:nvGrpSpPr>
          <p:cNvPr id="47" name="Group 46">
            <a:extLst>
              <a:ext uri="{FF2B5EF4-FFF2-40B4-BE49-F238E27FC236}">
                <a16:creationId xmlns:a16="http://schemas.microsoft.com/office/drawing/2014/main" id="{342789C5-32AF-4F45-9A90-7A912A7291D5}"/>
              </a:ext>
            </a:extLst>
          </p:cNvPr>
          <p:cNvGrpSpPr/>
          <p:nvPr/>
        </p:nvGrpSpPr>
        <p:grpSpPr>
          <a:xfrm>
            <a:off x="745376" y="2198122"/>
            <a:ext cx="9944590" cy="3580230"/>
            <a:chOff x="1321949" y="1910012"/>
            <a:chExt cx="8155862" cy="2936255"/>
          </a:xfrm>
        </p:grpSpPr>
        <p:cxnSp>
          <p:nvCxnSpPr>
            <p:cNvPr id="7" name="Straight Connector 6">
              <a:extLst>
                <a:ext uri="{FF2B5EF4-FFF2-40B4-BE49-F238E27FC236}">
                  <a16:creationId xmlns:a16="http://schemas.microsoft.com/office/drawing/2014/main" id="{92DFE8E9-09CB-46DC-9440-15D2D231D94C}"/>
                </a:ext>
              </a:extLst>
            </p:cNvPr>
            <p:cNvCxnSpPr/>
            <p:nvPr/>
          </p:nvCxnSpPr>
          <p:spPr>
            <a:xfrm>
              <a:off x="1956210" y="2756944"/>
              <a:ext cx="6887342" cy="0"/>
            </a:xfrm>
            <a:prstGeom prst="line">
              <a:avLst/>
            </a:prstGeom>
            <a:ln w="38100">
              <a:gradFill>
                <a:gsLst>
                  <a:gs pos="25000">
                    <a:schemeClr val="accent2"/>
                  </a:gs>
                  <a:gs pos="0">
                    <a:schemeClr val="accent1"/>
                  </a:gs>
                  <a:gs pos="50000">
                    <a:schemeClr val="accent3"/>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8" name="Hexagon 7">
              <a:extLst>
                <a:ext uri="{FF2B5EF4-FFF2-40B4-BE49-F238E27FC236}">
                  <a16:creationId xmlns:a16="http://schemas.microsoft.com/office/drawing/2014/main" id="{5C8C348F-457A-4CCC-BA1C-8E78EDAAE994}"/>
                </a:ext>
              </a:extLst>
            </p:cNvPr>
            <p:cNvSpPr/>
            <p:nvPr/>
          </p:nvSpPr>
          <p:spPr>
            <a:xfrm rot="5400000">
              <a:off x="1535557" y="2394313"/>
              <a:ext cx="841306" cy="72526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Hexagon 8">
              <a:extLst>
                <a:ext uri="{FF2B5EF4-FFF2-40B4-BE49-F238E27FC236}">
                  <a16:creationId xmlns:a16="http://schemas.microsoft.com/office/drawing/2014/main" id="{7128AE03-C215-4D0F-A7A3-003D2F22E579}"/>
                </a:ext>
              </a:extLst>
            </p:cNvPr>
            <p:cNvSpPr/>
            <p:nvPr/>
          </p:nvSpPr>
          <p:spPr>
            <a:xfrm rot="5400000">
              <a:off x="4979228" y="2394313"/>
              <a:ext cx="841306" cy="72526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Hexagon 9">
              <a:extLst>
                <a:ext uri="{FF2B5EF4-FFF2-40B4-BE49-F238E27FC236}">
                  <a16:creationId xmlns:a16="http://schemas.microsoft.com/office/drawing/2014/main" id="{D9C340C2-42E3-42F8-B2DA-0CE6D95B1E0F}"/>
                </a:ext>
              </a:extLst>
            </p:cNvPr>
            <p:cNvSpPr/>
            <p:nvPr/>
          </p:nvSpPr>
          <p:spPr>
            <a:xfrm rot="5400000">
              <a:off x="3257392" y="2394313"/>
              <a:ext cx="841306" cy="72526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Hexagon 10">
              <a:extLst>
                <a:ext uri="{FF2B5EF4-FFF2-40B4-BE49-F238E27FC236}">
                  <a16:creationId xmlns:a16="http://schemas.microsoft.com/office/drawing/2014/main" id="{09F5789F-AEFE-4268-A034-09CBB7E1EB71}"/>
                </a:ext>
              </a:extLst>
            </p:cNvPr>
            <p:cNvSpPr/>
            <p:nvPr/>
          </p:nvSpPr>
          <p:spPr>
            <a:xfrm rot="5400000">
              <a:off x="8422899" y="2394313"/>
              <a:ext cx="841306" cy="72526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xagon 11">
              <a:extLst>
                <a:ext uri="{FF2B5EF4-FFF2-40B4-BE49-F238E27FC236}">
                  <a16:creationId xmlns:a16="http://schemas.microsoft.com/office/drawing/2014/main" id="{95721EA3-1CAC-403D-9D27-C849E8B2D6A0}"/>
                </a:ext>
              </a:extLst>
            </p:cNvPr>
            <p:cNvSpPr/>
            <p:nvPr/>
          </p:nvSpPr>
          <p:spPr>
            <a:xfrm rot="5400000">
              <a:off x="6701064" y="2394313"/>
              <a:ext cx="841306" cy="72526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TextBox 12">
              <a:extLst>
                <a:ext uri="{FF2B5EF4-FFF2-40B4-BE49-F238E27FC236}">
                  <a16:creationId xmlns:a16="http://schemas.microsoft.com/office/drawing/2014/main" id="{76FD2454-D825-47D3-94D4-A779BAFFA0CA}"/>
                </a:ext>
              </a:extLst>
            </p:cNvPr>
            <p:cNvSpPr txBox="1"/>
            <p:nvPr/>
          </p:nvSpPr>
          <p:spPr>
            <a:xfrm>
              <a:off x="1824612" y="2517149"/>
              <a:ext cx="263198" cy="479592"/>
            </a:xfrm>
            <a:prstGeom prst="rect">
              <a:avLst/>
            </a:prstGeom>
            <a:noFill/>
          </p:spPr>
          <p:txBody>
            <a:bodyPr wrap="none" rtlCol="0" anchor="ctr">
              <a:spAutoFit/>
            </a:bodyPr>
            <a:lstStyle/>
            <a:p>
              <a:pPr algn="ctr"/>
              <a:r>
                <a:rPr lang="en-US" sz="3200" b="1" dirty="0">
                  <a:solidFill>
                    <a:schemeClr val="bg1"/>
                  </a:solidFill>
                  <a:cs typeface="Poppins" pitchFamily="2" charset="77"/>
                </a:rPr>
                <a:t>1</a:t>
              </a:r>
            </a:p>
          </p:txBody>
        </p:sp>
        <p:sp>
          <p:nvSpPr>
            <p:cNvPr id="14" name="TextBox 13">
              <a:extLst>
                <a:ext uri="{FF2B5EF4-FFF2-40B4-BE49-F238E27FC236}">
                  <a16:creationId xmlns:a16="http://schemas.microsoft.com/office/drawing/2014/main" id="{BAF42810-5200-4079-8075-81EED796E422}"/>
                </a:ext>
              </a:extLst>
            </p:cNvPr>
            <p:cNvSpPr txBox="1"/>
            <p:nvPr/>
          </p:nvSpPr>
          <p:spPr>
            <a:xfrm>
              <a:off x="3515554" y="2517149"/>
              <a:ext cx="324987" cy="479592"/>
            </a:xfrm>
            <a:prstGeom prst="rect">
              <a:avLst/>
            </a:prstGeom>
            <a:noFill/>
          </p:spPr>
          <p:txBody>
            <a:bodyPr wrap="none" rtlCol="0" anchor="ctr">
              <a:spAutoFit/>
            </a:bodyPr>
            <a:lstStyle/>
            <a:p>
              <a:pPr algn="ctr"/>
              <a:r>
                <a:rPr lang="en-US" sz="3200" b="1" dirty="0">
                  <a:solidFill>
                    <a:schemeClr val="bg1"/>
                  </a:solidFill>
                  <a:cs typeface="Poppins" pitchFamily="2" charset="77"/>
                </a:rPr>
                <a:t>2</a:t>
              </a:r>
            </a:p>
          </p:txBody>
        </p:sp>
        <p:sp>
          <p:nvSpPr>
            <p:cNvPr id="15" name="TextBox 14">
              <a:extLst>
                <a:ext uri="{FF2B5EF4-FFF2-40B4-BE49-F238E27FC236}">
                  <a16:creationId xmlns:a16="http://schemas.microsoft.com/office/drawing/2014/main" id="{8F0C6764-838B-4AEE-957B-EDBB3C8518E6}"/>
                </a:ext>
              </a:extLst>
            </p:cNvPr>
            <p:cNvSpPr txBox="1"/>
            <p:nvPr/>
          </p:nvSpPr>
          <p:spPr>
            <a:xfrm>
              <a:off x="5235417" y="2517149"/>
              <a:ext cx="328931" cy="479592"/>
            </a:xfrm>
            <a:prstGeom prst="rect">
              <a:avLst/>
            </a:prstGeom>
            <a:noFill/>
          </p:spPr>
          <p:txBody>
            <a:bodyPr wrap="none" rtlCol="0" anchor="ctr">
              <a:spAutoFit/>
            </a:bodyPr>
            <a:lstStyle/>
            <a:p>
              <a:pPr algn="ctr"/>
              <a:r>
                <a:rPr lang="en-US" sz="3200" b="1" dirty="0">
                  <a:solidFill>
                    <a:schemeClr val="bg1"/>
                  </a:solidFill>
                  <a:cs typeface="Poppins" pitchFamily="2" charset="77"/>
                </a:rPr>
                <a:t>3</a:t>
              </a:r>
            </a:p>
          </p:txBody>
        </p:sp>
        <p:sp>
          <p:nvSpPr>
            <p:cNvPr id="16" name="TextBox 15">
              <a:extLst>
                <a:ext uri="{FF2B5EF4-FFF2-40B4-BE49-F238E27FC236}">
                  <a16:creationId xmlns:a16="http://schemas.microsoft.com/office/drawing/2014/main" id="{5880539D-3397-4FAB-8376-010ADEAB8CE6}"/>
                </a:ext>
              </a:extLst>
            </p:cNvPr>
            <p:cNvSpPr txBox="1"/>
            <p:nvPr/>
          </p:nvSpPr>
          <p:spPr>
            <a:xfrm>
              <a:off x="6950022" y="2517149"/>
              <a:ext cx="343392" cy="479592"/>
            </a:xfrm>
            <a:prstGeom prst="rect">
              <a:avLst/>
            </a:prstGeom>
            <a:noFill/>
          </p:spPr>
          <p:txBody>
            <a:bodyPr wrap="none" rtlCol="0" anchor="ctr">
              <a:spAutoFit/>
            </a:bodyPr>
            <a:lstStyle/>
            <a:p>
              <a:pPr algn="ctr"/>
              <a:r>
                <a:rPr lang="en-US" sz="3200" b="1" dirty="0">
                  <a:solidFill>
                    <a:schemeClr val="bg1"/>
                  </a:solidFill>
                  <a:cs typeface="Poppins" pitchFamily="2" charset="77"/>
                </a:rPr>
                <a:t>4</a:t>
              </a:r>
            </a:p>
          </p:txBody>
        </p:sp>
        <p:sp>
          <p:nvSpPr>
            <p:cNvPr id="17" name="TextBox 16">
              <a:extLst>
                <a:ext uri="{FF2B5EF4-FFF2-40B4-BE49-F238E27FC236}">
                  <a16:creationId xmlns:a16="http://schemas.microsoft.com/office/drawing/2014/main" id="{74744DD5-DFA1-43B6-AE08-F95A0A2BE829}"/>
                </a:ext>
              </a:extLst>
            </p:cNvPr>
            <p:cNvSpPr txBox="1"/>
            <p:nvPr/>
          </p:nvSpPr>
          <p:spPr>
            <a:xfrm>
              <a:off x="8676457" y="2517149"/>
              <a:ext cx="334190" cy="479592"/>
            </a:xfrm>
            <a:prstGeom prst="rect">
              <a:avLst/>
            </a:prstGeom>
            <a:noFill/>
          </p:spPr>
          <p:txBody>
            <a:bodyPr wrap="none" rtlCol="0" anchor="ctr">
              <a:spAutoFit/>
            </a:bodyPr>
            <a:lstStyle/>
            <a:p>
              <a:pPr algn="ctr"/>
              <a:r>
                <a:rPr lang="en-US" sz="3200" b="1" dirty="0">
                  <a:solidFill>
                    <a:schemeClr val="bg1"/>
                  </a:solidFill>
                  <a:cs typeface="Poppins" pitchFamily="2" charset="77"/>
                </a:rPr>
                <a:t>5</a:t>
              </a:r>
            </a:p>
          </p:txBody>
        </p:sp>
        <p:sp>
          <p:nvSpPr>
            <p:cNvPr id="18" name="Diamond 17">
              <a:extLst>
                <a:ext uri="{FF2B5EF4-FFF2-40B4-BE49-F238E27FC236}">
                  <a16:creationId xmlns:a16="http://schemas.microsoft.com/office/drawing/2014/main" id="{0DCF4AAA-AAA5-41F0-87D3-ACCE57FE3A1F}"/>
                </a:ext>
              </a:extLst>
            </p:cNvPr>
            <p:cNvSpPr/>
            <p:nvPr/>
          </p:nvSpPr>
          <p:spPr>
            <a:xfrm>
              <a:off x="1321949" y="3644757"/>
              <a:ext cx="132184" cy="13218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TextBox 18">
              <a:extLst>
                <a:ext uri="{FF2B5EF4-FFF2-40B4-BE49-F238E27FC236}">
                  <a16:creationId xmlns:a16="http://schemas.microsoft.com/office/drawing/2014/main" id="{AFE61FB7-8AD7-489C-82F5-6A38E2D67EDE}"/>
                </a:ext>
              </a:extLst>
            </p:cNvPr>
            <p:cNvSpPr txBox="1"/>
            <p:nvPr/>
          </p:nvSpPr>
          <p:spPr>
            <a:xfrm>
              <a:off x="1553473" y="3607028"/>
              <a:ext cx="1036996"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Project contract</a:t>
              </a:r>
            </a:p>
          </p:txBody>
        </p:sp>
        <p:sp>
          <p:nvSpPr>
            <p:cNvPr id="20" name="TextBox 19">
              <a:extLst>
                <a:ext uri="{FF2B5EF4-FFF2-40B4-BE49-F238E27FC236}">
                  <a16:creationId xmlns:a16="http://schemas.microsoft.com/office/drawing/2014/main" id="{61676B7A-D6AA-4E4F-85F0-F24108C0001F}"/>
                </a:ext>
              </a:extLst>
            </p:cNvPr>
            <p:cNvSpPr txBox="1"/>
            <p:nvPr/>
          </p:nvSpPr>
          <p:spPr>
            <a:xfrm>
              <a:off x="1479512" y="1910012"/>
              <a:ext cx="953400" cy="277658"/>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INITIATION</a:t>
              </a:r>
            </a:p>
          </p:txBody>
        </p:sp>
        <p:sp>
          <p:nvSpPr>
            <p:cNvPr id="21" name="TextBox 20">
              <a:extLst>
                <a:ext uri="{FF2B5EF4-FFF2-40B4-BE49-F238E27FC236}">
                  <a16:creationId xmlns:a16="http://schemas.microsoft.com/office/drawing/2014/main" id="{05EAE639-9A4B-4157-8603-E2B1A3265F0E}"/>
                </a:ext>
              </a:extLst>
            </p:cNvPr>
            <p:cNvSpPr txBox="1"/>
            <p:nvPr/>
          </p:nvSpPr>
          <p:spPr>
            <a:xfrm>
              <a:off x="3199954" y="1910012"/>
              <a:ext cx="971805" cy="277658"/>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PLANNING</a:t>
              </a:r>
            </a:p>
          </p:txBody>
        </p:sp>
        <p:sp>
          <p:nvSpPr>
            <p:cNvPr id="22" name="TextBox 21">
              <a:extLst>
                <a:ext uri="{FF2B5EF4-FFF2-40B4-BE49-F238E27FC236}">
                  <a16:creationId xmlns:a16="http://schemas.microsoft.com/office/drawing/2014/main" id="{DB5340A0-DD04-4CB4-85D7-D8C195A7912E}"/>
                </a:ext>
              </a:extLst>
            </p:cNvPr>
            <p:cNvSpPr txBox="1"/>
            <p:nvPr/>
          </p:nvSpPr>
          <p:spPr>
            <a:xfrm>
              <a:off x="4898127" y="1910012"/>
              <a:ext cx="1019134" cy="277658"/>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EXECUTION</a:t>
              </a:r>
            </a:p>
          </p:txBody>
        </p:sp>
        <p:sp>
          <p:nvSpPr>
            <p:cNvPr id="23" name="TextBox 22">
              <a:extLst>
                <a:ext uri="{FF2B5EF4-FFF2-40B4-BE49-F238E27FC236}">
                  <a16:creationId xmlns:a16="http://schemas.microsoft.com/office/drawing/2014/main" id="{F02BEB57-B53F-4411-94FF-76D420C6942B}"/>
                </a:ext>
              </a:extLst>
            </p:cNvPr>
            <p:cNvSpPr txBox="1"/>
            <p:nvPr/>
          </p:nvSpPr>
          <p:spPr>
            <a:xfrm>
              <a:off x="6682485" y="1910012"/>
              <a:ext cx="878464" cy="277658"/>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CONTROL</a:t>
              </a:r>
            </a:p>
          </p:txBody>
        </p:sp>
        <p:sp>
          <p:nvSpPr>
            <p:cNvPr id="24" name="TextBox 23">
              <a:extLst>
                <a:ext uri="{FF2B5EF4-FFF2-40B4-BE49-F238E27FC236}">
                  <a16:creationId xmlns:a16="http://schemas.microsoft.com/office/drawing/2014/main" id="{7D051C0B-AAF3-46BD-8115-52FF6FF61607}"/>
                </a:ext>
              </a:extLst>
            </p:cNvPr>
            <p:cNvSpPr txBox="1"/>
            <p:nvPr/>
          </p:nvSpPr>
          <p:spPr>
            <a:xfrm>
              <a:off x="8401034" y="1910012"/>
              <a:ext cx="885037" cy="277658"/>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CLOSURE</a:t>
              </a:r>
            </a:p>
          </p:txBody>
        </p:sp>
        <p:sp>
          <p:nvSpPr>
            <p:cNvPr id="25" name="Diamond 24">
              <a:extLst>
                <a:ext uri="{FF2B5EF4-FFF2-40B4-BE49-F238E27FC236}">
                  <a16:creationId xmlns:a16="http://schemas.microsoft.com/office/drawing/2014/main" id="{6194ACCF-D8A2-4857-A072-B77092EA1861}"/>
                </a:ext>
              </a:extLst>
            </p:cNvPr>
            <p:cNvSpPr/>
            <p:nvPr/>
          </p:nvSpPr>
          <p:spPr>
            <a:xfrm>
              <a:off x="8209292" y="3644757"/>
              <a:ext cx="132184" cy="132184"/>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TextBox 25">
              <a:extLst>
                <a:ext uri="{FF2B5EF4-FFF2-40B4-BE49-F238E27FC236}">
                  <a16:creationId xmlns:a16="http://schemas.microsoft.com/office/drawing/2014/main" id="{B5519E8C-247C-4C1E-9BF5-24E1488305E2}"/>
                </a:ext>
              </a:extLst>
            </p:cNvPr>
            <p:cNvSpPr txBox="1"/>
            <p:nvPr/>
          </p:nvSpPr>
          <p:spPr>
            <a:xfrm>
              <a:off x="8440816" y="3607028"/>
              <a:ext cx="1036995"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Project analysis</a:t>
              </a:r>
            </a:p>
          </p:txBody>
        </p:sp>
        <p:sp>
          <p:nvSpPr>
            <p:cNvPr id="27" name="Diamond 26">
              <a:extLst>
                <a:ext uri="{FF2B5EF4-FFF2-40B4-BE49-F238E27FC236}">
                  <a16:creationId xmlns:a16="http://schemas.microsoft.com/office/drawing/2014/main" id="{11BD16BE-4384-4DDF-9CA1-AAC3307D6F5E}"/>
                </a:ext>
              </a:extLst>
            </p:cNvPr>
            <p:cNvSpPr/>
            <p:nvPr/>
          </p:nvSpPr>
          <p:spPr>
            <a:xfrm>
              <a:off x="8209292" y="4066960"/>
              <a:ext cx="132184" cy="132184"/>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TextBox 27">
              <a:extLst>
                <a:ext uri="{FF2B5EF4-FFF2-40B4-BE49-F238E27FC236}">
                  <a16:creationId xmlns:a16="http://schemas.microsoft.com/office/drawing/2014/main" id="{0AB6D839-999E-42B0-AAD1-15BA163B45A2}"/>
                </a:ext>
              </a:extLst>
            </p:cNvPr>
            <p:cNvSpPr txBox="1"/>
            <p:nvPr/>
          </p:nvSpPr>
          <p:spPr>
            <a:xfrm>
              <a:off x="8440816" y="4029231"/>
              <a:ext cx="1036995"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Project report</a:t>
              </a:r>
            </a:p>
          </p:txBody>
        </p:sp>
        <p:sp>
          <p:nvSpPr>
            <p:cNvPr id="29" name="Diamond 28">
              <a:extLst>
                <a:ext uri="{FF2B5EF4-FFF2-40B4-BE49-F238E27FC236}">
                  <a16:creationId xmlns:a16="http://schemas.microsoft.com/office/drawing/2014/main" id="{E9971AB8-BBD3-4663-8E55-4389F6135131}"/>
                </a:ext>
              </a:extLst>
            </p:cNvPr>
            <p:cNvSpPr/>
            <p:nvPr/>
          </p:nvSpPr>
          <p:spPr>
            <a:xfrm>
              <a:off x="3043785" y="3644757"/>
              <a:ext cx="132184" cy="13218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TextBox 29">
              <a:extLst>
                <a:ext uri="{FF2B5EF4-FFF2-40B4-BE49-F238E27FC236}">
                  <a16:creationId xmlns:a16="http://schemas.microsoft.com/office/drawing/2014/main" id="{54304517-DCB8-489E-943A-273B6EE0C258}"/>
                </a:ext>
              </a:extLst>
            </p:cNvPr>
            <p:cNvSpPr txBox="1"/>
            <p:nvPr/>
          </p:nvSpPr>
          <p:spPr>
            <a:xfrm>
              <a:off x="3275310" y="3607028"/>
              <a:ext cx="1036996" cy="377837"/>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Project scope statement</a:t>
              </a:r>
            </a:p>
          </p:txBody>
        </p:sp>
        <p:sp>
          <p:nvSpPr>
            <p:cNvPr id="31" name="Diamond 30">
              <a:extLst>
                <a:ext uri="{FF2B5EF4-FFF2-40B4-BE49-F238E27FC236}">
                  <a16:creationId xmlns:a16="http://schemas.microsoft.com/office/drawing/2014/main" id="{2CFD1975-AE2D-4D4B-B3FB-237939D75562}"/>
                </a:ext>
              </a:extLst>
            </p:cNvPr>
            <p:cNvSpPr/>
            <p:nvPr/>
          </p:nvSpPr>
          <p:spPr>
            <a:xfrm>
              <a:off x="3043785" y="4066960"/>
              <a:ext cx="132184" cy="13218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TextBox 31">
              <a:extLst>
                <a:ext uri="{FF2B5EF4-FFF2-40B4-BE49-F238E27FC236}">
                  <a16:creationId xmlns:a16="http://schemas.microsoft.com/office/drawing/2014/main" id="{F2A8B496-08B7-4E85-BED2-47168E012124}"/>
                </a:ext>
              </a:extLst>
            </p:cNvPr>
            <p:cNvSpPr txBox="1"/>
            <p:nvPr/>
          </p:nvSpPr>
          <p:spPr>
            <a:xfrm>
              <a:off x="3275310" y="4029231"/>
              <a:ext cx="1036996" cy="375629"/>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Work breakdown structure</a:t>
              </a:r>
            </a:p>
          </p:txBody>
        </p:sp>
        <p:sp>
          <p:nvSpPr>
            <p:cNvPr id="33" name="Diamond 32">
              <a:extLst>
                <a:ext uri="{FF2B5EF4-FFF2-40B4-BE49-F238E27FC236}">
                  <a16:creationId xmlns:a16="http://schemas.microsoft.com/office/drawing/2014/main" id="{68C718FE-DCA6-4971-9B8A-178009EE67A9}"/>
                </a:ext>
              </a:extLst>
            </p:cNvPr>
            <p:cNvSpPr/>
            <p:nvPr/>
          </p:nvSpPr>
          <p:spPr>
            <a:xfrm>
              <a:off x="3043785" y="4508367"/>
              <a:ext cx="132184" cy="13218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TextBox 33">
              <a:extLst>
                <a:ext uri="{FF2B5EF4-FFF2-40B4-BE49-F238E27FC236}">
                  <a16:creationId xmlns:a16="http://schemas.microsoft.com/office/drawing/2014/main" id="{7E2C9B0A-ADEE-42E8-8911-7A771C2A674D}"/>
                </a:ext>
              </a:extLst>
            </p:cNvPr>
            <p:cNvSpPr txBox="1"/>
            <p:nvPr/>
          </p:nvSpPr>
          <p:spPr>
            <a:xfrm>
              <a:off x="3275310" y="4470638"/>
              <a:ext cx="1036996"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Gantt chart</a:t>
              </a:r>
            </a:p>
          </p:txBody>
        </p:sp>
        <p:sp>
          <p:nvSpPr>
            <p:cNvPr id="35" name="Diamond 34">
              <a:extLst>
                <a:ext uri="{FF2B5EF4-FFF2-40B4-BE49-F238E27FC236}">
                  <a16:creationId xmlns:a16="http://schemas.microsoft.com/office/drawing/2014/main" id="{E6AE1FB3-43A4-4DFE-BEB6-5D4FA26E0F05}"/>
                </a:ext>
              </a:extLst>
            </p:cNvPr>
            <p:cNvSpPr/>
            <p:nvPr/>
          </p:nvSpPr>
          <p:spPr>
            <a:xfrm>
              <a:off x="4765621" y="3644757"/>
              <a:ext cx="132184" cy="13218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TextBox 35">
              <a:extLst>
                <a:ext uri="{FF2B5EF4-FFF2-40B4-BE49-F238E27FC236}">
                  <a16:creationId xmlns:a16="http://schemas.microsoft.com/office/drawing/2014/main" id="{F3A91253-CE8F-484D-80B4-F758698E44E6}"/>
                </a:ext>
              </a:extLst>
            </p:cNvPr>
            <p:cNvSpPr txBox="1"/>
            <p:nvPr/>
          </p:nvSpPr>
          <p:spPr>
            <a:xfrm>
              <a:off x="4997145" y="3607028"/>
              <a:ext cx="1036996"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Predictions</a:t>
              </a:r>
            </a:p>
          </p:txBody>
        </p:sp>
        <p:sp>
          <p:nvSpPr>
            <p:cNvPr id="37" name="Diamond 36">
              <a:extLst>
                <a:ext uri="{FF2B5EF4-FFF2-40B4-BE49-F238E27FC236}">
                  <a16:creationId xmlns:a16="http://schemas.microsoft.com/office/drawing/2014/main" id="{DC35B87E-42AD-4163-B1F4-0DE8A9116FF4}"/>
                </a:ext>
              </a:extLst>
            </p:cNvPr>
            <p:cNvSpPr/>
            <p:nvPr/>
          </p:nvSpPr>
          <p:spPr>
            <a:xfrm>
              <a:off x="4765621" y="4066960"/>
              <a:ext cx="132184" cy="13218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TextBox 37">
              <a:extLst>
                <a:ext uri="{FF2B5EF4-FFF2-40B4-BE49-F238E27FC236}">
                  <a16:creationId xmlns:a16="http://schemas.microsoft.com/office/drawing/2014/main" id="{EEC6E451-5F15-4097-9598-4130D69CEDD2}"/>
                </a:ext>
              </a:extLst>
            </p:cNvPr>
            <p:cNvSpPr txBox="1"/>
            <p:nvPr/>
          </p:nvSpPr>
          <p:spPr>
            <a:xfrm>
              <a:off x="4997145" y="4029231"/>
              <a:ext cx="1036995"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Project status</a:t>
              </a:r>
            </a:p>
          </p:txBody>
        </p:sp>
        <p:sp>
          <p:nvSpPr>
            <p:cNvPr id="39" name="Diamond 38">
              <a:extLst>
                <a:ext uri="{FF2B5EF4-FFF2-40B4-BE49-F238E27FC236}">
                  <a16:creationId xmlns:a16="http://schemas.microsoft.com/office/drawing/2014/main" id="{E972B098-1F08-4D64-96C1-A7822AD4FE0A}"/>
                </a:ext>
              </a:extLst>
            </p:cNvPr>
            <p:cNvSpPr/>
            <p:nvPr/>
          </p:nvSpPr>
          <p:spPr>
            <a:xfrm>
              <a:off x="4765621" y="4508367"/>
              <a:ext cx="132184" cy="13218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TextBox 39">
              <a:extLst>
                <a:ext uri="{FF2B5EF4-FFF2-40B4-BE49-F238E27FC236}">
                  <a16:creationId xmlns:a16="http://schemas.microsoft.com/office/drawing/2014/main" id="{0BBB469C-DEC7-4C82-92E2-6606C86DA9BC}"/>
                </a:ext>
              </a:extLst>
            </p:cNvPr>
            <p:cNvSpPr txBox="1"/>
            <p:nvPr/>
          </p:nvSpPr>
          <p:spPr>
            <a:xfrm>
              <a:off x="4997145" y="4470638"/>
              <a:ext cx="1036995" cy="375629"/>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Progress tracking</a:t>
              </a:r>
            </a:p>
          </p:txBody>
        </p:sp>
        <p:sp>
          <p:nvSpPr>
            <p:cNvPr id="41" name="Diamond 40">
              <a:extLst>
                <a:ext uri="{FF2B5EF4-FFF2-40B4-BE49-F238E27FC236}">
                  <a16:creationId xmlns:a16="http://schemas.microsoft.com/office/drawing/2014/main" id="{209B5431-9390-4DCD-8B21-2421CD08E322}"/>
                </a:ext>
              </a:extLst>
            </p:cNvPr>
            <p:cNvSpPr/>
            <p:nvPr/>
          </p:nvSpPr>
          <p:spPr>
            <a:xfrm>
              <a:off x="6487456" y="3644757"/>
              <a:ext cx="132184" cy="13218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TextBox 41">
              <a:extLst>
                <a:ext uri="{FF2B5EF4-FFF2-40B4-BE49-F238E27FC236}">
                  <a16:creationId xmlns:a16="http://schemas.microsoft.com/office/drawing/2014/main" id="{46CC7C0B-40A8-49D6-AD19-E4ACAF01747F}"/>
                </a:ext>
              </a:extLst>
            </p:cNvPr>
            <p:cNvSpPr txBox="1"/>
            <p:nvPr/>
          </p:nvSpPr>
          <p:spPr>
            <a:xfrm>
              <a:off x="6718981" y="3607028"/>
              <a:ext cx="1036995" cy="217868"/>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Activity tracking</a:t>
              </a:r>
            </a:p>
          </p:txBody>
        </p:sp>
        <p:sp>
          <p:nvSpPr>
            <p:cNvPr id="43" name="Diamond 42">
              <a:extLst>
                <a:ext uri="{FF2B5EF4-FFF2-40B4-BE49-F238E27FC236}">
                  <a16:creationId xmlns:a16="http://schemas.microsoft.com/office/drawing/2014/main" id="{243B3E61-B6BA-4B53-A4A4-492F3AB24014}"/>
                </a:ext>
              </a:extLst>
            </p:cNvPr>
            <p:cNvSpPr/>
            <p:nvPr/>
          </p:nvSpPr>
          <p:spPr>
            <a:xfrm>
              <a:off x="6487456" y="4066960"/>
              <a:ext cx="132184" cy="13218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TextBox 43">
              <a:extLst>
                <a:ext uri="{FF2B5EF4-FFF2-40B4-BE49-F238E27FC236}">
                  <a16:creationId xmlns:a16="http://schemas.microsoft.com/office/drawing/2014/main" id="{05C9B6F8-1130-45AB-B3AA-BF77683AA0DF}"/>
                </a:ext>
              </a:extLst>
            </p:cNvPr>
            <p:cNvSpPr txBox="1"/>
            <p:nvPr/>
          </p:nvSpPr>
          <p:spPr>
            <a:xfrm>
              <a:off x="6718981" y="4029231"/>
              <a:ext cx="1036995"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Goal tracking</a:t>
              </a:r>
            </a:p>
          </p:txBody>
        </p:sp>
        <p:sp>
          <p:nvSpPr>
            <p:cNvPr id="45" name="Diamond 44">
              <a:extLst>
                <a:ext uri="{FF2B5EF4-FFF2-40B4-BE49-F238E27FC236}">
                  <a16:creationId xmlns:a16="http://schemas.microsoft.com/office/drawing/2014/main" id="{8008B502-852F-49A7-A03B-1DC5D8F81740}"/>
                </a:ext>
              </a:extLst>
            </p:cNvPr>
            <p:cNvSpPr/>
            <p:nvPr/>
          </p:nvSpPr>
          <p:spPr>
            <a:xfrm>
              <a:off x="6487456" y="4508367"/>
              <a:ext cx="132184" cy="13218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TextBox 45">
              <a:extLst>
                <a:ext uri="{FF2B5EF4-FFF2-40B4-BE49-F238E27FC236}">
                  <a16:creationId xmlns:a16="http://schemas.microsoft.com/office/drawing/2014/main" id="{5F638644-CC64-4054-83F6-BC28E089CA57}"/>
                </a:ext>
              </a:extLst>
            </p:cNvPr>
            <p:cNvSpPr txBox="1"/>
            <p:nvPr/>
          </p:nvSpPr>
          <p:spPr>
            <a:xfrm>
              <a:off x="6718981" y="4470638"/>
              <a:ext cx="1036995" cy="220076"/>
            </a:xfrm>
            <a:prstGeom prst="rect">
              <a:avLst/>
            </a:prstGeom>
            <a:noFill/>
          </p:spPr>
          <p:txBody>
            <a:bodyPr wrap="square" rtlCol="0" anchor="t">
              <a:spAutoFit/>
            </a:bodyPr>
            <a:lstStyle/>
            <a:p>
              <a:pPr>
                <a:lnSpc>
                  <a:spcPts val="1470"/>
                </a:lnSpc>
              </a:pPr>
              <a:r>
                <a:rPr lang="en-US" sz="1100" dirty="0">
                  <a:ea typeface="Lato Light" panose="020F0502020204030203" pitchFamily="34" charset="0"/>
                  <a:cs typeface="Lato Light" panose="020F0502020204030203" pitchFamily="34" charset="0"/>
                </a:rPr>
                <a:t>Budget tracking</a:t>
              </a:r>
            </a:p>
          </p:txBody>
        </p:sp>
      </p:grpSp>
    </p:spTree>
    <p:extLst>
      <p:ext uri="{BB962C8B-B14F-4D97-AF65-F5344CB8AC3E}">
        <p14:creationId xmlns:p14="http://schemas.microsoft.com/office/powerpoint/2010/main" val="144812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D7E6F-D9A8-44CF-9E72-88E68287430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3495C6F-F1A3-4866-8298-A8BA0366F31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8A19A6D-17F5-4E7C-A6E3-089C6EF9C5F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B162D461-71CA-4358-80AD-517972A05CB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C1182B6-5FE1-4C17-8068-0B767CFB717B}"/>
              </a:ext>
            </a:extLst>
          </p:cNvPr>
          <p:cNvSpPr>
            <a:spLocks noGrp="1"/>
          </p:cNvSpPr>
          <p:nvPr>
            <p:ph type="body" sz="quarter" idx="13"/>
          </p:nvPr>
        </p:nvSpPr>
        <p:spPr/>
        <p:txBody>
          <a:bodyPr/>
          <a:lstStyle/>
          <a:p>
            <a:endParaRPr lang="en-ZA" dirty="0"/>
          </a:p>
        </p:txBody>
      </p:sp>
      <p:grpSp>
        <p:nvGrpSpPr>
          <p:cNvPr id="32" name="Group 31">
            <a:extLst>
              <a:ext uri="{FF2B5EF4-FFF2-40B4-BE49-F238E27FC236}">
                <a16:creationId xmlns:a16="http://schemas.microsoft.com/office/drawing/2014/main" id="{B9C98DE5-BDF6-4D95-9DB3-594658D14BE3}"/>
              </a:ext>
            </a:extLst>
          </p:cNvPr>
          <p:cNvGrpSpPr/>
          <p:nvPr/>
        </p:nvGrpSpPr>
        <p:grpSpPr>
          <a:xfrm>
            <a:off x="785850" y="2554147"/>
            <a:ext cx="9891676" cy="2956752"/>
            <a:chOff x="987856" y="1936882"/>
            <a:chExt cx="8834714" cy="2640814"/>
          </a:xfrm>
        </p:grpSpPr>
        <p:sp useBgFill="1">
          <p:nvSpPr>
            <p:cNvPr id="7" name="Hexagon 6">
              <a:extLst>
                <a:ext uri="{FF2B5EF4-FFF2-40B4-BE49-F238E27FC236}">
                  <a16:creationId xmlns:a16="http://schemas.microsoft.com/office/drawing/2014/main" id="{99DC46FE-0B32-4419-B496-423900D79F13}"/>
                </a:ext>
              </a:extLst>
            </p:cNvPr>
            <p:cNvSpPr/>
            <p:nvPr/>
          </p:nvSpPr>
          <p:spPr>
            <a:xfrm>
              <a:off x="987856" y="1936882"/>
              <a:ext cx="2000753" cy="1724787"/>
            </a:xfrm>
            <a:prstGeom prst="hexagon">
              <a:avLst/>
            </a:prstGeom>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8" name="Hexagon 7">
              <a:extLst>
                <a:ext uri="{FF2B5EF4-FFF2-40B4-BE49-F238E27FC236}">
                  <a16:creationId xmlns:a16="http://schemas.microsoft.com/office/drawing/2014/main" id="{66DC79E0-6E9B-4320-8016-B881C054E81D}"/>
                </a:ext>
              </a:extLst>
            </p:cNvPr>
            <p:cNvSpPr/>
            <p:nvPr/>
          </p:nvSpPr>
          <p:spPr>
            <a:xfrm>
              <a:off x="4404837" y="1936882"/>
              <a:ext cx="2000753" cy="1724787"/>
            </a:xfrm>
            <a:prstGeom prst="hexagon">
              <a:avLst/>
            </a:prstGeom>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9" name="Hexagon 8">
              <a:extLst>
                <a:ext uri="{FF2B5EF4-FFF2-40B4-BE49-F238E27FC236}">
                  <a16:creationId xmlns:a16="http://schemas.microsoft.com/office/drawing/2014/main" id="{D76CB968-2E60-48AE-A5F1-B3834907E7CD}"/>
                </a:ext>
              </a:extLst>
            </p:cNvPr>
            <p:cNvSpPr/>
            <p:nvPr/>
          </p:nvSpPr>
          <p:spPr>
            <a:xfrm>
              <a:off x="2696347" y="2852909"/>
              <a:ext cx="2000753" cy="1724787"/>
            </a:xfrm>
            <a:prstGeom prst="hexagon">
              <a:avLst/>
            </a:pr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10" name="Hexagon 9">
              <a:extLst>
                <a:ext uri="{FF2B5EF4-FFF2-40B4-BE49-F238E27FC236}">
                  <a16:creationId xmlns:a16="http://schemas.microsoft.com/office/drawing/2014/main" id="{67B3E7A2-4018-4F35-BECA-AE50F1E83A01}"/>
                </a:ext>
              </a:extLst>
            </p:cNvPr>
            <p:cNvSpPr/>
            <p:nvPr/>
          </p:nvSpPr>
          <p:spPr>
            <a:xfrm>
              <a:off x="6113327" y="2852909"/>
              <a:ext cx="2000753" cy="1724787"/>
            </a:xfrm>
            <a:prstGeom prst="hexagon">
              <a:avLst/>
            </a:prstGeom>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11" name="Hexagon 10">
              <a:extLst>
                <a:ext uri="{FF2B5EF4-FFF2-40B4-BE49-F238E27FC236}">
                  <a16:creationId xmlns:a16="http://schemas.microsoft.com/office/drawing/2014/main" id="{5F925D4D-0A4F-4B73-A93B-0E00975A866E}"/>
                </a:ext>
              </a:extLst>
            </p:cNvPr>
            <p:cNvSpPr/>
            <p:nvPr/>
          </p:nvSpPr>
          <p:spPr>
            <a:xfrm>
              <a:off x="7821817" y="1936882"/>
              <a:ext cx="2000753" cy="1724787"/>
            </a:xfrm>
            <a:prstGeom prst="hexagon">
              <a:avLst/>
            </a:prstGeom>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TextBox 11">
              <a:extLst>
                <a:ext uri="{FF2B5EF4-FFF2-40B4-BE49-F238E27FC236}">
                  <a16:creationId xmlns:a16="http://schemas.microsoft.com/office/drawing/2014/main" id="{7ED7BFBF-2193-4DCD-A717-EA4F73FE6D40}"/>
                </a:ext>
              </a:extLst>
            </p:cNvPr>
            <p:cNvSpPr txBox="1"/>
            <p:nvPr/>
          </p:nvSpPr>
          <p:spPr>
            <a:xfrm>
              <a:off x="1328786" y="3062224"/>
              <a:ext cx="1318898" cy="274890"/>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IDENTIFICATION</a:t>
              </a:r>
            </a:p>
          </p:txBody>
        </p:sp>
        <p:sp>
          <p:nvSpPr>
            <p:cNvPr id="13" name="TextBox 12">
              <a:extLst>
                <a:ext uri="{FF2B5EF4-FFF2-40B4-BE49-F238E27FC236}">
                  <a16:creationId xmlns:a16="http://schemas.microsoft.com/office/drawing/2014/main" id="{9DD3990C-9EBF-463F-8F93-85F3916D4A5A}"/>
                </a:ext>
              </a:extLst>
            </p:cNvPr>
            <p:cNvSpPr txBox="1"/>
            <p:nvPr/>
          </p:nvSpPr>
          <p:spPr>
            <a:xfrm>
              <a:off x="3232702" y="4029598"/>
              <a:ext cx="928039" cy="274890"/>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INITIATION</a:t>
              </a:r>
            </a:p>
          </p:txBody>
        </p:sp>
        <p:sp>
          <p:nvSpPr>
            <p:cNvPr id="14" name="TextBox 13">
              <a:extLst>
                <a:ext uri="{FF2B5EF4-FFF2-40B4-BE49-F238E27FC236}">
                  <a16:creationId xmlns:a16="http://schemas.microsoft.com/office/drawing/2014/main" id="{27512B9F-E0CD-4201-911F-E3A4F797D9F2}"/>
                </a:ext>
              </a:extLst>
            </p:cNvPr>
            <p:cNvSpPr txBox="1"/>
            <p:nvPr/>
          </p:nvSpPr>
          <p:spPr>
            <a:xfrm>
              <a:off x="4927989" y="3062224"/>
              <a:ext cx="943789" cy="274890"/>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PLANNING</a:t>
              </a:r>
            </a:p>
          </p:txBody>
        </p:sp>
        <p:sp>
          <p:nvSpPr>
            <p:cNvPr id="15" name="TextBox 14">
              <a:extLst>
                <a:ext uri="{FF2B5EF4-FFF2-40B4-BE49-F238E27FC236}">
                  <a16:creationId xmlns:a16="http://schemas.microsoft.com/office/drawing/2014/main" id="{677F4B45-EF52-40DA-A60F-CA2134EB5663}"/>
                </a:ext>
              </a:extLst>
            </p:cNvPr>
            <p:cNvSpPr txBox="1"/>
            <p:nvPr/>
          </p:nvSpPr>
          <p:spPr>
            <a:xfrm>
              <a:off x="6553761" y="3935672"/>
              <a:ext cx="1119888" cy="467312"/>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EXECUTION &amp;</a:t>
              </a:r>
            </a:p>
            <a:p>
              <a:pPr algn="ctr"/>
              <a:r>
                <a:rPr lang="en-US" sz="1400" b="1" dirty="0">
                  <a:solidFill>
                    <a:schemeClr val="tx2"/>
                  </a:solidFill>
                  <a:ea typeface="League Spartan" charset="0"/>
                  <a:cs typeface="Poppins" pitchFamily="2" charset="77"/>
                </a:rPr>
                <a:t>CONTROL</a:t>
              </a:r>
            </a:p>
          </p:txBody>
        </p:sp>
        <p:sp>
          <p:nvSpPr>
            <p:cNvPr id="16" name="TextBox 15">
              <a:extLst>
                <a:ext uri="{FF2B5EF4-FFF2-40B4-BE49-F238E27FC236}">
                  <a16:creationId xmlns:a16="http://schemas.microsoft.com/office/drawing/2014/main" id="{7A341E3C-CF7B-4A92-B860-F525845C6D06}"/>
                </a:ext>
              </a:extLst>
            </p:cNvPr>
            <p:cNvSpPr txBox="1"/>
            <p:nvPr/>
          </p:nvSpPr>
          <p:spPr>
            <a:xfrm>
              <a:off x="8353164" y="3062224"/>
              <a:ext cx="938062" cy="274890"/>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CLOSEOUT</a:t>
              </a:r>
            </a:p>
          </p:txBody>
        </p:sp>
        <p:sp>
          <p:nvSpPr>
            <p:cNvPr id="17" name="Oval 16">
              <a:extLst>
                <a:ext uri="{FF2B5EF4-FFF2-40B4-BE49-F238E27FC236}">
                  <a16:creationId xmlns:a16="http://schemas.microsoft.com/office/drawing/2014/main" id="{2AA662C9-7556-4361-96C3-419A3F027634}"/>
                </a:ext>
              </a:extLst>
            </p:cNvPr>
            <p:cNvSpPr/>
            <p:nvPr/>
          </p:nvSpPr>
          <p:spPr>
            <a:xfrm>
              <a:off x="1689621" y="2302665"/>
              <a:ext cx="597224" cy="5972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TextBox 17">
              <a:extLst>
                <a:ext uri="{FF2B5EF4-FFF2-40B4-BE49-F238E27FC236}">
                  <a16:creationId xmlns:a16="http://schemas.microsoft.com/office/drawing/2014/main" id="{BD547559-0C52-46CD-9893-53FC5B99F662}"/>
                </a:ext>
              </a:extLst>
            </p:cNvPr>
            <p:cNvSpPr txBox="1"/>
            <p:nvPr/>
          </p:nvSpPr>
          <p:spPr>
            <a:xfrm>
              <a:off x="1837043" y="2295629"/>
              <a:ext cx="302379" cy="577269"/>
            </a:xfrm>
            <a:prstGeom prst="rect">
              <a:avLst/>
            </a:prstGeom>
            <a:noFill/>
          </p:spPr>
          <p:txBody>
            <a:bodyPr wrap="none" rtlCol="0" anchor="ctr">
              <a:spAutoFit/>
            </a:bodyPr>
            <a:lstStyle/>
            <a:p>
              <a:pPr algn="ctr"/>
              <a:r>
                <a:rPr lang="en-US" sz="3600" b="1" dirty="0">
                  <a:solidFill>
                    <a:schemeClr val="bg1"/>
                  </a:solidFill>
                  <a:cs typeface="Poppins" pitchFamily="2" charset="77"/>
                </a:rPr>
                <a:t>1</a:t>
              </a:r>
            </a:p>
          </p:txBody>
        </p:sp>
        <p:sp>
          <p:nvSpPr>
            <p:cNvPr id="19" name="Oval 18">
              <a:extLst>
                <a:ext uri="{FF2B5EF4-FFF2-40B4-BE49-F238E27FC236}">
                  <a16:creationId xmlns:a16="http://schemas.microsoft.com/office/drawing/2014/main" id="{AA0B9F7F-DF06-4C15-90B8-F8366C339389}"/>
                </a:ext>
              </a:extLst>
            </p:cNvPr>
            <p:cNvSpPr/>
            <p:nvPr/>
          </p:nvSpPr>
          <p:spPr>
            <a:xfrm>
              <a:off x="5106601" y="2302665"/>
              <a:ext cx="597224" cy="597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 name="TextBox 19">
              <a:extLst>
                <a:ext uri="{FF2B5EF4-FFF2-40B4-BE49-F238E27FC236}">
                  <a16:creationId xmlns:a16="http://schemas.microsoft.com/office/drawing/2014/main" id="{90E94BF2-B9FE-4459-AB1C-4B78346424E0}"/>
                </a:ext>
              </a:extLst>
            </p:cNvPr>
            <p:cNvSpPr txBox="1"/>
            <p:nvPr/>
          </p:nvSpPr>
          <p:spPr>
            <a:xfrm>
              <a:off x="5213937" y="2295629"/>
              <a:ext cx="382555" cy="577269"/>
            </a:xfrm>
            <a:prstGeom prst="rect">
              <a:avLst/>
            </a:prstGeom>
            <a:noFill/>
          </p:spPr>
          <p:txBody>
            <a:bodyPr wrap="none" rtlCol="0" anchor="ctr">
              <a:spAutoFit/>
            </a:bodyPr>
            <a:lstStyle/>
            <a:p>
              <a:pPr algn="ctr"/>
              <a:r>
                <a:rPr lang="en-US" sz="3600" b="1" dirty="0">
                  <a:solidFill>
                    <a:schemeClr val="bg1"/>
                  </a:solidFill>
                  <a:cs typeface="Poppins" pitchFamily="2" charset="77"/>
                </a:rPr>
                <a:t>3</a:t>
              </a:r>
            </a:p>
          </p:txBody>
        </p:sp>
        <p:sp>
          <p:nvSpPr>
            <p:cNvPr id="21" name="Oval 20">
              <a:extLst>
                <a:ext uri="{FF2B5EF4-FFF2-40B4-BE49-F238E27FC236}">
                  <a16:creationId xmlns:a16="http://schemas.microsoft.com/office/drawing/2014/main" id="{67996198-CCEE-4741-A205-5F5F7C3D51C9}"/>
                </a:ext>
              </a:extLst>
            </p:cNvPr>
            <p:cNvSpPr/>
            <p:nvPr/>
          </p:nvSpPr>
          <p:spPr>
            <a:xfrm>
              <a:off x="8512917" y="2302665"/>
              <a:ext cx="597224" cy="597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TextBox 21">
              <a:extLst>
                <a:ext uri="{FF2B5EF4-FFF2-40B4-BE49-F238E27FC236}">
                  <a16:creationId xmlns:a16="http://schemas.microsoft.com/office/drawing/2014/main" id="{53403509-472C-4891-8CF6-AAD427DE19D1}"/>
                </a:ext>
              </a:extLst>
            </p:cNvPr>
            <p:cNvSpPr txBox="1"/>
            <p:nvPr/>
          </p:nvSpPr>
          <p:spPr>
            <a:xfrm>
              <a:off x="8616676" y="2295629"/>
              <a:ext cx="389714" cy="577269"/>
            </a:xfrm>
            <a:prstGeom prst="rect">
              <a:avLst/>
            </a:prstGeom>
            <a:noFill/>
          </p:spPr>
          <p:txBody>
            <a:bodyPr wrap="none" rtlCol="0" anchor="ctr">
              <a:spAutoFit/>
            </a:bodyPr>
            <a:lstStyle/>
            <a:p>
              <a:pPr algn="ctr"/>
              <a:r>
                <a:rPr lang="en-US" sz="3600" b="1" dirty="0">
                  <a:solidFill>
                    <a:schemeClr val="bg1"/>
                  </a:solidFill>
                  <a:cs typeface="Poppins" pitchFamily="2" charset="77"/>
                </a:rPr>
                <a:t>5</a:t>
              </a:r>
            </a:p>
          </p:txBody>
        </p:sp>
        <p:sp>
          <p:nvSpPr>
            <p:cNvPr id="23" name="Oval 22">
              <a:extLst>
                <a:ext uri="{FF2B5EF4-FFF2-40B4-BE49-F238E27FC236}">
                  <a16:creationId xmlns:a16="http://schemas.microsoft.com/office/drawing/2014/main" id="{E1E37C12-B6C2-4ED6-A307-4921DB9D16CE}"/>
                </a:ext>
              </a:extLst>
            </p:cNvPr>
            <p:cNvSpPr/>
            <p:nvPr/>
          </p:nvSpPr>
          <p:spPr>
            <a:xfrm>
              <a:off x="3398111" y="3270039"/>
              <a:ext cx="597224" cy="597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TextBox 23">
              <a:extLst>
                <a:ext uri="{FF2B5EF4-FFF2-40B4-BE49-F238E27FC236}">
                  <a16:creationId xmlns:a16="http://schemas.microsoft.com/office/drawing/2014/main" id="{D42033F9-F5A2-4D34-BDE2-D7A3ED03A9B7}"/>
                </a:ext>
              </a:extLst>
            </p:cNvPr>
            <p:cNvSpPr txBox="1"/>
            <p:nvPr/>
          </p:nvSpPr>
          <p:spPr>
            <a:xfrm>
              <a:off x="3507595" y="3263004"/>
              <a:ext cx="378260" cy="577269"/>
            </a:xfrm>
            <a:prstGeom prst="rect">
              <a:avLst/>
            </a:prstGeom>
            <a:noFill/>
          </p:spPr>
          <p:txBody>
            <a:bodyPr wrap="none" rtlCol="0" anchor="ctr">
              <a:spAutoFit/>
            </a:bodyPr>
            <a:lstStyle/>
            <a:p>
              <a:pPr algn="ctr"/>
              <a:r>
                <a:rPr lang="en-US" sz="3600" b="1" dirty="0">
                  <a:solidFill>
                    <a:schemeClr val="bg1"/>
                  </a:solidFill>
                  <a:cs typeface="Poppins" pitchFamily="2" charset="77"/>
                </a:rPr>
                <a:t>2</a:t>
              </a:r>
            </a:p>
          </p:txBody>
        </p:sp>
        <p:sp>
          <p:nvSpPr>
            <p:cNvPr id="25" name="Oval 24">
              <a:extLst>
                <a:ext uri="{FF2B5EF4-FFF2-40B4-BE49-F238E27FC236}">
                  <a16:creationId xmlns:a16="http://schemas.microsoft.com/office/drawing/2014/main" id="{520E860D-BD1F-4184-9BA4-8A5334792E9A}"/>
                </a:ext>
              </a:extLst>
            </p:cNvPr>
            <p:cNvSpPr/>
            <p:nvPr/>
          </p:nvSpPr>
          <p:spPr>
            <a:xfrm>
              <a:off x="6817644" y="3270039"/>
              <a:ext cx="597224" cy="5972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TextBox 25">
              <a:extLst>
                <a:ext uri="{FF2B5EF4-FFF2-40B4-BE49-F238E27FC236}">
                  <a16:creationId xmlns:a16="http://schemas.microsoft.com/office/drawing/2014/main" id="{DB6D0A0D-1750-4C8D-B099-1BAC2BD53DE9}"/>
                </a:ext>
              </a:extLst>
            </p:cNvPr>
            <p:cNvSpPr txBox="1"/>
            <p:nvPr/>
          </p:nvSpPr>
          <p:spPr>
            <a:xfrm>
              <a:off x="6916390" y="3263004"/>
              <a:ext cx="399735" cy="577269"/>
            </a:xfrm>
            <a:prstGeom prst="rect">
              <a:avLst/>
            </a:prstGeom>
            <a:noFill/>
          </p:spPr>
          <p:txBody>
            <a:bodyPr wrap="none" rtlCol="0" anchor="ctr">
              <a:spAutoFit/>
            </a:bodyPr>
            <a:lstStyle/>
            <a:p>
              <a:pPr algn="ctr"/>
              <a:r>
                <a:rPr lang="en-US" sz="3600" b="1" dirty="0">
                  <a:solidFill>
                    <a:schemeClr val="bg1"/>
                  </a:solidFill>
                  <a:cs typeface="Poppins" pitchFamily="2" charset="77"/>
                </a:rPr>
                <a:t>4</a:t>
              </a:r>
            </a:p>
          </p:txBody>
        </p:sp>
        <p:sp>
          <p:nvSpPr>
            <p:cNvPr id="27" name="Subtitle 2">
              <a:extLst>
                <a:ext uri="{FF2B5EF4-FFF2-40B4-BE49-F238E27FC236}">
                  <a16:creationId xmlns:a16="http://schemas.microsoft.com/office/drawing/2014/main" id="{2167F26A-728A-4962-BD60-EAE596AA16B0}"/>
                </a:ext>
              </a:extLst>
            </p:cNvPr>
            <p:cNvSpPr txBox="1">
              <a:spLocks/>
            </p:cNvSpPr>
            <p:nvPr/>
          </p:nvSpPr>
          <p:spPr>
            <a:xfrm>
              <a:off x="1262549" y="3885654"/>
              <a:ext cx="1451369" cy="4675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08849B12-C29A-44E2-9C64-665446453529}"/>
                </a:ext>
              </a:extLst>
            </p:cNvPr>
            <p:cNvSpPr txBox="1">
              <a:spLocks/>
            </p:cNvSpPr>
            <p:nvPr/>
          </p:nvSpPr>
          <p:spPr>
            <a:xfrm>
              <a:off x="4686435" y="3885654"/>
              <a:ext cx="1451369" cy="4675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F0A53C85-7BD1-4538-AC5D-D072D69603A2}"/>
                </a:ext>
              </a:extLst>
            </p:cNvPr>
            <p:cNvSpPr txBox="1">
              <a:spLocks/>
            </p:cNvSpPr>
            <p:nvPr/>
          </p:nvSpPr>
          <p:spPr>
            <a:xfrm>
              <a:off x="8096509" y="3885654"/>
              <a:ext cx="1451369" cy="4675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190A20B5-EAB8-4842-AE43-0C595876B422}"/>
                </a:ext>
              </a:extLst>
            </p:cNvPr>
            <p:cNvSpPr txBox="1">
              <a:spLocks/>
            </p:cNvSpPr>
            <p:nvPr/>
          </p:nvSpPr>
          <p:spPr>
            <a:xfrm>
              <a:off x="2971039" y="2109767"/>
              <a:ext cx="1451369" cy="4675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CD554F14-3B1A-4F52-8DD0-874A38FBEC99}"/>
                </a:ext>
              </a:extLst>
            </p:cNvPr>
            <p:cNvSpPr txBox="1">
              <a:spLocks/>
            </p:cNvSpPr>
            <p:nvPr/>
          </p:nvSpPr>
          <p:spPr>
            <a:xfrm>
              <a:off x="6405590" y="2109767"/>
              <a:ext cx="1451369" cy="4675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23159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F66DE-7BB9-4BA2-B498-B6AD72EBDDD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02C05A6-31D7-468D-A913-CD4F7A0D1F9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4891F7A-EA07-44AC-B017-9F3EE395060D}"/>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4481AFB8-E3FB-498B-A43D-84A404BEF3E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B183D64-ABA3-4C33-86C2-0EF85E745FA0}"/>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C5453325-A443-4D29-907C-0E32DC4BA8A5}"/>
              </a:ext>
            </a:extLst>
          </p:cNvPr>
          <p:cNvSpPr>
            <a:spLocks noChangeArrowheads="1"/>
          </p:cNvSpPr>
          <p:nvPr/>
        </p:nvSpPr>
        <p:spPr bwMode="auto">
          <a:xfrm>
            <a:off x="2890058" y="5811457"/>
            <a:ext cx="450847" cy="258954"/>
          </a:xfrm>
          <a:custGeom>
            <a:avLst/>
            <a:gdLst>
              <a:gd name="T0" fmla="*/ 964 w 1928"/>
              <a:gd name="T1" fmla="*/ 1107 h 1108"/>
              <a:gd name="T2" fmla="*/ 964 w 1928"/>
              <a:gd name="T3" fmla="*/ 1107 h 1108"/>
              <a:gd name="T4" fmla="*/ 964 w 1928"/>
              <a:gd name="T5" fmla="*/ 1107 h 1108"/>
              <a:gd name="T6" fmla="*/ 0 w 1928"/>
              <a:gd name="T7" fmla="*/ 144 h 1108"/>
              <a:gd name="T8" fmla="*/ 0 w 1928"/>
              <a:gd name="T9" fmla="*/ 0 h 1108"/>
              <a:gd name="T10" fmla="*/ 1927 w 1928"/>
              <a:gd name="T11" fmla="*/ 0 h 1108"/>
              <a:gd name="T12" fmla="*/ 1927 w 1928"/>
              <a:gd name="T13" fmla="*/ 144 h 1108"/>
              <a:gd name="T14" fmla="*/ 1927 w 1928"/>
              <a:gd name="T15" fmla="*/ 144 h 1108"/>
              <a:gd name="T16" fmla="*/ 964 w 1928"/>
              <a:gd name="T17" fmla="*/ 1107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8" h="1108">
                <a:moveTo>
                  <a:pt x="964" y="1107"/>
                </a:moveTo>
                <a:lnTo>
                  <a:pt x="964" y="1107"/>
                </a:lnTo>
                <a:lnTo>
                  <a:pt x="964" y="1107"/>
                </a:lnTo>
                <a:cubicBezTo>
                  <a:pt x="432" y="1107"/>
                  <a:pt x="0" y="676"/>
                  <a:pt x="0" y="144"/>
                </a:cubicBezTo>
                <a:lnTo>
                  <a:pt x="0" y="0"/>
                </a:lnTo>
                <a:lnTo>
                  <a:pt x="1927" y="0"/>
                </a:lnTo>
                <a:lnTo>
                  <a:pt x="1927" y="144"/>
                </a:lnTo>
                <a:lnTo>
                  <a:pt x="1927" y="144"/>
                </a:lnTo>
                <a:cubicBezTo>
                  <a:pt x="1927" y="676"/>
                  <a:pt x="1496" y="1107"/>
                  <a:pt x="964" y="1107"/>
                </a:cubicBezTo>
              </a:path>
            </a:pathLst>
          </a:custGeom>
          <a:solidFill>
            <a:schemeClr val="accent6"/>
          </a:solidFill>
          <a:ln>
            <a:noFill/>
          </a:ln>
          <a:effectLst/>
        </p:spPr>
        <p:txBody>
          <a:bodyPr wrap="none" anchor="ctr"/>
          <a:lstStyle/>
          <a:p>
            <a:endParaRPr lang="en-US" sz="2800" dirty="0"/>
          </a:p>
        </p:txBody>
      </p:sp>
      <p:sp>
        <p:nvSpPr>
          <p:cNvPr id="8" name="Freeform 2">
            <a:extLst>
              <a:ext uri="{FF2B5EF4-FFF2-40B4-BE49-F238E27FC236}">
                <a16:creationId xmlns:a16="http://schemas.microsoft.com/office/drawing/2014/main" id="{2674ED6C-CCAF-4A87-9BC7-744D6F403C9D}"/>
              </a:ext>
            </a:extLst>
          </p:cNvPr>
          <p:cNvSpPr>
            <a:spLocks noChangeArrowheads="1"/>
          </p:cNvSpPr>
          <p:nvPr/>
        </p:nvSpPr>
        <p:spPr bwMode="auto">
          <a:xfrm>
            <a:off x="2607375" y="5570042"/>
            <a:ext cx="1016212" cy="282683"/>
          </a:xfrm>
          <a:custGeom>
            <a:avLst/>
            <a:gdLst>
              <a:gd name="T0" fmla="*/ 3740 w 4344"/>
              <a:gd name="T1" fmla="*/ 1207 h 1208"/>
              <a:gd name="T2" fmla="*/ 604 w 4344"/>
              <a:gd name="T3" fmla="*/ 1207 h 1208"/>
              <a:gd name="T4" fmla="*/ 604 w 4344"/>
              <a:gd name="T5" fmla="*/ 1207 h 1208"/>
              <a:gd name="T6" fmla="*/ 0 w 4344"/>
              <a:gd name="T7" fmla="*/ 604 h 1208"/>
              <a:gd name="T8" fmla="*/ 0 w 4344"/>
              <a:gd name="T9" fmla="*/ 604 h 1208"/>
              <a:gd name="T10" fmla="*/ 604 w 4344"/>
              <a:gd name="T11" fmla="*/ 0 h 1208"/>
              <a:gd name="T12" fmla="*/ 3740 w 4344"/>
              <a:gd name="T13" fmla="*/ 0 h 1208"/>
              <a:gd name="T14" fmla="*/ 3740 w 4344"/>
              <a:gd name="T15" fmla="*/ 0 h 1208"/>
              <a:gd name="T16" fmla="*/ 4343 w 4344"/>
              <a:gd name="T17" fmla="*/ 604 h 1208"/>
              <a:gd name="T18" fmla="*/ 4343 w 4344"/>
              <a:gd name="T19" fmla="*/ 604 h 1208"/>
              <a:gd name="T20" fmla="*/ 3740 w 4344"/>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4" h="1208">
                <a:moveTo>
                  <a:pt x="3740" y="1207"/>
                </a:moveTo>
                <a:lnTo>
                  <a:pt x="604" y="1207"/>
                </a:lnTo>
                <a:lnTo>
                  <a:pt x="604" y="1207"/>
                </a:lnTo>
                <a:cubicBezTo>
                  <a:pt x="271" y="1207"/>
                  <a:pt x="0" y="937"/>
                  <a:pt x="0" y="604"/>
                </a:cubicBezTo>
                <a:lnTo>
                  <a:pt x="0" y="604"/>
                </a:lnTo>
                <a:cubicBezTo>
                  <a:pt x="0" y="271"/>
                  <a:pt x="271" y="0"/>
                  <a:pt x="604" y="0"/>
                </a:cubicBezTo>
                <a:lnTo>
                  <a:pt x="3740" y="0"/>
                </a:lnTo>
                <a:lnTo>
                  <a:pt x="3740" y="0"/>
                </a:lnTo>
                <a:cubicBezTo>
                  <a:pt x="4073" y="0"/>
                  <a:pt x="4343" y="271"/>
                  <a:pt x="4343" y="604"/>
                </a:cubicBezTo>
                <a:lnTo>
                  <a:pt x="4343" y="604"/>
                </a:lnTo>
                <a:cubicBezTo>
                  <a:pt x="4343" y="937"/>
                  <a:pt x="4073" y="1207"/>
                  <a:pt x="3740" y="1207"/>
                </a:cubicBezTo>
              </a:path>
            </a:pathLst>
          </a:custGeom>
          <a:solidFill>
            <a:schemeClr val="accent6"/>
          </a:solidFill>
          <a:ln>
            <a:noFill/>
          </a:ln>
          <a:effectLst/>
        </p:spPr>
        <p:txBody>
          <a:bodyPr wrap="none" anchor="ctr"/>
          <a:lstStyle/>
          <a:p>
            <a:endParaRPr lang="en-US" sz="2800" dirty="0"/>
          </a:p>
        </p:txBody>
      </p:sp>
      <p:sp>
        <p:nvSpPr>
          <p:cNvPr id="9" name="Freeform 3">
            <a:extLst>
              <a:ext uri="{FF2B5EF4-FFF2-40B4-BE49-F238E27FC236}">
                <a16:creationId xmlns:a16="http://schemas.microsoft.com/office/drawing/2014/main" id="{8CCFA4CC-E461-469E-9A3D-334817684EC5}"/>
              </a:ext>
            </a:extLst>
          </p:cNvPr>
          <p:cNvSpPr>
            <a:spLocks noChangeArrowheads="1"/>
          </p:cNvSpPr>
          <p:nvPr/>
        </p:nvSpPr>
        <p:spPr bwMode="auto">
          <a:xfrm>
            <a:off x="2501111" y="5428701"/>
            <a:ext cx="1230804" cy="282683"/>
          </a:xfrm>
          <a:custGeom>
            <a:avLst/>
            <a:gdLst>
              <a:gd name="T0" fmla="*/ 4655 w 5260"/>
              <a:gd name="T1" fmla="*/ 1207 h 1208"/>
              <a:gd name="T2" fmla="*/ 604 w 5260"/>
              <a:gd name="T3" fmla="*/ 1207 h 1208"/>
              <a:gd name="T4" fmla="*/ 604 w 5260"/>
              <a:gd name="T5" fmla="*/ 1207 h 1208"/>
              <a:gd name="T6" fmla="*/ 0 w 5260"/>
              <a:gd name="T7" fmla="*/ 603 h 1208"/>
              <a:gd name="T8" fmla="*/ 0 w 5260"/>
              <a:gd name="T9" fmla="*/ 603 h 1208"/>
              <a:gd name="T10" fmla="*/ 604 w 5260"/>
              <a:gd name="T11" fmla="*/ 0 h 1208"/>
              <a:gd name="T12" fmla="*/ 4655 w 5260"/>
              <a:gd name="T13" fmla="*/ 0 h 1208"/>
              <a:gd name="T14" fmla="*/ 4655 w 5260"/>
              <a:gd name="T15" fmla="*/ 0 h 1208"/>
              <a:gd name="T16" fmla="*/ 5259 w 5260"/>
              <a:gd name="T17" fmla="*/ 603 h 1208"/>
              <a:gd name="T18" fmla="*/ 5259 w 5260"/>
              <a:gd name="T19" fmla="*/ 603 h 1208"/>
              <a:gd name="T20" fmla="*/ 4655 w 526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0" h="1208">
                <a:moveTo>
                  <a:pt x="4655" y="1207"/>
                </a:moveTo>
                <a:lnTo>
                  <a:pt x="604" y="1207"/>
                </a:lnTo>
                <a:lnTo>
                  <a:pt x="604" y="1207"/>
                </a:lnTo>
                <a:cubicBezTo>
                  <a:pt x="271" y="1207"/>
                  <a:pt x="0" y="937"/>
                  <a:pt x="0" y="603"/>
                </a:cubicBezTo>
                <a:lnTo>
                  <a:pt x="0" y="603"/>
                </a:lnTo>
                <a:cubicBezTo>
                  <a:pt x="0" y="270"/>
                  <a:pt x="271" y="0"/>
                  <a:pt x="604" y="0"/>
                </a:cubicBezTo>
                <a:lnTo>
                  <a:pt x="4655" y="0"/>
                </a:lnTo>
                <a:lnTo>
                  <a:pt x="4655" y="0"/>
                </a:lnTo>
                <a:cubicBezTo>
                  <a:pt x="4988" y="0"/>
                  <a:pt x="5259" y="270"/>
                  <a:pt x="5259" y="603"/>
                </a:cubicBezTo>
                <a:lnTo>
                  <a:pt x="5259" y="603"/>
                </a:lnTo>
                <a:cubicBezTo>
                  <a:pt x="5259" y="937"/>
                  <a:pt x="4988" y="1207"/>
                  <a:pt x="4655" y="1207"/>
                </a:cubicBezTo>
              </a:path>
            </a:pathLst>
          </a:custGeom>
          <a:solidFill>
            <a:schemeClr val="accent6"/>
          </a:solidFill>
          <a:ln>
            <a:noFill/>
          </a:ln>
          <a:effectLst/>
        </p:spPr>
        <p:txBody>
          <a:bodyPr wrap="none" anchor="ctr"/>
          <a:lstStyle/>
          <a:p>
            <a:endParaRPr lang="en-US" sz="2800" dirty="0"/>
          </a:p>
        </p:txBody>
      </p:sp>
      <p:sp>
        <p:nvSpPr>
          <p:cNvPr id="10" name="Freeform 4">
            <a:extLst>
              <a:ext uri="{FF2B5EF4-FFF2-40B4-BE49-F238E27FC236}">
                <a16:creationId xmlns:a16="http://schemas.microsoft.com/office/drawing/2014/main" id="{FA2DC8EF-E133-4B09-AC27-0A1D65DA0758}"/>
              </a:ext>
            </a:extLst>
          </p:cNvPr>
          <p:cNvSpPr>
            <a:spLocks noChangeArrowheads="1"/>
          </p:cNvSpPr>
          <p:nvPr/>
        </p:nvSpPr>
        <p:spPr bwMode="auto">
          <a:xfrm>
            <a:off x="3152106" y="3018622"/>
            <a:ext cx="1188504" cy="1089462"/>
          </a:xfrm>
          <a:custGeom>
            <a:avLst/>
            <a:gdLst>
              <a:gd name="T0" fmla="*/ 0 w 5078"/>
              <a:gd name="T1" fmla="*/ 4656 h 4657"/>
              <a:gd name="T2" fmla="*/ 0 w 5078"/>
              <a:gd name="T3" fmla="*/ 0 h 4657"/>
              <a:gd name="T4" fmla="*/ 5069 w 5078"/>
              <a:gd name="T5" fmla="*/ 0 h 4657"/>
              <a:gd name="T6" fmla="*/ 5069 w 5078"/>
              <a:gd name="T7" fmla="*/ 0 h 4657"/>
              <a:gd name="T8" fmla="*/ 5077 w 5078"/>
              <a:gd name="T9" fmla="*/ 293 h 4657"/>
              <a:gd name="T10" fmla="*/ 5077 w 5078"/>
              <a:gd name="T11" fmla="*/ 293 h 4657"/>
              <a:gd name="T12" fmla="*/ 4044 w 5078"/>
              <a:gd name="T13" fmla="*/ 3416 h 4657"/>
              <a:gd name="T14" fmla="*/ 4044 w 5078"/>
              <a:gd name="T15" fmla="*/ 3416 h 4657"/>
              <a:gd name="T16" fmla="*/ 3298 w 5078"/>
              <a:gd name="T17" fmla="*/ 4656 h 4657"/>
              <a:gd name="T18" fmla="*/ 0 w 5078"/>
              <a:gd name="T19" fmla="*/ 4656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8" h="4657">
                <a:moveTo>
                  <a:pt x="0" y="4656"/>
                </a:moveTo>
                <a:lnTo>
                  <a:pt x="0" y="0"/>
                </a:lnTo>
                <a:lnTo>
                  <a:pt x="5069" y="0"/>
                </a:lnTo>
                <a:lnTo>
                  <a:pt x="5069" y="0"/>
                </a:lnTo>
                <a:cubicBezTo>
                  <a:pt x="5075" y="99"/>
                  <a:pt x="5077" y="197"/>
                  <a:pt x="5077" y="293"/>
                </a:cubicBezTo>
                <a:lnTo>
                  <a:pt x="5077" y="293"/>
                </a:lnTo>
                <a:cubicBezTo>
                  <a:pt x="5077" y="1428"/>
                  <a:pt x="4720" y="2508"/>
                  <a:pt x="4044" y="3416"/>
                </a:cubicBezTo>
                <a:lnTo>
                  <a:pt x="4044" y="3416"/>
                </a:lnTo>
                <a:cubicBezTo>
                  <a:pt x="3755" y="3802"/>
                  <a:pt x="3505" y="4219"/>
                  <a:pt x="3298" y="4656"/>
                </a:cubicBezTo>
                <a:lnTo>
                  <a:pt x="0" y="4656"/>
                </a:lnTo>
              </a:path>
            </a:pathLst>
          </a:custGeom>
          <a:solidFill>
            <a:schemeClr val="accent3"/>
          </a:solidFill>
          <a:ln>
            <a:noFill/>
          </a:ln>
          <a:effectLst/>
        </p:spPr>
        <p:txBody>
          <a:bodyPr wrap="none" anchor="ctr"/>
          <a:lstStyle/>
          <a:p>
            <a:endParaRPr lang="en-US" sz="2800" dirty="0"/>
          </a:p>
        </p:txBody>
      </p:sp>
      <p:sp>
        <p:nvSpPr>
          <p:cNvPr id="11" name="Freeform 5">
            <a:extLst>
              <a:ext uri="{FF2B5EF4-FFF2-40B4-BE49-F238E27FC236}">
                <a16:creationId xmlns:a16="http://schemas.microsoft.com/office/drawing/2014/main" id="{6F9C5F55-0404-41B4-A6E9-ECDE3BC7C200}"/>
              </a:ext>
            </a:extLst>
          </p:cNvPr>
          <p:cNvSpPr>
            <a:spLocks noChangeArrowheads="1"/>
          </p:cNvSpPr>
          <p:nvPr/>
        </p:nvSpPr>
        <p:spPr bwMode="auto">
          <a:xfrm>
            <a:off x="3152107" y="1864163"/>
            <a:ext cx="1181282" cy="1089462"/>
          </a:xfrm>
          <a:custGeom>
            <a:avLst/>
            <a:gdLst>
              <a:gd name="T0" fmla="*/ 0 w 5047"/>
              <a:gd name="T1" fmla="*/ 4654 h 4655"/>
              <a:gd name="T2" fmla="*/ 0 w 5047"/>
              <a:gd name="T3" fmla="*/ 0 h 4655"/>
              <a:gd name="T4" fmla="*/ 0 w 5047"/>
              <a:gd name="T5" fmla="*/ 0 h 4655"/>
              <a:gd name="T6" fmla="*/ 3407 w 5047"/>
              <a:gd name="T7" fmla="*/ 1397 h 4655"/>
              <a:gd name="T8" fmla="*/ 3407 w 5047"/>
              <a:gd name="T9" fmla="*/ 1397 h 4655"/>
              <a:gd name="T10" fmla="*/ 5046 w 5047"/>
              <a:gd name="T11" fmla="*/ 4654 h 4655"/>
              <a:gd name="T12" fmla="*/ 0 w 5047"/>
              <a:gd name="T13" fmla="*/ 4654 h 4655"/>
            </a:gdLst>
            <a:ahLst/>
            <a:cxnLst>
              <a:cxn ang="0">
                <a:pos x="T0" y="T1"/>
              </a:cxn>
              <a:cxn ang="0">
                <a:pos x="T2" y="T3"/>
              </a:cxn>
              <a:cxn ang="0">
                <a:pos x="T4" y="T5"/>
              </a:cxn>
              <a:cxn ang="0">
                <a:pos x="T6" y="T7"/>
              </a:cxn>
              <a:cxn ang="0">
                <a:pos x="T8" y="T9"/>
              </a:cxn>
              <a:cxn ang="0">
                <a:pos x="T10" y="T11"/>
              </a:cxn>
              <a:cxn ang="0">
                <a:pos x="T12" y="T13"/>
              </a:cxn>
            </a:cxnLst>
            <a:rect l="0" t="0" r="r" b="b"/>
            <a:pathLst>
              <a:path w="5047" h="4655">
                <a:moveTo>
                  <a:pt x="0" y="4654"/>
                </a:moveTo>
                <a:lnTo>
                  <a:pt x="0" y="0"/>
                </a:lnTo>
                <a:lnTo>
                  <a:pt x="0" y="0"/>
                </a:lnTo>
                <a:cubicBezTo>
                  <a:pt x="1271" y="37"/>
                  <a:pt x="2475" y="530"/>
                  <a:pt x="3407" y="1397"/>
                </a:cubicBezTo>
                <a:lnTo>
                  <a:pt x="3407" y="1397"/>
                </a:lnTo>
                <a:cubicBezTo>
                  <a:pt x="4331" y="2257"/>
                  <a:pt x="4909" y="3408"/>
                  <a:pt x="5046" y="4654"/>
                </a:cubicBezTo>
                <a:lnTo>
                  <a:pt x="0" y="4654"/>
                </a:lnTo>
              </a:path>
            </a:pathLst>
          </a:custGeom>
          <a:solidFill>
            <a:schemeClr val="accent2"/>
          </a:solidFill>
          <a:ln>
            <a:noFill/>
          </a:ln>
          <a:effectLst/>
        </p:spPr>
        <p:txBody>
          <a:bodyPr wrap="none" anchor="ctr"/>
          <a:lstStyle/>
          <a:p>
            <a:endParaRPr lang="en-US" sz="2800" dirty="0"/>
          </a:p>
        </p:txBody>
      </p:sp>
      <p:sp>
        <p:nvSpPr>
          <p:cNvPr id="12" name="Freeform 6">
            <a:extLst>
              <a:ext uri="{FF2B5EF4-FFF2-40B4-BE49-F238E27FC236}">
                <a16:creationId xmlns:a16="http://schemas.microsoft.com/office/drawing/2014/main" id="{D2ED3BFF-69E3-4C62-B0D5-A864A5E5E38E}"/>
              </a:ext>
            </a:extLst>
          </p:cNvPr>
          <p:cNvSpPr>
            <a:spLocks noChangeArrowheads="1"/>
          </p:cNvSpPr>
          <p:nvPr/>
        </p:nvSpPr>
        <p:spPr bwMode="auto">
          <a:xfrm>
            <a:off x="2344294" y="4181334"/>
            <a:ext cx="1546501" cy="1062638"/>
          </a:xfrm>
          <a:custGeom>
            <a:avLst/>
            <a:gdLst>
              <a:gd name="T0" fmla="*/ 1335 w 6611"/>
              <a:gd name="T1" fmla="*/ 4541 h 4542"/>
              <a:gd name="T2" fmla="*/ 1335 w 6611"/>
              <a:gd name="T3" fmla="*/ 4541 h 4542"/>
              <a:gd name="T4" fmla="*/ 557 w 6611"/>
              <a:gd name="T5" fmla="*/ 3763 h 4542"/>
              <a:gd name="T6" fmla="*/ 557 w 6611"/>
              <a:gd name="T7" fmla="*/ 2782 h 4542"/>
              <a:gd name="T8" fmla="*/ 557 w 6611"/>
              <a:gd name="T9" fmla="*/ 2782 h 4542"/>
              <a:gd name="T10" fmla="*/ 0 w 6611"/>
              <a:gd name="T11" fmla="*/ 0 h 4542"/>
              <a:gd name="T12" fmla="*/ 6610 w 6611"/>
              <a:gd name="T13" fmla="*/ 0 h 4542"/>
              <a:gd name="T14" fmla="*/ 6610 w 6611"/>
              <a:gd name="T15" fmla="*/ 0 h 4542"/>
              <a:gd name="T16" fmla="*/ 6052 w 6611"/>
              <a:gd name="T17" fmla="*/ 2782 h 4542"/>
              <a:gd name="T18" fmla="*/ 6052 w 6611"/>
              <a:gd name="T19" fmla="*/ 3763 h 4542"/>
              <a:gd name="T20" fmla="*/ 6052 w 6611"/>
              <a:gd name="T21" fmla="*/ 3763 h 4542"/>
              <a:gd name="T22" fmla="*/ 5274 w 6611"/>
              <a:gd name="T23" fmla="*/ 4541 h 4542"/>
              <a:gd name="T24" fmla="*/ 1335 w 6611"/>
              <a:gd name="T25" fmla="*/ 4541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1" h="4542">
                <a:moveTo>
                  <a:pt x="1335" y="4541"/>
                </a:moveTo>
                <a:lnTo>
                  <a:pt x="1335" y="4541"/>
                </a:lnTo>
                <a:cubicBezTo>
                  <a:pt x="906" y="4541"/>
                  <a:pt x="557" y="4192"/>
                  <a:pt x="557" y="3763"/>
                </a:cubicBezTo>
                <a:lnTo>
                  <a:pt x="557" y="2782"/>
                </a:lnTo>
                <a:lnTo>
                  <a:pt x="557" y="2782"/>
                </a:lnTo>
                <a:cubicBezTo>
                  <a:pt x="557" y="1821"/>
                  <a:pt x="370" y="886"/>
                  <a:pt x="0" y="0"/>
                </a:cubicBezTo>
                <a:lnTo>
                  <a:pt x="6610" y="0"/>
                </a:lnTo>
                <a:lnTo>
                  <a:pt x="6610" y="0"/>
                </a:lnTo>
                <a:cubicBezTo>
                  <a:pt x="6240" y="886"/>
                  <a:pt x="6052" y="1821"/>
                  <a:pt x="6052" y="2782"/>
                </a:cubicBezTo>
                <a:lnTo>
                  <a:pt x="6052" y="3763"/>
                </a:lnTo>
                <a:lnTo>
                  <a:pt x="6052" y="3763"/>
                </a:lnTo>
                <a:cubicBezTo>
                  <a:pt x="6052" y="4192"/>
                  <a:pt x="5704" y="4541"/>
                  <a:pt x="5274" y="4541"/>
                </a:cubicBezTo>
                <a:lnTo>
                  <a:pt x="1335" y="4541"/>
                </a:lnTo>
              </a:path>
            </a:pathLst>
          </a:custGeom>
          <a:solidFill>
            <a:schemeClr val="accent5"/>
          </a:solidFill>
          <a:ln>
            <a:noFill/>
          </a:ln>
          <a:effectLst/>
        </p:spPr>
        <p:txBody>
          <a:bodyPr wrap="none" anchor="ctr"/>
          <a:lstStyle/>
          <a:p>
            <a:endParaRPr lang="en-US" sz="2800" dirty="0"/>
          </a:p>
        </p:txBody>
      </p:sp>
      <p:sp>
        <p:nvSpPr>
          <p:cNvPr id="13" name="Freeform 7">
            <a:extLst>
              <a:ext uri="{FF2B5EF4-FFF2-40B4-BE49-F238E27FC236}">
                <a16:creationId xmlns:a16="http://schemas.microsoft.com/office/drawing/2014/main" id="{526A3FF0-6920-4FD3-8512-5DD2D1501FA1}"/>
              </a:ext>
            </a:extLst>
          </p:cNvPr>
          <p:cNvSpPr>
            <a:spLocks noChangeArrowheads="1"/>
          </p:cNvSpPr>
          <p:nvPr/>
        </p:nvSpPr>
        <p:spPr bwMode="auto">
          <a:xfrm>
            <a:off x="1895510" y="3018622"/>
            <a:ext cx="1188504" cy="1089462"/>
          </a:xfrm>
          <a:custGeom>
            <a:avLst/>
            <a:gdLst>
              <a:gd name="T0" fmla="*/ 1779 w 5078"/>
              <a:gd name="T1" fmla="*/ 4656 h 4657"/>
              <a:gd name="T2" fmla="*/ 1779 w 5078"/>
              <a:gd name="T3" fmla="*/ 4656 h 4657"/>
              <a:gd name="T4" fmla="*/ 1034 w 5078"/>
              <a:gd name="T5" fmla="*/ 3416 h 4657"/>
              <a:gd name="T6" fmla="*/ 1034 w 5078"/>
              <a:gd name="T7" fmla="*/ 3416 h 4657"/>
              <a:gd name="T8" fmla="*/ 0 w 5078"/>
              <a:gd name="T9" fmla="*/ 293 h 4657"/>
              <a:gd name="T10" fmla="*/ 0 w 5078"/>
              <a:gd name="T11" fmla="*/ 293 h 4657"/>
              <a:gd name="T12" fmla="*/ 8 w 5078"/>
              <a:gd name="T13" fmla="*/ 0 h 4657"/>
              <a:gd name="T14" fmla="*/ 5077 w 5078"/>
              <a:gd name="T15" fmla="*/ 0 h 4657"/>
              <a:gd name="T16" fmla="*/ 5077 w 5078"/>
              <a:gd name="T17" fmla="*/ 4656 h 4657"/>
              <a:gd name="T18" fmla="*/ 1779 w 5078"/>
              <a:gd name="T19" fmla="*/ 4656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8" h="4657">
                <a:moveTo>
                  <a:pt x="1779" y="4656"/>
                </a:moveTo>
                <a:lnTo>
                  <a:pt x="1779" y="4656"/>
                </a:lnTo>
                <a:cubicBezTo>
                  <a:pt x="1572" y="4219"/>
                  <a:pt x="1322" y="3802"/>
                  <a:pt x="1034" y="3416"/>
                </a:cubicBezTo>
                <a:lnTo>
                  <a:pt x="1034" y="3416"/>
                </a:lnTo>
                <a:cubicBezTo>
                  <a:pt x="357" y="2508"/>
                  <a:pt x="0" y="1428"/>
                  <a:pt x="0" y="293"/>
                </a:cubicBezTo>
                <a:lnTo>
                  <a:pt x="0" y="293"/>
                </a:lnTo>
                <a:cubicBezTo>
                  <a:pt x="0" y="197"/>
                  <a:pt x="3" y="99"/>
                  <a:pt x="8" y="0"/>
                </a:cubicBezTo>
                <a:lnTo>
                  <a:pt x="5077" y="0"/>
                </a:lnTo>
                <a:lnTo>
                  <a:pt x="5077" y="4656"/>
                </a:lnTo>
                <a:lnTo>
                  <a:pt x="1779" y="4656"/>
                </a:lnTo>
              </a:path>
            </a:pathLst>
          </a:custGeom>
          <a:solidFill>
            <a:schemeClr val="accent4"/>
          </a:solidFill>
          <a:ln>
            <a:noFill/>
          </a:ln>
          <a:effectLst/>
        </p:spPr>
        <p:txBody>
          <a:bodyPr wrap="none" anchor="ctr"/>
          <a:lstStyle/>
          <a:p>
            <a:endParaRPr lang="en-US" sz="2800" dirty="0"/>
          </a:p>
        </p:txBody>
      </p:sp>
      <p:sp>
        <p:nvSpPr>
          <p:cNvPr id="14" name="Freeform 8">
            <a:extLst>
              <a:ext uri="{FF2B5EF4-FFF2-40B4-BE49-F238E27FC236}">
                <a16:creationId xmlns:a16="http://schemas.microsoft.com/office/drawing/2014/main" id="{70502E70-BA4D-4689-AAE2-EC8D546D08A1}"/>
              </a:ext>
            </a:extLst>
          </p:cNvPr>
          <p:cNvSpPr>
            <a:spLocks noChangeArrowheads="1"/>
          </p:cNvSpPr>
          <p:nvPr/>
        </p:nvSpPr>
        <p:spPr bwMode="auto">
          <a:xfrm>
            <a:off x="1902732" y="1864163"/>
            <a:ext cx="1181283" cy="1089462"/>
          </a:xfrm>
          <a:custGeom>
            <a:avLst/>
            <a:gdLst>
              <a:gd name="T0" fmla="*/ 0 w 5047"/>
              <a:gd name="T1" fmla="*/ 4654 h 4655"/>
              <a:gd name="T2" fmla="*/ 0 w 5047"/>
              <a:gd name="T3" fmla="*/ 4654 h 4655"/>
              <a:gd name="T4" fmla="*/ 1639 w 5047"/>
              <a:gd name="T5" fmla="*/ 1397 h 4655"/>
              <a:gd name="T6" fmla="*/ 1639 w 5047"/>
              <a:gd name="T7" fmla="*/ 1397 h 4655"/>
              <a:gd name="T8" fmla="*/ 5046 w 5047"/>
              <a:gd name="T9" fmla="*/ 0 h 4655"/>
              <a:gd name="T10" fmla="*/ 5046 w 5047"/>
              <a:gd name="T11" fmla="*/ 4654 h 4655"/>
              <a:gd name="T12" fmla="*/ 0 w 5047"/>
              <a:gd name="T13" fmla="*/ 4654 h 4655"/>
            </a:gdLst>
            <a:ahLst/>
            <a:cxnLst>
              <a:cxn ang="0">
                <a:pos x="T0" y="T1"/>
              </a:cxn>
              <a:cxn ang="0">
                <a:pos x="T2" y="T3"/>
              </a:cxn>
              <a:cxn ang="0">
                <a:pos x="T4" y="T5"/>
              </a:cxn>
              <a:cxn ang="0">
                <a:pos x="T6" y="T7"/>
              </a:cxn>
              <a:cxn ang="0">
                <a:pos x="T8" y="T9"/>
              </a:cxn>
              <a:cxn ang="0">
                <a:pos x="T10" y="T11"/>
              </a:cxn>
              <a:cxn ang="0">
                <a:pos x="T12" y="T13"/>
              </a:cxn>
            </a:cxnLst>
            <a:rect l="0" t="0" r="r" b="b"/>
            <a:pathLst>
              <a:path w="5047" h="4655">
                <a:moveTo>
                  <a:pt x="0" y="4654"/>
                </a:moveTo>
                <a:lnTo>
                  <a:pt x="0" y="4654"/>
                </a:lnTo>
                <a:cubicBezTo>
                  <a:pt x="137" y="3408"/>
                  <a:pt x="715" y="2257"/>
                  <a:pt x="1639" y="1397"/>
                </a:cubicBezTo>
                <a:lnTo>
                  <a:pt x="1639" y="1397"/>
                </a:lnTo>
                <a:cubicBezTo>
                  <a:pt x="2572" y="530"/>
                  <a:pt x="3777" y="37"/>
                  <a:pt x="5046" y="0"/>
                </a:cubicBezTo>
                <a:lnTo>
                  <a:pt x="5046" y="4654"/>
                </a:lnTo>
                <a:lnTo>
                  <a:pt x="0" y="4654"/>
                </a:lnTo>
              </a:path>
            </a:pathLst>
          </a:custGeom>
          <a:solidFill>
            <a:schemeClr val="accent1"/>
          </a:solidFill>
          <a:ln>
            <a:noFill/>
          </a:ln>
          <a:effectLst/>
        </p:spPr>
        <p:txBody>
          <a:bodyPr wrap="none" anchor="ctr"/>
          <a:lstStyle/>
          <a:p>
            <a:endParaRPr lang="en-US" sz="2800" dirty="0"/>
          </a:p>
        </p:txBody>
      </p:sp>
      <p:sp>
        <p:nvSpPr>
          <p:cNvPr id="15" name="Freeform 9">
            <a:extLst>
              <a:ext uri="{FF2B5EF4-FFF2-40B4-BE49-F238E27FC236}">
                <a16:creationId xmlns:a16="http://schemas.microsoft.com/office/drawing/2014/main" id="{2B779F4E-0AA7-4E1D-8E57-B1DE1F63006E}"/>
              </a:ext>
            </a:extLst>
          </p:cNvPr>
          <p:cNvSpPr>
            <a:spLocks noChangeArrowheads="1"/>
          </p:cNvSpPr>
          <p:nvPr/>
        </p:nvSpPr>
        <p:spPr bwMode="auto">
          <a:xfrm>
            <a:off x="2393816" y="5287360"/>
            <a:ext cx="1444363" cy="282683"/>
          </a:xfrm>
          <a:custGeom>
            <a:avLst/>
            <a:gdLst>
              <a:gd name="T0" fmla="*/ 5570 w 6174"/>
              <a:gd name="T1" fmla="*/ 1207 h 1208"/>
              <a:gd name="T2" fmla="*/ 604 w 6174"/>
              <a:gd name="T3" fmla="*/ 1207 h 1208"/>
              <a:gd name="T4" fmla="*/ 604 w 6174"/>
              <a:gd name="T5" fmla="*/ 1207 h 1208"/>
              <a:gd name="T6" fmla="*/ 0 w 6174"/>
              <a:gd name="T7" fmla="*/ 604 h 1208"/>
              <a:gd name="T8" fmla="*/ 0 w 6174"/>
              <a:gd name="T9" fmla="*/ 604 h 1208"/>
              <a:gd name="T10" fmla="*/ 604 w 6174"/>
              <a:gd name="T11" fmla="*/ 0 h 1208"/>
              <a:gd name="T12" fmla="*/ 5570 w 6174"/>
              <a:gd name="T13" fmla="*/ 0 h 1208"/>
              <a:gd name="T14" fmla="*/ 5570 w 6174"/>
              <a:gd name="T15" fmla="*/ 0 h 1208"/>
              <a:gd name="T16" fmla="*/ 6173 w 6174"/>
              <a:gd name="T17" fmla="*/ 604 h 1208"/>
              <a:gd name="T18" fmla="*/ 6173 w 6174"/>
              <a:gd name="T19" fmla="*/ 604 h 1208"/>
              <a:gd name="T20" fmla="*/ 5570 w 6174"/>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4" h="1208">
                <a:moveTo>
                  <a:pt x="5570" y="1207"/>
                </a:moveTo>
                <a:lnTo>
                  <a:pt x="604" y="1207"/>
                </a:lnTo>
                <a:lnTo>
                  <a:pt x="604" y="1207"/>
                </a:lnTo>
                <a:cubicBezTo>
                  <a:pt x="270" y="1207"/>
                  <a:pt x="0" y="937"/>
                  <a:pt x="0" y="604"/>
                </a:cubicBezTo>
                <a:lnTo>
                  <a:pt x="0" y="604"/>
                </a:lnTo>
                <a:cubicBezTo>
                  <a:pt x="0" y="270"/>
                  <a:pt x="270" y="0"/>
                  <a:pt x="604" y="0"/>
                </a:cubicBezTo>
                <a:lnTo>
                  <a:pt x="5570" y="0"/>
                </a:lnTo>
                <a:lnTo>
                  <a:pt x="5570" y="0"/>
                </a:lnTo>
                <a:cubicBezTo>
                  <a:pt x="5903" y="0"/>
                  <a:pt x="6173" y="270"/>
                  <a:pt x="6173" y="604"/>
                </a:cubicBezTo>
                <a:lnTo>
                  <a:pt x="6173" y="604"/>
                </a:lnTo>
                <a:cubicBezTo>
                  <a:pt x="6173" y="937"/>
                  <a:pt x="5903" y="1207"/>
                  <a:pt x="5570" y="1207"/>
                </a:cubicBezTo>
              </a:path>
            </a:pathLst>
          </a:custGeom>
          <a:solidFill>
            <a:schemeClr val="accent6"/>
          </a:solidFill>
          <a:ln>
            <a:noFill/>
          </a:ln>
          <a:effectLst/>
        </p:spPr>
        <p:txBody>
          <a:bodyPr wrap="none" anchor="ctr"/>
          <a:lstStyle/>
          <a:p>
            <a:endParaRPr lang="en-US" sz="2800" dirty="0"/>
          </a:p>
        </p:txBody>
      </p:sp>
      <p:sp>
        <p:nvSpPr>
          <p:cNvPr id="16" name="Freeform 10">
            <a:extLst>
              <a:ext uri="{FF2B5EF4-FFF2-40B4-BE49-F238E27FC236}">
                <a16:creationId xmlns:a16="http://schemas.microsoft.com/office/drawing/2014/main" id="{1840065D-6FFA-4AC0-9E83-92DC49AB10D3}"/>
              </a:ext>
            </a:extLst>
          </p:cNvPr>
          <p:cNvSpPr>
            <a:spLocks noChangeArrowheads="1"/>
          </p:cNvSpPr>
          <p:nvPr/>
        </p:nvSpPr>
        <p:spPr bwMode="auto">
          <a:xfrm>
            <a:off x="2893153" y="2123117"/>
            <a:ext cx="445689" cy="446721"/>
          </a:xfrm>
          <a:custGeom>
            <a:avLst/>
            <a:gdLst>
              <a:gd name="T0" fmla="*/ 1906 w 1907"/>
              <a:gd name="T1" fmla="*/ 954 h 1908"/>
              <a:gd name="T2" fmla="*/ 1906 w 1907"/>
              <a:gd name="T3" fmla="*/ 954 h 1908"/>
              <a:gd name="T4" fmla="*/ 953 w 1907"/>
              <a:gd name="T5" fmla="*/ 1907 h 1908"/>
              <a:gd name="T6" fmla="*/ 953 w 1907"/>
              <a:gd name="T7" fmla="*/ 1907 h 1908"/>
              <a:gd name="T8" fmla="*/ 0 w 1907"/>
              <a:gd name="T9" fmla="*/ 954 h 1908"/>
              <a:gd name="T10" fmla="*/ 0 w 1907"/>
              <a:gd name="T11" fmla="*/ 954 h 1908"/>
              <a:gd name="T12" fmla="*/ 953 w 1907"/>
              <a:gd name="T13" fmla="*/ 0 h 1908"/>
              <a:gd name="T14" fmla="*/ 953 w 1907"/>
              <a:gd name="T15" fmla="*/ 0 h 1908"/>
              <a:gd name="T16" fmla="*/ 1906 w 1907"/>
              <a:gd name="T17" fmla="*/ 954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7" h="1908">
                <a:moveTo>
                  <a:pt x="1906" y="954"/>
                </a:moveTo>
                <a:lnTo>
                  <a:pt x="1906" y="954"/>
                </a:lnTo>
                <a:cubicBezTo>
                  <a:pt x="1906" y="1480"/>
                  <a:pt x="1479" y="1907"/>
                  <a:pt x="953" y="1907"/>
                </a:cubicBezTo>
                <a:lnTo>
                  <a:pt x="953" y="1907"/>
                </a:lnTo>
                <a:cubicBezTo>
                  <a:pt x="427" y="1907"/>
                  <a:pt x="0" y="1480"/>
                  <a:pt x="0" y="954"/>
                </a:cubicBezTo>
                <a:lnTo>
                  <a:pt x="0" y="954"/>
                </a:lnTo>
                <a:cubicBezTo>
                  <a:pt x="0" y="427"/>
                  <a:pt x="427" y="0"/>
                  <a:pt x="953" y="0"/>
                </a:cubicBezTo>
                <a:lnTo>
                  <a:pt x="953" y="0"/>
                </a:lnTo>
                <a:cubicBezTo>
                  <a:pt x="1479" y="0"/>
                  <a:pt x="1906" y="427"/>
                  <a:pt x="1906" y="954"/>
                </a:cubicBezTo>
              </a:path>
            </a:pathLst>
          </a:custGeom>
          <a:solidFill>
            <a:schemeClr val="accent1"/>
          </a:solidFill>
          <a:ln>
            <a:noFill/>
          </a:ln>
          <a:effectLst/>
        </p:spPr>
        <p:txBody>
          <a:bodyPr wrap="none" anchor="ctr"/>
          <a:lstStyle/>
          <a:p>
            <a:endParaRPr lang="en-US" sz="2800" dirty="0"/>
          </a:p>
        </p:txBody>
      </p:sp>
      <p:sp>
        <p:nvSpPr>
          <p:cNvPr id="17" name="Freeform 11">
            <a:extLst>
              <a:ext uri="{FF2B5EF4-FFF2-40B4-BE49-F238E27FC236}">
                <a16:creationId xmlns:a16="http://schemas.microsoft.com/office/drawing/2014/main" id="{D2F48C7F-89C7-4EEA-8C48-F55BD3817C28}"/>
              </a:ext>
            </a:extLst>
          </p:cNvPr>
          <p:cNvSpPr>
            <a:spLocks noChangeArrowheads="1"/>
          </p:cNvSpPr>
          <p:nvPr/>
        </p:nvSpPr>
        <p:spPr bwMode="auto">
          <a:xfrm>
            <a:off x="3508038" y="2759667"/>
            <a:ext cx="446721" cy="446721"/>
          </a:xfrm>
          <a:custGeom>
            <a:avLst/>
            <a:gdLst>
              <a:gd name="T0" fmla="*/ 1908 w 1909"/>
              <a:gd name="T1" fmla="*/ 953 h 1908"/>
              <a:gd name="T2" fmla="*/ 1908 w 1909"/>
              <a:gd name="T3" fmla="*/ 953 h 1908"/>
              <a:gd name="T4" fmla="*/ 954 w 1909"/>
              <a:gd name="T5" fmla="*/ 1907 h 1908"/>
              <a:gd name="T6" fmla="*/ 954 w 1909"/>
              <a:gd name="T7" fmla="*/ 1907 h 1908"/>
              <a:gd name="T8" fmla="*/ 0 w 1909"/>
              <a:gd name="T9" fmla="*/ 953 h 1908"/>
              <a:gd name="T10" fmla="*/ 0 w 1909"/>
              <a:gd name="T11" fmla="*/ 953 h 1908"/>
              <a:gd name="T12" fmla="*/ 954 w 1909"/>
              <a:gd name="T13" fmla="*/ 0 h 1908"/>
              <a:gd name="T14" fmla="*/ 954 w 1909"/>
              <a:gd name="T15" fmla="*/ 0 h 1908"/>
              <a:gd name="T16" fmla="*/ 1908 w 1909"/>
              <a:gd name="T17" fmla="*/ 953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9" h="1908">
                <a:moveTo>
                  <a:pt x="1908" y="953"/>
                </a:moveTo>
                <a:lnTo>
                  <a:pt x="1908" y="953"/>
                </a:lnTo>
                <a:cubicBezTo>
                  <a:pt x="1908" y="1480"/>
                  <a:pt x="1481" y="1907"/>
                  <a:pt x="954" y="1907"/>
                </a:cubicBezTo>
                <a:lnTo>
                  <a:pt x="954" y="1907"/>
                </a:lnTo>
                <a:cubicBezTo>
                  <a:pt x="427" y="1907"/>
                  <a:pt x="0" y="1480"/>
                  <a:pt x="0" y="953"/>
                </a:cubicBezTo>
                <a:lnTo>
                  <a:pt x="0" y="953"/>
                </a:lnTo>
                <a:cubicBezTo>
                  <a:pt x="0" y="427"/>
                  <a:pt x="427" y="0"/>
                  <a:pt x="954" y="0"/>
                </a:cubicBezTo>
                <a:lnTo>
                  <a:pt x="954" y="0"/>
                </a:lnTo>
                <a:cubicBezTo>
                  <a:pt x="1481" y="0"/>
                  <a:pt x="1908" y="427"/>
                  <a:pt x="1908" y="953"/>
                </a:cubicBezTo>
              </a:path>
            </a:pathLst>
          </a:custGeom>
          <a:solidFill>
            <a:schemeClr val="accent2"/>
          </a:solidFill>
          <a:ln>
            <a:noFill/>
          </a:ln>
          <a:effectLst/>
        </p:spPr>
        <p:txBody>
          <a:bodyPr wrap="none" anchor="ctr"/>
          <a:lstStyle/>
          <a:p>
            <a:endParaRPr lang="en-US" sz="2800" dirty="0"/>
          </a:p>
        </p:txBody>
      </p:sp>
      <p:sp>
        <p:nvSpPr>
          <p:cNvPr id="18" name="Freeform 13">
            <a:extLst>
              <a:ext uri="{FF2B5EF4-FFF2-40B4-BE49-F238E27FC236}">
                <a16:creationId xmlns:a16="http://schemas.microsoft.com/office/drawing/2014/main" id="{965C088F-AF06-4AED-AECE-3B6ABB393BE5}"/>
              </a:ext>
            </a:extLst>
          </p:cNvPr>
          <p:cNvSpPr>
            <a:spLocks noChangeArrowheads="1"/>
          </p:cNvSpPr>
          <p:nvPr/>
        </p:nvSpPr>
        <p:spPr bwMode="auto">
          <a:xfrm>
            <a:off x="3373919" y="3921348"/>
            <a:ext cx="446721" cy="446721"/>
          </a:xfrm>
          <a:custGeom>
            <a:avLst/>
            <a:gdLst>
              <a:gd name="T0" fmla="*/ 1908 w 1909"/>
              <a:gd name="T1" fmla="*/ 954 h 1909"/>
              <a:gd name="T2" fmla="*/ 1908 w 1909"/>
              <a:gd name="T3" fmla="*/ 954 h 1909"/>
              <a:gd name="T4" fmla="*/ 954 w 1909"/>
              <a:gd name="T5" fmla="*/ 1908 h 1909"/>
              <a:gd name="T6" fmla="*/ 954 w 1909"/>
              <a:gd name="T7" fmla="*/ 1908 h 1909"/>
              <a:gd name="T8" fmla="*/ 0 w 1909"/>
              <a:gd name="T9" fmla="*/ 954 h 1909"/>
              <a:gd name="T10" fmla="*/ 0 w 1909"/>
              <a:gd name="T11" fmla="*/ 954 h 1909"/>
              <a:gd name="T12" fmla="*/ 954 w 1909"/>
              <a:gd name="T13" fmla="*/ 0 h 1909"/>
              <a:gd name="T14" fmla="*/ 954 w 1909"/>
              <a:gd name="T15" fmla="*/ 0 h 1909"/>
              <a:gd name="T16" fmla="*/ 1908 w 1909"/>
              <a:gd name="T17" fmla="*/ 954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9" h="1909">
                <a:moveTo>
                  <a:pt x="1908" y="954"/>
                </a:moveTo>
                <a:lnTo>
                  <a:pt x="1908" y="954"/>
                </a:lnTo>
                <a:cubicBezTo>
                  <a:pt x="1908" y="1481"/>
                  <a:pt x="1481" y="1908"/>
                  <a:pt x="954" y="1908"/>
                </a:cubicBezTo>
                <a:lnTo>
                  <a:pt x="954" y="1908"/>
                </a:lnTo>
                <a:cubicBezTo>
                  <a:pt x="427" y="1908"/>
                  <a:pt x="0" y="1481"/>
                  <a:pt x="0" y="954"/>
                </a:cubicBezTo>
                <a:lnTo>
                  <a:pt x="0" y="954"/>
                </a:lnTo>
                <a:cubicBezTo>
                  <a:pt x="0" y="427"/>
                  <a:pt x="427" y="0"/>
                  <a:pt x="954" y="0"/>
                </a:cubicBezTo>
                <a:lnTo>
                  <a:pt x="954" y="0"/>
                </a:lnTo>
                <a:cubicBezTo>
                  <a:pt x="1481" y="0"/>
                  <a:pt x="1908" y="427"/>
                  <a:pt x="1908" y="954"/>
                </a:cubicBezTo>
              </a:path>
            </a:pathLst>
          </a:custGeom>
          <a:solidFill>
            <a:schemeClr val="accent3"/>
          </a:solidFill>
          <a:ln>
            <a:noFill/>
          </a:ln>
          <a:effectLst/>
        </p:spPr>
        <p:txBody>
          <a:bodyPr wrap="none" anchor="ctr"/>
          <a:lstStyle/>
          <a:p>
            <a:endParaRPr lang="en-US" sz="2800" dirty="0"/>
          </a:p>
        </p:txBody>
      </p:sp>
      <p:sp>
        <p:nvSpPr>
          <p:cNvPr id="19" name="Freeform 14">
            <a:extLst>
              <a:ext uri="{FF2B5EF4-FFF2-40B4-BE49-F238E27FC236}">
                <a16:creationId xmlns:a16="http://schemas.microsoft.com/office/drawing/2014/main" id="{382D53B0-D83B-4AEA-8516-9A8448B8C7E0}"/>
              </a:ext>
            </a:extLst>
          </p:cNvPr>
          <p:cNvSpPr>
            <a:spLocks noChangeArrowheads="1"/>
          </p:cNvSpPr>
          <p:nvPr/>
        </p:nvSpPr>
        <p:spPr bwMode="auto">
          <a:xfrm>
            <a:off x="2471192" y="3921348"/>
            <a:ext cx="446721" cy="446721"/>
          </a:xfrm>
          <a:custGeom>
            <a:avLst/>
            <a:gdLst>
              <a:gd name="T0" fmla="*/ 1908 w 1909"/>
              <a:gd name="T1" fmla="*/ 954 h 1909"/>
              <a:gd name="T2" fmla="*/ 1908 w 1909"/>
              <a:gd name="T3" fmla="*/ 954 h 1909"/>
              <a:gd name="T4" fmla="*/ 954 w 1909"/>
              <a:gd name="T5" fmla="*/ 1908 h 1909"/>
              <a:gd name="T6" fmla="*/ 954 w 1909"/>
              <a:gd name="T7" fmla="*/ 1908 h 1909"/>
              <a:gd name="T8" fmla="*/ 0 w 1909"/>
              <a:gd name="T9" fmla="*/ 954 h 1909"/>
              <a:gd name="T10" fmla="*/ 0 w 1909"/>
              <a:gd name="T11" fmla="*/ 954 h 1909"/>
              <a:gd name="T12" fmla="*/ 954 w 1909"/>
              <a:gd name="T13" fmla="*/ 0 h 1909"/>
              <a:gd name="T14" fmla="*/ 954 w 1909"/>
              <a:gd name="T15" fmla="*/ 0 h 1909"/>
              <a:gd name="T16" fmla="*/ 1908 w 1909"/>
              <a:gd name="T17" fmla="*/ 954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9" h="1909">
                <a:moveTo>
                  <a:pt x="1908" y="954"/>
                </a:moveTo>
                <a:lnTo>
                  <a:pt x="1908" y="954"/>
                </a:lnTo>
                <a:cubicBezTo>
                  <a:pt x="1908" y="1481"/>
                  <a:pt x="1481" y="1908"/>
                  <a:pt x="954" y="1908"/>
                </a:cubicBezTo>
                <a:lnTo>
                  <a:pt x="954" y="1908"/>
                </a:lnTo>
                <a:cubicBezTo>
                  <a:pt x="427" y="1908"/>
                  <a:pt x="0" y="1481"/>
                  <a:pt x="0" y="954"/>
                </a:cubicBezTo>
                <a:lnTo>
                  <a:pt x="0" y="954"/>
                </a:lnTo>
                <a:cubicBezTo>
                  <a:pt x="0" y="427"/>
                  <a:pt x="427" y="0"/>
                  <a:pt x="954" y="0"/>
                </a:cubicBezTo>
                <a:lnTo>
                  <a:pt x="954" y="0"/>
                </a:lnTo>
                <a:cubicBezTo>
                  <a:pt x="1481" y="0"/>
                  <a:pt x="1908" y="427"/>
                  <a:pt x="1908" y="954"/>
                </a:cubicBezTo>
              </a:path>
            </a:pathLst>
          </a:custGeom>
          <a:solidFill>
            <a:schemeClr val="accent5"/>
          </a:solidFill>
          <a:ln>
            <a:noFill/>
          </a:ln>
          <a:effectLst/>
        </p:spPr>
        <p:txBody>
          <a:bodyPr wrap="none" anchor="ctr"/>
          <a:lstStyle/>
          <a:p>
            <a:endParaRPr lang="en-US" sz="2800" dirty="0"/>
          </a:p>
        </p:txBody>
      </p:sp>
      <p:sp>
        <p:nvSpPr>
          <p:cNvPr id="20" name="Freeform 15">
            <a:extLst>
              <a:ext uri="{FF2B5EF4-FFF2-40B4-BE49-F238E27FC236}">
                <a16:creationId xmlns:a16="http://schemas.microsoft.com/office/drawing/2014/main" id="{0FD4ADD1-70AB-4A1B-8B97-BBED300B4E42}"/>
              </a:ext>
            </a:extLst>
          </p:cNvPr>
          <p:cNvSpPr>
            <a:spLocks noChangeArrowheads="1"/>
          </p:cNvSpPr>
          <p:nvPr/>
        </p:nvSpPr>
        <p:spPr bwMode="auto">
          <a:xfrm>
            <a:off x="2277235" y="2759667"/>
            <a:ext cx="446721" cy="446721"/>
          </a:xfrm>
          <a:custGeom>
            <a:avLst/>
            <a:gdLst>
              <a:gd name="T0" fmla="*/ 1907 w 1908"/>
              <a:gd name="T1" fmla="*/ 953 h 1908"/>
              <a:gd name="T2" fmla="*/ 1907 w 1908"/>
              <a:gd name="T3" fmla="*/ 953 h 1908"/>
              <a:gd name="T4" fmla="*/ 953 w 1908"/>
              <a:gd name="T5" fmla="*/ 1907 h 1908"/>
              <a:gd name="T6" fmla="*/ 953 w 1908"/>
              <a:gd name="T7" fmla="*/ 1907 h 1908"/>
              <a:gd name="T8" fmla="*/ 0 w 1908"/>
              <a:gd name="T9" fmla="*/ 953 h 1908"/>
              <a:gd name="T10" fmla="*/ 0 w 1908"/>
              <a:gd name="T11" fmla="*/ 953 h 1908"/>
              <a:gd name="T12" fmla="*/ 953 w 1908"/>
              <a:gd name="T13" fmla="*/ 0 h 1908"/>
              <a:gd name="T14" fmla="*/ 953 w 1908"/>
              <a:gd name="T15" fmla="*/ 0 h 1908"/>
              <a:gd name="T16" fmla="*/ 1907 w 1908"/>
              <a:gd name="T17" fmla="*/ 953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8" h="1908">
                <a:moveTo>
                  <a:pt x="1907" y="953"/>
                </a:moveTo>
                <a:lnTo>
                  <a:pt x="1907" y="953"/>
                </a:lnTo>
                <a:cubicBezTo>
                  <a:pt x="1907" y="1480"/>
                  <a:pt x="1480" y="1907"/>
                  <a:pt x="953" y="1907"/>
                </a:cubicBezTo>
                <a:lnTo>
                  <a:pt x="953" y="1907"/>
                </a:lnTo>
                <a:cubicBezTo>
                  <a:pt x="427" y="1907"/>
                  <a:pt x="0" y="1480"/>
                  <a:pt x="0" y="953"/>
                </a:cubicBezTo>
                <a:lnTo>
                  <a:pt x="0" y="953"/>
                </a:lnTo>
                <a:cubicBezTo>
                  <a:pt x="0" y="427"/>
                  <a:pt x="427" y="0"/>
                  <a:pt x="953" y="0"/>
                </a:cubicBezTo>
                <a:lnTo>
                  <a:pt x="953" y="0"/>
                </a:lnTo>
                <a:cubicBezTo>
                  <a:pt x="1480" y="0"/>
                  <a:pt x="1907" y="427"/>
                  <a:pt x="1907" y="953"/>
                </a:cubicBezTo>
              </a:path>
            </a:pathLst>
          </a:custGeom>
          <a:solidFill>
            <a:schemeClr val="accent4"/>
          </a:solidFill>
          <a:ln>
            <a:noFill/>
          </a:ln>
          <a:effectLst/>
        </p:spPr>
        <p:txBody>
          <a:bodyPr wrap="none" anchor="ctr"/>
          <a:lstStyle/>
          <a:p>
            <a:endParaRPr lang="en-US" sz="2800" dirty="0"/>
          </a:p>
        </p:txBody>
      </p:sp>
      <p:sp>
        <p:nvSpPr>
          <p:cNvPr id="21" name="Freeform 9">
            <a:extLst>
              <a:ext uri="{FF2B5EF4-FFF2-40B4-BE49-F238E27FC236}">
                <a16:creationId xmlns:a16="http://schemas.microsoft.com/office/drawing/2014/main" id="{4920CEAA-64CF-4967-BA5A-B054E7C10507}"/>
              </a:ext>
            </a:extLst>
          </p:cNvPr>
          <p:cNvSpPr>
            <a:spLocks noChangeArrowheads="1"/>
          </p:cNvSpPr>
          <p:nvPr/>
        </p:nvSpPr>
        <p:spPr bwMode="auto">
          <a:xfrm>
            <a:off x="2277235" y="5086171"/>
            <a:ext cx="1677525" cy="282683"/>
          </a:xfrm>
          <a:custGeom>
            <a:avLst/>
            <a:gdLst>
              <a:gd name="T0" fmla="*/ 5570 w 6174"/>
              <a:gd name="T1" fmla="*/ 1207 h 1208"/>
              <a:gd name="T2" fmla="*/ 604 w 6174"/>
              <a:gd name="T3" fmla="*/ 1207 h 1208"/>
              <a:gd name="T4" fmla="*/ 604 w 6174"/>
              <a:gd name="T5" fmla="*/ 1207 h 1208"/>
              <a:gd name="T6" fmla="*/ 0 w 6174"/>
              <a:gd name="T7" fmla="*/ 604 h 1208"/>
              <a:gd name="T8" fmla="*/ 0 w 6174"/>
              <a:gd name="T9" fmla="*/ 604 h 1208"/>
              <a:gd name="T10" fmla="*/ 604 w 6174"/>
              <a:gd name="T11" fmla="*/ 0 h 1208"/>
              <a:gd name="T12" fmla="*/ 5570 w 6174"/>
              <a:gd name="T13" fmla="*/ 0 h 1208"/>
              <a:gd name="T14" fmla="*/ 5570 w 6174"/>
              <a:gd name="T15" fmla="*/ 0 h 1208"/>
              <a:gd name="T16" fmla="*/ 6173 w 6174"/>
              <a:gd name="T17" fmla="*/ 604 h 1208"/>
              <a:gd name="T18" fmla="*/ 6173 w 6174"/>
              <a:gd name="T19" fmla="*/ 604 h 1208"/>
              <a:gd name="T20" fmla="*/ 5570 w 6174"/>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4" h="1208">
                <a:moveTo>
                  <a:pt x="5570" y="1207"/>
                </a:moveTo>
                <a:lnTo>
                  <a:pt x="604" y="1207"/>
                </a:lnTo>
                <a:lnTo>
                  <a:pt x="604" y="1207"/>
                </a:lnTo>
                <a:cubicBezTo>
                  <a:pt x="270" y="1207"/>
                  <a:pt x="0" y="937"/>
                  <a:pt x="0" y="604"/>
                </a:cubicBezTo>
                <a:lnTo>
                  <a:pt x="0" y="604"/>
                </a:lnTo>
                <a:cubicBezTo>
                  <a:pt x="0" y="270"/>
                  <a:pt x="270" y="0"/>
                  <a:pt x="604" y="0"/>
                </a:cubicBezTo>
                <a:lnTo>
                  <a:pt x="5570" y="0"/>
                </a:lnTo>
                <a:lnTo>
                  <a:pt x="5570" y="0"/>
                </a:lnTo>
                <a:cubicBezTo>
                  <a:pt x="5903" y="0"/>
                  <a:pt x="6173" y="270"/>
                  <a:pt x="6173" y="604"/>
                </a:cubicBezTo>
                <a:lnTo>
                  <a:pt x="6173" y="604"/>
                </a:lnTo>
                <a:cubicBezTo>
                  <a:pt x="6173" y="937"/>
                  <a:pt x="5903" y="1207"/>
                  <a:pt x="5570" y="1207"/>
                </a:cubicBezTo>
              </a:path>
            </a:pathLst>
          </a:custGeom>
          <a:solidFill>
            <a:schemeClr val="accent6"/>
          </a:solidFill>
          <a:ln>
            <a:noFill/>
          </a:ln>
          <a:effectLst/>
        </p:spPr>
        <p:txBody>
          <a:bodyPr wrap="none" anchor="ctr"/>
          <a:lstStyle/>
          <a:p>
            <a:endParaRPr lang="en-US" sz="2800" dirty="0"/>
          </a:p>
        </p:txBody>
      </p:sp>
      <p:sp>
        <p:nvSpPr>
          <p:cNvPr id="22" name="TextBox 21">
            <a:extLst>
              <a:ext uri="{FF2B5EF4-FFF2-40B4-BE49-F238E27FC236}">
                <a16:creationId xmlns:a16="http://schemas.microsoft.com/office/drawing/2014/main" id="{2C1E29F0-DC62-4AA3-B051-A700D9054527}"/>
              </a:ext>
            </a:extLst>
          </p:cNvPr>
          <p:cNvSpPr txBox="1"/>
          <p:nvPr/>
        </p:nvSpPr>
        <p:spPr>
          <a:xfrm>
            <a:off x="2574483" y="5065942"/>
            <a:ext cx="1087157" cy="230832"/>
          </a:xfrm>
          <a:prstGeom prst="rect">
            <a:avLst/>
          </a:prstGeom>
          <a:noFill/>
        </p:spPr>
        <p:txBody>
          <a:bodyPr wrap="none" rtlCol="0" anchor="ctr" anchorCtr="0">
            <a:spAutoFit/>
          </a:bodyPr>
          <a:lstStyle/>
          <a:p>
            <a:pPr algn="ctr"/>
            <a:r>
              <a:rPr lang="en-US" sz="900" b="1" dirty="0">
                <a:solidFill>
                  <a:schemeClr val="bg1"/>
                </a:solidFill>
                <a:ea typeface="League Spartan" charset="0"/>
                <a:cs typeface="Poppins" pitchFamily="2" charset="77"/>
              </a:rPr>
              <a:t>COMMUNICATION</a:t>
            </a:r>
          </a:p>
        </p:txBody>
      </p:sp>
      <p:sp>
        <p:nvSpPr>
          <p:cNvPr id="23" name="TextBox 22">
            <a:extLst>
              <a:ext uri="{FF2B5EF4-FFF2-40B4-BE49-F238E27FC236}">
                <a16:creationId xmlns:a16="http://schemas.microsoft.com/office/drawing/2014/main" id="{1C8BF65C-F305-46A9-AD84-81BF71B7AED4}"/>
              </a:ext>
            </a:extLst>
          </p:cNvPr>
          <p:cNvSpPr txBox="1"/>
          <p:nvPr/>
        </p:nvSpPr>
        <p:spPr>
          <a:xfrm>
            <a:off x="2512768" y="5262749"/>
            <a:ext cx="1210589" cy="230832"/>
          </a:xfrm>
          <a:prstGeom prst="rect">
            <a:avLst/>
          </a:prstGeom>
          <a:noFill/>
        </p:spPr>
        <p:txBody>
          <a:bodyPr wrap="none" rtlCol="0" anchor="ctr" anchorCtr="0">
            <a:spAutoFit/>
          </a:bodyPr>
          <a:lstStyle/>
          <a:p>
            <a:pPr algn="ctr"/>
            <a:r>
              <a:rPr lang="en-US" sz="900" b="1" dirty="0">
                <a:solidFill>
                  <a:schemeClr val="bg1"/>
                </a:solidFill>
                <a:ea typeface="League Spartan" charset="0"/>
                <a:cs typeface="Poppins" pitchFamily="2" charset="77"/>
              </a:rPr>
              <a:t>TIME MANAGEMENT</a:t>
            </a:r>
          </a:p>
        </p:txBody>
      </p:sp>
      <p:sp>
        <p:nvSpPr>
          <p:cNvPr id="24" name="TextBox 23">
            <a:extLst>
              <a:ext uri="{FF2B5EF4-FFF2-40B4-BE49-F238E27FC236}">
                <a16:creationId xmlns:a16="http://schemas.microsoft.com/office/drawing/2014/main" id="{56CA4D5C-708A-493B-89E7-B1898CB6FD99}"/>
              </a:ext>
            </a:extLst>
          </p:cNvPr>
          <p:cNvSpPr txBox="1"/>
          <p:nvPr/>
        </p:nvSpPr>
        <p:spPr>
          <a:xfrm>
            <a:off x="2678681" y="5457705"/>
            <a:ext cx="878767" cy="230832"/>
          </a:xfrm>
          <a:prstGeom prst="rect">
            <a:avLst/>
          </a:prstGeom>
          <a:noFill/>
        </p:spPr>
        <p:txBody>
          <a:bodyPr wrap="none" rtlCol="0" anchor="ctr" anchorCtr="0">
            <a:spAutoFit/>
          </a:bodyPr>
          <a:lstStyle/>
          <a:p>
            <a:pPr algn="ctr"/>
            <a:r>
              <a:rPr lang="en-US" sz="900" b="1" dirty="0">
                <a:solidFill>
                  <a:schemeClr val="bg1"/>
                </a:solidFill>
                <a:ea typeface="League Spartan" charset="0"/>
                <a:cs typeface="Poppins" pitchFamily="2" charset="77"/>
              </a:rPr>
              <a:t>SCHEDULING</a:t>
            </a:r>
          </a:p>
        </p:txBody>
      </p:sp>
      <p:sp>
        <p:nvSpPr>
          <p:cNvPr id="25" name="TextBox 24">
            <a:extLst>
              <a:ext uri="{FF2B5EF4-FFF2-40B4-BE49-F238E27FC236}">
                <a16:creationId xmlns:a16="http://schemas.microsoft.com/office/drawing/2014/main" id="{85070689-C7AC-4798-BEC5-FED64381E966}"/>
              </a:ext>
            </a:extLst>
          </p:cNvPr>
          <p:cNvSpPr txBox="1"/>
          <p:nvPr/>
        </p:nvSpPr>
        <p:spPr>
          <a:xfrm>
            <a:off x="2719559" y="5652660"/>
            <a:ext cx="797014" cy="230832"/>
          </a:xfrm>
          <a:prstGeom prst="rect">
            <a:avLst/>
          </a:prstGeom>
          <a:noFill/>
        </p:spPr>
        <p:txBody>
          <a:bodyPr wrap="none" rtlCol="0" anchor="ctr" anchorCtr="0">
            <a:spAutoFit/>
          </a:bodyPr>
          <a:lstStyle/>
          <a:p>
            <a:pPr algn="ctr"/>
            <a:r>
              <a:rPr lang="en-US" sz="900" b="1" dirty="0">
                <a:solidFill>
                  <a:schemeClr val="bg1"/>
                </a:solidFill>
                <a:ea typeface="League Spartan" charset="0"/>
                <a:cs typeface="Poppins" pitchFamily="2" charset="77"/>
              </a:rPr>
              <a:t>BUDGETING</a:t>
            </a:r>
          </a:p>
        </p:txBody>
      </p:sp>
      <p:sp>
        <p:nvSpPr>
          <p:cNvPr id="26" name="TextBox 25">
            <a:extLst>
              <a:ext uri="{FF2B5EF4-FFF2-40B4-BE49-F238E27FC236}">
                <a16:creationId xmlns:a16="http://schemas.microsoft.com/office/drawing/2014/main" id="{81F9C04F-2789-4C45-A6BA-E8CF1B03EB7F}"/>
              </a:ext>
            </a:extLst>
          </p:cNvPr>
          <p:cNvSpPr txBox="1"/>
          <p:nvPr/>
        </p:nvSpPr>
        <p:spPr>
          <a:xfrm>
            <a:off x="2996071" y="2192588"/>
            <a:ext cx="243978" cy="307777"/>
          </a:xfrm>
          <a:prstGeom prst="rect">
            <a:avLst/>
          </a:prstGeom>
          <a:noFill/>
        </p:spPr>
        <p:txBody>
          <a:bodyPr wrap="none" rtlCol="0" anchor="ctr">
            <a:spAutoFit/>
          </a:bodyPr>
          <a:lstStyle/>
          <a:p>
            <a:pPr algn="ctr"/>
            <a:r>
              <a:rPr lang="en-US" sz="1400" b="1" dirty="0">
                <a:solidFill>
                  <a:schemeClr val="bg1"/>
                </a:solidFill>
                <a:cs typeface="Poppins" pitchFamily="2" charset="77"/>
              </a:rPr>
              <a:t>1</a:t>
            </a:r>
          </a:p>
        </p:txBody>
      </p:sp>
      <p:sp>
        <p:nvSpPr>
          <p:cNvPr id="27" name="TextBox 26">
            <a:extLst>
              <a:ext uri="{FF2B5EF4-FFF2-40B4-BE49-F238E27FC236}">
                <a16:creationId xmlns:a16="http://schemas.microsoft.com/office/drawing/2014/main" id="{8A9663DA-DB4D-415A-9547-EB9AC4B1D881}"/>
              </a:ext>
            </a:extLst>
          </p:cNvPr>
          <p:cNvSpPr txBox="1"/>
          <p:nvPr/>
        </p:nvSpPr>
        <p:spPr>
          <a:xfrm>
            <a:off x="3603928" y="2831138"/>
            <a:ext cx="277640" cy="307777"/>
          </a:xfrm>
          <a:prstGeom prst="rect">
            <a:avLst/>
          </a:prstGeom>
          <a:noFill/>
        </p:spPr>
        <p:txBody>
          <a:bodyPr wrap="none" rtlCol="0" anchor="ctr">
            <a:spAutoFit/>
          </a:bodyPr>
          <a:lstStyle/>
          <a:p>
            <a:pPr algn="ctr"/>
            <a:r>
              <a:rPr lang="en-US" sz="1400" b="1" dirty="0">
                <a:solidFill>
                  <a:schemeClr val="bg1"/>
                </a:solidFill>
                <a:cs typeface="Poppins" pitchFamily="2" charset="77"/>
              </a:rPr>
              <a:t>2</a:t>
            </a:r>
          </a:p>
        </p:txBody>
      </p:sp>
      <p:sp>
        <p:nvSpPr>
          <p:cNvPr id="28" name="TextBox 27">
            <a:extLst>
              <a:ext uri="{FF2B5EF4-FFF2-40B4-BE49-F238E27FC236}">
                <a16:creationId xmlns:a16="http://schemas.microsoft.com/office/drawing/2014/main" id="{DBA133D5-1957-4899-B2C0-69FCF7815907}"/>
              </a:ext>
            </a:extLst>
          </p:cNvPr>
          <p:cNvSpPr txBox="1"/>
          <p:nvPr/>
        </p:nvSpPr>
        <p:spPr>
          <a:xfrm>
            <a:off x="3457658" y="3990820"/>
            <a:ext cx="279244" cy="307777"/>
          </a:xfrm>
          <a:prstGeom prst="rect">
            <a:avLst/>
          </a:prstGeom>
          <a:noFill/>
        </p:spPr>
        <p:txBody>
          <a:bodyPr wrap="none" rtlCol="0" anchor="ctr">
            <a:spAutoFit/>
          </a:bodyPr>
          <a:lstStyle/>
          <a:p>
            <a:pPr algn="ctr"/>
            <a:r>
              <a:rPr lang="en-US" sz="1400" b="1" dirty="0">
                <a:solidFill>
                  <a:schemeClr val="bg1"/>
                </a:solidFill>
                <a:cs typeface="Poppins" pitchFamily="2" charset="77"/>
              </a:rPr>
              <a:t>3</a:t>
            </a:r>
          </a:p>
        </p:txBody>
      </p:sp>
      <p:sp>
        <p:nvSpPr>
          <p:cNvPr id="29" name="TextBox 28">
            <a:extLst>
              <a:ext uri="{FF2B5EF4-FFF2-40B4-BE49-F238E27FC236}">
                <a16:creationId xmlns:a16="http://schemas.microsoft.com/office/drawing/2014/main" id="{F1D988CE-9CE4-4DF2-BED6-2E6F2BC93C04}"/>
              </a:ext>
            </a:extLst>
          </p:cNvPr>
          <p:cNvSpPr txBox="1"/>
          <p:nvPr/>
        </p:nvSpPr>
        <p:spPr>
          <a:xfrm>
            <a:off x="2552446" y="3990820"/>
            <a:ext cx="287259" cy="307777"/>
          </a:xfrm>
          <a:prstGeom prst="rect">
            <a:avLst/>
          </a:prstGeom>
          <a:noFill/>
        </p:spPr>
        <p:txBody>
          <a:bodyPr wrap="none" rtlCol="0" anchor="ctr">
            <a:spAutoFit/>
          </a:bodyPr>
          <a:lstStyle/>
          <a:p>
            <a:pPr algn="ctr"/>
            <a:r>
              <a:rPr lang="en-US" sz="1400" b="1" dirty="0">
                <a:solidFill>
                  <a:schemeClr val="bg1"/>
                </a:solidFill>
                <a:cs typeface="Poppins" pitchFamily="2" charset="77"/>
              </a:rPr>
              <a:t>4</a:t>
            </a:r>
          </a:p>
        </p:txBody>
      </p:sp>
      <p:sp>
        <p:nvSpPr>
          <p:cNvPr id="30" name="TextBox 29">
            <a:extLst>
              <a:ext uri="{FF2B5EF4-FFF2-40B4-BE49-F238E27FC236}">
                <a16:creationId xmlns:a16="http://schemas.microsoft.com/office/drawing/2014/main" id="{8BBA4E75-E010-4186-825C-76B7D995E4CD}"/>
              </a:ext>
            </a:extLst>
          </p:cNvPr>
          <p:cNvSpPr txBox="1"/>
          <p:nvPr/>
        </p:nvSpPr>
        <p:spPr>
          <a:xfrm>
            <a:off x="2357922" y="2830947"/>
            <a:ext cx="282450" cy="307777"/>
          </a:xfrm>
          <a:prstGeom prst="rect">
            <a:avLst/>
          </a:prstGeom>
          <a:noFill/>
        </p:spPr>
        <p:txBody>
          <a:bodyPr wrap="none" rtlCol="0" anchor="ctr">
            <a:spAutoFit/>
          </a:bodyPr>
          <a:lstStyle/>
          <a:p>
            <a:pPr algn="ctr"/>
            <a:r>
              <a:rPr lang="en-US" sz="1400" b="1" dirty="0">
                <a:solidFill>
                  <a:schemeClr val="bg1"/>
                </a:solidFill>
                <a:cs typeface="Poppins" pitchFamily="2" charset="77"/>
              </a:rPr>
              <a:t>5</a:t>
            </a:r>
          </a:p>
        </p:txBody>
      </p:sp>
      <p:sp>
        <p:nvSpPr>
          <p:cNvPr id="31" name="TextBox 30">
            <a:extLst>
              <a:ext uri="{FF2B5EF4-FFF2-40B4-BE49-F238E27FC236}">
                <a16:creationId xmlns:a16="http://schemas.microsoft.com/office/drawing/2014/main" id="{84AA926A-9CFD-4003-A0CF-B276FDF2C1D1}"/>
              </a:ext>
            </a:extLst>
          </p:cNvPr>
          <p:cNvSpPr txBox="1"/>
          <p:nvPr/>
        </p:nvSpPr>
        <p:spPr>
          <a:xfrm>
            <a:off x="3322666" y="3435338"/>
            <a:ext cx="737702"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EXECUTE</a:t>
            </a:r>
          </a:p>
        </p:txBody>
      </p:sp>
      <p:sp>
        <p:nvSpPr>
          <p:cNvPr id="32" name="TextBox 31">
            <a:extLst>
              <a:ext uri="{FF2B5EF4-FFF2-40B4-BE49-F238E27FC236}">
                <a16:creationId xmlns:a16="http://schemas.microsoft.com/office/drawing/2014/main" id="{E75B1C31-546C-4C8A-A478-8900D438AD11}"/>
              </a:ext>
            </a:extLst>
          </p:cNvPr>
          <p:cNvSpPr txBox="1"/>
          <p:nvPr/>
        </p:nvSpPr>
        <p:spPr>
          <a:xfrm>
            <a:off x="2176666" y="3435338"/>
            <a:ext cx="761747"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SUPPORT</a:t>
            </a:r>
          </a:p>
        </p:txBody>
      </p:sp>
      <p:sp>
        <p:nvSpPr>
          <p:cNvPr id="33" name="TextBox 32">
            <a:extLst>
              <a:ext uri="{FF2B5EF4-FFF2-40B4-BE49-F238E27FC236}">
                <a16:creationId xmlns:a16="http://schemas.microsoft.com/office/drawing/2014/main" id="{EA99E0FB-77E3-4026-A9D3-77F50522A7CD}"/>
              </a:ext>
            </a:extLst>
          </p:cNvPr>
          <p:cNvSpPr txBox="1"/>
          <p:nvPr/>
        </p:nvSpPr>
        <p:spPr>
          <a:xfrm>
            <a:off x="2660871" y="4523463"/>
            <a:ext cx="909223"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IMPLEMENT</a:t>
            </a:r>
          </a:p>
        </p:txBody>
      </p:sp>
      <p:sp>
        <p:nvSpPr>
          <p:cNvPr id="34" name="TextBox 33">
            <a:extLst>
              <a:ext uri="{FF2B5EF4-FFF2-40B4-BE49-F238E27FC236}">
                <a16:creationId xmlns:a16="http://schemas.microsoft.com/office/drawing/2014/main" id="{67555A72-467D-43FD-8B01-5FD342A36BA7}"/>
              </a:ext>
            </a:extLst>
          </p:cNvPr>
          <p:cNvSpPr txBox="1"/>
          <p:nvPr/>
        </p:nvSpPr>
        <p:spPr>
          <a:xfrm>
            <a:off x="2125147" y="2363492"/>
            <a:ext cx="928459"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STRATEGIZE</a:t>
            </a:r>
          </a:p>
        </p:txBody>
      </p:sp>
      <p:sp>
        <p:nvSpPr>
          <p:cNvPr id="35" name="TextBox 34">
            <a:extLst>
              <a:ext uri="{FF2B5EF4-FFF2-40B4-BE49-F238E27FC236}">
                <a16:creationId xmlns:a16="http://schemas.microsoft.com/office/drawing/2014/main" id="{E9393B2A-3795-4E47-9576-7511E51CAFD9}"/>
              </a:ext>
            </a:extLst>
          </p:cNvPr>
          <p:cNvSpPr txBox="1"/>
          <p:nvPr/>
        </p:nvSpPr>
        <p:spPr>
          <a:xfrm>
            <a:off x="3422510" y="2365463"/>
            <a:ext cx="526106"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PLAN</a:t>
            </a:r>
          </a:p>
        </p:txBody>
      </p:sp>
      <p:sp>
        <p:nvSpPr>
          <p:cNvPr id="36" name="TextBox 35">
            <a:extLst>
              <a:ext uri="{FF2B5EF4-FFF2-40B4-BE49-F238E27FC236}">
                <a16:creationId xmlns:a16="http://schemas.microsoft.com/office/drawing/2014/main" id="{09FA887E-F966-414A-9642-101C97CBBF66}"/>
              </a:ext>
            </a:extLst>
          </p:cNvPr>
          <p:cNvSpPr txBox="1"/>
          <p:nvPr/>
        </p:nvSpPr>
        <p:spPr>
          <a:xfrm>
            <a:off x="5014222" y="4545631"/>
            <a:ext cx="1154483"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IMPLEMENT</a:t>
            </a:r>
          </a:p>
        </p:txBody>
      </p:sp>
      <p:sp>
        <p:nvSpPr>
          <p:cNvPr id="37" name="Subtitle 2">
            <a:extLst>
              <a:ext uri="{FF2B5EF4-FFF2-40B4-BE49-F238E27FC236}">
                <a16:creationId xmlns:a16="http://schemas.microsoft.com/office/drawing/2014/main" id="{AD53F29C-1FDE-4C3B-A8DA-C6CFB9B89E61}"/>
              </a:ext>
            </a:extLst>
          </p:cNvPr>
          <p:cNvSpPr txBox="1">
            <a:spLocks/>
          </p:cNvSpPr>
          <p:nvPr/>
        </p:nvSpPr>
        <p:spPr>
          <a:xfrm>
            <a:off x="5061847" y="4837165"/>
            <a:ext cx="4739378" cy="21208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77BF6536-71F0-489C-B86B-B12D5B1D1A0B}"/>
              </a:ext>
            </a:extLst>
          </p:cNvPr>
          <p:cNvSpPr txBox="1"/>
          <p:nvPr/>
        </p:nvSpPr>
        <p:spPr>
          <a:xfrm>
            <a:off x="5014222" y="1909400"/>
            <a:ext cx="1180131"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STRATEGIZE</a:t>
            </a:r>
          </a:p>
        </p:txBody>
      </p:sp>
      <p:sp>
        <p:nvSpPr>
          <p:cNvPr id="39" name="Subtitle 2">
            <a:extLst>
              <a:ext uri="{FF2B5EF4-FFF2-40B4-BE49-F238E27FC236}">
                <a16:creationId xmlns:a16="http://schemas.microsoft.com/office/drawing/2014/main" id="{EBCF3BF6-7C3B-4239-A851-F1CD8C250031}"/>
              </a:ext>
            </a:extLst>
          </p:cNvPr>
          <p:cNvSpPr txBox="1">
            <a:spLocks/>
          </p:cNvSpPr>
          <p:nvPr/>
        </p:nvSpPr>
        <p:spPr>
          <a:xfrm>
            <a:off x="5061847" y="2200934"/>
            <a:ext cx="4739378" cy="21208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23AC72C2-816E-4BD4-A4E1-2783D174CCDE}"/>
              </a:ext>
            </a:extLst>
          </p:cNvPr>
          <p:cNvSpPr txBox="1"/>
          <p:nvPr/>
        </p:nvSpPr>
        <p:spPr>
          <a:xfrm>
            <a:off x="5014221" y="2788144"/>
            <a:ext cx="641522"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PLAN</a:t>
            </a:r>
          </a:p>
        </p:txBody>
      </p:sp>
      <p:sp>
        <p:nvSpPr>
          <p:cNvPr id="41" name="Subtitle 2">
            <a:extLst>
              <a:ext uri="{FF2B5EF4-FFF2-40B4-BE49-F238E27FC236}">
                <a16:creationId xmlns:a16="http://schemas.microsoft.com/office/drawing/2014/main" id="{130A7E99-80FD-458D-919E-653E88EA3CD2}"/>
              </a:ext>
            </a:extLst>
          </p:cNvPr>
          <p:cNvSpPr txBox="1">
            <a:spLocks/>
          </p:cNvSpPr>
          <p:nvPr/>
        </p:nvSpPr>
        <p:spPr>
          <a:xfrm>
            <a:off x="5061847" y="3079677"/>
            <a:ext cx="4739378" cy="21208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2C1BB97D-44C5-4836-9AB0-8262CD561459}"/>
              </a:ext>
            </a:extLst>
          </p:cNvPr>
          <p:cNvSpPr txBox="1"/>
          <p:nvPr/>
        </p:nvSpPr>
        <p:spPr>
          <a:xfrm>
            <a:off x="5014221" y="3666888"/>
            <a:ext cx="923651"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EXECUTE</a:t>
            </a:r>
          </a:p>
        </p:txBody>
      </p:sp>
      <p:sp>
        <p:nvSpPr>
          <p:cNvPr id="43" name="Subtitle 2">
            <a:extLst>
              <a:ext uri="{FF2B5EF4-FFF2-40B4-BE49-F238E27FC236}">
                <a16:creationId xmlns:a16="http://schemas.microsoft.com/office/drawing/2014/main" id="{67FA8B35-6888-410E-B57F-FCB968C9E385}"/>
              </a:ext>
            </a:extLst>
          </p:cNvPr>
          <p:cNvSpPr txBox="1">
            <a:spLocks/>
          </p:cNvSpPr>
          <p:nvPr/>
        </p:nvSpPr>
        <p:spPr>
          <a:xfrm>
            <a:off x="5061847" y="3958421"/>
            <a:ext cx="4739378" cy="21208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4" name="TextBox 43">
            <a:extLst>
              <a:ext uri="{FF2B5EF4-FFF2-40B4-BE49-F238E27FC236}">
                <a16:creationId xmlns:a16="http://schemas.microsoft.com/office/drawing/2014/main" id="{CE72A7F2-BD09-4FDB-B2C7-472F6A3BA240}"/>
              </a:ext>
            </a:extLst>
          </p:cNvPr>
          <p:cNvSpPr txBox="1"/>
          <p:nvPr/>
        </p:nvSpPr>
        <p:spPr>
          <a:xfrm>
            <a:off x="5014221" y="5423640"/>
            <a:ext cx="955711"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SUPPORT</a:t>
            </a:r>
          </a:p>
        </p:txBody>
      </p:sp>
      <p:sp>
        <p:nvSpPr>
          <p:cNvPr id="45" name="Subtitle 2">
            <a:extLst>
              <a:ext uri="{FF2B5EF4-FFF2-40B4-BE49-F238E27FC236}">
                <a16:creationId xmlns:a16="http://schemas.microsoft.com/office/drawing/2014/main" id="{6A2A6326-C892-4559-968E-B2396E3BAA28}"/>
              </a:ext>
            </a:extLst>
          </p:cNvPr>
          <p:cNvSpPr txBox="1">
            <a:spLocks/>
          </p:cNvSpPr>
          <p:nvPr/>
        </p:nvSpPr>
        <p:spPr>
          <a:xfrm>
            <a:off x="5061847" y="5715174"/>
            <a:ext cx="4739378" cy="21208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58935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oject management, projects, business, startup, presentation, infographics, free, editable template, template, pitch, graphs, charts, diagrams, tables, data, slides, layout, concept, idea, inspiration, download, Google Slides"/>
  <p:tag name="DESCRIPTION" val="Project management is the way a person or business organises and manages resources that are necessary to complete a specific project. Use an editable diagram from the Project Management General presentation template to visually represent your own proces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1614</Words>
  <Application>Microsoft Office PowerPoint</Application>
  <PresentationFormat>Widescreen</PresentationFormat>
  <Paragraphs>452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Bahnschrift</vt:lpstr>
      <vt:lpstr>Bahnschrift SemiBold</vt:lpstr>
      <vt:lpstr>Calibri</vt:lpstr>
      <vt:lpstr>Helvetica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SQERT Project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166</cp:revision>
  <dcterms:created xsi:type="dcterms:W3CDTF">2020-04-19T22:46:17Z</dcterms:created>
  <dcterms:modified xsi:type="dcterms:W3CDTF">2020-05-15T13:15:09Z</dcterms:modified>
  <cp:category>Project Management</cp:category>
</cp:coreProperties>
</file>