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8"/>
  </p:notesMasterIdLst>
  <p:sldIdLst>
    <p:sldId id="277" r:id="rId2"/>
    <p:sldId id="278" r:id="rId3"/>
    <p:sldId id="279" r:id="rId4"/>
    <p:sldId id="256" r:id="rId5"/>
    <p:sldId id="290" r:id="rId6"/>
    <p:sldId id="283" r:id="rId7"/>
    <p:sldId id="291" r:id="rId8"/>
    <p:sldId id="284" r:id="rId9"/>
    <p:sldId id="285" r:id="rId10"/>
    <p:sldId id="286" r:id="rId11"/>
    <p:sldId id="287" r:id="rId12"/>
    <p:sldId id="288" r:id="rId13"/>
    <p:sldId id="289" r:id="rId14"/>
    <p:sldId id="292" r:id="rId15"/>
    <p:sldId id="281" r:id="rId16"/>
    <p:sldId id="282"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C0FF9-9675-4B0B-BC1C-06DE9DE28FE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2D7B09E-7302-441C-8C49-5EBBA90FBE1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34E08DA-7B34-4D62-8075-E06E0B67CBCE}"/>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A605332E-94D7-40E3-8453-3F88EF314952}"/>
              </a:ext>
            </a:extLst>
          </p:cNvPr>
          <p:cNvSpPr>
            <a:spLocks noGrp="1"/>
          </p:cNvSpPr>
          <p:nvPr>
            <p:ph type="title"/>
          </p:nvPr>
        </p:nvSpPr>
        <p:spPr/>
        <p:txBody>
          <a:bodyPr/>
          <a:lstStyle/>
          <a:p>
            <a:r>
              <a:rPr lang="en-ZA" dirty="0"/>
              <a:t>Two Year GANTT Chart</a:t>
            </a:r>
          </a:p>
        </p:txBody>
      </p:sp>
      <p:sp>
        <p:nvSpPr>
          <p:cNvPr id="6" name="Text Placeholder 5">
            <a:extLst>
              <a:ext uri="{FF2B5EF4-FFF2-40B4-BE49-F238E27FC236}">
                <a16:creationId xmlns:a16="http://schemas.microsoft.com/office/drawing/2014/main" id="{D02357BB-FDE4-452C-B8C8-DF21F3E31185}"/>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CF9377C6-7825-4835-9F7E-618BB03B51E3}"/>
              </a:ext>
            </a:extLst>
          </p:cNvPr>
          <p:cNvSpPr/>
          <p:nvPr/>
        </p:nvSpPr>
        <p:spPr>
          <a:xfrm>
            <a:off x="7551023" y="5353390"/>
            <a:ext cx="1159533" cy="320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ectangle 7">
            <a:extLst>
              <a:ext uri="{FF2B5EF4-FFF2-40B4-BE49-F238E27FC236}">
                <a16:creationId xmlns:a16="http://schemas.microsoft.com/office/drawing/2014/main" id="{D963CEA4-EADF-4ADE-98C7-DF12343248E9}"/>
              </a:ext>
            </a:extLst>
          </p:cNvPr>
          <p:cNvSpPr/>
          <p:nvPr/>
        </p:nvSpPr>
        <p:spPr>
          <a:xfrm>
            <a:off x="9298410" y="5671249"/>
            <a:ext cx="1159533" cy="312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ectangle 8">
            <a:extLst>
              <a:ext uri="{FF2B5EF4-FFF2-40B4-BE49-F238E27FC236}">
                <a16:creationId xmlns:a16="http://schemas.microsoft.com/office/drawing/2014/main" id="{AF01D60E-FBD0-4B7F-A34B-10550F1DB512}"/>
              </a:ext>
            </a:extLst>
          </p:cNvPr>
          <p:cNvSpPr/>
          <p:nvPr/>
        </p:nvSpPr>
        <p:spPr>
          <a:xfrm>
            <a:off x="8710556" y="4711692"/>
            <a:ext cx="581222" cy="3169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Rectangle 9">
            <a:extLst>
              <a:ext uri="{FF2B5EF4-FFF2-40B4-BE49-F238E27FC236}">
                <a16:creationId xmlns:a16="http://schemas.microsoft.com/office/drawing/2014/main" id="{01BE4EF6-BE3D-4A22-8039-83BBDC692FAD}"/>
              </a:ext>
            </a:extLst>
          </p:cNvPr>
          <p:cNvSpPr/>
          <p:nvPr/>
        </p:nvSpPr>
        <p:spPr>
          <a:xfrm>
            <a:off x="6972750" y="4390182"/>
            <a:ext cx="1156820" cy="3204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ectangle 10">
            <a:extLst>
              <a:ext uri="{FF2B5EF4-FFF2-40B4-BE49-F238E27FC236}">
                <a16:creationId xmlns:a16="http://schemas.microsoft.com/office/drawing/2014/main" id="{C556BDA3-5756-455B-A93C-D0FEF9DCE036}"/>
              </a:ext>
            </a:extLst>
          </p:cNvPr>
          <p:cNvSpPr/>
          <p:nvPr/>
        </p:nvSpPr>
        <p:spPr>
          <a:xfrm>
            <a:off x="7551023" y="4074527"/>
            <a:ext cx="1159533" cy="320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Rectangle 11">
            <a:extLst>
              <a:ext uri="{FF2B5EF4-FFF2-40B4-BE49-F238E27FC236}">
                <a16:creationId xmlns:a16="http://schemas.microsoft.com/office/drawing/2014/main" id="{84357ADD-2BAC-41D4-A542-AFBF5FF39943}"/>
              </a:ext>
            </a:extLst>
          </p:cNvPr>
          <p:cNvSpPr/>
          <p:nvPr/>
        </p:nvSpPr>
        <p:spPr>
          <a:xfrm>
            <a:off x="4650799" y="4074527"/>
            <a:ext cx="2907804" cy="320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ectangle 12">
            <a:extLst>
              <a:ext uri="{FF2B5EF4-FFF2-40B4-BE49-F238E27FC236}">
                <a16:creationId xmlns:a16="http://schemas.microsoft.com/office/drawing/2014/main" id="{F0C7A016-0A33-4D83-8870-7883363255EC}"/>
              </a:ext>
            </a:extLst>
          </p:cNvPr>
          <p:cNvSpPr/>
          <p:nvPr/>
        </p:nvSpPr>
        <p:spPr>
          <a:xfrm>
            <a:off x="1007827" y="5029223"/>
            <a:ext cx="9452254" cy="3192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Rectangle 13">
            <a:extLst>
              <a:ext uri="{FF2B5EF4-FFF2-40B4-BE49-F238E27FC236}">
                <a16:creationId xmlns:a16="http://schemas.microsoft.com/office/drawing/2014/main" id="{3B90ADC0-96A3-4A4F-B277-9D349BF0B3C6}"/>
              </a:ext>
            </a:extLst>
          </p:cNvPr>
          <p:cNvSpPr/>
          <p:nvPr/>
        </p:nvSpPr>
        <p:spPr>
          <a:xfrm>
            <a:off x="1007827" y="3756487"/>
            <a:ext cx="9452254" cy="304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ectangle 14">
            <a:extLst>
              <a:ext uri="{FF2B5EF4-FFF2-40B4-BE49-F238E27FC236}">
                <a16:creationId xmlns:a16="http://schemas.microsoft.com/office/drawing/2014/main" id="{648D82BA-E5D4-45B3-98CB-1028DFD92066}"/>
              </a:ext>
            </a:extLst>
          </p:cNvPr>
          <p:cNvSpPr/>
          <p:nvPr/>
        </p:nvSpPr>
        <p:spPr>
          <a:xfrm>
            <a:off x="1007827" y="2466464"/>
            <a:ext cx="9452254" cy="320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Rectangle 15">
            <a:extLst>
              <a:ext uri="{FF2B5EF4-FFF2-40B4-BE49-F238E27FC236}">
                <a16:creationId xmlns:a16="http://schemas.microsoft.com/office/drawing/2014/main" id="{B6FE9573-2EE1-4E78-9A32-353531174E87}"/>
              </a:ext>
            </a:extLst>
          </p:cNvPr>
          <p:cNvSpPr/>
          <p:nvPr/>
        </p:nvSpPr>
        <p:spPr>
          <a:xfrm>
            <a:off x="6974745" y="3427323"/>
            <a:ext cx="574375" cy="321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ectangle 16">
            <a:extLst>
              <a:ext uri="{FF2B5EF4-FFF2-40B4-BE49-F238E27FC236}">
                <a16:creationId xmlns:a16="http://schemas.microsoft.com/office/drawing/2014/main" id="{0749588D-F028-4BB5-A4AC-4F236DED39FF}"/>
              </a:ext>
            </a:extLst>
          </p:cNvPr>
          <p:cNvSpPr/>
          <p:nvPr/>
        </p:nvSpPr>
        <p:spPr>
          <a:xfrm>
            <a:off x="5814418" y="2790781"/>
            <a:ext cx="1162788" cy="3239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ectangle 17">
            <a:extLst>
              <a:ext uri="{FF2B5EF4-FFF2-40B4-BE49-F238E27FC236}">
                <a16:creationId xmlns:a16="http://schemas.microsoft.com/office/drawing/2014/main" id="{5FB78FAF-DD00-4F52-B5AD-0A0424E3176D}"/>
              </a:ext>
            </a:extLst>
          </p:cNvPr>
          <p:cNvSpPr/>
          <p:nvPr/>
        </p:nvSpPr>
        <p:spPr>
          <a:xfrm>
            <a:off x="4646523" y="3121633"/>
            <a:ext cx="1162788" cy="3056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ectangle 18">
            <a:extLst>
              <a:ext uri="{FF2B5EF4-FFF2-40B4-BE49-F238E27FC236}">
                <a16:creationId xmlns:a16="http://schemas.microsoft.com/office/drawing/2014/main" id="{DCB4F7E4-91EF-4657-AC11-3F8553CA372C}"/>
              </a:ext>
            </a:extLst>
          </p:cNvPr>
          <p:cNvSpPr/>
          <p:nvPr/>
        </p:nvSpPr>
        <p:spPr>
          <a:xfrm>
            <a:off x="3484683" y="2794248"/>
            <a:ext cx="2324628" cy="320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Rectangle 19">
            <a:extLst>
              <a:ext uri="{FF2B5EF4-FFF2-40B4-BE49-F238E27FC236}">
                <a16:creationId xmlns:a16="http://schemas.microsoft.com/office/drawing/2014/main" id="{07C18CBF-4E87-4855-AA73-D6CBC9ECD9A9}"/>
              </a:ext>
            </a:extLst>
          </p:cNvPr>
          <p:cNvSpPr/>
          <p:nvPr/>
        </p:nvSpPr>
        <p:spPr>
          <a:xfrm>
            <a:off x="3485368"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Rectangle 20">
            <a:extLst>
              <a:ext uri="{FF2B5EF4-FFF2-40B4-BE49-F238E27FC236}">
                <a16:creationId xmlns:a16="http://schemas.microsoft.com/office/drawing/2014/main" id="{E6E597F7-1293-405F-8CD4-167080F73573}"/>
              </a:ext>
            </a:extLst>
          </p:cNvPr>
          <p:cNvSpPr/>
          <p:nvPr/>
        </p:nvSpPr>
        <p:spPr>
          <a:xfrm>
            <a:off x="4066354"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Rectangle 21">
            <a:extLst>
              <a:ext uri="{FF2B5EF4-FFF2-40B4-BE49-F238E27FC236}">
                <a16:creationId xmlns:a16="http://schemas.microsoft.com/office/drawing/2014/main" id="{7A21C179-BDE4-40CC-BF8A-4E7A31B5B88D}"/>
              </a:ext>
            </a:extLst>
          </p:cNvPr>
          <p:cNvSpPr/>
          <p:nvPr/>
        </p:nvSpPr>
        <p:spPr>
          <a:xfrm>
            <a:off x="4647341"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3" name="Rectangle 22">
            <a:extLst>
              <a:ext uri="{FF2B5EF4-FFF2-40B4-BE49-F238E27FC236}">
                <a16:creationId xmlns:a16="http://schemas.microsoft.com/office/drawing/2014/main" id="{0B574A2F-F9A8-45EF-BA24-1431D22BF8EA}"/>
              </a:ext>
            </a:extLst>
          </p:cNvPr>
          <p:cNvSpPr/>
          <p:nvPr/>
        </p:nvSpPr>
        <p:spPr>
          <a:xfrm>
            <a:off x="5228328"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4" name="Rectangle 23">
            <a:extLst>
              <a:ext uri="{FF2B5EF4-FFF2-40B4-BE49-F238E27FC236}">
                <a16:creationId xmlns:a16="http://schemas.microsoft.com/office/drawing/2014/main" id="{B3EC3367-FA4E-420C-B10B-0C5EDE3D2AB2}"/>
              </a:ext>
            </a:extLst>
          </p:cNvPr>
          <p:cNvSpPr/>
          <p:nvPr/>
        </p:nvSpPr>
        <p:spPr>
          <a:xfrm>
            <a:off x="5809314"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5" name="Rectangle 24">
            <a:extLst>
              <a:ext uri="{FF2B5EF4-FFF2-40B4-BE49-F238E27FC236}">
                <a16:creationId xmlns:a16="http://schemas.microsoft.com/office/drawing/2014/main" id="{2D0D25AB-C8D3-405B-8A26-ED1C3959849B}"/>
              </a:ext>
            </a:extLst>
          </p:cNvPr>
          <p:cNvSpPr/>
          <p:nvPr/>
        </p:nvSpPr>
        <p:spPr>
          <a:xfrm>
            <a:off x="6390301"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6" name="Rectangle 25">
            <a:extLst>
              <a:ext uri="{FF2B5EF4-FFF2-40B4-BE49-F238E27FC236}">
                <a16:creationId xmlns:a16="http://schemas.microsoft.com/office/drawing/2014/main" id="{EF920FDB-1A42-4FF0-853E-EF39251726A1}"/>
              </a:ext>
            </a:extLst>
          </p:cNvPr>
          <p:cNvSpPr/>
          <p:nvPr/>
        </p:nvSpPr>
        <p:spPr>
          <a:xfrm>
            <a:off x="6971288"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7" name="Rectangle 26">
            <a:extLst>
              <a:ext uri="{FF2B5EF4-FFF2-40B4-BE49-F238E27FC236}">
                <a16:creationId xmlns:a16="http://schemas.microsoft.com/office/drawing/2014/main" id="{B9605906-74F1-47FC-9F63-602A2FD1D671}"/>
              </a:ext>
            </a:extLst>
          </p:cNvPr>
          <p:cNvSpPr/>
          <p:nvPr/>
        </p:nvSpPr>
        <p:spPr>
          <a:xfrm>
            <a:off x="7552274"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8" name="Rectangle 27">
            <a:extLst>
              <a:ext uri="{FF2B5EF4-FFF2-40B4-BE49-F238E27FC236}">
                <a16:creationId xmlns:a16="http://schemas.microsoft.com/office/drawing/2014/main" id="{540F552F-EA75-40A4-942C-09305913E14A}"/>
              </a:ext>
            </a:extLst>
          </p:cNvPr>
          <p:cNvSpPr/>
          <p:nvPr/>
        </p:nvSpPr>
        <p:spPr>
          <a:xfrm>
            <a:off x="8133261"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9" name="Rectangle 28">
            <a:extLst>
              <a:ext uri="{FF2B5EF4-FFF2-40B4-BE49-F238E27FC236}">
                <a16:creationId xmlns:a16="http://schemas.microsoft.com/office/drawing/2014/main" id="{3AA89A66-7151-4528-BD3B-3D1218798816}"/>
              </a:ext>
            </a:extLst>
          </p:cNvPr>
          <p:cNvSpPr/>
          <p:nvPr/>
        </p:nvSpPr>
        <p:spPr>
          <a:xfrm>
            <a:off x="8714248"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0" name="Rectangle 29">
            <a:extLst>
              <a:ext uri="{FF2B5EF4-FFF2-40B4-BE49-F238E27FC236}">
                <a16:creationId xmlns:a16="http://schemas.microsoft.com/office/drawing/2014/main" id="{2B6BCF80-8436-413C-9C4E-7868D7D2DDE2}"/>
              </a:ext>
            </a:extLst>
          </p:cNvPr>
          <p:cNvSpPr/>
          <p:nvPr/>
        </p:nvSpPr>
        <p:spPr>
          <a:xfrm>
            <a:off x="9295234"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1" name="Rectangle 30">
            <a:extLst>
              <a:ext uri="{FF2B5EF4-FFF2-40B4-BE49-F238E27FC236}">
                <a16:creationId xmlns:a16="http://schemas.microsoft.com/office/drawing/2014/main" id="{ABF70235-28D2-4A9A-B68F-B6698F6883AE}"/>
              </a:ext>
            </a:extLst>
          </p:cNvPr>
          <p:cNvSpPr/>
          <p:nvPr/>
        </p:nvSpPr>
        <p:spPr>
          <a:xfrm>
            <a:off x="9876221"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2" name="Rectangle 31">
            <a:extLst>
              <a:ext uri="{FF2B5EF4-FFF2-40B4-BE49-F238E27FC236}">
                <a16:creationId xmlns:a16="http://schemas.microsoft.com/office/drawing/2014/main" id="{FC1CA82E-BFDD-4ED0-BFF4-BE53503A90BA}"/>
              </a:ext>
            </a:extLst>
          </p:cNvPr>
          <p:cNvSpPr/>
          <p:nvPr/>
        </p:nvSpPr>
        <p:spPr>
          <a:xfrm>
            <a:off x="1004954" y="2146413"/>
            <a:ext cx="1455790"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3" name="Rectangle 32">
            <a:extLst>
              <a:ext uri="{FF2B5EF4-FFF2-40B4-BE49-F238E27FC236}">
                <a16:creationId xmlns:a16="http://schemas.microsoft.com/office/drawing/2014/main" id="{661578BA-8E88-4357-8B1C-608244BDFDB8}"/>
              </a:ext>
            </a:extLst>
          </p:cNvPr>
          <p:cNvSpPr/>
          <p:nvPr/>
        </p:nvSpPr>
        <p:spPr>
          <a:xfrm>
            <a:off x="2460744" y="2146413"/>
            <a:ext cx="1024624"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4" name="TextBox 33">
            <a:extLst>
              <a:ext uri="{FF2B5EF4-FFF2-40B4-BE49-F238E27FC236}">
                <a16:creationId xmlns:a16="http://schemas.microsoft.com/office/drawing/2014/main" id="{5D8970A0-95C1-484F-A51B-586C91ED35A1}"/>
              </a:ext>
            </a:extLst>
          </p:cNvPr>
          <p:cNvSpPr txBox="1"/>
          <p:nvPr/>
        </p:nvSpPr>
        <p:spPr>
          <a:xfrm>
            <a:off x="3522957" y="2152082"/>
            <a:ext cx="498856" cy="310534"/>
          </a:xfrm>
          <a:prstGeom prst="rect">
            <a:avLst/>
          </a:prstGeom>
          <a:noFill/>
        </p:spPr>
        <p:txBody>
          <a:bodyPr wrap="none" rtlCol="0" anchor="ctr">
            <a:spAutoFit/>
          </a:bodyPr>
          <a:lstStyle/>
          <a:p>
            <a:pPr algn="ctr"/>
            <a:r>
              <a:rPr lang="en-US" sz="1418" b="1" dirty="0">
                <a:solidFill>
                  <a:schemeClr val="bg1"/>
                </a:solidFill>
                <a:cs typeface="Poppins" pitchFamily="2" charset="77"/>
              </a:rPr>
              <a:t>JUL</a:t>
            </a:r>
          </a:p>
        </p:txBody>
      </p:sp>
      <p:sp>
        <p:nvSpPr>
          <p:cNvPr id="35" name="TextBox 34">
            <a:extLst>
              <a:ext uri="{FF2B5EF4-FFF2-40B4-BE49-F238E27FC236}">
                <a16:creationId xmlns:a16="http://schemas.microsoft.com/office/drawing/2014/main" id="{C4B3CFDA-5763-4DB3-A9C9-544FACC6624A}"/>
              </a:ext>
            </a:extLst>
          </p:cNvPr>
          <p:cNvSpPr txBox="1"/>
          <p:nvPr/>
        </p:nvSpPr>
        <p:spPr>
          <a:xfrm>
            <a:off x="4085874" y="2152082"/>
            <a:ext cx="537327" cy="310534"/>
          </a:xfrm>
          <a:prstGeom prst="rect">
            <a:avLst/>
          </a:prstGeom>
          <a:noFill/>
        </p:spPr>
        <p:txBody>
          <a:bodyPr wrap="none" rtlCol="0" anchor="ctr">
            <a:spAutoFit/>
          </a:bodyPr>
          <a:lstStyle/>
          <a:p>
            <a:pPr algn="ctr"/>
            <a:r>
              <a:rPr lang="en-US" sz="1418" b="1" dirty="0">
                <a:solidFill>
                  <a:schemeClr val="bg1"/>
                </a:solidFill>
                <a:cs typeface="Poppins" pitchFamily="2" charset="77"/>
              </a:rPr>
              <a:t>AUG</a:t>
            </a:r>
          </a:p>
        </p:txBody>
      </p:sp>
      <p:sp>
        <p:nvSpPr>
          <p:cNvPr id="36" name="TextBox 35">
            <a:extLst>
              <a:ext uri="{FF2B5EF4-FFF2-40B4-BE49-F238E27FC236}">
                <a16:creationId xmlns:a16="http://schemas.microsoft.com/office/drawing/2014/main" id="{498D4E55-9268-48B4-BE0D-8BF2F1C1D0A4}"/>
              </a:ext>
            </a:extLst>
          </p:cNvPr>
          <p:cNvSpPr txBox="1"/>
          <p:nvPr/>
        </p:nvSpPr>
        <p:spPr>
          <a:xfrm>
            <a:off x="4675786" y="2152082"/>
            <a:ext cx="519694" cy="310534"/>
          </a:xfrm>
          <a:prstGeom prst="rect">
            <a:avLst/>
          </a:prstGeom>
          <a:noFill/>
        </p:spPr>
        <p:txBody>
          <a:bodyPr wrap="none" rtlCol="0" anchor="ctr">
            <a:spAutoFit/>
          </a:bodyPr>
          <a:lstStyle/>
          <a:p>
            <a:pPr algn="ctr"/>
            <a:r>
              <a:rPr lang="en-US" sz="1418" b="1" dirty="0">
                <a:solidFill>
                  <a:schemeClr val="bg1"/>
                </a:solidFill>
                <a:cs typeface="Poppins" pitchFamily="2" charset="77"/>
              </a:rPr>
              <a:t>SEP</a:t>
            </a:r>
          </a:p>
        </p:txBody>
      </p:sp>
      <p:sp>
        <p:nvSpPr>
          <p:cNvPr id="37" name="TextBox 36">
            <a:extLst>
              <a:ext uri="{FF2B5EF4-FFF2-40B4-BE49-F238E27FC236}">
                <a16:creationId xmlns:a16="http://schemas.microsoft.com/office/drawing/2014/main" id="{8126538D-A88D-46BB-97CA-C3BFA9376133}"/>
              </a:ext>
            </a:extLst>
          </p:cNvPr>
          <p:cNvSpPr txBox="1"/>
          <p:nvPr/>
        </p:nvSpPr>
        <p:spPr>
          <a:xfrm>
            <a:off x="5266778" y="2152082"/>
            <a:ext cx="502062" cy="310534"/>
          </a:xfrm>
          <a:prstGeom prst="rect">
            <a:avLst/>
          </a:prstGeom>
          <a:noFill/>
        </p:spPr>
        <p:txBody>
          <a:bodyPr wrap="none" rtlCol="0" anchor="ctr">
            <a:spAutoFit/>
          </a:bodyPr>
          <a:lstStyle/>
          <a:p>
            <a:pPr algn="ctr"/>
            <a:r>
              <a:rPr lang="en-US" sz="1418" b="1" dirty="0">
                <a:solidFill>
                  <a:schemeClr val="bg1"/>
                </a:solidFill>
                <a:cs typeface="Poppins" pitchFamily="2" charset="77"/>
              </a:rPr>
              <a:t>OCT</a:t>
            </a:r>
          </a:p>
        </p:txBody>
      </p:sp>
      <p:sp>
        <p:nvSpPr>
          <p:cNvPr id="38" name="TextBox 37">
            <a:extLst>
              <a:ext uri="{FF2B5EF4-FFF2-40B4-BE49-F238E27FC236}">
                <a16:creationId xmlns:a16="http://schemas.microsoft.com/office/drawing/2014/main" id="{F5AA6F0F-98EA-412A-9C2F-17E00B86AAD5}"/>
              </a:ext>
            </a:extLst>
          </p:cNvPr>
          <p:cNvSpPr txBox="1"/>
          <p:nvPr/>
        </p:nvSpPr>
        <p:spPr>
          <a:xfrm>
            <a:off x="9909936" y="2152082"/>
            <a:ext cx="521297" cy="310534"/>
          </a:xfrm>
          <a:prstGeom prst="rect">
            <a:avLst/>
          </a:prstGeom>
          <a:noFill/>
        </p:spPr>
        <p:txBody>
          <a:bodyPr wrap="none" rtlCol="0" anchor="ctr">
            <a:spAutoFit/>
          </a:bodyPr>
          <a:lstStyle/>
          <a:p>
            <a:pPr algn="ctr"/>
            <a:r>
              <a:rPr lang="en-US" sz="1418" b="1" dirty="0">
                <a:solidFill>
                  <a:schemeClr val="bg1"/>
                </a:solidFill>
                <a:cs typeface="Poppins" pitchFamily="2" charset="77"/>
              </a:rPr>
              <a:t>JUN</a:t>
            </a:r>
          </a:p>
        </p:txBody>
      </p:sp>
      <p:sp>
        <p:nvSpPr>
          <p:cNvPr id="39" name="TextBox 38">
            <a:extLst>
              <a:ext uri="{FF2B5EF4-FFF2-40B4-BE49-F238E27FC236}">
                <a16:creationId xmlns:a16="http://schemas.microsoft.com/office/drawing/2014/main" id="{8BB8B949-327C-48B8-843E-935431912DAB}"/>
              </a:ext>
            </a:extLst>
          </p:cNvPr>
          <p:cNvSpPr txBox="1"/>
          <p:nvPr/>
        </p:nvSpPr>
        <p:spPr>
          <a:xfrm>
            <a:off x="6999488" y="2152082"/>
            <a:ext cx="519694" cy="310534"/>
          </a:xfrm>
          <a:prstGeom prst="rect">
            <a:avLst/>
          </a:prstGeom>
          <a:noFill/>
        </p:spPr>
        <p:txBody>
          <a:bodyPr wrap="none" rtlCol="0" anchor="ctr">
            <a:spAutoFit/>
          </a:bodyPr>
          <a:lstStyle/>
          <a:p>
            <a:pPr algn="ctr"/>
            <a:r>
              <a:rPr lang="en-US" sz="1418" b="1" dirty="0">
                <a:solidFill>
                  <a:schemeClr val="bg1"/>
                </a:solidFill>
                <a:cs typeface="Poppins" pitchFamily="2" charset="77"/>
              </a:rPr>
              <a:t>JAN</a:t>
            </a:r>
          </a:p>
        </p:txBody>
      </p:sp>
      <p:sp>
        <p:nvSpPr>
          <p:cNvPr id="40" name="TextBox 39">
            <a:extLst>
              <a:ext uri="{FF2B5EF4-FFF2-40B4-BE49-F238E27FC236}">
                <a16:creationId xmlns:a16="http://schemas.microsoft.com/office/drawing/2014/main" id="{3A08F669-8343-4310-9477-44AE317AA917}"/>
              </a:ext>
            </a:extLst>
          </p:cNvPr>
          <p:cNvSpPr txBox="1"/>
          <p:nvPr/>
        </p:nvSpPr>
        <p:spPr>
          <a:xfrm>
            <a:off x="7583848" y="2152082"/>
            <a:ext cx="511680" cy="310534"/>
          </a:xfrm>
          <a:prstGeom prst="rect">
            <a:avLst/>
          </a:prstGeom>
          <a:noFill/>
        </p:spPr>
        <p:txBody>
          <a:bodyPr wrap="none" rtlCol="0" anchor="ctr">
            <a:spAutoFit/>
          </a:bodyPr>
          <a:lstStyle/>
          <a:p>
            <a:pPr algn="ctr"/>
            <a:r>
              <a:rPr lang="en-US" sz="1418" b="1" dirty="0">
                <a:solidFill>
                  <a:schemeClr val="bg1"/>
                </a:solidFill>
                <a:cs typeface="Poppins" pitchFamily="2" charset="77"/>
              </a:rPr>
              <a:t>FEB</a:t>
            </a:r>
          </a:p>
        </p:txBody>
      </p:sp>
      <p:sp>
        <p:nvSpPr>
          <p:cNvPr id="41" name="TextBox 40">
            <a:extLst>
              <a:ext uri="{FF2B5EF4-FFF2-40B4-BE49-F238E27FC236}">
                <a16:creationId xmlns:a16="http://schemas.microsoft.com/office/drawing/2014/main" id="{571CB03B-03E7-4EAC-BB93-E9250E9938AC}"/>
              </a:ext>
            </a:extLst>
          </p:cNvPr>
          <p:cNvSpPr txBox="1"/>
          <p:nvPr/>
        </p:nvSpPr>
        <p:spPr>
          <a:xfrm>
            <a:off x="8152837" y="2152082"/>
            <a:ext cx="556563" cy="310534"/>
          </a:xfrm>
          <a:prstGeom prst="rect">
            <a:avLst/>
          </a:prstGeom>
          <a:noFill/>
        </p:spPr>
        <p:txBody>
          <a:bodyPr wrap="none" rtlCol="0" anchor="ctr">
            <a:spAutoFit/>
          </a:bodyPr>
          <a:lstStyle/>
          <a:p>
            <a:pPr algn="ctr"/>
            <a:r>
              <a:rPr lang="en-US" sz="1418" b="1" dirty="0">
                <a:solidFill>
                  <a:schemeClr val="bg1"/>
                </a:solidFill>
                <a:cs typeface="Poppins" pitchFamily="2" charset="77"/>
              </a:rPr>
              <a:t>MAR</a:t>
            </a:r>
          </a:p>
        </p:txBody>
      </p:sp>
      <p:sp>
        <p:nvSpPr>
          <p:cNvPr id="42" name="TextBox 41">
            <a:extLst>
              <a:ext uri="{FF2B5EF4-FFF2-40B4-BE49-F238E27FC236}">
                <a16:creationId xmlns:a16="http://schemas.microsoft.com/office/drawing/2014/main" id="{4A1055C7-768F-405D-B42A-1672FE44F9D9}"/>
              </a:ext>
            </a:extLst>
          </p:cNvPr>
          <p:cNvSpPr txBox="1"/>
          <p:nvPr/>
        </p:nvSpPr>
        <p:spPr>
          <a:xfrm>
            <a:off x="8740636" y="2152082"/>
            <a:ext cx="534122" cy="310534"/>
          </a:xfrm>
          <a:prstGeom prst="rect">
            <a:avLst/>
          </a:prstGeom>
          <a:noFill/>
        </p:spPr>
        <p:txBody>
          <a:bodyPr wrap="none" rtlCol="0" anchor="ctr">
            <a:spAutoFit/>
          </a:bodyPr>
          <a:lstStyle/>
          <a:p>
            <a:pPr algn="ctr"/>
            <a:r>
              <a:rPr lang="en-US" sz="1418" b="1" dirty="0">
                <a:solidFill>
                  <a:schemeClr val="bg1"/>
                </a:solidFill>
                <a:cs typeface="Poppins" pitchFamily="2" charset="77"/>
              </a:rPr>
              <a:t>APR</a:t>
            </a:r>
          </a:p>
        </p:txBody>
      </p:sp>
      <p:sp>
        <p:nvSpPr>
          <p:cNvPr id="43" name="TextBox 42">
            <a:extLst>
              <a:ext uri="{FF2B5EF4-FFF2-40B4-BE49-F238E27FC236}">
                <a16:creationId xmlns:a16="http://schemas.microsoft.com/office/drawing/2014/main" id="{C325CC94-3080-4301-BB7E-A89722698EB8}"/>
              </a:ext>
            </a:extLst>
          </p:cNvPr>
          <p:cNvSpPr txBox="1"/>
          <p:nvPr/>
        </p:nvSpPr>
        <p:spPr>
          <a:xfrm>
            <a:off x="5829677" y="2152082"/>
            <a:ext cx="532646" cy="310534"/>
          </a:xfrm>
          <a:prstGeom prst="rect">
            <a:avLst/>
          </a:prstGeom>
          <a:noFill/>
        </p:spPr>
        <p:txBody>
          <a:bodyPr wrap="none" rtlCol="0" anchor="ctr">
            <a:spAutoFit/>
          </a:bodyPr>
          <a:lstStyle/>
          <a:p>
            <a:pPr algn="ctr"/>
            <a:r>
              <a:rPr lang="en-US" sz="1418" b="1" dirty="0">
                <a:solidFill>
                  <a:schemeClr val="bg1"/>
                </a:solidFill>
                <a:cs typeface="Poppins" pitchFamily="2" charset="77"/>
              </a:rPr>
              <a:t>NOV</a:t>
            </a:r>
          </a:p>
        </p:txBody>
      </p:sp>
      <p:sp>
        <p:nvSpPr>
          <p:cNvPr id="44" name="TextBox 43">
            <a:extLst>
              <a:ext uri="{FF2B5EF4-FFF2-40B4-BE49-F238E27FC236}">
                <a16:creationId xmlns:a16="http://schemas.microsoft.com/office/drawing/2014/main" id="{B28E9077-672B-4D29-BF01-8217C9DE91FC}"/>
              </a:ext>
            </a:extLst>
          </p:cNvPr>
          <p:cNvSpPr txBox="1"/>
          <p:nvPr/>
        </p:nvSpPr>
        <p:spPr>
          <a:xfrm>
            <a:off x="6419490" y="2152082"/>
            <a:ext cx="524504" cy="310534"/>
          </a:xfrm>
          <a:prstGeom prst="rect">
            <a:avLst/>
          </a:prstGeom>
          <a:noFill/>
        </p:spPr>
        <p:txBody>
          <a:bodyPr wrap="none" rtlCol="0" anchor="ctr">
            <a:spAutoFit/>
          </a:bodyPr>
          <a:lstStyle/>
          <a:p>
            <a:pPr algn="ctr"/>
            <a:r>
              <a:rPr lang="en-US" sz="1418" b="1" dirty="0">
                <a:solidFill>
                  <a:schemeClr val="bg1"/>
                </a:solidFill>
                <a:cs typeface="Poppins" pitchFamily="2" charset="77"/>
              </a:rPr>
              <a:t>DEC</a:t>
            </a:r>
          </a:p>
        </p:txBody>
      </p:sp>
      <p:sp>
        <p:nvSpPr>
          <p:cNvPr id="45" name="TextBox 44">
            <a:extLst>
              <a:ext uri="{FF2B5EF4-FFF2-40B4-BE49-F238E27FC236}">
                <a16:creationId xmlns:a16="http://schemas.microsoft.com/office/drawing/2014/main" id="{67AF9BD7-512B-4F47-A7F7-1AD2A7859D60}"/>
              </a:ext>
            </a:extLst>
          </p:cNvPr>
          <p:cNvSpPr txBox="1"/>
          <p:nvPr/>
        </p:nvSpPr>
        <p:spPr>
          <a:xfrm>
            <a:off x="9319445" y="2152082"/>
            <a:ext cx="533737" cy="310534"/>
          </a:xfrm>
          <a:prstGeom prst="rect">
            <a:avLst/>
          </a:prstGeom>
          <a:noFill/>
        </p:spPr>
        <p:txBody>
          <a:bodyPr wrap="none" rtlCol="0" anchor="ctr">
            <a:spAutoFit/>
          </a:bodyPr>
          <a:lstStyle/>
          <a:p>
            <a:pPr algn="ctr"/>
            <a:r>
              <a:rPr lang="en-US" sz="1418" b="1" dirty="0">
                <a:solidFill>
                  <a:schemeClr val="bg1"/>
                </a:solidFill>
                <a:cs typeface="Poppins" pitchFamily="2" charset="77"/>
              </a:rPr>
              <a:t>MAY</a:t>
            </a:r>
          </a:p>
        </p:txBody>
      </p:sp>
      <p:sp>
        <p:nvSpPr>
          <p:cNvPr id="46" name="TextBox 45">
            <a:extLst>
              <a:ext uri="{FF2B5EF4-FFF2-40B4-BE49-F238E27FC236}">
                <a16:creationId xmlns:a16="http://schemas.microsoft.com/office/drawing/2014/main" id="{34C42ACD-3EB4-4CB0-AF13-0173ECEB8F02}"/>
              </a:ext>
            </a:extLst>
          </p:cNvPr>
          <p:cNvSpPr txBox="1"/>
          <p:nvPr/>
        </p:nvSpPr>
        <p:spPr>
          <a:xfrm>
            <a:off x="2567336" y="2152082"/>
            <a:ext cx="811441" cy="310534"/>
          </a:xfrm>
          <a:prstGeom prst="rect">
            <a:avLst/>
          </a:prstGeom>
          <a:noFill/>
        </p:spPr>
        <p:txBody>
          <a:bodyPr wrap="none" rtlCol="0" anchor="ctr">
            <a:spAutoFit/>
          </a:bodyPr>
          <a:lstStyle/>
          <a:p>
            <a:pPr algn="ctr"/>
            <a:r>
              <a:rPr lang="en-US" sz="1418" b="1" dirty="0">
                <a:solidFill>
                  <a:schemeClr val="bg1"/>
                </a:solidFill>
                <a:cs typeface="Poppins" pitchFamily="2" charset="77"/>
              </a:rPr>
              <a:t>PERIOD</a:t>
            </a:r>
          </a:p>
        </p:txBody>
      </p:sp>
      <p:sp>
        <p:nvSpPr>
          <p:cNvPr id="47" name="TextBox 46">
            <a:extLst>
              <a:ext uri="{FF2B5EF4-FFF2-40B4-BE49-F238E27FC236}">
                <a16:creationId xmlns:a16="http://schemas.microsoft.com/office/drawing/2014/main" id="{1ACFBBFF-42F2-4E4C-90D8-89005B94CFE6}"/>
              </a:ext>
            </a:extLst>
          </p:cNvPr>
          <p:cNvSpPr txBox="1"/>
          <p:nvPr/>
        </p:nvSpPr>
        <p:spPr>
          <a:xfrm>
            <a:off x="1367204" y="2152082"/>
            <a:ext cx="731290" cy="310534"/>
          </a:xfrm>
          <a:prstGeom prst="rect">
            <a:avLst/>
          </a:prstGeom>
          <a:noFill/>
        </p:spPr>
        <p:txBody>
          <a:bodyPr wrap="none" rtlCol="0" anchor="ctr">
            <a:spAutoFit/>
          </a:bodyPr>
          <a:lstStyle/>
          <a:p>
            <a:pPr algn="ctr"/>
            <a:r>
              <a:rPr lang="en-US" sz="1418" b="1" dirty="0">
                <a:solidFill>
                  <a:schemeClr val="bg1"/>
                </a:solidFill>
                <a:cs typeface="Poppins" pitchFamily="2" charset="77"/>
              </a:rPr>
              <a:t>TASKS</a:t>
            </a:r>
          </a:p>
        </p:txBody>
      </p:sp>
      <p:sp>
        <p:nvSpPr>
          <p:cNvPr id="48" name="Rectangle 47">
            <a:extLst>
              <a:ext uri="{FF2B5EF4-FFF2-40B4-BE49-F238E27FC236}">
                <a16:creationId xmlns:a16="http://schemas.microsoft.com/office/drawing/2014/main" id="{3E4DF810-CB97-4D4D-A14E-2AD096586B94}"/>
              </a:ext>
            </a:extLst>
          </p:cNvPr>
          <p:cNvSpPr/>
          <p:nvPr/>
        </p:nvSpPr>
        <p:spPr>
          <a:xfrm>
            <a:off x="3485368" y="1825963"/>
            <a:ext cx="3485920" cy="3204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9" name="TextBox 48">
            <a:extLst>
              <a:ext uri="{FF2B5EF4-FFF2-40B4-BE49-F238E27FC236}">
                <a16:creationId xmlns:a16="http://schemas.microsoft.com/office/drawing/2014/main" id="{398A374E-AFEA-436A-9CEC-CE2496569CB2}"/>
              </a:ext>
            </a:extLst>
          </p:cNvPr>
          <p:cNvSpPr txBox="1"/>
          <p:nvPr/>
        </p:nvSpPr>
        <p:spPr>
          <a:xfrm>
            <a:off x="4956459" y="1830210"/>
            <a:ext cx="543740" cy="310534"/>
          </a:xfrm>
          <a:prstGeom prst="rect">
            <a:avLst/>
          </a:prstGeom>
          <a:noFill/>
        </p:spPr>
        <p:txBody>
          <a:bodyPr wrap="none" rtlCol="0" anchor="ctr">
            <a:spAutoFit/>
          </a:bodyPr>
          <a:lstStyle/>
          <a:p>
            <a:pPr algn="ctr"/>
            <a:r>
              <a:rPr lang="en-US" sz="1418" b="1" dirty="0">
                <a:solidFill>
                  <a:schemeClr val="bg1"/>
                </a:solidFill>
                <a:cs typeface="Poppins" pitchFamily="2" charset="77"/>
              </a:rPr>
              <a:t>2018</a:t>
            </a:r>
          </a:p>
        </p:txBody>
      </p:sp>
      <p:sp>
        <p:nvSpPr>
          <p:cNvPr id="50" name="Rectangle 49">
            <a:extLst>
              <a:ext uri="{FF2B5EF4-FFF2-40B4-BE49-F238E27FC236}">
                <a16:creationId xmlns:a16="http://schemas.microsoft.com/office/drawing/2014/main" id="{BD299145-B71E-4ABB-A31D-E18313B988B0}"/>
              </a:ext>
            </a:extLst>
          </p:cNvPr>
          <p:cNvSpPr/>
          <p:nvPr/>
        </p:nvSpPr>
        <p:spPr>
          <a:xfrm>
            <a:off x="6971288" y="1825963"/>
            <a:ext cx="3485920" cy="3204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1" name="TextBox 50">
            <a:extLst>
              <a:ext uri="{FF2B5EF4-FFF2-40B4-BE49-F238E27FC236}">
                <a16:creationId xmlns:a16="http://schemas.microsoft.com/office/drawing/2014/main" id="{F968C67A-223E-4686-A7BE-0BBA4BE25426}"/>
              </a:ext>
            </a:extLst>
          </p:cNvPr>
          <p:cNvSpPr txBox="1"/>
          <p:nvPr/>
        </p:nvSpPr>
        <p:spPr>
          <a:xfrm>
            <a:off x="8447189" y="1830210"/>
            <a:ext cx="534121" cy="310534"/>
          </a:xfrm>
          <a:prstGeom prst="rect">
            <a:avLst/>
          </a:prstGeom>
          <a:noFill/>
        </p:spPr>
        <p:txBody>
          <a:bodyPr wrap="none" rtlCol="0" anchor="ctr">
            <a:spAutoFit/>
          </a:bodyPr>
          <a:lstStyle/>
          <a:p>
            <a:pPr algn="ctr"/>
            <a:r>
              <a:rPr lang="en-US" sz="1418" b="1" dirty="0">
                <a:solidFill>
                  <a:schemeClr val="bg1"/>
                </a:solidFill>
                <a:cs typeface="Poppins" pitchFamily="2" charset="77"/>
              </a:rPr>
              <a:t>2019</a:t>
            </a:r>
          </a:p>
        </p:txBody>
      </p:sp>
      <p:cxnSp>
        <p:nvCxnSpPr>
          <p:cNvPr id="52" name="Straight Connector 51">
            <a:extLst>
              <a:ext uri="{FF2B5EF4-FFF2-40B4-BE49-F238E27FC236}">
                <a16:creationId xmlns:a16="http://schemas.microsoft.com/office/drawing/2014/main" id="{CBE1050C-6E53-443C-A9BC-4A766BC78BC7}"/>
              </a:ext>
            </a:extLst>
          </p:cNvPr>
          <p:cNvCxnSpPr>
            <a:cxnSpLocks/>
          </p:cNvCxnSpPr>
          <p:nvPr/>
        </p:nvCxnSpPr>
        <p:spPr>
          <a:xfrm flipV="1">
            <a:off x="3484549"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6F5C0BB-5C58-4FF5-B39D-450DE52BD0F7}"/>
              </a:ext>
            </a:extLst>
          </p:cNvPr>
          <p:cNvCxnSpPr>
            <a:cxnSpLocks/>
          </p:cNvCxnSpPr>
          <p:nvPr/>
        </p:nvCxnSpPr>
        <p:spPr>
          <a:xfrm flipV="1">
            <a:off x="4063482"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3EC744F-F0BE-4700-B4CC-A85EDDAACE6A}"/>
              </a:ext>
            </a:extLst>
          </p:cNvPr>
          <p:cNvCxnSpPr>
            <a:cxnSpLocks/>
          </p:cNvCxnSpPr>
          <p:nvPr/>
        </p:nvCxnSpPr>
        <p:spPr>
          <a:xfrm flipV="1">
            <a:off x="4647341"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3111147-B4E8-40CA-9E36-F486EE418A55}"/>
              </a:ext>
            </a:extLst>
          </p:cNvPr>
          <p:cNvCxnSpPr>
            <a:cxnSpLocks/>
          </p:cNvCxnSpPr>
          <p:nvPr/>
        </p:nvCxnSpPr>
        <p:spPr>
          <a:xfrm flipV="1">
            <a:off x="5225455"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C8E2AC6-DA4F-417A-AB88-BB5B7ADFCC5F}"/>
              </a:ext>
            </a:extLst>
          </p:cNvPr>
          <p:cNvCxnSpPr>
            <a:cxnSpLocks/>
          </p:cNvCxnSpPr>
          <p:nvPr/>
        </p:nvCxnSpPr>
        <p:spPr>
          <a:xfrm flipV="1">
            <a:off x="5809315"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6BE815-559F-4A42-977C-335B35688FBE}"/>
              </a:ext>
            </a:extLst>
          </p:cNvPr>
          <p:cNvCxnSpPr>
            <a:cxnSpLocks/>
          </p:cNvCxnSpPr>
          <p:nvPr/>
        </p:nvCxnSpPr>
        <p:spPr>
          <a:xfrm flipV="1">
            <a:off x="6383971"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3653A69-916E-453E-998B-D49600C6BDEC}"/>
              </a:ext>
            </a:extLst>
          </p:cNvPr>
          <p:cNvCxnSpPr>
            <a:cxnSpLocks/>
          </p:cNvCxnSpPr>
          <p:nvPr/>
        </p:nvCxnSpPr>
        <p:spPr>
          <a:xfrm flipV="1">
            <a:off x="6971288"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94ED52A-274E-4D50-BA43-105D2CC1DB26}"/>
              </a:ext>
            </a:extLst>
          </p:cNvPr>
          <p:cNvCxnSpPr>
            <a:cxnSpLocks/>
          </p:cNvCxnSpPr>
          <p:nvPr/>
        </p:nvCxnSpPr>
        <p:spPr>
          <a:xfrm flipV="1">
            <a:off x="7549120"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95ADB1-B630-411F-B4E3-A1B5ED78640F}"/>
              </a:ext>
            </a:extLst>
          </p:cNvPr>
          <p:cNvCxnSpPr>
            <a:cxnSpLocks/>
          </p:cNvCxnSpPr>
          <p:nvPr/>
        </p:nvCxnSpPr>
        <p:spPr>
          <a:xfrm flipV="1">
            <a:off x="8133261"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43C4328-B9A3-467E-AA34-7EB659523B55}"/>
              </a:ext>
            </a:extLst>
          </p:cNvPr>
          <p:cNvCxnSpPr>
            <a:cxnSpLocks/>
          </p:cNvCxnSpPr>
          <p:nvPr/>
        </p:nvCxnSpPr>
        <p:spPr>
          <a:xfrm flipV="1">
            <a:off x="8710562"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2E2F04-1A29-4B33-ABD2-4CAA149738E1}"/>
              </a:ext>
            </a:extLst>
          </p:cNvPr>
          <p:cNvCxnSpPr>
            <a:cxnSpLocks/>
          </p:cNvCxnSpPr>
          <p:nvPr/>
        </p:nvCxnSpPr>
        <p:spPr>
          <a:xfrm flipV="1">
            <a:off x="9295235"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A352440-3559-43DE-93E5-C867CE476338}"/>
              </a:ext>
            </a:extLst>
          </p:cNvPr>
          <p:cNvCxnSpPr>
            <a:cxnSpLocks/>
          </p:cNvCxnSpPr>
          <p:nvPr/>
        </p:nvCxnSpPr>
        <p:spPr>
          <a:xfrm flipV="1">
            <a:off x="9873348"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C06E6C8-2054-4FF8-B4FC-E67EA6F6412B}"/>
              </a:ext>
            </a:extLst>
          </p:cNvPr>
          <p:cNvCxnSpPr>
            <a:cxnSpLocks/>
          </p:cNvCxnSpPr>
          <p:nvPr/>
        </p:nvCxnSpPr>
        <p:spPr>
          <a:xfrm flipV="1">
            <a:off x="10454335"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2FDAC04-F486-4187-9DF6-664DC59F6B04}"/>
              </a:ext>
            </a:extLst>
          </p:cNvPr>
          <p:cNvCxnSpPr>
            <a:cxnSpLocks/>
          </p:cNvCxnSpPr>
          <p:nvPr/>
        </p:nvCxnSpPr>
        <p:spPr>
          <a:xfrm flipV="1">
            <a:off x="2460744"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ABDD0CB-7801-423B-B694-5CDBE2592A15}"/>
              </a:ext>
            </a:extLst>
          </p:cNvPr>
          <p:cNvCxnSpPr>
            <a:cxnSpLocks/>
          </p:cNvCxnSpPr>
          <p:nvPr/>
        </p:nvCxnSpPr>
        <p:spPr>
          <a:xfrm flipV="1">
            <a:off x="1004954"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9B0BDD-A119-43A8-8AB6-A83D34DD3FB8}"/>
              </a:ext>
            </a:extLst>
          </p:cNvPr>
          <p:cNvCxnSpPr>
            <a:cxnSpLocks/>
          </p:cNvCxnSpPr>
          <p:nvPr/>
        </p:nvCxnSpPr>
        <p:spPr>
          <a:xfrm>
            <a:off x="1004954" y="2787313"/>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A025ADF-9807-429D-A5B9-CCAA3D24DF32}"/>
              </a:ext>
            </a:extLst>
          </p:cNvPr>
          <p:cNvCxnSpPr>
            <a:cxnSpLocks/>
          </p:cNvCxnSpPr>
          <p:nvPr/>
        </p:nvCxnSpPr>
        <p:spPr>
          <a:xfrm>
            <a:off x="1004954" y="3114698"/>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16DF6A0-1ACD-4BF4-8648-5A56FF7EECD8}"/>
              </a:ext>
            </a:extLst>
          </p:cNvPr>
          <p:cNvCxnSpPr>
            <a:cxnSpLocks/>
          </p:cNvCxnSpPr>
          <p:nvPr/>
        </p:nvCxnSpPr>
        <p:spPr>
          <a:xfrm>
            <a:off x="1004954" y="3428212"/>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9469C74-97CB-4C85-8028-D9515919EBFB}"/>
              </a:ext>
            </a:extLst>
          </p:cNvPr>
          <p:cNvCxnSpPr>
            <a:cxnSpLocks/>
          </p:cNvCxnSpPr>
          <p:nvPr/>
        </p:nvCxnSpPr>
        <p:spPr>
          <a:xfrm>
            <a:off x="1004954" y="3748662"/>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331A3D4-7AEA-47F7-8462-54ED2E03D093}"/>
              </a:ext>
            </a:extLst>
          </p:cNvPr>
          <p:cNvCxnSpPr>
            <a:cxnSpLocks/>
          </p:cNvCxnSpPr>
          <p:nvPr/>
        </p:nvCxnSpPr>
        <p:spPr>
          <a:xfrm>
            <a:off x="1004954" y="4069112"/>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9FAD01F-DDDD-4015-823F-44D1298D8F40}"/>
              </a:ext>
            </a:extLst>
          </p:cNvPr>
          <p:cNvCxnSpPr>
            <a:cxnSpLocks/>
          </p:cNvCxnSpPr>
          <p:nvPr/>
        </p:nvCxnSpPr>
        <p:spPr>
          <a:xfrm>
            <a:off x="1004954" y="4389562"/>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6060AB3-E35F-4D1F-8CDD-C7E9F1E9F821}"/>
              </a:ext>
            </a:extLst>
          </p:cNvPr>
          <p:cNvCxnSpPr>
            <a:cxnSpLocks/>
          </p:cNvCxnSpPr>
          <p:nvPr/>
        </p:nvCxnSpPr>
        <p:spPr>
          <a:xfrm>
            <a:off x="1004954" y="4710012"/>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CFE7AA1-6ADE-471F-A66F-90D4377AAFBA}"/>
              </a:ext>
            </a:extLst>
          </p:cNvPr>
          <p:cNvCxnSpPr>
            <a:cxnSpLocks/>
          </p:cNvCxnSpPr>
          <p:nvPr/>
        </p:nvCxnSpPr>
        <p:spPr>
          <a:xfrm>
            <a:off x="1004954" y="5030462"/>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DA7A034-B40F-46A7-8EB8-A5027A36B935}"/>
              </a:ext>
            </a:extLst>
          </p:cNvPr>
          <p:cNvCxnSpPr>
            <a:cxnSpLocks/>
          </p:cNvCxnSpPr>
          <p:nvPr/>
        </p:nvCxnSpPr>
        <p:spPr>
          <a:xfrm>
            <a:off x="1004954" y="5350911"/>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47FDBC-F2D2-4BC3-ACF6-94143B005F71}"/>
              </a:ext>
            </a:extLst>
          </p:cNvPr>
          <p:cNvCxnSpPr>
            <a:cxnSpLocks/>
          </p:cNvCxnSpPr>
          <p:nvPr/>
        </p:nvCxnSpPr>
        <p:spPr>
          <a:xfrm>
            <a:off x="1004954" y="5671361"/>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4DF50DB-C19F-4FEA-87A7-48094686D80A}"/>
              </a:ext>
            </a:extLst>
          </p:cNvPr>
          <p:cNvCxnSpPr>
            <a:cxnSpLocks/>
          </p:cNvCxnSpPr>
          <p:nvPr/>
        </p:nvCxnSpPr>
        <p:spPr>
          <a:xfrm>
            <a:off x="1004954" y="5983987"/>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EFBF17D-45DE-4853-AB71-A861D671C992}"/>
              </a:ext>
            </a:extLst>
          </p:cNvPr>
          <p:cNvSpPr txBox="1"/>
          <p:nvPr/>
        </p:nvSpPr>
        <p:spPr>
          <a:xfrm>
            <a:off x="1112398" y="2524825"/>
            <a:ext cx="848309" cy="255904"/>
          </a:xfrm>
          <a:prstGeom prst="rect">
            <a:avLst/>
          </a:prstGeom>
          <a:noFill/>
        </p:spPr>
        <p:txBody>
          <a:bodyPr wrap="none" rtlCol="0">
            <a:spAutoFit/>
          </a:bodyPr>
          <a:lstStyle/>
          <a:p>
            <a:r>
              <a:rPr lang="en-US" sz="1063" dirty="0">
                <a:cs typeface="Poppins Medium" pitchFamily="2" charset="77"/>
              </a:rPr>
              <a:t>Main Task 1</a:t>
            </a:r>
          </a:p>
        </p:txBody>
      </p:sp>
      <p:sp>
        <p:nvSpPr>
          <p:cNvPr id="79" name="TextBox 78">
            <a:extLst>
              <a:ext uri="{FF2B5EF4-FFF2-40B4-BE49-F238E27FC236}">
                <a16:creationId xmlns:a16="http://schemas.microsoft.com/office/drawing/2014/main" id="{3F863DA1-7F47-4192-A086-5C90FF13C45D}"/>
              </a:ext>
            </a:extLst>
          </p:cNvPr>
          <p:cNvSpPr txBox="1"/>
          <p:nvPr/>
        </p:nvSpPr>
        <p:spPr>
          <a:xfrm>
            <a:off x="1112398" y="2848742"/>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80" name="TextBox 79">
            <a:extLst>
              <a:ext uri="{FF2B5EF4-FFF2-40B4-BE49-F238E27FC236}">
                <a16:creationId xmlns:a16="http://schemas.microsoft.com/office/drawing/2014/main" id="{B309AF0F-B78D-4A27-8E90-4708AEDD99BA}"/>
              </a:ext>
            </a:extLst>
          </p:cNvPr>
          <p:cNvSpPr txBox="1"/>
          <p:nvPr/>
        </p:nvSpPr>
        <p:spPr>
          <a:xfrm>
            <a:off x="1112398" y="3169278"/>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81" name="TextBox 80">
            <a:extLst>
              <a:ext uri="{FF2B5EF4-FFF2-40B4-BE49-F238E27FC236}">
                <a16:creationId xmlns:a16="http://schemas.microsoft.com/office/drawing/2014/main" id="{EC7BE957-66C8-41E7-87C6-011D8D7E8F81}"/>
              </a:ext>
            </a:extLst>
          </p:cNvPr>
          <p:cNvSpPr txBox="1"/>
          <p:nvPr/>
        </p:nvSpPr>
        <p:spPr>
          <a:xfrm>
            <a:off x="1112398" y="3484941"/>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82" name="TextBox 81">
            <a:extLst>
              <a:ext uri="{FF2B5EF4-FFF2-40B4-BE49-F238E27FC236}">
                <a16:creationId xmlns:a16="http://schemas.microsoft.com/office/drawing/2014/main" id="{B96CE377-B0A3-43F5-A834-9BCC0C76548F}"/>
              </a:ext>
            </a:extLst>
          </p:cNvPr>
          <p:cNvSpPr txBox="1"/>
          <p:nvPr/>
        </p:nvSpPr>
        <p:spPr>
          <a:xfrm>
            <a:off x="1112398" y="3806114"/>
            <a:ext cx="872355" cy="255904"/>
          </a:xfrm>
          <a:prstGeom prst="rect">
            <a:avLst/>
          </a:prstGeom>
          <a:noFill/>
        </p:spPr>
        <p:txBody>
          <a:bodyPr wrap="none" rtlCol="0">
            <a:spAutoFit/>
          </a:bodyPr>
          <a:lstStyle/>
          <a:p>
            <a:r>
              <a:rPr lang="en-US" sz="1063" dirty="0">
                <a:cs typeface="Poppins Medium" pitchFamily="2" charset="77"/>
              </a:rPr>
              <a:t>Main Task 2</a:t>
            </a:r>
          </a:p>
        </p:txBody>
      </p:sp>
      <p:sp>
        <p:nvSpPr>
          <p:cNvPr id="83" name="TextBox 82">
            <a:extLst>
              <a:ext uri="{FF2B5EF4-FFF2-40B4-BE49-F238E27FC236}">
                <a16:creationId xmlns:a16="http://schemas.microsoft.com/office/drawing/2014/main" id="{2C514B47-502F-477B-B91A-1F78EEC8AE07}"/>
              </a:ext>
            </a:extLst>
          </p:cNvPr>
          <p:cNvSpPr txBox="1"/>
          <p:nvPr/>
        </p:nvSpPr>
        <p:spPr>
          <a:xfrm>
            <a:off x="1112398" y="4125608"/>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84" name="TextBox 83">
            <a:extLst>
              <a:ext uri="{FF2B5EF4-FFF2-40B4-BE49-F238E27FC236}">
                <a16:creationId xmlns:a16="http://schemas.microsoft.com/office/drawing/2014/main" id="{EB9DBBED-F417-4FC0-AC84-C19A035308D3}"/>
              </a:ext>
            </a:extLst>
          </p:cNvPr>
          <p:cNvSpPr txBox="1"/>
          <p:nvPr/>
        </p:nvSpPr>
        <p:spPr>
          <a:xfrm>
            <a:off x="1112398" y="4447524"/>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85" name="TextBox 84">
            <a:extLst>
              <a:ext uri="{FF2B5EF4-FFF2-40B4-BE49-F238E27FC236}">
                <a16:creationId xmlns:a16="http://schemas.microsoft.com/office/drawing/2014/main" id="{36355F90-67C3-47CB-9B36-1D7309B2ED7A}"/>
              </a:ext>
            </a:extLst>
          </p:cNvPr>
          <p:cNvSpPr txBox="1"/>
          <p:nvPr/>
        </p:nvSpPr>
        <p:spPr>
          <a:xfrm>
            <a:off x="1112398" y="4767974"/>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86" name="TextBox 85">
            <a:extLst>
              <a:ext uri="{FF2B5EF4-FFF2-40B4-BE49-F238E27FC236}">
                <a16:creationId xmlns:a16="http://schemas.microsoft.com/office/drawing/2014/main" id="{E8DC0DD0-1DA6-4DED-9371-98A552A5B78A}"/>
              </a:ext>
            </a:extLst>
          </p:cNvPr>
          <p:cNvSpPr txBox="1"/>
          <p:nvPr/>
        </p:nvSpPr>
        <p:spPr>
          <a:xfrm>
            <a:off x="1112398" y="5084511"/>
            <a:ext cx="873957" cy="255904"/>
          </a:xfrm>
          <a:prstGeom prst="rect">
            <a:avLst/>
          </a:prstGeom>
          <a:noFill/>
        </p:spPr>
        <p:txBody>
          <a:bodyPr wrap="none" rtlCol="0">
            <a:spAutoFit/>
          </a:bodyPr>
          <a:lstStyle/>
          <a:p>
            <a:r>
              <a:rPr lang="en-US" sz="1063" dirty="0">
                <a:cs typeface="Poppins Medium" pitchFamily="2" charset="77"/>
              </a:rPr>
              <a:t>Main Task 3</a:t>
            </a:r>
          </a:p>
        </p:txBody>
      </p:sp>
      <p:sp>
        <p:nvSpPr>
          <p:cNvPr id="87" name="TextBox 86">
            <a:extLst>
              <a:ext uri="{FF2B5EF4-FFF2-40B4-BE49-F238E27FC236}">
                <a16:creationId xmlns:a16="http://schemas.microsoft.com/office/drawing/2014/main" id="{2058A0E1-E8BB-4387-979A-00BE8CA61335}"/>
              </a:ext>
            </a:extLst>
          </p:cNvPr>
          <p:cNvSpPr txBox="1"/>
          <p:nvPr/>
        </p:nvSpPr>
        <p:spPr>
          <a:xfrm>
            <a:off x="1112398" y="5407634"/>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88" name="TextBox 87">
            <a:extLst>
              <a:ext uri="{FF2B5EF4-FFF2-40B4-BE49-F238E27FC236}">
                <a16:creationId xmlns:a16="http://schemas.microsoft.com/office/drawing/2014/main" id="{57AE5FFD-02EC-4046-8988-6BB2B0FE3244}"/>
              </a:ext>
            </a:extLst>
          </p:cNvPr>
          <p:cNvSpPr txBox="1"/>
          <p:nvPr/>
        </p:nvSpPr>
        <p:spPr>
          <a:xfrm>
            <a:off x="1112398" y="5728720"/>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89" name="TextBox 88">
            <a:extLst>
              <a:ext uri="{FF2B5EF4-FFF2-40B4-BE49-F238E27FC236}">
                <a16:creationId xmlns:a16="http://schemas.microsoft.com/office/drawing/2014/main" id="{38DD822C-C318-454F-AD3A-EF4FBEE62CC4}"/>
              </a:ext>
            </a:extLst>
          </p:cNvPr>
          <p:cNvSpPr txBox="1"/>
          <p:nvPr/>
        </p:nvSpPr>
        <p:spPr>
          <a:xfrm>
            <a:off x="2540286" y="2524825"/>
            <a:ext cx="721672" cy="255904"/>
          </a:xfrm>
          <a:prstGeom prst="rect">
            <a:avLst/>
          </a:prstGeom>
          <a:noFill/>
        </p:spPr>
        <p:txBody>
          <a:bodyPr wrap="none" rtlCol="0">
            <a:spAutoFit/>
          </a:bodyPr>
          <a:lstStyle/>
          <a:p>
            <a:r>
              <a:rPr lang="en-US" sz="1063" dirty="0">
                <a:cs typeface="Poppins Medium" pitchFamily="2" charset="77"/>
              </a:rPr>
              <a:t>XXX days</a:t>
            </a:r>
          </a:p>
        </p:txBody>
      </p:sp>
      <p:sp>
        <p:nvSpPr>
          <p:cNvPr id="90" name="TextBox 89">
            <a:extLst>
              <a:ext uri="{FF2B5EF4-FFF2-40B4-BE49-F238E27FC236}">
                <a16:creationId xmlns:a16="http://schemas.microsoft.com/office/drawing/2014/main" id="{E066EF20-F6C3-4E29-9A78-41050C2E5924}"/>
              </a:ext>
            </a:extLst>
          </p:cNvPr>
          <p:cNvSpPr txBox="1"/>
          <p:nvPr/>
        </p:nvSpPr>
        <p:spPr>
          <a:xfrm>
            <a:off x="2540286" y="2848742"/>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91" name="TextBox 90">
            <a:extLst>
              <a:ext uri="{FF2B5EF4-FFF2-40B4-BE49-F238E27FC236}">
                <a16:creationId xmlns:a16="http://schemas.microsoft.com/office/drawing/2014/main" id="{96490D36-F179-40E6-841D-932359E3B256}"/>
              </a:ext>
            </a:extLst>
          </p:cNvPr>
          <p:cNvSpPr txBox="1"/>
          <p:nvPr/>
        </p:nvSpPr>
        <p:spPr>
          <a:xfrm>
            <a:off x="2540286" y="3169278"/>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92" name="TextBox 91">
            <a:extLst>
              <a:ext uri="{FF2B5EF4-FFF2-40B4-BE49-F238E27FC236}">
                <a16:creationId xmlns:a16="http://schemas.microsoft.com/office/drawing/2014/main" id="{FA65F3B9-DA90-4AF5-B478-30E24700B5F2}"/>
              </a:ext>
            </a:extLst>
          </p:cNvPr>
          <p:cNvSpPr txBox="1"/>
          <p:nvPr/>
        </p:nvSpPr>
        <p:spPr>
          <a:xfrm>
            <a:off x="2540286" y="3484941"/>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93" name="TextBox 92">
            <a:extLst>
              <a:ext uri="{FF2B5EF4-FFF2-40B4-BE49-F238E27FC236}">
                <a16:creationId xmlns:a16="http://schemas.microsoft.com/office/drawing/2014/main" id="{3EFDAC9E-9FA7-4095-A329-5A82F2366B8C}"/>
              </a:ext>
            </a:extLst>
          </p:cNvPr>
          <p:cNvSpPr txBox="1"/>
          <p:nvPr/>
        </p:nvSpPr>
        <p:spPr>
          <a:xfrm>
            <a:off x="2540286" y="3806114"/>
            <a:ext cx="721672" cy="255904"/>
          </a:xfrm>
          <a:prstGeom prst="rect">
            <a:avLst/>
          </a:prstGeom>
          <a:noFill/>
        </p:spPr>
        <p:txBody>
          <a:bodyPr wrap="none" rtlCol="0">
            <a:spAutoFit/>
          </a:bodyPr>
          <a:lstStyle/>
          <a:p>
            <a:r>
              <a:rPr lang="en-US" sz="1063" dirty="0">
                <a:cs typeface="Poppins Medium" pitchFamily="2" charset="77"/>
              </a:rPr>
              <a:t>XXX days</a:t>
            </a:r>
          </a:p>
        </p:txBody>
      </p:sp>
      <p:sp>
        <p:nvSpPr>
          <p:cNvPr id="94" name="TextBox 93">
            <a:extLst>
              <a:ext uri="{FF2B5EF4-FFF2-40B4-BE49-F238E27FC236}">
                <a16:creationId xmlns:a16="http://schemas.microsoft.com/office/drawing/2014/main" id="{AA1DF561-C47F-4CA6-88D6-47D979F52030}"/>
              </a:ext>
            </a:extLst>
          </p:cNvPr>
          <p:cNvSpPr txBox="1"/>
          <p:nvPr/>
        </p:nvSpPr>
        <p:spPr>
          <a:xfrm>
            <a:off x="2540286" y="4125608"/>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95" name="TextBox 94">
            <a:extLst>
              <a:ext uri="{FF2B5EF4-FFF2-40B4-BE49-F238E27FC236}">
                <a16:creationId xmlns:a16="http://schemas.microsoft.com/office/drawing/2014/main" id="{889BEEEC-BEDB-4735-9FE5-79D08BEDBD1E}"/>
              </a:ext>
            </a:extLst>
          </p:cNvPr>
          <p:cNvSpPr txBox="1"/>
          <p:nvPr/>
        </p:nvSpPr>
        <p:spPr>
          <a:xfrm>
            <a:off x="2540286" y="4447524"/>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96" name="TextBox 95">
            <a:extLst>
              <a:ext uri="{FF2B5EF4-FFF2-40B4-BE49-F238E27FC236}">
                <a16:creationId xmlns:a16="http://schemas.microsoft.com/office/drawing/2014/main" id="{DB186DF9-F714-4F97-8815-36CEB6570EAE}"/>
              </a:ext>
            </a:extLst>
          </p:cNvPr>
          <p:cNvSpPr txBox="1"/>
          <p:nvPr/>
        </p:nvSpPr>
        <p:spPr>
          <a:xfrm>
            <a:off x="2540286" y="4767974"/>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97" name="TextBox 96">
            <a:extLst>
              <a:ext uri="{FF2B5EF4-FFF2-40B4-BE49-F238E27FC236}">
                <a16:creationId xmlns:a16="http://schemas.microsoft.com/office/drawing/2014/main" id="{B54A234C-229C-4B11-8401-2F39FBC39A65}"/>
              </a:ext>
            </a:extLst>
          </p:cNvPr>
          <p:cNvSpPr txBox="1"/>
          <p:nvPr/>
        </p:nvSpPr>
        <p:spPr>
          <a:xfrm>
            <a:off x="2540286" y="5084511"/>
            <a:ext cx="721672" cy="255904"/>
          </a:xfrm>
          <a:prstGeom prst="rect">
            <a:avLst/>
          </a:prstGeom>
          <a:noFill/>
        </p:spPr>
        <p:txBody>
          <a:bodyPr wrap="none" rtlCol="0">
            <a:spAutoFit/>
          </a:bodyPr>
          <a:lstStyle/>
          <a:p>
            <a:r>
              <a:rPr lang="en-US" sz="1063" dirty="0">
                <a:cs typeface="Poppins Medium" pitchFamily="2" charset="77"/>
              </a:rPr>
              <a:t>XXX days</a:t>
            </a:r>
          </a:p>
        </p:txBody>
      </p:sp>
      <p:sp>
        <p:nvSpPr>
          <p:cNvPr id="98" name="TextBox 97">
            <a:extLst>
              <a:ext uri="{FF2B5EF4-FFF2-40B4-BE49-F238E27FC236}">
                <a16:creationId xmlns:a16="http://schemas.microsoft.com/office/drawing/2014/main" id="{AF09435F-249D-42ED-BD79-18DD5277036F}"/>
              </a:ext>
            </a:extLst>
          </p:cNvPr>
          <p:cNvSpPr txBox="1"/>
          <p:nvPr/>
        </p:nvSpPr>
        <p:spPr>
          <a:xfrm>
            <a:off x="2540286" y="5407634"/>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99" name="TextBox 98">
            <a:extLst>
              <a:ext uri="{FF2B5EF4-FFF2-40B4-BE49-F238E27FC236}">
                <a16:creationId xmlns:a16="http://schemas.microsoft.com/office/drawing/2014/main" id="{D16992F6-B473-4AD0-A6BB-3EC644D7E0FB}"/>
              </a:ext>
            </a:extLst>
          </p:cNvPr>
          <p:cNvSpPr txBox="1"/>
          <p:nvPr/>
        </p:nvSpPr>
        <p:spPr>
          <a:xfrm>
            <a:off x="2540286" y="5728720"/>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100" name="Isosceles Triangle 93">
            <a:extLst>
              <a:ext uri="{FF2B5EF4-FFF2-40B4-BE49-F238E27FC236}">
                <a16:creationId xmlns:a16="http://schemas.microsoft.com/office/drawing/2014/main" id="{CB56B851-5E5A-4E95-A09D-9300E12A445C}"/>
              </a:ext>
            </a:extLst>
          </p:cNvPr>
          <p:cNvSpPr/>
          <p:nvPr/>
        </p:nvSpPr>
        <p:spPr>
          <a:xfrm>
            <a:off x="5614043" y="5789509"/>
            <a:ext cx="234895" cy="2024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89" dirty="0"/>
          </a:p>
        </p:txBody>
      </p:sp>
      <p:sp>
        <p:nvSpPr>
          <p:cNvPr id="101" name="Shape 21036">
            <a:extLst>
              <a:ext uri="{FF2B5EF4-FFF2-40B4-BE49-F238E27FC236}">
                <a16:creationId xmlns:a16="http://schemas.microsoft.com/office/drawing/2014/main" id="{3807E460-89AC-4D35-BB3D-F903E379FDE1}"/>
              </a:ext>
            </a:extLst>
          </p:cNvPr>
          <p:cNvSpPr/>
          <p:nvPr/>
        </p:nvSpPr>
        <p:spPr>
          <a:xfrm>
            <a:off x="5485401" y="6009680"/>
            <a:ext cx="492180" cy="2454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lang="en-US" sz="1240" b="1" dirty="0">
                <a:solidFill>
                  <a:schemeClr val="tx2"/>
                </a:solidFill>
                <a:latin typeface="+mn-lt"/>
                <a:cs typeface="Poppins" pitchFamily="2" charset="77"/>
              </a:rPr>
              <a:t>Today</a:t>
            </a:r>
            <a:endParaRPr sz="1240" b="1" dirty="0">
              <a:solidFill>
                <a:schemeClr val="tx2"/>
              </a:solidFill>
              <a:latin typeface="+mn-lt"/>
              <a:cs typeface="Poppins" pitchFamily="2" charset="77"/>
            </a:endParaRPr>
          </a:p>
        </p:txBody>
      </p:sp>
    </p:spTree>
    <p:extLst>
      <p:ext uri="{BB962C8B-B14F-4D97-AF65-F5344CB8AC3E}">
        <p14:creationId xmlns:p14="http://schemas.microsoft.com/office/powerpoint/2010/main" val="125023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990D7-8FD6-4BB8-9ED7-C9282689A9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43C359A-D33E-4ECC-A735-5585D80BD2F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FF2AE75-5869-4B20-884C-68CA970862B4}"/>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663DA7A3-906B-4BE2-86DF-0E5B9871268A}"/>
              </a:ext>
            </a:extLst>
          </p:cNvPr>
          <p:cNvSpPr>
            <a:spLocks noGrp="1"/>
          </p:cNvSpPr>
          <p:nvPr>
            <p:ph type="title"/>
          </p:nvPr>
        </p:nvSpPr>
        <p:spPr/>
        <p:txBody>
          <a:bodyPr/>
          <a:lstStyle/>
          <a:p>
            <a:r>
              <a:rPr lang="en-ZA" dirty="0"/>
              <a:t>Three Years by Quarter GANTT</a:t>
            </a:r>
          </a:p>
        </p:txBody>
      </p:sp>
      <p:sp>
        <p:nvSpPr>
          <p:cNvPr id="6" name="Text Placeholder 5">
            <a:extLst>
              <a:ext uri="{FF2B5EF4-FFF2-40B4-BE49-F238E27FC236}">
                <a16:creationId xmlns:a16="http://schemas.microsoft.com/office/drawing/2014/main" id="{AE1EE879-B50A-4F32-AF4A-9629CBDDFA65}"/>
              </a:ext>
            </a:extLst>
          </p:cNvPr>
          <p:cNvSpPr>
            <a:spLocks noGrp="1"/>
          </p:cNvSpPr>
          <p:nvPr>
            <p:ph type="body" sz="quarter" idx="13"/>
          </p:nvPr>
        </p:nvSpPr>
        <p:spPr/>
        <p:txBody>
          <a:bodyPr/>
          <a:lstStyle/>
          <a:p>
            <a:endParaRPr lang="en-ZA"/>
          </a:p>
        </p:txBody>
      </p:sp>
      <p:grpSp>
        <p:nvGrpSpPr>
          <p:cNvPr id="106" name="Group 105">
            <a:extLst>
              <a:ext uri="{FF2B5EF4-FFF2-40B4-BE49-F238E27FC236}">
                <a16:creationId xmlns:a16="http://schemas.microsoft.com/office/drawing/2014/main" id="{CAF46156-0D5D-492D-B1C4-DFD7238421EB}"/>
              </a:ext>
            </a:extLst>
          </p:cNvPr>
          <p:cNvGrpSpPr/>
          <p:nvPr/>
        </p:nvGrpSpPr>
        <p:grpSpPr>
          <a:xfrm>
            <a:off x="1224170" y="1803873"/>
            <a:ext cx="8949640" cy="4454675"/>
            <a:chOff x="993350" y="1645742"/>
            <a:chExt cx="9455190" cy="4706311"/>
          </a:xfrm>
        </p:grpSpPr>
        <p:sp>
          <p:nvSpPr>
            <p:cNvPr id="7" name="Rectangle 6">
              <a:extLst>
                <a:ext uri="{FF2B5EF4-FFF2-40B4-BE49-F238E27FC236}">
                  <a16:creationId xmlns:a16="http://schemas.microsoft.com/office/drawing/2014/main" id="{4686CAC1-11B8-41CB-9B7E-F15192583759}"/>
                </a:ext>
              </a:extLst>
            </p:cNvPr>
            <p:cNvSpPr/>
            <p:nvPr/>
          </p:nvSpPr>
          <p:spPr>
            <a:xfrm>
              <a:off x="7336243" y="5138242"/>
              <a:ext cx="1553944" cy="3189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ectangle 7">
              <a:extLst>
                <a:ext uri="{FF2B5EF4-FFF2-40B4-BE49-F238E27FC236}">
                  <a16:creationId xmlns:a16="http://schemas.microsoft.com/office/drawing/2014/main" id="{06236B13-F031-4621-B9BE-53015FFEC5D9}"/>
                </a:ext>
              </a:extLst>
            </p:cNvPr>
            <p:cNvSpPr/>
            <p:nvPr/>
          </p:nvSpPr>
          <p:spPr>
            <a:xfrm>
              <a:off x="6814184" y="4821734"/>
              <a:ext cx="1035308" cy="313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ectangle 8">
              <a:extLst>
                <a:ext uri="{FF2B5EF4-FFF2-40B4-BE49-F238E27FC236}">
                  <a16:creationId xmlns:a16="http://schemas.microsoft.com/office/drawing/2014/main" id="{2C69E807-3E5F-4787-960B-EB4A4438392F}"/>
                </a:ext>
              </a:extLst>
            </p:cNvPr>
            <p:cNvSpPr/>
            <p:nvPr/>
          </p:nvSpPr>
          <p:spPr>
            <a:xfrm>
              <a:off x="5779198" y="4504901"/>
              <a:ext cx="517492" cy="3113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Rectangle 9">
              <a:extLst>
                <a:ext uri="{FF2B5EF4-FFF2-40B4-BE49-F238E27FC236}">
                  <a16:creationId xmlns:a16="http://schemas.microsoft.com/office/drawing/2014/main" id="{88636D53-7970-4B10-B091-E5D8522CEE2F}"/>
                </a:ext>
              </a:extLst>
            </p:cNvPr>
            <p:cNvSpPr/>
            <p:nvPr/>
          </p:nvSpPr>
          <p:spPr>
            <a:xfrm>
              <a:off x="6812879" y="3534494"/>
              <a:ext cx="2075840" cy="3204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ectangle 10">
              <a:extLst>
                <a:ext uri="{FF2B5EF4-FFF2-40B4-BE49-F238E27FC236}">
                  <a16:creationId xmlns:a16="http://schemas.microsoft.com/office/drawing/2014/main" id="{3B4E24B6-0DE4-468F-A834-11ED1AAFFAAE}"/>
                </a:ext>
              </a:extLst>
            </p:cNvPr>
            <p:cNvSpPr/>
            <p:nvPr/>
          </p:nvSpPr>
          <p:spPr>
            <a:xfrm>
              <a:off x="5777890" y="3215275"/>
              <a:ext cx="1553944" cy="317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Rectangle 11">
              <a:extLst>
                <a:ext uri="{FF2B5EF4-FFF2-40B4-BE49-F238E27FC236}">
                  <a16:creationId xmlns:a16="http://schemas.microsoft.com/office/drawing/2014/main" id="{EC26498A-F02F-47F3-93EA-C5CA79EBB773}"/>
                </a:ext>
              </a:extLst>
            </p:cNvPr>
            <p:cNvSpPr/>
            <p:nvPr/>
          </p:nvSpPr>
          <p:spPr>
            <a:xfrm>
              <a:off x="5255830" y="2903800"/>
              <a:ext cx="1035308" cy="3102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ectangle 12">
              <a:extLst>
                <a:ext uri="{FF2B5EF4-FFF2-40B4-BE49-F238E27FC236}">
                  <a16:creationId xmlns:a16="http://schemas.microsoft.com/office/drawing/2014/main" id="{C347E16E-08D4-43E5-83E1-7D69952ADAB5}"/>
                </a:ext>
              </a:extLst>
            </p:cNvPr>
            <p:cNvSpPr/>
            <p:nvPr/>
          </p:nvSpPr>
          <p:spPr>
            <a:xfrm>
              <a:off x="4220844" y="2579815"/>
              <a:ext cx="1551172" cy="3239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Rectangle 13">
              <a:extLst>
                <a:ext uri="{FF2B5EF4-FFF2-40B4-BE49-F238E27FC236}">
                  <a16:creationId xmlns:a16="http://schemas.microsoft.com/office/drawing/2014/main" id="{16976BF9-A2E6-4C17-A299-6111C566A889}"/>
                </a:ext>
              </a:extLst>
            </p:cNvPr>
            <p:cNvSpPr/>
            <p:nvPr/>
          </p:nvSpPr>
          <p:spPr>
            <a:xfrm>
              <a:off x="996286" y="4171482"/>
              <a:ext cx="9452254" cy="320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ectangle 14">
              <a:extLst>
                <a:ext uri="{FF2B5EF4-FFF2-40B4-BE49-F238E27FC236}">
                  <a16:creationId xmlns:a16="http://schemas.microsoft.com/office/drawing/2014/main" id="{2703393D-A424-4154-88BC-4154960EAB0A}"/>
                </a:ext>
              </a:extLst>
            </p:cNvPr>
            <p:cNvSpPr/>
            <p:nvPr/>
          </p:nvSpPr>
          <p:spPr>
            <a:xfrm>
              <a:off x="996286" y="2252430"/>
              <a:ext cx="9452254" cy="320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Rectangle 15">
              <a:extLst>
                <a:ext uri="{FF2B5EF4-FFF2-40B4-BE49-F238E27FC236}">
                  <a16:creationId xmlns:a16="http://schemas.microsoft.com/office/drawing/2014/main" id="{397E2F99-0D45-46B6-BEDF-0DF9459D1B4E}"/>
                </a:ext>
              </a:extLst>
            </p:cNvPr>
            <p:cNvSpPr/>
            <p:nvPr/>
          </p:nvSpPr>
          <p:spPr>
            <a:xfrm>
              <a:off x="4218069" y="1966192"/>
              <a:ext cx="518961" cy="2862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ectangle 16">
              <a:extLst>
                <a:ext uri="{FF2B5EF4-FFF2-40B4-BE49-F238E27FC236}">
                  <a16:creationId xmlns:a16="http://schemas.microsoft.com/office/drawing/2014/main" id="{069CE7A5-66D4-47FE-9446-E6B6C5C3F987}"/>
                </a:ext>
              </a:extLst>
            </p:cNvPr>
            <p:cNvSpPr/>
            <p:nvPr/>
          </p:nvSpPr>
          <p:spPr>
            <a:xfrm>
              <a:off x="4737030" y="1966192"/>
              <a:ext cx="518961" cy="286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ectangle 17">
              <a:extLst>
                <a:ext uri="{FF2B5EF4-FFF2-40B4-BE49-F238E27FC236}">
                  <a16:creationId xmlns:a16="http://schemas.microsoft.com/office/drawing/2014/main" id="{70973DC2-DA38-4C36-9714-36A6B6A0C102}"/>
                </a:ext>
              </a:extLst>
            </p:cNvPr>
            <p:cNvSpPr/>
            <p:nvPr/>
          </p:nvSpPr>
          <p:spPr>
            <a:xfrm>
              <a:off x="5255992" y="1966192"/>
              <a:ext cx="518961" cy="2862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ectangle 18">
              <a:extLst>
                <a:ext uri="{FF2B5EF4-FFF2-40B4-BE49-F238E27FC236}">
                  <a16:creationId xmlns:a16="http://schemas.microsoft.com/office/drawing/2014/main" id="{D03B4689-48F2-4CC3-876E-0167BE68CA21}"/>
                </a:ext>
              </a:extLst>
            </p:cNvPr>
            <p:cNvSpPr/>
            <p:nvPr/>
          </p:nvSpPr>
          <p:spPr>
            <a:xfrm>
              <a:off x="5774953" y="1966192"/>
              <a:ext cx="518961" cy="286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Rectangle 19">
              <a:extLst>
                <a:ext uri="{FF2B5EF4-FFF2-40B4-BE49-F238E27FC236}">
                  <a16:creationId xmlns:a16="http://schemas.microsoft.com/office/drawing/2014/main" id="{37D717E5-1625-4986-9173-30ED18926DC6}"/>
                </a:ext>
              </a:extLst>
            </p:cNvPr>
            <p:cNvSpPr/>
            <p:nvPr/>
          </p:nvSpPr>
          <p:spPr>
            <a:xfrm>
              <a:off x="6293914" y="1966192"/>
              <a:ext cx="518961" cy="2862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Rectangle 20">
              <a:extLst>
                <a:ext uri="{FF2B5EF4-FFF2-40B4-BE49-F238E27FC236}">
                  <a16:creationId xmlns:a16="http://schemas.microsoft.com/office/drawing/2014/main" id="{A4C0C565-D984-4E7D-94B1-42510394D141}"/>
                </a:ext>
              </a:extLst>
            </p:cNvPr>
            <p:cNvSpPr/>
            <p:nvPr/>
          </p:nvSpPr>
          <p:spPr>
            <a:xfrm>
              <a:off x="6812875" y="1966192"/>
              <a:ext cx="518961" cy="28623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Rectangle 21">
              <a:extLst>
                <a:ext uri="{FF2B5EF4-FFF2-40B4-BE49-F238E27FC236}">
                  <a16:creationId xmlns:a16="http://schemas.microsoft.com/office/drawing/2014/main" id="{A227C165-0488-43C3-816F-22B74E7EE1F0}"/>
                </a:ext>
              </a:extLst>
            </p:cNvPr>
            <p:cNvSpPr/>
            <p:nvPr/>
          </p:nvSpPr>
          <p:spPr>
            <a:xfrm>
              <a:off x="7331836" y="1966192"/>
              <a:ext cx="518961" cy="2862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3" name="Rectangle 22">
              <a:extLst>
                <a:ext uri="{FF2B5EF4-FFF2-40B4-BE49-F238E27FC236}">
                  <a16:creationId xmlns:a16="http://schemas.microsoft.com/office/drawing/2014/main" id="{FAD72DC9-26CE-41A7-84EF-31346B84C262}"/>
                </a:ext>
              </a:extLst>
            </p:cNvPr>
            <p:cNvSpPr/>
            <p:nvPr/>
          </p:nvSpPr>
          <p:spPr>
            <a:xfrm>
              <a:off x="7850798" y="1966192"/>
              <a:ext cx="518961" cy="28623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4" name="Rectangle 23">
              <a:extLst>
                <a:ext uri="{FF2B5EF4-FFF2-40B4-BE49-F238E27FC236}">
                  <a16:creationId xmlns:a16="http://schemas.microsoft.com/office/drawing/2014/main" id="{9F40C171-FD58-4795-8FD0-7B07C295B1A5}"/>
                </a:ext>
              </a:extLst>
            </p:cNvPr>
            <p:cNvSpPr/>
            <p:nvPr/>
          </p:nvSpPr>
          <p:spPr>
            <a:xfrm>
              <a:off x="8369759" y="1966192"/>
              <a:ext cx="518961" cy="28623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5" name="Rectangle 24">
              <a:extLst>
                <a:ext uri="{FF2B5EF4-FFF2-40B4-BE49-F238E27FC236}">
                  <a16:creationId xmlns:a16="http://schemas.microsoft.com/office/drawing/2014/main" id="{386AB89A-2E8E-4FD4-AD67-8762FC319BE4}"/>
                </a:ext>
              </a:extLst>
            </p:cNvPr>
            <p:cNvSpPr/>
            <p:nvPr/>
          </p:nvSpPr>
          <p:spPr>
            <a:xfrm>
              <a:off x="8888720" y="1966192"/>
              <a:ext cx="518961" cy="2862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6" name="Rectangle 25">
              <a:extLst>
                <a:ext uri="{FF2B5EF4-FFF2-40B4-BE49-F238E27FC236}">
                  <a16:creationId xmlns:a16="http://schemas.microsoft.com/office/drawing/2014/main" id="{73F08BFB-C686-4218-9EF3-19300D362BD9}"/>
                </a:ext>
              </a:extLst>
            </p:cNvPr>
            <p:cNvSpPr/>
            <p:nvPr/>
          </p:nvSpPr>
          <p:spPr>
            <a:xfrm>
              <a:off x="9407681" y="1966192"/>
              <a:ext cx="518961" cy="28623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7" name="Rectangle 26">
              <a:extLst>
                <a:ext uri="{FF2B5EF4-FFF2-40B4-BE49-F238E27FC236}">
                  <a16:creationId xmlns:a16="http://schemas.microsoft.com/office/drawing/2014/main" id="{38FCC040-22D5-4A48-BDD4-EF9ADDEA18F0}"/>
                </a:ext>
              </a:extLst>
            </p:cNvPr>
            <p:cNvSpPr/>
            <p:nvPr/>
          </p:nvSpPr>
          <p:spPr>
            <a:xfrm>
              <a:off x="9926643" y="1966192"/>
              <a:ext cx="518961" cy="2862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8" name="TextBox 27">
              <a:extLst>
                <a:ext uri="{FF2B5EF4-FFF2-40B4-BE49-F238E27FC236}">
                  <a16:creationId xmlns:a16="http://schemas.microsoft.com/office/drawing/2014/main" id="{6E9A7F18-F026-47AF-854D-9767F2BC6105}"/>
                </a:ext>
              </a:extLst>
            </p:cNvPr>
            <p:cNvSpPr txBox="1"/>
            <p:nvPr/>
          </p:nvSpPr>
          <p:spPr>
            <a:xfrm>
              <a:off x="4344718" y="1945909"/>
              <a:ext cx="259452" cy="328076"/>
            </a:xfrm>
            <a:prstGeom prst="rect">
              <a:avLst/>
            </a:prstGeom>
            <a:noFill/>
          </p:spPr>
          <p:txBody>
            <a:bodyPr wrap="none" rtlCol="0" anchor="ctr">
              <a:spAutoFit/>
            </a:bodyPr>
            <a:lstStyle/>
            <a:p>
              <a:pPr algn="ctr"/>
              <a:r>
                <a:rPr lang="en-US" sz="1418" b="1" dirty="0">
                  <a:solidFill>
                    <a:schemeClr val="bg1"/>
                  </a:solidFill>
                  <a:cs typeface="Poppins" pitchFamily="2" charset="77"/>
                </a:rPr>
                <a:t>1</a:t>
              </a:r>
            </a:p>
          </p:txBody>
        </p:sp>
        <p:sp>
          <p:nvSpPr>
            <p:cNvPr id="29" name="TextBox 28">
              <a:extLst>
                <a:ext uri="{FF2B5EF4-FFF2-40B4-BE49-F238E27FC236}">
                  <a16:creationId xmlns:a16="http://schemas.microsoft.com/office/drawing/2014/main" id="{7E22AAD6-AFD7-4C6A-B0A2-3A7A35A73A94}"/>
                </a:ext>
              </a:extLst>
            </p:cNvPr>
            <p:cNvSpPr txBox="1"/>
            <p:nvPr/>
          </p:nvSpPr>
          <p:spPr>
            <a:xfrm>
              <a:off x="4846938" y="1945909"/>
              <a:ext cx="295018" cy="328076"/>
            </a:xfrm>
            <a:prstGeom prst="rect">
              <a:avLst/>
            </a:prstGeom>
            <a:noFill/>
          </p:spPr>
          <p:txBody>
            <a:bodyPr wrap="none" rtlCol="0" anchor="ctr">
              <a:spAutoFit/>
            </a:bodyPr>
            <a:lstStyle/>
            <a:p>
              <a:pPr algn="ctr"/>
              <a:r>
                <a:rPr lang="en-US" sz="1418" b="1" dirty="0">
                  <a:solidFill>
                    <a:schemeClr val="bg1"/>
                  </a:solidFill>
                  <a:cs typeface="Poppins" pitchFamily="2" charset="77"/>
                </a:rPr>
                <a:t>2</a:t>
              </a:r>
            </a:p>
          </p:txBody>
        </p:sp>
        <p:sp>
          <p:nvSpPr>
            <p:cNvPr id="30" name="TextBox 29">
              <a:extLst>
                <a:ext uri="{FF2B5EF4-FFF2-40B4-BE49-F238E27FC236}">
                  <a16:creationId xmlns:a16="http://schemas.microsoft.com/office/drawing/2014/main" id="{64BCFD9C-B3AF-44CF-AB56-47D6D8F70FBA}"/>
                </a:ext>
              </a:extLst>
            </p:cNvPr>
            <p:cNvSpPr txBox="1"/>
            <p:nvPr/>
          </p:nvSpPr>
          <p:spPr>
            <a:xfrm>
              <a:off x="5365149" y="1945909"/>
              <a:ext cx="296712" cy="328076"/>
            </a:xfrm>
            <a:prstGeom prst="rect">
              <a:avLst/>
            </a:prstGeom>
            <a:noFill/>
          </p:spPr>
          <p:txBody>
            <a:bodyPr wrap="none" rtlCol="0" anchor="ctr">
              <a:spAutoFit/>
            </a:bodyPr>
            <a:lstStyle/>
            <a:p>
              <a:pPr algn="ctr"/>
              <a:r>
                <a:rPr lang="en-US" sz="1418" b="1" dirty="0">
                  <a:solidFill>
                    <a:schemeClr val="bg1"/>
                  </a:solidFill>
                  <a:cs typeface="Poppins" pitchFamily="2" charset="77"/>
                </a:rPr>
                <a:t>3</a:t>
              </a:r>
            </a:p>
          </p:txBody>
        </p:sp>
        <p:sp>
          <p:nvSpPr>
            <p:cNvPr id="31" name="TextBox 30">
              <a:extLst>
                <a:ext uri="{FF2B5EF4-FFF2-40B4-BE49-F238E27FC236}">
                  <a16:creationId xmlns:a16="http://schemas.microsoft.com/office/drawing/2014/main" id="{EE47686D-B548-475B-A02A-FAEE554949BD}"/>
                </a:ext>
              </a:extLst>
            </p:cNvPr>
            <p:cNvSpPr txBox="1"/>
            <p:nvPr/>
          </p:nvSpPr>
          <p:spPr>
            <a:xfrm>
              <a:off x="5880939" y="1945909"/>
              <a:ext cx="305179" cy="328076"/>
            </a:xfrm>
            <a:prstGeom prst="rect">
              <a:avLst/>
            </a:prstGeom>
            <a:noFill/>
          </p:spPr>
          <p:txBody>
            <a:bodyPr wrap="none" rtlCol="0" anchor="ctr">
              <a:spAutoFit/>
            </a:bodyPr>
            <a:lstStyle/>
            <a:p>
              <a:pPr algn="ctr"/>
              <a:r>
                <a:rPr lang="en-US" sz="1418" b="1" dirty="0">
                  <a:solidFill>
                    <a:schemeClr val="bg1"/>
                  </a:solidFill>
                  <a:cs typeface="Poppins" pitchFamily="2" charset="77"/>
                </a:rPr>
                <a:t>4</a:t>
              </a:r>
            </a:p>
          </p:txBody>
        </p:sp>
        <p:sp>
          <p:nvSpPr>
            <p:cNvPr id="32" name="TextBox 31">
              <a:extLst>
                <a:ext uri="{FF2B5EF4-FFF2-40B4-BE49-F238E27FC236}">
                  <a16:creationId xmlns:a16="http://schemas.microsoft.com/office/drawing/2014/main" id="{36425EB7-36B1-4CD1-B954-F44B9CEDFF33}"/>
                </a:ext>
              </a:extLst>
            </p:cNvPr>
            <p:cNvSpPr txBox="1"/>
            <p:nvPr/>
          </p:nvSpPr>
          <p:spPr>
            <a:xfrm>
              <a:off x="10036991" y="1945909"/>
              <a:ext cx="305179" cy="328076"/>
            </a:xfrm>
            <a:prstGeom prst="rect">
              <a:avLst/>
            </a:prstGeom>
            <a:noFill/>
          </p:spPr>
          <p:txBody>
            <a:bodyPr wrap="none" rtlCol="0" anchor="ctr">
              <a:spAutoFit/>
            </a:bodyPr>
            <a:lstStyle/>
            <a:p>
              <a:pPr algn="ctr"/>
              <a:r>
                <a:rPr lang="en-US" sz="1418" b="1" dirty="0">
                  <a:solidFill>
                    <a:schemeClr val="bg1"/>
                  </a:solidFill>
                  <a:cs typeface="Poppins" pitchFamily="2" charset="77"/>
                </a:rPr>
                <a:t>4</a:t>
              </a:r>
            </a:p>
          </p:txBody>
        </p:sp>
        <p:sp>
          <p:nvSpPr>
            <p:cNvPr id="33" name="TextBox 32">
              <a:extLst>
                <a:ext uri="{FF2B5EF4-FFF2-40B4-BE49-F238E27FC236}">
                  <a16:creationId xmlns:a16="http://schemas.microsoft.com/office/drawing/2014/main" id="{74251692-D150-450F-9147-D0ECDE4771C8}"/>
                </a:ext>
              </a:extLst>
            </p:cNvPr>
            <p:cNvSpPr txBox="1"/>
            <p:nvPr/>
          </p:nvSpPr>
          <p:spPr>
            <a:xfrm>
              <a:off x="7440775" y="1945909"/>
              <a:ext cx="296712" cy="328076"/>
            </a:xfrm>
            <a:prstGeom prst="rect">
              <a:avLst/>
            </a:prstGeom>
            <a:noFill/>
          </p:spPr>
          <p:txBody>
            <a:bodyPr wrap="none" rtlCol="0" anchor="ctr">
              <a:spAutoFit/>
            </a:bodyPr>
            <a:lstStyle/>
            <a:p>
              <a:pPr algn="ctr"/>
              <a:r>
                <a:rPr lang="en-US" sz="1418" b="1" dirty="0">
                  <a:solidFill>
                    <a:schemeClr val="bg1"/>
                  </a:solidFill>
                  <a:cs typeface="Poppins" pitchFamily="2" charset="77"/>
                </a:rPr>
                <a:t>3</a:t>
              </a:r>
            </a:p>
          </p:txBody>
        </p:sp>
        <p:sp>
          <p:nvSpPr>
            <p:cNvPr id="34" name="TextBox 33">
              <a:extLst>
                <a:ext uri="{FF2B5EF4-FFF2-40B4-BE49-F238E27FC236}">
                  <a16:creationId xmlns:a16="http://schemas.microsoft.com/office/drawing/2014/main" id="{D4E76116-C7C1-476E-B0DC-89E8447E07D2}"/>
                </a:ext>
              </a:extLst>
            </p:cNvPr>
            <p:cNvSpPr txBox="1"/>
            <p:nvPr/>
          </p:nvSpPr>
          <p:spPr>
            <a:xfrm>
              <a:off x="7954939" y="1945909"/>
              <a:ext cx="305179" cy="328076"/>
            </a:xfrm>
            <a:prstGeom prst="rect">
              <a:avLst/>
            </a:prstGeom>
            <a:noFill/>
          </p:spPr>
          <p:txBody>
            <a:bodyPr wrap="none" rtlCol="0" anchor="ctr">
              <a:spAutoFit/>
            </a:bodyPr>
            <a:lstStyle/>
            <a:p>
              <a:pPr algn="ctr"/>
              <a:r>
                <a:rPr lang="en-US" sz="1418" b="1" dirty="0">
                  <a:solidFill>
                    <a:schemeClr val="bg1"/>
                  </a:solidFill>
                  <a:cs typeface="Poppins" pitchFamily="2" charset="77"/>
                </a:rPr>
                <a:t>4</a:t>
              </a:r>
            </a:p>
          </p:txBody>
        </p:sp>
        <p:sp>
          <p:nvSpPr>
            <p:cNvPr id="35" name="TextBox 34">
              <a:extLst>
                <a:ext uri="{FF2B5EF4-FFF2-40B4-BE49-F238E27FC236}">
                  <a16:creationId xmlns:a16="http://schemas.microsoft.com/office/drawing/2014/main" id="{8F1958F6-406F-445D-8D17-0CCB883C4EE4}"/>
                </a:ext>
              </a:extLst>
            </p:cNvPr>
            <p:cNvSpPr txBox="1"/>
            <p:nvPr/>
          </p:nvSpPr>
          <p:spPr>
            <a:xfrm>
              <a:off x="8506089" y="1945909"/>
              <a:ext cx="259452" cy="328076"/>
            </a:xfrm>
            <a:prstGeom prst="rect">
              <a:avLst/>
            </a:prstGeom>
            <a:noFill/>
          </p:spPr>
          <p:txBody>
            <a:bodyPr wrap="none" rtlCol="0" anchor="ctr">
              <a:spAutoFit/>
            </a:bodyPr>
            <a:lstStyle/>
            <a:p>
              <a:pPr algn="ctr"/>
              <a:r>
                <a:rPr lang="en-US" sz="1418" b="1" dirty="0">
                  <a:solidFill>
                    <a:schemeClr val="bg1"/>
                  </a:solidFill>
                  <a:cs typeface="Poppins" pitchFamily="2" charset="77"/>
                </a:rPr>
                <a:t>1</a:t>
              </a:r>
            </a:p>
          </p:txBody>
        </p:sp>
        <p:sp>
          <p:nvSpPr>
            <p:cNvPr id="36" name="TextBox 35">
              <a:extLst>
                <a:ext uri="{FF2B5EF4-FFF2-40B4-BE49-F238E27FC236}">
                  <a16:creationId xmlns:a16="http://schemas.microsoft.com/office/drawing/2014/main" id="{04E1BB86-E055-45AC-A3E3-299232A70537}"/>
                </a:ext>
              </a:extLst>
            </p:cNvPr>
            <p:cNvSpPr txBox="1"/>
            <p:nvPr/>
          </p:nvSpPr>
          <p:spPr>
            <a:xfrm>
              <a:off x="9003334" y="1945909"/>
              <a:ext cx="295018" cy="328076"/>
            </a:xfrm>
            <a:prstGeom prst="rect">
              <a:avLst/>
            </a:prstGeom>
            <a:noFill/>
          </p:spPr>
          <p:txBody>
            <a:bodyPr wrap="none" rtlCol="0" anchor="ctr">
              <a:spAutoFit/>
            </a:bodyPr>
            <a:lstStyle/>
            <a:p>
              <a:pPr algn="ctr"/>
              <a:r>
                <a:rPr lang="en-US" sz="1418" b="1" dirty="0">
                  <a:solidFill>
                    <a:schemeClr val="bg1"/>
                  </a:solidFill>
                  <a:cs typeface="Poppins" pitchFamily="2" charset="77"/>
                </a:rPr>
                <a:t>2</a:t>
              </a:r>
            </a:p>
          </p:txBody>
        </p:sp>
        <p:sp>
          <p:nvSpPr>
            <p:cNvPr id="37" name="TextBox 36">
              <a:extLst>
                <a:ext uri="{FF2B5EF4-FFF2-40B4-BE49-F238E27FC236}">
                  <a16:creationId xmlns:a16="http://schemas.microsoft.com/office/drawing/2014/main" id="{3461540F-EBA2-4A13-8347-7D654D89D939}"/>
                </a:ext>
              </a:extLst>
            </p:cNvPr>
            <p:cNvSpPr txBox="1"/>
            <p:nvPr/>
          </p:nvSpPr>
          <p:spPr>
            <a:xfrm>
              <a:off x="6420266" y="1945909"/>
              <a:ext cx="259452" cy="328076"/>
            </a:xfrm>
            <a:prstGeom prst="rect">
              <a:avLst/>
            </a:prstGeom>
            <a:noFill/>
          </p:spPr>
          <p:txBody>
            <a:bodyPr wrap="none" rtlCol="0" anchor="ctr">
              <a:spAutoFit/>
            </a:bodyPr>
            <a:lstStyle/>
            <a:p>
              <a:pPr algn="ctr"/>
              <a:r>
                <a:rPr lang="en-US" sz="1418" b="1" dirty="0">
                  <a:solidFill>
                    <a:schemeClr val="bg1"/>
                  </a:solidFill>
                  <a:cs typeface="Poppins" pitchFamily="2" charset="77"/>
                </a:rPr>
                <a:t>1</a:t>
              </a:r>
            </a:p>
          </p:txBody>
        </p:sp>
        <p:sp>
          <p:nvSpPr>
            <p:cNvPr id="38" name="TextBox 37">
              <a:extLst>
                <a:ext uri="{FF2B5EF4-FFF2-40B4-BE49-F238E27FC236}">
                  <a16:creationId xmlns:a16="http://schemas.microsoft.com/office/drawing/2014/main" id="{4A7B17A9-2102-4386-BB72-59BC9D38B80E}"/>
                </a:ext>
              </a:extLst>
            </p:cNvPr>
            <p:cNvSpPr txBox="1"/>
            <p:nvPr/>
          </p:nvSpPr>
          <p:spPr>
            <a:xfrm>
              <a:off x="6925693" y="1945909"/>
              <a:ext cx="295018" cy="328076"/>
            </a:xfrm>
            <a:prstGeom prst="rect">
              <a:avLst/>
            </a:prstGeom>
            <a:noFill/>
          </p:spPr>
          <p:txBody>
            <a:bodyPr wrap="none" rtlCol="0" anchor="ctr">
              <a:spAutoFit/>
            </a:bodyPr>
            <a:lstStyle/>
            <a:p>
              <a:pPr algn="ctr"/>
              <a:r>
                <a:rPr lang="en-US" sz="1418" b="1" dirty="0">
                  <a:solidFill>
                    <a:schemeClr val="bg1"/>
                  </a:solidFill>
                  <a:cs typeface="Poppins" pitchFamily="2" charset="77"/>
                </a:rPr>
                <a:t>2</a:t>
              </a:r>
            </a:p>
          </p:txBody>
        </p:sp>
        <p:sp>
          <p:nvSpPr>
            <p:cNvPr id="39" name="TextBox 38">
              <a:extLst>
                <a:ext uri="{FF2B5EF4-FFF2-40B4-BE49-F238E27FC236}">
                  <a16:creationId xmlns:a16="http://schemas.microsoft.com/office/drawing/2014/main" id="{D8479A8F-D9CA-4989-B12D-190003835AED}"/>
                </a:ext>
              </a:extLst>
            </p:cNvPr>
            <p:cNvSpPr txBox="1"/>
            <p:nvPr/>
          </p:nvSpPr>
          <p:spPr>
            <a:xfrm>
              <a:off x="9519329" y="1945909"/>
              <a:ext cx="296712" cy="328076"/>
            </a:xfrm>
            <a:prstGeom prst="rect">
              <a:avLst/>
            </a:prstGeom>
            <a:noFill/>
          </p:spPr>
          <p:txBody>
            <a:bodyPr wrap="none" rtlCol="0" anchor="ctr">
              <a:spAutoFit/>
            </a:bodyPr>
            <a:lstStyle/>
            <a:p>
              <a:pPr algn="ctr"/>
              <a:r>
                <a:rPr lang="en-US" sz="1418" b="1" dirty="0">
                  <a:solidFill>
                    <a:schemeClr val="bg1"/>
                  </a:solidFill>
                  <a:cs typeface="Poppins" pitchFamily="2" charset="77"/>
                </a:rPr>
                <a:t>3</a:t>
              </a:r>
            </a:p>
          </p:txBody>
        </p:sp>
        <p:sp>
          <p:nvSpPr>
            <p:cNvPr id="40" name="Rectangle 39">
              <a:extLst>
                <a:ext uri="{FF2B5EF4-FFF2-40B4-BE49-F238E27FC236}">
                  <a16:creationId xmlns:a16="http://schemas.microsoft.com/office/drawing/2014/main" id="{971453D5-4DF4-434A-A8DC-2552D6E62149}"/>
                </a:ext>
              </a:extLst>
            </p:cNvPr>
            <p:cNvSpPr/>
            <p:nvPr/>
          </p:nvSpPr>
          <p:spPr>
            <a:xfrm>
              <a:off x="4218069" y="1645742"/>
              <a:ext cx="2075844" cy="320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1" name="TextBox 40">
              <a:extLst>
                <a:ext uri="{FF2B5EF4-FFF2-40B4-BE49-F238E27FC236}">
                  <a16:creationId xmlns:a16="http://schemas.microsoft.com/office/drawing/2014/main" id="{CA57E313-B5E9-4DE7-BE49-B69FA93E753F}"/>
                </a:ext>
              </a:extLst>
            </p:cNvPr>
            <p:cNvSpPr txBox="1"/>
            <p:nvPr/>
          </p:nvSpPr>
          <p:spPr>
            <a:xfrm>
              <a:off x="4977984" y="1652792"/>
              <a:ext cx="564293" cy="328076"/>
            </a:xfrm>
            <a:prstGeom prst="rect">
              <a:avLst/>
            </a:prstGeom>
            <a:noFill/>
          </p:spPr>
          <p:txBody>
            <a:bodyPr wrap="none" rtlCol="0" anchor="ctr">
              <a:spAutoFit/>
            </a:bodyPr>
            <a:lstStyle/>
            <a:p>
              <a:pPr algn="ctr"/>
              <a:r>
                <a:rPr lang="en-US" sz="1418" b="1" dirty="0">
                  <a:solidFill>
                    <a:schemeClr val="bg1"/>
                  </a:solidFill>
                  <a:cs typeface="Poppins" pitchFamily="2" charset="77"/>
                </a:rPr>
                <a:t>2019</a:t>
              </a:r>
            </a:p>
          </p:txBody>
        </p:sp>
        <p:sp>
          <p:nvSpPr>
            <p:cNvPr id="42" name="Rectangle 41">
              <a:extLst>
                <a:ext uri="{FF2B5EF4-FFF2-40B4-BE49-F238E27FC236}">
                  <a16:creationId xmlns:a16="http://schemas.microsoft.com/office/drawing/2014/main" id="{61E9616A-6850-49D6-9226-3F9BF079CBAD}"/>
                </a:ext>
              </a:extLst>
            </p:cNvPr>
            <p:cNvSpPr/>
            <p:nvPr/>
          </p:nvSpPr>
          <p:spPr>
            <a:xfrm>
              <a:off x="6293914" y="1645742"/>
              <a:ext cx="2075844" cy="320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3" name="TextBox 42">
              <a:extLst>
                <a:ext uri="{FF2B5EF4-FFF2-40B4-BE49-F238E27FC236}">
                  <a16:creationId xmlns:a16="http://schemas.microsoft.com/office/drawing/2014/main" id="{AD0E92C4-0488-4D43-972D-4B40D6730288}"/>
                </a:ext>
              </a:extLst>
            </p:cNvPr>
            <p:cNvSpPr txBox="1"/>
            <p:nvPr/>
          </p:nvSpPr>
          <p:spPr>
            <a:xfrm>
              <a:off x="7031810" y="1652792"/>
              <a:ext cx="608325" cy="328076"/>
            </a:xfrm>
            <a:prstGeom prst="rect">
              <a:avLst/>
            </a:prstGeom>
            <a:noFill/>
          </p:spPr>
          <p:txBody>
            <a:bodyPr wrap="none" rtlCol="0" anchor="ctr">
              <a:spAutoFit/>
            </a:bodyPr>
            <a:lstStyle/>
            <a:p>
              <a:pPr algn="ctr"/>
              <a:r>
                <a:rPr lang="en-US" sz="1418" b="1" dirty="0">
                  <a:solidFill>
                    <a:schemeClr val="bg1"/>
                  </a:solidFill>
                  <a:cs typeface="Poppins" pitchFamily="2" charset="77"/>
                </a:rPr>
                <a:t>2020</a:t>
              </a:r>
            </a:p>
          </p:txBody>
        </p:sp>
        <p:sp>
          <p:nvSpPr>
            <p:cNvPr id="44" name="Rectangle 43">
              <a:extLst>
                <a:ext uri="{FF2B5EF4-FFF2-40B4-BE49-F238E27FC236}">
                  <a16:creationId xmlns:a16="http://schemas.microsoft.com/office/drawing/2014/main" id="{29B3F156-48A3-4A05-A7CA-CA61C507AB62}"/>
                </a:ext>
              </a:extLst>
            </p:cNvPr>
            <p:cNvSpPr/>
            <p:nvPr/>
          </p:nvSpPr>
          <p:spPr>
            <a:xfrm>
              <a:off x="8369760" y="1645742"/>
              <a:ext cx="2075844" cy="3204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5" name="TextBox 44">
              <a:extLst>
                <a:ext uri="{FF2B5EF4-FFF2-40B4-BE49-F238E27FC236}">
                  <a16:creationId xmlns:a16="http://schemas.microsoft.com/office/drawing/2014/main" id="{1C8ED847-4F13-40B9-9E37-F184E5EEA7CF}"/>
                </a:ext>
              </a:extLst>
            </p:cNvPr>
            <p:cNvSpPr txBox="1"/>
            <p:nvPr/>
          </p:nvSpPr>
          <p:spPr>
            <a:xfrm>
              <a:off x="9128827" y="1652792"/>
              <a:ext cx="565986" cy="328076"/>
            </a:xfrm>
            <a:prstGeom prst="rect">
              <a:avLst/>
            </a:prstGeom>
            <a:noFill/>
          </p:spPr>
          <p:txBody>
            <a:bodyPr wrap="none" rtlCol="0" anchor="ctr">
              <a:spAutoFit/>
            </a:bodyPr>
            <a:lstStyle/>
            <a:p>
              <a:pPr algn="ctr"/>
              <a:r>
                <a:rPr lang="en-US" sz="1418" b="1" dirty="0">
                  <a:solidFill>
                    <a:schemeClr val="bg1"/>
                  </a:solidFill>
                  <a:cs typeface="Poppins" pitchFamily="2" charset="77"/>
                </a:rPr>
                <a:t>2021</a:t>
              </a:r>
            </a:p>
          </p:txBody>
        </p:sp>
        <p:sp>
          <p:nvSpPr>
            <p:cNvPr id="46" name="Rectangle 45">
              <a:extLst>
                <a:ext uri="{FF2B5EF4-FFF2-40B4-BE49-F238E27FC236}">
                  <a16:creationId xmlns:a16="http://schemas.microsoft.com/office/drawing/2014/main" id="{471F3FD0-EBDE-495C-B387-D26C2F07F353}"/>
                </a:ext>
              </a:extLst>
            </p:cNvPr>
            <p:cNvSpPr/>
            <p:nvPr/>
          </p:nvSpPr>
          <p:spPr>
            <a:xfrm>
              <a:off x="993350" y="1645742"/>
              <a:ext cx="2075843" cy="60668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7" name="Rectangle 46">
              <a:extLst>
                <a:ext uri="{FF2B5EF4-FFF2-40B4-BE49-F238E27FC236}">
                  <a16:creationId xmlns:a16="http://schemas.microsoft.com/office/drawing/2014/main" id="{5D6497E4-0AE9-45C2-872A-17D665D02E93}"/>
                </a:ext>
              </a:extLst>
            </p:cNvPr>
            <p:cNvSpPr/>
            <p:nvPr/>
          </p:nvSpPr>
          <p:spPr>
            <a:xfrm>
              <a:off x="3069195" y="1645742"/>
              <a:ext cx="1148712" cy="6066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8" name="TextBox 47">
              <a:extLst>
                <a:ext uri="{FF2B5EF4-FFF2-40B4-BE49-F238E27FC236}">
                  <a16:creationId xmlns:a16="http://schemas.microsoft.com/office/drawing/2014/main" id="{4E6B354D-9714-4073-AB23-726CBA2267F4}"/>
                </a:ext>
              </a:extLst>
            </p:cNvPr>
            <p:cNvSpPr txBox="1"/>
            <p:nvPr/>
          </p:nvSpPr>
          <p:spPr>
            <a:xfrm>
              <a:off x="1616777" y="1781273"/>
              <a:ext cx="823407" cy="328076"/>
            </a:xfrm>
            <a:prstGeom prst="rect">
              <a:avLst/>
            </a:prstGeom>
            <a:noFill/>
          </p:spPr>
          <p:txBody>
            <a:bodyPr wrap="none" rtlCol="0" anchor="ctr">
              <a:spAutoFit/>
            </a:bodyPr>
            <a:lstStyle/>
            <a:p>
              <a:pPr algn="ctr"/>
              <a:r>
                <a:rPr lang="en-US" sz="1418" b="1" dirty="0">
                  <a:solidFill>
                    <a:schemeClr val="bg1"/>
                  </a:solidFill>
                  <a:cs typeface="Poppins" pitchFamily="2" charset="77"/>
                </a:rPr>
                <a:t>Activity</a:t>
              </a:r>
            </a:p>
          </p:txBody>
        </p:sp>
        <p:sp>
          <p:nvSpPr>
            <p:cNvPr id="49" name="TextBox 48">
              <a:extLst>
                <a:ext uri="{FF2B5EF4-FFF2-40B4-BE49-F238E27FC236}">
                  <a16:creationId xmlns:a16="http://schemas.microsoft.com/office/drawing/2014/main" id="{173F4FC7-D354-48A2-AA41-6645CA161FBE}"/>
                </a:ext>
              </a:extLst>
            </p:cNvPr>
            <p:cNvSpPr txBox="1"/>
            <p:nvPr/>
          </p:nvSpPr>
          <p:spPr>
            <a:xfrm>
              <a:off x="3152013" y="1781273"/>
              <a:ext cx="989375" cy="328076"/>
            </a:xfrm>
            <a:prstGeom prst="rect">
              <a:avLst/>
            </a:prstGeom>
            <a:noFill/>
          </p:spPr>
          <p:txBody>
            <a:bodyPr wrap="none" rtlCol="0" anchor="ctr">
              <a:spAutoFit/>
            </a:bodyPr>
            <a:lstStyle/>
            <a:p>
              <a:pPr algn="ctr"/>
              <a:r>
                <a:rPr lang="en-US" sz="1418" b="1" dirty="0">
                  <a:solidFill>
                    <a:schemeClr val="bg1"/>
                  </a:solidFill>
                  <a:cs typeface="Poppins" pitchFamily="2" charset="77"/>
                </a:rPr>
                <a:t>Progress</a:t>
              </a:r>
            </a:p>
          </p:txBody>
        </p:sp>
        <p:cxnSp>
          <p:nvCxnSpPr>
            <p:cNvPr id="50" name="Straight Connector 49">
              <a:extLst>
                <a:ext uri="{FF2B5EF4-FFF2-40B4-BE49-F238E27FC236}">
                  <a16:creationId xmlns:a16="http://schemas.microsoft.com/office/drawing/2014/main" id="{680C979D-CDB4-48E2-ABB3-49E7174A1FFB}"/>
                </a:ext>
              </a:extLst>
            </p:cNvPr>
            <p:cNvCxnSpPr>
              <a:cxnSpLocks/>
            </p:cNvCxnSpPr>
            <p:nvPr/>
          </p:nvCxnSpPr>
          <p:spPr>
            <a:xfrm>
              <a:off x="993350" y="2573145"/>
              <a:ext cx="9452254"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5DBF5-5934-4A88-AE44-4F454B2F6B2C}"/>
                </a:ext>
              </a:extLst>
            </p:cNvPr>
            <p:cNvCxnSpPr>
              <a:cxnSpLocks/>
            </p:cNvCxnSpPr>
            <p:nvPr/>
          </p:nvCxnSpPr>
          <p:spPr>
            <a:xfrm>
              <a:off x="993350" y="2900530"/>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209E06A-49E4-4A11-94CC-0AD355E744B9}"/>
                </a:ext>
              </a:extLst>
            </p:cNvPr>
            <p:cNvCxnSpPr>
              <a:cxnSpLocks/>
            </p:cNvCxnSpPr>
            <p:nvPr/>
          </p:nvCxnSpPr>
          <p:spPr>
            <a:xfrm>
              <a:off x="993350" y="3214045"/>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080B28F-4450-415E-8E35-47893F0D4434}"/>
                </a:ext>
              </a:extLst>
            </p:cNvPr>
            <p:cNvCxnSpPr>
              <a:cxnSpLocks/>
            </p:cNvCxnSpPr>
            <p:nvPr/>
          </p:nvCxnSpPr>
          <p:spPr>
            <a:xfrm>
              <a:off x="993350" y="3534495"/>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F88F10E-A5CA-48F7-BB1E-C2262197BF65}"/>
                </a:ext>
              </a:extLst>
            </p:cNvPr>
            <p:cNvCxnSpPr>
              <a:cxnSpLocks/>
            </p:cNvCxnSpPr>
            <p:nvPr/>
          </p:nvCxnSpPr>
          <p:spPr>
            <a:xfrm>
              <a:off x="993350" y="3854944"/>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931F9F6-3AC7-4820-BB22-AE8E0CD79262}"/>
                </a:ext>
              </a:extLst>
            </p:cNvPr>
            <p:cNvCxnSpPr>
              <a:cxnSpLocks/>
            </p:cNvCxnSpPr>
            <p:nvPr/>
          </p:nvCxnSpPr>
          <p:spPr>
            <a:xfrm>
              <a:off x="993350" y="4175394"/>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9EB03DA-D473-431C-B5F8-50743AB825BF}"/>
                </a:ext>
              </a:extLst>
            </p:cNvPr>
            <p:cNvCxnSpPr>
              <a:cxnSpLocks/>
            </p:cNvCxnSpPr>
            <p:nvPr/>
          </p:nvCxnSpPr>
          <p:spPr>
            <a:xfrm>
              <a:off x="993350" y="4495844"/>
              <a:ext cx="9452254"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943191-8A1B-4687-8CC4-C926908F9723}"/>
                </a:ext>
              </a:extLst>
            </p:cNvPr>
            <p:cNvCxnSpPr>
              <a:cxnSpLocks/>
            </p:cNvCxnSpPr>
            <p:nvPr/>
          </p:nvCxnSpPr>
          <p:spPr>
            <a:xfrm>
              <a:off x="993350" y="4816294"/>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9955E8F-D24D-40EF-AD79-D35E2D51E6C9}"/>
                </a:ext>
              </a:extLst>
            </p:cNvPr>
            <p:cNvCxnSpPr>
              <a:cxnSpLocks/>
            </p:cNvCxnSpPr>
            <p:nvPr/>
          </p:nvCxnSpPr>
          <p:spPr>
            <a:xfrm>
              <a:off x="993350" y="5136744"/>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4658C00-44C7-4DA2-BA92-9D615E5839AF}"/>
                </a:ext>
              </a:extLst>
            </p:cNvPr>
            <p:cNvCxnSpPr>
              <a:cxnSpLocks/>
            </p:cNvCxnSpPr>
            <p:nvPr/>
          </p:nvCxnSpPr>
          <p:spPr>
            <a:xfrm>
              <a:off x="993350" y="5457194"/>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2518C4-1030-4353-921E-47638FAC62CE}"/>
                </a:ext>
              </a:extLst>
            </p:cNvPr>
            <p:cNvCxnSpPr>
              <a:cxnSpLocks/>
            </p:cNvCxnSpPr>
            <p:nvPr/>
          </p:nvCxnSpPr>
          <p:spPr>
            <a:xfrm>
              <a:off x="993350" y="5769819"/>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ED90B6F-A673-4A8F-868C-35773DCA66C5}"/>
                </a:ext>
              </a:extLst>
            </p:cNvPr>
            <p:cNvCxnSpPr>
              <a:cxnSpLocks/>
            </p:cNvCxnSpPr>
            <p:nvPr/>
          </p:nvCxnSpPr>
          <p:spPr>
            <a:xfrm flipV="1">
              <a:off x="3063289"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FCC757-B97C-4456-B355-D6C29FEB60E8}"/>
                </a:ext>
              </a:extLst>
            </p:cNvPr>
            <p:cNvCxnSpPr>
              <a:cxnSpLocks/>
            </p:cNvCxnSpPr>
            <p:nvPr/>
          </p:nvCxnSpPr>
          <p:spPr>
            <a:xfrm flipV="1">
              <a:off x="993350"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A5C86E-E920-4BF0-AAC2-A7072C9E78FC}"/>
                </a:ext>
              </a:extLst>
            </p:cNvPr>
            <p:cNvCxnSpPr>
              <a:cxnSpLocks/>
            </p:cNvCxnSpPr>
            <p:nvPr/>
          </p:nvCxnSpPr>
          <p:spPr>
            <a:xfrm flipV="1">
              <a:off x="4217907"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7E34423-B938-4E1C-B633-09352C9299E7}"/>
                </a:ext>
              </a:extLst>
            </p:cNvPr>
            <p:cNvCxnSpPr>
              <a:cxnSpLocks/>
            </p:cNvCxnSpPr>
            <p:nvPr/>
          </p:nvCxnSpPr>
          <p:spPr>
            <a:xfrm flipV="1">
              <a:off x="4737030"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3851E24-687F-4D10-8614-4067F12F34C6}"/>
                </a:ext>
              </a:extLst>
            </p:cNvPr>
            <p:cNvCxnSpPr>
              <a:cxnSpLocks/>
            </p:cNvCxnSpPr>
            <p:nvPr/>
          </p:nvCxnSpPr>
          <p:spPr>
            <a:xfrm flipV="1">
              <a:off x="5255991"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12DFD8B-4DDF-423F-8A4F-639471542C0D}"/>
                </a:ext>
              </a:extLst>
            </p:cNvPr>
            <p:cNvCxnSpPr>
              <a:cxnSpLocks/>
            </p:cNvCxnSpPr>
            <p:nvPr/>
          </p:nvCxnSpPr>
          <p:spPr>
            <a:xfrm flipV="1">
              <a:off x="5774953"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508E06C-7EAA-4492-A0C1-4E297BF217C4}"/>
                </a:ext>
              </a:extLst>
            </p:cNvPr>
            <p:cNvCxnSpPr>
              <a:cxnSpLocks/>
            </p:cNvCxnSpPr>
            <p:nvPr/>
          </p:nvCxnSpPr>
          <p:spPr>
            <a:xfrm flipV="1">
              <a:off x="6293914"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2145F46-7D1A-41D1-886C-1A7B5727200F}"/>
                </a:ext>
              </a:extLst>
            </p:cNvPr>
            <p:cNvCxnSpPr>
              <a:cxnSpLocks/>
            </p:cNvCxnSpPr>
            <p:nvPr/>
          </p:nvCxnSpPr>
          <p:spPr>
            <a:xfrm flipV="1">
              <a:off x="6812875"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6789E33-DD58-419A-B5CF-272ABDF18D61}"/>
                </a:ext>
              </a:extLst>
            </p:cNvPr>
            <p:cNvCxnSpPr>
              <a:cxnSpLocks/>
            </p:cNvCxnSpPr>
            <p:nvPr/>
          </p:nvCxnSpPr>
          <p:spPr>
            <a:xfrm flipV="1">
              <a:off x="7331836"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0CFC295-C292-41B3-8FE4-4C1BB055C214}"/>
                </a:ext>
              </a:extLst>
            </p:cNvPr>
            <p:cNvCxnSpPr>
              <a:cxnSpLocks/>
            </p:cNvCxnSpPr>
            <p:nvPr/>
          </p:nvCxnSpPr>
          <p:spPr>
            <a:xfrm flipV="1">
              <a:off x="7850798"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B5AA9C2-FCE5-413E-8739-DF8AE785DC54}"/>
                </a:ext>
              </a:extLst>
            </p:cNvPr>
            <p:cNvCxnSpPr>
              <a:cxnSpLocks/>
            </p:cNvCxnSpPr>
            <p:nvPr/>
          </p:nvCxnSpPr>
          <p:spPr>
            <a:xfrm flipV="1">
              <a:off x="8369758"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8372C67-2084-4A97-9AFD-AE73E6C1CD1E}"/>
                </a:ext>
              </a:extLst>
            </p:cNvPr>
            <p:cNvCxnSpPr>
              <a:cxnSpLocks/>
            </p:cNvCxnSpPr>
            <p:nvPr/>
          </p:nvCxnSpPr>
          <p:spPr>
            <a:xfrm flipV="1">
              <a:off x="8888720"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8E7EF27-02B2-4687-B46B-83EEAB207A70}"/>
                </a:ext>
              </a:extLst>
            </p:cNvPr>
            <p:cNvCxnSpPr>
              <a:cxnSpLocks/>
            </p:cNvCxnSpPr>
            <p:nvPr/>
          </p:nvCxnSpPr>
          <p:spPr>
            <a:xfrm flipV="1">
              <a:off x="9407681"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AAC2DBE-656D-4CE9-BE3F-8E95B0BD467E}"/>
                </a:ext>
              </a:extLst>
            </p:cNvPr>
            <p:cNvCxnSpPr>
              <a:cxnSpLocks/>
            </p:cNvCxnSpPr>
            <p:nvPr/>
          </p:nvCxnSpPr>
          <p:spPr>
            <a:xfrm flipV="1">
              <a:off x="9926643"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EEF99BA-8D8B-4055-8E91-33179612E353}"/>
                </a:ext>
              </a:extLst>
            </p:cNvPr>
            <p:cNvCxnSpPr>
              <a:cxnSpLocks/>
            </p:cNvCxnSpPr>
            <p:nvPr/>
          </p:nvCxnSpPr>
          <p:spPr>
            <a:xfrm flipV="1">
              <a:off x="10445604" y="2252431"/>
              <a:ext cx="0" cy="35173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B9B94FE0-36D2-4CE2-817C-6A63D5FF623F}"/>
                </a:ext>
              </a:extLst>
            </p:cNvPr>
            <p:cNvSpPr txBox="1"/>
            <p:nvPr/>
          </p:nvSpPr>
          <p:spPr>
            <a:xfrm>
              <a:off x="1170240" y="2310172"/>
              <a:ext cx="894536" cy="270360"/>
            </a:xfrm>
            <a:prstGeom prst="rect">
              <a:avLst/>
            </a:prstGeom>
            <a:noFill/>
          </p:spPr>
          <p:txBody>
            <a:bodyPr wrap="none" rtlCol="0">
              <a:spAutoFit/>
            </a:bodyPr>
            <a:lstStyle/>
            <a:p>
              <a:r>
                <a:rPr lang="en-US" sz="1063" dirty="0">
                  <a:cs typeface="Poppins Medium" pitchFamily="2" charset="77"/>
                </a:rPr>
                <a:t>Main Task 1</a:t>
              </a:r>
            </a:p>
          </p:txBody>
        </p:sp>
        <p:sp>
          <p:nvSpPr>
            <p:cNvPr id="77" name="TextBox 76">
              <a:extLst>
                <a:ext uri="{FF2B5EF4-FFF2-40B4-BE49-F238E27FC236}">
                  <a16:creationId xmlns:a16="http://schemas.microsoft.com/office/drawing/2014/main" id="{3CA100C4-34BC-45A7-BD5C-016BAAD29C64}"/>
                </a:ext>
              </a:extLst>
            </p:cNvPr>
            <p:cNvSpPr txBox="1"/>
            <p:nvPr/>
          </p:nvSpPr>
          <p:spPr>
            <a:xfrm>
              <a:off x="1170240" y="2634090"/>
              <a:ext cx="1055422" cy="270360"/>
            </a:xfrm>
            <a:prstGeom prst="rect">
              <a:avLst/>
            </a:prstGeom>
            <a:noFill/>
          </p:spPr>
          <p:txBody>
            <a:bodyPr wrap="none" rtlCol="0">
              <a:spAutoFit/>
            </a:bodyPr>
            <a:lstStyle/>
            <a:p>
              <a:r>
                <a:rPr lang="en-US" sz="1063" dirty="0">
                  <a:cs typeface="Poppins Light" pitchFamily="2" charset="77"/>
                </a:rPr>
                <a:t>Subtask Here</a:t>
              </a:r>
            </a:p>
          </p:txBody>
        </p:sp>
        <p:sp>
          <p:nvSpPr>
            <p:cNvPr id="78" name="TextBox 77">
              <a:extLst>
                <a:ext uri="{FF2B5EF4-FFF2-40B4-BE49-F238E27FC236}">
                  <a16:creationId xmlns:a16="http://schemas.microsoft.com/office/drawing/2014/main" id="{99FFA8FA-EA11-4E0A-82DF-71F0B8B31E71}"/>
                </a:ext>
              </a:extLst>
            </p:cNvPr>
            <p:cNvSpPr txBox="1"/>
            <p:nvPr/>
          </p:nvSpPr>
          <p:spPr>
            <a:xfrm>
              <a:off x="1170240" y="2954626"/>
              <a:ext cx="1055422" cy="270360"/>
            </a:xfrm>
            <a:prstGeom prst="rect">
              <a:avLst/>
            </a:prstGeom>
            <a:noFill/>
          </p:spPr>
          <p:txBody>
            <a:bodyPr wrap="none" rtlCol="0">
              <a:spAutoFit/>
            </a:bodyPr>
            <a:lstStyle/>
            <a:p>
              <a:r>
                <a:rPr lang="en-US" sz="1063" dirty="0">
                  <a:cs typeface="Poppins Light" pitchFamily="2" charset="77"/>
                </a:rPr>
                <a:t>Subtask Here</a:t>
              </a:r>
            </a:p>
          </p:txBody>
        </p:sp>
        <p:sp>
          <p:nvSpPr>
            <p:cNvPr id="79" name="TextBox 78">
              <a:extLst>
                <a:ext uri="{FF2B5EF4-FFF2-40B4-BE49-F238E27FC236}">
                  <a16:creationId xmlns:a16="http://schemas.microsoft.com/office/drawing/2014/main" id="{B0DCA5F0-7BF6-4904-BB2D-88D507A678DD}"/>
                </a:ext>
              </a:extLst>
            </p:cNvPr>
            <p:cNvSpPr txBox="1"/>
            <p:nvPr/>
          </p:nvSpPr>
          <p:spPr>
            <a:xfrm>
              <a:off x="1170240" y="3270288"/>
              <a:ext cx="1055422" cy="270360"/>
            </a:xfrm>
            <a:prstGeom prst="rect">
              <a:avLst/>
            </a:prstGeom>
            <a:noFill/>
          </p:spPr>
          <p:txBody>
            <a:bodyPr wrap="none" rtlCol="0">
              <a:spAutoFit/>
            </a:bodyPr>
            <a:lstStyle/>
            <a:p>
              <a:r>
                <a:rPr lang="en-US" sz="1063" dirty="0">
                  <a:cs typeface="Poppins Light" pitchFamily="2" charset="77"/>
                </a:rPr>
                <a:t>Subtask Here</a:t>
              </a:r>
            </a:p>
          </p:txBody>
        </p:sp>
        <p:sp>
          <p:nvSpPr>
            <p:cNvPr id="80" name="TextBox 79">
              <a:extLst>
                <a:ext uri="{FF2B5EF4-FFF2-40B4-BE49-F238E27FC236}">
                  <a16:creationId xmlns:a16="http://schemas.microsoft.com/office/drawing/2014/main" id="{D96CBC61-58BB-4443-A47D-6F8E16229EA8}"/>
                </a:ext>
              </a:extLst>
            </p:cNvPr>
            <p:cNvSpPr txBox="1"/>
            <p:nvPr/>
          </p:nvSpPr>
          <p:spPr>
            <a:xfrm>
              <a:off x="1170240" y="3591461"/>
              <a:ext cx="1055422" cy="270360"/>
            </a:xfrm>
            <a:prstGeom prst="rect">
              <a:avLst/>
            </a:prstGeom>
            <a:noFill/>
          </p:spPr>
          <p:txBody>
            <a:bodyPr wrap="none" rtlCol="0">
              <a:spAutoFit/>
            </a:bodyPr>
            <a:lstStyle/>
            <a:p>
              <a:r>
                <a:rPr lang="en-US" sz="1063" dirty="0">
                  <a:cs typeface="Poppins Light" pitchFamily="2" charset="77"/>
                </a:rPr>
                <a:t>Subtask Here</a:t>
              </a:r>
            </a:p>
          </p:txBody>
        </p:sp>
        <p:sp>
          <p:nvSpPr>
            <p:cNvPr id="81" name="TextBox 80">
              <a:extLst>
                <a:ext uri="{FF2B5EF4-FFF2-40B4-BE49-F238E27FC236}">
                  <a16:creationId xmlns:a16="http://schemas.microsoft.com/office/drawing/2014/main" id="{199CEA33-D634-4A01-9C20-1439B812C57F}"/>
                </a:ext>
              </a:extLst>
            </p:cNvPr>
            <p:cNvSpPr txBox="1"/>
            <p:nvPr/>
          </p:nvSpPr>
          <p:spPr>
            <a:xfrm>
              <a:off x="1170240" y="3910955"/>
              <a:ext cx="1055422" cy="270360"/>
            </a:xfrm>
            <a:prstGeom prst="rect">
              <a:avLst/>
            </a:prstGeom>
            <a:noFill/>
          </p:spPr>
          <p:txBody>
            <a:bodyPr wrap="none" rtlCol="0">
              <a:spAutoFit/>
            </a:bodyPr>
            <a:lstStyle/>
            <a:p>
              <a:r>
                <a:rPr lang="en-US" sz="1063" dirty="0">
                  <a:cs typeface="Poppins Light" pitchFamily="2" charset="77"/>
                </a:rPr>
                <a:t>Subtask Here</a:t>
              </a:r>
            </a:p>
          </p:txBody>
        </p:sp>
        <p:sp>
          <p:nvSpPr>
            <p:cNvPr id="82" name="TextBox 81">
              <a:extLst>
                <a:ext uri="{FF2B5EF4-FFF2-40B4-BE49-F238E27FC236}">
                  <a16:creationId xmlns:a16="http://schemas.microsoft.com/office/drawing/2014/main" id="{A5CEDBF5-88DC-44D1-90A4-2A57489D7A0E}"/>
                </a:ext>
              </a:extLst>
            </p:cNvPr>
            <p:cNvSpPr txBox="1"/>
            <p:nvPr/>
          </p:nvSpPr>
          <p:spPr>
            <a:xfrm>
              <a:off x="1170240" y="4232872"/>
              <a:ext cx="921633" cy="270360"/>
            </a:xfrm>
            <a:prstGeom prst="rect">
              <a:avLst/>
            </a:prstGeom>
            <a:noFill/>
          </p:spPr>
          <p:txBody>
            <a:bodyPr wrap="none" rtlCol="0">
              <a:spAutoFit/>
            </a:bodyPr>
            <a:lstStyle/>
            <a:p>
              <a:r>
                <a:rPr lang="en-US" sz="1063" dirty="0">
                  <a:cs typeface="Poppins Medium" pitchFamily="2" charset="77"/>
                </a:rPr>
                <a:t>Main Task 2</a:t>
              </a:r>
            </a:p>
          </p:txBody>
        </p:sp>
        <p:sp>
          <p:nvSpPr>
            <p:cNvPr id="83" name="TextBox 82">
              <a:extLst>
                <a:ext uri="{FF2B5EF4-FFF2-40B4-BE49-F238E27FC236}">
                  <a16:creationId xmlns:a16="http://schemas.microsoft.com/office/drawing/2014/main" id="{6B623F31-28DB-424F-ABC9-A7A842AE79A3}"/>
                </a:ext>
              </a:extLst>
            </p:cNvPr>
            <p:cNvSpPr txBox="1"/>
            <p:nvPr/>
          </p:nvSpPr>
          <p:spPr>
            <a:xfrm>
              <a:off x="1170240" y="4553321"/>
              <a:ext cx="1055422" cy="270360"/>
            </a:xfrm>
            <a:prstGeom prst="rect">
              <a:avLst/>
            </a:prstGeom>
            <a:noFill/>
          </p:spPr>
          <p:txBody>
            <a:bodyPr wrap="none" rtlCol="0">
              <a:spAutoFit/>
            </a:bodyPr>
            <a:lstStyle/>
            <a:p>
              <a:r>
                <a:rPr lang="en-US" sz="1063" dirty="0">
                  <a:cs typeface="Poppins Light" pitchFamily="2" charset="77"/>
                </a:rPr>
                <a:t>Subtask Here</a:t>
              </a:r>
            </a:p>
          </p:txBody>
        </p:sp>
        <p:sp>
          <p:nvSpPr>
            <p:cNvPr id="84" name="TextBox 83">
              <a:extLst>
                <a:ext uri="{FF2B5EF4-FFF2-40B4-BE49-F238E27FC236}">
                  <a16:creationId xmlns:a16="http://schemas.microsoft.com/office/drawing/2014/main" id="{0196FE40-13AB-4096-B55A-BD15A042AC44}"/>
                </a:ext>
              </a:extLst>
            </p:cNvPr>
            <p:cNvSpPr txBox="1"/>
            <p:nvPr/>
          </p:nvSpPr>
          <p:spPr>
            <a:xfrm>
              <a:off x="1170240" y="4869859"/>
              <a:ext cx="1055422" cy="270360"/>
            </a:xfrm>
            <a:prstGeom prst="rect">
              <a:avLst/>
            </a:prstGeom>
            <a:noFill/>
          </p:spPr>
          <p:txBody>
            <a:bodyPr wrap="none" rtlCol="0">
              <a:spAutoFit/>
            </a:bodyPr>
            <a:lstStyle/>
            <a:p>
              <a:r>
                <a:rPr lang="en-US" sz="1063" dirty="0">
                  <a:cs typeface="Poppins Light" pitchFamily="2" charset="77"/>
                </a:rPr>
                <a:t>Subtask Here</a:t>
              </a:r>
            </a:p>
          </p:txBody>
        </p:sp>
        <p:sp>
          <p:nvSpPr>
            <p:cNvPr id="85" name="TextBox 84">
              <a:extLst>
                <a:ext uri="{FF2B5EF4-FFF2-40B4-BE49-F238E27FC236}">
                  <a16:creationId xmlns:a16="http://schemas.microsoft.com/office/drawing/2014/main" id="{2C8F3DAA-8A51-4BFD-BC98-A1074B070B84}"/>
                </a:ext>
              </a:extLst>
            </p:cNvPr>
            <p:cNvSpPr txBox="1"/>
            <p:nvPr/>
          </p:nvSpPr>
          <p:spPr>
            <a:xfrm>
              <a:off x="1170240" y="5192982"/>
              <a:ext cx="1055422" cy="270360"/>
            </a:xfrm>
            <a:prstGeom prst="rect">
              <a:avLst/>
            </a:prstGeom>
            <a:noFill/>
          </p:spPr>
          <p:txBody>
            <a:bodyPr wrap="none" rtlCol="0">
              <a:spAutoFit/>
            </a:bodyPr>
            <a:lstStyle/>
            <a:p>
              <a:r>
                <a:rPr lang="en-US" sz="1063" dirty="0">
                  <a:cs typeface="Poppins Light" pitchFamily="2" charset="77"/>
                </a:rPr>
                <a:t>Subtask Here</a:t>
              </a:r>
            </a:p>
          </p:txBody>
        </p:sp>
        <p:sp>
          <p:nvSpPr>
            <p:cNvPr id="86" name="TextBox 85">
              <a:extLst>
                <a:ext uri="{FF2B5EF4-FFF2-40B4-BE49-F238E27FC236}">
                  <a16:creationId xmlns:a16="http://schemas.microsoft.com/office/drawing/2014/main" id="{1DA90152-A041-4CF3-9394-2B621CF712FE}"/>
                </a:ext>
              </a:extLst>
            </p:cNvPr>
            <p:cNvSpPr txBox="1"/>
            <p:nvPr/>
          </p:nvSpPr>
          <p:spPr>
            <a:xfrm>
              <a:off x="1170240" y="5514068"/>
              <a:ext cx="1055422" cy="270360"/>
            </a:xfrm>
            <a:prstGeom prst="rect">
              <a:avLst/>
            </a:prstGeom>
            <a:noFill/>
          </p:spPr>
          <p:txBody>
            <a:bodyPr wrap="none" rtlCol="0">
              <a:spAutoFit/>
            </a:bodyPr>
            <a:lstStyle/>
            <a:p>
              <a:r>
                <a:rPr lang="en-US" sz="1063" dirty="0">
                  <a:cs typeface="Poppins Light" pitchFamily="2" charset="77"/>
                </a:rPr>
                <a:t>Subtask Here</a:t>
              </a:r>
            </a:p>
          </p:txBody>
        </p:sp>
        <p:sp>
          <p:nvSpPr>
            <p:cNvPr id="87" name="TextBox 86">
              <a:extLst>
                <a:ext uri="{FF2B5EF4-FFF2-40B4-BE49-F238E27FC236}">
                  <a16:creationId xmlns:a16="http://schemas.microsoft.com/office/drawing/2014/main" id="{503DDFCC-B37C-4A1F-91D2-AE3AC9A2B06A}"/>
                </a:ext>
              </a:extLst>
            </p:cNvPr>
            <p:cNvSpPr txBox="1"/>
            <p:nvPr/>
          </p:nvSpPr>
          <p:spPr>
            <a:xfrm>
              <a:off x="3235859" y="2634090"/>
              <a:ext cx="499937" cy="270360"/>
            </a:xfrm>
            <a:prstGeom prst="rect">
              <a:avLst/>
            </a:prstGeom>
            <a:noFill/>
          </p:spPr>
          <p:txBody>
            <a:bodyPr wrap="none" rtlCol="0">
              <a:spAutoFit/>
            </a:bodyPr>
            <a:lstStyle/>
            <a:p>
              <a:r>
                <a:rPr lang="en-US" sz="1063" dirty="0">
                  <a:cs typeface="Poppins Light" pitchFamily="2" charset="77"/>
                </a:rPr>
                <a:t>100%</a:t>
              </a:r>
            </a:p>
          </p:txBody>
        </p:sp>
        <p:sp>
          <p:nvSpPr>
            <p:cNvPr id="88" name="TextBox 87">
              <a:extLst>
                <a:ext uri="{FF2B5EF4-FFF2-40B4-BE49-F238E27FC236}">
                  <a16:creationId xmlns:a16="http://schemas.microsoft.com/office/drawing/2014/main" id="{9DD3346B-BF2E-4D07-AA6B-2750A5BE047E}"/>
                </a:ext>
              </a:extLst>
            </p:cNvPr>
            <p:cNvSpPr txBox="1"/>
            <p:nvPr/>
          </p:nvSpPr>
          <p:spPr>
            <a:xfrm>
              <a:off x="3235859" y="2954626"/>
              <a:ext cx="445743" cy="270360"/>
            </a:xfrm>
            <a:prstGeom prst="rect">
              <a:avLst/>
            </a:prstGeom>
            <a:noFill/>
          </p:spPr>
          <p:txBody>
            <a:bodyPr wrap="none" rtlCol="0">
              <a:spAutoFit/>
            </a:bodyPr>
            <a:lstStyle/>
            <a:p>
              <a:r>
                <a:rPr lang="en-US" sz="1063" dirty="0">
                  <a:cs typeface="Poppins Light" pitchFamily="2" charset="77"/>
                </a:rPr>
                <a:t>25%</a:t>
              </a:r>
            </a:p>
          </p:txBody>
        </p:sp>
        <p:sp>
          <p:nvSpPr>
            <p:cNvPr id="89" name="TextBox 88">
              <a:extLst>
                <a:ext uri="{FF2B5EF4-FFF2-40B4-BE49-F238E27FC236}">
                  <a16:creationId xmlns:a16="http://schemas.microsoft.com/office/drawing/2014/main" id="{6E19107B-EAA2-4159-887B-B14429F22C47}"/>
                </a:ext>
              </a:extLst>
            </p:cNvPr>
            <p:cNvSpPr txBox="1"/>
            <p:nvPr/>
          </p:nvSpPr>
          <p:spPr>
            <a:xfrm>
              <a:off x="3235859" y="3270288"/>
              <a:ext cx="447438" cy="270360"/>
            </a:xfrm>
            <a:prstGeom prst="rect">
              <a:avLst/>
            </a:prstGeom>
            <a:noFill/>
          </p:spPr>
          <p:txBody>
            <a:bodyPr wrap="none" rtlCol="0">
              <a:spAutoFit/>
            </a:bodyPr>
            <a:lstStyle/>
            <a:p>
              <a:r>
                <a:rPr lang="en-US" sz="1063" dirty="0">
                  <a:cs typeface="Poppins Light" pitchFamily="2" charset="77"/>
                </a:rPr>
                <a:t>35%</a:t>
              </a:r>
            </a:p>
          </p:txBody>
        </p:sp>
        <p:sp>
          <p:nvSpPr>
            <p:cNvPr id="90" name="TextBox 89">
              <a:extLst>
                <a:ext uri="{FF2B5EF4-FFF2-40B4-BE49-F238E27FC236}">
                  <a16:creationId xmlns:a16="http://schemas.microsoft.com/office/drawing/2014/main" id="{27B3E616-8909-4BB9-959F-C54179B9D37B}"/>
                </a:ext>
              </a:extLst>
            </p:cNvPr>
            <p:cNvSpPr txBox="1"/>
            <p:nvPr/>
          </p:nvSpPr>
          <p:spPr>
            <a:xfrm>
              <a:off x="3235859" y="3591461"/>
              <a:ext cx="452517" cy="270360"/>
            </a:xfrm>
            <a:prstGeom prst="rect">
              <a:avLst/>
            </a:prstGeom>
            <a:noFill/>
          </p:spPr>
          <p:txBody>
            <a:bodyPr wrap="none" rtlCol="0">
              <a:spAutoFit/>
            </a:bodyPr>
            <a:lstStyle/>
            <a:p>
              <a:r>
                <a:rPr lang="en-US" sz="1063" dirty="0">
                  <a:cs typeface="Poppins Light" pitchFamily="2" charset="77"/>
                </a:rPr>
                <a:t>45%</a:t>
              </a:r>
            </a:p>
          </p:txBody>
        </p:sp>
        <p:sp>
          <p:nvSpPr>
            <p:cNvPr id="91" name="TextBox 90">
              <a:extLst>
                <a:ext uri="{FF2B5EF4-FFF2-40B4-BE49-F238E27FC236}">
                  <a16:creationId xmlns:a16="http://schemas.microsoft.com/office/drawing/2014/main" id="{B3BC7C4F-41EF-4600-8658-BB90F75ADD96}"/>
                </a:ext>
              </a:extLst>
            </p:cNvPr>
            <p:cNvSpPr txBox="1"/>
            <p:nvPr/>
          </p:nvSpPr>
          <p:spPr>
            <a:xfrm>
              <a:off x="3235859" y="3910955"/>
              <a:ext cx="372921" cy="270360"/>
            </a:xfrm>
            <a:prstGeom prst="rect">
              <a:avLst/>
            </a:prstGeom>
            <a:noFill/>
          </p:spPr>
          <p:txBody>
            <a:bodyPr wrap="none" rtlCol="0">
              <a:spAutoFit/>
            </a:bodyPr>
            <a:lstStyle/>
            <a:p>
              <a:r>
                <a:rPr lang="en-US" sz="1063" dirty="0">
                  <a:cs typeface="Poppins Light" pitchFamily="2" charset="77"/>
                </a:rPr>
                <a:t>0%</a:t>
              </a:r>
            </a:p>
          </p:txBody>
        </p:sp>
        <p:sp>
          <p:nvSpPr>
            <p:cNvPr id="92" name="TextBox 91">
              <a:extLst>
                <a:ext uri="{FF2B5EF4-FFF2-40B4-BE49-F238E27FC236}">
                  <a16:creationId xmlns:a16="http://schemas.microsoft.com/office/drawing/2014/main" id="{0E407858-2A1B-4A2A-AB25-7296DA748A85}"/>
                </a:ext>
              </a:extLst>
            </p:cNvPr>
            <p:cNvSpPr txBox="1"/>
            <p:nvPr/>
          </p:nvSpPr>
          <p:spPr>
            <a:xfrm>
              <a:off x="3235859" y="4553321"/>
              <a:ext cx="420341" cy="270360"/>
            </a:xfrm>
            <a:prstGeom prst="rect">
              <a:avLst/>
            </a:prstGeom>
            <a:noFill/>
          </p:spPr>
          <p:txBody>
            <a:bodyPr wrap="none" rtlCol="0">
              <a:spAutoFit/>
            </a:bodyPr>
            <a:lstStyle/>
            <a:p>
              <a:r>
                <a:rPr lang="en-US" sz="1063" dirty="0">
                  <a:cs typeface="Poppins Light" pitchFamily="2" charset="77"/>
                </a:rPr>
                <a:t>10%</a:t>
              </a:r>
            </a:p>
          </p:txBody>
        </p:sp>
        <p:sp>
          <p:nvSpPr>
            <p:cNvPr id="93" name="TextBox 92">
              <a:extLst>
                <a:ext uri="{FF2B5EF4-FFF2-40B4-BE49-F238E27FC236}">
                  <a16:creationId xmlns:a16="http://schemas.microsoft.com/office/drawing/2014/main" id="{D4C3D5D5-E047-4A21-B68C-2BFF601D62C0}"/>
                </a:ext>
              </a:extLst>
            </p:cNvPr>
            <p:cNvSpPr txBox="1"/>
            <p:nvPr/>
          </p:nvSpPr>
          <p:spPr>
            <a:xfrm>
              <a:off x="3235859" y="4869859"/>
              <a:ext cx="449130" cy="270360"/>
            </a:xfrm>
            <a:prstGeom prst="rect">
              <a:avLst/>
            </a:prstGeom>
            <a:noFill/>
          </p:spPr>
          <p:txBody>
            <a:bodyPr wrap="none" rtlCol="0">
              <a:spAutoFit/>
            </a:bodyPr>
            <a:lstStyle/>
            <a:p>
              <a:r>
                <a:rPr lang="en-US" sz="1063" dirty="0">
                  <a:cs typeface="Poppins Light" pitchFamily="2" charset="77"/>
                </a:rPr>
                <a:t>55%</a:t>
              </a:r>
            </a:p>
          </p:txBody>
        </p:sp>
        <p:sp>
          <p:nvSpPr>
            <p:cNvPr id="94" name="TextBox 93">
              <a:extLst>
                <a:ext uri="{FF2B5EF4-FFF2-40B4-BE49-F238E27FC236}">
                  <a16:creationId xmlns:a16="http://schemas.microsoft.com/office/drawing/2014/main" id="{4832FF73-76F1-4F41-B5DF-396CA9679BD1}"/>
                </a:ext>
              </a:extLst>
            </p:cNvPr>
            <p:cNvSpPr txBox="1"/>
            <p:nvPr/>
          </p:nvSpPr>
          <p:spPr>
            <a:xfrm>
              <a:off x="3235859" y="5192982"/>
              <a:ext cx="440663" cy="270360"/>
            </a:xfrm>
            <a:prstGeom prst="rect">
              <a:avLst/>
            </a:prstGeom>
            <a:noFill/>
          </p:spPr>
          <p:txBody>
            <a:bodyPr wrap="none" rtlCol="0">
              <a:spAutoFit/>
            </a:bodyPr>
            <a:lstStyle/>
            <a:p>
              <a:r>
                <a:rPr lang="en-US" sz="1063" dirty="0">
                  <a:cs typeface="Poppins Light" pitchFamily="2" charset="77"/>
                </a:rPr>
                <a:t>27%</a:t>
              </a:r>
            </a:p>
          </p:txBody>
        </p:sp>
        <p:sp>
          <p:nvSpPr>
            <p:cNvPr id="95" name="TextBox 94">
              <a:extLst>
                <a:ext uri="{FF2B5EF4-FFF2-40B4-BE49-F238E27FC236}">
                  <a16:creationId xmlns:a16="http://schemas.microsoft.com/office/drawing/2014/main" id="{D6E48945-9AA3-49D1-9243-4FEA09F1A776}"/>
                </a:ext>
              </a:extLst>
            </p:cNvPr>
            <p:cNvSpPr txBox="1"/>
            <p:nvPr/>
          </p:nvSpPr>
          <p:spPr>
            <a:xfrm>
              <a:off x="3235859" y="5514068"/>
              <a:ext cx="372921" cy="270360"/>
            </a:xfrm>
            <a:prstGeom prst="rect">
              <a:avLst/>
            </a:prstGeom>
            <a:noFill/>
          </p:spPr>
          <p:txBody>
            <a:bodyPr wrap="none" rtlCol="0">
              <a:spAutoFit/>
            </a:bodyPr>
            <a:lstStyle/>
            <a:p>
              <a:r>
                <a:rPr lang="en-US" sz="1063" dirty="0">
                  <a:cs typeface="Poppins Light" pitchFamily="2" charset="77"/>
                </a:rPr>
                <a:t>0%</a:t>
              </a:r>
            </a:p>
          </p:txBody>
        </p:sp>
        <p:sp>
          <p:nvSpPr>
            <p:cNvPr id="96" name="Isosceles Triangle 93">
              <a:extLst>
                <a:ext uri="{FF2B5EF4-FFF2-40B4-BE49-F238E27FC236}">
                  <a16:creationId xmlns:a16="http://schemas.microsoft.com/office/drawing/2014/main" id="{5A44F172-88B1-40DD-A094-240441D2DED3}"/>
                </a:ext>
              </a:extLst>
            </p:cNvPr>
            <p:cNvSpPr/>
            <p:nvPr/>
          </p:nvSpPr>
          <p:spPr>
            <a:xfrm>
              <a:off x="5602439" y="5572606"/>
              <a:ext cx="234895" cy="2024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89" dirty="0"/>
            </a:p>
          </p:txBody>
        </p:sp>
        <p:sp>
          <p:nvSpPr>
            <p:cNvPr id="97" name="Shape 21036">
              <a:extLst>
                <a:ext uri="{FF2B5EF4-FFF2-40B4-BE49-F238E27FC236}">
                  <a16:creationId xmlns:a16="http://schemas.microsoft.com/office/drawing/2014/main" id="{8ED6CFF2-C378-4639-93B9-4FA7F8C40F34}"/>
                </a:ext>
              </a:extLst>
            </p:cNvPr>
            <p:cNvSpPr/>
            <p:nvPr/>
          </p:nvSpPr>
          <p:spPr>
            <a:xfrm>
              <a:off x="5459896" y="5785845"/>
              <a:ext cx="519982" cy="2593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lang="en-US" sz="1240" b="1" dirty="0">
                  <a:solidFill>
                    <a:schemeClr val="tx2"/>
                  </a:solidFill>
                  <a:latin typeface="+mn-lt"/>
                  <a:cs typeface="Poppins" pitchFamily="2" charset="77"/>
                </a:rPr>
                <a:t>Today</a:t>
              </a:r>
              <a:endParaRPr sz="1240" b="1" dirty="0">
                <a:solidFill>
                  <a:schemeClr val="tx2"/>
                </a:solidFill>
                <a:latin typeface="+mn-lt"/>
                <a:cs typeface="Poppins" pitchFamily="2" charset="77"/>
              </a:endParaRPr>
            </a:p>
          </p:txBody>
        </p:sp>
        <p:sp>
          <p:nvSpPr>
            <p:cNvPr id="98" name="TextBox 97">
              <a:extLst>
                <a:ext uri="{FF2B5EF4-FFF2-40B4-BE49-F238E27FC236}">
                  <a16:creationId xmlns:a16="http://schemas.microsoft.com/office/drawing/2014/main" id="{EC50853D-A06E-4501-994B-6A9E78F90C00}"/>
                </a:ext>
              </a:extLst>
            </p:cNvPr>
            <p:cNvSpPr txBox="1"/>
            <p:nvPr/>
          </p:nvSpPr>
          <p:spPr>
            <a:xfrm>
              <a:off x="1339838" y="6110485"/>
              <a:ext cx="560905" cy="241568"/>
            </a:xfrm>
            <a:prstGeom prst="rect">
              <a:avLst/>
            </a:prstGeom>
            <a:noFill/>
          </p:spPr>
          <p:txBody>
            <a:bodyPr wrap="none" rtlCol="0">
              <a:spAutoFit/>
            </a:bodyPr>
            <a:lstStyle/>
            <a:p>
              <a:r>
                <a:rPr lang="en-US" sz="886" dirty="0">
                  <a:cs typeface="Poppins Light" pitchFamily="2" charset="77"/>
                </a:rPr>
                <a:t>LABEL</a:t>
              </a:r>
            </a:p>
          </p:txBody>
        </p:sp>
        <p:sp>
          <p:nvSpPr>
            <p:cNvPr id="99" name="Rectangle 98">
              <a:extLst>
                <a:ext uri="{FF2B5EF4-FFF2-40B4-BE49-F238E27FC236}">
                  <a16:creationId xmlns:a16="http://schemas.microsoft.com/office/drawing/2014/main" id="{CAFEC31D-8101-4626-A0F5-D1DD5DA48E92}"/>
                </a:ext>
              </a:extLst>
            </p:cNvPr>
            <p:cNvSpPr/>
            <p:nvPr/>
          </p:nvSpPr>
          <p:spPr>
            <a:xfrm>
              <a:off x="1032361" y="6168516"/>
              <a:ext cx="307668" cy="1302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0" name="TextBox 99">
              <a:extLst>
                <a:ext uri="{FF2B5EF4-FFF2-40B4-BE49-F238E27FC236}">
                  <a16:creationId xmlns:a16="http://schemas.microsoft.com/office/drawing/2014/main" id="{2FC8A0ED-A0BA-4844-921A-2F77BC615576}"/>
                </a:ext>
              </a:extLst>
            </p:cNvPr>
            <p:cNvSpPr txBox="1"/>
            <p:nvPr/>
          </p:nvSpPr>
          <p:spPr>
            <a:xfrm>
              <a:off x="2569035" y="6110485"/>
              <a:ext cx="560905" cy="241568"/>
            </a:xfrm>
            <a:prstGeom prst="rect">
              <a:avLst/>
            </a:prstGeom>
            <a:noFill/>
          </p:spPr>
          <p:txBody>
            <a:bodyPr wrap="none" rtlCol="0">
              <a:spAutoFit/>
            </a:bodyPr>
            <a:lstStyle/>
            <a:p>
              <a:r>
                <a:rPr lang="en-US" sz="886" dirty="0">
                  <a:cs typeface="Poppins Light" pitchFamily="2" charset="77"/>
                </a:rPr>
                <a:t>LABEL</a:t>
              </a:r>
            </a:p>
          </p:txBody>
        </p:sp>
        <p:sp>
          <p:nvSpPr>
            <p:cNvPr id="101" name="Rectangle 100">
              <a:extLst>
                <a:ext uri="{FF2B5EF4-FFF2-40B4-BE49-F238E27FC236}">
                  <a16:creationId xmlns:a16="http://schemas.microsoft.com/office/drawing/2014/main" id="{FF8D3F3A-89E5-4C8A-92AC-E0B61E3E1C9D}"/>
                </a:ext>
              </a:extLst>
            </p:cNvPr>
            <p:cNvSpPr/>
            <p:nvPr/>
          </p:nvSpPr>
          <p:spPr>
            <a:xfrm>
              <a:off x="2261558" y="6168516"/>
              <a:ext cx="307668" cy="1302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2" name="TextBox 101">
              <a:extLst>
                <a:ext uri="{FF2B5EF4-FFF2-40B4-BE49-F238E27FC236}">
                  <a16:creationId xmlns:a16="http://schemas.microsoft.com/office/drawing/2014/main" id="{64FDC6DE-F398-43E0-99F1-37D88AE58B60}"/>
                </a:ext>
              </a:extLst>
            </p:cNvPr>
            <p:cNvSpPr txBox="1"/>
            <p:nvPr/>
          </p:nvSpPr>
          <p:spPr>
            <a:xfrm>
              <a:off x="3816396" y="6110485"/>
              <a:ext cx="560905" cy="241568"/>
            </a:xfrm>
            <a:prstGeom prst="rect">
              <a:avLst/>
            </a:prstGeom>
            <a:noFill/>
          </p:spPr>
          <p:txBody>
            <a:bodyPr wrap="none" rtlCol="0">
              <a:spAutoFit/>
            </a:bodyPr>
            <a:lstStyle/>
            <a:p>
              <a:r>
                <a:rPr lang="en-US" sz="886" dirty="0">
                  <a:cs typeface="Poppins Light" pitchFamily="2" charset="77"/>
                </a:rPr>
                <a:t>LABEL</a:t>
              </a:r>
            </a:p>
          </p:txBody>
        </p:sp>
        <p:sp>
          <p:nvSpPr>
            <p:cNvPr id="103" name="Rectangle 102">
              <a:extLst>
                <a:ext uri="{FF2B5EF4-FFF2-40B4-BE49-F238E27FC236}">
                  <a16:creationId xmlns:a16="http://schemas.microsoft.com/office/drawing/2014/main" id="{4653B999-6526-4FD6-8BC4-084E51209E77}"/>
                </a:ext>
              </a:extLst>
            </p:cNvPr>
            <p:cNvSpPr/>
            <p:nvPr/>
          </p:nvSpPr>
          <p:spPr>
            <a:xfrm>
              <a:off x="3508918" y="6168516"/>
              <a:ext cx="307668" cy="1302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4" name="TextBox 103">
              <a:extLst>
                <a:ext uri="{FF2B5EF4-FFF2-40B4-BE49-F238E27FC236}">
                  <a16:creationId xmlns:a16="http://schemas.microsoft.com/office/drawing/2014/main" id="{A8C90890-E5B3-4D22-8725-58F2504DA146}"/>
                </a:ext>
              </a:extLst>
            </p:cNvPr>
            <p:cNvSpPr txBox="1"/>
            <p:nvPr/>
          </p:nvSpPr>
          <p:spPr>
            <a:xfrm>
              <a:off x="5168695" y="6110485"/>
              <a:ext cx="560905" cy="241568"/>
            </a:xfrm>
            <a:prstGeom prst="rect">
              <a:avLst/>
            </a:prstGeom>
            <a:noFill/>
          </p:spPr>
          <p:txBody>
            <a:bodyPr wrap="none" rtlCol="0">
              <a:spAutoFit/>
            </a:bodyPr>
            <a:lstStyle/>
            <a:p>
              <a:r>
                <a:rPr lang="en-US" sz="886" dirty="0">
                  <a:cs typeface="Poppins Light" pitchFamily="2" charset="77"/>
                </a:rPr>
                <a:t>LABEL</a:t>
              </a:r>
            </a:p>
          </p:txBody>
        </p:sp>
        <p:sp>
          <p:nvSpPr>
            <p:cNvPr id="105" name="Rectangle 104">
              <a:extLst>
                <a:ext uri="{FF2B5EF4-FFF2-40B4-BE49-F238E27FC236}">
                  <a16:creationId xmlns:a16="http://schemas.microsoft.com/office/drawing/2014/main" id="{73DAEF9C-6E4D-4C33-AD7A-A744A2E96101}"/>
                </a:ext>
              </a:extLst>
            </p:cNvPr>
            <p:cNvSpPr/>
            <p:nvPr/>
          </p:nvSpPr>
          <p:spPr>
            <a:xfrm>
              <a:off x="4861218" y="6168516"/>
              <a:ext cx="307668" cy="130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pSp>
    </p:spTree>
    <p:extLst>
      <p:ext uri="{BB962C8B-B14F-4D97-AF65-F5344CB8AC3E}">
        <p14:creationId xmlns:p14="http://schemas.microsoft.com/office/powerpoint/2010/main" val="13300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0333E-43A6-437A-9DD5-9465D28177E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2430C22-E5B6-4108-B757-442904EE112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E63B9E3-9D74-4DBC-B7D0-D8FF7C266667}"/>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F697574A-3CAA-4164-99FD-D3BBA32BACA2}"/>
              </a:ext>
            </a:extLst>
          </p:cNvPr>
          <p:cNvSpPr>
            <a:spLocks noGrp="1"/>
          </p:cNvSpPr>
          <p:nvPr>
            <p:ph type="title"/>
          </p:nvPr>
        </p:nvSpPr>
        <p:spPr/>
        <p:txBody>
          <a:bodyPr/>
          <a:lstStyle/>
          <a:p>
            <a:r>
              <a:rPr lang="en-ZA" dirty="0"/>
              <a:t>Four Quarter GANTT Chart</a:t>
            </a:r>
          </a:p>
        </p:txBody>
      </p:sp>
      <p:sp>
        <p:nvSpPr>
          <p:cNvPr id="6" name="Text Placeholder 5">
            <a:extLst>
              <a:ext uri="{FF2B5EF4-FFF2-40B4-BE49-F238E27FC236}">
                <a16:creationId xmlns:a16="http://schemas.microsoft.com/office/drawing/2014/main" id="{2C10D15D-A07C-4118-AD10-C521B173F7C3}"/>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7A1C545F-1483-4849-944A-178B64BA9F75}"/>
              </a:ext>
            </a:extLst>
          </p:cNvPr>
          <p:cNvSpPr/>
          <p:nvPr/>
        </p:nvSpPr>
        <p:spPr>
          <a:xfrm>
            <a:off x="3518153"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ectangle 7">
            <a:extLst>
              <a:ext uri="{FF2B5EF4-FFF2-40B4-BE49-F238E27FC236}">
                <a16:creationId xmlns:a16="http://schemas.microsoft.com/office/drawing/2014/main" id="{91616003-8FED-4AD0-9D34-B2FAFA5708B6}"/>
              </a:ext>
            </a:extLst>
          </p:cNvPr>
          <p:cNvSpPr/>
          <p:nvPr/>
        </p:nvSpPr>
        <p:spPr>
          <a:xfrm>
            <a:off x="4099139"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ectangle 8">
            <a:extLst>
              <a:ext uri="{FF2B5EF4-FFF2-40B4-BE49-F238E27FC236}">
                <a16:creationId xmlns:a16="http://schemas.microsoft.com/office/drawing/2014/main" id="{E43562FD-A003-4089-89A5-98763F0CFCDE}"/>
              </a:ext>
            </a:extLst>
          </p:cNvPr>
          <p:cNvSpPr/>
          <p:nvPr/>
        </p:nvSpPr>
        <p:spPr>
          <a:xfrm>
            <a:off x="4680126"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Rectangle 9">
            <a:extLst>
              <a:ext uri="{FF2B5EF4-FFF2-40B4-BE49-F238E27FC236}">
                <a16:creationId xmlns:a16="http://schemas.microsoft.com/office/drawing/2014/main" id="{7B527FE0-BCCE-4E5C-92EA-338CC328D9EA}"/>
              </a:ext>
            </a:extLst>
          </p:cNvPr>
          <p:cNvSpPr/>
          <p:nvPr/>
        </p:nvSpPr>
        <p:spPr>
          <a:xfrm>
            <a:off x="5261113"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ectangle 10">
            <a:extLst>
              <a:ext uri="{FF2B5EF4-FFF2-40B4-BE49-F238E27FC236}">
                <a16:creationId xmlns:a16="http://schemas.microsoft.com/office/drawing/2014/main" id="{6DC52A14-0902-49D6-8DCC-0E227E202A28}"/>
              </a:ext>
            </a:extLst>
          </p:cNvPr>
          <p:cNvSpPr/>
          <p:nvPr/>
        </p:nvSpPr>
        <p:spPr>
          <a:xfrm>
            <a:off x="5842099"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Rectangle 11">
            <a:extLst>
              <a:ext uri="{FF2B5EF4-FFF2-40B4-BE49-F238E27FC236}">
                <a16:creationId xmlns:a16="http://schemas.microsoft.com/office/drawing/2014/main" id="{7F765496-433E-4C71-B7A1-0E7244DB953F}"/>
              </a:ext>
            </a:extLst>
          </p:cNvPr>
          <p:cNvSpPr/>
          <p:nvPr/>
        </p:nvSpPr>
        <p:spPr>
          <a:xfrm>
            <a:off x="6423086"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ectangle 12">
            <a:extLst>
              <a:ext uri="{FF2B5EF4-FFF2-40B4-BE49-F238E27FC236}">
                <a16:creationId xmlns:a16="http://schemas.microsoft.com/office/drawing/2014/main" id="{2FEC0E6E-6B1C-46FE-A839-8CB3C792D02C}"/>
              </a:ext>
            </a:extLst>
          </p:cNvPr>
          <p:cNvSpPr/>
          <p:nvPr/>
        </p:nvSpPr>
        <p:spPr>
          <a:xfrm>
            <a:off x="7004073"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Rectangle 13">
            <a:extLst>
              <a:ext uri="{FF2B5EF4-FFF2-40B4-BE49-F238E27FC236}">
                <a16:creationId xmlns:a16="http://schemas.microsoft.com/office/drawing/2014/main" id="{1DB87F06-31F5-4B3C-8F20-2924BFC760B0}"/>
              </a:ext>
            </a:extLst>
          </p:cNvPr>
          <p:cNvSpPr/>
          <p:nvPr/>
        </p:nvSpPr>
        <p:spPr>
          <a:xfrm>
            <a:off x="7585059"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ectangle 14">
            <a:extLst>
              <a:ext uri="{FF2B5EF4-FFF2-40B4-BE49-F238E27FC236}">
                <a16:creationId xmlns:a16="http://schemas.microsoft.com/office/drawing/2014/main" id="{C8DB9BA5-AD56-4A18-BA5C-9B19E53CF4CE}"/>
              </a:ext>
            </a:extLst>
          </p:cNvPr>
          <p:cNvSpPr/>
          <p:nvPr/>
        </p:nvSpPr>
        <p:spPr>
          <a:xfrm>
            <a:off x="8166046"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Rectangle 15">
            <a:extLst>
              <a:ext uri="{FF2B5EF4-FFF2-40B4-BE49-F238E27FC236}">
                <a16:creationId xmlns:a16="http://schemas.microsoft.com/office/drawing/2014/main" id="{427D7C99-3004-452D-BFBF-EAC2E98486CA}"/>
              </a:ext>
            </a:extLst>
          </p:cNvPr>
          <p:cNvSpPr/>
          <p:nvPr/>
        </p:nvSpPr>
        <p:spPr>
          <a:xfrm>
            <a:off x="8747033"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ectangle 16">
            <a:extLst>
              <a:ext uri="{FF2B5EF4-FFF2-40B4-BE49-F238E27FC236}">
                <a16:creationId xmlns:a16="http://schemas.microsoft.com/office/drawing/2014/main" id="{A3EC2373-BE1A-4F1C-87D9-D3B583CBFFC6}"/>
              </a:ext>
            </a:extLst>
          </p:cNvPr>
          <p:cNvSpPr/>
          <p:nvPr/>
        </p:nvSpPr>
        <p:spPr>
          <a:xfrm>
            <a:off x="9328019" y="2146413"/>
            <a:ext cx="580987"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ectangle 17">
            <a:extLst>
              <a:ext uri="{FF2B5EF4-FFF2-40B4-BE49-F238E27FC236}">
                <a16:creationId xmlns:a16="http://schemas.microsoft.com/office/drawing/2014/main" id="{17937E2E-7B36-43F8-B4DB-B1DBC4B09E1A}"/>
              </a:ext>
            </a:extLst>
          </p:cNvPr>
          <p:cNvSpPr/>
          <p:nvPr/>
        </p:nvSpPr>
        <p:spPr>
          <a:xfrm>
            <a:off x="9909006" y="2146413"/>
            <a:ext cx="580987"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ectangle 18">
            <a:extLst>
              <a:ext uri="{FF2B5EF4-FFF2-40B4-BE49-F238E27FC236}">
                <a16:creationId xmlns:a16="http://schemas.microsoft.com/office/drawing/2014/main" id="{AE992244-3A0E-4EAA-A9D3-F5079C277DAF}"/>
              </a:ext>
            </a:extLst>
          </p:cNvPr>
          <p:cNvSpPr/>
          <p:nvPr/>
        </p:nvSpPr>
        <p:spPr>
          <a:xfrm>
            <a:off x="1037739" y="2146413"/>
            <a:ext cx="1455790" cy="3204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Rectangle 19">
            <a:extLst>
              <a:ext uri="{FF2B5EF4-FFF2-40B4-BE49-F238E27FC236}">
                <a16:creationId xmlns:a16="http://schemas.microsoft.com/office/drawing/2014/main" id="{ACFD7F13-D8C2-4152-AC03-D9E848E4AFE9}"/>
              </a:ext>
            </a:extLst>
          </p:cNvPr>
          <p:cNvSpPr/>
          <p:nvPr/>
        </p:nvSpPr>
        <p:spPr>
          <a:xfrm>
            <a:off x="2493529" y="2146413"/>
            <a:ext cx="1024624" cy="320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TextBox 20">
            <a:extLst>
              <a:ext uri="{FF2B5EF4-FFF2-40B4-BE49-F238E27FC236}">
                <a16:creationId xmlns:a16="http://schemas.microsoft.com/office/drawing/2014/main" id="{1D476092-D5B4-40F2-AEC6-9B11B2BB1E5C}"/>
              </a:ext>
            </a:extLst>
          </p:cNvPr>
          <p:cNvSpPr txBox="1"/>
          <p:nvPr/>
        </p:nvSpPr>
        <p:spPr>
          <a:xfrm>
            <a:off x="3545323" y="2152082"/>
            <a:ext cx="519694" cy="310534"/>
          </a:xfrm>
          <a:prstGeom prst="rect">
            <a:avLst/>
          </a:prstGeom>
          <a:noFill/>
        </p:spPr>
        <p:txBody>
          <a:bodyPr wrap="none" rtlCol="0" anchor="ctr">
            <a:spAutoFit/>
          </a:bodyPr>
          <a:lstStyle/>
          <a:p>
            <a:pPr algn="ctr"/>
            <a:r>
              <a:rPr lang="en-US" sz="1418" b="1" dirty="0">
                <a:solidFill>
                  <a:schemeClr val="bg1"/>
                </a:solidFill>
                <a:cs typeface="Poppins" pitchFamily="2" charset="77"/>
              </a:rPr>
              <a:t>JAN</a:t>
            </a:r>
          </a:p>
        </p:txBody>
      </p:sp>
      <p:sp>
        <p:nvSpPr>
          <p:cNvPr id="22" name="TextBox 21">
            <a:extLst>
              <a:ext uri="{FF2B5EF4-FFF2-40B4-BE49-F238E27FC236}">
                <a16:creationId xmlns:a16="http://schemas.microsoft.com/office/drawing/2014/main" id="{1DB1564E-BD7E-4439-ADEF-59F45D3ED366}"/>
              </a:ext>
            </a:extLst>
          </p:cNvPr>
          <p:cNvSpPr txBox="1"/>
          <p:nvPr/>
        </p:nvSpPr>
        <p:spPr>
          <a:xfrm>
            <a:off x="4131481" y="2152082"/>
            <a:ext cx="511680" cy="310534"/>
          </a:xfrm>
          <a:prstGeom prst="rect">
            <a:avLst/>
          </a:prstGeom>
          <a:noFill/>
        </p:spPr>
        <p:txBody>
          <a:bodyPr wrap="none" rtlCol="0" anchor="ctr">
            <a:spAutoFit/>
          </a:bodyPr>
          <a:lstStyle/>
          <a:p>
            <a:pPr algn="ctr"/>
            <a:r>
              <a:rPr lang="en-US" sz="1418" b="1" dirty="0">
                <a:solidFill>
                  <a:schemeClr val="bg1"/>
                </a:solidFill>
                <a:cs typeface="Poppins" pitchFamily="2" charset="77"/>
              </a:rPr>
              <a:t>FEB</a:t>
            </a:r>
          </a:p>
        </p:txBody>
      </p:sp>
      <p:sp>
        <p:nvSpPr>
          <p:cNvPr id="23" name="TextBox 22">
            <a:extLst>
              <a:ext uri="{FF2B5EF4-FFF2-40B4-BE49-F238E27FC236}">
                <a16:creationId xmlns:a16="http://schemas.microsoft.com/office/drawing/2014/main" id="{C4FAE45E-1678-4A00-A764-C5F3F590E5B3}"/>
              </a:ext>
            </a:extLst>
          </p:cNvPr>
          <p:cNvSpPr txBox="1"/>
          <p:nvPr/>
        </p:nvSpPr>
        <p:spPr>
          <a:xfrm>
            <a:off x="4690137" y="2152082"/>
            <a:ext cx="556563" cy="310534"/>
          </a:xfrm>
          <a:prstGeom prst="rect">
            <a:avLst/>
          </a:prstGeom>
          <a:noFill/>
        </p:spPr>
        <p:txBody>
          <a:bodyPr wrap="none" rtlCol="0" anchor="ctr">
            <a:spAutoFit/>
          </a:bodyPr>
          <a:lstStyle/>
          <a:p>
            <a:pPr algn="ctr"/>
            <a:r>
              <a:rPr lang="en-US" sz="1418" b="1" dirty="0">
                <a:solidFill>
                  <a:schemeClr val="bg1"/>
                </a:solidFill>
                <a:cs typeface="Poppins" pitchFamily="2" charset="77"/>
              </a:rPr>
              <a:t>MAR</a:t>
            </a:r>
          </a:p>
        </p:txBody>
      </p:sp>
      <p:sp>
        <p:nvSpPr>
          <p:cNvPr id="24" name="TextBox 23">
            <a:extLst>
              <a:ext uri="{FF2B5EF4-FFF2-40B4-BE49-F238E27FC236}">
                <a16:creationId xmlns:a16="http://schemas.microsoft.com/office/drawing/2014/main" id="{CA84A942-8D58-43D6-9574-C8FC55F00389}"/>
              </a:ext>
            </a:extLst>
          </p:cNvPr>
          <p:cNvSpPr txBox="1"/>
          <p:nvPr/>
        </p:nvSpPr>
        <p:spPr>
          <a:xfrm>
            <a:off x="5283532" y="2152082"/>
            <a:ext cx="534122" cy="310534"/>
          </a:xfrm>
          <a:prstGeom prst="rect">
            <a:avLst/>
          </a:prstGeom>
          <a:noFill/>
        </p:spPr>
        <p:txBody>
          <a:bodyPr wrap="none" rtlCol="0" anchor="ctr">
            <a:spAutoFit/>
          </a:bodyPr>
          <a:lstStyle/>
          <a:p>
            <a:pPr algn="ctr"/>
            <a:r>
              <a:rPr lang="en-US" sz="1418" b="1" dirty="0">
                <a:solidFill>
                  <a:schemeClr val="bg1"/>
                </a:solidFill>
                <a:cs typeface="Poppins" pitchFamily="2" charset="77"/>
              </a:rPr>
              <a:t>APR</a:t>
            </a:r>
          </a:p>
        </p:txBody>
      </p:sp>
      <p:sp>
        <p:nvSpPr>
          <p:cNvPr id="25" name="TextBox 24">
            <a:extLst>
              <a:ext uri="{FF2B5EF4-FFF2-40B4-BE49-F238E27FC236}">
                <a16:creationId xmlns:a16="http://schemas.microsoft.com/office/drawing/2014/main" id="{3307BA7A-9D3F-4DBF-92E4-AF1BEC35B0DB}"/>
              </a:ext>
            </a:extLst>
          </p:cNvPr>
          <p:cNvSpPr txBox="1"/>
          <p:nvPr/>
        </p:nvSpPr>
        <p:spPr>
          <a:xfrm>
            <a:off x="9970774" y="2152082"/>
            <a:ext cx="465192" cy="310534"/>
          </a:xfrm>
          <a:prstGeom prst="rect">
            <a:avLst/>
          </a:prstGeom>
          <a:noFill/>
        </p:spPr>
        <p:txBody>
          <a:bodyPr wrap="none" rtlCol="0" anchor="ctr">
            <a:spAutoFit/>
          </a:bodyPr>
          <a:lstStyle/>
          <a:p>
            <a:pPr algn="ctr"/>
            <a:r>
              <a:rPr lang="en-US" sz="1418" b="1" dirty="0">
                <a:solidFill>
                  <a:schemeClr val="bg1"/>
                </a:solidFill>
                <a:cs typeface="Poppins" pitchFamily="2" charset="77"/>
              </a:rPr>
              <a:t>DIC</a:t>
            </a:r>
          </a:p>
        </p:txBody>
      </p:sp>
      <p:sp>
        <p:nvSpPr>
          <p:cNvPr id="26" name="TextBox 25">
            <a:extLst>
              <a:ext uri="{FF2B5EF4-FFF2-40B4-BE49-F238E27FC236}">
                <a16:creationId xmlns:a16="http://schemas.microsoft.com/office/drawing/2014/main" id="{F3098485-4537-4B71-95B5-1C15ADC96341}"/>
              </a:ext>
            </a:extLst>
          </p:cNvPr>
          <p:cNvSpPr txBox="1"/>
          <p:nvPr/>
        </p:nvSpPr>
        <p:spPr>
          <a:xfrm>
            <a:off x="7042691" y="2152082"/>
            <a:ext cx="498856" cy="310534"/>
          </a:xfrm>
          <a:prstGeom prst="rect">
            <a:avLst/>
          </a:prstGeom>
          <a:noFill/>
        </p:spPr>
        <p:txBody>
          <a:bodyPr wrap="none" rtlCol="0" anchor="ctr">
            <a:spAutoFit/>
          </a:bodyPr>
          <a:lstStyle/>
          <a:p>
            <a:pPr algn="ctr"/>
            <a:r>
              <a:rPr lang="en-US" sz="1418" b="1" dirty="0">
                <a:solidFill>
                  <a:schemeClr val="bg1"/>
                </a:solidFill>
                <a:cs typeface="Poppins" pitchFamily="2" charset="77"/>
              </a:rPr>
              <a:t>JUL</a:t>
            </a:r>
          </a:p>
        </p:txBody>
      </p:sp>
      <p:sp>
        <p:nvSpPr>
          <p:cNvPr id="27" name="TextBox 26">
            <a:extLst>
              <a:ext uri="{FF2B5EF4-FFF2-40B4-BE49-F238E27FC236}">
                <a16:creationId xmlns:a16="http://schemas.microsoft.com/office/drawing/2014/main" id="{6E96CBB2-01F8-4D92-BF8D-241BC8BD177B}"/>
              </a:ext>
            </a:extLst>
          </p:cNvPr>
          <p:cNvSpPr txBox="1"/>
          <p:nvPr/>
        </p:nvSpPr>
        <p:spPr>
          <a:xfrm>
            <a:off x="7603811" y="2152082"/>
            <a:ext cx="537327" cy="310534"/>
          </a:xfrm>
          <a:prstGeom prst="rect">
            <a:avLst/>
          </a:prstGeom>
          <a:noFill/>
        </p:spPr>
        <p:txBody>
          <a:bodyPr wrap="none" rtlCol="0" anchor="ctr">
            <a:spAutoFit/>
          </a:bodyPr>
          <a:lstStyle/>
          <a:p>
            <a:pPr algn="ctr"/>
            <a:r>
              <a:rPr lang="en-US" sz="1418" b="1" dirty="0">
                <a:solidFill>
                  <a:schemeClr val="bg1"/>
                </a:solidFill>
                <a:cs typeface="Poppins" pitchFamily="2" charset="77"/>
              </a:rPr>
              <a:t>AUG</a:t>
            </a:r>
          </a:p>
        </p:txBody>
      </p:sp>
      <p:sp>
        <p:nvSpPr>
          <p:cNvPr id="28" name="TextBox 27">
            <a:extLst>
              <a:ext uri="{FF2B5EF4-FFF2-40B4-BE49-F238E27FC236}">
                <a16:creationId xmlns:a16="http://schemas.microsoft.com/office/drawing/2014/main" id="{2E62F6F0-4FDE-4C01-81A7-2F07043F9BFE}"/>
              </a:ext>
            </a:extLst>
          </p:cNvPr>
          <p:cNvSpPr txBox="1"/>
          <p:nvPr/>
        </p:nvSpPr>
        <p:spPr>
          <a:xfrm>
            <a:off x="8159974" y="2152082"/>
            <a:ext cx="607859" cy="310534"/>
          </a:xfrm>
          <a:prstGeom prst="rect">
            <a:avLst/>
          </a:prstGeom>
          <a:noFill/>
        </p:spPr>
        <p:txBody>
          <a:bodyPr wrap="none" rtlCol="0" anchor="ctr">
            <a:spAutoFit/>
          </a:bodyPr>
          <a:lstStyle/>
          <a:p>
            <a:pPr algn="ctr"/>
            <a:r>
              <a:rPr lang="en-US" sz="1418" b="1" dirty="0">
                <a:solidFill>
                  <a:schemeClr val="bg1"/>
                </a:solidFill>
                <a:cs typeface="Poppins" pitchFamily="2" charset="77"/>
              </a:rPr>
              <a:t>SEPT</a:t>
            </a:r>
          </a:p>
        </p:txBody>
      </p:sp>
      <p:sp>
        <p:nvSpPr>
          <p:cNvPr id="29" name="TextBox 28">
            <a:extLst>
              <a:ext uri="{FF2B5EF4-FFF2-40B4-BE49-F238E27FC236}">
                <a16:creationId xmlns:a16="http://schemas.microsoft.com/office/drawing/2014/main" id="{41A8EB00-D033-4DF5-B274-6A064E9E96BE}"/>
              </a:ext>
            </a:extLst>
          </p:cNvPr>
          <p:cNvSpPr txBox="1"/>
          <p:nvPr/>
        </p:nvSpPr>
        <p:spPr>
          <a:xfrm>
            <a:off x="8789452" y="2152082"/>
            <a:ext cx="502062" cy="310534"/>
          </a:xfrm>
          <a:prstGeom prst="rect">
            <a:avLst/>
          </a:prstGeom>
          <a:noFill/>
        </p:spPr>
        <p:txBody>
          <a:bodyPr wrap="none" rtlCol="0" anchor="ctr">
            <a:spAutoFit/>
          </a:bodyPr>
          <a:lstStyle/>
          <a:p>
            <a:pPr algn="ctr"/>
            <a:r>
              <a:rPr lang="en-US" sz="1418" b="1" dirty="0">
                <a:solidFill>
                  <a:schemeClr val="bg1"/>
                </a:solidFill>
                <a:cs typeface="Poppins" pitchFamily="2" charset="77"/>
              </a:rPr>
              <a:t>OCT</a:t>
            </a:r>
          </a:p>
        </p:txBody>
      </p:sp>
      <p:sp>
        <p:nvSpPr>
          <p:cNvPr id="30" name="TextBox 29">
            <a:extLst>
              <a:ext uri="{FF2B5EF4-FFF2-40B4-BE49-F238E27FC236}">
                <a16:creationId xmlns:a16="http://schemas.microsoft.com/office/drawing/2014/main" id="{23A72DE8-CA8D-4D54-9F8A-3CC8938CDBC1}"/>
              </a:ext>
            </a:extLst>
          </p:cNvPr>
          <p:cNvSpPr txBox="1"/>
          <p:nvPr/>
        </p:nvSpPr>
        <p:spPr>
          <a:xfrm>
            <a:off x="5861916" y="2152082"/>
            <a:ext cx="533737" cy="310534"/>
          </a:xfrm>
          <a:prstGeom prst="rect">
            <a:avLst/>
          </a:prstGeom>
          <a:noFill/>
        </p:spPr>
        <p:txBody>
          <a:bodyPr wrap="none" rtlCol="0" anchor="ctr">
            <a:spAutoFit/>
          </a:bodyPr>
          <a:lstStyle/>
          <a:p>
            <a:pPr algn="ctr"/>
            <a:r>
              <a:rPr lang="en-US" sz="1418" b="1" dirty="0">
                <a:solidFill>
                  <a:schemeClr val="bg1"/>
                </a:solidFill>
                <a:cs typeface="Poppins" pitchFamily="2" charset="77"/>
              </a:rPr>
              <a:t>MAY</a:t>
            </a:r>
          </a:p>
        </p:txBody>
      </p:sp>
      <p:sp>
        <p:nvSpPr>
          <p:cNvPr id="31" name="TextBox 30">
            <a:extLst>
              <a:ext uri="{FF2B5EF4-FFF2-40B4-BE49-F238E27FC236}">
                <a16:creationId xmlns:a16="http://schemas.microsoft.com/office/drawing/2014/main" id="{F912BD10-A01F-4D66-AD5E-651A3FA2876A}"/>
              </a:ext>
            </a:extLst>
          </p:cNvPr>
          <p:cNvSpPr txBox="1"/>
          <p:nvPr/>
        </p:nvSpPr>
        <p:spPr>
          <a:xfrm>
            <a:off x="6453879" y="2152082"/>
            <a:ext cx="521297" cy="310534"/>
          </a:xfrm>
          <a:prstGeom prst="rect">
            <a:avLst/>
          </a:prstGeom>
          <a:noFill/>
        </p:spPr>
        <p:txBody>
          <a:bodyPr wrap="none" rtlCol="0" anchor="ctr">
            <a:spAutoFit/>
          </a:bodyPr>
          <a:lstStyle/>
          <a:p>
            <a:pPr algn="ctr"/>
            <a:r>
              <a:rPr lang="en-US" sz="1418" b="1" dirty="0">
                <a:solidFill>
                  <a:schemeClr val="bg1"/>
                </a:solidFill>
                <a:cs typeface="Poppins" pitchFamily="2" charset="77"/>
              </a:rPr>
              <a:t>JUN</a:t>
            </a:r>
          </a:p>
        </p:txBody>
      </p:sp>
      <p:sp>
        <p:nvSpPr>
          <p:cNvPr id="32" name="TextBox 31">
            <a:extLst>
              <a:ext uri="{FF2B5EF4-FFF2-40B4-BE49-F238E27FC236}">
                <a16:creationId xmlns:a16="http://schemas.microsoft.com/office/drawing/2014/main" id="{3A4E4E31-2CF4-45C4-9E08-645A13DB81AA}"/>
              </a:ext>
            </a:extLst>
          </p:cNvPr>
          <p:cNvSpPr txBox="1"/>
          <p:nvPr/>
        </p:nvSpPr>
        <p:spPr>
          <a:xfrm>
            <a:off x="9352776" y="2152082"/>
            <a:ext cx="532646" cy="310534"/>
          </a:xfrm>
          <a:prstGeom prst="rect">
            <a:avLst/>
          </a:prstGeom>
          <a:noFill/>
        </p:spPr>
        <p:txBody>
          <a:bodyPr wrap="none" rtlCol="0" anchor="ctr">
            <a:spAutoFit/>
          </a:bodyPr>
          <a:lstStyle/>
          <a:p>
            <a:pPr algn="ctr"/>
            <a:r>
              <a:rPr lang="en-US" sz="1418" b="1" dirty="0">
                <a:solidFill>
                  <a:schemeClr val="bg1"/>
                </a:solidFill>
                <a:cs typeface="Poppins" pitchFamily="2" charset="77"/>
              </a:rPr>
              <a:t>NOV</a:t>
            </a:r>
          </a:p>
        </p:txBody>
      </p:sp>
      <p:sp>
        <p:nvSpPr>
          <p:cNvPr id="33" name="TextBox 32">
            <a:extLst>
              <a:ext uri="{FF2B5EF4-FFF2-40B4-BE49-F238E27FC236}">
                <a16:creationId xmlns:a16="http://schemas.microsoft.com/office/drawing/2014/main" id="{E60078D4-6E1B-4666-BC3B-859E8E7CFAC0}"/>
              </a:ext>
            </a:extLst>
          </p:cNvPr>
          <p:cNvSpPr txBox="1"/>
          <p:nvPr/>
        </p:nvSpPr>
        <p:spPr>
          <a:xfrm>
            <a:off x="2600121" y="2152082"/>
            <a:ext cx="811441" cy="310534"/>
          </a:xfrm>
          <a:prstGeom prst="rect">
            <a:avLst/>
          </a:prstGeom>
          <a:noFill/>
        </p:spPr>
        <p:txBody>
          <a:bodyPr wrap="none" rtlCol="0" anchor="ctr">
            <a:spAutoFit/>
          </a:bodyPr>
          <a:lstStyle/>
          <a:p>
            <a:pPr algn="ctr"/>
            <a:r>
              <a:rPr lang="en-US" sz="1418" b="1" dirty="0">
                <a:solidFill>
                  <a:schemeClr val="bg1"/>
                </a:solidFill>
                <a:cs typeface="Poppins" pitchFamily="2" charset="77"/>
              </a:rPr>
              <a:t>PERIOD</a:t>
            </a:r>
          </a:p>
        </p:txBody>
      </p:sp>
      <p:sp>
        <p:nvSpPr>
          <p:cNvPr id="34" name="TextBox 33">
            <a:extLst>
              <a:ext uri="{FF2B5EF4-FFF2-40B4-BE49-F238E27FC236}">
                <a16:creationId xmlns:a16="http://schemas.microsoft.com/office/drawing/2014/main" id="{6BABF331-0CBF-4E0E-B5BD-EFBD78E30DDC}"/>
              </a:ext>
            </a:extLst>
          </p:cNvPr>
          <p:cNvSpPr txBox="1"/>
          <p:nvPr/>
        </p:nvSpPr>
        <p:spPr>
          <a:xfrm>
            <a:off x="1399989" y="2152082"/>
            <a:ext cx="731290" cy="310534"/>
          </a:xfrm>
          <a:prstGeom prst="rect">
            <a:avLst/>
          </a:prstGeom>
          <a:noFill/>
        </p:spPr>
        <p:txBody>
          <a:bodyPr wrap="none" rtlCol="0" anchor="ctr">
            <a:spAutoFit/>
          </a:bodyPr>
          <a:lstStyle/>
          <a:p>
            <a:pPr algn="ctr"/>
            <a:r>
              <a:rPr lang="en-US" sz="1418" b="1" dirty="0">
                <a:solidFill>
                  <a:schemeClr val="bg1"/>
                </a:solidFill>
                <a:cs typeface="Poppins" pitchFamily="2" charset="77"/>
              </a:rPr>
              <a:t>TASKS</a:t>
            </a:r>
          </a:p>
        </p:txBody>
      </p:sp>
      <p:sp>
        <p:nvSpPr>
          <p:cNvPr id="35" name="Rectangle 34">
            <a:extLst>
              <a:ext uri="{FF2B5EF4-FFF2-40B4-BE49-F238E27FC236}">
                <a16:creationId xmlns:a16="http://schemas.microsoft.com/office/drawing/2014/main" id="{9329332F-F918-4ECC-BA58-E32328A648A3}"/>
              </a:ext>
            </a:extLst>
          </p:cNvPr>
          <p:cNvSpPr/>
          <p:nvPr/>
        </p:nvSpPr>
        <p:spPr>
          <a:xfrm>
            <a:off x="3518153" y="1825963"/>
            <a:ext cx="1742960" cy="3204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6" name="TextBox 35">
            <a:extLst>
              <a:ext uri="{FF2B5EF4-FFF2-40B4-BE49-F238E27FC236}">
                <a16:creationId xmlns:a16="http://schemas.microsoft.com/office/drawing/2014/main" id="{66569595-7C07-4A50-86B3-E89768C1766C}"/>
              </a:ext>
            </a:extLst>
          </p:cNvPr>
          <p:cNvSpPr txBox="1"/>
          <p:nvPr/>
        </p:nvSpPr>
        <p:spPr>
          <a:xfrm>
            <a:off x="3888729" y="1830210"/>
            <a:ext cx="998608" cy="310534"/>
          </a:xfrm>
          <a:prstGeom prst="rect">
            <a:avLst/>
          </a:prstGeom>
          <a:noFill/>
        </p:spPr>
        <p:txBody>
          <a:bodyPr wrap="none" rtlCol="0" anchor="ctr">
            <a:spAutoFit/>
          </a:bodyPr>
          <a:lstStyle/>
          <a:p>
            <a:pPr algn="ctr"/>
            <a:r>
              <a:rPr lang="en-US" sz="1418" b="1" dirty="0">
                <a:solidFill>
                  <a:schemeClr val="bg1"/>
                </a:solidFill>
                <a:cs typeface="Poppins" pitchFamily="2" charset="77"/>
              </a:rPr>
              <a:t>1</a:t>
            </a:r>
            <a:r>
              <a:rPr lang="en-US" sz="1418" b="1" baseline="30000" dirty="0">
                <a:solidFill>
                  <a:schemeClr val="bg1"/>
                </a:solidFill>
                <a:cs typeface="Poppins" pitchFamily="2" charset="77"/>
              </a:rPr>
              <a:t>st</a:t>
            </a:r>
            <a:r>
              <a:rPr lang="en-US" sz="1418" b="1" dirty="0">
                <a:solidFill>
                  <a:schemeClr val="bg1"/>
                </a:solidFill>
                <a:cs typeface="Poppins" pitchFamily="2" charset="77"/>
              </a:rPr>
              <a:t> Quarter</a:t>
            </a:r>
          </a:p>
        </p:txBody>
      </p:sp>
      <p:sp>
        <p:nvSpPr>
          <p:cNvPr id="37" name="Rectangle 36">
            <a:extLst>
              <a:ext uri="{FF2B5EF4-FFF2-40B4-BE49-F238E27FC236}">
                <a16:creationId xmlns:a16="http://schemas.microsoft.com/office/drawing/2014/main" id="{CFAD0F19-EDF9-4376-8825-FF585B6CE397}"/>
              </a:ext>
            </a:extLst>
          </p:cNvPr>
          <p:cNvSpPr/>
          <p:nvPr/>
        </p:nvSpPr>
        <p:spPr>
          <a:xfrm>
            <a:off x="5261113" y="1825963"/>
            <a:ext cx="1742960" cy="3204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8" name="TextBox 37">
            <a:extLst>
              <a:ext uri="{FF2B5EF4-FFF2-40B4-BE49-F238E27FC236}">
                <a16:creationId xmlns:a16="http://schemas.microsoft.com/office/drawing/2014/main" id="{505417EB-4C9B-4298-8C0F-D79F63A827FB}"/>
              </a:ext>
            </a:extLst>
          </p:cNvPr>
          <p:cNvSpPr txBox="1"/>
          <p:nvPr/>
        </p:nvSpPr>
        <p:spPr>
          <a:xfrm>
            <a:off x="5595431" y="1830210"/>
            <a:ext cx="1071127" cy="310534"/>
          </a:xfrm>
          <a:prstGeom prst="rect">
            <a:avLst/>
          </a:prstGeom>
          <a:noFill/>
        </p:spPr>
        <p:txBody>
          <a:bodyPr wrap="none" rtlCol="0" anchor="ctr">
            <a:spAutoFit/>
          </a:bodyPr>
          <a:lstStyle/>
          <a:p>
            <a:pPr algn="ctr"/>
            <a:r>
              <a:rPr lang="en-US" sz="1418" b="1" dirty="0">
                <a:solidFill>
                  <a:schemeClr val="bg1"/>
                </a:solidFill>
                <a:cs typeface="Poppins" pitchFamily="2" charset="77"/>
              </a:rPr>
              <a:t>2</a:t>
            </a:r>
            <a:r>
              <a:rPr lang="en-US" sz="1418" b="1" baseline="30000" dirty="0">
                <a:solidFill>
                  <a:schemeClr val="bg1"/>
                </a:solidFill>
                <a:cs typeface="Poppins" pitchFamily="2" charset="77"/>
              </a:rPr>
              <a:t>nd</a:t>
            </a:r>
            <a:r>
              <a:rPr lang="en-US" sz="1418" b="1" dirty="0">
                <a:solidFill>
                  <a:schemeClr val="bg1"/>
                </a:solidFill>
                <a:cs typeface="Poppins" pitchFamily="2" charset="77"/>
              </a:rPr>
              <a:t> Quarter</a:t>
            </a:r>
          </a:p>
        </p:txBody>
      </p:sp>
      <p:sp>
        <p:nvSpPr>
          <p:cNvPr id="39" name="Rectangle 38">
            <a:extLst>
              <a:ext uri="{FF2B5EF4-FFF2-40B4-BE49-F238E27FC236}">
                <a16:creationId xmlns:a16="http://schemas.microsoft.com/office/drawing/2014/main" id="{45E9B038-A3E9-46EA-8120-B6AFD07E9506}"/>
              </a:ext>
            </a:extLst>
          </p:cNvPr>
          <p:cNvSpPr/>
          <p:nvPr/>
        </p:nvSpPr>
        <p:spPr>
          <a:xfrm>
            <a:off x="7004073" y="1825963"/>
            <a:ext cx="1742960" cy="3204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0" name="TextBox 39">
            <a:extLst>
              <a:ext uri="{FF2B5EF4-FFF2-40B4-BE49-F238E27FC236}">
                <a16:creationId xmlns:a16="http://schemas.microsoft.com/office/drawing/2014/main" id="{F00C55F6-3FA0-4596-8A7F-5CF01B5E345F}"/>
              </a:ext>
            </a:extLst>
          </p:cNvPr>
          <p:cNvSpPr txBox="1"/>
          <p:nvPr/>
        </p:nvSpPr>
        <p:spPr>
          <a:xfrm>
            <a:off x="7345602" y="1830210"/>
            <a:ext cx="1056701" cy="310534"/>
          </a:xfrm>
          <a:prstGeom prst="rect">
            <a:avLst/>
          </a:prstGeom>
          <a:noFill/>
        </p:spPr>
        <p:txBody>
          <a:bodyPr wrap="none" rtlCol="0" anchor="ctr">
            <a:spAutoFit/>
          </a:bodyPr>
          <a:lstStyle/>
          <a:p>
            <a:pPr algn="ctr"/>
            <a:r>
              <a:rPr lang="en-US" sz="1418" b="1" dirty="0">
                <a:solidFill>
                  <a:schemeClr val="bg1"/>
                </a:solidFill>
                <a:cs typeface="Poppins" pitchFamily="2" charset="77"/>
              </a:rPr>
              <a:t>3</a:t>
            </a:r>
            <a:r>
              <a:rPr lang="en-US" sz="1418" b="1" baseline="30000" dirty="0">
                <a:solidFill>
                  <a:schemeClr val="bg1"/>
                </a:solidFill>
                <a:cs typeface="Poppins" pitchFamily="2" charset="77"/>
              </a:rPr>
              <a:t>rd</a:t>
            </a:r>
            <a:r>
              <a:rPr lang="en-US" sz="1418" b="1" dirty="0">
                <a:solidFill>
                  <a:schemeClr val="bg1"/>
                </a:solidFill>
                <a:cs typeface="Poppins" pitchFamily="2" charset="77"/>
              </a:rPr>
              <a:t> Quarter</a:t>
            </a:r>
          </a:p>
        </p:txBody>
      </p:sp>
      <p:sp>
        <p:nvSpPr>
          <p:cNvPr id="41" name="Rectangle 40">
            <a:extLst>
              <a:ext uri="{FF2B5EF4-FFF2-40B4-BE49-F238E27FC236}">
                <a16:creationId xmlns:a16="http://schemas.microsoft.com/office/drawing/2014/main" id="{3E76F12C-D965-4F5D-916C-8E579AB776BB}"/>
              </a:ext>
            </a:extLst>
          </p:cNvPr>
          <p:cNvSpPr/>
          <p:nvPr/>
        </p:nvSpPr>
        <p:spPr>
          <a:xfrm>
            <a:off x="8747033" y="1825963"/>
            <a:ext cx="1742960" cy="3204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2" name="TextBox 41">
            <a:extLst>
              <a:ext uri="{FF2B5EF4-FFF2-40B4-BE49-F238E27FC236}">
                <a16:creationId xmlns:a16="http://schemas.microsoft.com/office/drawing/2014/main" id="{616425C4-46D1-43CB-BADA-A6B37612CA19}"/>
              </a:ext>
            </a:extLst>
          </p:cNvPr>
          <p:cNvSpPr txBox="1"/>
          <p:nvPr/>
        </p:nvSpPr>
        <p:spPr>
          <a:xfrm>
            <a:off x="9089364" y="1830210"/>
            <a:ext cx="1055097" cy="310534"/>
          </a:xfrm>
          <a:prstGeom prst="rect">
            <a:avLst/>
          </a:prstGeom>
          <a:noFill/>
        </p:spPr>
        <p:txBody>
          <a:bodyPr wrap="none" rtlCol="0" anchor="ctr">
            <a:spAutoFit/>
          </a:bodyPr>
          <a:lstStyle/>
          <a:p>
            <a:pPr algn="ctr"/>
            <a:r>
              <a:rPr lang="en-US" sz="1418" b="1" dirty="0">
                <a:solidFill>
                  <a:schemeClr val="bg1"/>
                </a:solidFill>
                <a:cs typeface="Poppins" pitchFamily="2" charset="77"/>
              </a:rPr>
              <a:t>4</a:t>
            </a:r>
            <a:r>
              <a:rPr lang="en-US" sz="1418" b="1" baseline="30000" dirty="0">
                <a:solidFill>
                  <a:schemeClr val="bg1"/>
                </a:solidFill>
                <a:cs typeface="Poppins" pitchFamily="2" charset="77"/>
              </a:rPr>
              <a:t>th</a:t>
            </a:r>
            <a:r>
              <a:rPr lang="en-US" sz="1418" b="1" dirty="0">
                <a:solidFill>
                  <a:schemeClr val="bg1"/>
                </a:solidFill>
                <a:cs typeface="Poppins" pitchFamily="2" charset="77"/>
              </a:rPr>
              <a:t> Quarter</a:t>
            </a:r>
          </a:p>
        </p:txBody>
      </p:sp>
      <p:sp>
        <p:nvSpPr>
          <p:cNvPr id="43" name="Rectangle 42">
            <a:extLst>
              <a:ext uri="{FF2B5EF4-FFF2-40B4-BE49-F238E27FC236}">
                <a16:creationId xmlns:a16="http://schemas.microsoft.com/office/drawing/2014/main" id="{9B1BB624-426C-4D45-B60E-1233EC82F910}"/>
              </a:ext>
            </a:extLst>
          </p:cNvPr>
          <p:cNvSpPr/>
          <p:nvPr/>
        </p:nvSpPr>
        <p:spPr>
          <a:xfrm>
            <a:off x="1040612" y="5029223"/>
            <a:ext cx="9452254" cy="3192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4" name="Rectangle 43">
            <a:extLst>
              <a:ext uri="{FF2B5EF4-FFF2-40B4-BE49-F238E27FC236}">
                <a16:creationId xmlns:a16="http://schemas.microsoft.com/office/drawing/2014/main" id="{98ED86E2-E460-4BC2-A097-3D6232B062BE}"/>
              </a:ext>
            </a:extLst>
          </p:cNvPr>
          <p:cNvSpPr/>
          <p:nvPr/>
        </p:nvSpPr>
        <p:spPr>
          <a:xfrm>
            <a:off x="1040612" y="3756487"/>
            <a:ext cx="9452254" cy="304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5" name="Rectangle 44">
            <a:extLst>
              <a:ext uri="{FF2B5EF4-FFF2-40B4-BE49-F238E27FC236}">
                <a16:creationId xmlns:a16="http://schemas.microsoft.com/office/drawing/2014/main" id="{25888412-1A2D-4F44-A85B-8BDDE59F33A0}"/>
              </a:ext>
            </a:extLst>
          </p:cNvPr>
          <p:cNvSpPr/>
          <p:nvPr/>
        </p:nvSpPr>
        <p:spPr>
          <a:xfrm>
            <a:off x="1040612" y="2466464"/>
            <a:ext cx="9452254" cy="320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cxnSp>
        <p:nvCxnSpPr>
          <p:cNvPr id="46" name="Straight Connector 45">
            <a:extLst>
              <a:ext uri="{FF2B5EF4-FFF2-40B4-BE49-F238E27FC236}">
                <a16:creationId xmlns:a16="http://schemas.microsoft.com/office/drawing/2014/main" id="{709EB3A5-E18E-487A-AE44-5664BAC325DC}"/>
              </a:ext>
            </a:extLst>
          </p:cNvPr>
          <p:cNvCxnSpPr>
            <a:cxnSpLocks/>
          </p:cNvCxnSpPr>
          <p:nvPr/>
        </p:nvCxnSpPr>
        <p:spPr>
          <a:xfrm flipV="1">
            <a:off x="3517334"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DC409BB-F4E8-4F93-A96E-8E9885DEEE5B}"/>
              </a:ext>
            </a:extLst>
          </p:cNvPr>
          <p:cNvCxnSpPr>
            <a:cxnSpLocks/>
          </p:cNvCxnSpPr>
          <p:nvPr/>
        </p:nvCxnSpPr>
        <p:spPr>
          <a:xfrm flipV="1">
            <a:off x="4096267"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D8CDE1E-174D-4E8A-9DE0-E272CAB2E928}"/>
              </a:ext>
            </a:extLst>
          </p:cNvPr>
          <p:cNvCxnSpPr>
            <a:cxnSpLocks/>
          </p:cNvCxnSpPr>
          <p:nvPr/>
        </p:nvCxnSpPr>
        <p:spPr>
          <a:xfrm flipV="1">
            <a:off x="4680126"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83C909-11E4-468A-B380-96CC4461AF07}"/>
              </a:ext>
            </a:extLst>
          </p:cNvPr>
          <p:cNvCxnSpPr>
            <a:cxnSpLocks/>
          </p:cNvCxnSpPr>
          <p:nvPr/>
        </p:nvCxnSpPr>
        <p:spPr>
          <a:xfrm flipV="1">
            <a:off x="5258240"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C6879DD-DC8F-4C65-B040-2E441BA825F2}"/>
              </a:ext>
            </a:extLst>
          </p:cNvPr>
          <p:cNvCxnSpPr>
            <a:cxnSpLocks/>
          </p:cNvCxnSpPr>
          <p:nvPr/>
        </p:nvCxnSpPr>
        <p:spPr>
          <a:xfrm flipV="1">
            <a:off x="5842100"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8D646E-C07F-4CFA-82D5-379327BC34C1}"/>
              </a:ext>
            </a:extLst>
          </p:cNvPr>
          <p:cNvCxnSpPr>
            <a:cxnSpLocks/>
          </p:cNvCxnSpPr>
          <p:nvPr/>
        </p:nvCxnSpPr>
        <p:spPr>
          <a:xfrm flipV="1">
            <a:off x="6416756"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18C2C07-D939-4481-8FFC-F8408565D9B9}"/>
              </a:ext>
            </a:extLst>
          </p:cNvPr>
          <p:cNvCxnSpPr>
            <a:cxnSpLocks/>
          </p:cNvCxnSpPr>
          <p:nvPr/>
        </p:nvCxnSpPr>
        <p:spPr>
          <a:xfrm flipV="1">
            <a:off x="7004073"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60F40E3-2259-47A2-AE92-B0A10CEC38C1}"/>
              </a:ext>
            </a:extLst>
          </p:cNvPr>
          <p:cNvCxnSpPr>
            <a:cxnSpLocks/>
          </p:cNvCxnSpPr>
          <p:nvPr/>
        </p:nvCxnSpPr>
        <p:spPr>
          <a:xfrm flipV="1">
            <a:off x="7581905"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9EFFF6-FC54-4A41-94EF-AAC51D50F839}"/>
              </a:ext>
            </a:extLst>
          </p:cNvPr>
          <p:cNvCxnSpPr>
            <a:cxnSpLocks/>
          </p:cNvCxnSpPr>
          <p:nvPr/>
        </p:nvCxnSpPr>
        <p:spPr>
          <a:xfrm flipV="1">
            <a:off x="8166046"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C2EB0D-B7A1-4232-8804-3C18FA302F7D}"/>
              </a:ext>
            </a:extLst>
          </p:cNvPr>
          <p:cNvCxnSpPr>
            <a:cxnSpLocks/>
          </p:cNvCxnSpPr>
          <p:nvPr/>
        </p:nvCxnSpPr>
        <p:spPr>
          <a:xfrm flipV="1">
            <a:off x="8743347"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263E06D-21BC-4C4D-9DAE-B01B88965CED}"/>
              </a:ext>
            </a:extLst>
          </p:cNvPr>
          <p:cNvCxnSpPr>
            <a:cxnSpLocks/>
          </p:cNvCxnSpPr>
          <p:nvPr/>
        </p:nvCxnSpPr>
        <p:spPr>
          <a:xfrm flipV="1">
            <a:off x="9328020"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D598FCF-332F-49A0-B2F3-72D3C5742DCF}"/>
              </a:ext>
            </a:extLst>
          </p:cNvPr>
          <p:cNvCxnSpPr>
            <a:cxnSpLocks/>
          </p:cNvCxnSpPr>
          <p:nvPr/>
        </p:nvCxnSpPr>
        <p:spPr>
          <a:xfrm flipV="1">
            <a:off x="9906133"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A24019-C5E6-4872-BA5F-CDF94753E141}"/>
              </a:ext>
            </a:extLst>
          </p:cNvPr>
          <p:cNvCxnSpPr>
            <a:cxnSpLocks/>
          </p:cNvCxnSpPr>
          <p:nvPr/>
        </p:nvCxnSpPr>
        <p:spPr>
          <a:xfrm flipV="1">
            <a:off x="10487120"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7AFF584-4485-4F87-8ED8-A68037BE1986}"/>
              </a:ext>
            </a:extLst>
          </p:cNvPr>
          <p:cNvCxnSpPr>
            <a:cxnSpLocks/>
          </p:cNvCxnSpPr>
          <p:nvPr/>
        </p:nvCxnSpPr>
        <p:spPr>
          <a:xfrm flipV="1">
            <a:off x="2493529"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FDDDCC-4239-4CD4-A38B-2AABF90BC7F5}"/>
              </a:ext>
            </a:extLst>
          </p:cNvPr>
          <p:cNvCxnSpPr>
            <a:cxnSpLocks/>
          </p:cNvCxnSpPr>
          <p:nvPr/>
        </p:nvCxnSpPr>
        <p:spPr>
          <a:xfrm flipV="1">
            <a:off x="1037739" y="2466864"/>
            <a:ext cx="0" cy="35284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7F61712-12C1-498A-8E8B-81C04DDA5155}"/>
              </a:ext>
            </a:extLst>
          </p:cNvPr>
          <p:cNvCxnSpPr>
            <a:cxnSpLocks/>
          </p:cNvCxnSpPr>
          <p:nvPr/>
        </p:nvCxnSpPr>
        <p:spPr>
          <a:xfrm>
            <a:off x="1037739" y="2787313"/>
            <a:ext cx="9452254"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50D52A2-D050-4EA4-BEA2-E6D058538485}"/>
              </a:ext>
            </a:extLst>
          </p:cNvPr>
          <p:cNvCxnSpPr>
            <a:cxnSpLocks/>
          </p:cNvCxnSpPr>
          <p:nvPr/>
        </p:nvCxnSpPr>
        <p:spPr>
          <a:xfrm>
            <a:off x="1037739" y="3114698"/>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6A4B542-3848-4135-BE69-77C1C633EF8A}"/>
              </a:ext>
            </a:extLst>
          </p:cNvPr>
          <p:cNvCxnSpPr>
            <a:cxnSpLocks/>
          </p:cNvCxnSpPr>
          <p:nvPr/>
        </p:nvCxnSpPr>
        <p:spPr>
          <a:xfrm>
            <a:off x="1037739" y="3428212"/>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5EE8962-97F7-446E-A043-DAE2A01EB5B0}"/>
              </a:ext>
            </a:extLst>
          </p:cNvPr>
          <p:cNvCxnSpPr>
            <a:cxnSpLocks/>
          </p:cNvCxnSpPr>
          <p:nvPr/>
        </p:nvCxnSpPr>
        <p:spPr>
          <a:xfrm>
            <a:off x="1037739" y="3748662"/>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B1298F1-583F-46EF-8F67-D57597EA9FB7}"/>
              </a:ext>
            </a:extLst>
          </p:cNvPr>
          <p:cNvCxnSpPr>
            <a:cxnSpLocks/>
          </p:cNvCxnSpPr>
          <p:nvPr/>
        </p:nvCxnSpPr>
        <p:spPr>
          <a:xfrm>
            <a:off x="1037739" y="4069112"/>
            <a:ext cx="9452254"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5F5DF4A-AF08-4B09-BD38-931F77A65FE6}"/>
              </a:ext>
            </a:extLst>
          </p:cNvPr>
          <p:cNvCxnSpPr>
            <a:cxnSpLocks/>
          </p:cNvCxnSpPr>
          <p:nvPr/>
        </p:nvCxnSpPr>
        <p:spPr>
          <a:xfrm>
            <a:off x="1037739" y="4389562"/>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679E0C6-3E32-43D7-97F3-DE7EFC64A048}"/>
              </a:ext>
            </a:extLst>
          </p:cNvPr>
          <p:cNvCxnSpPr>
            <a:cxnSpLocks/>
          </p:cNvCxnSpPr>
          <p:nvPr/>
        </p:nvCxnSpPr>
        <p:spPr>
          <a:xfrm>
            <a:off x="1037739" y="4710012"/>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0D0F67-3AB0-417F-81E2-AC585EE1F2DE}"/>
              </a:ext>
            </a:extLst>
          </p:cNvPr>
          <p:cNvCxnSpPr>
            <a:cxnSpLocks/>
          </p:cNvCxnSpPr>
          <p:nvPr/>
        </p:nvCxnSpPr>
        <p:spPr>
          <a:xfrm>
            <a:off x="1037739" y="5030462"/>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127E494-D3FC-4E8E-A742-7AF33BBF9A92}"/>
              </a:ext>
            </a:extLst>
          </p:cNvPr>
          <p:cNvCxnSpPr>
            <a:cxnSpLocks/>
          </p:cNvCxnSpPr>
          <p:nvPr/>
        </p:nvCxnSpPr>
        <p:spPr>
          <a:xfrm>
            <a:off x="1037739" y="5350911"/>
            <a:ext cx="9452254"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B7E5318-CF5B-4798-A824-0E301734C44C}"/>
              </a:ext>
            </a:extLst>
          </p:cNvPr>
          <p:cNvCxnSpPr>
            <a:cxnSpLocks/>
          </p:cNvCxnSpPr>
          <p:nvPr/>
        </p:nvCxnSpPr>
        <p:spPr>
          <a:xfrm>
            <a:off x="1037739" y="5671361"/>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246BE02-979C-410F-8683-EBE54CA76263}"/>
              </a:ext>
            </a:extLst>
          </p:cNvPr>
          <p:cNvCxnSpPr>
            <a:cxnSpLocks/>
          </p:cNvCxnSpPr>
          <p:nvPr/>
        </p:nvCxnSpPr>
        <p:spPr>
          <a:xfrm>
            <a:off x="1037739" y="5983987"/>
            <a:ext cx="945225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62296500-3E0C-4DD3-AC86-EC99BFD1BBC9}"/>
              </a:ext>
            </a:extLst>
          </p:cNvPr>
          <p:cNvSpPr txBox="1"/>
          <p:nvPr/>
        </p:nvSpPr>
        <p:spPr>
          <a:xfrm>
            <a:off x="1145183" y="2524825"/>
            <a:ext cx="848309" cy="255904"/>
          </a:xfrm>
          <a:prstGeom prst="rect">
            <a:avLst/>
          </a:prstGeom>
          <a:noFill/>
        </p:spPr>
        <p:txBody>
          <a:bodyPr wrap="none" rtlCol="0">
            <a:spAutoFit/>
          </a:bodyPr>
          <a:lstStyle/>
          <a:p>
            <a:r>
              <a:rPr lang="en-US" sz="1063" dirty="0">
                <a:cs typeface="Poppins Medium" pitchFamily="2" charset="77"/>
              </a:rPr>
              <a:t>Main Task 1</a:t>
            </a:r>
          </a:p>
        </p:txBody>
      </p:sp>
      <p:sp>
        <p:nvSpPr>
          <p:cNvPr id="73" name="TextBox 72">
            <a:extLst>
              <a:ext uri="{FF2B5EF4-FFF2-40B4-BE49-F238E27FC236}">
                <a16:creationId xmlns:a16="http://schemas.microsoft.com/office/drawing/2014/main" id="{5CDA7C25-74C0-4A7E-B2C1-B59DAAF74C35}"/>
              </a:ext>
            </a:extLst>
          </p:cNvPr>
          <p:cNvSpPr txBox="1"/>
          <p:nvPr/>
        </p:nvSpPr>
        <p:spPr>
          <a:xfrm>
            <a:off x="1145183" y="2848742"/>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74" name="TextBox 73">
            <a:extLst>
              <a:ext uri="{FF2B5EF4-FFF2-40B4-BE49-F238E27FC236}">
                <a16:creationId xmlns:a16="http://schemas.microsoft.com/office/drawing/2014/main" id="{48BEAE2B-7DDC-46AA-904B-8EBE827BC277}"/>
              </a:ext>
            </a:extLst>
          </p:cNvPr>
          <p:cNvSpPr txBox="1"/>
          <p:nvPr/>
        </p:nvSpPr>
        <p:spPr>
          <a:xfrm>
            <a:off x="1145183" y="3169278"/>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75" name="TextBox 74">
            <a:extLst>
              <a:ext uri="{FF2B5EF4-FFF2-40B4-BE49-F238E27FC236}">
                <a16:creationId xmlns:a16="http://schemas.microsoft.com/office/drawing/2014/main" id="{33616DA3-1E16-464B-AE55-535431D76CDA}"/>
              </a:ext>
            </a:extLst>
          </p:cNvPr>
          <p:cNvSpPr txBox="1"/>
          <p:nvPr/>
        </p:nvSpPr>
        <p:spPr>
          <a:xfrm>
            <a:off x="1145183" y="3484941"/>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76" name="TextBox 75">
            <a:extLst>
              <a:ext uri="{FF2B5EF4-FFF2-40B4-BE49-F238E27FC236}">
                <a16:creationId xmlns:a16="http://schemas.microsoft.com/office/drawing/2014/main" id="{B0EB1A2F-4A02-427B-9BA7-2DDD956B0E00}"/>
              </a:ext>
            </a:extLst>
          </p:cNvPr>
          <p:cNvSpPr txBox="1"/>
          <p:nvPr/>
        </p:nvSpPr>
        <p:spPr>
          <a:xfrm>
            <a:off x="1145183" y="3806114"/>
            <a:ext cx="872355" cy="255904"/>
          </a:xfrm>
          <a:prstGeom prst="rect">
            <a:avLst/>
          </a:prstGeom>
          <a:noFill/>
        </p:spPr>
        <p:txBody>
          <a:bodyPr wrap="none" rtlCol="0">
            <a:spAutoFit/>
          </a:bodyPr>
          <a:lstStyle/>
          <a:p>
            <a:r>
              <a:rPr lang="en-US" sz="1063" dirty="0">
                <a:cs typeface="Poppins Medium" pitchFamily="2" charset="77"/>
              </a:rPr>
              <a:t>Main Task 2</a:t>
            </a:r>
          </a:p>
        </p:txBody>
      </p:sp>
      <p:sp>
        <p:nvSpPr>
          <p:cNvPr id="77" name="TextBox 76">
            <a:extLst>
              <a:ext uri="{FF2B5EF4-FFF2-40B4-BE49-F238E27FC236}">
                <a16:creationId xmlns:a16="http://schemas.microsoft.com/office/drawing/2014/main" id="{76160435-D218-4410-BA2F-13676C272E67}"/>
              </a:ext>
            </a:extLst>
          </p:cNvPr>
          <p:cNvSpPr txBox="1"/>
          <p:nvPr/>
        </p:nvSpPr>
        <p:spPr>
          <a:xfrm>
            <a:off x="1145183" y="4125608"/>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78" name="TextBox 77">
            <a:extLst>
              <a:ext uri="{FF2B5EF4-FFF2-40B4-BE49-F238E27FC236}">
                <a16:creationId xmlns:a16="http://schemas.microsoft.com/office/drawing/2014/main" id="{6B8D8532-5216-4D97-BC95-30835DA54BAE}"/>
              </a:ext>
            </a:extLst>
          </p:cNvPr>
          <p:cNvSpPr txBox="1"/>
          <p:nvPr/>
        </p:nvSpPr>
        <p:spPr>
          <a:xfrm>
            <a:off x="1145183" y="4447524"/>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79" name="TextBox 78">
            <a:extLst>
              <a:ext uri="{FF2B5EF4-FFF2-40B4-BE49-F238E27FC236}">
                <a16:creationId xmlns:a16="http://schemas.microsoft.com/office/drawing/2014/main" id="{96904C17-3714-4796-B3C7-7140B7F64902}"/>
              </a:ext>
            </a:extLst>
          </p:cNvPr>
          <p:cNvSpPr txBox="1"/>
          <p:nvPr/>
        </p:nvSpPr>
        <p:spPr>
          <a:xfrm>
            <a:off x="1145183" y="4767974"/>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80" name="TextBox 79">
            <a:extLst>
              <a:ext uri="{FF2B5EF4-FFF2-40B4-BE49-F238E27FC236}">
                <a16:creationId xmlns:a16="http://schemas.microsoft.com/office/drawing/2014/main" id="{CF07E9A8-6D97-4FC4-8F1C-6452ABDACA66}"/>
              </a:ext>
            </a:extLst>
          </p:cNvPr>
          <p:cNvSpPr txBox="1"/>
          <p:nvPr/>
        </p:nvSpPr>
        <p:spPr>
          <a:xfrm>
            <a:off x="1145183" y="5084511"/>
            <a:ext cx="873957" cy="255904"/>
          </a:xfrm>
          <a:prstGeom prst="rect">
            <a:avLst/>
          </a:prstGeom>
          <a:noFill/>
        </p:spPr>
        <p:txBody>
          <a:bodyPr wrap="none" rtlCol="0">
            <a:spAutoFit/>
          </a:bodyPr>
          <a:lstStyle/>
          <a:p>
            <a:r>
              <a:rPr lang="en-US" sz="1063" dirty="0">
                <a:cs typeface="Poppins Medium" pitchFamily="2" charset="77"/>
              </a:rPr>
              <a:t>Main Task 3</a:t>
            </a:r>
          </a:p>
        </p:txBody>
      </p:sp>
      <p:sp>
        <p:nvSpPr>
          <p:cNvPr id="81" name="TextBox 80">
            <a:extLst>
              <a:ext uri="{FF2B5EF4-FFF2-40B4-BE49-F238E27FC236}">
                <a16:creationId xmlns:a16="http://schemas.microsoft.com/office/drawing/2014/main" id="{B4C45155-2E42-47BA-A2FC-82DF8AE34963}"/>
              </a:ext>
            </a:extLst>
          </p:cNvPr>
          <p:cNvSpPr txBox="1"/>
          <p:nvPr/>
        </p:nvSpPr>
        <p:spPr>
          <a:xfrm>
            <a:off x="1145183" y="5407634"/>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82" name="TextBox 81">
            <a:extLst>
              <a:ext uri="{FF2B5EF4-FFF2-40B4-BE49-F238E27FC236}">
                <a16:creationId xmlns:a16="http://schemas.microsoft.com/office/drawing/2014/main" id="{1DF5BECF-0B0E-43DE-8892-16D1461F93A2}"/>
              </a:ext>
            </a:extLst>
          </p:cNvPr>
          <p:cNvSpPr txBox="1"/>
          <p:nvPr/>
        </p:nvSpPr>
        <p:spPr>
          <a:xfrm>
            <a:off x="1145183" y="5728720"/>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83" name="TextBox 82">
            <a:extLst>
              <a:ext uri="{FF2B5EF4-FFF2-40B4-BE49-F238E27FC236}">
                <a16:creationId xmlns:a16="http://schemas.microsoft.com/office/drawing/2014/main" id="{FA801C7B-66D6-4276-B0BD-64FC89C9E253}"/>
              </a:ext>
            </a:extLst>
          </p:cNvPr>
          <p:cNvSpPr txBox="1"/>
          <p:nvPr/>
        </p:nvSpPr>
        <p:spPr>
          <a:xfrm>
            <a:off x="2595577" y="2848742"/>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84" name="TextBox 83">
            <a:extLst>
              <a:ext uri="{FF2B5EF4-FFF2-40B4-BE49-F238E27FC236}">
                <a16:creationId xmlns:a16="http://schemas.microsoft.com/office/drawing/2014/main" id="{D7DBE728-F87D-422C-9305-F5F49A022EAA}"/>
              </a:ext>
            </a:extLst>
          </p:cNvPr>
          <p:cNvSpPr txBox="1"/>
          <p:nvPr/>
        </p:nvSpPr>
        <p:spPr>
          <a:xfrm>
            <a:off x="2595577" y="3169278"/>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85" name="TextBox 84">
            <a:extLst>
              <a:ext uri="{FF2B5EF4-FFF2-40B4-BE49-F238E27FC236}">
                <a16:creationId xmlns:a16="http://schemas.microsoft.com/office/drawing/2014/main" id="{FF6BFB58-DCA8-45D1-B8E0-CC6F4E3D8CD9}"/>
              </a:ext>
            </a:extLst>
          </p:cNvPr>
          <p:cNvSpPr txBox="1"/>
          <p:nvPr/>
        </p:nvSpPr>
        <p:spPr>
          <a:xfrm>
            <a:off x="2595577" y="3484941"/>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86" name="TextBox 85">
            <a:extLst>
              <a:ext uri="{FF2B5EF4-FFF2-40B4-BE49-F238E27FC236}">
                <a16:creationId xmlns:a16="http://schemas.microsoft.com/office/drawing/2014/main" id="{E4C3F04A-2EA5-4553-813A-669000C3AC05}"/>
              </a:ext>
            </a:extLst>
          </p:cNvPr>
          <p:cNvSpPr txBox="1"/>
          <p:nvPr/>
        </p:nvSpPr>
        <p:spPr>
          <a:xfrm>
            <a:off x="2595577" y="4125608"/>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87" name="TextBox 86">
            <a:extLst>
              <a:ext uri="{FF2B5EF4-FFF2-40B4-BE49-F238E27FC236}">
                <a16:creationId xmlns:a16="http://schemas.microsoft.com/office/drawing/2014/main" id="{9EB00D9F-C84E-4460-9B6B-898739C6ACBA}"/>
              </a:ext>
            </a:extLst>
          </p:cNvPr>
          <p:cNvSpPr txBox="1"/>
          <p:nvPr/>
        </p:nvSpPr>
        <p:spPr>
          <a:xfrm>
            <a:off x="2595577" y="4447524"/>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88" name="TextBox 87">
            <a:extLst>
              <a:ext uri="{FF2B5EF4-FFF2-40B4-BE49-F238E27FC236}">
                <a16:creationId xmlns:a16="http://schemas.microsoft.com/office/drawing/2014/main" id="{38ED99ED-A5D2-4134-8D2C-A72F9BAC53E6}"/>
              </a:ext>
            </a:extLst>
          </p:cNvPr>
          <p:cNvSpPr txBox="1"/>
          <p:nvPr/>
        </p:nvSpPr>
        <p:spPr>
          <a:xfrm>
            <a:off x="2595577" y="4767974"/>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89" name="TextBox 88">
            <a:extLst>
              <a:ext uri="{FF2B5EF4-FFF2-40B4-BE49-F238E27FC236}">
                <a16:creationId xmlns:a16="http://schemas.microsoft.com/office/drawing/2014/main" id="{E54C0EB5-7B95-4088-80F8-EBFCD55240B6}"/>
              </a:ext>
            </a:extLst>
          </p:cNvPr>
          <p:cNvSpPr txBox="1"/>
          <p:nvPr/>
        </p:nvSpPr>
        <p:spPr>
          <a:xfrm>
            <a:off x="2595577" y="5407634"/>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90" name="TextBox 89">
            <a:extLst>
              <a:ext uri="{FF2B5EF4-FFF2-40B4-BE49-F238E27FC236}">
                <a16:creationId xmlns:a16="http://schemas.microsoft.com/office/drawing/2014/main" id="{1BFF0812-EC9F-45D0-A07C-5E233BA17C7E}"/>
              </a:ext>
            </a:extLst>
          </p:cNvPr>
          <p:cNvSpPr txBox="1"/>
          <p:nvPr/>
        </p:nvSpPr>
        <p:spPr>
          <a:xfrm>
            <a:off x="2595577" y="5728720"/>
            <a:ext cx="567784" cy="255904"/>
          </a:xfrm>
          <a:prstGeom prst="rect">
            <a:avLst/>
          </a:prstGeom>
          <a:noFill/>
        </p:spPr>
        <p:txBody>
          <a:bodyPr wrap="none" rtlCol="0">
            <a:spAutoFit/>
          </a:bodyPr>
          <a:lstStyle/>
          <a:p>
            <a:r>
              <a:rPr lang="en-US" sz="1063" dirty="0">
                <a:cs typeface="Poppins Light" pitchFamily="2" charset="77"/>
              </a:rPr>
              <a:t>X days</a:t>
            </a:r>
          </a:p>
        </p:txBody>
      </p:sp>
      <p:sp>
        <p:nvSpPr>
          <p:cNvPr id="91" name="Isosceles Triangle 93">
            <a:extLst>
              <a:ext uri="{FF2B5EF4-FFF2-40B4-BE49-F238E27FC236}">
                <a16:creationId xmlns:a16="http://schemas.microsoft.com/office/drawing/2014/main" id="{090BD50A-F1A0-4449-934B-6A5790252F40}"/>
              </a:ext>
            </a:extLst>
          </p:cNvPr>
          <p:cNvSpPr/>
          <p:nvPr/>
        </p:nvSpPr>
        <p:spPr>
          <a:xfrm>
            <a:off x="5646828" y="5789509"/>
            <a:ext cx="234895" cy="2024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89" dirty="0"/>
          </a:p>
        </p:txBody>
      </p:sp>
      <p:sp>
        <p:nvSpPr>
          <p:cNvPr id="92" name="Shape 21036">
            <a:extLst>
              <a:ext uri="{FF2B5EF4-FFF2-40B4-BE49-F238E27FC236}">
                <a16:creationId xmlns:a16="http://schemas.microsoft.com/office/drawing/2014/main" id="{CD741C6E-E372-407D-A62C-55996861B476}"/>
              </a:ext>
            </a:extLst>
          </p:cNvPr>
          <p:cNvSpPr/>
          <p:nvPr/>
        </p:nvSpPr>
        <p:spPr>
          <a:xfrm>
            <a:off x="5518186" y="6009680"/>
            <a:ext cx="492180" cy="2454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lang="en-US" sz="1240" b="1" dirty="0">
                <a:solidFill>
                  <a:schemeClr val="tx2"/>
                </a:solidFill>
                <a:latin typeface="+mn-lt"/>
                <a:cs typeface="Poppins" pitchFamily="2" charset="77"/>
              </a:rPr>
              <a:t>Today</a:t>
            </a:r>
            <a:endParaRPr sz="1240" b="1" dirty="0">
              <a:solidFill>
                <a:schemeClr val="tx2"/>
              </a:solidFill>
              <a:latin typeface="+mn-lt"/>
              <a:cs typeface="Poppins" pitchFamily="2" charset="77"/>
            </a:endParaRPr>
          </a:p>
        </p:txBody>
      </p:sp>
      <p:sp>
        <p:nvSpPr>
          <p:cNvPr id="93" name="Rectangle 92">
            <a:extLst>
              <a:ext uri="{FF2B5EF4-FFF2-40B4-BE49-F238E27FC236}">
                <a16:creationId xmlns:a16="http://schemas.microsoft.com/office/drawing/2014/main" id="{78F02139-58ED-4F72-9601-4FAB19F5A63A}"/>
              </a:ext>
            </a:extLst>
          </p:cNvPr>
          <p:cNvSpPr/>
          <p:nvPr/>
        </p:nvSpPr>
        <p:spPr>
          <a:xfrm>
            <a:off x="3664649" y="2871021"/>
            <a:ext cx="1454890" cy="162039"/>
          </a:xfrm>
          <a:prstGeom prst="rect">
            <a:avLst/>
          </a:prstGeom>
          <a:pattFill prst="wdDnDiag">
            <a:fgClr>
              <a:schemeClr val="accent3"/>
            </a:fgClr>
            <a:bgClr>
              <a:schemeClr val="accent3">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4" name="Rectangle 93">
            <a:extLst>
              <a:ext uri="{FF2B5EF4-FFF2-40B4-BE49-F238E27FC236}">
                <a16:creationId xmlns:a16="http://schemas.microsoft.com/office/drawing/2014/main" id="{72A3FC88-D919-4C64-994C-2E79B09B70BD}"/>
              </a:ext>
            </a:extLst>
          </p:cNvPr>
          <p:cNvSpPr/>
          <p:nvPr/>
        </p:nvSpPr>
        <p:spPr>
          <a:xfrm>
            <a:off x="3658319" y="2829476"/>
            <a:ext cx="243058" cy="243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5" name="Rectangle 94">
            <a:extLst>
              <a:ext uri="{FF2B5EF4-FFF2-40B4-BE49-F238E27FC236}">
                <a16:creationId xmlns:a16="http://schemas.microsoft.com/office/drawing/2014/main" id="{A9F23363-4825-47D0-BE85-18429D465EBA}"/>
              </a:ext>
            </a:extLst>
          </p:cNvPr>
          <p:cNvSpPr/>
          <p:nvPr/>
        </p:nvSpPr>
        <p:spPr>
          <a:xfrm>
            <a:off x="4875730" y="2829476"/>
            <a:ext cx="243058" cy="243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6" name="Rectangle 95">
            <a:extLst>
              <a:ext uri="{FF2B5EF4-FFF2-40B4-BE49-F238E27FC236}">
                <a16:creationId xmlns:a16="http://schemas.microsoft.com/office/drawing/2014/main" id="{A3855289-97E4-461F-B073-93A90846F467}"/>
              </a:ext>
            </a:extLst>
          </p:cNvPr>
          <p:cNvSpPr/>
          <p:nvPr/>
        </p:nvSpPr>
        <p:spPr>
          <a:xfrm>
            <a:off x="4823805" y="3190711"/>
            <a:ext cx="1454890" cy="162039"/>
          </a:xfrm>
          <a:prstGeom prst="rect">
            <a:avLst/>
          </a:prstGeom>
          <a:pattFill prst="wdUpDiag">
            <a:fgClr>
              <a:schemeClr val="accent3"/>
            </a:fgClr>
            <a:bgClr>
              <a:schemeClr val="accent3">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7" name="Rectangle 96">
            <a:extLst>
              <a:ext uri="{FF2B5EF4-FFF2-40B4-BE49-F238E27FC236}">
                <a16:creationId xmlns:a16="http://schemas.microsoft.com/office/drawing/2014/main" id="{6DA4928D-6216-45B1-AAD1-46EC7296B66B}"/>
              </a:ext>
            </a:extLst>
          </p:cNvPr>
          <p:cNvSpPr/>
          <p:nvPr/>
        </p:nvSpPr>
        <p:spPr>
          <a:xfrm>
            <a:off x="4817475" y="3149167"/>
            <a:ext cx="243058" cy="243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8" name="Rectangle 97">
            <a:extLst>
              <a:ext uri="{FF2B5EF4-FFF2-40B4-BE49-F238E27FC236}">
                <a16:creationId xmlns:a16="http://schemas.microsoft.com/office/drawing/2014/main" id="{254C68D8-B4BE-4905-A3B4-7F0205FE914C}"/>
              </a:ext>
            </a:extLst>
          </p:cNvPr>
          <p:cNvSpPr/>
          <p:nvPr/>
        </p:nvSpPr>
        <p:spPr>
          <a:xfrm>
            <a:off x="6034887" y="3149167"/>
            <a:ext cx="243058" cy="243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9" name="Rectangle 98">
            <a:extLst>
              <a:ext uri="{FF2B5EF4-FFF2-40B4-BE49-F238E27FC236}">
                <a16:creationId xmlns:a16="http://schemas.microsoft.com/office/drawing/2014/main" id="{D9F94C7E-B892-4472-A910-B3FD355A41D4}"/>
              </a:ext>
            </a:extLst>
          </p:cNvPr>
          <p:cNvSpPr/>
          <p:nvPr/>
        </p:nvSpPr>
        <p:spPr>
          <a:xfrm>
            <a:off x="4240753" y="3503732"/>
            <a:ext cx="878036" cy="162039"/>
          </a:xfrm>
          <a:prstGeom prst="rect">
            <a:avLst/>
          </a:prstGeom>
          <a:pattFill prst="dkHorz">
            <a:fgClr>
              <a:schemeClr val="accent3"/>
            </a:fgClr>
            <a:bgClr>
              <a:schemeClr val="accent3">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0" name="Rectangle 99">
            <a:extLst>
              <a:ext uri="{FF2B5EF4-FFF2-40B4-BE49-F238E27FC236}">
                <a16:creationId xmlns:a16="http://schemas.microsoft.com/office/drawing/2014/main" id="{1FCBD76B-3E9B-40B5-A6BD-CF5CC2F93C2F}"/>
              </a:ext>
            </a:extLst>
          </p:cNvPr>
          <p:cNvSpPr/>
          <p:nvPr/>
        </p:nvSpPr>
        <p:spPr>
          <a:xfrm>
            <a:off x="4234423" y="3462188"/>
            <a:ext cx="243058" cy="243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1" name="Rectangle 100">
            <a:extLst>
              <a:ext uri="{FF2B5EF4-FFF2-40B4-BE49-F238E27FC236}">
                <a16:creationId xmlns:a16="http://schemas.microsoft.com/office/drawing/2014/main" id="{74DD9195-175A-4C94-87C1-15EC7C853BD3}"/>
              </a:ext>
            </a:extLst>
          </p:cNvPr>
          <p:cNvSpPr/>
          <p:nvPr/>
        </p:nvSpPr>
        <p:spPr>
          <a:xfrm>
            <a:off x="4878898" y="3462188"/>
            <a:ext cx="243058" cy="243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2" name="Rectangle 101">
            <a:extLst>
              <a:ext uri="{FF2B5EF4-FFF2-40B4-BE49-F238E27FC236}">
                <a16:creationId xmlns:a16="http://schemas.microsoft.com/office/drawing/2014/main" id="{EEC54920-A7F8-4B7B-82CB-5AB04CAF26D0}"/>
              </a:ext>
            </a:extLst>
          </p:cNvPr>
          <p:cNvSpPr/>
          <p:nvPr/>
        </p:nvSpPr>
        <p:spPr>
          <a:xfrm>
            <a:off x="4938316" y="4150821"/>
            <a:ext cx="1227633" cy="162039"/>
          </a:xfrm>
          <a:prstGeom prst="rect">
            <a:avLst/>
          </a:prstGeom>
          <a:pattFill prst="wdDnDiag">
            <a:fgClr>
              <a:schemeClr val="accent4"/>
            </a:fgClr>
            <a:bgClr>
              <a:schemeClr val="accent4">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3" name="Oval 102">
            <a:extLst>
              <a:ext uri="{FF2B5EF4-FFF2-40B4-BE49-F238E27FC236}">
                <a16:creationId xmlns:a16="http://schemas.microsoft.com/office/drawing/2014/main" id="{C4C02BF9-D063-454F-BC9C-928DE58725DA}"/>
              </a:ext>
            </a:extLst>
          </p:cNvPr>
          <p:cNvSpPr/>
          <p:nvPr/>
        </p:nvSpPr>
        <p:spPr>
          <a:xfrm>
            <a:off x="4817818" y="4109277"/>
            <a:ext cx="243058" cy="2430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4" name="Oval 103">
            <a:extLst>
              <a:ext uri="{FF2B5EF4-FFF2-40B4-BE49-F238E27FC236}">
                <a16:creationId xmlns:a16="http://schemas.microsoft.com/office/drawing/2014/main" id="{AB65D3C8-8144-4530-96C0-7FDA00F55E66}"/>
              </a:ext>
            </a:extLst>
          </p:cNvPr>
          <p:cNvSpPr/>
          <p:nvPr/>
        </p:nvSpPr>
        <p:spPr>
          <a:xfrm>
            <a:off x="6035230" y="4109277"/>
            <a:ext cx="243058" cy="2430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5" name="Rectangle 104">
            <a:extLst>
              <a:ext uri="{FF2B5EF4-FFF2-40B4-BE49-F238E27FC236}">
                <a16:creationId xmlns:a16="http://schemas.microsoft.com/office/drawing/2014/main" id="{E13CD7FE-142D-447E-8556-8EF149AFE003}"/>
              </a:ext>
            </a:extLst>
          </p:cNvPr>
          <p:cNvSpPr/>
          <p:nvPr/>
        </p:nvSpPr>
        <p:spPr>
          <a:xfrm>
            <a:off x="6100629" y="4468563"/>
            <a:ext cx="657853" cy="162039"/>
          </a:xfrm>
          <a:prstGeom prst="rect">
            <a:avLst/>
          </a:prstGeom>
          <a:pattFill prst="wdUpDiag">
            <a:fgClr>
              <a:schemeClr val="accent4"/>
            </a:fgClr>
            <a:bgClr>
              <a:schemeClr val="accent4">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6" name="Oval 105">
            <a:extLst>
              <a:ext uri="{FF2B5EF4-FFF2-40B4-BE49-F238E27FC236}">
                <a16:creationId xmlns:a16="http://schemas.microsoft.com/office/drawing/2014/main" id="{F923D121-A27F-4B20-A4B6-516E044CFA14}"/>
              </a:ext>
            </a:extLst>
          </p:cNvPr>
          <p:cNvSpPr/>
          <p:nvPr/>
        </p:nvSpPr>
        <p:spPr>
          <a:xfrm>
            <a:off x="5980131" y="4427019"/>
            <a:ext cx="243058" cy="2430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7" name="Oval 106">
            <a:extLst>
              <a:ext uri="{FF2B5EF4-FFF2-40B4-BE49-F238E27FC236}">
                <a16:creationId xmlns:a16="http://schemas.microsoft.com/office/drawing/2014/main" id="{2CC7D1F8-F4BF-4038-9561-875F7E5C0271}"/>
              </a:ext>
            </a:extLst>
          </p:cNvPr>
          <p:cNvSpPr/>
          <p:nvPr/>
        </p:nvSpPr>
        <p:spPr>
          <a:xfrm>
            <a:off x="6628616" y="4427019"/>
            <a:ext cx="243058" cy="2430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8" name="Rectangle 107">
            <a:extLst>
              <a:ext uri="{FF2B5EF4-FFF2-40B4-BE49-F238E27FC236}">
                <a16:creationId xmlns:a16="http://schemas.microsoft.com/office/drawing/2014/main" id="{BF8F6A1D-1956-4D61-A7FF-4655581E0E1A}"/>
              </a:ext>
            </a:extLst>
          </p:cNvPr>
          <p:cNvSpPr/>
          <p:nvPr/>
        </p:nvSpPr>
        <p:spPr>
          <a:xfrm>
            <a:off x="7257000" y="4790481"/>
            <a:ext cx="1832115" cy="162039"/>
          </a:xfrm>
          <a:prstGeom prst="rect">
            <a:avLst/>
          </a:prstGeom>
          <a:pattFill prst="dkHorz">
            <a:fgClr>
              <a:schemeClr val="accent4"/>
            </a:fgClr>
            <a:bgClr>
              <a:schemeClr val="accent4">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9" name="Oval 108">
            <a:extLst>
              <a:ext uri="{FF2B5EF4-FFF2-40B4-BE49-F238E27FC236}">
                <a16:creationId xmlns:a16="http://schemas.microsoft.com/office/drawing/2014/main" id="{D217ED2D-6E70-4588-B169-FE7A17AFDED5}"/>
              </a:ext>
            </a:extLst>
          </p:cNvPr>
          <p:cNvSpPr/>
          <p:nvPr/>
        </p:nvSpPr>
        <p:spPr>
          <a:xfrm>
            <a:off x="7136502" y="4748937"/>
            <a:ext cx="243058" cy="2430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0" name="Oval 109">
            <a:extLst>
              <a:ext uri="{FF2B5EF4-FFF2-40B4-BE49-F238E27FC236}">
                <a16:creationId xmlns:a16="http://schemas.microsoft.com/office/drawing/2014/main" id="{FA4A38B4-3F4D-4B92-95EE-97DD62959254}"/>
              </a:ext>
            </a:extLst>
          </p:cNvPr>
          <p:cNvSpPr/>
          <p:nvPr/>
        </p:nvSpPr>
        <p:spPr>
          <a:xfrm>
            <a:off x="8961215" y="4748937"/>
            <a:ext cx="243058" cy="2430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1" name="Rectangle 110">
            <a:extLst>
              <a:ext uri="{FF2B5EF4-FFF2-40B4-BE49-F238E27FC236}">
                <a16:creationId xmlns:a16="http://schemas.microsoft.com/office/drawing/2014/main" id="{1B622D63-3846-4FFD-A3DE-D77656E59271}"/>
              </a:ext>
            </a:extLst>
          </p:cNvPr>
          <p:cNvSpPr/>
          <p:nvPr/>
        </p:nvSpPr>
        <p:spPr>
          <a:xfrm>
            <a:off x="7833788" y="5428391"/>
            <a:ext cx="1255327" cy="162039"/>
          </a:xfrm>
          <a:prstGeom prst="rect">
            <a:avLst/>
          </a:prstGeom>
          <a:pattFill prst="wdDnDiag">
            <a:fgClr>
              <a:schemeClr val="accent5"/>
            </a:fgClr>
            <a:bgClr>
              <a:schemeClr val="accent5">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2" name="Triangle 219">
            <a:extLst>
              <a:ext uri="{FF2B5EF4-FFF2-40B4-BE49-F238E27FC236}">
                <a16:creationId xmlns:a16="http://schemas.microsoft.com/office/drawing/2014/main" id="{2C05604F-A873-440C-9E2C-E628CD2613F8}"/>
              </a:ext>
            </a:extLst>
          </p:cNvPr>
          <p:cNvSpPr/>
          <p:nvPr/>
        </p:nvSpPr>
        <p:spPr>
          <a:xfrm>
            <a:off x="7705652" y="5379864"/>
            <a:ext cx="243058" cy="24305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3" name="Triangle 220">
            <a:extLst>
              <a:ext uri="{FF2B5EF4-FFF2-40B4-BE49-F238E27FC236}">
                <a16:creationId xmlns:a16="http://schemas.microsoft.com/office/drawing/2014/main" id="{4C5B28D6-C3BF-4259-ADF1-844EFD88A93A}"/>
              </a:ext>
            </a:extLst>
          </p:cNvPr>
          <p:cNvSpPr/>
          <p:nvPr/>
        </p:nvSpPr>
        <p:spPr>
          <a:xfrm>
            <a:off x="8961215" y="5379864"/>
            <a:ext cx="243058" cy="24305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4" name="Rectangle 113">
            <a:extLst>
              <a:ext uri="{FF2B5EF4-FFF2-40B4-BE49-F238E27FC236}">
                <a16:creationId xmlns:a16="http://schemas.microsoft.com/office/drawing/2014/main" id="{174C4A0E-D646-4644-ADE2-BED3F3FE9820}"/>
              </a:ext>
            </a:extLst>
          </p:cNvPr>
          <p:cNvSpPr/>
          <p:nvPr/>
        </p:nvSpPr>
        <p:spPr>
          <a:xfrm>
            <a:off x="9574368" y="5745024"/>
            <a:ext cx="674435" cy="162039"/>
          </a:xfrm>
          <a:prstGeom prst="rect">
            <a:avLst/>
          </a:prstGeom>
          <a:pattFill prst="wdUpDiag">
            <a:fgClr>
              <a:schemeClr val="accent5"/>
            </a:fgClr>
            <a:bgClr>
              <a:schemeClr val="accent5">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5" name="Triangle 222">
            <a:extLst>
              <a:ext uri="{FF2B5EF4-FFF2-40B4-BE49-F238E27FC236}">
                <a16:creationId xmlns:a16="http://schemas.microsoft.com/office/drawing/2014/main" id="{D4E59D8B-431A-465D-A7D5-0408F8640D68}"/>
              </a:ext>
            </a:extLst>
          </p:cNvPr>
          <p:cNvSpPr/>
          <p:nvPr/>
        </p:nvSpPr>
        <p:spPr>
          <a:xfrm>
            <a:off x="9451179" y="5696497"/>
            <a:ext cx="243058" cy="24305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6" name="Triangle 223">
            <a:extLst>
              <a:ext uri="{FF2B5EF4-FFF2-40B4-BE49-F238E27FC236}">
                <a16:creationId xmlns:a16="http://schemas.microsoft.com/office/drawing/2014/main" id="{2BADD008-FA43-4057-BD45-00773C97306A}"/>
              </a:ext>
            </a:extLst>
          </p:cNvPr>
          <p:cNvSpPr/>
          <p:nvPr/>
        </p:nvSpPr>
        <p:spPr>
          <a:xfrm>
            <a:off x="10120903" y="5696497"/>
            <a:ext cx="243058" cy="24305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Tree>
    <p:extLst>
      <p:ext uri="{BB962C8B-B14F-4D97-AF65-F5344CB8AC3E}">
        <p14:creationId xmlns:p14="http://schemas.microsoft.com/office/powerpoint/2010/main" val="317023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5E7677-E0F6-45DC-AC5D-55CCCEC2F5A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200C999-0D3F-460F-BA35-93ADF5EEAF6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6ECDA7D-B9B5-4BE6-B22A-E1C052B1581C}"/>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FFCE8E6F-347D-4835-BDC3-2AD31F395680}"/>
              </a:ext>
            </a:extLst>
          </p:cNvPr>
          <p:cNvSpPr>
            <a:spLocks noGrp="1"/>
          </p:cNvSpPr>
          <p:nvPr>
            <p:ph type="title"/>
          </p:nvPr>
        </p:nvSpPr>
        <p:spPr/>
        <p:txBody>
          <a:bodyPr/>
          <a:lstStyle/>
          <a:p>
            <a:r>
              <a:rPr lang="en-ZA" dirty="0"/>
              <a:t>1 Month GANTT Chart</a:t>
            </a:r>
          </a:p>
        </p:txBody>
      </p:sp>
      <p:sp>
        <p:nvSpPr>
          <p:cNvPr id="6" name="Text Placeholder 5">
            <a:extLst>
              <a:ext uri="{FF2B5EF4-FFF2-40B4-BE49-F238E27FC236}">
                <a16:creationId xmlns:a16="http://schemas.microsoft.com/office/drawing/2014/main" id="{E491D0C7-87AA-43D8-96C8-03691DB3C0E8}"/>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59C9F504-B294-4F63-B804-C81441FD8BEC}"/>
              </a:ext>
            </a:extLst>
          </p:cNvPr>
          <p:cNvSpPr/>
          <p:nvPr/>
        </p:nvSpPr>
        <p:spPr>
          <a:xfrm>
            <a:off x="7951571" y="5877346"/>
            <a:ext cx="1723226" cy="3977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ectangle 7">
            <a:extLst>
              <a:ext uri="{FF2B5EF4-FFF2-40B4-BE49-F238E27FC236}">
                <a16:creationId xmlns:a16="http://schemas.microsoft.com/office/drawing/2014/main" id="{235E2F0F-78AF-4304-8103-4875F4530938}"/>
              </a:ext>
            </a:extLst>
          </p:cNvPr>
          <p:cNvSpPr/>
          <p:nvPr/>
        </p:nvSpPr>
        <p:spPr>
          <a:xfrm>
            <a:off x="6233536" y="5457946"/>
            <a:ext cx="742082" cy="4101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ectangle 8">
            <a:extLst>
              <a:ext uri="{FF2B5EF4-FFF2-40B4-BE49-F238E27FC236}">
                <a16:creationId xmlns:a16="http://schemas.microsoft.com/office/drawing/2014/main" id="{67ED7D29-35A0-44A5-ACBF-9B0F591E6821}"/>
              </a:ext>
            </a:extLst>
          </p:cNvPr>
          <p:cNvSpPr/>
          <p:nvPr/>
        </p:nvSpPr>
        <p:spPr>
          <a:xfrm>
            <a:off x="7218157" y="5041413"/>
            <a:ext cx="974274" cy="4101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Rectangle 9">
            <a:extLst>
              <a:ext uri="{FF2B5EF4-FFF2-40B4-BE49-F238E27FC236}">
                <a16:creationId xmlns:a16="http://schemas.microsoft.com/office/drawing/2014/main" id="{13B4F81E-44C4-480A-AD6D-ECF1E350C2D5}"/>
              </a:ext>
            </a:extLst>
          </p:cNvPr>
          <p:cNvSpPr/>
          <p:nvPr/>
        </p:nvSpPr>
        <p:spPr>
          <a:xfrm>
            <a:off x="5502531" y="4628193"/>
            <a:ext cx="730408" cy="4101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ectangle 10">
            <a:extLst>
              <a:ext uri="{FF2B5EF4-FFF2-40B4-BE49-F238E27FC236}">
                <a16:creationId xmlns:a16="http://schemas.microsoft.com/office/drawing/2014/main" id="{D705BE03-A4EF-4F98-8908-0BCA93D16EB8}"/>
              </a:ext>
            </a:extLst>
          </p:cNvPr>
          <p:cNvSpPr/>
          <p:nvPr/>
        </p:nvSpPr>
        <p:spPr>
          <a:xfrm>
            <a:off x="5744172" y="4218286"/>
            <a:ext cx="1474024" cy="406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Rectangle 11">
            <a:extLst>
              <a:ext uri="{FF2B5EF4-FFF2-40B4-BE49-F238E27FC236}">
                <a16:creationId xmlns:a16="http://schemas.microsoft.com/office/drawing/2014/main" id="{2886145E-1676-4855-9A7A-9F8E9A8AE72B}"/>
              </a:ext>
            </a:extLst>
          </p:cNvPr>
          <p:cNvSpPr/>
          <p:nvPr/>
        </p:nvSpPr>
        <p:spPr>
          <a:xfrm>
            <a:off x="3525191" y="4218286"/>
            <a:ext cx="1481323" cy="406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ectangle 12">
            <a:extLst>
              <a:ext uri="{FF2B5EF4-FFF2-40B4-BE49-F238E27FC236}">
                <a16:creationId xmlns:a16="http://schemas.microsoft.com/office/drawing/2014/main" id="{53FEF368-3A52-46D6-A77B-3C3D72EC64F7}"/>
              </a:ext>
            </a:extLst>
          </p:cNvPr>
          <p:cNvSpPr/>
          <p:nvPr/>
        </p:nvSpPr>
        <p:spPr>
          <a:xfrm>
            <a:off x="4517955" y="3388533"/>
            <a:ext cx="1230101" cy="4039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Rectangle 13">
            <a:extLst>
              <a:ext uri="{FF2B5EF4-FFF2-40B4-BE49-F238E27FC236}">
                <a16:creationId xmlns:a16="http://schemas.microsoft.com/office/drawing/2014/main" id="{72B4E9FE-C410-41EE-9898-E1D8F58BB4EE}"/>
              </a:ext>
            </a:extLst>
          </p:cNvPr>
          <p:cNvSpPr/>
          <p:nvPr/>
        </p:nvSpPr>
        <p:spPr>
          <a:xfrm>
            <a:off x="4021500" y="2959855"/>
            <a:ext cx="739957" cy="423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ectangle 14">
            <a:extLst>
              <a:ext uri="{FF2B5EF4-FFF2-40B4-BE49-F238E27FC236}">
                <a16:creationId xmlns:a16="http://schemas.microsoft.com/office/drawing/2014/main" id="{BEB6C433-3AA4-423E-B21D-24B432C7D8ED}"/>
              </a:ext>
            </a:extLst>
          </p:cNvPr>
          <p:cNvSpPr/>
          <p:nvPr/>
        </p:nvSpPr>
        <p:spPr>
          <a:xfrm>
            <a:off x="3038930" y="2560875"/>
            <a:ext cx="1475680" cy="3965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Rectangle 15">
            <a:extLst>
              <a:ext uri="{FF2B5EF4-FFF2-40B4-BE49-F238E27FC236}">
                <a16:creationId xmlns:a16="http://schemas.microsoft.com/office/drawing/2014/main" id="{68EE9A2E-D285-4BEC-8F66-0750DC9A83F5}"/>
              </a:ext>
            </a:extLst>
          </p:cNvPr>
          <p:cNvSpPr/>
          <p:nvPr/>
        </p:nvSpPr>
        <p:spPr>
          <a:xfrm>
            <a:off x="832399" y="3792697"/>
            <a:ext cx="9824276" cy="410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ectangle 16">
            <a:extLst>
              <a:ext uri="{FF2B5EF4-FFF2-40B4-BE49-F238E27FC236}">
                <a16:creationId xmlns:a16="http://schemas.microsoft.com/office/drawing/2014/main" id="{3340F065-2FB9-4492-B8F4-FF7A24A06822}"/>
              </a:ext>
            </a:extLst>
          </p:cNvPr>
          <p:cNvSpPr/>
          <p:nvPr/>
        </p:nvSpPr>
        <p:spPr>
          <a:xfrm>
            <a:off x="832399" y="2131268"/>
            <a:ext cx="9824276" cy="4184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ectangle 17">
            <a:extLst>
              <a:ext uri="{FF2B5EF4-FFF2-40B4-BE49-F238E27FC236}">
                <a16:creationId xmlns:a16="http://schemas.microsoft.com/office/drawing/2014/main" id="{75C42837-C076-4C6C-B459-2915C1293E1D}"/>
              </a:ext>
            </a:extLst>
          </p:cNvPr>
          <p:cNvSpPr/>
          <p:nvPr/>
        </p:nvSpPr>
        <p:spPr>
          <a:xfrm>
            <a:off x="832399" y="1720925"/>
            <a:ext cx="1326224" cy="4151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ectangle 18">
            <a:extLst>
              <a:ext uri="{FF2B5EF4-FFF2-40B4-BE49-F238E27FC236}">
                <a16:creationId xmlns:a16="http://schemas.microsoft.com/office/drawing/2014/main" id="{63591B93-FA59-4E09-BA11-E8BEBFEDE958}"/>
              </a:ext>
            </a:extLst>
          </p:cNvPr>
          <p:cNvSpPr/>
          <p:nvPr/>
        </p:nvSpPr>
        <p:spPr>
          <a:xfrm>
            <a:off x="2158622" y="1720925"/>
            <a:ext cx="882733" cy="4151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TextBox 19">
            <a:extLst>
              <a:ext uri="{FF2B5EF4-FFF2-40B4-BE49-F238E27FC236}">
                <a16:creationId xmlns:a16="http://schemas.microsoft.com/office/drawing/2014/main" id="{8543DC59-23C0-4EE9-9A86-D44FDB8003E9}"/>
              </a:ext>
            </a:extLst>
          </p:cNvPr>
          <p:cNvSpPr txBox="1"/>
          <p:nvPr/>
        </p:nvSpPr>
        <p:spPr>
          <a:xfrm>
            <a:off x="2194268" y="1772172"/>
            <a:ext cx="811441" cy="310534"/>
          </a:xfrm>
          <a:prstGeom prst="rect">
            <a:avLst/>
          </a:prstGeom>
          <a:noFill/>
        </p:spPr>
        <p:txBody>
          <a:bodyPr wrap="none" rtlCol="0" anchor="ctr">
            <a:spAutoFit/>
          </a:bodyPr>
          <a:lstStyle/>
          <a:p>
            <a:pPr algn="ctr"/>
            <a:r>
              <a:rPr lang="en-US" sz="1418" b="1" dirty="0">
                <a:solidFill>
                  <a:schemeClr val="bg1"/>
                </a:solidFill>
                <a:cs typeface="Poppins" pitchFamily="2" charset="77"/>
              </a:rPr>
              <a:t>PERIOD</a:t>
            </a:r>
          </a:p>
        </p:txBody>
      </p:sp>
      <p:sp>
        <p:nvSpPr>
          <p:cNvPr id="21" name="TextBox 20">
            <a:extLst>
              <a:ext uri="{FF2B5EF4-FFF2-40B4-BE49-F238E27FC236}">
                <a16:creationId xmlns:a16="http://schemas.microsoft.com/office/drawing/2014/main" id="{DEF627E0-A551-4101-B981-AA8E09AD236F}"/>
              </a:ext>
            </a:extLst>
          </p:cNvPr>
          <p:cNvSpPr txBox="1"/>
          <p:nvPr/>
        </p:nvSpPr>
        <p:spPr>
          <a:xfrm>
            <a:off x="1129866" y="1772172"/>
            <a:ext cx="731290" cy="310534"/>
          </a:xfrm>
          <a:prstGeom prst="rect">
            <a:avLst/>
          </a:prstGeom>
          <a:noFill/>
        </p:spPr>
        <p:txBody>
          <a:bodyPr wrap="none" rtlCol="0" anchor="ctr">
            <a:spAutoFit/>
          </a:bodyPr>
          <a:lstStyle/>
          <a:p>
            <a:pPr algn="ctr"/>
            <a:r>
              <a:rPr lang="en-US" sz="1418" b="1" dirty="0">
                <a:solidFill>
                  <a:schemeClr val="bg1"/>
                </a:solidFill>
                <a:cs typeface="Poppins" pitchFamily="2" charset="77"/>
              </a:rPr>
              <a:t>TASKS</a:t>
            </a:r>
          </a:p>
        </p:txBody>
      </p:sp>
      <p:sp>
        <p:nvSpPr>
          <p:cNvPr id="22" name="Rectangle 21">
            <a:extLst>
              <a:ext uri="{FF2B5EF4-FFF2-40B4-BE49-F238E27FC236}">
                <a16:creationId xmlns:a16="http://schemas.microsoft.com/office/drawing/2014/main" id="{57D02DF4-C237-428E-961E-8C96E9ED0AFD}"/>
              </a:ext>
            </a:extLst>
          </p:cNvPr>
          <p:cNvSpPr/>
          <p:nvPr/>
        </p:nvSpPr>
        <p:spPr>
          <a:xfrm>
            <a:off x="3040067"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3" name="Rectangle 22">
            <a:extLst>
              <a:ext uri="{FF2B5EF4-FFF2-40B4-BE49-F238E27FC236}">
                <a16:creationId xmlns:a16="http://schemas.microsoft.com/office/drawing/2014/main" id="{9FD6EAB4-E221-4115-B2B0-13415BC2C3A6}"/>
              </a:ext>
            </a:extLst>
          </p:cNvPr>
          <p:cNvSpPr/>
          <p:nvPr/>
        </p:nvSpPr>
        <p:spPr>
          <a:xfrm>
            <a:off x="3286963"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4" name="Rectangle 23">
            <a:extLst>
              <a:ext uri="{FF2B5EF4-FFF2-40B4-BE49-F238E27FC236}">
                <a16:creationId xmlns:a16="http://schemas.microsoft.com/office/drawing/2014/main" id="{1CF8E6C4-A19B-400E-8446-37045F6A439C}"/>
              </a:ext>
            </a:extLst>
          </p:cNvPr>
          <p:cNvSpPr/>
          <p:nvPr/>
        </p:nvSpPr>
        <p:spPr>
          <a:xfrm>
            <a:off x="3532571"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5" name="Rectangle 24">
            <a:extLst>
              <a:ext uri="{FF2B5EF4-FFF2-40B4-BE49-F238E27FC236}">
                <a16:creationId xmlns:a16="http://schemas.microsoft.com/office/drawing/2014/main" id="{BAD5F534-F4A2-4DFD-B5D3-8E64ED173FEF}"/>
              </a:ext>
            </a:extLst>
          </p:cNvPr>
          <p:cNvSpPr/>
          <p:nvPr/>
        </p:nvSpPr>
        <p:spPr>
          <a:xfrm>
            <a:off x="3778179"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6" name="Rectangle 25">
            <a:extLst>
              <a:ext uri="{FF2B5EF4-FFF2-40B4-BE49-F238E27FC236}">
                <a16:creationId xmlns:a16="http://schemas.microsoft.com/office/drawing/2014/main" id="{2F480AA3-D747-4455-9B51-3AA9F4B94B45}"/>
              </a:ext>
            </a:extLst>
          </p:cNvPr>
          <p:cNvSpPr/>
          <p:nvPr/>
        </p:nvSpPr>
        <p:spPr>
          <a:xfrm>
            <a:off x="4022499"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7" name="Rectangle 26">
            <a:extLst>
              <a:ext uri="{FF2B5EF4-FFF2-40B4-BE49-F238E27FC236}">
                <a16:creationId xmlns:a16="http://schemas.microsoft.com/office/drawing/2014/main" id="{590A62E4-9A91-4B87-92DE-61B61FD24B66}"/>
              </a:ext>
            </a:extLst>
          </p:cNvPr>
          <p:cNvSpPr/>
          <p:nvPr/>
        </p:nvSpPr>
        <p:spPr>
          <a:xfrm>
            <a:off x="4269395"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8" name="Rectangle 27">
            <a:extLst>
              <a:ext uri="{FF2B5EF4-FFF2-40B4-BE49-F238E27FC236}">
                <a16:creationId xmlns:a16="http://schemas.microsoft.com/office/drawing/2014/main" id="{90DD42DD-2099-4802-A004-B934A3F10294}"/>
              </a:ext>
            </a:extLst>
          </p:cNvPr>
          <p:cNvSpPr/>
          <p:nvPr/>
        </p:nvSpPr>
        <p:spPr>
          <a:xfrm>
            <a:off x="4515003"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9" name="Rectangle 28">
            <a:extLst>
              <a:ext uri="{FF2B5EF4-FFF2-40B4-BE49-F238E27FC236}">
                <a16:creationId xmlns:a16="http://schemas.microsoft.com/office/drawing/2014/main" id="{26EB657F-3A7E-4906-9F29-2099416E1463}"/>
              </a:ext>
            </a:extLst>
          </p:cNvPr>
          <p:cNvSpPr/>
          <p:nvPr/>
        </p:nvSpPr>
        <p:spPr>
          <a:xfrm>
            <a:off x="4760611"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0" name="Rectangle 29">
            <a:extLst>
              <a:ext uri="{FF2B5EF4-FFF2-40B4-BE49-F238E27FC236}">
                <a16:creationId xmlns:a16="http://schemas.microsoft.com/office/drawing/2014/main" id="{83683234-A88C-4163-8D93-DE34BB086D68}"/>
              </a:ext>
            </a:extLst>
          </p:cNvPr>
          <p:cNvSpPr/>
          <p:nvPr/>
        </p:nvSpPr>
        <p:spPr>
          <a:xfrm>
            <a:off x="5006219"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1" name="Rectangle 30">
            <a:extLst>
              <a:ext uri="{FF2B5EF4-FFF2-40B4-BE49-F238E27FC236}">
                <a16:creationId xmlns:a16="http://schemas.microsoft.com/office/drawing/2014/main" id="{B40649D1-D766-4793-B9BD-89201195B886}"/>
              </a:ext>
            </a:extLst>
          </p:cNvPr>
          <p:cNvSpPr/>
          <p:nvPr/>
        </p:nvSpPr>
        <p:spPr>
          <a:xfrm>
            <a:off x="5253115"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2" name="Rectangle 31">
            <a:extLst>
              <a:ext uri="{FF2B5EF4-FFF2-40B4-BE49-F238E27FC236}">
                <a16:creationId xmlns:a16="http://schemas.microsoft.com/office/drawing/2014/main" id="{93B34B97-503D-4BB9-87BF-D5D9FF286F14}"/>
              </a:ext>
            </a:extLst>
          </p:cNvPr>
          <p:cNvSpPr/>
          <p:nvPr/>
        </p:nvSpPr>
        <p:spPr>
          <a:xfrm>
            <a:off x="5498723"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3" name="Rectangle 32">
            <a:extLst>
              <a:ext uri="{FF2B5EF4-FFF2-40B4-BE49-F238E27FC236}">
                <a16:creationId xmlns:a16="http://schemas.microsoft.com/office/drawing/2014/main" id="{C187FFD1-FCCF-43CE-B178-57988A495094}"/>
              </a:ext>
            </a:extLst>
          </p:cNvPr>
          <p:cNvSpPr/>
          <p:nvPr/>
        </p:nvSpPr>
        <p:spPr>
          <a:xfrm>
            <a:off x="5744331"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4" name="Rectangle 33">
            <a:extLst>
              <a:ext uri="{FF2B5EF4-FFF2-40B4-BE49-F238E27FC236}">
                <a16:creationId xmlns:a16="http://schemas.microsoft.com/office/drawing/2014/main" id="{1FA2F3AE-5721-416C-BDE5-EF09CB8D5F41}"/>
              </a:ext>
            </a:extLst>
          </p:cNvPr>
          <p:cNvSpPr/>
          <p:nvPr/>
        </p:nvSpPr>
        <p:spPr>
          <a:xfrm>
            <a:off x="5988651"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5" name="Rectangle 34">
            <a:extLst>
              <a:ext uri="{FF2B5EF4-FFF2-40B4-BE49-F238E27FC236}">
                <a16:creationId xmlns:a16="http://schemas.microsoft.com/office/drawing/2014/main" id="{B49FCEA7-9D6D-4921-A2E0-044D07DF4117}"/>
              </a:ext>
            </a:extLst>
          </p:cNvPr>
          <p:cNvSpPr/>
          <p:nvPr/>
        </p:nvSpPr>
        <p:spPr>
          <a:xfrm>
            <a:off x="6235547"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6" name="Rectangle 35">
            <a:extLst>
              <a:ext uri="{FF2B5EF4-FFF2-40B4-BE49-F238E27FC236}">
                <a16:creationId xmlns:a16="http://schemas.microsoft.com/office/drawing/2014/main" id="{35F71C12-8A83-4BCE-B309-75B0AEA33826}"/>
              </a:ext>
            </a:extLst>
          </p:cNvPr>
          <p:cNvSpPr/>
          <p:nvPr/>
        </p:nvSpPr>
        <p:spPr>
          <a:xfrm>
            <a:off x="6481155"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7" name="Rectangle 36">
            <a:extLst>
              <a:ext uri="{FF2B5EF4-FFF2-40B4-BE49-F238E27FC236}">
                <a16:creationId xmlns:a16="http://schemas.microsoft.com/office/drawing/2014/main" id="{36108D54-B745-4A3F-BA5D-7E213B37F8FB}"/>
              </a:ext>
            </a:extLst>
          </p:cNvPr>
          <p:cNvSpPr/>
          <p:nvPr/>
        </p:nvSpPr>
        <p:spPr>
          <a:xfrm>
            <a:off x="6726763"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8" name="Rectangle 37">
            <a:extLst>
              <a:ext uri="{FF2B5EF4-FFF2-40B4-BE49-F238E27FC236}">
                <a16:creationId xmlns:a16="http://schemas.microsoft.com/office/drawing/2014/main" id="{6FC02ED0-1E22-4B3D-9C4B-361D0A3FA69A}"/>
              </a:ext>
            </a:extLst>
          </p:cNvPr>
          <p:cNvSpPr/>
          <p:nvPr/>
        </p:nvSpPr>
        <p:spPr>
          <a:xfrm>
            <a:off x="6972371"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9" name="Rectangle 38">
            <a:extLst>
              <a:ext uri="{FF2B5EF4-FFF2-40B4-BE49-F238E27FC236}">
                <a16:creationId xmlns:a16="http://schemas.microsoft.com/office/drawing/2014/main" id="{3F23F085-E582-4DE6-AD2D-70D7B7698E29}"/>
              </a:ext>
            </a:extLst>
          </p:cNvPr>
          <p:cNvSpPr/>
          <p:nvPr/>
        </p:nvSpPr>
        <p:spPr>
          <a:xfrm>
            <a:off x="7219266"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0" name="Rectangle 39">
            <a:extLst>
              <a:ext uri="{FF2B5EF4-FFF2-40B4-BE49-F238E27FC236}">
                <a16:creationId xmlns:a16="http://schemas.microsoft.com/office/drawing/2014/main" id="{1F298B92-C761-40C2-9767-D73BEF1FE1D1}"/>
              </a:ext>
            </a:extLst>
          </p:cNvPr>
          <p:cNvSpPr/>
          <p:nvPr/>
        </p:nvSpPr>
        <p:spPr>
          <a:xfrm>
            <a:off x="7464874"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1" name="Rectangle 40">
            <a:extLst>
              <a:ext uri="{FF2B5EF4-FFF2-40B4-BE49-F238E27FC236}">
                <a16:creationId xmlns:a16="http://schemas.microsoft.com/office/drawing/2014/main" id="{BD11524B-C79D-41D3-87CE-89E24C9358C3}"/>
              </a:ext>
            </a:extLst>
          </p:cNvPr>
          <p:cNvSpPr/>
          <p:nvPr/>
        </p:nvSpPr>
        <p:spPr>
          <a:xfrm>
            <a:off x="7710482"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2" name="Rectangle 41">
            <a:extLst>
              <a:ext uri="{FF2B5EF4-FFF2-40B4-BE49-F238E27FC236}">
                <a16:creationId xmlns:a16="http://schemas.microsoft.com/office/drawing/2014/main" id="{16067B17-399E-4CBB-995B-D4255808CA60}"/>
              </a:ext>
            </a:extLst>
          </p:cNvPr>
          <p:cNvSpPr/>
          <p:nvPr/>
        </p:nvSpPr>
        <p:spPr>
          <a:xfrm>
            <a:off x="7954802"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3" name="Rectangle 42">
            <a:extLst>
              <a:ext uri="{FF2B5EF4-FFF2-40B4-BE49-F238E27FC236}">
                <a16:creationId xmlns:a16="http://schemas.microsoft.com/office/drawing/2014/main" id="{56EF1C2A-CDCF-4A16-9075-3F487C73034A}"/>
              </a:ext>
            </a:extLst>
          </p:cNvPr>
          <p:cNvSpPr/>
          <p:nvPr/>
        </p:nvSpPr>
        <p:spPr>
          <a:xfrm>
            <a:off x="8201698"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4" name="Rectangle 43">
            <a:extLst>
              <a:ext uri="{FF2B5EF4-FFF2-40B4-BE49-F238E27FC236}">
                <a16:creationId xmlns:a16="http://schemas.microsoft.com/office/drawing/2014/main" id="{63A95369-DCA6-4E68-9CF5-8DE0EEDA1E88}"/>
              </a:ext>
            </a:extLst>
          </p:cNvPr>
          <p:cNvSpPr/>
          <p:nvPr/>
        </p:nvSpPr>
        <p:spPr>
          <a:xfrm>
            <a:off x="8447306"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5" name="Rectangle 44">
            <a:extLst>
              <a:ext uri="{FF2B5EF4-FFF2-40B4-BE49-F238E27FC236}">
                <a16:creationId xmlns:a16="http://schemas.microsoft.com/office/drawing/2014/main" id="{89521E4D-5355-45DC-830F-DC001B9E5913}"/>
              </a:ext>
            </a:extLst>
          </p:cNvPr>
          <p:cNvSpPr/>
          <p:nvPr/>
        </p:nvSpPr>
        <p:spPr>
          <a:xfrm>
            <a:off x="8692914"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6" name="Rectangle 45">
            <a:extLst>
              <a:ext uri="{FF2B5EF4-FFF2-40B4-BE49-F238E27FC236}">
                <a16:creationId xmlns:a16="http://schemas.microsoft.com/office/drawing/2014/main" id="{E7CC46B5-36D8-4766-A401-8EA15C1F8F3F}"/>
              </a:ext>
            </a:extLst>
          </p:cNvPr>
          <p:cNvSpPr/>
          <p:nvPr/>
        </p:nvSpPr>
        <p:spPr>
          <a:xfrm>
            <a:off x="8938522"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7" name="Rectangle 46">
            <a:extLst>
              <a:ext uri="{FF2B5EF4-FFF2-40B4-BE49-F238E27FC236}">
                <a16:creationId xmlns:a16="http://schemas.microsoft.com/office/drawing/2014/main" id="{5D46D942-C613-46A8-BC72-06E955E957E5}"/>
              </a:ext>
            </a:extLst>
          </p:cNvPr>
          <p:cNvSpPr/>
          <p:nvPr/>
        </p:nvSpPr>
        <p:spPr>
          <a:xfrm>
            <a:off x="9185418"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8" name="Rectangle 47">
            <a:extLst>
              <a:ext uri="{FF2B5EF4-FFF2-40B4-BE49-F238E27FC236}">
                <a16:creationId xmlns:a16="http://schemas.microsoft.com/office/drawing/2014/main" id="{E416C5FC-916E-481C-8A7B-399EADA93CD3}"/>
              </a:ext>
            </a:extLst>
          </p:cNvPr>
          <p:cNvSpPr/>
          <p:nvPr/>
        </p:nvSpPr>
        <p:spPr>
          <a:xfrm>
            <a:off x="9431026"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9" name="Rectangle 48">
            <a:extLst>
              <a:ext uri="{FF2B5EF4-FFF2-40B4-BE49-F238E27FC236}">
                <a16:creationId xmlns:a16="http://schemas.microsoft.com/office/drawing/2014/main" id="{4CD62510-1E34-41F1-B7D7-4A9BF07D3A74}"/>
              </a:ext>
            </a:extLst>
          </p:cNvPr>
          <p:cNvSpPr/>
          <p:nvPr/>
        </p:nvSpPr>
        <p:spPr>
          <a:xfrm>
            <a:off x="9676634"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0" name="Rectangle 49">
            <a:extLst>
              <a:ext uri="{FF2B5EF4-FFF2-40B4-BE49-F238E27FC236}">
                <a16:creationId xmlns:a16="http://schemas.microsoft.com/office/drawing/2014/main" id="{94F002B7-9C32-4C80-88A8-6943EEC6D96A}"/>
              </a:ext>
            </a:extLst>
          </p:cNvPr>
          <p:cNvSpPr/>
          <p:nvPr/>
        </p:nvSpPr>
        <p:spPr>
          <a:xfrm>
            <a:off x="9920954"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1" name="Rectangle 50">
            <a:extLst>
              <a:ext uri="{FF2B5EF4-FFF2-40B4-BE49-F238E27FC236}">
                <a16:creationId xmlns:a16="http://schemas.microsoft.com/office/drawing/2014/main" id="{4C69FCD3-8123-461E-8595-E570AE11165A}"/>
              </a:ext>
            </a:extLst>
          </p:cNvPr>
          <p:cNvSpPr/>
          <p:nvPr/>
        </p:nvSpPr>
        <p:spPr>
          <a:xfrm>
            <a:off x="10167850" y="1720149"/>
            <a:ext cx="246896" cy="415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2" name="Rectangle 51">
            <a:extLst>
              <a:ext uri="{FF2B5EF4-FFF2-40B4-BE49-F238E27FC236}">
                <a16:creationId xmlns:a16="http://schemas.microsoft.com/office/drawing/2014/main" id="{BDD8E95F-3D79-4E7E-A674-98225A902006}"/>
              </a:ext>
            </a:extLst>
          </p:cNvPr>
          <p:cNvSpPr/>
          <p:nvPr/>
        </p:nvSpPr>
        <p:spPr>
          <a:xfrm>
            <a:off x="10413458" y="1720149"/>
            <a:ext cx="246896" cy="415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3" name="TextBox 52">
            <a:extLst>
              <a:ext uri="{FF2B5EF4-FFF2-40B4-BE49-F238E27FC236}">
                <a16:creationId xmlns:a16="http://schemas.microsoft.com/office/drawing/2014/main" id="{F290DA40-89AC-4D60-8228-4E3EDDC44791}"/>
              </a:ext>
            </a:extLst>
          </p:cNvPr>
          <p:cNvSpPr txBox="1"/>
          <p:nvPr/>
        </p:nvSpPr>
        <p:spPr>
          <a:xfrm>
            <a:off x="3048963" y="1785862"/>
            <a:ext cx="229102"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1</a:t>
            </a:r>
          </a:p>
        </p:txBody>
      </p:sp>
      <p:sp>
        <p:nvSpPr>
          <p:cNvPr id="54" name="TextBox 53">
            <a:extLst>
              <a:ext uri="{FF2B5EF4-FFF2-40B4-BE49-F238E27FC236}">
                <a16:creationId xmlns:a16="http://schemas.microsoft.com/office/drawing/2014/main" id="{DC8C1D90-2207-44C4-B653-7746960458FD}"/>
              </a:ext>
            </a:extLst>
          </p:cNvPr>
          <p:cNvSpPr txBox="1"/>
          <p:nvPr/>
        </p:nvSpPr>
        <p:spPr>
          <a:xfrm>
            <a:off x="3282234" y="1785862"/>
            <a:ext cx="256353"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2</a:t>
            </a:r>
          </a:p>
        </p:txBody>
      </p:sp>
      <p:sp>
        <p:nvSpPr>
          <p:cNvPr id="55" name="TextBox 54">
            <a:extLst>
              <a:ext uri="{FF2B5EF4-FFF2-40B4-BE49-F238E27FC236}">
                <a16:creationId xmlns:a16="http://schemas.microsoft.com/office/drawing/2014/main" id="{31525C1D-6AD1-4EEF-A1F6-4FE6357092D8}"/>
              </a:ext>
            </a:extLst>
          </p:cNvPr>
          <p:cNvSpPr txBox="1"/>
          <p:nvPr/>
        </p:nvSpPr>
        <p:spPr>
          <a:xfrm>
            <a:off x="3525595" y="1785862"/>
            <a:ext cx="259559"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3</a:t>
            </a:r>
          </a:p>
        </p:txBody>
      </p:sp>
      <p:sp>
        <p:nvSpPr>
          <p:cNvPr id="56" name="TextBox 55">
            <a:extLst>
              <a:ext uri="{FF2B5EF4-FFF2-40B4-BE49-F238E27FC236}">
                <a16:creationId xmlns:a16="http://schemas.microsoft.com/office/drawing/2014/main" id="{F2719F28-4EB2-4173-84BD-533EFC2189FA}"/>
              </a:ext>
            </a:extLst>
          </p:cNvPr>
          <p:cNvSpPr txBox="1"/>
          <p:nvPr/>
        </p:nvSpPr>
        <p:spPr>
          <a:xfrm>
            <a:off x="3765653" y="1785862"/>
            <a:ext cx="265971"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4</a:t>
            </a:r>
          </a:p>
        </p:txBody>
      </p:sp>
      <p:sp>
        <p:nvSpPr>
          <p:cNvPr id="57" name="TextBox 56">
            <a:extLst>
              <a:ext uri="{FF2B5EF4-FFF2-40B4-BE49-F238E27FC236}">
                <a16:creationId xmlns:a16="http://schemas.microsoft.com/office/drawing/2014/main" id="{FA3BF0F7-887C-4566-82C0-D873B008DE5C}"/>
              </a:ext>
            </a:extLst>
          </p:cNvPr>
          <p:cNvSpPr txBox="1"/>
          <p:nvPr/>
        </p:nvSpPr>
        <p:spPr>
          <a:xfrm>
            <a:off x="4015832" y="1785862"/>
            <a:ext cx="262764"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5</a:t>
            </a:r>
          </a:p>
        </p:txBody>
      </p:sp>
      <p:sp>
        <p:nvSpPr>
          <p:cNvPr id="58" name="TextBox 57">
            <a:extLst>
              <a:ext uri="{FF2B5EF4-FFF2-40B4-BE49-F238E27FC236}">
                <a16:creationId xmlns:a16="http://schemas.microsoft.com/office/drawing/2014/main" id="{7CDEDA4F-136C-4FBE-9A87-C7FA030EF4BB}"/>
              </a:ext>
            </a:extLst>
          </p:cNvPr>
          <p:cNvSpPr txBox="1"/>
          <p:nvPr/>
        </p:nvSpPr>
        <p:spPr>
          <a:xfrm>
            <a:off x="4262734" y="1785862"/>
            <a:ext cx="256353"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6</a:t>
            </a:r>
          </a:p>
        </p:txBody>
      </p:sp>
      <p:sp>
        <p:nvSpPr>
          <p:cNvPr id="59" name="TextBox 58">
            <a:extLst>
              <a:ext uri="{FF2B5EF4-FFF2-40B4-BE49-F238E27FC236}">
                <a16:creationId xmlns:a16="http://schemas.microsoft.com/office/drawing/2014/main" id="{DAB9A4BD-8F60-4E7A-BC30-62E68C7B61C0}"/>
              </a:ext>
            </a:extLst>
          </p:cNvPr>
          <p:cNvSpPr txBox="1"/>
          <p:nvPr/>
        </p:nvSpPr>
        <p:spPr>
          <a:xfrm>
            <a:off x="4508733" y="1785862"/>
            <a:ext cx="256353"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7</a:t>
            </a:r>
          </a:p>
        </p:txBody>
      </p:sp>
      <p:sp>
        <p:nvSpPr>
          <p:cNvPr id="60" name="TextBox 59">
            <a:extLst>
              <a:ext uri="{FF2B5EF4-FFF2-40B4-BE49-F238E27FC236}">
                <a16:creationId xmlns:a16="http://schemas.microsoft.com/office/drawing/2014/main" id="{77668885-19F6-48FB-B317-7EB54B02039D}"/>
              </a:ext>
            </a:extLst>
          </p:cNvPr>
          <p:cNvSpPr txBox="1"/>
          <p:nvPr/>
        </p:nvSpPr>
        <p:spPr>
          <a:xfrm>
            <a:off x="4747941" y="1785862"/>
            <a:ext cx="265971"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8</a:t>
            </a:r>
          </a:p>
        </p:txBody>
      </p:sp>
      <p:sp>
        <p:nvSpPr>
          <p:cNvPr id="61" name="TextBox 60">
            <a:extLst>
              <a:ext uri="{FF2B5EF4-FFF2-40B4-BE49-F238E27FC236}">
                <a16:creationId xmlns:a16="http://schemas.microsoft.com/office/drawing/2014/main" id="{03726483-75D4-46F1-980F-607E9232B528}"/>
              </a:ext>
            </a:extLst>
          </p:cNvPr>
          <p:cNvSpPr txBox="1"/>
          <p:nvPr/>
        </p:nvSpPr>
        <p:spPr>
          <a:xfrm>
            <a:off x="5000846" y="1785862"/>
            <a:ext cx="256353"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9</a:t>
            </a:r>
          </a:p>
        </p:txBody>
      </p:sp>
      <p:sp>
        <p:nvSpPr>
          <p:cNvPr id="62" name="TextBox 61">
            <a:extLst>
              <a:ext uri="{FF2B5EF4-FFF2-40B4-BE49-F238E27FC236}">
                <a16:creationId xmlns:a16="http://schemas.microsoft.com/office/drawing/2014/main" id="{52CBCD0D-D78C-43AF-9FA4-7D5197168ACC}"/>
              </a:ext>
            </a:extLst>
          </p:cNvPr>
          <p:cNvSpPr txBox="1"/>
          <p:nvPr/>
        </p:nvSpPr>
        <p:spPr>
          <a:xfrm>
            <a:off x="5220229" y="1785862"/>
            <a:ext cx="308802"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10</a:t>
            </a:r>
          </a:p>
        </p:txBody>
      </p:sp>
      <p:sp>
        <p:nvSpPr>
          <p:cNvPr id="63" name="TextBox 62">
            <a:extLst>
              <a:ext uri="{FF2B5EF4-FFF2-40B4-BE49-F238E27FC236}">
                <a16:creationId xmlns:a16="http://schemas.microsoft.com/office/drawing/2014/main" id="{EA030C8A-9ADB-4EC9-87FE-A4738FCA41AB}"/>
              </a:ext>
            </a:extLst>
          </p:cNvPr>
          <p:cNvSpPr txBox="1"/>
          <p:nvPr/>
        </p:nvSpPr>
        <p:spPr>
          <a:xfrm>
            <a:off x="5490402" y="1785862"/>
            <a:ext cx="273536"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11</a:t>
            </a:r>
          </a:p>
        </p:txBody>
      </p:sp>
      <p:sp>
        <p:nvSpPr>
          <p:cNvPr id="64" name="TextBox 63">
            <a:extLst>
              <a:ext uri="{FF2B5EF4-FFF2-40B4-BE49-F238E27FC236}">
                <a16:creationId xmlns:a16="http://schemas.microsoft.com/office/drawing/2014/main" id="{C3549745-EE24-4A07-958C-8A20A4901ADD}"/>
              </a:ext>
            </a:extLst>
          </p:cNvPr>
          <p:cNvSpPr txBox="1"/>
          <p:nvPr/>
        </p:nvSpPr>
        <p:spPr>
          <a:xfrm>
            <a:off x="5716171" y="1785862"/>
            <a:ext cx="302390"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12</a:t>
            </a:r>
          </a:p>
        </p:txBody>
      </p:sp>
      <p:sp>
        <p:nvSpPr>
          <p:cNvPr id="65" name="TextBox 64">
            <a:extLst>
              <a:ext uri="{FF2B5EF4-FFF2-40B4-BE49-F238E27FC236}">
                <a16:creationId xmlns:a16="http://schemas.microsoft.com/office/drawing/2014/main" id="{4A1B5E97-BB84-4F7B-9DD6-1C6B940B7383}"/>
              </a:ext>
            </a:extLst>
          </p:cNvPr>
          <p:cNvSpPr txBox="1"/>
          <p:nvPr/>
        </p:nvSpPr>
        <p:spPr>
          <a:xfrm>
            <a:off x="5962487" y="1785862"/>
            <a:ext cx="303993"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13</a:t>
            </a:r>
          </a:p>
        </p:txBody>
      </p:sp>
      <p:sp>
        <p:nvSpPr>
          <p:cNvPr id="66" name="TextBox 65">
            <a:extLst>
              <a:ext uri="{FF2B5EF4-FFF2-40B4-BE49-F238E27FC236}">
                <a16:creationId xmlns:a16="http://schemas.microsoft.com/office/drawing/2014/main" id="{274E1E0F-8952-435C-AC49-E897788CDA92}"/>
              </a:ext>
            </a:extLst>
          </p:cNvPr>
          <p:cNvSpPr txBox="1"/>
          <p:nvPr/>
        </p:nvSpPr>
        <p:spPr>
          <a:xfrm>
            <a:off x="6199738" y="1785862"/>
            <a:ext cx="310405"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14</a:t>
            </a:r>
          </a:p>
        </p:txBody>
      </p:sp>
      <p:sp>
        <p:nvSpPr>
          <p:cNvPr id="67" name="TextBox 66">
            <a:extLst>
              <a:ext uri="{FF2B5EF4-FFF2-40B4-BE49-F238E27FC236}">
                <a16:creationId xmlns:a16="http://schemas.microsoft.com/office/drawing/2014/main" id="{138B783B-2621-4019-A1C1-28B3B9678156}"/>
              </a:ext>
            </a:extLst>
          </p:cNvPr>
          <p:cNvSpPr txBox="1"/>
          <p:nvPr/>
        </p:nvSpPr>
        <p:spPr>
          <a:xfrm>
            <a:off x="6450167" y="1785862"/>
            <a:ext cx="307200"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15</a:t>
            </a:r>
          </a:p>
        </p:txBody>
      </p:sp>
      <p:sp>
        <p:nvSpPr>
          <p:cNvPr id="68" name="TextBox 67">
            <a:extLst>
              <a:ext uri="{FF2B5EF4-FFF2-40B4-BE49-F238E27FC236}">
                <a16:creationId xmlns:a16="http://schemas.microsoft.com/office/drawing/2014/main" id="{7D707B76-9BE1-4F74-ABC3-312F016921C6}"/>
              </a:ext>
            </a:extLst>
          </p:cNvPr>
          <p:cNvSpPr txBox="1"/>
          <p:nvPr/>
        </p:nvSpPr>
        <p:spPr>
          <a:xfrm>
            <a:off x="6701782" y="1785862"/>
            <a:ext cx="302390"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16</a:t>
            </a:r>
          </a:p>
        </p:txBody>
      </p:sp>
      <p:sp>
        <p:nvSpPr>
          <p:cNvPr id="69" name="TextBox 68">
            <a:extLst>
              <a:ext uri="{FF2B5EF4-FFF2-40B4-BE49-F238E27FC236}">
                <a16:creationId xmlns:a16="http://schemas.microsoft.com/office/drawing/2014/main" id="{7F035A49-CE1A-4F6E-AAD4-92603A83F77C}"/>
              </a:ext>
            </a:extLst>
          </p:cNvPr>
          <p:cNvSpPr txBox="1"/>
          <p:nvPr/>
        </p:nvSpPr>
        <p:spPr>
          <a:xfrm>
            <a:off x="6942657" y="1785862"/>
            <a:ext cx="300788"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17</a:t>
            </a:r>
          </a:p>
        </p:txBody>
      </p:sp>
      <p:sp>
        <p:nvSpPr>
          <p:cNvPr id="70" name="TextBox 69">
            <a:extLst>
              <a:ext uri="{FF2B5EF4-FFF2-40B4-BE49-F238E27FC236}">
                <a16:creationId xmlns:a16="http://schemas.microsoft.com/office/drawing/2014/main" id="{D2A6227B-FC56-4FFD-9B1A-EF17BC25CA96}"/>
              </a:ext>
            </a:extLst>
          </p:cNvPr>
          <p:cNvSpPr txBox="1"/>
          <p:nvPr/>
        </p:nvSpPr>
        <p:spPr>
          <a:xfrm>
            <a:off x="7186033" y="1785862"/>
            <a:ext cx="310405"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18</a:t>
            </a:r>
          </a:p>
        </p:txBody>
      </p:sp>
      <p:sp>
        <p:nvSpPr>
          <p:cNvPr id="71" name="TextBox 70">
            <a:extLst>
              <a:ext uri="{FF2B5EF4-FFF2-40B4-BE49-F238E27FC236}">
                <a16:creationId xmlns:a16="http://schemas.microsoft.com/office/drawing/2014/main" id="{9D55AEB3-B16E-4A47-93C8-08E9A93605B2}"/>
              </a:ext>
            </a:extLst>
          </p:cNvPr>
          <p:cNvSpPr txBox="1"/>
          <p:nvPr/>
        </p:nvSpPr>
        <p:spPr>
          <a:xfrm>
            <a:off x="7429208" y="1785862"/>
            <a:ext cx="302390"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19</a:t>
            </a:r>
          </a:p>
        </p:txBody>
      </p:sp>
      <p:sp>
        <p:nvSpPr>
          <p:cNvPr id="72" name="TextBox 71">
            <a:extLst>
              <a:ext uri="{FF2B5EF4-FFF2-40B4-BE49-F238E27FC236}">
                <a16:creationId xmlns:a16="http://schemas.microsoft.com/office/drawing/2014/main" id="{8D7C24AF-FC8C-414D-B999-911748845D77}"/>
              </a:ext>
            </a:extLst>
          </p:cNvPr>
          <p:cNvSpPr txBox="1"/>
          <p:nvPr/>
        </p:nvSpPr>
        <p:spPr>
          <a:xfrm>
            <a:off x="7662336" y="1785862"/>
            <a:ext cx="337658"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20</a:t>
            </a:r>
          </a:p>
        </p:txBody>
      </p:sp>
      <p:sp>
        <p:nvSpPr>
          <p:cNvPr id="73" name="TextBox 72">
            <a:extLst>
              <a:ext uri="{FF2B5EF4-FFF2-40B4-BE49-F238E27FC236}">
                <a16:creationId xmlns:a16="http://schemas.microsoft.com/office/drawing/2014/main" id="{DBEDFA3D-AECE-40B2-BF60-7C2147C4CE87}"/>
              </a:ext>
            </a:extLst>
          </p:cNvPr>
          <p:cNvSpPr txBox="1"/>
          <p:nvPr/>
        </p:nvSpPr>
        <p:spPr>
          <a:xfrm>
            <a:off x="7927055" y="1785862"/>
            <a:ext cx="302390"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21</a:t>
            </a:r>
          </a:p>
        </p:txBody>
      </p:sp>
      <p:sp>
        <p:nvSpPr>
          <p:cNvPr id="74" name="TextBox 73">
            <a:extLst>
              <a:ext uri="{FF2B5EF4-FFF2-40B4-BE49-F238E27FC236}">
                <a16:creationId xmlns:a16="http://schemas.microsoft.com/office/drawing/2014/main" id="{146D7A51-0AA7-4D78-9E06-544F91C16D08}"/>
              </a:ext>
            </a:extLst>
          </p:cNvPr>
          <p:cNvSpPr txBox="1"/>
          <p:nvPr/>
        </p:nvSpPr>
        <p:spPr>
          <a:xfrm>
            <a:off x="8159524" y="1785862"/>
            <a:ext cx="331246"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22</a:t>
            </a:r>
          </a:p>
        </p:txBody>
      </p:sp>
      <p:sp>
        <p:nvSpPr>
          <p:cNvPr id="75" name="TextBox 74">
            <a:extLst>
              <a:ext uri="{FF2B5EF4-FFF2-40B4-BE49-F238E27FC236}">
                <a16:creationId xmlns:a16="http://schemas.microsoft.com/office/drawing/2014/main" id="{5F28ABF2-E820-49EB-BFC9-236452AEE883}"/>
              </a:ext>
            </a:extLst>
          </p:cNvPr>
          <p:cNvSpPr txBox="1"/>
          <p:nvPr/>
        </p:nvSpPr>
        <p:spPr>
          <a:xfrm>
            <a:off x="8404330" y="1785862"/>
            <a:ext cx="332848"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23</a:t>
            </a:r>
          </a:p>
        </p:txBody>
      </p:sp>
      <p:sp>
        <p:nvSpPr>
          <p:cNvPr id="76" name="TextBox 75">
            <a:extLst>
              <a:ext uri="{FF2B5EF4-FFF2-40B4-BE49-F238E27FC236}">
                <a16:creationId xmlns:a16="http://schemas.microsoft.com/office/drawing/2014/main" id="{59C9AC90-771B-4F0B-8F59-7625934E4547}"/>
              </a:ext>
            </a:extLst>
          </p:cNvPr>
          <p:cNvSpPr txBox="1"/>
          <p:nvPr/>
        </p:nvSpPr>
        <p:spPr>
          <a:xfrm>
            <a:off x="8646089" y="1785862"/>
            <a:ext cx="339260"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24</a:t>
            </a:r>
          </a:p>
        </p:txBody>
      </p:sp>
      <p:sp>
        <p:nvSpPr>
          <p:cNvPr id="77" name="TextBox 76">
            <a:extLst>
              <a:ext uri="{FF2B5EF4-FFF2-40B4-BE49-F238E27FC236}">
                <a16:creationId xmlns:a16="http://schemas.microsoft.com/office/drawing/2014/main" id="{6D934015-B5BE-42F9-B464-21A6EBD2FFD7}"/>
              </a:ext>
            </a:extLst>
          </p:cNvPr>
          <p:cNvSpPr txBox="1"/>
          <p:nvPr/>
        </p:nvSpPr>
        <p:spPr>
          <a:xfrm>
            <a:off x="8893287" y="1785862"/>
            <a:ext cx="336054"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25</a:t>
            </a:r>
          </a:p>
        </p:txBody>
      </p:sp>
      <p:sp>
        <p:nvSpPr>
          <p:cNvPr id="78" name="TextBox 77">
            <a:extLst>
              <a:ext uri="{FF2B5EF4-FFF2-40B4-BE49-F238E27FC236}">
                <a16:creationId xmlns:a16="http://schemas.microsoft.com/office/drawing/2014/main" id="{B19E2D93-BCDB-4725-892A-E617AFE5092E}"/>
              </a:ext>
            </a:extLst>
          </p:cNvPr>
          <p:cNvSpPr txBox="1"/>
          <p:nvPr/>
        </p:nvSpPr>
        <p:spPr>
          <a:xfrm>
            <a:off x="9143888" y="1785862"/>
            <a:ext cx="331246"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26</a:t>
            </a:r>
          </a:p>
        </p:txBody>
      </p:sp>
      <p:sp>
        <p:nvSpPr>
          <p:cNvPr id="79" name="TextBox 78">
            <a:extLst>
              <a:ext uri="{FF2B5EF4-FFF2-40B4-BE49-F238E27FC236}">
                <a16:creationId xmlns:a16="http://schemas.microsoft.com/office/drawing/2014/main" id="{340410FE-C38B-4865-8A6C-6E77FF0024A3}"/>
              </a:ext>
            </a:extLst>
          </p:cNvPr>
          <p:cNvSpPr txBox="1"/>
          <p:nvPr/>
        </p:nvSpPr>
        <p:spPr>
          <a:xfrm>
            <a:off x="9390454" y="1785862"/>
            <a:ext cx="328039"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27</a:t>
            </a:r>
          </a:p>
        </p:txBody>
      </p:sp>
      <p:sp>
        <p:nvSpPr>
          <p:cNvPr id="80" name="TextBox 79">
            <a:extLst>
              <a:ext uri="{FF2B5EF4-FFF2-40B4-BE49-F238E27FC236}">
                <a16:creationId xmlns:a16="http://schemas.microsoft.com/office/drawing/2014/main" id="{983BF84C-0CCF-454A-835A-89EE171E1064}"/>
              </a:ext>
            </a:extLst>
          </p:cNvPr>
          <p:cNvSpPr txBox="1"/>
          <p:nvPr/>
        </p:nvSpPr>
        <p:spPr>
          <a:xfrm>
            <a:off x="9628521" y="1785862"/>
            <a:ext cx="339260"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28</a:t>
            </a:r>
          </a:p>
        </p:txBody>
      </p:sp>
      <p:sp>
        <p:nvSpPr>
          <p:cNvPr id="81" name="TextBox 80">
            <a:extLst>
              <a:ext uri="{FF2B5EF4-FFF2-40B4-BE49-F238E27FC236}">
                <a16:creationId xmlns:a16="http://schemas.microsoft.com/office/drawing/2014/main" id="{428F4122-AA6A-4455-AF54-390B3E3A77AF}"/>
              </a:ext>
            </a:extLst>
          </p:cNvPr>
          <p:cNvSpPr txBox="1"/>
          <p:nvPr/>
        </p:nvSpPr>
        <p:spPr>
          <a:xfrm>
            <a:off x="9878779" y="1785862"/>
            <a:ext cx="331246"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29</a:t>
            </a:r>
          </a:p>
        </p:txBody>
      </p:sp>
      <p:sp>
        <p:nvSpPr>
          <p:cNvPr id="82" name="TextBox 81">
            <a:extLst>
              <a:ext uri="{FF2B5EF4-FFF2-40B4-BE49-F238E27FC236}">
                <a16:creationId xmlns:a16="http://schemas.microsoft.com/office/drawing/2014/main" id="{2D717730-F012-4F9E-9514-84DFF0DD8829}"/>
              </a:ext>
            </a:extLst>
          </p:cNvPr>
          <p:cNvSpPr txBox="1"/>
          <p:nvPr/>
        </p:nvSpPr>
        <p:spPr>
          <a:xfrm>
            <a:off x="10122291" y="1785862"/>
            <a:ext cx="339260"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30</a:t>
            </a:r>
          </a:p>
        </p:txBody>
      </p:sp>
      <p:sp>
        <p:nvSpPr>
          <p:cNvPr id="83" name="TextBox 82">
            <a:extLst>
              <a:ext uri="{FF2B5EF4-FFF2-40B4-BE49-F238E27FC236}">
                <a16:creationId xmlns:a16="http://schemas.microsoft.com/office/drawing/2014/main" id="{7DDE2196-96C1-4EEA-A31B-529BB5809457}"/>
              </a:ext>
            </a:extLst>
          </p:cNvPr>
          <p:cNvSpPr txBox="1"/>
          <p:nvPr/>
        </p:nvSpPr>
        <p:spPr>
          <a:xfrm>
            <a:off x="10384909" y="1785862"/>
            <a:ext cx="303993" cy="283154"/>
          </a:xfrm>
          <a:prstGeom prst="rect">
            <a:avLst/>
          </a:prstGeom>
          <a:noFill/>
        </p:spPr>
        <p:txBody>
          <a:bodyPr wrap="none" rtlCol="0" anchor="ctr">
            <a:spAutoFit/>
          </a:bodyPr>
          <a:lstStyle/>
          <a:p>
            <a:pPr algn="ctr"/>
            <a:r>
              <a:rPr lang="en-US" sz="1240" spc="-66" dirty="0">
                <a:solidFill>
                  <a:schemeClr val="tx2"/>
                </a:solidFill>
                <a:cs typeface="Poppins Light" pitchFamily="2" charset="77"/>
              </a:rPr>
              <a:t>31</a:t>
            </a:r>
          </a:p>
        </p:txBody>
      </p:sp>
      <p:cxnSp>
        <p:nvCxnSpPr>
          <p:cNvPr id="84" name="Straight Connector 83">
            <a:extLst>
              <a:ext uri="{FF2B5EF4-FFF2-40B4-BE49-F238E27FC236}">
                <a16:creationId xmlns:a16="http://schemas.microsoft.com/office/drawing/2014/main" id="{1976112C-0DC9-4043-9DC1-5BB7DF70F644}"/>
              </a:ext>
            </a:extLst>
          </p:cNvPr>
          <p:cNvCxnSpPr>
            <a:cxnSpLocks/>
          </p:cNvCxnSpPr>
          <p:nvPr/>
        </p:nvCxnSpPr>
        <p:spPr>
          <a:xfrm flipV="1">
            <a:off x="2155080"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774E6F9-64E9-49F6-A3A4-80D97F4EF5FA}"/>
              </a:ext>
            </a:extLst>
          </p:cNvPr>
          <p:cNvCxnSpPr>
            <a:cxnSpLocks/>
          </p:cNvCxnSpPr>
          <p:nvPr/>
        </p:nvCxnSpPr>
        <p:spPr>
          <a:xfrm>
            <a:off x="829707" y="2551166"/>
            <a:ext cx="9823592"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4743637-F55A-4307-83C0-DAD7B45BECF0}"/>
              </a:ext>
            </a:extLst>
          </p:cNvPr>
          <p:cNvCxnSpPr>
            <a:cxnSpLocks/>
          </p:cNvCxnSpPr>
          <p:nvPr/>
        </p:nvCxnSpPr>
        <p:spPr>
          <a:xfrm>
            <a:off x="833083" y="2962156"/>
            <a:ext cx="9823592"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51F3A20-53FE-40EE-A3AD-3771F0AD12D1}"/>
              </a:ext>
            </a:extLst>
          </p:cNvPr>
          <p:cNvCxnSpPr>
            <a:cxnSpLocks/>
          </p:cNvCxnSpPr>
          <p:nvPr/>
        </p:nvCxnSpPr>
        <p:spPr>
          <a:xfrm>
            <a:off x="833083" y="3382571"/>
            <a:ext cx="982727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5B91AE9-8D37-43F0-A6F6-A768B689C526}"/>
              </a:ext>
            </a:extLst>
          </p:cNvPr>
          <p:cNvCxnSpPr>
            <a:cxnSpLocks/>
          </p:cNvCxnSpPr>
          <p:nvPr/>
        </p:nvCxnSpPr>
        <p:spPr>
          <a:xfrm>
            <a:off x="833083" y="3792697"/>
            <a:ext cx="982727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70C9F17-415E-4723-9498-43219938F722}"/>
              </a:ext>
            </a:extLst>
          </p:cNvPr>
          <p:cNvCxnSpPr>
            <a:cxnSpLocks/>
          </p:cNvCxnSpPr>
          <p:nvPr/>
        </p:nvCxnSpPr>
        <p:spPr>
          <a:xfrm>
            <a:off x="833083" y="4209008"/>
            <a:ext cx="9823592"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54507D6-6F7F-4456-B729-332D9D72A8D1}"/>
              </a:ext>
            </a:extLst>
          </p:cNvPr>
          <p:cNvCxnSpPr>
            <a:cxnSpLocks/>
          </p:cNvCxnSpPr>
          <p:nvPr/>
        </p:nvCxnSpPr>
        <p:spPr>
          <a:xfrm>
            <a:off x="833083" y="4625319"/>
            <a:ext cx="982727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6062B49-3A64-43DF-BF04-BB522FEFFC6B}"/>
              </a:ext>
            </a:extLst>
          </p:cNvPr>
          <p:cNvCxnSpPr>
            <a:cxnSpLocks/>
          </p:cNvCxnSpPr>
          <p:nvPr/>
        </p:nvCxnSpPr>
        <p:spPr>
          <a:xfrm>
            <a:off x="833083" y="5041631"/>
            <a:ext cx="982727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FAA080E-7E62-4B21-9FE8-96B744A717E2}"/>
              </a:ext>
            </a:extLst>
          </p:cNvPr>
          <p:cNvCxnSpPr>
            <a:cxnSpLocks/>
          </p:cNvCxnSpPr>
          <p:nvPr/>
        </p:nvCxnSpPr>
        <p:spPr>
          <a:xfrm>
            <a:off x="833083" y="5454850"/>
            <a:ext cx="9823592"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2A945EC-8BD4-467D-8640-F6B4B37FCD96}"/>
              </a:ext>
            </a:extLst>
          </p:cNvPr>
          <p:cNvCxnSpPr>
            <a:cxnSpLocks/>
          </p:cNvCxnSpPr>
          <p:nvPr/>
        </p:nvCxnSpPr>
        <p:spPr>
          <a:xfrm>
            <a:off x="833083" y="5874253"/>
            <a:ext cx="982727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B7F1B62-4A77-41F3-8178-0EAB121DEC5B}"/>
              </a:ext>
            </a:extLst>
          </p:cNvPr>
          <p:cNvCxnSpPr>
            <a:cxnSpLocks/>
          </p:cNvCxnSpPr>
          <p:nvPr/>
        </p:nvCxnSpPr>
        <p:spPr>
          <a:xfrm>
            <a:off x="829707" y="6281288"/>
            <a:ext cx="982727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3234DD7-1FE0-45A7-B81A-84040EE1ACFA}"/>
              </a:ext>
            </a:extLst>
          </p:cNvPr>
          <p:cNvCxnSpPr>
            <a:cxnSpLocks/>
          </p:cNvCxnSpPr>
          <p:nvPr/>
        </p:nvCxnSpPr>
        <p:spPr>
          <a:xfrm flipV="1">
            <a:off x="834224"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5AAB1E7-8789-4ED0-8251-9FECB45AA386}"/>
              </a:ext>
            </a:extLst>
          </p:cNvPr>
          <p:cNvCxnSpPr>
            <a:cxnSpLocks/>
          </p:cNvCxnSpPr>
          <p:nvPr/>
        </p:nvCxnSpPr>
        <p:spPr>
          <a:xfrm flipV="1">
            <a:off x="3036172"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86D9D3-FFB3-46E9-B142-4D872F06F5FC}"/>
              </a:ext>
            </a:extLst>
          </p:cNvPr>
          <p:cNvCxnSpPr>
            <a:cxnSpLocks/>
          </p:cNvCxnSpPr>
          <p:nvPr/>
        </p:nvCxnSpPr>
        <p:spPr>
          <a:xfrm flipV="1">
            <a:off x="3286963"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ECACD29-118C-4C29-B261-D5D0A8906806}"/>
              </a:ext>
            </a:extLst>
          </p:cNvPr>
          <p:cNvCxnSpPr>
            <a:cxnSpLocks/>
          </p:cNvCxnSpPr>
          <p:nvPr/>
        </p:nvCxnSpPr>
        <p:spPr>
          <a:xfrm flipV="1">
            <a:off x="3532571"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A435B0-0306-455A-ACDD-318979B1B5B9}"/>
              </a:ext>
            </a:extLst>
          </p:cNvPr>
          <p:cNvCxnSpPr>
            <a:cxnSpLocks/>
          </p:cNvCxnSpPr>
          <p:nvPr/>
        </p:nvCxnSpPr>
        <p:spPr>
          <a:xfrm flipV="1">
            <a:off x="3774284"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77E7D64-A48C-43E5-8D0E-A06DC9105784}"/>
              </a:ext>
            </a:extLst>
          </p:cNvPr>
          <p:cNvCxnSpPr>
            <a:cxnSpLocks/>
          </p:cNvCxnSpPr>
          <p:nvPr/>
        </p:nvCxnSpPr>
        <p:spPr>
          <a:xfrm flipV="1">
            <a:off x="4018604"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AFF31CB-E1B6-4E20-BC06-21EA5E898ECB}"/>
              </a:ext>
            </a:extLst>
          </p:cNvPr>
          <p:cNvCxnSpPr>
            <a:cxnSpLocks/>
          </p:cNvCxnSpPr>
          <p:nvPr/>
        </p:nvCxnSpPr>
        <p:spPr>
          <a:xfrm flipV="1">
            <a:off x="4267720"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F00F4CF-8AC4-4E4A-8F8D-7E0A0068CBC8}"/>
              </a:ext>
            </a:extLst>
          </p:cNvPr>
          <p:cNvCxnSpPr>
            <a:cxnSpLocks/>
          </p:cNvCxnSpPr>
          <p:nvPr/>
        </p:nvCxnSpPr>
        <p:spPr>
          <a:xfrm flipV="1">
            <a:off x="4515003"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1187DA6-9099-40AC-B8FE-11B5D6CC9658}"/>
              </a:ext>
            </a:extLst>
          </p:cNvPr>
          <p:cNvCxnSpPr>
            <a:cxnSpLocks/>
          </p:cNvCxnSpPr>
          <p:nvPr/>
        </p:nvCxnSpPr>
        <p:spPr>
          <a:xfrm flipV="1">
            <a:off x="4760611"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F3F5523-C6F0-4120-BEBA-964F8B3D095C}"/>
              </a:ext>
            </a:extLst>
          </p:cNvPr>
          <p:cNvCxnSpPr>
            <a:cxnSpLocks/>
          </p:cNvCxnSpPr>
          <p:nvPr/>
        </p:nvCxnSpPr>
        <p:spPr>
          <a:xfrm flipV="1">
            <a:off x="5006219"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E207964-D2E2-4426-A08A-86D8FA19AB40}"/>
              </a:ext>
            </a:extLst>
          </p:cNvPr>
          <p:cNvCxnSpPr>
            <a:cxnSpLocks/>
          </p:cNvCxnSpPr>
          <p:nvPr/>
        </p:nvCxnSpPr>
        <p:spPr>
          <a:xfrm flipV="1">
            <a:off x="5253115"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6BFC10A-54B9-47B8-AE2C-4A1E4BC9B08B}"/>
              </a:ext>
            </a:extLst>
          </p:cNvPr>
          <p:cNvCxnSpPr>
            <a:cxnSpLocks/>
          </p:cNvCxnSpPr>
          <p:nvPr/>
        </p:nvCxnSpPr>
        <p:spPr>
          <a:xfrm flipV="1">
            <a:off x="5498723"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714AC21-9543-4E13-A21D-399509847F53}"/>
              </a:ext>
            </a:extLst>
          </p:cNvPr>
          <p:cNvCxnSpPr>
            <a:cxnSpLocks/>
          </p:cNvCxnSpPr>
          <p:nvPr/>
        </p:nvCxnSpPr>
        <p:spPr>
          <a:xfrm flipV="1">
            <a:off x="5744879"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AD4D8B8-B207-4327-B2B2-3395D3C7008A}"/>
              </a:ext>
            </a:extLst>
          </p:cNvPr>
          <p:cNvCxnSpPr>
            <a:cxnSpLocks/>
          </p:cNvCxnSpPr>
          <p:nvPr/>
        </p:nvCxnSpPr>
        <p:spPr>
          <a:xfrm flipV="1">
            <a:off x="5987244"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C604648-7278-4097-A1F4-82971BFCC898}"/>
              </a:ext>
            </a:extLst>
          </p:cNvPr>
          <p:cNvCxnSpPr>
            <a:cxnSpLocks/>
          </p:cNvCxnSpPr>
          <p:nvPr/>
        </p:nvCxnSpPr>
        <p:spPr>
          <a:xfrm flipV="1">
            <a:off x="6235546"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1EA491C-4991-4C3C-81FC-1A4AF98FFAF8}"/>
              </a:ext>
            </a:extLst>
          </p:cNvPr>
          <p:cNvCxnSpPr>
            <a:cxnSpLocks/>
          </p:cNvCxnSpPr>
          <p:nvPr/>
        </p:nvCxnSpPr>
        <p:spPr>
          <a:xfrm flipV="1">
            <a:off x="6481154"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BBC98E6-62A3-4FAE-AC1A-94C99EF88A63}"/>
              </a:ext>
            </a:extLst>
          </p:cNvPr>
          <p:cNvCxnSpPr>
            <a:cxnSpLocks/>
          </p:cNvCxnSpPr>
          <p:nvPr/>
        </p:nvCxnSpPr>
        <p:spPr>
          <a:xfrm flipV="1">
            <a:off x="6726762"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6777F61-5B97-4DA9-9205-9147C57C8A98}"/>
              </a:ext>
            </a:extLst>
          </p:cNvPr>
          <p:cNvCxnSpPr>
            <a:cxnSpLocks/>
          </p:cNvCxnSpPr>
          <p:nvPr/>
        </p:nvCxnSpPr>
        <p:spPr>
          <a:xfrm flipV="1">
            <a:off x="6972370"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12B07A8-7189-4EDE-8C36-03BEB1EDA4B3}"/>
              </a:ext>
            </a:extLst>
          </p:cNvPr>
          <p:cNvCxnSpPr>
            <a:cxnSpLocks/>
          </p:cNvCxnSpPr>
          <p:nvPr/>
        </p:nvCxnSpPr>
        <p:spPr>
          <a:xfrm flipV="1">
            <a:off x="7219266"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4B748FD-A99D-48F6-8BCF-EC075CB34666}"/>
              </a:ext>
            </a:extLst>
          </p:cNvPr>
          <p:cNvCxnSpPr>
            <a:cxnSpLocks/>
          </p:cNvCxnSpPr>
          <p:nvPr/>
        </p:nvCxnSpPr>
        <p:spPr>
          <a:xfrm flipV="1">
            <a:off x="7464874"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222AC58-0994-432C-9BA7-B929ECDA80E2}"/>
              </a:ext>
            </a:extLst>
          </p:cNvPr>
          <p:cNvCxnSpPr>
            <a:cxnSpLocks/>
          </p:cNvCxnSpPr>
          <p:nvPr/>
        </p:nvCxnSpPr>
        <p:spPr>
          <a:xfrm flipV="1">
            <a:off x="7710482"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F07215D-C4E4-4B63-8E17-8ECFA4EF1E83}"/>
              </a:ext>
            </a:extLst>
          </p:cNvPr>
          <p:cNvCxnSpPr>
            <a:cxnSpLocks/>
          </p:cNvCxnSpPr>
          <p:nvPr/>
        </p:nvCxnSpPr>
        <p:spPr>
          <a:xfrm flipV="1">
            <a:off x="7954802"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D0F0B0B-3372-4AB9-B49F-C54A5B894195}"/>
              </a:ext>
            </a:extLst>
          </p:cNvPr>
          <p:cNvCxnSpPr>
            <a:cxnSpLocks/>
          </p:cNvCxnSpPr>
          <p:nvPr/>
        </p:nvCxnSpPr>
        <p:spPr>
          <a:xfrm flipV="1">
            <a:off x="8194621"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5A2328F-1A30-49F6-98A7-7FC9EE83FB22}"/>
              </a:ext>
            </a:extLst>
          </p:cNvPr>
          <p:cNvCxnSpPr>
            <a:cxnSpLocks/>
          </p:cNvCxnSpPr>
          <p:nvPr/>
        </p:nvCxnSpPr>
        <p:spPr>
          <a:xfrm flipV="1">
            <a:off x="8446404"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60300C8-75BD-4893-9766-AC7684195F75}"/>
              </a:ext>
            </a:extLst>
          </p:cNvPr>
          <p:cNvCxnSpPr>
            <a:cxnSpLocks/>
          </p:cNvCxnSpPr>
          <p:nvPr/>
        </p:nvCxnSpPr>
        <p:spPr>
          <a:xfrm flipV="1">
            <a:off x="8692914"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BA826B4-D4BF-4121-A41D-F511F0E52353}"/>
              </a:ext>
            </a:extLst>
          </p:cNvPr>
          <p:cNvCxnSpPr>
            <a:cxnSpLocks/>
          </p:cNvCxnSpPr>
          <p:nvPr/>
        </p:nvCxnSpPr>
        <p:spPr>
          <a:xfrm flipV="1">
            <a:off x="8944647"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593FDCC-9E5D-4E8F-ACC5-012DE8B5C831}"/>
              </a:ext>
            </a:extLst>
          </p:cNvPr>
          <p:cNvCxnSpPr>
            <a:cxnSpLocks/>
          </p:cNvCxnSpPr>
          <p:nvPr/>
        </p:nvCxnSpPr>
        <p:spPr>
          <a:xfrm flipV="1">
            <a:off x="9181610"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6722EAD-C61A-4D8D-89B5-9FB0F2BE1112}"/>
              </a:ext>
            </a:extLst>
          </p:cNvPr>
          <p:cNvCxnSpPr>
            <a:cxnSpLocks/>
          </p:cNvCxnSpPr>
          <p:nvPr/>
        </p:nvCxnSpPr>
        <p:spPr>
          <a:xfrm flipV="1">
            <a:off x="9431026"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EC3D6F0-F295-4C1A-9124-D969770C94E5}"/>
              </a:ext>
            </a:extLst>
          </p:cNvPr>
          <p:cNvCxnSpPr>
            <a:cxnSpLocks/>
          </p:cNvCxnSpPr>
          <p:nvPr/>
        </p:nvCxnSpPr>
        <p:spPr>
          <a:xfrm flipV="1">
            <a:off x="9674500"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EDE889C-1BFB-48C5-9C3A-A4EDF0D126B8}"/>
              </a:ext>
            </a:extLst>
          </p:cNvPr>
          <p:cNvCxnSpPr>
            <a:cxnSpLocks/>
          </p:cNvCxnSpPr>
          <p:nvPr/>
        </p:nvCxnSpPr>
        <p:spPr>
          <a:xfrm flipV="1">
            <a:off x="9921347"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2E32EE2-15FB-4490-97D2-5E68C78B50A7}"/>
              </a:ext>
            </a:extLst>
          </p:cNvPr>
          <p:cNvCxnSpPr>
            <a:cxnSpLocks/>
          </p:cNvCxnSpPr>
          <p:nvPr/>
        </p:nvCxnSpPr>
        <p:spPr>
          <a:xfrm flipV="1">
            <a:off x="10164020"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56525BD-884C-4F91-BFB7-633EF050DFF4}"/>
              </a:ext>
            </a:extLst>
          </p:cNvPr>
          <p:cNvCxnSpPr>
            <a:cxnSpLocks/>
          </p:cNvCxnSpPr>
          <p:nvPr/>
        </p:nvCxnSpPr>
        <p:spPr>
          <a:xfrm flipV="1">
            <a:off x="10413458" y="2135281"/>
            <a:ext cx="0" cy="41511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D020DAD-4DF7-484C-B1DE-52F9D5721069}"/>
              </a:ext>
            </a:extLst>
          </p:cNvPr>
          <p:cNvCxnSpPr>
            <a:cxnSpLocks/>
          </p:cNvCxnSpPr>
          <p:nvPr/>
        </p:nvCxnSpPr>
        <p:spPr>
          <a:xfrm flipV="1">
            <a:off x="10651692" y="2135281"/>
            <a:ext cx="0" cy="414600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2A4053A-F92A-414B-818D-83EFD9595723}"/>
              </a:ext>
            </a:extLst>
          </p:cNvPr>
          <p:cNvCxnSpPr>
            <a:cxnSpLocks/>
          </p:cNvCxnSpPr>
          <p:nvPr/>
        </p:nvCxnSpPr>
        <p:spPr>
          <a:xfrm>
            <a:off x="833083" y="2135280"/>
            <a:ext cx="9823592"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E3E55AB4-98CF-423D-9716-F64417947023}"/>
              </a:ext>
            </a:extLst>
          </p:cNvPr>
          <p:cNvSpPr txBox="1"/>
          <p:nvPr/>
        </p:nvSpPr>
        <p:spPr>
          <a:xfrm>
            <a:off x="968658" y="2240503"/>
            <a:ext cx="848309" cy="255904"/>
          </a:xfrm>
          <a:prstGeom prst="rect">
            <a:avLst/>
          </a:prstGeom>
          <a:noFill/>
        </p:spPr>
        <p:txBody>
          <a:bodyPr wrap="none" rtlCol="0">
            <a:spAutoFit/>
          </a:bodyPr>
          <a:lstStyle/>
          <a:p>
            <a:r>
              <a:rPr lang="en-US" sz="1063" dirty="0">
                <a:cs typeface="Poppins Medium" pitchFamily="2" charset="77"/>
              </a:rPr>
              <a:t>Main Task 1</a:t>
            </a:r>
          </a:p>
        </p:txBody>
      </p:sp>
      <p:sp>
        <p:nvSpPr>
          <p:cNvPr id="130" name="TextBox 129">
            <a:extLst>
              <a:ext uri="{FF2B5EF4-FFF2-40B4-BE49-F238E27FC236}">
                <a16:creationId xmlns:a16="http://schemas.microsoft.com/office/drawing/2014/main" id="{7B741B8A-E6B4-4D3A-BB39-FBBB7C5007D8}"/>
              </a:ext>
            </a:extLst>
          </p:cNvPr>
          <p:cNvSpPr txBox="1"/>
          <p:nvPr/>
        </p:nvSpPr>
        <p:spPr>
          <a:xfrm>
            <a:off x="968658" y="2654540"/>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131" name="TextBox 130">
            <a:extLst>
              <a:ext uri="{FF2B5EF4-FFF2-40B4-BE49-F238E27FC236}">
                <a16:creationId xmlns:a16="http://schemas.microsoft.com/office/drawing/2014/main" id="{30B78783-F81C-4E33-8EF9-77A3E229B596}"/>
              </a:ext>
            </a:extLst>
          </p:cNvPr>
          <p:cNvSpPr txBox="1"/>
          <p:nvPr/>
        </p:nvSpPr>
        <p:spPr>
          <a:xfrm>
            <a:off x="968658" y="3064666"/>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132" name="TextBox 131">
            <a:extLst>
              <a:ext uri="{FF2B5EF4-FFF2-40B4-BE49-F238E27FC236}">
                <a16:creationId xmlns:a16="http://schemas.microsoft.com/office/drawing/2014/main" id="{D84A5A34-573E-4658-A7FD-7CB5F5772422}"/>
              </a:ext>
            </a:extLst>
          </p:cNvPr>
          <p:cNvSpPr txBox="1"/>
          <p:nvPr/>
        </p:nvSpPr>
        <p:spPr>
          <a:xfrm>
            <a:off x="968658" y="3483511"/>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133" name="TextBox 132">
            <a:extLst>
              <a:ext uri="{FF2B5EF4-FFF2-40B4-BE49-F238E27FC236}">
                <a16:creationId xmlns:a16="http://schemas.microsoft.com/office/drawing/2014/main" id="{3EDB971E-90CD-4E8B-A029-4F12912F8E1F}"/>
              </a:ext>
            </a:extLst>
          </p:cNvPr>
          <p:cNvSpPr txBox="1"/>
          <p:nvPr/>
        </p:nvSpPr>
        <p:spPr>
          <a:xfrm>
            <a:off x="968658" y="3893526"/>
            <a:ext cx="872355" cy="255904"/>
          </a:xfrm>
          <a:prstGeom prst="rect">
            <a:avLst/>
          </a:prstGeom>
          <a:noFill/>
        </p:spPr>
        <p:txBody>
          <a:bodyPr wrap="none" rtlCol="0">
            <a:spAutoFit/>
          </a:bodyPr>
          <a:lstStyle/>
          <a:p>
            <a:r>
              <a:rPr lang="en-US" sz="1063" dirty="0">
                <a:cs typeface="Poppins Medium" pitchFamily="2" charset="77"/>
              </a:rPr>
              <a:t>Main Task 2</a:t>
            </a:r>
          </a:p>
        </p:txBody>
      </p:sp>
      <p:sp>
        <p:nvSpPr>
          <p:cNvPr id="134" name="TextBox 133">
            <a:extLst>
              <a:ext uri="{FF2B5EF4-FFF2-40B4-BE49-F238E27FC236}">
                <a16:creationId xmlns:a16="http://schemas.microsoft.com/office/drawing/2014/main" id="{F63BAD24-AA3A-4826-9251-01A3F289A26A}"/>
              </a:ext>
            </a:extLst>
          </p:cNvPr>
          <p:cNvSpPr txBox="1"/>
          <p:nvPr/>
        </p:nvSpPr>
        <p:spPr>
          <a:xfrm>
            <a:off x="968658" y="4319539"/>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135" name="TextBox 134">
            <a:extLst>
              <a:ext uri="{FF2B5EF4-FFF2-40B4-BE49-F238E27FC236}">
                <a16:creationId xmlns:a16="http://schemas.microsoft.com/office/drawing/2014/main" id="{6D378146-974F-4A70-9744-D00715B87FBD}"/>
              </a:ext>
            </a:extLst>
          </p:cNvPr>
          <p:cNvSpPr txBox="1"/>
          <p:nvPr/>
        </p:nvSpPr>
        <p:spPr>
          <a:xfrm>
            <a:off x="968658" y="4736497"/>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136" name="TextBox 135">
            <a:extLst>
              <a:ext uri="{FF2B5EF4-FFF2-40B4-BE49-F238E27FC236}">
                <a16:creationId xmlns:a16="http://schemas.microsoft.com/office/drawing/2014/main" id="{177E0432-AA2D-42E4-8E97-A0339D385086}"/>
              </a:ext>
            </a:extLst>
          </p:cNvPr>
          <p:cNvSpPr txBox="1"/>
          <p:nvPr/>
        </p:nvSpPr>
        <p:spPr>
          <a:xfrm>
            <a:off x="968658" y="5147633"/>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137" name="TextBox 136">
            <a:extLst>
              <a:ext uri="{FF2B5EF4-FFF2-40B4-BE49-F238E27FC236}">
                <a16:creationId xmlns:a16="http://schemas.microsoft.com/office/drawing/2014/main" id="{53FEE225-C3BB-46DB-A90E-010695A9F198}"/>
              </a:ext>
            </a:extLst>
          </p:cNvPr>
          <p:cNvSpPr txBox="1"/>
          <p:nvPr/>
        </p:nvSpPr>
        <p:spPr>
          <a:xfrm>
            <a:off x="968658" y="5555676"/>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138" name="TextBox 137">
            <a:extLst>
              <a:ext uri="{FF2B5EF4-FFF2-40B4-BE49-F238E27FC236}">
                <a16:creationId xmlns:a16="http://schemas.microsoft.com/office/drawing/2014/main" id="{0146B32C-2660-4C2F-AF7C-7A06FBF6607C}"/>
              </a:ext>
            </a:extLst>
          </p:cNvPr>
          <p:cNvSpPr txBox="1"/>
          <p:nvPr/>
        </p:nvSpPr>
        <p:spPr>
          <a:xfrm>
            <a:off x="968658" y="5973671"/>
            <a:ext cx="998991" cy="255904"/>
          </a:xfrm>
          <a:prstGeom prst="rect">
            <a:avLst/>
          </a:prstGeom>
          <a:noFill/>
        </p:spPr>
        <p:txBody>
          <a:bodyPr wrap="none" rtlCol="0">
            <a:spAutoFit/>
          </a:bodyPr>
          <a:lstStyle/>
          <a:p>
            <a:r>
              <a:rPr lang="en-US" sz="1063" dirty="0">
                <a:cs typeface="Poppins Light" pitchFamily="2" charset="77"/>
              </a:rPr>
              <a:t>Subtask Here</a:t>
            </a:r>
          </a:p>
        </p:txBody>
      </p:sp>
      <p:sp>
        <p:nvSpPr>
          <p:cNvPr id="139" name="TextBox 138">
            <a:extLst>
              <a:ext uri="{FF2B5EF4-FFF2-40B4-BE49-F238E27FC236}">
                <a16:creationId xmlns:a16="http://schemas.microsoft.com/office/drawing/2014/main" id="{88089AC0-A44C-4215-897F-76A83441CB4E}"/>
              </a:ext>
            </a:extLst>
          </p:cNvPr>
          <p:cNvSpPr txBox="1"/>
          <p:nvPr/>
        </p:nvSpPr>
        <p:spPr>
          <a:xfrm>
            <a:off x="2535655" y="2671457"/>
            <a:ext cx="489236" cy="255904"/>
          </a:xfrm>
          <a:prstGeom prst="rect">
            <a:avLst/>
          </a:prstGeom>
          <a:noFill/>
        </p:spPr>
        <p:txBody>
          <a:bodyPr wrap="none" rtlCol="0">
            <a:spAutoFit/>
          </a:bodyPr>
          <a:lstStyle/>
          <a:p>
            <a:r>
              <a:rPr lang="en-US" sz="1063" dirty="0">
                <a:cs typeface="Poppins Light" pitchFamily="2" charset="77"/>
              </a:rPr>
              <a:t>100%</a:t>
            </a:r>
          </a:p>
        </p:txBody>
      </p:sp>
      <p:sp>
        <p:nvSpPr>
          <p:cNvPr id="140" name="TextBox 139">
            <a:extLst>
              <a:ext uri="{FF2B5EF4-FFF2-40B4-BE49-F238E27FC236}">
                <a16:creationId xmlns:a16="http://schemas.microsoft.com/office/drawing/2014/main" id="{6DA55977-C87B-4489-99A0-20E761E114DF}"/>
              </a:ext>
            </a:extLst>
          </p:cNvPr>
          <p:cNvSpPr txBox="1"/>
          <p:nvPr/>
        </p:nvSpPr>
        <p:spPr>
          <a:xfrm>
            <a:off x="2535656" y="3083714"/>
            <a:ext cx="420308" cy="255904"/>
          </a:xfrm>
          <a:prstGeom prst="rect">
            <a:avLst/>
          </a:prstGeom>
          <a:noFill/>
        </p:spPr>
        <p:txBody>
          <a:bodyPr wrap="none" rtlCol="0">
            <a:spAutoFit/>
          </a:bodyPr>
          <a:lstStyle/>
          <a:p>
            <a:r>
              <a:rPr lang="en-US" sz="1063" dirty="0">
                <a:cs typeface="Poppins Light" pitchFamily="2" charset="77"/>
              </a:rPr>
              <a:t>25%</a:t>
            </a:r>
          </a:p>
        </p:txBody>
      </p:sp>
      <p:sp>
        <p:nvSpPr>
          <p:cNvPr id="141" name="TextBox 140">
            <a:extLst>
              <a:ext uri="{FF2B5EF4-FFF2-40B4-BE49-F238E27FC236}">
                <a16:creationId xmlns:a16="http://schemas.microsoft.com/office/drawing/2014/main" id="{B7128FEC-62F9-4BC9-AC78-07AD96B19089}"/>
              </a:ext>
            </a:extLst>
          </p:cNvPr>
          <p:cNvSpPr txBox="1"/>
          <p:nvPr/>
        </p:nvSpPr>
        <p:spPr>
          <a:xfrm>
            <a:off x="2535656" y="3499743"/>
            <a:ext cx="420308" cy="255904"/>
          </a:xfrm>
          <a:prstGeom prst="rect">
            <a:avLst/>
          </a:prstGeom>
          <a:noFill/>
        </p:spPr>
        <p:txBody>
          <a:bodyPr wrap="none" rtlCol="0">
            <a:spAutoFit/>
          </a:bodyPr>
          <a:lstStyle/>
          <a:p>
            <a:r>
              <a:rPr lang="en-US" sz="1063" dirty="0">
                <a:cs typeface="Poppins Light" pitchFamily="2" charset="77"/>
              </a:rPr>
              <a:t>35%</a:t>
            </a:r>
          </a:p>
        </p:txBody>
      </p:sp>
      <p:sp>
        <p:nvSpPr>
          <p:cNvPr id="142" name="TextBox 141">
            <a:extLst>
              <a:ext uri="{FF2B5EF4-FFF2-40B4-BE49-F238E27FC236}">
                <a16:creationId xmlns:a16="http://schemas.microsoft.com/office/drawing/2014/main" id="{72235900-8507-42E0-B0C5-4900CA1EC24D}"/>
              </a:ext>
            </a:extLst>
          </p:cNvPr>
          <p:cNvSpPr txBox="1"/>
          <p:nvPr/>
        </p:nvSpPr>
        <p:spPr>
          <a:xfrm>
            <a:off x="2524603" y="4322304"/>
            <a:ext cx="428322" cy="255904"/>
          </a:xfrm>
          <a:prstGeom prst="rect">
            <a:avLst/>
          </a:prstGeom>
          <a:noFill/>
        </p:spPr>
        <p:txBody>
          <a:bodyPr wrap="none" rtlCol="0">
            <a:spAutoFit/>
          </a:bodyPr>
          <a:lstStyle/>
          <a:p>
            <a:r>
              <a:rPr lang="en-US" sz="1063" dirty="0">
                <a:cs typeface="Poppins Light" pitchFamily="2" charset="77"/>
              </a:rPr>
              <a:t>45%</a:t>
            </a:r>
          </a:p>
        </p:txBody>
      </p:sp>
      <p:sp>
        <p:nvSpPr>
          <p:cNvPr id="143" name="TextBox 142">
            <a:extLst>
              <a:ext uri="{FF2B5EF4-FFF2-40B4-BE49-F238E27FC236}">
                <a16:creationId xmlns:a16="http://schemas.microsoft.com/office/drawing/2014/main" id="{C8691F78-E87A-4AFB-BD72-BD2116BCF6C6}"/>
              </a:ext>
            </a:extLst>
          </p:cNvPr>
          <p:cNvSpPr txBox="1"/>
          <p:nvPr/>
        </p:nvSpPr>
        <p:spPr>
          <a:xfrm>
            <a:off x="2535505" y="4734770"/>
            <a:ext cx="351378" cy="255904"/>
          </a:xfrm>
          <a:prstGeom prst="rect">
            <a:avLst/>
          </a:prstGeom>
          <a:noFill/>
        </p:spPr>
        <p:txBody>
          <a:bodyPr wrap="none" rtlCol="0">
            <a:spAutoFit/>
          </a:bodyPr>
          <a:lstStyle/>
          <a:p>
            <a:r>
              <a:rPr lang="en-US" sz="1063" dirty="0">
                <a:cs typeface="Poppins Light" pitchFamily="2" charset="77"/>
              </a:rPr>
              <a:t>0%</a:t>
            </a:r>
          </a:p>
        </p:txBody>
      </p:sp>
      <p:sp>
        <p:nvSpPr>
          <p:cNvPr id="144" name="TextBox 143">
            <a:extLst>
              <a:ext uri="{FF2B5EF4-FFF2-40B4-BE49-F238E27FC236}">
                <a16:creationId xmlns:a16="http://schemas.microsoft.com/office/drawing/2014/main" id="{3B6ED87D-848D-46DC-A136-328A74E4D934}"/>
              </a:ext>
            </a:extLst>
          </p:cNvPr>
          <p:cNvSpPr txBox="1"/>
          <p:nvPr/>
        </p:nvSpPr>
        <p:spPr>
          <a:xfrm>
            <a:off x="2535656" y="5145857"/>
            <a:ext cx="397866" cy="255904"/>
          </a:xfrm>
          <a:prstGeom prst="rect">
            <a:avLst/>
          </a:prstGeom>
          <a:noFill/>
        </p:spPr>
        <p:txBody>
          <a:bodyPr wrap="none" rtlCol="0">
            <a:spAutoFit/>
          </a:bodyPr>
          <a:lstStyle/>
          <a:p>
            <a:r>
              <a:rPr lang="en-US" sz="1063" dirty="0">
                <a:cs typeface="Poppins Light" pitchFamily="2" charset="77"/>
              </a:rPr>
              <a:t>10%</a:t>
            </a:r>
          </a:p>
        </p:txBody>
      </p:sp>
      <p:sp>
        <p:nvSpPr>
          <p:cNvPr id="145" name="TextBox 144">
            <a:extLst>
              <a:ext uri="{FF2B5EF4-FFF2-40B4-BE49-F238E27FC236}">
                <a16:creationId xmlns:a16="http://schemas.microsoft.com/office/drawing/2014/main" id="{5B2651B4-3D80-455B-AAE2-65F32C7A838A}"/>
              </a:ext>
            </a:extLst>
          </p:cNvPr>
          <p:cNvSpPr txBox="1"/>
          <p:nvPr/>
        </p:nvSpPr>
        <p:spPr>
          <a:xfrm>
            <a:off x="2535656" y="5555676"/>
            <a:ext cx="425116" cy="255904"/>
          </a:xfrm>
          <a:prstGeom prst="rect">
            <a:avLst/>
          </a:prstGeom>
          <a:noFill/>
        </p:spPr>
        <p:txBody>
          <a:bodyPr wrap="none" rtlCol="0">
            <a:spAutoFit/>
          </a:bodyPr>
          <a:lstStyle/>
          <a:p>
            <a:r>
              <a:rPr lang="en-US" sz="1063" dirty="0">
                <a:cs typeface="Poppins Light" pitchFamily="2" charset="77"/>
              </a:rPr>
              <a:t>55%</a:t>
            </a:r>
          </a:p>
        </p:txBody>
      </p:sp>
      <p:sp>
        <p:nvSpPr>
          <p:cNvPr id="146" name="TextBox 145">
            <a:extLst>
              <a:ext uri="{FF2B5EF4-FFF2-40B4-BE49-F238E27FC236}">
                <a16:creationId xmlns:a16="http://schemas.microsoft.com/office/drawing/2014/main" id="{B6243076-7769-4E82-8C63-DF49436CD6C7}"/>
              </a:ext>
            </a:extLst>
          </p:cNvPr>
          <p:cNvSpPr txBox="1"/>
          <p:nvPr/>
        </p:nvSpPr>
        <p:spPr>
          <a:xfrm>
            <a:off x="2535656" y="5973671"/>
            <a:ext cx="420308" cy="255904"/>
          </a:xfrm>
          <a:prstGeom prst="rect">
            <a:avLst/>
          </a:prstGeom>
          <a:noFill/>
        </p:spPr>
        <p:txBody>
          <a:bodyPr wrap="none" rtlCol="0">
            <a:spAutoFit/>
          </a:bodyPr>
          <a:lstStyle/>
          <a:p>
            <a:r>
              <a:rPr lang="en-US" sz="1063" dirty="0">
                <a:cs typeface="Poppins Light" pitchFamily="2" charset="77"/>
              </a:rPr>
              <a:t>27%</a:t>
            </a:r>
          </a:p>
        </p:txBody>
      </p:sp>
      <p:sp>
        <p:nvSpPr>
          <p:cNvPr id="147" name="Oval 146">
            <a:extLst>
              <a:ext uri="{FF2B5EF4-FFF2-40B4-BE49-F238E27FC236}">
                <a16:creationId xmlns:a16="http://schemas.microsoft.com/office/drawing/2014/main" id="{018D46A3-B37F-421C-B191-E5FFA2CF45CD}"/>
              </a:ext>
            </a:extLst>
          </p:cNvPr>
          <p:cNvSpPr/>
          <p:nvPr/>
        </p:nvSpPr>
        <p:spPr>
          <a:xfrm>
            <a:off x="2277779" y="2665610"/>
            <a:ext cx="182387" cy="182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8" name="Oval 147">
            <a:extLst>
              <a:ext uri="{FF2B5EF4-FFF2-40B4-BE49-F238E27FC236}">
                <a16:creationId xmlns:a16="http://schemas.microsoft.com/office/drawing/2014/main" id="{E8E05916-B1DD-443B-9EDF-003F6DE01AE0}"/>
              </a:ext>
            </a:extLst>
          </p:cNvPr>
          <p:cNvSpPr/>
          <p:nvPr/>
        </p:nvSpPr>
        <p:spPr>
          <a:xfrm>
            <a:off x="2277779" y="3094783"/>
            <a:ext cx="182387" cy="1823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9" name="Oval 148">
            <a:extLst>
              <a:ext uri="{FF2B5EF4-FFF2-40B4-BE49-F238E27FC236}">
                <a16:creationId xmlns:a16="http://schemas.microsoft.com/office/drawing/2014/main" id="{21CA4219-E0FE-4BBD-AE0A-416ED2DEAD0E}"/>
              </a:ext>
            </a:extLst>
          </p:cNvPr>
          <p:cNvSpPr/>
          <p:nvPr/>
        </p:nvSpPr>
        <p:spPr>
          <a:xfrm>
            <a:off x="2277779" y="3510812"/>
            <a:ext cx="182387" cy="1823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0" name="Oval 149">
            <a:extLst>
              <a:ext uri="{FF2B5EF4-FFF2-40B4-BE49-F238E27FC236}">
                <a16:creationId xmlns:a16="http://schemas.microsoft.com/office/drawing/2014/main" id="{571EF5AE-0614-4323-95E2-95ADA5C5A14E}"/>
              </a:ext>
            </a:extLst>
          </p:cNvPr>
          <p:cNvSpPr/>
          <p:nvPr/>
        </p:nvSpPr>
        <p:spPr>
          <a:xfrm>
            <a:off x="2277779" y="4323169"/>
            <a:ext cx="182387" cy="182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1" name="Oval 150">
            <a:extLst>
              <a:ext uri="{FF2B5EF4-FFF2-40B4-BE49-F238E27FC236}">
                <a16:creationId xmlns:a16="http://schemas.microsoft.com/office/drawing/2014/main" id="{50BBDDBE-1ECF-4709-BE1D-8F03E9500D91}"/>
              </a:ext>
            </a:extLst>
          </p:cNvPr>
          <p:cNvSpPr/>
          <p:nvPr/>
        </p:nvSpPr>
        <p:spPr>
          <a:xfrm>
            <a:off x="2277779" y="4746204"/>
            <a:ext cx="182387" cy="1823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2" name="Oval 151">
            <a:extLst>
              <a:ext uri="{FF2B5EF4-FFF2-40B4-BE49-F238E27FC236}">
                <a16:creationId xmlns:a16="http://schemas.microsoft.com/office/drawing/2014/main" id="{E526E6B5-2F5E-4667-B451-C9BA449DE1BC}"/>
              </a:ext>
            </a:extLst>
          </p:cNvPr>
          <p:cNvSpPr/>
          <p:nvPr/>
        </p:nvSpPr>
        <p:spPr>
          <a:xfrm>
            <a:off x="2277779" y="5162234"/>
            <a:ext cx="182387" cy="1823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3" name="Oval 152">
            <a:extLst>
              <a:ext uri="{FF2B5EF4-FFF2-40B4-BE49-F238E27FC236}">
                <a16:creationId xmlns:a16="http://schemas.microsoft.com/office/drawing/2014/main" id="{759CB82C-28CE-4571-9F10-E41A6426827F}"/>
              </a:ext>
            </a:extLst>
          </p:cNvPr>
          <p:cNvSpPr/>
          <p:nvPr/>
        </p:nvSpPr>
        <p:spPr>
          <a:xfrm>
            <a:off x="2277779" y="5566638"/>
            <a:ext cx="182387" cy="182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4" name="Oval 153">
            <a:extLst>
              <a:ext uri="{FF2B5EF4-FFF2-40B4-BE49-F238E27FC236}">
                <a16:creationId xmlns:a16="http://schemas.microsoft.com/office/drawing/2014/main" id="{27AB4587-832E-483F-B54D-2C516A501370}"/>
              </a:ext>
            </a:extLst>
          </p:cNvPr>
          <p:cNvSpPr/>
          <p:nvPr/>
        </p:nvSpPr>
        <p:spPr>
          <a:xfrm>
            <a:off x="2277779" y="5989673"/>
            <a:ext cx="182387" cy="1823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Tree>
    <p:extLst>
      <p:ext uri="{BB962C8B-B14F-4D97-AF65-F5344CB8AC3E}">
        <p14:creationId xmlns:p14="http://schemas.microsoft.com/office/powerpoint/2010/main" val="133719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0324-7579-4656-B35A-E0156F76AC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1CCA71F-0284-4AEC-B4AD-ACAC77E4A72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14A2A9C-8559-4334-A71C-82A92867509D}"/>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079D02F4-7373-4A93-85FA-03BF0EC18767}"/>
              </a:ext>
            </a:extLst>
          </p:cNvPr>
          <p:cNvSpPr>
            <a:spLocks noGrp="1"/>
          </p:cNvSpPr>
          <p:nvPr>
            <p:ph type="title"/>
          </p:nvPr>
        </p:nvSpPr>
        <p:spPr/>
        <p:txBody>
          <a:bodyPr/>
          <a:lstStyle/>
          <a:p>
            <a:r>
              <a:rPr lang="en-ZA" dirty="0"/>
              <a:t>Three Year GANTT Chart</a:t>
            </a:r>
          </a:p>
        </p:txBody>
      </p:sp>
      <p:sp>
        <p:nvSpPr>
          <p:cNvPr id="6" name="Text Placeholder 5">
            <a:extLst>
              <a:ext uri="{FF2B5EF4-FFF2-40B4-BE49-F238E27FC236}">
                <a16:creationId xmlns:a16="http://schemas.microsoft.com/office/drawing/2014/main" id="{1E9F47A4-2EF2-4C0F-8865-06F842FFC3BA}"/>
              </a:ext>
            </a:extLst>
          </p:cNvPr>
          <p:cNvSpPr>
            <a:spLocks noGrp="1"/>
          </p:cNvSpPr>
          <p:nvPr>
            <p:ph type="body" sz="quarter" idx="13"/>
          </p:nvPr>
        </p:nvSpPr>
        <p:spPr/>
        <p:txBody>
          <a:bodyPr/>
          <a:lstStyle/>
          <a:p>
            <a:endParaRPr lang="en-ZA"/>
          </a:p>
        </p:txBody>
      </p:sp>
      <p:graphicFrame>
        <p:nvGraphicFramePr>
          <p:cNvPr id="7" name="Content Placeholder 48">
            <a:extLst>
              <a:ext uri="{FF2B5EF4-FFF2-40B4-BE49-F238E27FC236}">
                <a16:creationId xmlns:a16="http://schemas.microsoft.com/office/drawing/2014/main" id="{06A4A6A3-09CB-4DD2-ADCE-967C283C45BC}"/>
              </a:ext>
            </a:extLst>
          </p:cNvPr>
          <p:cNvGraphicFramePr>
            <a:graphicFrameLocks/>
          </p:cNvGraphicFramePr>
          <p:nvPr>
            <p:extLst>
              <p:ext uri="{D42A27DB-BD31-4B8C-83A1-F6EECF244321}">
                <p14:modId xmlns:p14="http://schemas.microsoft.com/office/powerpoint/2010/main" val="1770759526"/>
              </p:ext>
            </p:extLst>
          </p:nvPr>
        </p:nvGraphicFramePr>
        <p:xfrm>
          <a:off x="910110" y="1725378"/>
          <a:ext cx="9719791" cy="3591496"/>
        </p:xfrm>
        <a:graphic>
          <a:graphicData uri="http://schemas.openxmlformats.org/drawingml/2006/table">
            <a:tbl>
              <a:tblPr firstRow="1" bandRow="1">
                <a:tableStyleId>{00A15C55-8517-42AA-B614-E9B94910E393}</a:tableStyleId>
              </a:tblPr>
              <a:tblGrid>
                <a:gridCol w="1240363">
                  <a:extLst>
                    <a:ext uri="{9D8B030D-6E8A-4147-A177-3AD203B41FA5}">
                      <a16:colId xmlns:a16="http://schemas.microsoft.com/office/drawing/2014/main" val="20000"/>
                    </a:ext>
                  </a:extLst>
                </a:gridCol>
                <a:gridCol w="706619">
                  <a:extLst>
                    <a:ext uri="{9D8B030D-6E8A-4147-A177-3AD203B41FA5}">
                      <a16:colId xmlns:a16="http://schemas.microsoft.com/office/drawing/2014/main" val="20001"/>
                    </a:ext>
                  </a:extLst>
                </a:gridCol>
                <a:gridCol w="706619">
                  <a:extLst>
                    <a:ext uri="{9D8B030D-6E8A-4147-A177-3AD203B41FA5}">
                      <a16:colId xmlns:a16="http://schemas.microsoft.com/office/drawing/2014/main" val="20002"/>
                    </a:ext>
                  </a:extLst>
                </a:gridCol>
                <a:gridCol w="706619">
                  <a:extLst>
                    <a:ext uri="{9D8B030D-6E8A-4147-A177-3AD203B41FA5}">
                      <a16:colId xmlns:a16="http://schemas.microsoft.com/office/drawing/2014/main" val="20003"/>
                    </a:ext>
                  </a:extLst>
                </a:gridCol>
                <a:gridCol w="706619">
                  <a:extLst>
                    <a:ext uri="{9D8B030D-6E8A-4147-A177-3AD203B41FA5}">
                      <a16:colId xmlns:a16="http://schemas.microsoft.com/office/drawing/2014/main" val="20004"/>
                    </a:ext>
                  </a:extLst>
                </a:gridCol>
                <a:gridCol w="706619">
                  <a:extLst>
                    <a:ext uri="{9D8B030D-6E8A-4147-A177-3AD203B41FA5}">
                      <a16:colId xmlns:a16="http://schemas.microsoft.com/office/drawing/2014/main" val="20005"/>
                    </a:ext>
                  </a:extLst>
                </a:gridCol>
                <a:gridCol w="706619">
                  <a:extLst>
                    <a:ext uri="{9D8B030D-6E8A-4147-A177-3AD203B41FA5}">
                      <a16:colId xmlns:a16="http://schemas.microsoft.com/office/drawing/2014/main" val="20006"/>
                    </a:ext>
                  </a:extLst>
                </a:gridCol>
                <a:gridCol w="706619">
                  <a:extLst>
                    <a:ext uri="{9D8B030D-6E8A-4147-A177-3AD203B41FA5}">
                      <a16:colId xmlns:a16="http://schemas.microsoft.com/office/drawing/2014/main" val="20007"/>
                    </a:ext>
                  </a:extLst>
                </a:gridCol>
                <a:gridCol w="706619">
                  <a:extLst>
                    <a:ext uri="{9D8B030D-6E8A-4147-A177-3AD203B41FA5}">
                      <a16:colId xmlns:a16="http://schemas.microsoft.com/office/drawing/2014/main" val="20008"/>
                    </a:ext>
                  </a:extLst>
                </a:gridCol>
                <a:gridCol w="706619">
                  <a:extLst>
                    <a:ext uri="{9D8B030D-6E8A-4147-A177-3AD203B41FA5}">
                      <a16:colId xmlns:a16="http://schemas.microsoft.com/office/drawing/2014/main" val="20009"/>
                    </a:ext>
                  </a:extLst>
                </a:gridCol>
                <a:gridCol w="706619">
                  <a:extLst>
                    <a:ext uri="{9D8B030D-6E8A-4147-A177-3AD203B41FA5}">
                      <a16:colId xmlns:a16="http://schemas.microsoft.com/office/drawing/2014/main" val="20010"/>
                    </a:ext>
                  </a:extLst>
                </a:gridCol>
                <a:gridCol w="706619">
                  <a:extLst>
                    <a:ext uri="{9D8B030D-6E8A-4147-A177-3AD203B41FA5}">
                      <a16:colId xmlns:a16="http://schemas.microsoft.com/office/drawing/2014/main" val="20011"/>
                    </a:ext>
                  </a:extLst>
                </a:gridCol>
                <a:gridCol w="706619">
                  <a:extLst>
                    <a:ext uri="{9D8B030D-6E8A-4147-A177-3AD203B41FA5}">
                      <a16:colId xmlns:a16="http://schemas.microsoft.com/office/drawing/2014/main" val="20012"/>
                    </a:ext>
                  </a:extLst>
                </a:gridCol>
              </a:tblGrid>
              <a:tr h="439638">
                <a:tc rowSpan="2">
                  <a:txBody>
                    <a:bodyPr/>
                    <a:lstStyle/>
                    <a:p>
                      <a:endParaRPr lang="uk-UA" sz="1100" b="0" i="0" dirty="0">
                        <a:solidFill>
                          <a:srgbClr val="FFFFFF"/>
                        </a:solidFill>
                        <a:latin typeface="+mn-lt"/>
                        <a:ea typeface="Roboto Light" panose="02000000000000000000" pitchFamily="2" charset="0"/>
                      </a:endParaRPr>
                    </a:p>
                  </a:txBody>
                  <a:tcPr marL="107335" marR="107335" marT="40499" marB="40499" vert="vert270" anchor="ctr"/>
                </a:tc>
                <a:tc gridSpan="4">
                  <a:txBody>
                    <a:bodyPr/>
                    <a:lstStyle/>
                    <a:p>
                      <a:pPr algn="ctr"/>
                      <a:r>
                        <a:rPr lang="en-US" sz="1800" dirty="0"/>
                        <a:t>2019</a:t>
                      </a:r>
                      <a:endParaRPr lang="uk-UA" sz="1800" b="1" i="0" dirty="0">
                        <a:solidFill>
                          <a:schemeClr val="bg1"/>
                        </a:solidFill>
                        <a:latin typeface="+mn-lt"/>
                        <a:ea typeface="Roboto" panose="02000000000000000000" pitchFamily="2" charset="0"/>
                      </a:endParaRPr>
                    </a:p>
                  </a:txBody>
                  <a:tcPr marL="107335" marR="107335" marT="40499" marB="40499" anchor="ctr"/>
                </a:tc>
                <a:tc hMerge="1">
                  <a:txBody>
                    <a:bodyPr/>
                    <a:lstStyle/>
                    <a:p>
                      <a:endParaRPr lang="uk-UA" sz="1200" dirty="0">
                        <a:solidFill>
                          <a:srgbClr val="FFFFFF"/>
                        </a:solidFill>
                      </a:endParaRPr>
                    </a:p>
                  </a:txBody>
                  <a:tcPr marL="121172" marR="121172"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uk-UA" sz="1200" dirty="0">
                        <a:solidFill>
                          <a:srgbClr val="FFFFFF"/>
                        </a:solidFill>
                      </a:endParaRPr>
                    </a:p>
                  </a:txBody>
                  <a:tcPr marL="121172" marR="121172"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solidFill>
                  </a:tcPr>
                </a:tc>
                <a:tc hMerge="1">
                  <a:txBody>
                    <a:bodyPr/>
                    <a:lstStyle/>
                    <a:p>
                      <a:endParaRPr lang="uk-UA" sz="1200" dirty="0">
                        <a:solidFill>
                          <a:srgbClr val="FFFFFF"/>
                        </a:solidFill>
                      </a:endParaRPr>
                    </a:p>
                  </a:txBody>
                  <a:tcPr marL="121172" marR="121172" vert="vert270" anchor="ctr">
                    <a:lnL w="31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gridSpan="4">
                  <a:txBody>
                    <a:bodyPr/>
                    <a:lstStyle/>
                    <a:p>
                      <a:pPr algn="ctr"/>
                      <a:r>
                        <a:rPr lang="en-US" sz="1800" dirty="0"/>
                        <a:t>2020</a:t>
                      </a:r>
                      <a:endParaRPr lang="uk-UA" sz="1800" b="1" i="0" dirty="0">
                        <a:solidFill>
                          <a:schemeClr val="bg1"/>
                        </a:solidFill>
                        <a:latin typeface="+mn-lt"/>
                        <a:ea typeface="Roboto" panose="02000000000000000000" pitchFamily="2" charset="0"/>
                      </a:endParaRPr>
                    </a:p>
                  </a:txBody>
                  <a:tcPr marL="107335" marR="107335" marT="40499" marB="40499" anchor="ctr"/>
                </a:tc>
                <a:tc hMerge="1">
                  <a:txBody>
                    <a:bodyPr/>
                    <a:lstStyle/>
                    <a:p>
                      <a:endParaRPr lang="uk-UA" sz="1200" dirty="0">
                        <a:solidFill>
                          <a:srgbClr val="FFFFFF"/>
                        </a:solidFill>
                      </a:endParaRPr>
                    </a:p>
                  </a:txBody>
                  <a:tcPr marL="121172" marR="121172"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uk-UA" sz="1200" dirty="0">
                        <a:solidFill>
                          <a:srgbClr val="FFFFFF"/>
                        </a:solidFill>
                      </a:endParaRPr>
                    </a:p>
                  </a:txBody>
                  <a:tcPr marL="121172" marR="121172"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solidFill>
                  </a:tcPr>
                </a:tc>
                <a:tc hMerge="1">
                  <a:txBody>
                    <a:bodyPr/>
                    <a:lstStyle/>
                    <a:p>
                      <a:endParaRPr lang="uk-UA" sz="1200" dirty="0">
                        <a:solidFill>
                          <a:srgbClr val="FFFFFF"/>
                        </a:solidFill>
                      </a:endParaRPr>
                    </a:p>
                  </a:txBody>
                  <a:tcPr marL="121172" marR="121172" vert="vert270" anchor="ctr">
                    <a:lnL w="31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gridSpan="4">
                  <a:txBody>
                    <a:bodyPr/>
                    <a:lstStyle/>
                    <a:p>
                      <a:pPr algn="ctr"/>
                      <a:r>
                        <a:rPr lang="en-US" sz="1800" dirty="0"/>
                        <a:t>2021</a:t>
                      </a:r>
                      <a:endParaRPr lang="uk-UA" sz="1800" b="1" i="0" dirty="0">
                        <a:solidFill>
                          <a:schemeClr val="bg1"/>
                        </a:solidFill>
                        <a:latin typeface="+mn-lt"/>
                        <a:ea typeface="Roboto" panose="02000000000000000000" pitchFamily="2" charset="0"/>
                      </a:endParaRPr>
                    </a:p>
                  </a:txBody>
                  <a:tcPr marL="107335" marR="107335" marT="40499" marB="40499" anchor="ctr"/>
                </a:tc>
                <a:tc hMerge="1">
                  <a:txBody>
                    <a:bodyPr/>
                    <a:lstStyle/>
                    <a:p>
                      <a:endParaRPr lang="uk-UA" sz="1200" dirty="0">
                        <a:solidFill>
                          <a:srgbClr val="FFFFFF"/>
                        </a:solidFill>
                      </a:endParaRPr>
                    </a:p>
                  </a:txBody>
                  <a:tcPr marL="121172" marR="121172"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uk-UA" sz="1200" dirty="0">
                        <a:solidFill>
                          <a:srgbClr val="FFFFFF"/>
                        </a:solidFill>
                      </a:endParaRPr>
                    </a:p>
                  </a:txBody>
                  <a:tcPr marL="121172" marR="121172"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solidFill>
                  </a:tcPr>
                </a:tc>
                <a:tc hMerge="1">
                  <a:txBody>
                    <a:bodyPr/>
                    <a:lstStyle/>
                    <a:p>
                      <a:endParaRPr lang="uk-UA" sz="1200" dirty="0">
                        <a:solidFill>
                          <a:srgbClr val="FFFFFF"/>
                        </a:solidFill>
                      </a:endParaRPr>
                    </a:p>
                  </a:txBody>
                  <a:tcPr marL="121172" marR="121172"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692584">
                <a:tc vMerge="1">
                  <a:txBody>
                    <a:bodyPr/>
                    <a:lstStyle/>
                    <a:p>
                      <a:endParaRPr lang="uk-UA" sz="2400" b="0" i="0" dirty="0">
                        <a:solidFill>
                          <a:srgbClr val="FFFFFF"/>
                        </a:solidFill>
                        <a:latin typeface="Roboto Light" panose="02000000000000000000" pitchFamily="2" charset="0"/>
                        <a:ea typeface="Roboto Light" panose="02000000000000000000" pitchFamily="2" charset="0"/>
                      </a:endParaRPr>
                    </a:p>
                  </a:txBody>
                  <a:tcPr marL="242281" marR="242281" marT="91416" marB="91416" vert="vert270" anchor="ctr">
                    <a:lnL w="285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dirty="0"/>
                        <a:t>1</a:t>
                      </a:r>
                      <a:r>
                        <a:rPr lang="en-US" sz="1400" baseline="30000" dirty="0"/>
                        <a:t>st</a:t>
                      </a:r>
                      <a:r>
                        <a:rPr lang="en-U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tc>
                  <a:txBody>
                    <a:bodyPr/>
                    <a:lstStyle/>
                    <a:p>
                      <a:pPr algn="ctr"/>
                      <a:r>
                        <a:rPr lang="en-US" sz="1400" baseline="0" dirty="0"/>
                        <a:t>2</a:t>
                      </a:r>
                      <a:r>
                        <a:rPr lang="en-US" sz="1400" baseline="30000" dirty="0"/>
                        <a:t>nd</a:t>
                      </a:r>
                      <a:r>
                        <a:rPr lang="en-U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tc>
                  <a:txBody>
                    <a:bodyPr/>
                    <a:lstStyle/>
                    <a:p>
                      <a:pPr algn="ctr"/>
                      <a:r>
                        <a:rPr lang="en-US" sz="1400" baseline="0" dirty="0"/>
                        <a:t>3</a:t>
                      </a:r>
                      <a:r>
                        <a:rPr lang="en-US" sz="1400" baseline="30000" dirty="0"/>
                        <a:t>rd</a:t>
                      </a:r>
                      <a:r>
                        <a:rPr lang="en-U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tc>
                  <a:txBody>
                    <a:bodyPr/>
                    <a:lstStyle/>
                    <a:p>
                      <a:pPr algn="ctr"/>
                      <a:r>
                        <a:rPr lang="es-ES" sz="1400" dirty="0"/>
                        <a:t>4</a:t>
                      </a:r>
                      <a:r>
                        <a:rPr lang="es-ES" sz="1400" baseline="30000" dirty="0"/>
                        <a:t>th</a:t>
                      </a:r>
                      <a:r>
                        <a:rPr lang="es-E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tc>
                  <a:txBody>
                    <a:bodyPr/>
                    <a:lstStyle/>
                    <a:p>
                      <a:pPr algn="ctr"/>
                      <a:r>
                        <a:rPr lang="en-US" sz="1400" dirty="0"/>
                        <a:t>1</a:t>
                      </a:r>
                      <a:r>
                        <a:rPr lang="en-US" sz="1400" baseline="30000" dirty="0"/>
                        <a:t>st</a:t>
                      </a:r>
                      <a:r>
                        <a:rPr lang="en-U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tc>
                  <a:txBody>
                    <a:bodyPr/>
                    <a:lstStyle/>
                    <a:p>
                      <a:pPr algn="ctr"/>
                      <a:r>
                        <a:rPr lang="en-US" sz="1400" baseline="0" dirty="0"/>
                        <a:t>2</a:t>
                      </a:r>
                      <a:r>
                        <a:rPr lang="en-US" sz="1400" baseline="30000" dirty="0"/>
                        <a:t>nd</a:t>
                      </a:r>
                      <a:r>
                        <a:rPr lang="en-U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tc>
                  <a:txBody>
                    <a:bodyPr/>
                    <a:lstStyle/>
                    <a:p>
                      <a:pPr algn="ctr"/>
                      <a:r>
                        <a:rPr lang="en-US" sz="1400" baseline="0" dirty="0"/>
                        <a:t>3</a:t>
                      </a:r>
                      <a:r>
                        <a:rPr lang="en-US" sz="1400" baseline="30000" dirty="0"/>
                        <a:t>rd</a:t>
                      </a:r>
                      <a:r>
                        <a:rPr lang="en-U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tc>
                  <a:txBody>
                    <a:bodyPr/>
                    <a:lstStyle/>
                    <a:p>
                      <a:pPr algn="ctr"/>
                      <a:r>
                        <a:rPr lang="es-ES" sz="1400" dirty="0"/>
                        <a:t>4</a:t>
                      </a:r>
                      <a:r>
                        <a:rPr lang="es-ES" sz="1400" baseline="30000" dirty="0"/>
                        <a:t>th</a:t>
                      </a:r>
                      <a:r>
                        <a:rPr lang="es-E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tc>
                  <a:txBody>
                    <a:bodyPr/>
                    <a:lstStyle/>
                    <a:p>
                      <a:pPr algn="ctr"/>
                      <a:r>
                        <a:rPr lang="en-US" sz="1400" dirty="0"/>
                        <a:t>1</a:t>
                      </a:r>
                      <a:r>
                        <a:rPr lang="en-US" sz="1400" baseline="30000" dirty="0"/>
                        <a:t>st</a:t>
                      </a:r>
                      <a:r>
                        <a:rPr lang="en-U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tc>
                  <a:txBody>
                    <a:bodyPr/>
                    <a:lstStyle/>
                    <a:p>
                      <a:pPr algn="ctr"/>
                      <a:r>
                        <a:rPr lang="en-US" sz="1400" baseline="0" dirty="0"/>
                        <a:t>2</a:t>
                      </a:r>
                      <a:r>
                        <a:rPr lang="en-US" sz="1400" baseline="30000" dirty="0"/>
                        <a:t>nd</a:t>
                      </a:r>
                      <a:r>
                        <a:rPr lang="en-U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tc>
                  <a:txBody>
                    <a:bodyPr/>
                    <a:lstStyle/>
                    <a:p>
                      <a:pPr algn="ctr"/>
                      <a:r>
                        <a:rPr lang="en-US" sz="1400" baseline="0" dirty="0"/>
                        <a:t>3</a:t>
                      </a:r>
                      <a:r>
                        <a:rPr lang="en-US" sz="1400" baseline="30000" dirty="0"/>
                        <a:t>rd</a:t>
                      </a:r>
                      <a:r>
                        <a:rPr lang="en-U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tc>
                  <a:txBody>
                    <a:bodyPr/>
                    <a:lstStyle/>
                    <a:p>
                      <a:pPr algn="ctr"/>
                      <a:r>
                        <a:rPr lang="es-ES" sz="1400" dirty="0"/>
                        <a:t>4</a:t>
                      </a:r>
                      <a:r>
                        <a:rPr lang="es-ES" sz="1400" baseline="30000" dirty="0"/>
                        <a:t>th</a:t>
                      </a:r>
                      <a:r>
                        <a:rPr lang="es-ES" sz="1400" dirty="0"/>
                        <a:t> Q.</a:t>
                      </a:r>
                      <a:endParaRPr lang="uk-UA" sz="1400" b="1" i="0" dirty="0">
                        <a:solidFill>
                          <a:srgbClr val="FFFFFF"/>
                        </a:solidFill>
                        <a:latin typeface="+mn-lt"/>
                        <a:ea typeface="Roboto" panose="02000000000000000000" pitchFamily="2" charset="0"/>
                      </a:endParaRPr>
                    </a:p>
                  </a:txBody>
                  <a:tcPr marL="107335" marR="107335" marT="40499" marB="40499" vert="vert270" anchor="ctr"/>
                </a:tc>
                <a:extLst>
                  <a:ext uri="{0D108BD9-81ED-4DB2-BD59-A6C34878D82A}">
                    <a16:rowId xmlns:a16="http://schemas.microsoft.com/office/drawing/2014/main" val="10001"/>
                  </a:ext>
                </a:extLst>
              </a:tr>
              <a:tr h="409879">
                <a:tc>
                  <a:txBody>
                    <a:bodyPr/>
                    <a:lstStyle/>
                    <a:p>
                      <a:r>
                        <a:rPr lang="en-US" sz="1200" dirty="0"/>
                        <a:t>Milestone 1</a:t>
                      </a:r>
                      <a:endParaRPr lang="uk-UA" sz="1200" b="1" i="0" dirty="0">
                        <a:solidFill>
                          <a:schemeClr val="tx1"/>
                        </a:solidFill>
                        <a:latin typeface="+mn-lt"/>
                        <a:ea typeface="Roboto"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extLst>
                  <a:ext uri="{0D108BD9-81ED-4DB2-BD59-A6C34878D82A}">
                    <a16:rowId xmlns:a16="http://schemas.microsoft.com/office/drawing/2014/main" val="10002"/>
                  </a:ext>
                </a:extLst>
              </a:tr>
              <a:tr h="409879">
                <a:tc>
                  <a:txBody>
                    <a:bodyPr/>
                    <a:lstStyle/>
                    <a:p>
                      <a:r>
                        <a:rPr lang="en-US" sz="1200" dirty="0"/>
                        <a:t>Milestone 2</a:t>
                      </a:r>
                      <a:endParaRPr lang="uk-UA" sz="1200" b="1" i="0" dirty="0">
                        <a:solidFill>
                          <a:schemeClr val="tx1"/>
                        </a:solidFill>
                        <a:latin typeface="+mn-lt"/>
                        <a:ea typeface="Roboto"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extLst>
                  <a:ext uri="{0D108BD9-81ED-4DB2-BD59-A6C34878D82A}">
                    <a16:rowId xmlns:a16="http://schemas.microsoft.com/office/drawing/2014/main" val="10003"/>
                  </a:ext>
                </a:extLst>
              </a:tr>
              <a:tr h="409879">
                <a:tc>
                  <a:txBody>
                    <a:bodyPr/>
                    <a:lstStyle/>
                    <a:p>
                      <a:r>
                        <a:rPr lang="en-US" sz="1200" dirty="0"/>
                        <a:t>Milestone 3</a:t>
                      </a:r>
                      <a:endParaRPr lang="uk-UA" sz="1200" b="1" i="0" dirty="0">
                        <a:solidFill>
                          <a:schemeClr val="tx1"/>
                        </a:solidFill>
                        <a:latin typeface="+mn-lt"/>
                        <a:ea typeface="Roboto" panose="02000000000000000000" pitchFamily="2" charset="0"/>
                      </a:endParaRPr>
                    </a:p>
                  </a:txBody>
                  <a:tcPr marL="107335" marR="107335" marT="40499" marB="40499" anchor="ctr"/>
                </a:tc>
                <a:tc>
                  <a:txBody>
                    <a:bodyPr/>
                    <a:lstStyle/>
                    <a:p>
                      <a:endParaRPr lang="uk-UA" sz="1100" b="0" i="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extLst>
                  <a:ext uri="{0D108BD9-81ED-4DB2-BD59-A6C34878D82A}">
                    <a16:rowId xmlns:a16="http://schemas.microsoft.com/office/drawing/2014/main" val="10004"/>
                  </a:ext>
                </a:extLst>
              </a:tr>
              <a:tr h="409879">
                <a:tc>
                  <a:txBody>
                    <a:bodyPr/>
                    <a:lstStyle/>
                    <a:p>
                      <a:r>
                        <a:rPr lang="en-US" sz="1200" dirty="0"/>
                        <a:t>Milestone 4</a:t>
                      </a:r>
                      <a:endParaRPr lang="uk-UA" sz="1200" b="1" i="0" dirty="0">
                        <a:solidFill>
                          <a:schemeClr val="tx1"/>
                        </a:solidFill>
                        <a:latin typeface="+mn-lt"/>
                        <a:ea typeface="Roboto"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extLst>
                  <a:ext uri="{0D108BD9-81ED-4DB2-BD59-A6C34878D82A}">
                    <a16:rowId xmlns:a16="http://schemas.microsoft.com/office/drawing/2014/main" val="10005"/>
                  </a:ext>
                </a:extLst>
              </a:tr>
              <a:tr h="409879">
                <a:tc>
                  <a:txBody>
                    <a:bodyPr/>
                    <a:lstStyle/>
                    <a:p>
                      <a:r>
                        <a:rPr lang="en-US" sz="1200" dirty="0"/>
                        <a:t>Milestone 5</a:t>
                      </a:r>
                      <a:endParaRPr lang="uk-UA" sz="1200" b="1" i="0" dirty="0">
                        <a:solidFill>
                          <a:schemeClr val="tx1"/>
                        </a:solidFill>
                        <a:latin typeface="+mn-lt"/>
                        <a:ea typeface="Roboto" panose="02000000000000000000" pitchFamily="2" charset="0"/>
                      </a:endParaRPr>
                    </a:p>
                  </a:txBody>
                  <a:tcPr marL="107335" marR="107335" marT="40499" marB="40499" anchor="ctr"/>
                </a:tc>
                <a:tc>
                  <a:txBody>
                    <a:bodyPr/>
                    <a:lstStyle/>
                    <a:p>
                      <a:endParaRPr lang="uk-UA" sz="1100" b="0" i="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uk-UA" sz="1100" b="0" i="0" dirty="0">
                        <a:solidFill>
                          <a:schemeClr val="tx1"/>
                        </a:solidFill>
                        <a:latin typeface="+mn-lt"/>
                        <a:ea typeface="Roboto Light" panose="02000000000000000000" pitchFamily="2" charset="0"/>
                      </a:endParaRPr>
                    </a:p>
                  </a:txBody>
                  <a:tcPr marL="107335" marR="107335" marT="40499" marB="40499" anchor="ctr"/>
                </a:tc>
                <a:tc>
                  <a:txBody>
                    <a:bodyPr/>
                    <a:lstStyle/>
                    <a:p>
                      <a:endParaRPr lang="en-US" sz="1100" b="0" i="0" dirty="0">
                        <a:solidFill>
                          <a:schemeClr val="tx1"/>
                        </a:solidFill>
                        <a:latin typeface="+mn-lt"/>
                        <a:ea typeface="Roboto Light" panose="02000000000000000000" pitchFamily="2" charset="0"/>
                      </a:endParaRPr>
                    </a:p>
                  </a:txBody>
                  <a:tcPr marL="107335" marR="107335" marT="40499" marB="40499" anchor="ctr"/>
                </a:tc>
                <a:extLst>
                  <a:ext uri="{0D108BD9-81ED-4DB2-BD59-A6C34878D82A}">
                    <a16:rowId xmlns:a16="http://schemas.microsoft.com/office/drawing/2014/main" val="10006"/>
                  </a:ext>
                </a:extLst>
              </a:tr>
              <a:tr h="409879">
                <a:tc>
                  <a:txBody>
                    <a:bodyPr/>
                    <a:lstStyle/>
                    <a:p>
                      <a:r>
                        <a:rPr lang="en-US" sz="1600" dirty="0"/>
                        <a:t>Results</a:t>
                      </a:r>
                      <a:endParaRPr lang="uk-UA" sz="1600" b="1" i="0" dirty="0">
                        <a:solidFill>
                          <a:srgbClr val="FFFFFF"/>
                        </a:solidFill>
                        <a:latin typeface="+mn-lt"/>
                        <a:ea typeface="Roboto" panose="02000000000000000000" pitchFamily="2" charset="0"/>
                      </a:endParaRPr>
                    </a:p>
                  </a:txBody>
                  <a:tcPr marL="107335" marR="107335" marT="40499" marB="40499" anchor="ctr"/>
                </a:tc>
                <a:tc>
                  <a:txBody>
                    <a:bodyPr/>
                    <a:lstStyle/>
                    <a:p>
                      <a:endParaRPr lang="uk-UA" sz="1400" b="1" i="0" dirty="0">
                        <a:solidFill>
                          <a:srgbClr val="FFFFFF"/>
                        </a:solidFill>
                        <a:latin typeface="+mn-lt"/>
                        <a:ea typeface="Roboto" panose="02000000000000000000" pitchFamily="2" charset="0"/>
                      </a:endParaRPr>
                    </a:p>
                  </a:txBody>
                  <a:tcPr marL="107335" marR="107335" marT="40499" marB="40499" anchor="ctr"/>
                </a:tc>
                <a:tc>
                  <a:txBody>
                    <a:bodyPr/>
                    <a:lstStyle/>
                    <a:p>
                      <a:endParaRPr lang="uk-UA" sz="1400" b="1" i="0" dirty="0">
                        <a:solidFill>
                          <a:srgbClr val="FFFFFF"/>
                        </a:solidFill>
                        <a:latin typeface="+mn-lt"/>
                        <a:ea typeface="Roboto" panose="02000000000000000000" pitchFamily="2" charset="0"/>
                      </a:endParaRPr>
                    </a:p>
                  </a:txBody>
                  <a:tcPr marL="107335" marR="107335" marT="40499" marB="40499" anchor="ctr"/>
                </a:tc>
                <a:tc>
                  <a:txBody>
                    <a:bodyPr/>
                    <a:lstStyle/>
                    <a:p>
                      <a:endParaRPr lang="uk-UA" sz="1400" b="1" i="0" dirty="0">
                        <a:solidFill>
                          <a:srgbClr val="FFFFFF"/>
                        </a:solidFill>
                        <a:latin typeface="+mn-lt"/>
                        <a:ea typeface="Roboto" panose="02000000000000000000" pitchFamily="2" charset="0"/>
                      </a:endParaRPr>
                    </a:p>
                  </a:txBody>
                  <a:tcPr marL="107335" marR="107335" marT="40499" marB="40499" anchor="ctr"/>
                </a:tc>
                <a:tc>
                  <a:txBody>
                    <a:bodyPr/>
                    <a:lstStyle/>
                    <a:p>
                      <a:endParaRPr lang="uk-UA" sz="1400" b="1" i="0" dirty="0">
                        <a:solidFill>
                          <a:srgbClr val="FFFFFF"/>
                        </a:solidFill>
                        <a:latin typeface="+mn-lt"/>
                        <a:ea typeface="Roboto" panose="02000000000000000000" pitchFamily="2" charset="0"/>
                      </a:endParaRPr>
                    </a:p>
                  </a:txBody>
                  <a:tcPr marL="107335" marR="107335" marT="40499" marB="40499" anchor="ctr"/>
                </a:tc>
                <a:tc>
                  <a:txBody>
                    <a:bodyPr/>
                    <a:lstStyle/>
                    <a:p>
                      <a:endParaRPr lang="uk-UA" sz="1400" b="1" i="0" dirty="0">
                        <a:solidFill>
                          <a:srgbClr val="FFFFFF"/>
                        </a:solidFill>
                        <a:latin typeface="+mn-lt"/>
                        <a:ea typeface="Roboto" panose="02000000000000000000" pitchFamily="2" charset="0"/>
                      </a:endParaRPr>
                    </a:p>
                  </a:txBody>
                  <a:tcPr marL="107335" marR="107335" marT="40499" marB="40499" anchor="ctr"/>
                </a:tc>
                <a:tc>
                  <a:txBody>
                    <a:bodyPr/>
                    <a:lstStyle/>
                    <a:p>
                      <a:endParaRPr lang="uk-UA" sz="1400" b="1" i="0" dirty="0">
                        <a:solidFill>
                          <a:srgbClr val="FFFFFF"/>
                        </a:solidFill>
                        <a:latin typeface="+mn-lt"/>
                        <a:ea typeface="Roboto" panose="02000000000000000000" pitchFamily="2" charset="0"/>
                      </a:endParaRPr>
                    </a:p>
                  </a:txBody>
                  <a:tcPr marL="107335" marR="107335" marT="40499" marB="40499" anchor="ctr"/>
                </a:tc>
                <a:tc>
                  <a:txBody>
                    <a:bodyPr/>
                    <a:lstStyle/>
                    <a:p>
                      <a:endParaRPr lang="uk-UA" sz="1400" b="1" i="0" dirty="0">
                        <a:solidFill>
                          <a:srgbClr val="FFFFFF"/>
                        </a:solidFill>
                        <a:latin typeface="+mn-lt"/>
                        <a:ea typeface="Roboto" panose="02000000000000000000" pitchFamily="2" charset="0"/>
                      </a:endParaRPr>
                    </a:p>
                  </a:txBody>
                  <a:tcPr marL="107335" marR="107335" marT="40499" marB="40499" anchor="ctr"/>
                </a:tc>
                <a:tc>
                  <a:txBody>
                    <a:bodyPr/>
                    <a:lstStyle/>
                    <a:p>
                      <a:endParaRPr lang="uk-UA" sz="1400" b="1" i="0" dirty="0">
                        <a:solidFill>
                          <a:srgbClr val="FFFFFF"/>
                        </a:solidFill>
                        <a:latin typeface="+mn-lt"/>
                        <a:ea typeface="Roboto" panose="02000000000000000000" pitchFamily="2" charset="0"/>
                      </a:endParaRPr>
                    </a:p>
                  </a:txBody>
                  <a:tcPr marL="107335" marR="107335" marT="40499" marB="40499" anchor="ctr"/>
                </a:tc>
                <a:tc>
                  <a:txBody>
                    <a:bodyPr/>
                    <a:lstStyle/>
                    <a:p>
                      <a:endParaRPr lang="uk-UA" sz="1400" b="1" i="0" dirty="0">
                        <a:solidFill>
                          <a:srgbClr val="FFFFFF"/>
                        </a:solidFill>
                        <a:latin typeface="+mn-lt"/>
                        <a:ea typeface="Roboto" panose="02000000000000000000" pitchFamily="2" charset="0"/>
                      </a:endParaRPr>
                    </a:p>
                  </a:txBody>
                  <a:tcPr marL="107335" marR="107335" marT="40499" marB="40499" anchor="ctr"/>
                </a:tc>
                <a:tc>
                  <a:txBody>
                    <a:bodyPr/>
                    <a:lstStyle/>
                    <a:p>
                      <a:endParaRPr lang="uk-UA" sz="1400" b="1" i="0" dirty="0">
                        <a:solidFill>
                          <a:srgbClr val="FFFFFF"/>
                        </a:solidFill>
                        <a:latin typeface="+mn-lt"/>
                        <a:ea typeface="Roboto" panose="02000000000000000000" pitchFamily="2" charset="0"/>
                      </a:endParaRPr>
                    </a:p>
                  </a:txBody>
                  <a:tcPr marL="107335" marR="107335" marT="40499" marB="40499" anchor="ctr"/>
                </a:tc>
                <a:tc>
                  <a:txBody>
                    <a:bodyPr/>
                    <a:lstStyle/>
                    <a:p>
                      <a:endParaRPr lang="uk-UA" sz="1400" b="1" i="0" dirty="0">
                        <a:solidFill>
                          <a:srgbClr val="FFFFFF"/>
                        </a:solidFill>
                        <a:latin typeface="+mn-lt"/>
                        <a:ea typeface="Roboto" panose="02000000000000000000" pitchFamily="2" charset="0"/>
                      </a:endParaRPr>
                    </a:p>
                  </a:txBody>
                  <a:tcPr marL="107335" marR="107335" marT="40499" marB="40499" anchor="ctr"/>
                </a:tc>
                <a:tc>
                  <a:txBody>
                    <a:bodyPr/>
                    <a:lstStyle/>
                    <a:p>
                      <a:endParaRPr lang="en-US" sz="1400" b="1" i="0" dirty="0">
                        <a:solidFill>
                          <a:srgbClr val="FFFFFF"/>
                        </a:solidFill>
                        <a:latin typeface="+mn-lt"/>
                        <a:ea typeface="Roboto" panose="02000000000000000000" pitchFamily="2" charset="0"/>
                      </a:endParaRPr>
                    </a:p>
                  </a:txBody>
                  <a:tcPr marL="107335" marR="107335" marT="40499" marB="40499" anchor="ctr"/>
                </a:tc>
                <a:extLst>
                  <a:ext uri="{0D108BD9-81ED-4DB2-BD59-A6C34878D82A}">
                    <a16:rowId xmlns:a16="http://schemas.microsoft.com/office/drawing/2014/main" val="10007"/>
                  </a:ext>
                </a:extLst>
              </a:tr>
            </a:tbl>
          </a:graphicData>
        </a:graphic>
      </p:graphicFrame>
      <p:sp>
        <p:nvSpPr>
          <p:cNvPr id="8" name="Rounded Rectangle 4">
            <a:extLst>
              <a:ext uri="{FF2B5EF4-FFF2-40B4-BE49-F238E27FC236}">
                <a16:creationId xmlns:a16="http://schemas.microsoft.com/office/drawing/2014/main" id="{EF3DF090-A42E-4674-878E-33FEAF1BFEFB}"/>
              </a:ext>
            </a:extLst>
          </p:cNvPr>
          <p:cNvSpPr/>
          <p:nvPr/>
        </p:nvSpPr>
        <p:spPr>
          <a:xfrm>
            <a:off x="3693708" y="3039023"/>
            <a:ext cx="476619" cy="19133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9" name="Rounded Rectangle 5">
            <a:extLst>
              <a:ext uri="{FF2B5EF4-FFF2-40B4-BE49-F238E27FC236}">
                <a16:creationId xmlns:a16="http://schemas.microsoft.com/office/drawing/2014/main" id="{FDB0BA41-56C0-4A70-B0E0-9DE7E7276C93}"/>
              </a:ext>
            </a:extLst>
          </p:cNvPr>
          <p:cNvSpPr/>
          <p:nvPr/>
        </p:nvSpPr>
        <p:spPr>
          <a:xfrm>
            <a:off x="4385073" y="3425460"/>
            <a:ext cx="476619" cy="191335"/>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0" name="Rounded Rectangle 6">
            <a:extLst>
              <a:ext uri="{FF2B5EF4-FFF2-40B4-BE49-F238E27FC236}">
                <a16:creationId xmlns:a16="http://schemas.microsoft.com/office/drawing/2014/main" id="{108B2302-E607-4F3D-BA7C-5E799239CF3A}"/>
              </a:ext>
            </a:extLst>
          </p:cNvPr>
          <p:cNvSpPr/>
          <p:nvPr/>
        </p:nvSpPr>
        <p:spPr>
          <a:xfrm>
            <a:off x="2262366" y="3810607"/>
            <a:ext cx="476619" cy="191335"/>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1" name="Rounded Rectangle 7">
            <a:extLst>
              <a:ext uri="{FF2B5EF4-FFF2-40B4-BE49-F238E27FC236}">
                <a16:creationId xmlns:a16="http://schemas.microsoft.com/office/drawing/2014/main" id="{F0F25063-3C90-4443-A227-AE7CFB399793}"/>
              </a:ext>
            </a:extLst>
          </p:cNvPr>
          <p:cNvSpPr/>
          <p:nvPr/>
        </p:nvSpPr>
        <p:spPr>
          <a:xfrm>
            <a:off x="3693708" y="4195754"/>
            <a:ext cx="476619" cy="191335"/>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2" name="Rounded Rectangle 8">
            <a:extLst>
              <a:ext uri="{FF2B5EF4-FFF2-40B4-BE49-F238E27FC236}">
                <a16:creationId xmlns:a16="http://schemas.microsoft.com/office/drawing/2014/main" id="{E29199BB-71BF-4C9B-BAC4-0DA243BBCF81}"/>
              </a:ext>
            </a:extLst>
          </p:cNvPr>
          <p:cNvSpPr/>
          <p:nvPr/>
        </p:nvSpPr>
        <p:spPr>
          <a:xfrm>
            <a:off x="2969935" y="4580902"/>
            <a:ext cx="476619" cy="191335"/>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3" name="Rounded Rectangle 9">
            <a:extLst>
              <a:ext uri="{FF2B5EF4-FFF2-40B4-BE49-F238E27FC236}">
                <a16:creationId xmlns:a16="http://schemas.microsoft.com/office/drawing/2014/main" id="{FD0931FC-38D3-4FA3-AA45-A76122AA557F}"/>
              </a:ext>
            </a:extLst>
          </p:cNvPr>
          <p:cNvSpPr/>
          <p:nvPr/>
        </p:nvSpPr>
        <p:spPr>
          <a:xfrm>
            <a:off x="5800210" y="3039023"/>
            <a:ext cx="476619" cy="19133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4" name="Rounded Rectangle 10">
            <a:extLst>
              <a:ext uri="{FF2B5EF4-FFF2-40B4-BE49-F238E27FC236}">
                <a16:creationId xmlns:a16="http://schemas.microsoft.com/office/drawing/2014/main" id="{EEB741E8-8A5E-4245-A281-6DB5D5C35FA7}"/>
              </a:ext>
            </a:extLst>
          </p:cNvPr>
          <p:cNvSpPr/>
          <p:nvPr/>
        </p:nvSpPr>
        <p:spPr>
          <a:xfrm>
            <a:off x="5098043" y="3425460"/>
            <a:ext cx="476619" cy="191335"/>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5" name="Rounded Rectangle 11">
            <a:extLst>
              <a:ext uri="{FF2B5EF4-FFF2-40B4-BE49-F238E27FC236}">
                <a16:creationId xmlns:a16="http://schemas.microsoft.com/office/drawing/2014/main" id="{5E95B686-2739-4FEF-BBA4-E7B401EDE230}"/>
              </a:ext>
            </a:extLst>
          </p:cNvPr>
          <p:cNvSpPr/>
          <p:nvPr/>
        </p:nvSpPr>
        <p:spPr>
          <a:xfrm>
            <a:off x="7226150" y="3810607"/>
            <a:ext cx="476619" cy="191335"/>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6" name="Rounded Rectangle 12">
            <a:extLst>
              <a:ext uri="{FF2B5EF4-FFF2-40B4-BE49-F238E27FC236}">
                <a16:creationId xmlns:a16="http://schemas.microsoft.com/office/drawing/2014/main" id="{E10EA6A9-4F8F-488C-9DFE-B05A717C0DFB}"/>
              </a:ext>
            </a:extLst>
          </p:cNvPr>
          <p:cNvSpPr/>
          <p:nvPr/>
        </p:nvSpPr>
        <p:spPr>
          <a:xfrm>
            <a:off x="6531367" y="4195754"/>
            <a:ext cx="476619" cy="191335"/>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7" name="Rounded Rectangle 13">
            <a:extLst>
              <a:ext uri="{FF2B5EF4-FFF2-40B4-BE49-F238E27FC236}">
                <a16:creationId xmlns:a16="http://schemas.microsoft.com/office/drawing/2014/main" id="{A9E32A03-5D72-4EEF-B362-A42D9D82292D}"/>
              </a:ext>
            </a:extLst>
          </p:cNvPr>
          <p:cNvSpPr/>
          <p:nvPr/>
        </p:nvSpPr>
        <p:spPr>
          <a:xfrm>
            <a:off x="5797010" y="4580902"/>
            <a:ext cx="476619" cy="191335"/>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8" name="Rounded Rectangle 14">
            <a:extLst>
              <a:ext uri="{FF2B5EF4-FFF2-40B4-BE49-F238E27FC236}">
                <a16:creationId xmlns:a16="http://schemas.microsoft.com/office/drawing/2014/main" id="{575076A9-3C81-4A0A-B317-DEB3E160A859}"/>
              </a:ext>
            </a:extLst>
          </p:cNvPr>
          <p:cNvSpPr/>
          <p:nvPr/>
        </p:nvSpPr>
        <p:spPr>
          <a:xfrm>
            <a:off x="7906712" y="3039023"/>
            <a:ext cx="476619" cy="19133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9" name="Rounded Rectangle 15">
            <a:extLst>
              <a:ext uri="{FF2B5EF4-FFF2-40B4-BE49-F238E27FC236}">
                <a16:creationId xmlns:a16="http://schemas.microsoft.com/office/drawing/2014/main" id="{D0F52E98-7FD7-42EB-9351-7EC84991ABC4}"/>
              </a:ext>
            </a:extLst>
          </p:cNvPr>
          <p:cNvSpPr/>
          <p:nvPr/>
        </p:nvSpPr>
        <p:spPr>
          <a:xfrm>
            <a:off x="10019511" y="3425460"/>
            <a:ext cx="476619" cy="191335"/>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20" name="Rounded Rectangle 16">
            <a:extLst>
              <a:ext uri="{FF2B5EF4-FFF2-40B4-BE49-F238E27FC236}">
                <a16:creationId xmlns:a16="http://schemas.microsoft.com/office/drawing/2014/main" id="{EF6FC8CD-261D-467F-A584-4188E7517A82}"/>
              </a:ext>
            </a:extLst>
          </p:cNvPr>
          <p:cNvSpPr/>
          <p:nvPr/>
        </p:nvSpPr>
        <p:spPr>
          <a:xfrm>
            <a:off x="9332652" y="3810607"/>
            <a:ext cx="476619" cy="191335"/>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21" name="Rounded Rectangle 17">
            <a:extLst>
              <a:ext uri="{FF2B5EF4-FFF2-40B4-BE49-F238E27FC236}">
                <a16:creationId xmlns:a16="http://schemas.microsoft.com/office/drawing/2014/main" id="{BC386DA9-A96E-4C83-BF01-CA42770D6F2E}"/>
              </a:ext>
            </a:extLst>
          </p:cNvPr>
          <p:cNvSpPr/>
          <p:nvPr/>
        </p:nvSpPr>
        <p:spPr>
          <a:xfrm>
            <a:off x="8625084" y="4195754"/>
            <a:ext cx="476619" cy="191335"/>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22" name="Rounded Rectangle 18">
            <a:extLst>
              <a:ext uri="{FF2B5EF4-FFF2-40B4-BE49-F238E27FC236}">
                <a16:creationId xmlns:a16="http://schemas.microsoft.com/office/drawing/2014/main" id="{864474F1-D931-4572-820A-CF166CEC2CCB}"/>
              </a:ext>
            </a:extLst>
          </p:cNvPr>
          <p:cNvSpPr/>
          <p:nvPr/>
        </p:nvSpPr>
        <p:spPr>
          <a:xfrm>
            <a:off x="10019511" y="4580902"/>
            <a:ext cx="476619" cy="191335"/>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23" name="Oval 22">
            <a:extLst>
              <a:ext uri="{FF2B5EF4-FFF2-40B4-BE49-F238E27FC236}">
                <a16:creationId xmlns:a16="http://schemas.microsoft.com/office/drawing/2014/main" id="{753D24AE-0D8A-444B-B16B-B7472E9AF20D}"/>
              </a:ext>
            </a:extLst>
          </p:cNvPr>
          <p:cNvSpPr>
            <a:spLocks noChangeAspect="1"/>
          </p:cNvSpPr>
          <p:nvPr/>
        </p:nvSpPr>
        <p:spPr>
          <a:xfrm>
            <a:off x="1711618" y="5702525"/>
            <a:ext cx="202548" cy="20254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24" name="TextBox 23">
            <a:extLst>
              <a:ext uri="{FF2B5EF4-FFF2-40B4-BE49-F238E27FC236}">
                <a16:creationId xmlns:a16="http://schemas.microsoft.com/office/drawing/2014/main" id="{1540779D-1F92-4504-8046-4E32C63701A8}"/>
              </a:ext>
            </a:extLst>
          </p:cNvPr>
          <p:cNvSpPr txBox="1"/>
          <p:nvPr/>
        </p:nvSpPr>
        <p:spPr>
          <a:xfrm>
            <a:off x="1963141" y="5571523"/>
            <a:ext cx="633507" cy="269626"/>
          </a:xfrm>
          <a:prstGeom prst="rect">
            <a:avLst/>
          </a:prstGeom>
          <a:noFill/>
        </p:spPr>
        <p:txBody>
          <a:bodyPr wrap="none" rtlCol="0" anchor="ctr" anchorCtr="0">
            <a:spAutoFit/>
          </a:bodyPr>
          <a:lstStyle/>
          <a:p>
            <a:r>
              <a:rPr lang="en-US" sz="1152" b="1" dirty="0">
                <a:solidFill>
                  <a:schemeClr val="tx2"/>
                </a:solidFill>
                <a:ea typeface="League Spartan" charset="0"/>
                <a:cs typeface="Poppins" pitchFamily="2" charset="77"/>
              </a:rPr>
              <a:t>LABEL</a:t>
            </a:r>
          </a:p>
        </p:txBody>
      </p:sp>
      <p:sp>
        <p:nvSpPr>
          <p:cNvPr id="25" name="Subtitle 2">
            <a:extLst>
              <a:ext uri="{FF2B5EF4-FFF2-40B4-BE49-F238E27FC236}">
                <a16:creationId xmlns:a16="http://schemas.microsoft.com/office/drawing/2014/main" id="{DBC4E611-765A-457B-850B-A568B120E104}"/>
              </a:ext>
            </a:extLst>
          </p:cNvPr>
          <p:cNvSpPr txBox="1">
            <a:spLocks/>
          </p:cNvSpPr>
          <p:nvPr/>
        </p:nvSpPr>
        <p:spPr>
          <a:xfrm>
            <a:off x="1968180" y="5792143"/>
            <a:ext cx="1191384" cy="358428"/>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da-DK" sz="975"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975" dirty="0">
              <a:solidFill>
                <a:schemeClr val="tx1"/>
              </a:solidFill>
              <a:latin typeface="+mn-lt"/>
              <a:ea typeface="Open Sans Light" panose="020B0306030504020204" pitchFamily="34" charset="0"/>
              <a:cs typeface="Open Sans Light" panose="020B0306030504020204" pitchFamily="34" charset="0"/>
            </a:endParaRPr>
          </a:p>
        </p:txBody>
      </p:sp>
      <p:sp>
        <p:nvSpPr>
          <p:cNvPr id="26" name="Oval 25">
            <a:extLst>
              <a:ext uri="{FF2B5EF4-FFF2-40B4-BE49-F238E27FC236}">
                <a16:creationId xmlns:a16="http://schemas.microsoft.com/office/drawing/2014/main" id="{79A93D28-31E1-4FDC-80AB-8FC74FF12B5C}"/>
              </a:ext>
            </a:extLst>
          </p:cNvPr>
          <p:cNvSpPr>
            <a:spLocks noChangeAspect="1"/>
          </p:cNvSpPr>
          <p:nvPr/>
        </p:nvSpPr>
        <p:spPr>
          <a:xfrm>
            <a:off x="3379552" y="5702525"/>
            <a:ext cx="202548" cy="20254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27" name="TextBox 26">
            <a:extLst>
              <a:ext uri="{FF2B5EF4-FFF2-40B4-BE49-F238E27FC236}">
                <a16:creationId xmlns:a16="http://schemas.microsoft.com/office/drawing/2014/main" id="{9CB96B55-2FEE-4E83-8DF2-C4A2F5EFC34F}"/>
              </a:ext>
            </a:extLst>
          </p:cNvPr>
          <p:cNvSpPr txBox="1"/>
          <p:nvPr/>
        </p:nvSpPr>
        <p:spPr>
          <a:xfrm>
            <a:off x="3631074" y="5571523"/>
            <a:ext cx="633507" cy="269626"/>
          </a:xfrm>
          <a:prstGeom prst="rect">
            <a:avLst/>
          </a:prstGeom>
          <a:noFill/>
        </p:spPr>
        <p:txBody>
          <a:bodyPr wrap="none" rtlCol="0" anchor="ctr" anchorCtr="0">
            <a:spAutoFit/>
          </a:bodyPr>
          <a:lstStyle/>
          <a:p>
            <a:r>
              <a:rPr lang="en-US" sz="1152" b="1" dirty="0">
                <a:solidFill>
                  <a:schemeClr val="tx2"/>
                </a:solidFill>
                <a:ea typeface="League Spartan" charset="0"/>
                <a:cs typeface="Poppins" pitchFamily="2" charset="77"/>
              </a:rPr>
              <a:t>LABEL</a:t>
            </a:r>
          </a:p>
        </p:txBody>
      </p:sp>
      <p:sp>
        <p:nvSpPr>
          <p:cNvPr id="28" name="Subtitle 2">
            <a:extLst>
              <a:ext uri="{FF2B5EF4-FFF2-40B4-BE49-F238E27FC236}">
                <a16:creationId xmlns:a16="http://schemas.microsoft.com/office/drawing/2014/main" id="{E471463F-E8FC-4B64-9C52-BA9DA7CE2F7E}"/>
              </a:ext>
            </a:extLst>
          </p:cNvPr>
          <p:cNvSpPr txBox="1">
            <a:spLocks/>
          </p:cNvSpPr>
          <p:nvPr/>
        </p:nvSpPr>
        <p:spPr>
          <a:xfrm>
            <a:off x="3636114" y="5792143"/>
            <a:ext cx="1191384" cy="358428"/>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da-DK" sz="975"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975" dirty="0">
              <a:solidFill>
                <a:schemeClr val="tx1"/>
              </a:solidFill>
              <a:latin typeface="+mn-lt"/>
              <a:ea typeface="Open Sans Light" panose="020B0306030504020204" pitchFamily="34" charset="0"/>
              <a:cs typeface="Open Sans Light" panose="020B0306030504020204" pitchFamily="34" charset="0"/>
            </a:endParaRPr>
          </a:p>
        </p:txBody>
      </p:sp>
      <p:sp>
        <p:nvSpPr>
          <p:cNvPr id="29" name="Oval 28">
            <a:extLst>
              <a:ext uri="{FF2B5EF4-FFF2-40B4-BE49-F238E27FC236}">
                <a16:creationId xmlns:a16="http://schemas.microsoft.com/office/drawing/2014/main" id="{B297B835-0B38-435F-A402-591D1EBA91AD}"/>
              </a:ext>
            </a:extLst>
          </p:cNvPr>
          <p:cNvSpPr>
            <a:spLocks noChangeAspect="1"/>
          </p:cNvSpPr>
          <p:nvPr/>
        </p:nvSpPr>
        <p:spPr>
          <a:xfrm>
            <a:off x="5046508" y="5702525"/>
            <a:ext cx="202548" cy="20254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30" name="TextBox 29">
            <a:extLst>
              <a:ext uri="{FF2B5EF4-FFF2-40B4-BE49-F238E27FC236}">
                <a16:creationId xmlns:a16="http://schemas.microsoft.com/office/drawing/2014/main" id="{54D20597-2E53-4BC5-997A-4D6F0FDA0ABA}"/>
              </a:ext>
            </a:extLst>
          </p:cNvPr>
          <p:cNvSpPr txBox="1"/>
          <p:nvPr/>
        </p:nvSpPr>
        <p:spPr>
          <a:xfrm>
            <a:off x="5298030" y="5571523"/>
            <a:ext cx="633507" cy="269626"/>
          </a:xfrm>
          <a:prstGeom prst="rect">
            <a:avLst/>
          </a:prstGeom>
          <a:noFill/>
        </p:spPr>
        <p:txBody>
          <a:bodyPr wrap="none" rtlCol="0" anchor="ctr" anchorCtr="0">
            <a:spAutoFit/>
          </a:bodyPr>
          <a:lstStyle/>
          <a:p>
            <a:r>
              <a:rPr lang="en-US" sz="1152" b="1" dirty="0">
                <a:solidFill>
                  <a:schemeClr val="tx2"/>
                </a:solidFill>
                <a:ea typeface="League Spartan" charset="0"/>
                <a:cs typeface="Poppins" pitchFamily="2" charset="77"/>
              </a:rPr>
              <a:t>LABEL</a:t>
            </a:r>
          </a:p>
        </p:txBody>
      </p:sp>
      <p:sp>
        <p:nvSpPr>
          <p:cNvPr id="31" name="Subtitle 2">
            <a:extLst>
              <a:ext uri="{FF2B5EF4-FFF2-40B4-BE49-F238E27FC236}">
                <a16:creationId xmlns:a16="http://schemas.microsoft.com/office/drawing/2014/main" id="{F2EA5470-2E9E-47F6-9E00-2183C8B05BBC}"/>
              </a:ext>
            </a:extLst>
          </p:cNvPr>
          <p:cNvSpPr txBox="1">
            <a:spLocks/>
          </p:cNvSpPr>
          <p:nvPr/>
        </p:nvSpPr>
        <p:spPr>
          <a:xfrm>
            <a:off x="5303070" y="5792143"/>
            <a:ext cx="1191384" cy="358428"/>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da-DK" sz="975"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975" dirty="0">
              <a:solidFill>
                <a:schemeClr val="tx1"/>
              </a:solidFill>
              <a:latin typeface="+mn-lt"/>
              <a:ea typeface="Open Sans Light" panose="020B0306030504020204" pitchFamily="34" charset="0"/>
              <a:cs typeface="Open Sans Light" panose="020B0306030504020204" pitchFamily="34" charset="0"/>
            </a:endParaRPr>
          </a:p>
        </p:txBody>
      </p:sp>
      <p:sp>
        <p:nvSpPr>
          <p:cNvPr id="32" name="Oval 31">
            <a:extLst>
              <a:ext uri="{FF2B5EF4-FFF2-40B4-BE49-F238E27FC236}">
                <a16:creationId xmlns:a16="http://schemas.microsoft.com/office/drawing/2014/main" id="{0A352E24-8056-49F2-96AF-04D6DDF41911}"/>
              </a:ext>
            </a:extLst>
          </p:cNvPr>
          <p:cNvSpPr>
            <a:spLocks noChangeAspect="1"/>
          </p:cNvSpPr>
          <p:nvPr/>
        </p:nvSpPr>
        <p:spPr>
          <a:xfrm>
            <a:off x="6714284" y="5702525"/>
            <a:ext cx="202548" cy="20254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33" name="TextBox 32">
            <a:extLst>
              <a:ext uri="{FF2B5EF4-FFF2-40B4-BE49-F238E27FC236}">
                <a16:creationId xmlns:a16="http://schemas.microsoft.com/office/drawing/2014/main" id="{E27A2E89-38D7-4430-90CF-443A72C2BFE9}"/>
              </a:ext>
            </a:extLst>
          </p:cNvPr>
          <p:cNvSpPr txBox="1"/>
          <p:nvPr/>
        </p:nvSpPr>
        <p:spPr>
          <a:xfrm>
            <a:off x="6965806" y="5571523"/>
            <a:ext cx="633507" cy="269626"/>
          </a:xfrm>
          <a:prstGeom prst="rect">
            <a:avLst/>
          </a:prstGeom>
          <a:noFill/>
        </p:spPr>
        <p:txBody>
          <a:bodyPr wrap="none" rtlCol="0" anchor="ctr" anchorCtr="0">
            <a:spAutoFit/>
          </a:bodyPr>
          <a:lstStyle/>
          <a:p>
            <a:r>
              <a:rPr lang="en-US" sz="1152" b="1" dirty="0">
                <a:solidFill>
                  <a:schemeClr val="tx2"/>
                </a:solidFill>
                <a:ea typeface="League Spartan" charset="0"/>
                <a:cs typeface="Poppins" pitchFamily="2" charset="77"/>
              </a:rPr>
              <a:t>LABEL</a:t>
            </a:r>
          </a:p>
        </p:txBody>
      </p:sp>
      <p:sp>
        <p:nvSpPr>
          <p:cNvPr id="34" name="Subtitle 2">
            <a:extLst>
              <a:ext uri="{FF2B5EF4-FFF2-40B4-BE49-F238E27FC236}">
                <a16:creationId xmlns:a16="http://schemas.microsoft.com/office/drawing/2014/main" id="{291F5FD6-456A-45AA-9808-E4D6F1B63BBC}"/>
              </a:ext>
            </a:extLst>
          </p:cNvPr>
          <p:cNvSpPr txBox="1">
            <a:spLocks/>
          </p:cNvSpPr>
          <p:nvPr/>
        </p:nvSpPr>
        <p:spPr>
          <a:xfrm>
            <a:off x="6970845" y="5792143"/>
            <a:ext cx="1191384" cy="358428"/>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da-DK" sz="975"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975" dirty="0">
              <a:solidFill>
                <a:schemeClr val="tx1"/>
              </a:solidFill>
              <a:latin typeface="+mn-lt"/>
              <a:ea typeface="Open Sans Light" panose="020B0306030504020204" pitchFamily="34" charset="0"/>
              <a:cs typeface="Open Sans Light" panose="020B0306030504020204" pitchFamily="34" charset="0"/>
            </a:endParaRPr>
          </a:p>
        </p:txBody>
      </p:sp>
      <p:sp>
        <p:nvSpPr>
          <p:cNvPr id="35" name="Oval 34">
            <a:extLst>
              <a:ext uri="{FF2B5EF4-FFF2-40B4-BE49-F238E27FC236}">
                <a16:creationId xmlns:a16="http://schemas.microsoft.com/office/drawing/2014/main" id="{EC1C8BDF-46E6-464D-AA58-B47EFC8AFC47}"/>
              </a:ext>
            </a:extLst>
          </p:cNvPr>
          <p:cNvSpPr>
            <a:spLocks noChangeAspect="1"/>
          </p:cNvSpPr>
          <p:nvPr/>
        </p:nvSpPr>
        <p:spPr>
          <a:xfrm>
            <a:off x="8381808" y="5702525"/>
            <a:ext cx="202548" cy="20254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36" name="TextBox 35">
            <a:extLst>
              <a:ext uri="{FF2B5EF4-FFF2-40B4-BE49-F238E27FC236}">
                <a16:creationId xmlns:a16="http://schemas.microsoft.com/office/drawing/2014/main" id="{50E7DE68-A6A4-448D-A8C6-C5604699AE74}"/>
              </a:ext>
            </a:extLst>
          </p:cNvPr>
          <p:cNvSpPr txBox="1"/>
          <p:nvPr/>
        </p:nvSpPr>
        <p:spPr>
          <a:xfrm>
            <a:off x="8633330" y="5571523"/>
            <a:ext cx="633507" cy="269626"/>
          </a:xfrm>
          <a:prstGeom prst="rect">
            <a:avLst/>
          </a:prstGeom>
          <a:noFill/>
        </p:spPr>
        <p:txBody>
          <a:bodyPr wrap="none" rtlCol="0" anchor="ctr" anchorCtr="0">
            <a:spAutoFit/>
          </a:bodyPr>
          <a:lstStyle/>
          <a:p>
            <a:r>
              <a:rPr lang="en-US" sz="1152" b="1" dirty="0">
                <a:solidFill>
                  <a:schemeClr val="tx2"/>
                </a:solidFill>
                <a:ea typeface="League Spartan" charset="0"/>
                <a:cs typeface="Poppins" pitchFamily="2" charset="77"/>
              </a:rPr>
              <a:t>LABEL</a:t>
            </a:r>
          </a:p>
        </p:txBody>
      </p:sp>
      <p:sp>
        <p:nvSpPr>
          <p:cNvPr id="37" name="Subtitle 2">
            <a:extLst>
              <a:ext uri="{FF2B5EF4-FFF2-40B4-BE49-F238E27FC236}">
                <a16:creationId xmlns:a16="http://schemas.microsoft.com/office/drawing/2014/main" id="{D562EA0F-06FD-41B9-BF63-0F464A66D278}"/>
              </a:ext>
            </a:extLst>
          </p:cNvPr>
          <p:cNvSpPr txBox="1">
            <a:spLocks/>
          </p:cNvSpPr>
          <p:nvPr/>
        </p:nvSpPr>
        <p:spPr>
          <a:xfrm>
            <a:off x="8638369" y="5792143"/>
            <a:ext cx="1191384" cy="358428"/>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da-DK" sz="975"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975"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68834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15</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16</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1BD6A-C297-49CD-8AD5-D41900ADFD5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21D7557-9048-4C8F-BAB1-A3DBDF1DB4C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26FB8BE-213A-42AC-9FDE-6B00A751E1B2}"/>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BA552AA3-DF40-4B5C-9CA7-96185BCC761A}"/>
              </a:ext>
            </a:extLst>
          </p:cNvPr>
          <p:cNvSpPr>
            <a:spLocks noGrp="1"/>
          </p:cNvSpPr>
          <p:nvPr>
            <p:ph type="title"/>
          </p:nvPr>
        </p:nvSpPr>
        <p:spPr/>
        <p:txBody>
          <a:bodyPr/>
          <a:lstStyle/>
          <a:p>
            <a:r>
              <a:rPr lang="en-ZA" dirty="0"/>
              <a:t>1 Month GANTT Chart</a:t>
            </a:r>
          </a:p>
        </p:txBody>
      </p:sp>
      <p:sp>
        <p:nvSpPr>
          <p:cNvPr id="6" name="Text Placeholder 5">
            <a:extLst>
              <a:ext uri="{FF2B5EF4-FFF2-40B4-BE49-F238E27FC236}">
                <a16:creationId xmlns:a16="http://schemas.microsoft.com/office/drawing/2014/main" id="{763575DF-F41B-48B6-AFE9-8940EEABFADC}"/>
              </a:ext>
            </a:extLst>
          </p:cNvPr>
          <p:cNvSpPr>
            <a:spLocks noGrp="1"/>
          </p:cNvSpPr>
          <p:nvPr>
            <p:ph type="body" sz="quarter" idx="13"/>
          </p:nvPr>
        </p:nvSpPr>
        <p:spPr/>
        <p:txBody>
          <a:bodyPr/>
          <a:lstStyle/>
          <a:p>
            <a:endParaRPr lang="en-ZA"/>
          </a:p>
        </p:txBody>
      </p:sp>
      <p:graphicFrame>
        <p:nvGraphicFramePr>
          <p:cNvPr id="7" name="Content Placeholder 3">
            <a:extLst>
              <a:ext uri="{FF2B5EF4-FFF2-40B4-BE49-F238E27FC236}">
                <a16:creationId xmlns:a16="http://schemas.microsoft.com/office/drawing/2014/main" id="{B15381C2-9B92-48C3-BF28-DEBBE2C11A04}"/>
              </a:ext>
            </a:extLst>
          </p:cNvPr>
          <p:cNvGraphicFramePr>
            <a:graphicFrameLocks/>
          </p:cNvGraphicFramePr>
          <p:nvPr>
            <p:extLst>
              <p:ext uri="{D42A27DB-BD31-4B8C-83A1-F6EECF244321}">
                <p14:modId xmlns:p14="http://schemas.microsoft.com/office/powerpoint/2010/main" val="3700036631"/>
              </p:ext>
            </p:extLst>
          </p:nvPr>
        </p:nvGraphicFramePr>
        <p:xfrm>
          <a:off x="909566" y="1725378"/>
          <a:ext cx="9720335" cy="4319085"/>
        </p:xfrm>
        <a:graphic>
          <a:graphicData uri="http://schemas.openxmlformats.org/drawingml/2006/table">
            <a:tbl>
              <a:tblPr firstRow="1" bandRow="1">
                <a:tableStyleId>{00A15C55-8517-42AA-B614-E9B94910E393}</a:tableStyleId>
              </a:tblPr>
              <a:tblGrid>
                <a:gridCol w="692980">
                  <a:extLst>
                    <a:ext uri="{9D8B030D-6E8A-4147-A177-3AD203B41FA5}">
                      <a16:colId xmlns:a16="http://schemas.microsoft.com/office/drawing/2014/main" val="20000"/>
                    </a:ext>
                  </a:extLst>
                </a:gridCol>
                <a:gridCol w="291205">
                  <a:extLst>
                    <a:ext uri="{9D8B030D-6E8A-4147-A177-3AD203B41FA5}">
                      <a16:colId xmlns:a16="http://schemas.microsoft.com/office/drawing/2014/main" val="20001"/>
                    </a:ext>
                  </a:extLst>
                </a:gridCol>
                <a:gridCol w="291205">
                  <a:extLst>
                    <a:ext uri="{9D8B030D-6E8A-4147-A177-3AD203B41FA5}">
                      <a16:colId xmlns:a16="http://schemas.microsoft.com/office/drawing/2014/main" val="20002"/>
                    </a:ext>
                  </a:extLst>
                </a:gridCol>
                <a:gridCol w="291205">
                  <a:extLst>
                    <a:ext uri="{9D8B030D-6E8A-4147-A177-3AD203B41FA5}">
                      <a16:colId xmlns:a16="http://schemas.microsoft.com/office/drawing/2014/main" val="20003"/>
                    </a:ext>
                  </a:extLst>
                </a:gridCol>
                <a:gridCol w="291205">
                  <a:extLst>
                    <a:ext uri="{9D8B030D-6E8A-4147-A177-3AD203B41FA5}">
                      <a16:colId xmlns:a16="http://schemas.microsoft.com/office/drawing/2014/main" val="20004"/>
                    </a:ext>
                  </a:extLst>
                </a:gridCol>
                <a:gridCol w="291205">
                  <a:extLst>
                    <a:ext uri="{9D8B030D-6E8A-4147-A177-3AD203B41FA5}">
                      <a16:colId xmlns:a16="http://schemas.microsoft.com/office/drawing/2014/main" val="20005"/>
                    </a:ext>
                  </a:extLst>
                </a:gridCol>
                <a:gridCol w="291205">
                  <a:extLst>
                    <a:ext uri="{9D8B030D-6E8A-4147-A177-3AD203B41FA5}">
                      <a16:colId xmlns:a16="http://schemas.microsoft.com/office/drawing/2014/main" val="20006"/>
                    </a:ext>
                  </a:extLst>
                </a:gridCol>
                <a:gridCol w="291205">
                  <a:extLst>
                    <a:ext uri="{9D8B030D-6E8A-4147-A177-3AD203B41FA5}">
                      <a16:colId xmlns:a16="http://schemas.microsoft.com/office/drawing/2014/main" val="20007"/>
                    </a:ext>
                  </a:extLst>
                </a:gridCol>
                <a:gridCol w="291205">
                  <a:extLst>
                    <a:ext uri="{9D8B030D-6E8A-4147-A177-3AD203B41FA5}">
                      <a16:colId xmlns:a16="http://schemas.microsoft.com/office/drawing/2014/main" val="20008"/>
                    </a:ext>
                  </a:extLst>
                </a:gridCol>
                <a:gridCol w="291205">
                  <a:extLst>
                    <a:ext uri="{9D8B030D-6E8A-4147-A177-3AD203B41FA5}">
                      <a16:colId xmlns:a16="http://schemas.microsoft.com/office/drawing/2014/main" val="20009"/>
                    </a:ext>
                  </a:extLst>
                </a:gridCol>
                <a:gridCol w="291205">
                  <a:extLst>
                    <a:ext uri="{9D8B030D-6E8A-4147-A177-3AD203B41FA5}">
                      <a16:colId xmlns:a16="http://schemas.microsoft.com/office/drawing/2014/main" val="20010"/>
                    </a:ext>
                  </a:extLst>
                </a:gridCol>
                <a:gridCol w="291205">
                  <a:extLst>
                    <a:ext uri="{9D8B030D-6E8A-4147-A177-3AD203B41FA5}">
                      <a16:colId xmlns:a16="http://schemas.microsoft.com/office/drawing/2014/main" val="20011"/>
                    </a:ext>
                  </a:extLst>
                </a:gridCol>
                <a:gridCol w="291205">
                  <a:extLst>
                    <a:ext uri="{9D8B030D-6E8A-4147-A177-3AD203B41FA5}">
                      <a16:colId xmlns:a16="http://schemas.microsoft.com/office/drawing/2014/main" val="20012"/>
                    </a:ext>
                  </a:extLst>
                </a:gridCol>
                <a:gridCol w="291205">
                  <a:extLst>
                    <a:ext uri="{9D8B030D-6E8A-4147-A177-3AD203B41FA5}">
                      <a16:colId xmlns:a16="http://schemas.microsoft.com/office/drawing/2014/main" val="20013"/>
                    </a:ext>
                  </a:extLst>
                </a:gridCol>
                <a:gridCol w="291205">
                  <a:extLst>
                    <a:ext uri="{9D8B030D-6E8A-4147-A177-3AD203B41FA5}">
                      <a16:colId xmlns:a16="http://schemas.microsoft.com/office/drawing/2014/main" val="20014"/>
                    </a:ext>
                  </a:extLst>
                </a:gridCol>
                <a:gridCol w="291205">
                  <a:extLst>
                    <a:ext uri="{9D8B030D-6E8A-4147-A177-3AD203B41FA5}">
                      <a16:colId xmlns:a16="http://schemas.microsoft.com/office/drawing/2014/main" val="20015"/>
                    </a:ext>
                  </a:extLst>
                </a:gridCol>
                <a:gridCol w="291205">
                  <a:extLst>
                    <a:ext uri="{9D8B030D-6E8A-4147-A177-3AD203B41FA5}">
                      <a16:colId xmlns:a16="http://schemas.microsoft.com/office/drawing/2014/main" val="20016"/>
                    </a:ext>
                  </a:extLst>
                </a:gridCol>
                <a:gridCol w="291205">
                  <a:extLst>
                    <a:ext uri="{9D8B030D-6E8A-4147-A177-3AD203B41FA5}">
                      <a16:colId xmlns:a16="http://schemas.microsoft.com/office/drawing/2014/main" val="20017"/>
                    </a:ext>
                  </a:extLst>
                </a:gridCol>
                <a:gridCol w="291205">
                  <a:extLst>
                    <a:ext uri="{9D8B030D-6E8A-4147-A177-3AD203B41FA5}">
                      <a16:colId xmlns:a16="http://schemas.microsoft.com/office/drawing/2014/main" val="20018"/>
                    </a:ext>
                  </a:extLst>
                </a:gridCol>
                <a:gridCol w="291205">
                  <a:extLst>
                    <a:ext uri="{9D8B030D-6E8A-4147-A177-3AD203B41FA5}">
                      <a16:colId xmlns:a16="http://schemas.microsoft.com/office/drawing/2014/main" val="20019"/>
                    </a:ext>
                  </a:extLst>
                </a:gridCol>
                <a:gridCol w="291205">
                  <a:extLst>
                    <a:ext uri="{9D8B030D-6E8A-4147-A177-3AD203B41FA5}">
                      <a16:colId xmlns:a16="http://schemas.microsoft.com/office/drawing/2014/main" val="20020"/>
                    </a:ext>
                  </a:extLst>
                </a:gridCol>
                <a:gridCol w="291205">
                  <a:extLst>
                    <a:ext uri="{9D8B030D-6E8A-4147-A177-3AD203B41FA5}">
                      <a16:colId xmlns:a16="http://schemas.microsoft.com/office/drawing/2014/main" val="20021"/>
                    </a:ext>
                  </a:extLst>
                </a:gridCol>
                <a:gridCol w="291205">
                  <a:extLst>
                    <a:ext uri="{9D8B030D-6E8A-4147-A177-3AD203B41FA5}">
                      <a16:colId xmlns:a16="http://schemas.microsoft.com/office/drawing/2014/main" val="20022"/>
                    </a:ext>
                  </a:extLst>
                </a:gridCol>
                <a:gridCol w="291205">
                  <a:extLst>
                    <a:ext uri="{9D8B030D-6E8A-4147-A177-3AD203B41FA5}">
                      <a16:colId xmlns:a16="http://schemas.microsoft.com/office/drawing/2014/main" val="20023"/>
                    </a:ext>
                  </a:extLst>
                </a:gridCol>
                <a:gridCol w="291205">
                  <a:extLst>
                    <a:ext uri="{9D8B030D-6E8A-4147-A177-3AD203B41FA5}">
                      <a16:colId xmlns:a16="http://schemas.microsoft.com/office/drawing/2014/main" val="20024"/>
                    </a:ext>
                  </a:extLst>
                </a:gridCol>
                <a:gridCol w="291205">
                  <a:extLst>
                    <a:ext uri="{9D8B030D-6E8A-4147-A177-3AD203B41FA5}">
                      <a16:colId xmlns:a16="http://schemas.microsoft.com/office/drawing/2014/main" val="20025"/>
                    </a:ext>
                  </a:extLst>
                </a:gridCol>
                <a:gridCol w="291205">
                  <a:extLst>
                    <a:ext uri="{9D8B030D-6E8A-4147-A177-3AD203B41FA5}">
                      <a16:colId xmlns:a16="http://schemas.microsoft.com/office/drawing/2014/main" val="20026"/>
                    </a:ext>
                  </a:extLst>
                </a:gridCol>
                <a:gridCol w="291205">
                  <a:extLst>
                    <a:ext uri="{9D8B030D-6E8A-4147-A177-3AD203B41FA5}">
                      <a16:colId xmlns:a16="http://schemas.microsoft.com/office/drawing/2014/main" val="20027"/>
                    </a:ext>
                  </a:extLst>
                </a:gridCol>
                <a:gridCol w="291205">
                  <a:extLst>
                    <a:ext uri="{9D8B030D-6E8A-4147-A177-3AD203B41FA5}">
                      <a16:colId xmlns:a16="http://schemas.microsoft.com/office/drawing/2014/main" val="20028"/>
                    </a:ext>
                  </a:extLst>
                </a:gridCol>
                <a:gridCol w="291205">
                  <a:extLst>
                    <a:ext uri="{9D8B030D-6E8A-4147-A177-3AD203B41FA5}">
                      <a16:colId xmlns:a16="http://schemas.microsoft.com/office/drawing/2014/main" val="20029"/>
                    </a:ext>
                  </a:extLst>
                </a:gridCol>
                <a:gridCol w="291205">
                  <a:extLst>
                    <a:ext uri="{9D8B030D-6E8A-4147-A177-3AD203B41FA5}">
                      <a16:colId xmlns:a16="http://schemas.microsoft.com/office/drawing/2014/main" val="20030"/>
                    </a:ext>
                  </a:extLst>
                </a:gridCol>
                <a:gridCol w="291205">
                  <a:extLst>
                    <a:ext uri="{9D8B030D-6E8A-4147-A177-3AD203B41FA5}">
                      <a16:colId xmlns:a16="http://schemas.microsoft.com/office/drawing/2014/main" val="20031"/>
                    </a:ext>
                  </a:extLst>
                </a:gridCol>
              </a:tblGrid>
              <a:tr h="359925">
                <a:tc>
                  <a:txBody>
                    <a:bodyPr/>
                    <a:lstStyle/>
                    <a:p>
                      <a:pPr algn="ctr"/>
                      <a:r>
                        <a:rPr lang="ru-RU" sz="1400" dirty="0"/>
                        <a:t>201</a:t>
                      </a:r>
                      <a:r>
                        <a:rPr lang="en-US" sz="1400" dirty="0"/>
                        <a:t>9</a:t>
                      </a:r>
                      <a:endParaRPr lang="uk-UA" sz="1400" b="1" i="0" dirty="0">
                        <a:solidFill>
                          <a:schemeClr val="bg1"/>
                        </a:solidFill>
                        <a:latin typeface="+mn-lt"/>
                        <a:ea typeface="Roboto" panose="02000000000000000000" pitchFamily="2" charset="0"/>
                      </a:endParaRPr>
                    </a:p>
                  </a:txBody>
                  <a:tcPr marL="81527" marR="81527" marT="40499" marB="40499" anchor="ctr"/>
                </a:tc>
                <a:tc>
                  <a:txBody>
                    <a:bodyPr/>
                    <a:lstStyle/>
                    <a:p>
                      <a:pPr algn="ctr"/>
                      <a:r>
                        <a:rPr lang="ru-RU" sz="1200" dirty="0"/>
                        <a:t>1</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2</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3</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4</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5</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6</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7</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8</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9</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10</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11</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12</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13</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14</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15</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16</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17</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18</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19</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20</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21</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22</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23</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24</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25</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26</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27</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28</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29</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30</a:t>
                      </a:r>
                      <a:endParaRPr lang="uk-UA" sz="1200" b="1" i="0" dirty="0">
                        <a:solidFill>
                          <a:srgbClr val="FFFFFF"/>
                        </a:solidFill>
                        <a:latin typeface="+mn-lt"/>
                        <a:ea typeface="Roboto" panose="02000000000000000000" pitchFamily="2" charset="0"/>
                      </a:endParaRPr>
                    </a:p>
                  </a:txBody>
                  <a:tcPr marL="40764" marR="40764" marT="40499" marB="40499" anchor="ctr"/>
                </a:tc>
                <a:tc>
                  <a:txBody>
                    <a:bodyPr/>
                    <a:lstStyle/>
                    <a:p>
                      <a:pPr algn="ctr"/>
                      <a:r>
                        <a:rPr lang="ru-RU" sz="1200" dirty="0"/>
                        <a:t>31</a:t>
                      </a:r>
                      <a:endParaRPr lang="uk-UA" sz="1200" b="1" i="0" dirty="0">
                        <a:solidFill>
                          <a:srgbClr val="FFFFFF"/>
                        </a:solidFill>
                        <a:latin typeface="+mn-lt"/>
                        <a:ea typeface="Roboto" panose="02000000000000000000" pitchFamily="2" charset="0"/>
                      </a:endParaRPr>
                    </a:p>
                  </a:txBody>
                  <a:tcPr marL="40764" marR="40764" marT="40499" marB="40499" anchor="ctr"/>
                </a:tc>
                <a:extLst>
                  <a:ext uri="{0D108BD9-81ED-4DB2-BD59-A6C34878D82A}">
                    <a16:rowId xmlns:a16="http://schemas.microsoft.com/office/drawing/2014/main" val="10000"/>
                  </a:ext>
                </a:extLst>
              </a:tr>
              <a:tr h="329930">
                <a:tc>
                  <a:txBody>
                    <a:bodyPr/>
                    <a:lstStyle/>
                    <a:p>
                      <a:pPr algn="ctr"/>
                      <a:r>
                        <a:rPr lang="en-US" sz="1200" dirty="0"/>
                        <a:t>JAN</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01"/>
                  </a:ext>
                </a:extLst>
              </a:tr>
              <a:tr h="329930">
                <a:tc>
                  <a:txBody>
                    <a:bodyPr/>
                    <a:lstStyle/>
                    <a:p>
                      <a:pPr algn="ctr"/>
                      <a:r>
                        <a:rPr lang="en-US" sz="1200" dirty="0"/>
                        <a:t>FEB</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02"/>
                  </a:ext>
                </a:extLst>
              </a:tr>
              <a:tr h="329930">
                <a:tc>
                  <a:txBody>
                    <a:bodyPr/>
                    <a:lstStyle/>
                    <a:p>
                      <a:pPr algn="ctr"/>
                      <a:r>
                        <a:rPr lang="en-US" sz="1200" dirty="0"/>
                        <a:t>MAR</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03"/>
                  </a:ext>
                </a:extLst>
              </a:tr>
              <a:tr h="329930">
                <a:tc>
                  <a:txBody>
                    <a:bodyPr/>
                    <a:lstStyle/>
                    <a:p>
                      <a:pPr algn="ctr"/>
                      <a:r>
                        <a:rPr lang="en-US" sz="1200" dirty="0"/>
                        <a:t>APR</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04"/>
                  </a:ext>
                </a:extLst>
              </a:tr>
              <a:tr h="329930">
                <a:tc>
                  <a:txBody>
                    <a:bodyPr/>
                    <a:lstStyle/>
                    <a:p>
                      <a:pPr algn="ctr"/>
                      <a:r>
                        <a:rPr lang="en-US" sz="1200" dirty="0"/>
                        <a:t>MAY</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05"/>
                  </a:ext>
                </a:extLst>
              </a:tr>
              <a:tr h="329930">
                <a:tc>
                  <a:txBody>
                    <a:bodyPr/>
                    <a:lstStyle/>
                    <a:p>
                      <a:pPr algn="ctr"/>
                      <a:r>
                        <a:rPr lang="en-US" sz="1200" dirty="0"/>
                        <a:t>JUN</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06"/>
                  </a:ext>
                </a:extLst>
              </a:tr>
              <a:tr h="329930">
                <a:tc>
                  <a:txBody>
                    <a:bodyPr/>
                    <a:lstStyle/>
                    <a:p>
                      <a:pPr algn="ctr"/>
                      <a:r>
                        <a:rPr lang="en-US" sz="1200" dirty="0"/>
                        <a:t>JUL</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07"/>
                  </a:ext>
                </a:extLst>
              </a:tr>
              <a:tr h="329930">
                <a:tc>
                  <a:txBody>
                    <a:bodyPr/>
                    <a:lstStyle/>
                    <a:p>
                      <a:pPr algn="ctr"/>
                      <a:r>
                        <a:rPr lang="en-US" sz="1200" dirty="0"/>
                        <a:t>AUG</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08"/>
                  </a:ext>
                </a:extLst>
              </a:tr>
              <a:tr h="329930">
                <a:tc>
                  <a:txBody>
                    <a:bodyPr/>
                    <a:lstStyle/>
                    <a:p>
                      <a:pPr algn="ctr"/>
                      <a:r>
                        <a:rPr lang="en-US" sz="1200" dirty="0"/>
                        <a:t>SEP</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09"/>
                  </a:ext>
                </a:extLst>
              </a:tr>
              <a:tr h="329930">
                <a:tc>
                  <a:txBody>
                    <a:bodyPr/>
                    <a:lstStyle/>
                    <a:p>
                      <a:pPr algn="ctr"/>
                      <a:r>
                        <a:rPr lang="en-US" sz="1200" dirty="0"/>
                        <a:t>OCT</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10"/>
                  </a:ext>
                </a:extLst>
              </a:tr>
              <a:tr h="329930">
                <a:tc>
                  <a:txBody>
                    <a:bodyPr/>
                    <a:lstStyle/>
                    <a:p>
                      <a:pPr algn="ctr"/>
                      <a:r>
                        <a:rPr lang="en-US" sz="1200" dirty="0"/>
                        <a:t>NOV</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11"/>
                  </a:ext>
                </a:extLst>
              </a:tr>
              <a:tr h="329930">
                <a:tc>
                  <a:txBody>
                    <a:bodyPr/>
                    <a:lstStyle/>
                    <a:p>
                      <a:pPr algn="ctr"/>
                      <a:r>
                        <a:rPr lang="en-US" sz="1200" dirty="0"/>
                        <a:t>DEC</a:t>
                      </a:r>
                      <a:endParaRPr lang="uk-UA" sz="1200" b="1" i="0" dirty="0">
                        <a:solidFill>
                          <a:srgbClr val="FFFFFF"/>
                        </a:solidFill>
                        <a:latin typeface="+mn-lt"/>
                        <a:ea typeface="Roboto" panose="02000000000000000000" pitchFamily="2" charset="0"/>
                      </a:endParaRPr>
                    </a:p>
                  </a:txBody>
                  <a:tcPr marL="40764" marR="0"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tc>
                  <a:txBody>
                    <a:bodyPr/>
                    <a:lstStyle/>
                    <a:p>
                      <a:pPr algn="ctr"/>
                      <a:endParaRPr lang="uk-UA" sz="1100" b="1" i="0" dirty="0">
                        <a:solidFill>
                          <a:schemeClr val="tx1"/>
                        </a:solidFill>
                        <a:latin typeface="+mn-lt"/>
                        <a:ea typeface="Roboto" panose="02000000000000000000" pitchFamily="2" charset="0"/>
                      </a:endParaRPr>
                    </a:p>
                  </a:txBody>
                  <a:tcPr marL="103539" marR="103539" marT="40499" marB="40499" anchor="ctr"/>
                </a:tc>
                <a:extLst>
                  <a:ext uri="{0D108BD9-81ED-4DB2-BD59-A6C34878D82A}">
                    <a16:rowId xmlns:a16="http://schemas.microsoft.com/office/drawing/2014/main" val="10012"/>
                  </a:ext>
                </a:extLst>
              </a:tr>
            </a:tbl>
          </a:graphicData>
        </a:graphic>
      </p:graphicFrame>
      <p:sp>
        <p:nvSpPr>
          <p:cNvPr id="8" name="Rounded Rectangle 4">
            <a:extLst>
              <a:ext uri="{FF2B5EF4-FFF2-40B4-BE49-F238E27FC236}">
                <a16:creationId xmlns:a16="http://schemas.microsoft.com/office/drawing/2014/main" id="{7DA7970B-084C-4C40-A8A1-7E71F7FB13F4}"/>
              </a:ext>
            </a:extLst>
          </p:cNvPr>
          <p:cNvSpPr/>
          <p:nvPr/>
        </p:nvSpPr>
        <p:spPr>
          <a:xfrm>
            <a:off x="2848980" y="2148442"/>
            <a:ext cx="2041127" cy="20703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9" name="Rounded Rectangle 5">
            <a:extLst>
              <a:ext uri="{FF2B5EF4-FFF2-40B4-BE49-F238E27FC236}">
                <a16:creationId xmlns:a16="http://schemas.microsoft.com/office/drawing/2014/main" id="{CD6F8CBD-CEF9-420F-B9DB-6DE922D7B0E4}"/>
              </a:ext>
            </a:extLst>
          </p:cNvPr>
          <p:cNvSpPr/>
          <p:nvPr/>
        </p:nvSpPr>
        <p:spPr>
          <a:xfrm>
            <a:off x="2242087" y="2471386"/>
            <a:ext cx="1139435" cy="20703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10" name="Rounded Rectangle 6">
            <a:extLst>
              <a:ext uri="{FF2B5EF4-FFF2-40B4-BE49-F238E27FC236}">
                <a16:creationId xmlns:a16="http://schemas.microsoft.com/office/drawing/2014/main" id="{23DC2B54-D49B-492A-8231-9345A08385FA}"/>
              </a:ext>
            </a:extLst>
          </p:cNvPr>
          <p:cNvSpPr/>
          <p:nvPr/>
        </p:nvSpPr>
        <p:spPr>
          <a:xfrm>
            <a:off x="6992914" y="2466038"/>
            <a:ext cx="2716474" cy="207030"/>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11" name="Rounded Rectangle 7">
            <a:extLst>
              <a:ext uri="{FF2B5EF4-FFF2-40B4-BE49-F238E27FC236}">
                <a16:creationId xmlns:a16="http://schemas.microsoft.com/office/drawing/2014/main" id="{3635DE99-19E2-4F3B-9AD3-2C9BDB8D6F3E}"/>
              </a:ext>
            </a:extLst>
          </p:cNvPr>
          <p:cNvSpPr/>
          <p:nvPr/>
        </p:nvSpPr>
        <p:spPr>
          <a:xfrm>
            <a:off x="5425796" y="2808553"/>
            <a:ext cx="1105027" cy="207030"/>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12" name="Rounded Rectangle 8">
            <a:extLst>
              <a:ext uri="{FF2B5EF4-FFF2-40B4-BE49-F238E27FC236}">
                <a16:creationId xmlns:a16="http://schemas.microsoft.com/office/drawing/2014/main" id="{4BC9E8A0-7672-427D-9EA5-383DA71FAE69}"/>
              </a:ext>
            </a:extLst>
          </p:cNvPr>
          <p:cNvSpPr/>
          <p:nvPr/>
        </p:nvSpPr>
        <p:spPr>
          <a:xfrm>
            <a:off x="4543018" y="3794778"/>
            <a:ext cx="2540475" cy="20703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13" name="Rounded Rectangle 9">
            <a:extLst>
              <a:ext uri="{FF2B5EF4-FFF2-40B4-BE49-F238E27FC236}">
                <a16:creationId xmlns:a16="http://schemas.microsoft.com/office/drawing/2014/main" id="{A4ED0DD9-19F2-457E-8F77-62644B7A454E}"/>
              </a:ext>
            </a:extLst>
          </p:cNvPr>
          <p:cNvSpPr/>
          <p:nvPr/>
        </p:nvSpPr>
        <p:spPr>
          <a:xfrm>
            <a:off x="2963269" y="3136339"/>
            <a:ext cx="1812549" cy="207030"/>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14" name="Rounded Rectangle 10">
            <a:extLst>
              <a:ext uri="{FF2B5EF4-FFF2-40B4-BE49-F238E27FC236}">
                <a16:creationId xmlns:a16="http://schemas.microsoft.com/office/drawing/2014/main" id="{1A2B121A-961D-4098-9E90-3D7C400BA10D}"/>
              </a:ext>
            </a:extLst>
          </p:cNvPr>
          <p:cNvSpPr/>
          <p:nvPr/>
        </p:nvSpPr>
        <p:spPr>
          <a:xfrm>
            <a:off x="8011071" y="3480684"/>
            <a:ext cx="1119113" cy="20703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15" name="Rounded Rectangle 11">
            <a:extLst>
              <a:ext uri="{FF2B5EF4-FFF2-40B4-BE49-F238E27FC236}">
                <a16:creationId xmlns:a16="http://schemas.microsoft.com/office/drawing/2014/main" id="{E358241B-9A9E-4F9A-ADFB-1741C64AAF17}"/>
              </a:ext>
            </a:extLst>
          </p:cNvPr>
          <p:cNvSpPr/>
          <p:nvPr/>
        </p:nvSpPr>
        <p:spPr>
          <a:xfrm>
            <a:off x="3049641" y="4127631"/>
            <a:ext cx="1639805" cy="207030"/>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16" name="Rounded Rectangle 12">
            <a:extLst>
              <a:ext uri="{FF2B5EF4-FFF2-40B4-BE49-F238E27FC236}">
                <a16:creationId xmlns:a16="http://schemas.microsoft.com/office/drawing/2014/main" id="{1E619B87-7610-4918-AE28-E532B1EC06C1}"/>
              </a:ext>
            </a:extLst>
          </p:cNvPr>
          <p:cNvSpPr/>
          <p:nvPr/>
        </p:nvSpPr>
        <p:spPr>
          <a:xfrm>
            <a:off x="6052826" y="4454868"/>
            <a:ext cx="1140222" cy="20703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17" name="Rounded Rectangle 13">
            <a:extLst>
              <a:ext uri="{FF2B5EF4-FFF2-40B4-BE49-F238E27FC236}">
                <a16:creationId xmlns:a16="http://schemas.microsoft.com/office/drawing/2014/main" id="{99751EF6-606F-4223-9A6C-CB9C1CE3ACCE}"/>
              </a:ext>
            </a:extLst>
          </p:cNvPr>
          <p:cNvSpPr/>
          <p:nvPr/>
        </p:nvSpPr>
        <p:spPr>
          <a:xfrm>
            <a:off x="1680018" y="4787686"/>
            <a:ext cx="2263573" cy="20703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18" name="Rounded Rectangle 14">
            <a:extLst>
              <a:ext uri="{FF2B5EF4-FFF2-40B4-BE49-F238E27FC236}">
                <a16:creationId xmlns:a16="http://schemas.microsoft.com/office/drawing/2014/main" id="{CC94064F-DB65-4E4B-B44E-7D5BB79F8316}"/>
              </a:ext>
            </a:extLst>
          </p:cNvPr>
          <p:cNvSpPr/>
          <p:nvPr/>
        </p:nvSpPr>
        <p:spPr>
          <a:xfrm>
            <a:off x="8310282" y="5123856"/>
            <a:ext cx="1399106" cy="207030"/>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19" name="Rounded Rectangle 15">
            <a:extLst>
              <a:ext uri="{FF2B5EF4-FFF2-40B4-BE49-F238E27FC236}">
                <a16:creationId xmlns:a16="http://schemas.microsoft.com/office/drawing/2014/main" id="{559B9D0D-3FAF-44EE-AFCC-624304C8A91C}"/>
              </a:ext>
            </a:extLst>
          </p:cNvPr>
          <p:cNvSpPr/>
          <p:nvPr/>
        </p:nvSpPr>
        <p:spPr>
          <a:xfrm>
            <a:off x="2235321" y="5445340"/>
            <a:ext cx="1581125" cy="20703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20" name="Rounded Rectangle 16">
            <a:extLst>
              <a:ext uri="{FF2B5EF4-FFF2-40B4-BE49-F238E27FC236}">
                <a16:creationId xmlns:a16="http://schemas.microsoft.com/office/drawing/2014/main" id="{F0E86504-DABB-473A-AB14-31366FB2939D}"/>
              </a:ext>
            </a:extLst>
          </p:cNvPr>
          <p:cNvSpPr/>
          <p:nvPr/>
        </p:nvSpPr>
        <p:spPr>
          <a:xfrm>
            <a:off x="5125258" y="5782408"/>
            <a:ext cx="1375995" cy="20703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417" dirty="0"/>
          </a:p>
        </p:txBody>
      </p:sp>
      <p:sp>
        <p:nvSpPr>
          <p:cNvPr id="21" name="TextBox 20">
            <a:extLst>
              <a:ext uri="{FF2B5EF4-FFF2-40B4-BE49-F238E27FC236}">
                <a16:creationId xmlns:a16="http://schemas.microsoft.com/office/drawing/2014/main" id="{9FCA46DB-14CE-4E11-9974-EF3B4973EDA4}"/>
              </a:ext>
            </a:extLst>
          </p:cNvPr>
          <p:cNvSpPr txBox="1"/>
          <p:nvPr/>
        </p:nvSpPr>
        <p:spPr>
          <a:xfrm>
            <a:off x="3516524" y="2124004"/>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22" name="TextBox 21">
            <a:extLst>
              <a:ext uri="{FF2B5EF4-FFF2-40B4-BE49-F238E27FC236}">
                <a16:creationId xmlns:a16="http://schemas.microsoft.com/office/drawing/2014/main" id="{DB85306C-70B5-4DFE-B118-9F21B52F3F08}"/>
              </a:ext>
            </a:extLst>
          </p:cNvPr>
          <p:cNvSpPr txBox="1"/>
          <p:nvPr/>
        </p:nvSpPr>
        <p:spPr>
          <a:xfrm>
            <a:off x="3569621" y="3110650"/>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23" name="TextBox 22">
            <a:extLst>
              <a:ext uri="{FF2B5EF4-FFF2-40B4-BE49-F238E27FC236}">
                <a16:creationId xmlns:a16="http://schemas.microsoft.com/office/drawing/2014/main" id="{E96AD5BF-EFB1-41C5-AC0C-4F26A4B8D72D}"/>
              </a:ext>
            </a:extLst>
          </p:cNvPr>
          <p:cNvSpPr txBox="1"/>
          <p:nvPr/>
        </p:nvSpPr>
        <p:spPr>
          <a:xfrm>
            <a:off x="2511882" y="2448022"/>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24" name="TextBox 23">
            <a:extLst>
              <a:ext uri="{FF2B5EF4-FFF2-40B4-BE49-F238E27FC236}">
                <a16:creationId xmlns:a16="http://schemas.microsoft.com/office/drawing/2014/main" id="{39094027-C395-453A-ABCB-F6E6F78564D6}"/>
              </a:ext>
            </a:extLst>
          </p:cNvPr>
          <p:cNvSpPr txBox="1"/>
          <p:nvPr/>
        </p:nvSpPr>
        <p:spPr>
          <a:xfrm>
            <a:off x="5678387" y="2785367"/>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25" name="TextBox 24">
            <a:extLst>
              <a:ext uri="{FF2B5EF4-FFF2-40B4-BE49-F238E27FC236}">
                <a16:creationId xmlns:a16="http://schemas.microsoft.com/office/drawing/2014/main" id="{C4AE0B84-022D-4A19-AF9C-520D58D594EE}"/>
              </a:ext>
            </a:extLst>
          </p:cNvPr>
          <p:cNvSpPr txBox="1"/>
          <p:nvPr/>
        </p:nvSpPr>
        <p:spPr>
          <a:xfrm>
            <a:off x="5513333" y="3766661"/>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26" name="TextBox 25">
            <a:extLst>
              <a:ext uri="{FF2B5EF4-FFF2-40B4-BE49-F238E27FC236}">
                <a16:creationId xmlns:a16="http://schemas.microsoft.com/office/drawing/2014/main" id="{81AC3448-2709-4C20-97AF-28661DE7E844}"/>
              </a:ext>
            </a:extLst>
          </p:cNvPr>
          <p:cNvSpPr txBox="1"/>
          <p:nvPr/>
        </p:nvSpPr>
        <p:spPr>
          <a:xfrm>
            <a:off x="6323015" y="4431621"/>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27" name="TextBox 26">
            <a:extLst>
              <a:ext uri="{FF2B5EF4-FFF2-40B4-BE49-F238E27FC236}">
                <a16:creationId xmlns:a16="http://schemas.microsoft.com/office/drawing/2014/main" id="{564882DE-6B71-4B66-9952-C552C4E637F0}"/>
              </a:ext>
            </a:extLst>
          </p:cNvPr>
          <p:cNvSpPr txBox="1"/>
          <p:nvPr/>
        </p:nvSpPr>
        <p:spPr>
          <a:xfrm>
            <a:off x="3569621" y="4104446"/>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28" name="TextBox 27">
            <a:extLst>
              <a:ext uri="{FF2B5EF4-FFF2-40B4-BE49-F238E27FC236}">
                <a16:creationId xmlns:a16="http://schemas.microsoft.com/office/drawing/2014/main" id="{29E4B165-9E8A-4ADB-A7B8-01DC23F4048E}"/>
              </a:ext>
            </a:extLst>
          </p:cNvPr>
          <p:cNvSpPr txBox="1"/>
          <p:nvPr/>
        </p:nvSpPr>
        <p:spPr>
          <a:xfrm>
            <a:off x="2511882" y="4763248"/>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29" name="TextBox 28">
            <a:extLst>
              <a:ext uri="{FF2B5EF4-FFF2-40B4-BE49-F238E27FC236}">
                <a16:creationId xmlns:a16="http://schemas.microsoft.com/office/drawing/2014/main" id="{FB9C0013-83D8-4C90-922E-42FEA28F790C}"/>
              </a:ext>
            </a:extLst>
          </p:cNvPr>
          <p:cNvSpPr txBox="1"/>
          <p:nvPr/>
        </p:nvSpPr>
        <p:spPr>
          <a:xfrm>
            <a:off x="2749719" y="5419651"/>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30" name="TextBox 29">
            <a:extLst>
              <a:ext uri="{FF2B5EF4-FFF2-40B4-BE49-F238E27FC236}">
                <a16:creationId xmlns:a16="http://schemas.microsoft.com/office/drawing/2014/main" id="{26CE8428-1B3C-441F-A436-1AD7E1E7CC53}"/>
              </a:ext>
            </a:extLst>
          </p:cNvPr>
          <p:cNvSpPr txBox="1"/>
          <p:nvPr/>
        </p:nvSpPr>
        <p:spPr>
          <a:xfrm>
            <a:off x="5513333" y="5755631"/>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31" name="TextBox 30">
            <a:extLst>
              <a:ext uri="{FF2B5EF4-FFF2-40B4-BE49-F238E27FC236}">
                <a16:creationId xmlns:a16="http://schemas.microsoft.com/office/drawing/2014/main" id="{5151C43F-B06B-49ED-84FE-BF04598433B7}"/>
              </a:ext>
            </a:extLst>
          </p:cNvPr>
          <p:cNvSpPr txBox="1"/>
          <p:nvPr/>
        </p:nvSpPr>
        <p:spPr>
          <a:xfrm>
            <a:off x="8709913" y="5100869"/>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32" name="TextBox 31">
            <a:extLst>
              <a:ext uri="{FF2B5EF4-FFF2-40B4-BE49-F238E27FC236}">
                <a16:creationId xmlns:a16="http://schemas.microsoft.com/office/drawing/2014/main" id="{2065BB3D-05D2-459F-9EBE-6914188DA460}"/>
              </a:ext>
            </a:extLst>
          </p:cNvPr>
          <p:cNvSpPr txBox="1"/>
          <p:nvPr/>
        </p:nvSpPr>
        <p:spPr>
          <a:xfrm>
            <a:off x="8270706" y="3457498"/>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33" name="TextBox 32">
            <a:extLst>
              <a:ext uri="{FF2B5EF4-FFF2-40B4-BE49-F238E27FC236}">
                <a16:creationId xmlns:a16="http://schemas.microsoft.com/office/drawing/2014/main" id="{68A32FC2-0CCB-407A-9581-834A5246B054}"/>
              </a:ext>
            </a:extLst>
          </p:cNvPr>
          <p:cNvSpPr txBox="1"/>
          <p:nvPr/>
        </p:nvSpPr>
        <p:spPr>
          <a:xfrm>
            <a:off x="8010360" y="2442853"/>
            <a:ext cx="599844" cy="255904"/>
          </a:xfrm>
          <a:prstGeom prst="rect">
            <a:avLst/>
          </a:prstGeom>
          <a:noFill/>
        </p:spPr>
        <p:txBody>
          <a:bodyPr wrap="none" rtlCol="0" anchor="ctr">
            <a:spAutoFit/>
          </a:bodyPr>
          <a:lstStyle/>
          <a:p>
            <a:pPr algn="ctr"/>
            <a:r>
              <a:rPr lang="en-US" sz="1063" b="1" dirty="0">
                <a:solidFill>
                  <a:schemeClr val="bg1"/>
                </a:solidFill>
                <a:ea typeface="Roboto" panose="02000000000000000000" pitchFamily="2" charset="0"/>
              </a:rPr>
              <a:t>LABEL</a:t>
            </a:r>
          </a:p>
        </p:txBody>
      </p:sp>
      <p:sp>
        <p:nvSpPr>
          <p:cNvPr id="34" name="Oval 33">
            <a:extLst>
              <a:ext uri="{FF2B5EF4-FFF2-40B4-BE49-F238E27FC236}">
                <a16:creationId xmlns:a16="http://schemas.microsoft.com/office/drawing/2014/main" id="{1F2E0CAA-F106-44F8-9641-C91656B52AB7}"/>
              </a:ext>
            </a:extLst>
          </p:cNvPr>
          <p:cNvSpPr/>
          <p:nvPr/>
        </p:nvSpPr>
        <p:spPr>
          <a:xfrm>
            <a:off x="10390839" y="5776761"/>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35" name="Freeform 42">
            <a:extLst>
              <a:ext uri="{FF2B5EF4-FFF2-40B4-BE49-F238E27FC236}">
                <a16:creationId xmlns:a16="http://schemas.microsoft.com/office/drawing/2014/main" id="{65D3554F-74D7-4B39-8A90-EE58AC5BF10C}"/>
              </a:ext>
            </a:extLst>
          </p:cNvPr>
          <p:cNvSpPr>
            <a:spLocks/>
          </p:cNvSpPr>
          <p:nvPr/>
        </p:nvSpPr>
        <p:spPr bwMode="auto">
          <a:xfrm>
            <a:off x="10424765" y="5830445"/>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
        <p:nvSpPr>
          <p:cNvPr id="36" name="Oval 35">
            <a:extLst>
              <a:ext uri="{FF2B5EF4-FFF2-40B4-BE49-F238E27FC236}">
                <a16:creationId xmlns:a16="http://schemas.microsoft.com/office/drawing/2014/main" id="{76EB53FF-C0E7-493D-B1B3-98392B49CF13}"/>
              </a:ext>
            </a:extLst>
          </p:cNvPr>
          <p:cNvSpPr/>
          <p:nvPr/>
        </p:nvSpPr>
        <p:spPr>
          <a:xfrm>
            <a:off x="10091036" y="5446861"/>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37" name="Freeform 42">
            <a:extLst>
              <a:ext uri="{FF2B5EF4-FFF2-40B4-BE49-F238E27FC236}">
                <a16:creationId xmlns:a16="http://schemas.microsoft.com/office/drawing/2014/main" id="{CF348F38-3EDF-4E60-A68E-4FCEFDEFE78B}"/>
              </a:ext>
            </a:extLst>
          </p:cNvPr>
          <p:cNvSpPr>
            <a:spLocks/>
          </p:cNvSpPr>
          <p:nvPr/>
        </p:nvSpPr>
        <p:spPr bwMode="auto">
          <a:xfrm>
            <a:off x="10124962" y="5500545"/>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
        <p:nvSpPr>
          <p:cNvPr id="38" name="Oval 37">
            <a:extLst>
              <a:ext uri="{FF2B5EF4-FFF2-40B4-BE49-F238E27FC236}">
                <a16:creationId xmlns:a16="http://schemas.microsoft.com/office/drawing/2014/main" id="{50E1852D-542F-4713-B33A-76E9A9458989}"/>
              </a:ext>
            </a:extLst>
          </p:cNvPr>
          <p:cNvSpPr/>
          <p:nvPr/>
        </p:nvSpPr>
        <p:spPr>
          <a:xfrm>
            <a:off x="10390839" y="5118708"/>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39" name="Freeform 42">
            <a:extLst>
              <a:ext uri="{FF2B5EF4-FFF2-40B4-BE49-F238E27FC236}">
                <a16:creationId xmlns:a16="http://schemas.microsoft.com/office/drawing/2014/main" id="{CE842F37-94AE-48F5-B6DE-F37933DD7793}"/>
              </a:ext>
            </a:extLst>
          </p:cNvPr>
          <p:cNvSpPr>
            <a:spLocks/>
          </p:cNvSpPr>
          <p:nvPr/>
        </p:nvSpPr>
        <p:spPr bwMode="auto">
          <a:xfrm>
            <a:off x="10424765" y="5172392"/>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
        <p:nvSpPr>
          <p:cNvPr id="40" name="Oval 39">
            <a:extLst>
              <a:ext uri="{FF2B5EF4-FFF2-40B4-BE49-F238E27FC236}">
                <a16:creationId xmlns:a16="http://schemas.microsoft.com/office/drawing/2014/main" id="{A338B7A6-A783-4B6E-8847-A6E54455ABD2}"/>
              </a:ext>
            </a:extLst>
          </p:cNvPr>
          <p:cNvSpPr/>
          <p:nvPr/>
        </p:nvSpPr>
        <p:spPr>
          <a:xfrm>
            <a:off x="10390839" y="4442974"/>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41" name="Freeform 42">
            <a:extLst>
              <a:ext uri="{FF2B5EF4-FFF2-40B4-BE49-F238E27FC236}">
                <a16:creationId xmlns:a16="http://schemas.microsoft.com/office/drawing/2014/main" id="{D175B2C5-BAC8-406B-B527-5813D07017DA}"/>
              </a:ext>
            </a:extLst>
          </p:cNvPr>
          <p:cNvSpPr>
            <a:spLocks/>
          </p:cNvSpPr>
          <p:nvPr/>
        </p:nvSpPr>
        <p:spPr bwMode="auto">
          <a:xfrm>
            <a:off x="10424765" y="4496658"/>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
        <p:nvSpPr>
          <p:cNvPr id="42" name="Oval 41">
            <a:extLst>
              <a:ext uri="{FF2B5EF4-FFF2-40B4-BE49-F238E27FC236}">
                <a16:creationId xmlns:a16="http://schemas.microsoft.com/office/drawing/2014/main" id="{A0D20C7A-80D5-43BF-A6AC-3EBBAC17A71D}"/>
              </a:ext>
            </a:extLst>
          </p:cNvPr>
          <p:cNvSpPr/>
          <p:nvPr/>
        </p:nvSpPr>
        <p:spPr>
          <a:xfrm>
            <a:off x="10096971" y="4795874"/>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43" name="Freeform 42">
            <a:extLst>
              <a:ext uri="{FF2B5EF4-FFF2-40B4-BE49-F238E27FC236}">
                <a16:creationId xmlns:a16="http://schemas.microsoft.com/office/drawing/2014/main" id="{571EDD0B-6CCD-4D71-B7BE-1F2F7D8467E8}"/>
              </a:ext>
            </a:extLst>
          </p:cNvPr>
          <p:cNvSpPr>
            <a:spLocks/>
          </p:cNvSpPr>
          <p:nvPr/>
        </p:nvSpPr>
        <p:spPr bwMode="auto">
          <a:xfrm>
            <a:off x="10130897" y="4849558"/>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
        <p:nvSpPr>
          <p:cNvPr id="44" name="Oval 43">
            <a:extLst>
              <a:ext uri="{FF2B5EF4-FFF2-40B4-BE49-F238E27FC236}">
                <a16:creationId xmlns:a16="http://schemas.microsoft.com/office/drawing/2014/main" id="{623AAB09-E966-49C6-B594-81552044DCA0}"/>
              </a:ext>
            </a:extLst>
          </p:cNvPr>
          <p:cNvSpPr/>
          <p:nvPr/>
        </p:nvSpPr>
        <p:spPr>
          <a:xfrm>
            <a:off x="10394605" y="4133798"/>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45" name="Freeform 42">
            <a:extLst>
              <a:ext uri="{FF2B5EF4-FFF2-40B4-BE49-F238E27FC236}">
                <a16:creationId xmlns:a16="http://schemas.microsoft.com/office/drawing/2014/main" id="{A065D871-66E3-4E1C-94EE-72B54C6F9F17}"/>
              </a:ext>
            </a:extLst>
          </p:cNvPr>
          <p:cNvSpPr>
            <a:spLocks/>
          </p:cNvSpPr>
          <p:nvPr/>
        </p:nvSpPr>
        <p:spPr bwMode="auto">
          <a:xfrm>
            <a:off x="10428531" y="4187482"/>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
        <p:nvSpPr>
          <p:cNvPr id="46" name="Oval 45">
            <a:extLst>
              <a:ext uri="{FF2B5EF4-FFF2-40B4-BE49-F238E27FC236}">
                <a16:creationId xmlns:a16="http://schemas.microsoft.com/office/drawing/2014/main" id="{0D37C68A-18F2-4B03-87E0-B0C124255219}"/>
              </a:ext>
            </a:extLst>
          </p:cNvPr>
          <p:cNvSpPr/>
          <p:nvPr/>
        </p:nvSpPr>
        <p:spPr>
          <a:xfrm>
            <a:off x="10096971" y="3800786"/>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47" name="Freeform 42">
            <a:extLst>
              <a:ext uri="{FF2B5EF4-FFF2-40B4-BE49-F238E27FC236}">
                <a16:creationId xmlns:a16="http://schemas.microsoft.com/office/drawing/2014/main" id="{237D39BC-CD77-400F-87FC-6AB6BAB1E334}"/>
              </a:ext>
            </a:extLst>
          </p:cNvPr>
          <p:cNvSpPr>
            <a:spLocks/>
          </p:cNvSpPr>
          <p:nvPr/>
        </p:nvSpPr>
        <p:spPr bwMode="auto">
          <a:xfrm>
            <a:off x="10130897" y="3854470"/>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
        <p:nvSpPr>
          <p:cNvPr id="48" name="Oval 47">
            <a:extLst>
              <a:ext uri="{FF2B5EF4-FFF2-40B4-BE49-F238E27FC236}">
                <a16:creationId xmlns:a16="http://schemas.microsoft.com/office/drawing/2014/main" id="{D37D5ED4-F38C-417C-A5A9-28C3C3DEDB93}"/>
              </a:ext>
            </a:extLst>
          </p:cNvPr>
          <p:cNvSpPr/>
          <p:nvPr/>
        </p:nvSpPr>
        <p:spPr>
          <a:xfrm>
            <a:off x="10390839" y="3472689"/>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49" name="Freeform 42">
            <a:extLst>
              <a:ext uri="{FF2B5EF4-FFF2-40B4-BE49-F238E27FC236}">
                <a16:creationId xmlns:a16="http://schemas.microsoft.com/office/drawing/2014/main" id="{DCD6D454-F4FA-468C-A2C3-57730301D903}"/>
              </a:ext>
            </a:extLst>
          </p:cNvPr>
          <p:cNvSpPr>
            <a:spLocks/>
          </p:cNvSpPr>
          <p:nvPr/>
        </p:nvSpPr>
        <p:spPr bwMode="auto">
          <a:xfrm>
            <a:off x="10424765" y="3526373"/>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
        <p:nvSpPr>
          <p:cNvPr id="50" name="Oval 49">
            <a:extLst>
              <a:ext uri="{FF2B5EF4-FFF2-40B4-BE49-F238E27FC236}">
                <a16:creationId xmlns:a16="http://schemas.microsoft.com/office/drawing/2014/main" id="{9AFC3194-5ED7-46B7-BF4A-3BE7C0EA0207}"/>
              </a:ext>
            </a:extLst>
          </p:cNvPr>
          <p:cNvSpPr/>
          <p:nvPr/>
        </p:nvSpPr>
        <p:spPr>
          <a:xfrm>
            <a:off x="10096971" y="3138864"/>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51" name="Freeform 42">
            <a:extLst>
              <a:ext uri="{FF2B5EF4-FFF2-40B4-BE49-F238E27FC236}">
                <a16:creationId xmlns:a16="http://schemas.microsoft.com/office/drawing/2014/main" id="{1488C471-0236-42E3-826A-F284C4AD0D2B}"/>
              </a:ext>
            </a:extLst>
          </p:cNvPr>
          <p:cNvSpPr>
            <a:spLocks/>
          </p:cNvSpPr>
          <p:nvPr/>
        </p:nvSpPr>
        <p:spPr bwMode="auto">
          <a:xfrm>
            <a:off x="10130897" y="3192548"/>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
        <p:nvSpPr>
          <p:cNvPr id="52" name="Oval 51">
            <a:extLst>
              <a:ext uri="{FF2B5EF4-FFF2-40B4-BE49-F238E27FC236}">
                <a16:creationId xmlns:a16="http://schemas.microsoft.com/office/drawing/2014/main" id="{1899C3B7-FC93-4259-887A-73044C0E6B9B}"/>
              </a:ext>
            </a:extLst>
          </p:cNvPr>
          <p:cNvSpPr/>
          <p:nvPr/>
        </p:nvSpPr>
        <p:spPr>
          <a:xfrm>
            <a:off x="10390839" y="2808157"/>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53" name="Freeform 42">
            <a:extLst>
              <a:ext uri="{FF2B5EF4-FFF2-40B4-BE49-F238E27FC236}">
                <a16:creationId xmlns:a16="http://schemas.microsoft.com/office/drawing/2014/main" id="{82F953D7-0C38-4FC3-A408-DD4F92F812B1}"/>
              </a:ext>
            </a:extLst>
          </p:cNvPr>
          <p:cNvSpPr>
            <a:spLocks/>
          </p:cNvSpPr>
          <p:nvPr/>
        </p:nvSpPr>
        <p:spPr bwMode="auto">
          <a:xfrm>
            <a:off x="10424765" y="2861841"/>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
        <p:nvSpPr>
          <p:cNvPr id="54" name="Oval 53">
            <a:extLst>
              <a:ext uri="{FF2B5EF4-FFF2-40B4-BE49-F238E27FC236}">
                <a16:creationId xmlns:a16="http://schemas.microsoft.com/office/drawing/2014/main" id="{E7A020E1-85DC-4342-8072-74D1D4C926AF}"/>
              </a:ext>
            </a:extLst>
          </p:cNvPr>
          <p:cNvSpPr/>
          <p:nvPr/>
        </p:nvSpPr>
        <p:spPr>
          <a:xfrm>
            <a:off x="9508376" y="2480403"/>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55" name="Freeform 42">
            <a:extLst>
              <a:ext uri="{FF2B5EF4-FFF2-40B4-BE49-F238E27FC236}">
                <a16:creationId xmlns:a16="http://schemas.microsoft.com/office/drawing/2014/main" id="{E558B12B-CD77-4F63-9E78-201BDFBC3E93}"/>
              </a:ext>
            </a:extLst>
          </p:cNvPr>
          <p:cNvSpPr>
            <a:spLocks/>
          </p:cNvSpPr>
          <p:nvPr/>
        </p:nvSpPr>
        <p:spPr bwMode="auto">
          <a:xfrm>
            <a:off x="9542302" y="2534086"/>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
        <p:nvSpPr>
          <p:cNvPr id="56" name="Oval 55">
            <a:extLst>
              <a:ext uri="{FF2B5EF4-FFF2-40B4-BE49-F238E27FC236}">
                <a16:creationId xmlns:a16="http://schemas.microsoft.com/office/drawing/2014/main" id="{F0CD1662-7EBB-4E17-8582-E6CD07811EDB}"/>
              </a:ext>
            </a:extLst>
          </p:cNvPr>
          <p:cNvSpPr/>
          <p:nvPr/>
        </p:nvSpPr>
        <p:spPr>
          <a:xfrm>
            <a:off x="10392593" y="2147220"/>
            <a:ext cx="200105" cy="2083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uk-UA" sz="1240" dirty="0"/>
          </a:p>
        </p:txBody>
      </p:sp>
      <p:sp>
        <p:nvSpPr>
          <p:cNvPr id="57" name="Freeform 42">
            <a:extLst>
              <a:ext uri="{FF2B5EF4-FFF2-40B4-BE49-F238E27FC236}">
                <a16:creationId xmlns:a16="http://schemas.microsoft.com/office/drawing/2014/main" id="{0E9A74D1-F224-4BC5-B35D-0C7A94951E2A}"/>
              </a:ext>
            </a:extLst>
          </p:cNvPr>
          <p:cNvSpPr>
            <a:spLocks/>
          </p:cNvSpPr>
          <p:nvPr/>
        </p:nvSpPr>
        <p:spPr bwMode="auto">
          <a:xfrm>
            <a:off x="10426519" y="2200904"/>
            <a:ext cx="132253" cy="100968"/>
          </a:xfrm>
          <a:custGeom>
            <a:avLst/>
            <a:gdLst>
              <a:gd name="T0" fmla="*/ 273 w 273"/>
              <a:gd name="T1" fmla="*/ 40 h 209"/>
              <a:gd name="T2" fmla="*/ 268 w 273"/>
              <a:gd name="T3" fmla="*/ 52 h 209"/>
              <a:gd name="T4" fmla="*/ 141 w 273"/>
              <a:gd name="T5" fmla="*/ 180 h 209"/>
              <a:gd name="T6" fmla="*/ 117 w 273"/>
              <a:gd name="T7" fmla="*/ 204 h 209"/>
              <a:gd name="T8" fmla="*/ 105 w 273"/>
              <a:gd name="T9" fmla="*/ 209 h 209"/>
              <a:gd name="T10" fmla="*/ 93 w 273"/>
              <a:gd name="T11" fmla="*/ 204 h 209"/>
              <a:gd name="T12" fmla="*/ 69 w 273"/>
              <a:gd name="T13" fmla="*/ 180 h 209"/>
              <a:gd name="T14" fmla="*/ 5 w 273"/>
              <a:gd name="T15" fmla="*/ 116 h 209"/>
              <a:gd name="T16" fmla="*/ 0 w 273"/>
              <a:gd name="T17" fmla="*/ 104 h 209"/>
              <a:gd name="T18" fmla="*/ 5 w 273"/>
              <a:gd name="T19" fmla="*/ 92 h 209"/>
              <a:gd name="T20" fmla="*/ 29 w 273"/>
              <a:gd name="T21" fmla="*/ 68 h 209"/>
              <a:gd name="T22" fmla="*/ 41 w 273"/>
              <a:gd name="T23" fmla="*/ 63 h 209"/>
              <a:gd name="T24" fmla="*/ 53 w 273"/>
              <a:gd name="T25" fmla="*/ 68 h 209"/>
              <a:gd name="T26" fmla="*/ 105 w 273"/>
              <a:gd name="T27" fmla="*/ 120 h 209"/>
              <a:gd name="T28" fmla="*/ 220 w 273"/>
              <a:gd name="T29" fmla="*/ 5 h 209"/>
              <a:gd name="T30" fmla="*/ 232 w 273"/>
              <a:gd name="T31" fmla="*/ 0 h 209"/>
              <a:gd name="T32" fmla="*/ 244 w 273"/>
              <a:gd name="T33" fmla="*/ 5 h 209"/>
              <a:gd name="T34" fmla="*/ 268 w 273"/>
              <a:gd name="T35" fmla="*/ 28 h 209"/>
              <a:gd name="T36" fmla="*/ 273 w 273"/>
              <a:gd name="T37"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09">
                <a:moveTo>
                  <a:pt x="273" y="40"/>
                </a:moveTo>
                <a:cubicBezTo>
                  <a:pt x="273" y="45"/>
                  <a:pt x="272" y="49"/>
                  <a:pt x="268" y="52"/>
                </a:cubicBezTo>
                <a:cubicBezTo>
                  <a:pt x="141" y="180"/>
                  <a:pt x="141" y="180"/>
                  <a:pt x="141" y="180"/>
                </a:cubicBezTo>
                <a:cubicBezTo>
                  <a:pt x="117" y="204"/>
                  <a:pt x="117" y="204"/>
                  <a:pt x="117" y="204"/>
                </a:cubicBezTo>
                <a:cubicBezTo>
                  <a:pt x="114" y="207"/>
                  <a:pt x="110" y="209"/>
                  <a:pt x="105" y="209"/>
                </a:cubicBezTo>
                <a:cubicBezTo>
                  <a:pt x="100" y="209"/>
                  <a:pt x="96" y="207"/>
                  <a:pt x="93" y="204"/>
                </a:cubicBezTo>
                <a:cubicBezTo>
                  <a:pt x="69" y="180"/>
                  <a:pt x="69" y="180"/>
                  <a:pt x="69" y="180"/>
                </a:cubicBezTo>
                <a:cubicBezTo>
                  <a:pt x="5" y="116"/>
                  <a:pt x="5" y="116"/>
                  <a:pt x="5" y="116"/>
                </a:cubicBezTo>
                <a:cubicBezTo>
                  <a:pt x="2" y="113"/>
                  <a:pt x="0" y="109"/>
                  <a:pt x="0" y="104"/>
                </a:cubicBezTo>
                <a:cubicBezTo>
                  <a:pt x="0" y="99"/>
                  <a:pt x="2" y="95"/>
                  <a:pt x="5" y="92"/>
                </a:cubicBezTo>
                <a:cubicBezTo>
                  <a:pt x="29" y="68"/>
                  <a:pt x="29" y="68"/>
                  <a:pt x="29" y="68"/>
                </a:cubicBezTo>
                <a:cubicBezTo>
                  <a:pt x="33" y="65"/>
                  <a:pt x="37" y="63"/>
                  <a:pt x="41" y="63"/>
                </a:cubicBezTo>
                <a:cubicBezTo>
                  <a:pt x="46" y="63"/>
                  <a:pt x="50" y="65"/>
                  <a:pt x="53" y="68"/>
                </a:cubicBezTo>
                <a:cubicBezTo>
                  <a:pt x="105" y="120"/>
                  <a:pt x="105" y="120"/>
                  <a:pt x="105" y="120"/>
                </a:cubicBezTo>
                <a:cubicBezTo>
                  <a:pt x="220" y="5"/>
                  <a:pt x="220" y="5"/>
                  <a:pt x="220" y="5"/>
                </a:cubicBezTo>
                <a:cubicBezTo>
                  <a:pt x="224" y="1"/>
                  <a:pt x="228" y="0"/>
                  <a:pt x="232" y="0"/>
                </a:cubicBezTo>
                <a:cubicBezTo>
                  <a:pt x="237" y="0"/>
                  <a:pt x="241" y="1"/>
                  <a:pt x="244" y="5"/>
                </a:cubicBezTo>
                <a:cubicBezTo>
                  <a:pt x="268" y="28"/>
                  <a:pt x="268" y="28"/>
                  <a:pt x="268" y="28"/>
                </a:cubicBezTo>
                <a:cubicBezTo>
                  <a:pt x="272" y="32"/>
                  <a:pt x="273" y="36"/>
                  <a:pt x="273" y="40"/>
                </a:cubicBezTo>
                <a:close/>
              </a:path>
            </a:pathLst>
          </a:custGeom>
          <a:solidFill>
            <a:srgbClr val="FFFFFF"/>
          </a:solidFill>
          <a:ln>
            <a:noFill/>
          </a:ln>
        </p:spPr>
        <p:txBody>
          <a:bodyPr vert="horz" wrap="square" lIns="80998" tIns="40499" rIns="80998" bIns="40499" numCol="1" anchor="t" anchorCtr="0" compatLnSpc="1">
            <a:prstTxWarp prst="textNoShape">
              <a:avLst/>
            </a:prstTxWarp>
          </a:bodyPr>
          <a:lstStyle/>
          <a:p>
            <a:endParaRPr lang="uk-UA" sz="3189" dirty="0"/>
          </a:p>
        </p:txBody>
      </p:sp>
    </p:spTree>
    <p:extLst>
      <p:ext uri="{BB962C8B-B14F-4D97-AF65-F5344CB8AC3E}">
        <p14:creationId xmlns:p14="http://schemas.microsoft.com/office/powerpoint/2010/main" val="5583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B7F16D-F46E-4561-B0A8-9DF30DFF506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17E26A0-0A02-4D56-A19C-FCC2F695532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1078D7D-D992-4BB9-AD77-A47B679816CD}"/>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8801668B-F8C3-45A2-827A-72AF03ED94E0}"/>
              </a:ext>
            </a:extLst>
          </p:cNvPr>
          <p:cNvSpPr>
            <a:spLocks noGrp="1"/>
          </p:cNvSpPr>
          <p:nvPr>
            <p:ph type="title"/>
          </p:nvPr>
        </p:nvSpPr>
        <p:spPr/>
        <p:txBody>
          <a:bodyPr/>
          <a:lstStyle/>
          <a:p>
            <a:r>
              <a:rPr lang="en-ZA" dirty="0"/>
              <a:t>GANTT Chart</a:t>
            </a:r>
          </a:p>
        </p:txBody>
      </p:sp>
      <p:sp>
        <p:nvSpPr>
          <p:cNvPr id="6" name="Text Placeholder 5">
            <a:extLst>
              <a:ext uri="{FF2B5EF4-FFF2-40B4-BE49-F238E27FC236}">
                <a16:creationId xmlns:a16="http://schemas.microsoft.com/office/drawing/2014/main" id="{22717A92-D7AA-4E2E-9021-DD3938D54B56}"/>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DF5321E5-B28F-43F9-9DC1-19A9DAF52BA3}"/>
              </a:ext>
            </a:extLst>
          </p:cNvPr>
          <p:cNvGrpSpPr/>
          <p:nvPr/>
        </p:nvGrpSpPr>
        <p:grpSpPr>
          <a:xfrm>
            <a:off x="1520783" y="1948246"/>
            <a:ext cx="8351598" cy="2607316"/>
            <a:chOff x="1716833" y="2219212"/>
            <a:chExt cx="9428234" cy="2609010"/>
          </a:xfrm>
        </p:grpSpPr>
        <p:cxnSp>
          <p:nvCxnSpPr>
            <p:cNvPr id="8" name="Straight Connector 7">
              <a:extLst>
                <a:ext uri="{FF2B5EF4-FFF2-40B4-BE49-F238E27FC236}">
                  <a16:creationId xmlns:a16="http://schemas.microsoft.com/office/drawing/2014/main" id="{69D188FC-2CF4-4144-B0DB-C8B683352812}"/>
                </a:ext>
              </a:extLst>
            </p:cNvPr>
            <p:cNvCxnSpPr/>
            <p:nvPr/>
          </p:nvCxnSpPr>
          <p:spPr>
            <a:xfrm>
              <a:off x="1716833" y="3343576"/>
              <a:ext cx="942823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FF9E6B-B0ED-4895-9E1B-9140F9184AD9}"/>
                </a:ext>
              </a:extLst>
            </p:cNvPr>
            <p:cNvCxnSpPr/>
            <p:nvPr/>
          </p:nvCxnSpPr>
          <p:spPr>
            <a:xfrm>
              <a:off x="1716833" y="3716123"/>
              <a:ext cx="942823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E3C192-9234-4752-94DD-1EB6349EFC8E}"/>
                </a:ext>
              </a:extLst>
            </p:cNvPr>
            <p:cNvCxnSpPr/>
            <p:nvPr/>
          </p:nvCxnSpPr>
          <p:spPr>
            <a:xfrm>
              <a:off x="1716833" y="4088669"/>
              <a:ext cx="942823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63C6DE-14E1-4AE0-A7B4-D281D3AD1CCA}"/>
                </a:ext>
              </a:extLst>
            </p:cNvPr>
            <p:cNvCxnSpPr/>
            <p:nvPr/>
          </p:nvCxnSpPr>
          <p:spPr>
            <a:xfrm>
              <a:off x="1716833" y="4461217"/>
              <a:ext cx="942823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3796D5-2225-4441-8780-496C31907F89}"/>
                </a:ext>
              </a:extLst>
            </p:cNvPr>
            <p:cNvCxnSpPr/>
            <p:nvPr/>
          </p:nvCxnSpPr>
          <p:spPr>
            <a:xfrm>
              <a:off x="1716833" y="2219212"/>
              <a:ext cx="942823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B29388-0EC9-4BF7-9FBB-979748573FC9}"/>
                </a:ext>
              </a:extLst>
            </p:cNvPr>
            <p:cNvCxnSpPr/>
            <p:nvPr/>
          </p:nvCxnSpPr>
          <p:spPr>
            <a:xfrm>
              <a:off x="1716833" y="2591759"/>
              <a:ext cx="942823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A88C5C-CD36-410E-A146-F4B18B40645F}"/>
                </a:ext>
              </a:extLst>
            </p:cNvPr>
            <p:cNvCxnSpPr/>
            <p:nvPr/>
          </p:nvCxnSpPr>
          <p:spPr>
            <a:xfrm>
              <a:off x="1716833" y="2964305"/>
              <a:ext cx="942823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1E0873-2EA8-4BE7-AD63-C5073E5E7B90}"/>
                </a:ext>
              </a:extLst>
            </p:cNvPr>
            <p:cNvCxnSpPr/>
            <p:nvPr/>
          </p:nvCxnSpPr>
          <p:spPr>
            <a:xfrm>
              <a:off x="1716833" y="4828222"/>
              <a:ext cx="942823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17DC497-84B1-4268-A9C9-DAEA155485A0}"/>
              </a:ext>
            </a:extLst>
          </p:cNvPr>
          <p:cNvGrpSpPr/>
          <p:nvPr/>
        </p:nvGrpSpPr>
        <p:grpSpPr>
          <a:xfrm>
            <a:off x="1724949" y="1807948"/>
            <a:ext cx="8147433" cy="3032954"/>
            <a:chOff x="1947318" y="2219212"/>
            <a:chExt cx="9197749" cy="2764879"/>
          </a:xfrm>
        </p:grpSpPr>
        <p:cxnSp>
          <p:nvCxnSpPr>
            <p:cNvPr id="17" name="Straight Connector 16">
              <a:extLst>
                <a:ext uri="{FF2B5EF4-FFF2-40B4-BE49-F238E27FC236}">
                  <a16:creationId xmlns:a16="http://schemas.microsoft.com/office/drawing/2014/main" id="{15F88144-3D10-47AE-9C53-4745D7ECE657}"/>
                </a:ext>
              </a:extLst>
            </p:cNvPr>
            <p:cNvCxnSpPr/>
            <p:nvPr/>
          </p:nvCxnSpPr>
          <p:spPr>
            <a:xfrm>
              <a:off x="1947318"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F2E1A4-02D7-4194-A8FD-79AC488D7CA1}"/>
                </a:ext>
              </a:extLst>
            </p:cNvPr>
            <p:cNvCxnSpPr/>
            <p:nvPr/>
          </p:nvCxnSpPr>
          <p:spPr>
            <a:xfrm>
              <a:off x="2783168"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DE535F-8315-407C-8B40-9237E4A52098}"/>
                </a:ext>
              </a:extLst>
            </p:cNvPr>
            <p:cNvCxnSpPr/>
            <p:nvPr/>
          </p:nvCxnSpPr>
          <p:spPr>
            <a:xfrm>
              <a:off x="3619018"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9697A3-3B35-4721-8811-1C9D2BE36B4B}"/>
                </a:ext>
              </a:extLst>
            </p:cNvPr>
            <p:cNvCxnSpPr/>
            <p:nvPr/>
          </p:nvCxnSpPr>
          <p:spPr>
            <a:xfrm>
              <a:off x="4454867"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EEA0CE3-5296-4684-94DE-A4EE66B6A352}"/>
                </a:ext>
              </a:extLst>
            </p:cNvPr>
            <p:cNvCxnSpPr/>
            <p:nvPr/>
          </p:nvCxnSpPr>
          <p:spPr>
            <a:xfrm>
              <a:off x="5290717"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E0084F-7D25-4FEB-89C2-0FFFB2BDCBBE}"/>
                </a:ext>
              </a:extLst>
            </p:cNvPr>
            <p:cNvCxnSpPr/>
            <p:nvPr/>
          </p:nvCxnSpPr>
          <p:spPr>
            <a:xfrm>
              <a:off x="6126567"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C71611A-A876-4DA9-8C50-33D4EC27C178}"/>
                </a:ext>
              </a:extLst>
            </p:cNvPr>
            <p:cNvCxnSpPr/>
            <p:nvPr/>
          </p:nvCxnSpPr>
          <p:spPr>
            <a:xfrm>
              <a:off x="6962417"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B7BCD6-3C3F-4F92-BDD8-F00FE8FAA538}"/>
                </a:ext>
              </a:extLst>
            </p:cNvPr>
            <p:cNvCxnSpPr/>
            <p:nvPr/>
          </p:nvCxnSpPr>
          <p:spPr>
            <a:xfrm>
              <a:off x="7798267"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04A82C-ADBB-4A57-B927-8620A1167228}"/>
                </a:ext>
              </a:extLst>
            </p:cNvPr>
            <p:cNvCxnSpPr/>
            <p:nvPr/>
          </p:nvCxnSpPr>
          <p:spPr>
            <a:xfrm>
              <a:off x="8634116"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8891F81-B37A-40F6-9A14-346DCD16BF60}"/>
                </a:ext>
              </a:extLst>
            </p:cNvPr>
            <p:cNvCxnSpPr/>
            <p:nvPr/>
          </p:nvCxnSpPr>
          <p:spPr>
            <a:xfrm>
              <a:off x="9469966"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3FF7A7-D609-4AEF-9C26-E0A2C1CB73BC}"/>
                </a:ext>
              </a:extLst>
            </p:cNvPr>
            <p:cNvCxnSpPr/>
            <p:nvPr/>
          </p:nvCxnSpPr>
          <p:spPr>
            <a:xfrm>
              <a:off x="10305816"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EFB9C5-8F91-492F-B25C-895307689038}"/>
                </a:ext>
              </a:extLst>
            </p:cNvPr>
            <p:cNvCxnSpPr/>
            <p:nvPr/>
          </p:nvCxnSpPr>
          <p:spPr>
            <a:xfrm>
              <a:off x="11145067" y="2219212"/>
              <a:ext cx="0" cy="27648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95A90DF-12C7-4F37-9BBC-840E83FC5EB9}"/>
              </a:ext>
            </a:extLst>
          </p:cNvPr>
          <p:cNvSpPr/>
          <p:nvPr/>
        </p:nvSpPr>
        <p:spPr>
          <a:xfrm flipV="1">
            <a:off x="1716594" y="1873790"/>
            <a:ext cx="1995572" cy="14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0" name="Rectangle 29">
            <a:extLst>
              <a:ext uri="{FF2B5EF4-FFF2-40B4-BE49-F238E27FC236}">
                <a16:creationId xmlns:a16="http://schemas.microsoft.com/office/drawing/2014/main" id="{B84D6D06-518E-4755-8FA4-D2D475AAB69D}"/>
              </a:ext>
            </a:extLst>
          </p:cNvPr>
          <p:cNvSpPr/>
          <p:nvPr/>
        </p:nvSpPr>
        <p:spPr>
          <a:xfrm flipV="1">
            <a:off x="3266963" y="2240556"/>
            <a:ext cx="1715100" cy="14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1" name="Rectangle 30">
            <a:extLst>
              <a:ext uri="{FF2B5EF4-FFF2-40B4-BE49-F238E27FC236}">
                <a16:creationId xmlns:a16="http://schemas.microsoft.com/office/drawing/2014/main" id="{E13AC12D-4353-47AD-941A-AB94E2CCCD30}"/>
              </a:ext>
            </a:extLst>
          </p:cNvPr>
          <p:cNvSpPr/>
          <p:nvPr/>
        </p:nvSpPr>
        <p:spPr>
          <a:xfrm flipV="1">
            <a:off x="5420888" y="2970055"/>
            <a:ext cx="1480804" cy="142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2" name="Rectangle 31">
            <a:extLst>
              <a:ext uri="{FF2B5EF4-FFF2-40B4-BE49-F238E27FC236}">
                <a16:creationId xmlns:a16="http://schemas.microsoft.com/office/drawing/2014/main" id="{77B44435-8BAD-4E99-9D4F-DEEFF1AB2EA5}"/>
              </a:ext>
            </a:extLst>
          </p:cNvPr>
          <p:cNvSpPr/>
          <p:nvPr/>
        </p:nvSpPr>
        <p:spPr>
          <a:xfrm flipV="1">
            <a:off x="4371128" y="2628905"/>
            <a:ext cx="1628410" cy="14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3" name="Rectangle 32">
            <a:extLst>
              <a:ext uri="{FF2B5EF4-FFF2-40B4-BE49-F238E27FC236}">
                <a16:creationId xmlns:a16="http://schemas.microsoft.com/office/drawing/2014/main" id="{515D5DD0-B9FE-49B5-AC51-2800F512E201}"/>
              </a:ext>
            </a:extLst>
          </p:cNvPr>
          <p:cNvSpPr/>
          <p:nvPr/>
        </p:nvSpPr>
        <p:spPr>
          <a:xfrm flipV="1">
            <a:off x="6148897" y="3372905"/>
            <a:ext cx="1489815" cy="142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4" name="Rectangle 33">
            <a:extLst>
              <a:ext uri="{FF2B5EF4-FFF2-40B4-BE49-F238E27FC236}">
                <a16:creationId xmlns:a16="http://schemas.microsoft.com/office/drawing/2014/main" id="{DB4761C3-54C0-4F51-9FA8-89258A9B6B79}"/>
              </a:ext>
            </a:extLst>
          </p:cNvPr>
          <p:cNvSpPr/>
          <p:nvPr/>
        </p:nvSpPr>
        <p:spPr>
          <a:xfrm flipV="1">
            <a:off x="3329235" y="4479781"/>
            <a:ext cx="6533256" cy="142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5" name="Rectangle 34">
            <a:extLst>
              <a:ext uri="{FF2B5EF4-FFF2-40B4-BE49-F238E27FC236}">
                <a16:creationId xmlns:a16="http://schemas.microsoft.com/office/drawing/2014/main" id="{7E957822-66D2-4787-95B1-909E441453CA}"/>
              </a:ext>
            </a:extLst>
          </p:cNvPr>
          <p:cNvSpPr/>
          <p:nvPr/>
        </p:nvSpPr>
        <p:spPr>
          <a:xfrm flipV="1">
            <a:off x="7206876" y="3738454"/>
            <a:ext cx="809982" cy="142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6" name="Rectangle 35">
            <a:extLst>
              <a:ext uri="{FF2B5EF4-FFF2-40B4-BE49-F238E27FC236}">
                <a16:creationId xmlns:a16="http://schemas.microsoft.com/office/drawing/2014/main" id="{742D907C-50D3-48DE-AB20-2CCD4ACBFCDE}"/>
              </a:ext>
            </a:extLst>
          </p:cNvPr>
          <p:cNvSpPr/>
          <p:nvPr/>
        </p:nvSpPr>
        <p:spPr>
          <a:xfrm flipV="1">
            <a:off x="8008592" y="4124665"/>
            <a:ext cx="809982" cy="142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7" name="Rectangle 36">
            <a:extLst>
              <a:ext uri="{FF2B5EF4-FFF2-40B4-BE49-F238E27FC236}">
                <a16:creationId xmlns:a16="http://schemas.microsoft.com/office/drawing/2014/main" id="{1E3E9112-70E7-42FA-AAD1-3587ED4D9ACF}"/>
              </a:ext>
            </a:extLst>
          </p:cNvPr>
          <p:cNvSpPr/>
          <p:nvPr/>
        </p:nvSpPr>
        <p:spPr>
          <a:xfrm>
            <a:off x="6562882" y="1973178"/>
            <a:ext cx="2228031" cy="6806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8" name="Rectangle 37">
            <a:extLst>
              <a:ext uri="{FF2B5EF4-FFF2-40B4-BE49-F238E27FC236}">
                <a16:creationId xmlns:a16="http://schemas.microsoft.com/office/drawing/2014/main" id="{27D90F09-53AD-4805-860F-ED5C77382B6C}"/>
              </a:ext>
            </a:extLst>
          </p:cNvPr>
          <p:cNvSpPr/>
          <p:nvPr/>
        </p:nvSpPr>
        <p:spPr>
          <a:xfrm>
            <a:off x="7644782" y="2934413"/>
            <a:ext cx="2246062" cy="680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9" name="Rectangle 38">
            <a:extLst>
              <a:ext uri="{FF2B5EF4-FFF2-40B4-BE49-F238E27FC236}">
                <a16:creationId xmlns:a16="http://schemas.microsoft.com/office/drawing/2014/main" id="{D94490DC-F1ED-4825-B848-CE837646059B}"/>
              </a:ext>
            </a:extLst>
          </p:cNvPr>
          <p:cNvSpPr/>
          <p:nvPr/>
        </p:nvSpPr>
        <p:spPr>
          <a:xfrm>
            <a:off x="2074612" y="3656741"/>
            <a:ext cx="2228031" cy="680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40" name="TextBox 39">
            <a:extLst>
              <a:ext uri="{FF2B5EF4-FFF2-40B4-BE49-F238E27FC236}">
                <a16:creationId xmlns:a16="http://schemas.microsoft.com/office/drawing/2014/main" id="{9585D407-CD1A-4B1A-A44B-D50A07765F91}"/>
              </a:ext>
            </a:extLst>
          </p:cNvPr>
          <p:cNvSpPr txBox="1"/>
          <p:nvPr/>
        </p:nvSpPr>
        <p:spPr>
          <a:xfrm>
            <a:off x="1494758" y="4865837"/>
            <a:ext cx="460382"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JAN</a:t>
            </a:r>
          </a:p>
        </p:txBody>
      </p:sp>
      <p:sp>
        <p:nvSpPr>
          <p:cNvPr id="41" name="TextBox 40">
            <a:extLst>
              <a:ext uri="{FF2B5EF4-FFF2-40B4-BE49-F238E27FC236}">
                <a16:creationId xmlns:a16="http://schemas.microsoft.com/office/drawing/2014/main" id="{50A4B190-3D9B-4631-B04F-C183FB6E884E}"/>
              </a:ext>
            </a:extLst>
          </p:cNvPr>
          <p:cNvSpPr txBox="1"/>
          <p:nvPr/>
        </p:nvSpPr>
        <p:spPr>
          <a:xfrm>
            <a:off x="2239969" y="4865837"/>
            <a:ext cx="450765"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FEB</a:t>
            </a:r>
          </a:p>
        </p:txBody>
      </p:sp>
      <p:sp>
        <p:nvSpPr>
          <p:cNvPr id="42" name="TextBox 41">
            <a:extLst>
              <a:ext uri="{FF2B5EF4-FFF2-40B4-BE49-F238E27FC236}">
                <a16:creationId xmlns:a16="http://schemas.microsoft.com/office/drawing/2014/main" id="{27A6841A-0EBF-4DE5-801A-87C847F2A692}"/>
              </a:ext>
            </a:extLst>
          </p:cNvPr>
          <p:cNvSpPr txBox="1"/>
          <p:nvPr/>
        </p:nvSpPr>
        <p:spPr>
          <a:xfrm>
            <a:off x="2959532" y="4865837"/>
            <a:ext cx="492443"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MAR</a:t>
            </a:r>
          </a:p>
        </p:txBody>
      </p:sp>
      <p:sp>
        <p:nvSpPr>
          <p:cNvPr id="43" name="TextBox 42">
            <a:extLst>
              <a:ext uri="{FF2B5EF4-FFF2-40B4-BE49-F238E27FC236}">
                <a16:creationId xmlns:a16="http://schemas.microsoft.com/office/drawing/2014/main" id="{4DAD40A1-AADC-492F-BE7E-6DA9F0787454}"/>
              </a:ext>
            </a:extLst>
          </p:cNvPr>
          <p:cNvSpPr txBox="1"/>
          <p:nvPr/>
        </p:nvSpPr>
        <p:spPr>
          <a:xfrm>
            <a:off x="3712692" y="4865837"/>
            <a:ext cx="468398"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APR</a:t>
            </a:r>
          </a:p>
        </p:txBody>
      </p:sp>
      <p:sp>
        <p:nvSpPr>
          <p:cNvPr id="44" name="TextBox 43">
            <a:extLst>
              <a:ext uri="{FF2B5EF4-FFF2-40B4-BE49-F238E27FC236}">
                <a16:creationId xmlns:a16="http://schemas.microsoft.com/office/drawing/2014/main" id="{1331256E-C2E1-4A22-B09F-09FCCAECB552}"/>
              </a:ext>
            </a:extLst>
          </p:cNvPr>
          <p:cNvSpPr txBox="1"/>
          <p:nvPr/>
        </p:nvSpPr>
        <p:spPr>
          <a:xfrm>
            <a:off x="5201031" y="4865837"/>
            <a:ext cx="460383"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JUN</a:t>
            </a:r>
          </a:p>
        </p:txBody>
      </p:sp>
      <p:sp>
        <p:nvSpPr>
          <p:cNvPr id="45" name="TextBox 44">
            <a:extLst>
              <a:ext uri="{FF2B5EF4-FFF2-40B4-BE49-F238E27FC236}">
                <a16:creationId xmlns:a16="http://schemas.microsoft.com/office/drawing/2014/main" id="{0CDA1BE9-1A16-4D92-AE78-59491ED8DF94}"/>
              </a:ext>
            </a:extLst>
          </p:cNvPr>
          <p:cNvSpPr txBox="1"/>
          <p:nvPr/>
        </p:nvSpPr>
        <p:spPr>
          <a:xfrm>
            <a:off x="5951052" y="4865837"/>
            <a:ext cx="441147"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JUL</a:t>
            </a:r>
          </a:p>
        </p:txBody>
      </p:sp>
      <p:sp>
        <p:nvSpPr>
          <p:cNvPr id="46" name="TextBox 45">
            <a:extLst>
              <a:ext uri="{FF2B5EF4-FFF2-40B4-BE49-F238E27FC236}">
                <a16:creationId xmlns:a16="http://schemas.microsoft.com/office/drawing/2014/main" id="{1A01560B-4E80-4FBF-8214-1AE0C0EDA24F}"/>
              </a:ext>
            </a:extLst>
          </p:cNvPr>
          <p:cNvSpPr txBox="1"/>
          <p:nvPr/>
        </p:nvSpPr>
        <p:spPr>
          <a:xfrm>
            <a:off x="6669354" y="4865837"/>
            <a:ext cx="473206"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AUG</a:t>
            </a:r>
          </a:p>
        </p:txBody>
      </p:sp>
      <p:sp>
        <p:nvSpPr>
          <p:cNvPr id="47" name="TextBox 46">
            <a:extLst>
              <a:ext uri="{FF2B5EF4-FFF2-40B4-BE49-F238E27FC236}">
                <a16:creationId xmlns:a16="http://schemas.microsoft.com/office/drawing/2014/main" id="{B13EEF67-02C0-4093-8397-E1D4BB264636}"/>
              </a:ext>
            </a:extLst>
          </p:cNvPr>
          <p:cNvSpPr txBox="1"/>
          <p:nvPr/>
        </p:nvSpPr>
        <p:spPr>
          <a:xfrm>
            <a:off x="7418572" y="4865837"/>
            <a:ext cx="455574"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SEP</a:t>
            </a:r>
          </a:p>
        </p:txBody>
      </p:sp>
      <p:sp>
        <p:nvSpPr>
          <p:cNvPr id="48" name="TextBox 47">
            <a:extLst>
              <a:ext uri="{FF2B5EF4-FFF2-40B4-BE49-F238E27FC236}">
                <a16:creationId xmlns:a16="http://schemas.microsoft.com/office/drawing/2014/main" id="{E74C8B04-F9BF-4481-BD91-C3E1EBEAE8CB}"/>
              </a:ext>
            </a:extLst>
          </p:cNvPr>
          <p:cNvSpPr txBox="1"/>
          <p:nvPr/>
        </p:nvSpPr>
        <p:spPr>
          <a:xfrm>
            <a:off x="8172257" y="4865837"/>
            <a:ext cx="441147"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OCT</a:t>
            </a:r>
          </a:p>
        </p:txBody>
      </p:sp>
      <p:sp>
        <p:nvSpPr>
          <p:cNvPr id="49" name="TextBox 48">
            <a:extLst>
              <a:ext uri="{FF2B5EF4-FFF2-40B4-BE49-F238E27FC236}">
                <a16:creationId xmlns:a16="http://schemas.microsoft.com/office/drawing/2014/main" id="{5E1CEDA9-D334-4D96-94AD-AA41245E544C}"/>
              </a:ext>
            </a:extLst>
          </p:cNvPr>
          <p:cNvSpPr txBox="1"/>
          <p:nvPr/>
        </p:nvSpPr>
        <p:spPr>
          <a:xfrm>
            <a:off x="8898232" y="4865837"/>
            <a:ext cx="470000"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NOV</a:t>
            </a:r>
          </a:p>
        </p:txBody>
      </p:sp>
      <p:sp>
        <p:nvSpPr>
          <p:cNvPr id="50" name="TextBox 49">
            <a:extLst>
              <a:ext uri="{FF2B5EF4-FFF2-40B4-BE49-F238E27FC236}">
                <a16:creationId xmlns:a16="http://schemas.microsoft.com/office/drawing/2014/main" id="{70E6065A-2649-448B-92F6-44FA4056024E}"/>
              </a:ext>
            </a:extLst>
          </p:cNvPr>
          <p:cNvSpPr txBox="1"/>
          <p:nvPr/>
        </p:nvSpPr>
        <p:spPr>
          <a:xfrm>
            <a:off x="9667487" y="4865837"/>
            <a:ext cx="412293"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DIC</a:t>
            </a:r>
          </a:p>
        </p:txBody>
      </p:sp>
      <p:sp>
        <p:nvSpPr>
          <p:cNvPr id="51" name="TextBox 50">
            <a:extLst>
              <a:ext uri="{FF2B5EF4-FFF2-40B4-BE49-F238E27FC236}">
                <a16:creationId xmlns:a16="http://schemas.microsoft.com/office/drawing/2014/main" id="{FDA2C59A-C807-4FC5-8596-711B54493E34}"/>
              </a:ext>
            </a:extLst>
          </p:cNvPr>
          <p:cNvSpPr txBox="1"/>
          <p:nvPr/>
        </p:nvSpPr>
        <p:spPr>
          <a:xfrm>
            <a:off x="4452358" y="4865837"/>
            <a:ext cx="468398"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MAY</a:t>
            </a:r>
          </a:p>
        </p:txBody>
      </p:sp>
      <p:sp>
        <p:nvSpPr>
          <p:cNvPr id="52" name="TextBox 51">
            <a:extLst>
              <a:ext uri="{FF2B5EF4-FFF2-40B4-BE49-F238E27FC236}">
                <a16:creationId xmlns:a16="http://schemas.microsoft.com/office/drawing/2014/main" id="{5CE97918-2696-4EFA-94EF-60C12E52E77F}"/>
              </a:ext>
            </a:extLst>
          </p:cNvPr>
          <p:cNvSpPr txBox="1"/>
          <p:nvPr/>
        </p:nvSpPr>
        <p:spPr>
          <a:xfrm>
            <a:off x="884910" y="1810257"/>
            <a:ext cx="561372"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1</a:t>
            </a:r>
          </a:p>
        </p:txBody>
      </p:sp>
      <p:sp>
        <p:nvSpPr>
          <p:cNvPr id="53" name="TextBox 52">
            <a:extLst>
              <a:ext uri="{FF2B5EF4-FFF2-40B4-BE49-F238E27FC236}">
                <a16:creationId xmlns:a16="http://schemas.microsoft.com/office/drawing/2014/main" id="{FFE78B15-D92E-4F5A-9886-ADD408D3D70A}"/>
              </a:ext>
            </a:extLst>
          </p:cNvPr>
          <p:cNvSpPr txBox="1"/>
          <p:nvPr/>
        </p:nvSpPr>
        <p:spPr>
          <a:xfrm>
            <a:off x="854453" y="2185738"/>
            <a:ext cx="591829"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2</a:t>
            </a:r>
          </a:p>
        </p:txBody>
      </p:sp>
      <p:sp>
        <p:nvSpPr>
          <p:cNvPr id="54" name="TextBox 53">
            <a:extLst>
              <a:ext uri="{FF2B5EF4-FFF2-40B4-BE49-F238E27FC236}">
                <a16:creationId xmlns:a16="http://schemas.microsoft.com/office/drawing/2014/main" id="{CF9E089D-0142-44FD-B4A5-DDEDEFB02467}"/>
              </a:ext>
            </a:extLst>
          </p:cNvPr>
          <p:cNvSpPr txBox="1"/>
          <p:nvPr/>
        </p:nvSpPr>
        <p:spPr>
          <a:xfrm>
            <a:off x="852850" y="2558042"/>
            <a:ext cx="593432"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3</a:t>
            </a:r>
          </a:p>
        </p:txBody>
      </p:sp>
      <p:sp>
        <p:nvSpPr>
          <p:cNvPr id="55" name="TextBox 54">
            <a:extLst>
              <a:ext uri="{FF2B5EF4-FFF2-40B4-BE49-F238E27FC236}">
                <a16:creationId xmlns:a16="http://schemas.microsoft.com/office/drawing/2014/main" id="{6DBEFA45-C9E9-4141-A946-B0BFD9E8FFE3}"/>
              </a:ext>
            </a:extLst>
          </p:cNvPr>
          <p:cNvSpPr txBox="1"/>
          <p:nvPr/>
        </p:nvSpPr>
        <p:spPr>
          <a:xfrm>
            <a:off x="848041" y="2937067"/>
            <a:ext cx="598241"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4</a:t>
            </a:r>
          </a:p>
        </p:txBody>
      </p:sp>
      <p:sp>
        <p:nvSpPr>
          <p:cNvPr id="56" name="TextBox 55">
            <a:extLst>
              <a:ext uri="{FF2B5EF4-FFF2-40B4-BE49-F238E27FC236}">
                <a16:creationId xmlns:a16="http://schemas.microsoft.com/office/drawing/2014/main" id="{9CF09C0D-EDDC-4EFA-B5B0-C1091C3537C0}"/>
              </a:ext>
            </a:extLst>
          </p:cNvPr>
          <p:cNvSpPr txBox="1"/>
          <p:nvPr/>
        </p:nvSpPr>
        <p:spPr>
          <a:xfrm>
            <a:off x="851247" y="3309372"/>
            <a:ext cx="595035"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5</a:t>
            </a:r>
          </a:p>
        </p:txBody>
      </p:sp>
      <p:sp>
        <p:nvSpPr>
          <p:cNvPr id="57" name="TextBox 56">
            <a:extLst>
              <a:ext uri="{FF2B5EF4-FFF2-40B4-BE49-F238E27FC236}">
                <a16:creationId xmlns:a16="http://schemas.microsoft.com/office/drawing/2014/main" id="{BF1F66E2-4FDF-4125-816D-69042639ED53}"/>
              </a:ext>
            </a:extLst>
          </p:cNvPr>
          <p:cNvSpPr txBox="1"/>
          <p:nvPr/>
        </p:nvSpPr>
        <p:spPr>
          <a:xfrm>
            <a:off x="856056" y="3682977"/>
            <a:ext cx="590226"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6</a:t>
            </a:r>
          </a:p>
        </p:txBody>
      </p:sp>
      <p:sp>
        <p:nvSpPr>
          <p:cNvPr id="58" name="TextBox 57">
            <a:extLst>
              <a:ext uri="{FF2B5EF4-FFF2-40B4-BE49-F238E27FC236}">
                <a16:creationId xmlns:a16="http://schemas.microsoft.com/office/drawing/2014/main" id="{29A75E66-8929-48D1-B62D-2577578D4F96}"/>
              </a:ext>
            </a:extLst>
          </p:cNvPr>
          <p:cNvSpPr txBox="1"/>
          <p:nvPr/>
        </p:nvSpPr>
        <p:spPr>
          <a:xfrm>
            <a:off x="857659" y="4053983"/>
            <a:ext cx="588623"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7</a:t>
            </a:r>
          </a:p>
        </p:txBody>
      </p:sp>
      <p:sp>
        <p:nvSpPr>
          <p:cNvPr id="59" name="TextBox 58">
            <a:extLst>
              <a:ext uri="{FF2B5EF4-FFF2-40B4-BE49-F238E27FC236}">
                <a16:creationId xmlns:a16="http://schemas.microsoft.com/office/drawing/2014/main" id="{E23A997F-BA80-4C69-B8A0-63E2BB2D0260}"/>
              </a:ext>
            </a:extLst>
          </p:cNvPr>
          <p:cNvSpPr txBox="1"/>
          <p:nvPr/>
        </p:nvSpPr>
        <p:spPr>
          <a:xfrm>
            <a:off x="848041" y="4416248"/>
            <a:ext cx="598241"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8</a:t>
            </a:r>
          </a:p>
        </p:txBody>
      </p:sp>
      <p:sp>
        <p:nvSpPr>
          <p:cNvPr id="60" name="Subtitle 2">
            <a:extLst>
              <a:ext uri="{FF2B5EF4-FFF2-40B4-BE49-F238E27FC236}">
                <a16:creationId xmlns:a16="http://schemas.microsoft.com/office/drawing/2014/main" id="{78BB6741-C497-41F3-B73C-75648900905E}"/>
              </a:ext>
            </a:extLst>
          </p:cNvPr>
          <p:cNvSpPr txBox="1">
            <a:spLocks/>
          </p:cNvSpPr>
          <p:nvPr/>
        </p:nvSpPr>
        <p:spPr>
          <a:xfrm>
            <a:off x="3777801" y="5454975"/>
            <a:ext cx="6113043" cy="48445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95"/>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 </a:t>
            </a:r>
            <a:r>
              <a:rPr lang="en-US" sz="1063" dirty="0" err="1">
                <a:solidFill>
                  <a:schemeClr val="tx1"/>
                </a:solidFill>
                <a:latin typeface="+mn-lt"/>
                <a:ea typeface="Open Sans Light" panose="020B0306030504020204" pitchFamily="34" charset="0"/>
                <a:cs typeface="Open Sans Light" panose="020B0306030504020204" pitchFamily="34" charset="0"/>
              </a:rPr>
              <a:t>eiusmod</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tempor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incididunt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ut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labore</a:t>
            </a:r>
            <a:r>
              <a:rPr lang="en-US" sz="1063" dirty="0">
                <a:solidFill>
                  <a:schemeClr val="tx1"/>
                </a:solidFill>
                <a:latin typeface="+mn-lt"/>
                <a:ea typeface="Open Sans Light" panose="020B0306030504020204" pitchFamily="34" charset="0"/>
                <a:cs typeface="Open Sans Light" panose="020B0306030504020204" pitchFamily="34" charset="0"/>
              </a:rPr>
              <a:t> et dolore magna </a:t>
            </a:r>
            <a:r>
              <a:rPr lang="en-US" sz="1063" dirty="0" err="1">
                <a:solidFill>
                  <a:schemeClr val="tx1"/>
                </a:solidFill>
                <a:latin typeface="+mn-lt"/>
              </a:rPr>
              <a:t>aliqua</a:t>
            </a:r>
            <a:r>
              <a:rPr lang="en-US" sz="1063" dirty="0">
                <a:solidFill>
                  <a:schemeClr val="tx1"/>
                </a:solidFill>
                <a:latin typeface="+mn-lt"/>
              </a:rPr>
              <a:t>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a:t>
            </a:r>
          </a:p>
        </p:txBody>
      </p:sp>
      <p:sp>
        <p:nvSpPr>
          <p:cNvPr id="61" name="TextBox 60">
            <a:extLst>
              <a:ext uri="{FF2B5EF4-FFF2-40B4-BE49-F238E27FC236}">
                <a16:creationId xmlns:a16="http://schemas.microsoft.com/office/drawing/2014/main" id="{10398D48-87EA-4268-AE73-48EB06E258FC}"/>
              </a:ext>
            </a:extLst>
          </p:cNvPr>
          <p:cNvSpPr txBox="1"/>
          <p:nvPr/>
        </p:nvSpPr>
        <p:spPr>
          <a:xfrm>
            <a:off x="6626773" y="2008147"/>
            <a:ext cx="835485" cy="283154"/>
          </a:xfrm>
          <a:prstGeom prst="rect">
            <a:avLst/>
          </a:prstGeom>
          <a:noFill/>
        </p:spPr>
        <p:txBody>
          <a:bodyPr wrap="none" rtlCol="0" anchor="ctr" anchorCtr="0">
            <a:spAutoFit/>
          </a:bodyPr>
          <a:lstStyle/>
          <a:p>
            <a:r>
              <a:rPr lang="en-US" sz="1240" b="1" dirty="0">
                <a:solidFill>
                  <a:schemeClr val="bg1"/>
                </a:solidFill>
                <a:ea typeface="League Spartan" charset="0"/>
                <a:cs typeface="Poppins" pitchFamily="2" charset="77"/>
              </a:rPr>
              <a:t>LABEL 01</a:t>
            </a:r>
          </a:p>
        </p:txBody>
      </p:sp>
      <p:sp>
        <p:nvSpPr>
          <p:cNvPr id="62" name="Subtitle 2">
            <a:extLst>
              <a:ext uri="{FF2B5EF4-FFF2-40B4-BE49-F238E27FC236}">
                <a16:creationId xmlns:a16="http://schemas.microsoft.com/office/drawing/2014/main" id="{59AC76ED-8E7D-4976-8CB1-F83865339648}"/>
              </a:ext>
            </a:extLst>
          </p:cNvPr>
          <p:cNvSpPr txBox="1">
            <a:spLocks/>
          </p:cNvSpPr>
          <p:nvPr/>
        </p:nvSpPr>
        <p:spPr>
          <a:xfrm>
            <a:off x="6628639" y="2223698"/>
            <a:ext cx="2124177" cy="39737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975" dirty="0">
                <a:solidFill>
                  <a:schemeClr val="bg1"/>
                </a:solidFill>
                <a:latin typeface="+mn-lt"/>
                <a:ea typeface="Lato Light" panose="020F0502020204030203" pitchFamily="34" charset="0"/>
                <a:cs typeface="Mukta ExtraLight" panose="020B0000000000000000" pitchFamily="34" charset="77"/>
              </a:rPr>
              <a:t>Lorem ipsum dolor sit amet vule voux</a:t>
            </a:r>
            <a:endParaRPr lang="en-US" sz="975" dirty="0">
              <a:solidFill>
                <a:schemeClr val="bg1"/>
              </a:solidFill>
              <a:latin typeface="+mn-lt"/>
              <a:ea typeface="Lato Light" panose="020F0502020204030203" pitchFamily="34" charset="0"/>
              <a:cs typeface="Mukta ExtraLight" panose="020B0000000000000000" pitchFamily="34" charset="77"/>
            </a:endParaRPr>
          </a:p>
        </p:txBody>
      </p:sp>
      <p:sp>
        <p:nvSpPr>
          <p:cNvPr id="63" name="TextBox 62">
            <a:extLst>
              <a:ext uri="{FF2B5EF4-FFF2-40B4-BE49-F238E27FC236}">
                <a16:creationId xmlns:a16="http://schemas.microsoft.com/office/drawing/2014/main" id="{81B9B2F9-8F65-438B-82C7-F879ECE2F9D6}"/>
              </a:ext>
            </a:extLst>
          </p:cNvPr>
          <p:cNvSpPr txBox="1"/>
          <p:nvPr/>
        </p:nvSpPr>
        <p:spPr>
          <a:xfrm>
            <a:off x="7716143" y="2967324"/>
            <a:ext cx="864339" cy="283154"/>
          </a:xfrm>
          <a:prstGeom prst="rect">
            <a:avLst/>
          </a:prstGeom>
          <a:noFill/>
        </p:spPr>
        <p:txBody>
          <a:bodyPr wrap="none" rtlCol="0" anchor="ctr" anchorCtr="0">
            <a:spAutoFit/>
          </a:bodyPr>
          <a:lstStyle/>
          <a:p>
            <a:r>
              <a:rPr lang="en-US" sz="1240" b="1" dirty="0">
                <a:solidFill>
                  <a:schemeClr val="bg1"/>
                </a:solidFill>
                <a:ea typeface="League Spartan" charset="0"/>
                <a:cs typeface="Poppins" pitchFamily="2" charset="77"/>
              </a:rPr>
              <a:t>LABEL 02</a:t>
            </a:r>
          </a:p>
        </p:txBody>
      </p:sp>
      <p:sp>
        <p:nvSpPr>
          <p:cNvPr id="64" name="Subtitle 2">
            <a:extLst>
              <a:ext uri="{FF2B5EF4-FFF2-40B4-BE49-F238E27FC236}">
                <a16:creationId xmlns:a16="http://schemas.microsoft.com/office/drawing/2014/main" id="{4DB08BA8-4B0F-4935-9BC3-2797E8B26C1E}"/>
              </a:ext>
            </a:extLst>
          </p:cNvPr>
          <p:cNvSpPr txBox="1">
            <a:spLocks/>
          </p:cNvSpPr>
          <p:nvPr/>
        </p:nvSpPr>
        <p:spPr>
          <a:xfrm>
            <a:off x="7718010" y="3182875"/>
            <a:ext cx="2124177" cy="39737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975" dirty="0">
                <a:solidFill>
                  <a:schemeClr val="bg1"/>
                </a:solidFill>
                <a:latin typeface="+mn-lt"/>
                <a:ea typeface="Lato Light" panose="020F0502020204030203" pitchFamily="34" charset="0"/>
                <a:cs typeface="Mukta ExtraLight" panose="020B0000000000000000" pitchFamily="34" charset="77"/>
              </a:rPr>
              <a:t>Lorem ipsum dolor sit amet vule voux</a:t>
            </a:r>
            <a:endParaRPr lang="en-US" sz="975" dirty="0">
              <a:solidFill>
                <a:schemeClr val="bg1"/>
              </a:solidFill>
              <a:latin typeface="+mn-lt"/>
              <a:ea typeface="Lato Light" panose="020F0502020204030203" pitchFamily="34" charset="0"/>
              <a:cs typeface="Mukta ExtraLight" panose="020B0000000000000000" pitchFamily="34" charset="77"/>
            </a:endParaRPr>
          </a:p>
        </p:txBody>
      </p:sp>
      <p:sp>
        <p:nvSpPr>
          <p:cNvPr id="65" name="TextBox 64">
            <a:extLst>
              <a:ext uri="{FF2B5EF4-FFF2-40B4-BE49-F238E27FC236}">
                <a16:creationId xmlns:a16="http://schemas.microsoft.com/office/drawing/2014/main" id="{12EEE362-E4F2-4EC7-B84D-C5BE693B5B16}"/>
              </a:ext>
            </a:extLst>
          </p:cNvPr>
          <p:cNvSpPr txBox="1"/>
          <p:nvPr/>
        </p:nvSpPr>
        <p:spPr>
          <a:xfrm>
            <a:off x="2123926" y="3707800"/>
            <a:ext cx="865943" cy="283154"/>
          </a:xfrm>
          <a:prstGeom prst="rect">
            <a:avLst/>
          </a:prstGeom>
          <a:noFill/>
        </p:spPr>
        <p:txBody>
          <a:bodyPr wrap="none" rtlCol="0" anchor="ctr" anchorCtr="0">
            <a:spAutoFit/>
          </a:bodyPr>
          <a:lstStyle/>
          <a:p>
            <a:r>
              <a:rPr lang="en-US" sz="1240" b="1" dirty="0">
                <a:solidFill>
                  <a:schemeClr val="bg1"/>
                </a:solidFill>
                <a:ea typeface="League Spartan" charset="0"/>
                <a:cs typeface="Poppins" pitchFamily="2" charset="77"/>
              </a:rPr>
              <a:t>LABEL 03</a:t>
            </a:r>
          </a:p>
        </p:txBody>
      </p:sp>
      <p:sp>
        <p:nvSpPr>
          <p:cNvPr id="66" name="Subtitle 2">
            <a:extLst>
              <a:ext uri="{FF2B5EF4-FFF2-40B4-BE49-F238E27FC236}">
                <a16:creationId xmlns:a16="http://schemas.microsoft.com/office/drawing/2014/main" id="{3F102401-604E-4A7A-89E2-F4255B00568B}"/>
              </a:ext>
            </a:extLst>
          </p:cNvPr>
          <p:cNvSpPr txBox="1">
            <a:spLocks/>
          </p:cNvSpPr>
          <p:nvPr/>
        </p:nvSpPr>
        <p:spPr>
          <a:xfrm>
            <a:off x="2125792" y="3923350"/>
            <a:ext cx="2124177" cy="39737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975" dirty="0">
                <a:solidFill>
                  <a:schemeClr val="bg1"/>
                </a:solidFill>
                <a:latin typeface="+mn-lt"/>
                <a:ea typeface="Lato Light" panose="020F0502020204030203" pitchFamily="34" charset="0"/>
                <a:cs typeface="Mukta ExtraLight" panose="020B0000000000000000" pitchFamily="34" charset="77"/>
              </a:rPr>
              <a:t>Lorem ipsum dolor sit amet vule voux</a:t>
            </a:r>
            <a:endParaRPr lang="en-US" sz="975" dirty="0">
              <a:solidFill>
                <a:schemeClr val="bg1"/>
              </a:solidFill>
              <a:latin typeface="+mn-lt"/>
              <a:ea typeface="Lato Light" panose="020F0502020204030203" pitchFamily="34" charset="0"/>
              <a:cs typeface="Mukta ExtraLight" panose="020B0000000000000000" pitchFamily="34" charset="77"/>
            </a:endParaRPr>
          </a:p>
        </p:txBody>
      </p:sp>
      <p:sp>
        <p:nvSpPr>
          <p:cNvPr id="67" name="Rectangle 66">
            <a:extLst>
              <a:ext uri="{FF2B5EF4-FFF2-40B4-BE49-F238E27FC236}">
                <a16:creationId xmlns:a16="http://schemas.microsoft.com/office/drawing/2014/main" id="{BABD9ED4-881F-4368-8E43-99454A59D69E}"/>
              </a:ext>
            </a:extLst>
          </p:cNvPr>
          <p:cNvSpPr/>
          <p:nvPr/>
        </p:nvSpPr>
        <p:spPr>
          <a:xfrm>
            <a:off x="751942" y="5297638"/>
            <a:ext cx="1913851" cy="908784"/>
          </a:xfrm>
          <a:prstGeom prst="rect">
            <a:avLst/>
          </a:prstGeom>
          <a:solidFill>
            <a:schemeClr val="bg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68" name="Rectangle 67">
            <a:extLst>
              <a:ext uri="{FF2B5EF4-FFF2-40B4-BE49-F238E27FC236}">
                <a16:creationId xmlns:a16="http://schemas.microsoft.com/office/drawing/2014/main" id="{012070D8-AF2A-4DB2-8239-AC1F14D11C91}"/>
              </a:ext>
            </a:extLst>
          </p:cNvPr>
          <p:cNvSpPr>
            <a:spLocks noChangeAspect="1"/>
          </p:cNvSpPr>
          <p:nvPr/>
        </p:nvSpPr>
        <p:spPr>
          <a:xfrm>
            <a:off x="829119" y="5401577"/>
            <a:ext cx="202548" cy="202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89" dirty="0"/>
          </a:p>
        </p:txBody>
      </p:sp>
      <p:sp>
        <p:nvSpPr>
          <p:cNvPr id="69" name="Rectangle 68">
            <a:extLst>
              <a:ext uri="{FF2B5EF4-FFF2-40B4-BE49-F238E27FC236}">
                <a16:creationId xmlns:a16="http://schemas.microsoft.com/office/drawing/2014/main" id="{968EB2A5-9B1D-448A-B67C-6FD0B2E4AC52}"/>
              </a:ext>
            </a:extLst>
          </p:cNvPr>
          <p:cNvSpPr>
            <a:spLocks noChangeAspect="1"/>
          </p:cNvSpPr>
          <p:nvPr/>
        </p:nvSpPr>
        <p:spPr>
          <a:xfrm>
            <a:off x="829119" y="5650691"/>
            <a:ext cx="202548" cy="2025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89" dirty="0"/>
          </a:p>
        </p:txBody>
      </p:sp>
      <p:sp>
        <p:nvSpPr>
          <p:cNvPr id="70" name="Rectangle 69">
            <a:extLst>
              <a:ext uri="{FF2B5EF4-FFF2-40B4-BE49-F238E27FC236}">
                <a16:creationId xmlns:a16="http://schemas.microsoft.com/office/drawing/2014/main" id="{8BAE16C1-8FCF-40A2-ACB9-E7C3C1CDF6CF}"/>
              </a:ext>
            </a:extLst>
          </p:cNvPr>
          <p:cNvSpPr>
            <a:spLocks noChangeAspect="1"/>
          </p:cNvSpPr>
          <p:nvPr/>
        </p:nvSpPr>
        <p:spPr>
          <a:xfrm>
            <a:off x="829119" y="5899805"/>
            <a:ext cx="202548" cy="2025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89" dirty="0"/>
          </a:p>
        </p:txBody>
      </p:sp>
      <p:sp>
        <p:nvSpPr>
          <p:cNvPr id="71" name="TextBox 70">
            <a:extLst>
              <a:ext uri="{FF2B5EF4-FFF2-40B4-BE49-F238E27FC236}">
                <a16:creationId xmlns:a16="http://schemas.microsoft.com/office/drawing/2014/main" id="{CA0E91E8-9239-4BE7-95DB-6146AD0CA16B}"/>
              </a:ext>
            </a:extLst>
          </p:cNvPr>
          <p:cNvSpPr txBox="1"/>
          <p:nvPr/>
        </p:nvSpPr>
        <p:spPr>
          <a:xfrm>
            <a:off x="1108845" y="5368038"/>
            <a:ext cx="891591" cy="269626"/>
          </a:xfrm>
          <a:prstGeom prst="rect">
            <a:avLst/>
          </a:prstGeom>
          <a:noFill/>
        </p:spPr>
        <p:txBody>
          <a:bodyPr wrap="none" rtlCol="0" anchor="ctr">
            <a:spAutoFit/>
          </a:bodyPr>
          <a:lstStyle/>
          <a:p>
            <a:r>
              <a:rPr lang="en-US" sz="1152" dirty="0">
                <a:solidFill>
                  <a:schemeClr val="tx2"/>
                </a:solidFill>
                <a:cs typeface="Poppins ExtraLight" pitchFamily="2" charset="77"/>
              </a:rPr>
              <a:t>Completed</a:t>
            </a:r>
          </a:p>
        </p:txBody>
      </p:sp>
      <p:sp>
        <p:nvSpPr>
          <p:cNvPr id="72" name="TextBox 71">
            <a:extLst>
              <a:ext uri="{FF2B5EF4-FFF2-40B4-BE49-F238E27FC236}">
                <a16:creationId xmlns:a16="http://schemas.microsoft.com/office/drawing/2014/main" id="{2C0EF10D-FE9F-4272-AC52-D592D60BD434}"/>
              </a:ext>
            </a:extLst>
          </p:cNvPr>
          <p:cNvSpPr txBox="1"/>
          <p:nvPr/>
        </p:nvSpPr>
        <p:spPr>
          <a:xfrm>
            <a:off x="1108845" y="5619583"/>
            <a:ext cx="941283" cy="269626"/>
          </a:xfrm>
          <a:prstGeom prst="rect">
            <a:avLst/>
          </a:prstGeom>
          <a:noFill/>
        </p:spPr>
        <p:txBody>
          <a:bodyPr wrap="none" rtlCol="0" anchor="ctr">
            <a:spAutoFit/>
          </a:bodyPr>
          <a:lstStyle/>
          <a:p>
            <a:r>
              <a:rPr lang="en-US" sz="1152" dirty="0">
                <a:solidFill>
                  <a:schemeClr val="tx2"/>
                </a:solidFill>
                <a:cs typeface="Poppins ExtraLight" pitchFamily="2" charset="77"/>
              </a:rPr>
              <a:t>In Progress</a:t>
            </a:r>
          </a:p>
        </p:txBody>
      </p:sp>
      <p:sp>
        <p:nvSpPr>
          <p:cNvPr id="73" name="TextBox 72">
            <a:extLst>
              <a:ext uri="{FF2B5EF4-FFF2-40B4-BE49-F238E27FC236}">
                <a16:creationId xmlns:a16="http://schemas.microsoft.com/office/drawing/2014/main" id="{8D093867-078E-497E-8D86-4DA33EBF919D}"/>
              </a:ext>
            </a:extLst>
          </p:cNvPr>
          <p:cNvSpPr txBox="1"/>
          <p:nvPr/>
        </p:nvSpPr>
        <p:spPr>
          <a:xfrm>
            <a:off x="1108845" y="5864833"/>
            <a:ext cx="715260" cy="269626"/>
          </a:xfrm>
          <a:prstGeom prst="rect">
            <a:avLst/>
          </a:prstGeom>
          <a:noFill/>
        </p:spPr>
        <p:txBody>
          <a:bodyPr wrap="none" rtlCol="0" anchor="ctr">
            <a:spAutoFit/>
          </a:bodyPr>
          <a:lstStyle/>
          <a:p>
            <a:r>
              <a:rPr lang="en-US" sz="1152" dirty="0">
                <a:solidFill>
                  <a:schemeClr val="tx2"/>
                </a:solidFill>
                <a:cs typeface="Poppins ExtraLight" pitchFamily="2" charset="77"/>
              </a:rPr>
              <a:t>Pending</a:t>
            </a:r>
          </a:p>
        </p:txBody>
      </p:sp>
    </p:spTree>
    <p:extLst>
      <p:ext uri="{BB962C8B-B14F-4D97-AF65-F5344CB8AC3E}">
        <p14:creationId xmlns:p14="http://schemas.microsoft.com/office/powerpoint/2010/main" val="339754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DBC3B5-913D-4082-BE0C-BF9665922BF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6995CA6-72E8-4B39-9C19-E0FB2ACA365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3AB2D5B-3D1E-4B6F-AC4E-58F111557A6E}"/>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CCB483BD-E036-4465-9E74-2A13FCF72CFC}"/>
              </a:ext>
            </a:extLst>
          </p:cNvPr>
          <p:cNvSpPr>
            <a:spLocks noGrp="1"/>
          </p:cNvSpPr>
          <p:nvPr>
            <p:ph type="title"/>
          </p:nvPr>
        </p:nvSpPr>
        <p:spPr/>
        <p:txBody>
          <a:bodyPr/>
          <a:lstStyle/>
          <a:p>
            <a:r>
              <a:rPr lang="en-ZA" dirty="0"/>
              <a:t>Two Halves of the Year GANTT Chart</a:t>
            </a:r>
          </a:p>
        </p:txBody>
      </p:sp>
      <p:sp>
        <p:nvSpPr>
          <p:cNvPr id="6" name="Text Placeholder 5">
            <a:extLst>
              <a:ext uri="{FF2B5EF4-FFF2-40B4-BE49-F238E27FC236}">
                <a16:creationId xmlns:a16="http://schemas.microsoft.com/office/drawing/2014/main" id="{70FABA88-8F9B-4A5C-B925-72E8142EF1CD}"/>
              </a:ext>
            </a:extLst>
          </p:cNvPr>
          <p:cNvSpPr>
            <a:spLocks noGrp="1"/>
          </p:cNvSpPr>
          <p:nvPr>
            <p:ph type="body" sz="quarter" idx="13"/>
          </p:nvPr>
        </p:nvSpPr>
        <p:spPr/>
        <p:txBody>
          <a:bodyPr/>
          <a:lstStyle/>
          <a:p>
            <a:endParaRPr lang="en-ZA"/>
          </a:p>
        </p:txBody>
      </p:sp>
      <p:graphicFrame>
        <p:nvGraphicFramePr>
          <p:cNvPr id="7" name="Content Placeholder 12">
            <a:extLst>
              <a:ext uri="{FF2B5EF4-FFF2-40B4-BE49-F238E27FC236}">
                <a16:creationId xmlns:a16="http://schemas.microsoft.com/office/drawing/2014/main" id="{41A932E2-AB82-4559-8DF9-7C84B81AEFCB}"/>
              </a:ext>
            </a:extLst>
          </p:cNvPr>
          <p:cNvGraphicFramePr>
            <a:graphicFrameLocks/>
          </p:cNvGraphicFramePr>
          <p:nvPr>
            <p:extLst>
              <p:ext uri="{D42A27DB-BD31-4B8C-83A1-F6EECF244321}">
                <p14:modId xmlns:p14="http://schemas.microsoft.com/office/powerpoint/2010/main" val="2792740085"/>
              </p:ext>
            </p:extLst>
          </p:nvPr>
        </p:nvGraphicFramePr>
        <p:xfrm>
          <a:off x="909425" y="1725378"/>
          <a:ext cx="9720476" cy="3890464"/>
        </p:xfrm>
        <a:graphic>
          <a:graphicData uri="http://schemas.openxmlformats.org/drawingml/2006/table">
            <a:tbl>
              <a:tblPr firstRow="1" bandRow="1">
                <a:tableStyleId>{00A15C55-8517-42AA-B614-E9B94910E393}</a:tableStyleId>
              </a:tblPr>
              <a:tblGrid>
                <a:gridCol w="3357524">
                  <a:extLst>
                    <a:ext uri="{9D8B030D-6E8A-4147-A177-3AD203B41FA5}">
                      <a16:colId xmlns:a16="http://schemas.microsoft.com/office/drawing/2014/main" val="20000"/>
                    </a:ext>
                  </a:extLst>
                </a:gridCol>
                <a:gridCol w="530246">
                  <a:extLst>
                    <a:ext uri="{9D8B030D-6E8A-4147-A177-3AD203B41FA5}">
                      <a16:colId xmlns:a16="http://schemas.microsoft.com/office/drawing/2014/main" val="20001"/>
                    </a:ext>
                  </a:extLst>
                </a:gridCol>
                <a:gridCol w="530246">
                  <a:extLst>
                    <a:ext uri="{9D8B030D-6E8A-4147-A177-3AD203B41FA5}">
                      <a16:colId xmlns:a16="http://schemas.microsoft.com/office/drawing/2014/main" val="20002"/>
                    </a:ext>
                  </a:extLst>
                </a:gridCol>
                <a:gridCol w="530246">
                  <a:extLst>
                    <a:ext uri="{9D8B030D-6E8A-4147-A177-3AD203B41FA5}">
                      <a16:colId xmlns:a16="http://schemas.microsoft.com/office/drawing/2014/main" val="20003"/>
                    </a:ext>
                  </a:extLst>
                </a:gridCol>
                <a:gridCol w="530246">
                  <a:extLst>
                    <a:ext uri="{9D8B030D-6E8A-4147-A177-3AD203B41FA5}">
                      <a16:colId xmlns:a16="http://schemas.microsoft.com/office/drawing/2014/main" val="20004"/>
                    </a:ext>
                  </a:extLst>
                </a:gridCol>
                <a:gridCol w="530246">
                  <a:extLst>
                    <a:ext uri="{9D8B030D-6E8A-4147-A177-3AD203B41FA5}">
                      <a16:colId xmlns:a16="http://schemas.microsoft.com/office/drawing/2014/main" val="20005"/>
                    </a:ext>
                  </a:extLst>
                </a:gridCol>
                <a:gridCol w="530246">
                  <a:extLst>
                    <a:ext uri="{9D8B030D-6E8A-4147-A177-3AD203B41FA5}">
                      <a16:colId xmlns:a16="http://schemas.microsoft.com/office/drawing/2014/main" val="20006"/>
                    </a:ext>
                  </a:extLst>
                </a:gridCol>
                <a:gridCol w="530246">
                  <a:extLst>
                    <a:ext uri="{9D8B030D-6E8A-4147-A177-3AD203B41FA5}">
                      <a16:colId xmlns:a16="http://schemas.microsoft.com/office/drawing/2014/main" val="20007"/>
                    </a:ext>
                  </a:extLst>
                </a:gridCol>
                <a:gridCol w="530246">
                  <a:extLst>
                    <a:ext uri="{9D8B030D-6E8A-4147-A177-3AD203B41FA5}">
                      <a16:colId xmlns:a16="http://schemas.microsoft.com/office/drawing/2014/main" val="20008"/>
                    </a:ext>
                  </a:extLst>
                </a:gridCol>
                <a:gridCol w="530246">
                  <a:extLst>
                    <a:ext uri="{9D8B030D-6E8A-4147-A177-3AD203B41FA5}">
                      <a16:colId xmlns:a16="http://schemas.microsoft.com/office/drawing/2014/main" val="20009"/>
                    </a:ext>
                  </a:extLst>
                </a:gridCol>
                <a:gridCol w="530246">
                  <a:extLst>
                    <a:ext uri="{9D8B030D-6E8A-4147-A177-3AD203B41FA5}">
                      <a16:colId xmlns:a16="http://schemas.microsoft.com/office/drawing/2014/main" val="20010"/>
                    </a:ext>
                  </a:extLst>
                </a:gridCol>
                <a:gridCol w="530246">
                  <a:extLst>
                    <a:ext uri="{9D8B030D-6E8A-4147-A177-3AD203B41FA5}">
                      <a16:colId xmlns:a16="http://schemas.microsoft.com/office/drawing/2014/main" val="20011"/>
                    </a:ext>
                  </a:extLst>
                </a:gridCol>
                <a:gridCol w="530246">
                  <a:extLst>
                    <a:ext uri="{9D8B030D-6E8A-4147-A177-3AD203B41FA5}">
                      <a16:colId xmlns:a16="http://schemas.microsoft.com/office/drawing/2014/main" val="20012"/>
                    </a:ext>
                  </a:extLst>
                </a:gridCol>
              </a:tblGrid>
              <a:tr h="514890">
                <a:tc rowSpan="2">
                  <a:txBody>
                    <a:bodyPr/>
                    <a:lstStyle/>
                    <a:p>
                      <a:r>
                        <a:rPr lang="en-US" sz="1400" dirty="0"/>
                        <a:t>PLANS FOR THIS YEAR</a:t>
                      </a:r>
                      <a:endParaRPr lang="uk-UA" sz="1400" b="1" i="0" dirty="0">
                        <a:solidFill>
                          <a:srgbClr val="FFFFFF"/>
                        </a:solidFill>
                        <a:latin typeface="+mn-lt"/>
                        <a:ea typeface="Roboto" panose="02000000000000000000" pitchFamily="2" charset="0"/>
                      </a:endParaRPr>
                    </a:p>
                  </a:txBody>
                  <a:tcPr marL="107951" marR="107951" marT="40499" marB="40499" anchor="ctr"/>
                </a:tc>
                <a:tc gridSpan="6">
                  <a:txBody>
                    <a:bodyPr/>
                    <a:lstStyle/>
                    <a:p>
                      <a:pPr algn="ctr"/>
                      <a:r>
                        <a:rPr lang="en-US" sz="1400" kern="1200" dirty="0"/>
                        <a:t>1</a:t>
                      </a:r>
                      <a:r>
                        <a:rPr lang="en-US" sz="1400" kern="1200" baseline="30000" dirty="0"/>
                        <a:t>ST</a:t>
                      </a:r>
                      <a:r>
                        <a:rPr lang="en-US" sz="1400" kern="1200" dirty="0"/>
                        <a:t> HALF</a:t>
                      </a:r>
                      <a:endParaRPr lang="uk-UA" sz="1400" b="1" i="0" kern="1200" dirty="0">
                        <a:solidFill>
                          <a:srgbClr val="FFFFFF"/>
                        </a:solidFill>
                        <a:latin typeface="+mn-lt"/>
                        <a:ea typeface="Roboto" panose="02000000000000000000" pitchFamily="2" charset="0"/>
                        <a:cs typeface="+mn-cs"/>
                      </a:endParaRPr>
                    </a:p>
                  </a:txBody>
                  <a:tcPr marL="107951" marR="107951" marT="40499" marB="40499" anchor="ctr"/>
                </a:tc>
                <a:tc hMerge="1">
                  <a:txBody>
                    <a:bodyPr/>
                    <a:lstStyle/>
                    <a:p>
                      <a:endParaRPr lang="uk-UA" sz="1200" dirty="0">
                        <a:solidFill>
                          <a:srgbClr val="FFFFFF"/>
                        </a:solidFill>
                      </a:endParaRPr>
                    </a:p>
                  </a:txBody>
                  <a:tcPr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uk-UA" sz="1200" dirty="0">
                        <a:solidFill>
                          <a:srgbClr val="FFFFFF"/>
                        </a:solidFill>
                      </a:endParaRPr>
                    </a:p>
                  </a:txBody>
                  <a:tcPr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uk-UA" sz="1200" dirty="0">
                        <a:solidFill>
                          <a:srgbClr val="FFFFFF"/>
                        </a:solidFill>
                      </a:endParaRPr>
                    </a:p>
                  </a:txBody>
                  <a:tcPr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uk-UA" sz="1200" dirty="0">
                        <a:solidFill>
                          <a:srgbClr val="FFFFFF"/>
                        </a:solidFill>
                      </a:endParaRPr>
                    </a:p>
                  </a:txBody>
                  <a:tcPr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uk-UA" sz="1200" dirty="0">
                        <a:solidFill>
                          <a:srgbClr val="FFFFFF"/>
                        </a:solidFill>
                      </a:endParaRPr>
                    </a:p>
                  </a:txBody>
                  <a:tcPr vert="vert270" anchor="ctr">
                    <a:lnL w="31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gridSpan="6">
                  <a:txBody>
                    <a:bodyPr/>
                    <a:lstStyle/>
                    <a:p>
                      <a:pPr algn="ctr"/>
                      <a:r>
                        <a:rPr lang="en-US" sz="1400" kern="1200" dirty="0"/>
                        <a:t>2</a:t>
                      </a:r>
                      <a:r>
                        <a:rPr lang="en-US" sz="1400" kern="1200" baseline="30000" dirty="0"/>
                        <a:t>DN</a:t>
                      </a:r>
                      <a:r>
                        <a:rPr lang="en-US" sz="1400" kern="1200" dirty="0"/>
                        <a:t> HALF</a:t>
                      </a:r>
                      <a:endParaRPr lang="uk-UA" sz="1400" b="1" i="0" kern="1200" dirty="0">
                        <a:solidFill>
                          <a:srgbClr val="FFFFFF"/>
                        </a:solidFill>
                        <a:latin typeface="+mn-lt"/>
                        <a:ea typeface="Roboto" panose="02000000000000000000" pitchFamily="2" charset="0"/>
                        <a:cs typeface="+mn-cs"/>
                      </a:endParaRPr>
                    </a:p>
                  </a:txBody>
                  <a:tcPr marL="107951" marR="107951" marT="40499" marB="40499" anchor="ctr"/>
                </a:tc>
                <a:tc hMerge="1">
                  <a:txBody>
                    <a:bodyPr/>
                    <a:lstStyle/>
                    <a:p>
                      <a:endParaRPr lang="uk-UA" sz="1200" dirty="0">
                        <a:solidFill>
                          <a:srgbClr val="FFFFFF"/>
                        </a:solidFill>
                      </a:endParaRPr>
                    </a:p>
                  </a:txBody>
                  <a:tcPr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uk-UA" sz="1200" dirty="0">
                        <a:solidFill>
                          <a:srgbClr val="FFFFFF"/>
                        </a:solidFill>
                      </a:endParaRPr>
                    </a:p>
                  </a:txBody>
                  <a:tcPr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solidFill>
                  </a:tcPr>
                </a:tc>
                <a:tc hMerge="1">
                  <a:txBody>
                    <a:bodyPr/>
                    <a:lstStyle/>
                    <a:p>
                      <a:endParaRPr lang="uk-UA" sz="1200" dirty="0">
                        <a:solidFill>
                          <a:srgbClr val="FFFFFF"/>
                        </a:solidFill>
                      </a:endParaRPr>
                    </a:p>
                  </a:txBody>
                  <a:tcPr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uk-UA" sz="1200" dirty="0">
                        <a:solidFill>
                          <a:srgbClr val="FFFFFF"/>
                        </a:solidFill>
                      </a:endParaRPr>
                    </a:p>
                  </a:txBody>
                  <a:tcPr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uk-UA" sz="1200" dirty="0">
                        <a:solidFill>
                          <a:srgbClr val="FFFFFF"/>
                        </a:solidFill>
                      </a:endParaRPr>
                    </a:p>
                  </a:txBody>
                  <a:tcPr vert="vert270" anchor="ctr">
                    <a:lnL w="31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661322">
                <a:tc vMerge="1">
                  <a:txBody>
                    <a:bodyPr/>
                    <a:lstStyle/>
                    <a:p>
                      <a:endParaRPr lang="uk-UA" sz="1200" dirty="0">
                        <a:solidFill>
                          <a:srgbClr val="FFFFFF"/>
                        </a:solidFill>
                      </a:endParaRPr>
                    </a:p>
                  </a:txBody>
                  <a:tcPr vert="vert270" anchor="ctr">
                    <a:lnL w="285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400" dirty="0"/>
                        <a:t>JAN</a:t>
                      </a:r>
                      <a:endParaRPr lang="uk-UA" sz="1400" b="1" i="0" dirty="0">
                        <a:solidFill>
                          <a:srgbClr val="FFFFFF"/>
                        </a:solidFill>
                        <a:latin typeface="+mn-lt"/>
                        <a:ea typeface="Roboto" panose="02000000000000000000" pitchFamily="2" charset="0"/>
                      </a:endParaRPr>
                    </a:p>
                  </a:txBody>
                  <a:tcPr marL="107951" marR="107951" marT="40499" marB="40499" vert="vert270" anchor="ctr"/>
                </a:tc>
                <a:tc>
                  <a:txBody>
                    <a:bodyPr/>
                    <a:lstStyle/>
                    <a:p>
                      <a:pPr algn="ctr"/>
                      <a:r>
                        <a:rPr lang="en-US" sz="1400" dirty="0"/>
                        <a:t>FEB</a:t>
                      </a:r>
                      <a:endParaRPr lang="uk-UA" sz="1400" b="1" i="0" dirty="0">
                        <a:solidFill>
                          <a:srgbClr val="FFFFFF"/>
                        </a:solidFill>
                        <a:latin typeface="+mn-lt"/>
                        <a:ea typeface="Roboto" panose="02000000000000000000" pitchFamily="2" charset="0"/>
                      </a:endParaRPr>
                    </a:p>
                  </a:txBody>
                  <a:tcPr marL="107951" marR="107951" marT="40499" marB="40499" vert="vert270" anchor="ctr"/>
                </a:tc>
                <a:tc>
                  <a:txBody>
                    <a:bodyPr/>
                    <a:lstStyle/>
                    <a:p>
                      <a:pPr algn="ctr"/>
                      <a:r>
                        <a:rPr lang="en-US" sz="1400" dirty="0"/>
                        <a:t>MAR</a:t>
                      </a:r>
                      <a:endParaRPr lang="uk-UA" sz="1400" b="1" i="0" dirty="0">
                        <a:solidFill>
                          <a:srgbClr val="FFFFFF"/>
                        </a:solidFill>
                        <a:latin typeface="+mn-lt"/>
                        <a:ea typeface="Roboto" panose="02000000000000000000" pitchFamily="2" charset="0"/>
                      </a:endParaRPr>
                    </a:p>
                  </a:txBody>
                  <a:tcPr marL="107951" marR="107951" marT="40499" marB="40499" vert="vert270" anchor="ctr"/>
                </a:tc>
                <a:tc>
                  <a:txBody>
                    <a:bodyPr/>
                    <a:lstStyle/>
                    <a:p>
                      <a:pPr algn="ctr"/>
                      <a:r>
                        <a:rPr lang="en-US" sz="1400" dirty="0"/>
                        <a:t>APR</a:t>
                      </a:r>
                      <a:endParaRPr lang="uk-UA" sz="1400" b="1" i="0" dirty="0">
                        <a:solidFill>
                          <a:srgbClr val="FFFFFF"/>
                        </a:solidFill>
                        <a:latin typeface="+mn-lt"/>
                        <a:ea typeface="Roboto" panose="02000000000000000000" pitchFamily="2" charset="0"/>
                      </a:endParaRPr>
                    </a:p>
                  </a:txBody>
                  <a:tcPr marL="107951" marR="107951" marT="40499" marB="40499" vert="vert270" anchor="ctr"/>
                </a:tc>
                <a:tc>
                  <a:txBody>
                    <a:bodyPr/>
                    <a:lstStyle/>
                    <a:p>
                      <a:pPr algn="ctr"/>
                      <a:r>
                        <a:rPr lang="en-US" sz="1400" dirty="0"/>
                        <a:t>MAY</a:t>
                      </a:r>
                      <a:endParaRPr lang="uk-UA" sz="1400" b="1" i="0" dirty="0">
                        <a:solidFill>
                          <a:srgbClr val="FFFFFF"/>
                        </a:solidFill>
                        <a:latin typeface="+mn-lt"/>
                        <a:ea typeface="Roboto" panose="02000000000000000000" pitchFamily="2" charset="0"/>
                      </a:endParaRPr>
                    </a:p>
                  </a:txBody>
                  <a:tcPr marL="107951" marR="107951" marT="40499" marB="40499" vert="vert270" anchor="ctr"/>
                </a:tc>
                <a:tc>
                  <a:txBody>
                    <a:bodyPr/>
                    <a:lstStyle/>
                    <a:p>
                      <a:pPr algn="ctr"/>
                      <a:r>
                        <a:rPr lang="en-US" sz="1400" dirty="0"/>
                        <a:t>JUN</a:t>
                      </a:r>
                      <a:endParaRPr lang="uk-UA" sz="1400" b="1" i="0" dirty="0">
                        <a:solidFill>
                          <a:srgbClr val="FFFFFF"/>
                        </a:solidFill>
                        <a:latin typeface="+mn-lt"/>
                        <a:ea typeface="Roboto" panose="02000000000000000000" pitchFamily="2" charset="0"/>
                      </a:endParaRPr>
                    </a:p>
                  </a:txBody>
                  <a:tcPr marL="107951" marR="107951" marT="40499" marB="40499" vert="vert270" anchor="ctr"/>
                </a:tc>
                <a:tc>
                  <a:txBody>
                    <a:bodyPr/>
                    <a:lstStyle/>
                    <a:p>
                      <a:pPr algn="ctr"/>
                      <a:r>
                        <a:rPr lang="en-US" sz="1400" dirty="0"/>
                        <a:t>JUL</a:t>
                      </a:r>
                      <a:endParaRPr lang="uk-UA" sz="1400" b="1" i="0" dirty="0">
                        <a:solidFill>
                          <a:srgbClr val="FFFFFF"/>
                        </a:solidFill>
                        <a:latin typeface="+mn-lt"/>
                        <a:ea typeface="Roboto" panose="02000000000000000000" pitchFamily="2" charset="0"/>
                      </a:endParaRPr>
                    </a:p>
                  </a:txBody>
                  <a:tcPr marL="107951" marR="107951" marT="40499" marB="40499" vert="vert270" anchor="ctr"/>
                </a:tc>
                <a:tc>
                  <a:txBody>
                    <a:bodyPr/>
                    <a:lstStyle/>
                    <a:p>
                      <a:pPr algn="ctr"/>
                      <a:r>
                        <a:rPr lang="en-US" sz="1400" dirty="0"/>
                        <a:t>AUG</a:t>
                      </a:r>
                      <a:endParaRPr lang="uk-UA" sz="1400" b="1" i="0" dirty="0">
                        <a:solidFill>
                          <a:srgbClr val="FFFFFF"/>
                        </a:solidFill>
                        <a:latin typeface="+mn-lt"/>
                        <a:ea typeface="Roboto" panose="02000000000000000000" pitchFamily="2" charset="0"/>
                      </a:endParaRPr>
                    </a:p>
                  </a:txBody>
                  <a:tcPr marL="107951" marR="107951" marT="40499" marB="40499" vert="vert270" anchor="ctr"/>
                </a:tc>
                <a:tc>
                  <a:txBody>
                    <a:bodyPr/>
                    <a:lstStyle/>
                    <a:p>
                      <a:pPr algn="ctr"/>
                      <a:r>
                        <a:rPr lang="en-US" sz="1400" dirty="0"/>
                        <a:t>SEP</a:t>
                      </a:r>
                      <a:endParaRPr lang="uk-UA" sz="1400" b="1" i="0" dirty="0">
                        <a:solidFill>
                          <a:srgbClr val="FFFFFF"/>
                        </a:solidFill>
                        <a:latin typeface="+mn-lt"/>
                        <a:ea typeface="Roboto" panose="02000000000000000000" pitchFamily="2" charset="0"/>
                      </a:endParaRPr>
                    </a:p>
                  </a:txBody>
                  <a:tcPr marL="107951" marR="107951" marT="40499" marB="40499" vert="vert270" anchor="ctr"/>
                </a:tc>
                <a:tc>
                  <a:txBody>
                    <a:bodyPr/>
                    <a:lstStyle/>
                    <a:p>
                      <a:pPr algn="ctr"/>
                      <a:r>
                        <a:rPr lang="en-US" sz="1400" dirty="0"/>
                        <a:t>OCT</a:t>
                      </a:r>
                      <a:endParaRPr lang="uk-UA" sz="1400" b="1" i="0" dirty="0">
                        <a:solidFill>
                          <a:srgbClr val="FFFFFF"/>
                        </a:solidFill>
                        <a:latin typeface="+mn-lt"/>
                        <a:ea typeface="Roboto" panose="02000000000000000000" pitchFamily="2" charset="0"/>
                      </a:endParaRPr>
                    </a:p>
                  </a:txBody>
                  <a:tcPr marL="107951" marR="107951" marT="40499" marB="40499" vert="vert270" anchor="ctr"/>
                </a:tc>
                <a:tc>
                  <a:txBody>
                    <a:bodyPr/>
                    <a:lstStyle/>
                    <a:p>
                      <a:pPr algn="ctr"/>
                      <a:r>
                        <a:rPr lang="en-US" sz="1400" dirty="0"/>
                        <a:t>NOV</a:t>
                      </a:r>
                      <a:endParaRPr lang="uk-UA" sz="1400" b="1" i="0" dirty="0">
                        <a:solidFill>
                          <a:srgbClr val="FFFFFF"/>
                        </a:solidFill>
                        <a:latin typeface="+mn-lt"/>
                        <a:ea typeface="Roboto" panose="02000000000000000000" pitchFamily="2" charset="0"/>
                      </a:endParaRPr>
                    </a:p>
                  </a:txBody>
                  <a:tcPr marL="107951" marR="107951" marT="40499" marB="40499" vert="vert270" anchor="ctr"/>
                </a:tc>
                <a:tc>
                  <a:txBody>
                    <a:bodyPr/>
                    <a:lstStyle/>
                    <a:p>
                      <a:pPr algn="ctr"/>
                      <a:r>
                        <a:rPr lang="en-US" sz="1400" dirty="0"/>
                        <a:t>DEC</a:t>
                      </a:r>
                      <a:endParaRPr lang="uk-UA" sz="1400" b="1" i="0" dirty="0">
                        <a:solidFill>
                          <a:srgbClr val="FFFFFF"/>
                        </a:solidFill>
                        <a:latin typeface="+mn-lt"/>
                        <a:ea typeface="Roboto" panose="02000000000000000000" pitchFamily="2" charset="0"/>
                      </a:endParaRPr>
                    </a:p>
                  </a:txBody>
                  <a:tcPr marL="107951" marR="107951" marT="40499" marB="40499" vert="vert270" anchor="ctr"/>
                </a:tc>
                <a:extLst>
                  <a:ext uri="{0D108BD9-81ED-4DB2-BD59-A6C34878D82A}">
                    <a16:rowId xmlns:a16="http://schemas.microsoft.com/office/drawing/2014/main" val="10001"/>
                  </a:ext>
                </a:extLst>
              </a:tr>
              <a:tr h="467079">
                <a:tc>
                  <a:txBody>
                    <a:bodyPr/>
                    <a:lstStyle/>
                    <a:p>
                      <a:r>
                        <a:rPr lang="en-GB" sz="1100" dirty="0"/>
                        <a:t>Lorem ipsum </a:t>
                      </a:r>
                      <a:r>
                        <a:rPr lang="en-GB" sz="1100" dirty="0" err="1"/>
                        <a:t>dolor</a:t>
                      </a:r>
                      <a:r>
                        <a:rPr lang="en-GB" sz="1100" dirty="0"/>
                        <a:t> sit </a:t>
                      </a:r>
                      <a:r>
                        <a:rPr lang="en-GB" sz="1100" dirty="0" err="1"/>
                        <a:t>amet</a:t>
                      </a:r>
                      <a:r>
                        <a:rPr lang="en-GB" sz="1100" dirty="0"/>
                        <a:t>, </a:t>
                      </a:r>
                      <a:r>
                        <a:rPr lang="en-GB" sz="1100" dirty="0" err="1"/>
                        <a:t>consectetur</a:t>
                      </a:r>
                      <a:r>
                        <a:rPr lang="en-GB" sz="1100" dirty="0"/>
                        <a:t> </a:t>
                      </a:r>
                      <a:r>
                        <a:rPr lang="en-GB" sz="1100" dirty="0" err="1"/>
                        <a:t>adipiscing</a:t>
                      </a:r>
                      <a:r>
                        <a:rPr lang="en-GB" sz="1100" dirty="0"/>
                        <a:t> </a:t>
                      </a:r>
                      <a:r>
                        <a:rPr lang="en-GB" sz="1100" dirty="0" err="1"/>
                        <a:t>elit</a:t>
                      </a:r>
                      <a:r>
                        <a:rPr lang="en-GB" sz="1100" dirty="0"/>
                        <a:t>, </a:t>
                      </a:r>
                      <a:r>
                        <a:rPr lang="en-GB" sz="1100" dirty="0" err="1"/>
                        <a:t>sed</a:t>
                      </a:r>
                      <a:r>
                        <a:rPr lang="en-GB" sz="1100" dirty="0"/>
                        <a:t> do </a:t>
                      </a:r>
                      <a:r>
                        <a:rPr lang="en-GB" sz="1100" dirty="0" err="1"/>
                        <a:t>eiusmod</a:t>
                      </a:r>
                      <a:r>
                        <a:rPr lang="en-GB" sz="1100" dirty="0"/>
                        <a:t> </a:t>
                      </a:r>
                      <a:r>
                        <a:rPr lang="en-GB" sz="1100" dirty="0" err="1"/>
                        <a:t>tempor</a:t>
                      </a:r>
                      <a:r>
                        <a:rPr lang="en-GB" sz="1100" dirty="0"/>
                        <a:t> </a:t>
                      </a:r>
                      <a:r>
                        <a:rPr lang="en-GB" sz="1100" dirty="0" err="1"/>
                        <a:t>incididunt</a:t>
                      </a:r>
                      <a:r>
                        <a:rPr lang="en-GB" sz="1100" dirty="0"/>
                        <a:t> </a:t>
                      </a:r>
                      <a:r>
                        <a:rPr lang="en-GB" sz="1100" dirty="0" err="1"/>
                        <a:t>ut</a:t>
                      </a:r>
                      <a:r>
                        <a:rPr lang="en-GB" sz="1100" dirty="0"/>
                        <a:t> </a:t>
                      </a:r>
                      <a:r>
                        <a:rPr lang="en-GB" sz="1100" dirty="0" err="1"/>
                        <a:t>labore</a:t>
                      </a:r>
                      <a:r>
                        <a:rPr lang="en-GB" sz="1100" dirty="0"/>
                        <a:t> </a:t>
                      </a:r>
                      <a:endParaRPr lang="uk-UA" sz="1100" b="0" i="0" dirty="0">
                        <a:solidFill>
                          <a:schemeClr val="bg1"/>
                        </a:solidFill>
                        <a:latin typeface="+mn-lt"/>
                        <a:ea typeface="Roboto Light" panose="02000000000000000000" pitchFamily="2" charset="0"/>
                      </a:endParaRPr>
                    </a:p>
                  </a:txBody>
                  <a:tcPr marL="107951" marR="107951"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extLst>
                  <a:ext uri="{0D108BD9-81ED-4DB2-BD59-A6C34878D82A}">
                    <a16:rowId xmlns:a16="http://schemas.microsoft.com/office/drawing/2014/main" val="10002"/>
                  </a:ext>
                </a:extLst>
              </a:tr>
              <a:tr h="467079">
                <a:tc>
                  <a:txBody>
                    <a:bodyPr/>
                    <a:lstStyle/>
                    <a:p>
                      <a:r>
                        <a:rPr lang="en-GB" sz="1100" dirty="0"/>
                        <a:t>Lorem ipsum </a:t>
                      </a:r>
                      <a:r>
                        <a:rPr lang="en-GB" sz="1100" dirty="0" err="1"/>
                        <a:t>dolor</a:t>
                      </a:r>
                      <a:r>
                        <a:rPr lang="en-GB" sz="1100" dirty="0"/>
                        <a:t> sit </a:t>
                      </a:r>
                      <a:r>
                        <a:rPr lang="en-GB" sz="1100" dirty="0" err="1"/>
                        <a:t>amet</a:t>
                      </a:r>
                      <a:r>
                        <a:rPr lang="en-GB" sz="1100" dirty="0"/>
                        <a:t>, </a:t>
                      </a:r>
                      <a:r>
                        <a:rPr lang="en-GB" sz="1100" dirty="0" err="1"/>
                        <a:t>consectetur</a:t>
                      </a:r>
                      <a:r>
                        <a:rPr lang="en-GB" sz="1100" dirty="0"/>
                        <a:t> </a:t>
                      </a:r>
                      <a:r>
                        <a:rPr lang="en-GB" sz="1100" dirty="0" err="1"/>
                        <a:t>adipiscing</a:t>
                      </a:r>
                      <a:r>
                        <a:rPr lang="en-GB" sz="1100" dirty="0"/>
                        <a:t> </a:t>
                      </a:r>
                      <a:r>
                        <a:rPr lang="en-GB" sz="1100" dirty="0" err="1"/>
                        <a:t>elit</a:t>
                      </a:r>
                      <a:r>
                        <a:rPr lang="en-GB" sz="1100" dirty="0"/>
                        <a:t>, </a:t>
                      </a:r>
                      <a:r>
                        <a:rPr lang="en-GB" sz="1100" dirty="0" err="1"/>
                        <a:t>sed</a:t>
                      </a:r>
                      <a:r>
                        <a:rPr lang="en-GB" sz="1100" dirty="0"/>
                        <a:t> do </a:t>
                      </a:r>
                      <a:r>
                        <a:rPr lang="en-GB" sz="1100" dirty="0" err="1"/>
                        <a:t>eiusmod</a:t>
                      </a:r>
                      <a:r>
                        <a:rPr lang="en-GB" sz="1100" dirty="0"/>
                        <a:t> </a:t>
                      </a:r>
                      <a:r>
                        <a:rPr lang="en-GB" sz="1100" dirty="0" err="1"/>
                        <a:t>tempor</a:t>
                      </a:r>
                      <a:r>
                        <a:rPr lang="en-GB" sz="1100" dirty="0"/>
                        <a:t> </a:t>
                      </a:r>
                      <a:r>
                        <a:rPr lang="en-GB" sz="1100" dirty="0" err="1"/>
                        <a:t>incididunt</a:t>
                      </a:r>
                      <a:r>
                        <a:rPr lang="en-GB" sz="1100" dirty="0"/>
                        <a:t> </a:t>
                      </a:r>
                      <a:r>
                        <a:rPr lang="en-GB" sz="1100" dirty="0" err="1"/>
                        <a:t>ut</a:t>
                      </a:r>
                      <a:r>
                        <a:rPr lang="en-GB" sz="1100" dirty="0"/>
                        <a:t> </a:t>
                      </a:r>
                      <a:r>
                        <a:rPr lang="en-GB" sz="1100" dirty="0" err="1"/>
                        <a:t>labore</a:t>
                      </a:r>
                      <a:r>
                        <a:rPr lang="en-GB" sz="1100" dirty="0"/>
                        <a:t> </a:t>
                      </a:r>
                      <a:endParaRPr lang="uk-UA" sz="1100" b="0" i="0" dirty="0">
                        <a:solidFill>
                          <a:schemeClr val="bg1"/>
                        </a:solidFill>
                        <a:latin typeface="+mn-lt"/>
                        <a:ea typeface="Roboto Light" panose="02000000000000000000" pitchFamily="2" charset="0"/>
                      </a:endParaRPr>
                    </a:p>
                  </a:txBody>
                  <a:tcPr marL="107951" marR="107951" marT="40499" marB="40499" anchor="ctr"/>
                </a:tc>
                <a:tc>
                  <a:txBody>
                    <a:bodyPr/>
                    <a:lstStyle/>
                    <a:p>
                      <a:pPr algn="ctr"/>
                      <a:endParaRPr lang="uk-UA" sz="1100" b="0" i="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extLst>
                  <a:ext uri="{0D108BD9-81ED-4DB2-BD59-A6C34878D82A}">
                    <a16:rowId xmlns:a16="http://schemas.microsoft.com/office/drawing/2014/main" val="10003"/>
                  </a:ext>
                </a:extLst>
              </a:tr>
              <a:tr h="467079">
                <a:tc>
                  <a:txBody>
                    <a:bodyPr/>
                    <a:lstStyle/>
                    <a:p>
                      <a:pPr marL="0" marR="0" indent="0" algn="l" defTabSz="1828343" rtl="0" eaLnBrk="1" fontAlgn="auto" latinLnBrk="0" hangingPunct="1">
                        <a:lnSpc>
                          <a:spcPct val="100000"/>
                        </a:lnSpc>
                        <a:spcBef>
                          <a:spcPts val="0"/>
                        </a:spcBef>
                        <a:spcAft>
                          <a:spcPts val="0"/>
                        </a:spcAft>
                        <a:buClrTx/>
                        <a:buSzTx/>
                        <a:buFontTx/>
                        <a:buNone/>
                        <a:tabLst/>
                        <a:defRPr/>
                      </a:pPr>
                      <a:r>
                        <a:rPr lang="en-GB" sz="1100" dirty="0"/>
                        <a:t>Lorem ipsum </a:t>
                      </a:r>
                      <a:r>
                        <a:rPr lang="en-GB" sz="1100" dirty="0" err="1"/>
                        <a:t>dolor</a:t>
                      </a:r>
                      <a:r>
                        <a:rPr lang="en-GB" sz="1100" dirty="0"/>
                        <a:t> sit </a:t>
                      </a:r>
                      <a:r>
                        <a:rPr lang="en-GB" sz="1100" dirty="0" err="1"/>
                        <a:t>amet</a:t>
                      </a:r>
                      <a:r>
                        <a:rPr lang="en-GB" sz="1100" dirty="0"/>
                        <a:t>, </a:t>
                      </a:r>
                      <a:r>
                        <a:rPr lang="en-GB" sz="1100" dirty="0" err="1"/>
                        <a:t>consectetur</a:t>
                      </a:r>
                      <a:r>
                        <a:rPr lang="en-GB" sz="1100" dirty="0"/>
                        <a:t> </a:t>
                      </a:r>
                      <a:r>
                        <a:rPr lang="en-GB" sz="1100" dirty="0" err="1"/>
                        <a:t>adipiscing</a:t>
                      </a:r>
                      <a:r>
                        <a:rPr lang="en-GB" sz="1100" dirty="0"/>
                        <a:t> </a:t>
                      </a:r>
                      <a:r>
                        <a:rPr lang="en-GB" sz="1100" dirty="0" err="1"/>
                        <a:t>elit</a:t>
                      </a:r>
                      <a:r>
                        <a:rPr lang="en-GB" sz="1100" dirty="0"/>
                        <a:t>, </a:t>
                      </a:r>
                      <a:r>
                        <a:rPr lang="en-GB" sz="1100" dirty="0" err="1"/>
                        <a:t>sed</a:t>
                      </a:r>
                      <a:r>
                        <a:rPr lang="en-GB" sz="1100" dirty="0"/>
                        <a:t> do </a:t>
                      </a:r>
                      <a:r>
                        <a:rPr lang="en-GB" sz="1100" dirty="0" err="1"/>
                        <a:t>eiusmod</a:t>
                      </a:r>
                      <a:r>
                        <a:rPr lang="en-GB" sz="1100" dirty="0"/>
                        <a:t> </a:t>
                      </a:r>
                      <a:r>
                        <a:rPr lang="en-GB" sz="1100" dirty="0" err="1"/>
                        <a:t>tempor</a:t>
                      </a:r>
                      <a:r>
                        <a:rPr lang="en-GB" sz="1100" dirty="0"/>
                        <a:t> </a:t>
                      </a:r>
                      <a:r>
                        <a:rPr lang="en-GB" sz="1100" dirty="0" err="1"/>
                        <a:t>incididunt</a:t>
                      </a:r>
                      <a:r>
                        <a:rPr lang="en-GB" sz="1100" dirty="0"/>
                        <a:t> </a:t>
                      </a:r>
                      <a:r>
                        <a:rPr lang="en-GB" sz="1100" dirty="0" err="1"/>
                        <a:t>ut</a:t>
                      </a:r>
                      <a:r>
                        <a:rPr lang="en-GB" sz="1100" dirty="0"/>
                        <a:t> </a:t>
                      </a:r>
                      <a:r>
                        <a:rPr lang="en-GB" sz="1100" dirty="0" err="1"/>
                        <a:t>labore</a:t>
                      </a:r>
                      <a:r>
                        <a:rPr lang="en-GB" sz="1100" dirty="0"/>
                        <a:t> </a:t>
                      </a:r>
                      <a:endParaRPr lang="uk-UA" sz="1100" b="0" i="0" dirty="0">
                        <a:solidFill>
                          <a:schemeClr val="bg1"/>
                        </a:solidFill>
                        <a:latin typeface="+mn-lt"/>
                        <a:ea typeface="Roboto Light" panose="02000000000000000000" pitchFamily="2" charset="0"/>
                      </a:endParaRPr>
                    </a:p>
                  </a:txBody>
                  <a:tcPr marL="107951" marR="107951" marT="40499" marB="40499" anchor="ctr"/>
                </a:tc>
                <a:tc>
                  <a:txBody>
                    <a:bodyPr/>
                    <a:lstStyle/>
                    <a:p>
                      <a:pPr algn="ctr"/>
                      <a:endParaRPr lang="uk-UA" sz="1100" b="0" i="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extLst>
                  <a:ext uri="{0D108BD9-81ED-4DB2-BD59-A6C34878D82A}">
                    <a16:rowId xmlns:a16="http://schemas.microsoft.com/office/drawing/2014/main" val="10004"/>
                  </a:ext>
                </a:extLst>
              </a:tr>
              <a:tr h="467079">
                <a:tc>
                  <a:txBody>
                    <a:bodyPr/>
                    <a:lstStyle/>
                    <a:p>
                      <a:pPr marL="0" marR="0" indent="0" algn="l" defTabSz="1828343" rtl="0" eaLnBrk="1" fontAlgn="auto" latinLnBrk="0" hangingPunct="1">
                        <a:lnSpc>
                          <a:spcPct val="100000"/>
                        </a:lnSpc>
                        <a:spcBef>
                          <a:spcPts val="0"/>
                        </a:spcBef>
                        <a:spcAft>
                          <a:spcPts val="0"/>
                        </a:spcAft>
                        <a:buClrTx/>
                        <a:buSzTx/>
                        <a:buFontTx/>
                        <a:buNone/>
                        <a:tabLst/>
                        <a:defRPr/>
                      </a:pPr>
                      <a:r>
                        <a:rPr lang="en-GB" sz="1100" dirty="0"/>
                        <a:t>Lorem ipsum </a:t>
                      </a:r>
                      <a:r>
                        <a:rPr lang="en-GB" sz="1100" dirty="0" err="1"/>
                        <a:t>dolor</a:t>
                      </a:r>
                      <a:r>
                        <a:rPr lang="en-GB" sz="1100" dirty="0"/>
                        <a:t> sit </a:t>
                      </a:r>
                      <a:r>
                        <a:rPr lang="en-GB" sz="1100" dirty="0" err="1"/>
                        <a:t>amet</a:t>
                      </a:r>
                      <a:r>
                        <a:rPr lang="en-GB" sz="1100" dirty="0"/>
                        <a:t>, </a:t>
                      </a:r>
                      <a:r>
                        <a:rPr lang="en-GB" sz="1100" dirty="0" err="1"/>
                        <a:t>consectetur</a:t>
                      </a:r>
                      <a:r>
                        <a:rPr lang="en-GB" sz="1100" dirty="0"/>
                        <a:t> </a:t>
                      </a:r>
                      <a:r>
                        <a:rPr lang="en-GB" sz="1100" dirty="0" err="1"/>
                        <a:t>adipiscing</a:t>
                      </a:r>
                      <a:r>
                        <a:rPr lang="en-GB" sz="1100" dirty="0"/>
                        <a:t> </a:t>
                      </a:r>
                      <a:r>
                        <a:rPr lang="en-GB" sz="1100" dirty="0" err="1"/>
                        <a:t>elit</a:t>
                      </a:r>
                      <a:r>
                        <a:rPr lang="en-GB" sz="1100" dirty="0"/>
                        <a:t>, </a:t>
                      </a:r>
                      <a:r>
                        <a:rPr lang="en-GB" sz="1100" dirty="0" err="1"/>
                        <a:t>sed</a:t>
                      </a:r>
                      <a:r>
                        <a:rPr lang="en-GB" sz="1100" dirty="0"/>
                        <a:t> do </a:t>
                      </a:r>
                      <a:r>
                        <a:rPr lang="en-GB" sz="1100" dirty="0" err="1"/>
                        <a:t>eiusmod</a:t>
                      </a:r>
                      <a:r>
                        <a:rPr lang="en-GB" sz="1100" dirty="0"/>
                        <a:t> </a:t>
                      </a:r>
                      <a:r>
                        <a:rPr lang="en-GB" sz="1100" dirty="0" err="1"/>
                        <a:t>tempor</a:t>
                      </a:r>
                      <a:r>
                        <a:rPr lang="en-GB" sz="1100" dirty="0"/>
                        <a:t> </a:t>
                      </a:r>
                      <a:r>
                        <a:rPr lang="en-GB" sz="1100" dirty="0" err="1"/>
                        <a:t>incididunt</a:t>
                      </a:r>
                      <a:r>
                        <a:rPr lang="en-GB" sz="1100" dirty="0"/>
                        <a:t> </a:t>
                      </a:r>
                      <a:r>
                        <a:rPr lang="en-GB" sz="1100" dirty="0" err="1"/>
                        <a:t>ut</a:t>
                      </a:r>
                      <a:r>
                        <a:rPr lang="en-GB" sz="1100" dirty="0"/>
                        <a:t> </a:t>
                      </a:r>
                      <a:r>
                        <a:rPr lang="en-GB" sz="1100" dirty="0" err="1"/>
                        <a:t>labore</a:t>
                      </a:r>
                      <a:r>
                        <a:rPr lang="en-GB" sz="1100" dirty="0"/>
                        <a:t> </a:t>
                      </a:r>
                      <a:endParaRPr lang="uk-UA" sz="1100" b="0" i="0" dirty="0">
                        <a:solidFill>
                          <a:schemeClr val="bg1"/>
                        </a:solidFill>
                        <a:latin typeface="+mn-lt"/>
                        <a:ea typeface="Roboto Light" panose="02000000000000000000" pitchFamily="2" charset="0"/>
                      </a:endParaRPr>
                    </a:p>
                  </a:txBody>
                  <a:tcPr marL="107951" marR="107951" marT="40499" marB="40499" anchor="ctr"/>
                </a:tc>
                <a:tc>
                  <a:txBody>
                    <a:bodyPr/>
                    <a:lstStyle/>
                    <a:p>
                      <a:pPr algn="ctr"/>
                      <a:endParaRPr lang="uk-UA" sz="1100" b="0" i="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extLst>
                  <a:ext uri="{0D108BD9-81ED-4DB2-BD59-A6C34878D82A}">
                    <a16:rowId xmlns:a16="http://schemas.microsoft.com/office/drawing/2014/main" val="10005"/>
                  </a:ext>
                </a:extLst>
              </a:tr>
              <a:tr h="467079">
                <a:tc>
                  <a:txBody>
                    <a:bodyPr/>
                    <a:lstStyle/>
                    <a:p>
                      <a:pPr marL="0" marR="0" indent="0" algn="l" defTabSz="1828343" rtl="0" eaLnBrk="1" fontAlgn="auto" latinLnBrk="0" hangingPunct="1">
                        <a:lnSpc>
                          <a:spcPct val="100000"/>
                        </a:lnSpc>
                        <a:spcBef>
                          <a:spcPts val="0"/>
                        </a:spcBef>
                        <a:spcAft>
                          <a:spcPts val="0"/>
                        </a:spcAft>
                        <a:buClrTx/>
                        <a:buSzTx/>
                        <a:buFontTx/>
                        <a:buNone/>
                        <a:tabLst/>
                        <a:defRPr/>
                      </a:pPr>
                      <a:r>
                        <a:rPr lang="en-GB" sz="1100" dirty="0"/>
                        <a:t>Lorem ipsum </a:t>
                      </a:r>
                      <a:r>
                        <a:rPr lang="en-GB" sz="1100" dirty="0" err="1"/>
                        <a:t>dolor</a:t>
                      </a:r>
                      <a:r>
                        <a:rPr lang="en-GB" sz="1100" dirty="0"/>
                        <a:t> sit </a:t>
                      </a:r>
                      <a:r>
                        <a:rPr lang="en-GB" sz="1100" dirty="0" err="1"/>
                        <a:t>amet</a:t>
                      </a:r>
                      <a:r>
                        <a:rPr lang="en-GB" sz="1100" dirty="0"/>
                        <a:t>, </a:t>
                      </a:r>
                      <a:r>
                        <a:rPr lang="en-GB" sz="1100" dirty="0" err="1"/>
                        <a:t>consectetur</a:t>
                      </a:r>
                      <a:r>
                        <a:rPr lang="en-GB" sz="1100" dirty="0"/>
                        <a:t> </a:t>
                      </a:r>
                      <a:r>
                        <a:rPr lang="en-GB" sz="1100" dirty="0" err="1"/>
                        <a:t>adipiscing</a:t>
                      </a:r>
                      <a:r>
                        <a:rPr lang="en-GB" sz="1100" dirty="0"/>
                        <a:t> </a:t>
                      </a:r>
                      <a:r>
                        <a:rPr lang="en-GB" sz="1100" dirty="0" err="1"/>
                        <a:t>elit</a:t>
                      </a:r>
                      <a:r>
                        <a:rPr lang="en-GB" sz="1100" dirty="0"/>
                        <a:t>, </a:t>
                      </a:r>
                      <a:r>
                        <a:rPr lang="en-GB" sz="1100" dirty="0" err="1"/>
                        <a:t>sed</a:t>
                      </a:r>
                      <a:r>
                        <a:rPr lang="en-GB" sz="1100" dirty="0"/>
                        <a:t> do </a:t>
                      </a:r>
                      <a:r>
                        <a:rPr lang="en-GB" sz="1100" dirty="0" err="1"/>
                        <a:t>eiusmod</a:t>
                      </a:r>
                      <a:r>
                        <a:rPr lang="en-GB" sz="1100" dirty="0"/>
                        <a:t> </a:t>
                      </a:r>
                      <a:r>
                        <a:rPr lang="en-GB" sz="1100" dirty="0" err="1"/>
                        <a:t>tempor</a:t>
                      </a:r>
                      <a:r>
                        <a:rPr lang="en-GB" sz="1100" dirty="0"/>
                        <a:t> </a:t>
                      </a:r>
                      <a:r>
                        <a:rPr lang="en-GB" sz="1100" dirty="0" err="1"/>
                        <a:t>incididunt</a:t>
                      </a:r>
                      <a:r>
                        <a:rPr lang="en-GB" sz="1100" dirty="0"/>
                        <a:t> </a:t>
                      </a:r>
                      <a:r>
                        <a:rPr lang="en-GB" sz="1100" dirty="0" err="1"/>
                        <a:t>ut</a:t>
                      </a:r>
                      <a:r>
                        <a:rPr lang="en-GB" sz="1100" dirty="0"/>
                        <a:t> </a:t>
                      </a:r>
                      <a:r>
                        <a:rPr lang="en-GB" sz="1100" dirty="0" err="1"/>
                        <a:t>labore</a:t>
                      </a:r>
                      <a:r>
                        <a:rPr lang="en-GB" sz="1100" dirty="0"/>
                        <a:t> </a:t>
                      </a:r>
                      <a:endParaRPr lang="uk-UA" sz="1100" b="0" i="0" dirty="0">
                        <a:solidFill>
                          <a:schemeClr val="bg1"/>
                        </a:solidFill>
                        <a:latin typeface="+mn-lt"/>
                        <a:ea typeface="Roboto Light" panose="02000000000000000000" pitchFamily="2" charset="0"/>
                      </a:endParaRPr>
                    </a:p>
                  </a:txBody>
                  <a:tcPr marL="107951" marR="107951"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tc>
                  <a:txBody>
                    <a:bodyPr/>
                    <a:lstStyle/>
                    <a:p>
                      <a:pPr algn="ctr"/>
                      <a:endParaRPr lang="uk-UA" sz="1100" b="0" i="0" dirty="0">
                        <a:solidFill>
                          <a:schemeClr val="tx1"/>
                        </a:solidFill>
                        <a:latin typeface="+mn-lt"/>
                        <a:ea typeface="Roboto Light" panose="02000000000000000000" pitchFamily="2" charset="0"/>
                      </a:endParaRPr>
                    </a:p>
                  </a:txBody>
                  <a:tcPr marL="42500" marR="42500" marT="40499" marB="40499" anchor="ctr"/>
                </a:tc>
                <a:extLst>
                  <a:ext uri="{0D108BD9-81ED-4DB2-BD59-A6C34878D82A}">
                    <a16:rowId xmlns:a16="http://schemas.microsoft.com/office/drawing/2014/main" val="10006"/>
                  </a:ext>
                </a:extLst>
              </a:tr>
              <a:tr h="378857">
                <a:tc>
                  <a:txBody>
                    <a:bodyPr/>
                    <a:lstStyle/>
                    <a:p>
                      <a:r>
                        <a:rPr lang="en-US" sz="1400" dirty="0"/>
                        <a:t>Results, in million ZAR</a:t>
                      </a:r>
                      <a:endParaRPr lang="uk-UA" sz="1400" b="1" i="0" dirty="0">
                        <a:solidFill>
                          <a:srgbClr val="FFFFFF"/>
                        </a:solidFill>
                        <a:latin typeface="+mn-lt"/>
                        <a:ea typeface="Roboto" panose="02000000000000000000" pitchFamily="2" charset="0"/>
                      </a:endParaRPr>
                    </a:p>
                  </a:txBody>
                  <a:tcPr marL="107951" marR="107951" marT="40499" marB="40499" anchor="ctr"/>
                </a:tc>
                <a:tc>
                  <a:txBody>
                    <a:bodyPr/>
                    <a:lstStyle/>
                    <a:p>
                      <a:pPr algn="ctr"/>
                      <a:r>
                        <a:rPr lang="en-US" sz="1400" dirty="0"/>
                        <a:t>1.23</a:t>
                      </a:r>
                      <a:endParaRPr lang="uk-UA" sz="1400" b="1" i="0" dirty="0">
                        <a:solidFill>
                          <a:srgbClr val="FFFFFF"/>
                        </a:solidFill>
                        <a:latin typeface="+mn-lt"/>
                        <a:ea typeface="Roboto" panose="02000000000000000000" pitchFamily="2" charset="0"/>
                      </a:endParaRPr>
                    </a:p>
                  </a:txBody>
                  <a:tcPr marL="42500" marR="42500" marT="40499" marB="40499" anchor="ctr"/>
                </a:tc>
                <a:tc>
                  <a:txBody>
                    <a:bodyPr/>
                    <a:lstStyle/>
                    <a:p>
                      <a:pPr algn="ctr"/>
                      <a:r>
                        <a:rPr lang="en-US" sz="1400" dirty="0"/>
                        <a:t>1.96</a:t>
                      </a:r>
                      <a:endParaRPr lang="uk-UA" sz="1400" b="1" i="0" dirty="0">
                        <a:solidFill>
                          <a:srgbClr val="FFFFFF"/>
                        </a:solidFill>
                        <a:latin typeface="+mn-lt"/>
                        <a:ea typeface="Roboto" panose="02000000000000000000" pitchFamily="2" charset="0"/>
                      </a:endParaRPr>
                    </a:p>
                  </a:txBody>
                  <a:tcPr marL="42500" marR="42500" marT="40499" marB="40499" anchor="ctr"/>
                </a:tc>
                <a:tc>
                  <a:txBody>
                    <a:bodyPr/>
                    <a:lstStyle/>
                    <a:p>
                      <a:pPr algn="ctr"/>
                      <a:r>
                        <a:rPr lang="en-US" sz="1400" dirty="0"/>
                        <a:t>3.47</a:t>
                      </a:r>
                      <a:endParaRPr lang="uk-UA" sz="1400" b="1" i="0" dirty="0">
                        <a:solidFill>
                          <a:srgbClr val="FFFFFF"/>
                        </a:solidFill>
                        <a:latin typeface="+mn-lt"/>
                        <a:ea typeface="Roboto" panose="02000000000000000000" pitchFamily="2" charset="0"/>
                      </a:endParaRPr>
                    </a:p>
                  </a:txBody>
                  <a:tcPr marL="42500" marR="42500" marT="40499" marB="40499" anchor="ctr"/>
                </a:tc>
                <a:tc>
                  <a:txBody>
                    <a:bodyPr/>
                    <a:lstStyle/>
                    <a:p>
                      <a:pPr algn="ctr"/>
                      <a:r>
                        <a:rPr lang="en-US" sz="1400" dirty="0"/>
                        <a:t>3.5</a:t>
                      </a:r>
                      <a:endParaRPr lang="uk-UA" sz="1400" b="1" i="0" dirty="0">
                        <a:solidFill>
                          <a:srgbClr val="FFFFFF"/>
                        </a:solidFill>
                        <a:latin typeface="+mn-lt"/>
                        <a:ea typeface="Roboto" panose="02000000000000000000" pitchFamily="2" charset="0"/>
                      </a:endParaRPr>
                    </a:p>
                  </a:txBody>
                  <a:tcPr marL="42500" marR="42500" marT="40499" marB="40499" anchor="ctr"/>
                </a:tc>
                <a:tc>
                  <a:txBody>
                    <a:bodyPr/>
                    <a:lstStyle/>
                    <a:p>
                      <a:pPr algn="ctr"/>
                      <a:r>
                        <a:rPr lang="en-US" sz="1400" dirty="0"/>
                        <a:t>3.1</a:t>
                      </a:r>
                      <a:endParaRPr lang="uk-UA" sz="1400" b="1" i="0" dirty="0">
                        <a:solidFill>
                          <a:srgbClr val="FFFFFF"/>
                        </a:solidFill>
                        <a:latin typeface="+mn-lt"/>
                        <a:ea typeface="Roboto" panose="02000000000000000000" pitchFamily="2" charset="0"/>
                      </a:endParaRPr>
                    </a:p>
                  </a:txBody>
                  <a:tcPr marL="42500" marR="42500" marT="40499" marB="40499" anchor="ctr"/>
                </a:tc>
                <a:tc>
                  <a:txBody>
                    <a:bodyPr/>
                    <a:lstStyle/>
                    <a:p>
                      <a:pPr algn="ctr"/>
                      <a:r>
                        <a:rPr lang="en-US" sz="1400" dirty="0"/>
                        <a:t>2.7</a:t>
                      </a:r>
                      <a:endParaRPr lang="uk-UA" sz="1400" b="1" i="0" dirty="0">
                        <a:solidFill>
                          <a:srgbClr val="FFFFFF"/>
                        </a:solidFill>
                        <a:latin typeface="+mn-lt"/>
                        <a:ea typeface="Roboto" panose="02000000000000000000" pitchFamily="2" charset="0"/>
                      </a:endParaRPr>
                    </a:p>
                  </a:txBody>
                  <a:tcPr marL="42500" marR="42500" marT="40499" marB="40499" anchor="ctr"/>
                </a:tc>
                <a:tc>
                  <a:txBody>
                    <a:bodyPr/>
                    <a:lstStyle/>
                    <a:p>
                      <a:pPr algn="ctr"/>
                      <a:r>
                        <a:rPr lang="en-US" sz="1400" dirty="0"/>
                        <a:t>2.2</a:t>
                      </a:r>
                      <a:endParaRPr lang="uk-UA" sz="1400" b="1" i="0" dirty="0">
                        <a:solidFill>
                          <a:srgbClr val="FFFFFF"/>
                        </a:solidFill>
                        <a:latin typeface="+mn-lt"/>
                        <a:ea typeface="Roboto" panose="02000000000000000000" pitchFamily="2" charset="0"/>
                      </a:endParaRPr>
                    </a:p>
                  </a:txBody>
                  <a:tcPr marL="42500" marR="42500" marT="40499" marB="40499" anchor="ctr"/>
                </a:tc>
                <a:tc>
                  <a:txBody>
                    <a:bodyPr/>
                    <a:lstStyle/>
                    <a:p>
                      <a:pPr algn="ctr"/>
                      <a:r>
                        <a:rPr lang="en-US" sz="1400" dirty="0"/>
                        <a:t>2.01</a:t>
                      </a:r>
                      <a:endParaRPr lang="uk-UA" sz="1400" b="1" i="0" dirty="0">
                        <a:solidFill>
                          <a:srgbClr val="FFFFFF"/>
                        </a:solidFill>
                        <a:latin typeface="+mn-lt"/>
                        <a:ea typeface="Roboto" panose="02000000000000000000" pitchFamily="2" charset="0"/>
                      </a:endParaRPr>
                    </a:p>
                  </a:txBody>
                  <a:tcPr marL="42500" marR="42500" marT="40499" marB="40499" anchor="ctr"/>
                </a:tc>
                <a:tc>
                  <a:txBody>
                    <a:bodyPr/>
                    <a:lstStyle/>
                    <a:p>
                      <a:pPr algn="ctr"/>
                      <a:r>
                        <a:rPr lang="en-US" sz="1400" dirty="0"/>
                        <a:t>3.9</a:t>
                      </a:r>
                      <a:endParaRPr lang="uk-UA" sz="1400" b="1" i="0" dirty="0">
                        <a:solidFill>
                          <a:srgbClr val="FFFFFF"/>
                        </a:solidFill>
                        <a:latin typeface="+mn-lt"/>
                        <a:ea typeface="Roboto" panose="02000000000000000000" pitchFamily="2" charset="0"/>
                      </a:endParaRPr>
                    </a:p>
                  </a:txBody>
                  <a:tcPr marL="42500" marR="42500" marT="40499" marB="40499" anchor="ctr"/>
                </a:tc>
                <a:tc>
                  <a:txBody>
                    <a:bodyPr/>
                    <a:lstStyle/>
                    <a:p>
                      <a:pPr algn="ctr"/>
                      <a:r>
                        <a:rPr lang="en-US" sz="1400" dirty="0"/>
                        <a:t>4.1</a:t>
                      </a:r>
                      <a:endParaRPr lang="uk-UA" sz="1400" b="1" i="0" dirty="0">
                        <a:solidFill>
                          <a:srgbClr val="FFFFFF"/>
                        </a:solidFill>
                        <a:latin typeface="+mn-lt"/>
                        <a:ea typeface="Roboto" panose="02000000000000000000" pitchFamily="2" charset="0"/>
                      </a:endParaRPr>
                    </a:p>
                  </a:txBody>
                  <a:tcPr marL="42500" marR="42500" marT="40499" marB="40499" anchor="ctr"/>
                </a:tc>
                <a:tc>
                  <a:txBody>
                    <a:bodyPr/>
                    <a:lstStyle/>
                    <a:p>
                      <a:pPr algn="ctr"/>
                      <a:r>
                        <a:rPr lang="en-US" sz="1400" dirty="0"/>
                        <a:t>4.73</a:t>
                      </a:r>
                      <a:endParaRPr lang="uk-UA" sz="1400" b="1" i="0" dirty="0">
                        <a:solidFill>
                          <a:srgbClr val="FFFFFF"/>
                        </a:solidFill>
                        <a:latin typeface="+mn-lt"/>
                        <a:ea typeface="Roboto" panose="02000000000000000000" pitchFamily="2" charset="0"/>
                      </a:endParaRPr>
                    </a:p>
                  </a:txBody>
                  <a:tcPr marL="42500" marR="42500" marT="40499" marB="40499" anchor="ctr"/>
                </a:tc>
                <a:tc>
                  <a:txBody>
                    <a:bodyPr/>
                    <a:lstStyle/>
                    <a:p>
                      <a:pPr algn="ctr"/>
                      <a:r>
                        <a:rPr lang="en-US" sz="1400" dirty="0"/>
                        <a:t>3.91</a:t>
                      </a:r>
                      <a:endParaRPr lang="uk-UA" sz="1400" b="1" i="0" dirty="0">
                        <a:solidFill>
                          <a:srgbClr val="FFFFFF"/>
                        </a:solidFill>
                        <a:latin typeface="+mn-lt"/>
                        <a:ea typeface="Roboto" panose="02000000000000000000" pitchFamily="2" charset="0"/>
                      </a:endParaRPr>
                    </a:p>
                  </a:txBody>
                  <a:tcPr marL="42500" marR="42500" marT="40499" marB="40499" anchor="ctr"/>
                </a:tc>
                <a:extLst>
                  <a:ext uri="{0D108BD9-81ED-4DB2-BD59-A6C34878D82A}">
                    <a16:rowId xmlns:a16="http://schemas.microsoft.com/office/drawing/2014/main" val="10007"/>
                  </a:ext>
                </a:extLst>
              </a:tr>
            </a:tbl>
          </a:graphicData>
        </a:graphic>
      </p:graphicFrame>
      <p:sp>
        <p:nvSpPr>
          <p:cNvPr id="8" name="Oval 7">
            <a:extLst>
              <a:ext uri="{FF2B5EF4-FFF2-40B4-BE49-F238E27FC236}">
                <a16:creationId xmlns:a16="http://schemas.microsoft.com/office/drawing/2014/main" id="{D6591F54-773A-4E3D-933D-981FC0E0CB4B}"/>
              </a:ext>
            </a:extLst>
          </p:cNvPr>
          <p:cNvSpPr>
            <a:spLocks noChangeAspect="1"/>
          </p:cNvSpPr>
          <p:nvPr/>
        </p:nvSpPr>
        <p:spPr>
          <a:xfrm>
            <a:off x="1755323" y="5758678"/>
            <a:ext cx="202548" cy="20254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9" name="TextBox 8">
            <a:extLst>
              <a:ext uri="{FF2B5EF4-FFF2-40B4-BE49-F238E27FC236}">
                <a16:creationId xmlns:a16="http://schemas.microsoft.com/office/drawing/2014/main" id="{58FA3AA3-E2DA-465E-9CB5-74D572262169}"/>
              </a:ext>
            </a:extLst>
          </p:cNvPr>
          <p:cNvSpPr txBox="1"/>
          <p:nvPr/>
        </p:nvSpPr>
        <p:spPr>
          <a:xfrm>
            <a:off x="1962456" y="5636554"/>
            <a:ext cx="633507" cy="269626"/>
          </a:xfrm>
          <a:prstGeom prst="rect">
            <a:avLst/>
          </a:prstGeom>
          <a:noFill/>
        </p:spPr>
        <p:txBody>
          <a:bodyPr wrap="none" rtlCol="0" anchor="ctr" anchorCtr="0">
            <a:spAutoFit/>
          </a:bodyPr>
          <a:lstStyle/>
          <a:p>
            <a:r>
              <a:rPr lang="en-US" sz="1152" b="1" dirty="0">
                <a:solidFill>
                  <a:schemeClr val="tx2"/>
                </a:solidFill>
                <a:ea typeface="League Spartan" charset="0"/>
                <a:cs typeface="Poppins" pitchFamily="2" charset="77"/>
              </a:rPr>
              <a:t>LABEL</a:t>
            </a:r>
          </a:p>
        </p:txBody>
      </p:sp>
      <p:sp>
        <p:nvSpPr>
          <p:cNvPr id="10" name="Subtitle 2">
            <a:extLst>
              <a:ext uri="{FF2B5EF4-FFF2-40B4-BE49-F238E27FC236}">
                <a16:creationId xmlns:a16="http://schemas.microsoft.com/office/drawing/2014/main" id="{B21FA7DE-B01E-4018-8225-265A8F4CC3E0}"/>
              </a:ext>
            </a:extLst>
          </p:cNvPr>
          <p:cNvSpPr txBox="1">
            <a:spLocks/>
          </p:cNvSpPr>
          <p:nvPr/>
        </p:nvSpPr>
        <p:spPr>
          <a:xfrm>
            <a:off x="2011885" y="5848296"/>
            <a:ext cx="1191384" cy="358428"/>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da-DK" sz="975"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975" dirty="0">
              <a:solidFill>
                <a:schemeClr val="tx1"/>
              </a:solidFill>
              <a:latin typeface="+mn-lt"/>
              <a:ea typeface="Open Sans Light" panose="020B0306030504020204" pitchFamily="34" charset="0"/>
              <a:cs typeface="Open Sans Light" panose="020B0306030504020204" pitchFamily="34" charset="0"/>
            </a:endParaRPr>
          </a:p>
        </p:txBody>
      </p:sp>
      <p:sp>
        <p:nvSpPr>
          <p:cNvPr id="11" name="Oval 10">
            <a:extLst>
              <a:ext uri="{FF2B5EF4-FFF2-40B4-BE49-F238E27FC236}">
                <a16:creationId xmlns:a16="http://schemas.microsoft.com/office/drawing/2014/main" id="{2B0FC1D6-24C3-4AE7-97E9-2A4BFE4B9893}"/>
              </a:ext>
            </a:extLst>
          </p:cNvPr>
          <p:cNvSpPr>
            <a:spLocks noChangeAspect="1"/>
          </p:cNvSpPr>
          <p:nvPr/>
        </p:nvSpPr>
        <p:spPr>
          <a:xfrm>
            <a:off x="3423257" y="5758678"/>
            <a:ext cx="202548" cy="20254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2" name="TextBox 11">
            <a:extLst>
              <a:ext uri="{FF2B5EF4-FFF2-40B4-BE49-F238E27FC236}">
                <a16:creationId xmlns:a16="http://schemas.microsoft.com/office/drawing/2014/main" id="{50EA132F-892E-49D6-ADC2-1751D75B60B6}"/>
              </a:ext>
            </a:extLst>
          </p:cNvPr>
          <p:cNvSpPr txBox="1"/>
          <p:nvPr/>
        </p:nvSpPr>
        <p:spPr>
          <a:xfrm>
            <a:off x="3630389" y="5636554"/>
            <a:ext cx="633507" cy="269626"/>
          </a:xfrm>
          <a:prstGeom prst="rect">
            <a:avLst/>
          </a:prstGeom>
          <a:noFill/>
        </p:spPr>
        <p:txBody>
          <a:bodyPr wrap="none" rtlCol="0" anchor="ctr" anchorCtr="0">
            <a:spAutoFit/>
          </a:bodyPr>
          <a:lstStyle/>
          <a:p>
            <a:r>
              <a:rPr lang="en-US" sz="1152" b="1" dirty="0">
                <a:solidFill>
                  <a:schemeClr val="tx2"/>
                </a:solidFill>
                <a:ea typeface="League Spartan" charset="0"/>
                <a:cs typeface="Poppins" pitchFamily="2" charset="77"/>
              </a:rPr>
              <a:t>LABEL</a:t>
            </a:r>
          </a:p>
        </p:txBody>
      </p:sp>
      <p:sp>
        <p:nvSpPr>
          <p:cNvPr id="13" name="Subtitle 2">
            <a:extLst>
              <a:ext uri="{FF2B5EF4-FFF2-40B4-BE49-F238E27FC236}">
                <a16:creationId xmlns:a16="http://schemas.microsoft.com/office/drawing/2014/main" id="{EB239A95-8EC3-48DC-A73F-055886F85909}"/>
              </a:ext>
            </a:extLst>
          </p:cNvPr>
          <p:cNvSpPr txBox="1">
            <a:spLocks/>
          </p:cNvSpPr>
          <p:nvPr/>
        </p:nvSpPr>
        <p:spPr>
          <a:xfrm>
            <a:off x="3679819" y="5848296"/>
            <a:ext cx="1191384" cy="358428"/>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da-DK" sz="975"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975" dirty="0">
              <a:solidFill>
                <a:schemeClr val="tx1"/>
              </a:solidFill>
              <a:latin typeface="+mn-lt"/>
              <a:ea typeface="Open Sans Light" panose="020B0306030504020204" pitchFamily="34" charset="0"/>
              <a:cs typeface="Open Sans Light" panose="020B0306030504020204" pitchFamily="34" charset="0"/>
            </a:endParaRPr>
          </a:p>
        </p:txBody>
      </p:sp>
      <p:sp>
        <p:nvSpPr>
          <p:cNvPr id="14" name="Oval 13">
            <a:extLst>
              <a:ext uri="{FF2B5EF4-FFF2-40B4-BE49-F238E27FC236}">
                <a16:creationId xmlns:a16="http://schemas.microsoft.com/office/drawing/2014/main" id="{EAA5768D-99B3-4073-B899-FA85F55C0626}"/>
              </a:ext>
            </a:extLst>
          </p:cNvPr>
          <p:cNvSpPr>
            <a:spLocks noChangeAspect="1"/>
          </p:cNvSpPr>
          <p:nvPr/>
        </p:nvSpPr>
        <p:spPr>
          <a:xfrm>
            <a:off x="5090213" y="5758678"/>
            <a:ext cx="202548" cy="20254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5" name="TextBox 14">
            <a:extLst>
              <a:ext uri="{FF2B5EF4-FFF2-40B4-BE49-F238E27FC236}">
                <a16:creationId xmlns:a16="http://schemas.microsoft.com/office/drawing/2014/main" id="{553B9FAE-0066-4F04-AFFD-1246B882FE60}"/>
              </a:ext>
            </a:extLst>
          </p:cNvPr>
          <p:cNvSpPr txBox="1"/>
          <p:nvPr/>
        </p:nvSpPr>
        <p:spPr>
          <a:xfrm>
            <a:off x="5297345" y="5636554"/>
            <a:ext cx="633507" cy="269626"/>
          </a:xfrm>
          <a:prstGeom prst="rect">
            <a:avLst/>
          </a:prstGeom>
          <a:noFill/>
        </p:spPr>
        <p:txBody>
          <a:bodyPr wrap="none" rtlCol="0" anchor="ctr" anchorCtr="0">
            <a:spAutoFit/>
          </a:bodyPr>
          <a:lstStyle/>
          <a:p>
            <a:r>
              <a:rPr lang="en-US" sz="1152" b="1" dirty="0">
                <a:solidFill>
                  <a:schemeClr val="tx2"/>
                </a:solidFill>
                <a:ea typeface="League Spartan" charset="0"/>
                <a:cs typeface="Poppins" pitchFamily="2" charset="77"/>
              </a:rPr>
              <a:t>LABEL</a:t>
            </a:r>
          </a:p>
        </p:txBody>
      </p:sp>
      <p:sp>
        <p:nvSpPr>
          <p:cNvPr id="16" name="Subtitle 2">
            <a:extLst>
              <a:ext uri="{FF2B5EF4-FFF2-40B4-BE49-F238E27FC236}">
                <a16:creationId xmlns:a16="http://schemas.microsoft.com/office/drawing/2014/main" id="{123FC202-3671-41AB-BE9C-5EE33883F571}"/>
              </a:ext>
            </a:extLst>
          </p:cNvPr>
          <p:cNvSpPr txBox="1">
            <a:spLocks/>
          </p:cNvSpPr>
          <p:nvPr/>
        </p:nvSpPr>
        <p:spPr>
          <a:xfrm>
            <a:off x="5346775" y="5848296"/>
            <a:ext cx="1191384" cy="358428"/>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da-DK" sz="975"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975" dirty="0">
              <a:solidFill>
                <a:schemeClr val="tx1"/>
              </a:solidFill>
              <a:latin typeface="+mn-lt"/>
              <a:ea typeface="Open Sans Light" panose="020B0306030504020204" pitchFamily="34" charset="0"/>
              <a:cs typeface="Open Sans Light" panose="020B0306030504020204" pitchFamily="34" charset="0"/>
            </a:endParaRPr>
          </a:p>
        </p:txBody>
      </p:sp>
      <p:sp>
        <p:nvSpPr>
          <p:cNvPr id="17" name="Oval 16">
            <a:extLst>
              <a:ext uri="{FF2B5EF4-FFF2-40B4-BE49-F238E27FC236}">
                <a16:creationId xmlns:a16="http://schemas.microsoft.com/office/drawing/2014/main" id="{572E6B9F-C2E3-4DEB-B850-9100FCCD058E}"/>
              </a:ext>
            </a:extLst>
          </p:cNvPr>
          <p:cNvSpPr>
            <a:spLocks noChangeAspect="1"/>
          </p:cNvSpPr>
          <p:nvPr/>
        </p:nvSpPr>
        <p:spPr>
          <a:xfrm>
            <a:off x="6757989" y="5758678"/>
            <a:ext cx="202548" cy="20254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18" name="TextBox 17">
            <a:extLst>
              <a:ext uri="{FF2B5EF4-FFF2-40B4-BE49-F238E27FC236}">
                <a16:creationId xmlns:a16="http://schemas.microsoft.com/office/drawing/2014/main" id="{D06827E6-3286-4B53-8DA6-07E62FBD10D1}"/>
              </a:ext>
            </a:extLst>
          </p:cNvPr>
          <p:cNvSpPr txBox="1"/>
          <p:nvPr/>
        </p:nvSpPr>
        <p:spPr>
          <a:xfrm>
            <a:off x="6965121" y="5636554"/>
            <a:ext cx="633507" cy="269626"/>
          </a:xfrm>
          <a:prstGeom prst="rect">
            <a:avLst/>
          </a:prstGeom>
          <a:noFill/>
        </p:spPr>
        <p:txBody>
          <a:bodyPr wrap="none" rtlCol="0" anchor="ctr" anchorCtr="0">
            <a:spAutoFit/>
          </a:bodyPr>
          <a:lstStyle/>
          <a:p>
            <a:r>
              <a:rPr lang="en-US" sz="1152" b="1" dirty="0">
                <a:solidFill>
                  <a:schemeClr val="tx2"/>
                </a:solidFill>
                <a:ea typeface="League Spartan" charset="0"/>
                <a:cs typeface="Poppins" pitchFamily="2" charset="77"/>
              </a:rPr>
              <a:t>LABEL</a:t>
            </a:r>
          </a:p>
        </p:txBody>
      </p:sp>
      <p:sp>
        <p:nvSpPr>
          <p:cNvPr id="19" name="Subtitle 2">
            <a:extLst>
              <a:ext uri="{FF2B5EF4-FFF2-40B4-BE49-F238E27FC236}">
                <a16:creationId xmlns:a16="http://schemas.microsoft.com/office/drawing/2014/main" id="{B423EF15-65D4-4C58-9115-0D8E8D1616B9}"/>
              </a:ext>
            </a:extLst>
          </p:cNvPr>
          <p:cNvSpPr txBox="1">
            <a:spLocks/>
          </p:cNvSpPr>
          <p:nvPr/>
        </p:nvSpPr>
        <p:spPr>
          <a:xfrm>
            <a:off x="7014550" y="5848296"/>
            <a:ext cx="1191384" cy="358428"/>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da-DK" sz="975"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975" dirty="0">
              <a:solidFill>
                <a:schemeClr val="tx1"/>
              </a:solidFill>
              <a:latin typeface="+mn-lt"/>
              <a:ea typeface="Open Sans Light" panose="020B0306030504020204" pitchFamily="34" charset="0"/>
              <a:cs typeface="Open Sans Light" panose="020B0306030504020204" pitchFamily="34" charset="0"/>
            </a:endParaRPr>
          </a:p>
        </p:txBody>
      </p:sp>
      <p:sp>
        <p:nvSpPr>
          <p:cNvPr id="20" name="Oval 19">
            <a:extLst>
              <a:ext uri="{FF2B5EF4-FFF2-40B4-BE49-F238E27FC236}">
                <a16:creationId xmlns:a16="http://schemas.microsoft.com/office/drawing/2014/main" id="{54A235AB-DA5E-4371-9CD6-E44196564B96}"/>
              </a:ext>
            </a:extLst>
          </p:cNvPr>
          <p:cNvSpPr>
            <a:spLocks noChangeAspect="1"/>
          </p:cNvSpPr>
          <p:nvPr/>
        </p:nvSpPr>
        <p:spPr>
          <a:xfrm>
            <a:off x="8425513" y="5758678"/>
            <a:ext cx="202548" cy="20254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63" dirty="0"/>
          </a:p>
        </p:txBody>
      </p:sp>
      <p:sp>
        <p:nvSpPr>
          <p:cNvPr id="21" name="TextBox 20">
            <a:extLst>
              <a:ext uri="{FF2B5EF4-FFF2-40B4-BE49-F238E27FC236}">
                <a16:creationId xmlns:a16="http://schemas.microsoft.com/office/drawing/2014/main" id="{D8062162-C720-49A6-AB51-C7AE1AF77377}"/>
              </a:ext>
            </a:extLst>
          </p:cNvPr>
          <p:cNvSpPr txBox="1"/>
          <p:nvPr/>
        </p:nvSpPr>
        <p:spPr>
          <a:xfrm>
            <a:off x="8632645" y="5636554"/>
            <a:ext cx="633507" cy="269626"/>
          </a:xfrm>
          <a:prstGeom prst="rect">
            <a:avLst/>
          </a:prstGeom>
          <a:noFill/>
        </p:spPr>
        <p:txBody>
          <a:bodyPr wrap="none" rtlCol="0" anchor="ctr" anchorCtr="0">
            <a:spAutoFit/>
          </a:bodyPr>
          <a:lstStyle/>
          <a:p>
            <a:r>
              <a:rPr lang="en-US" sz="1152" b="1" dirty="0">
                <a:solidFill>
                  <a:schemeClr val="tx2"/>
                </a:solidFill>
                <a:ea typeface="League Spartan" charset="0"/>
                <a:cs typeface="Poppins" pitchFamily="2" charset="77"/>
              </a:rPr>
              <a:t>LABEL</a:t>
            </a:r>
          </a:p>
        </p:txBody>
      </p:sp>
      <p:sp>
        <p:nvSpPr>
          <p:cNvPr id="22" name="Subtitle 2">
            <a:extLst>
              <a:ext uri="{FF2B5EF4-FFF2-40B4-BE49-F238E27FC236}">
                <a16:creationId xmlns:a16="http://schemas.microsoft.com/office/drawing/2014/main" id="{854BA070-88A3-4B57-BE75-79A8E10986A2}"/>
              </a:ext>
            </a:extLst>
          </p:cNvPr>
          <p:cNvSpPr txBox="1">
            <a:spLocks/>
          </p:cNvSpPr>
          <p:nvPr/>
        </p:nvSpPr>
        <p:spPr>
          <a:xfrm>
            <a:off x="8682074" y="5848296"/>
            <a:ext cx="1191384" cy="358428"/>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da-DK" sz="975"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975" dirty="0">
              <a:solidFill>
                <a:schemeClr val="tx1"/>
              </a:solidFill>
              <a:latin typeface="+mn-lt"/>
              <a:ea typeface="Open Sans Light" panose="020B0306030504020204" pitchFamily="34" charset="0"/>
              <a:cs typeface="Open Sans Light" panose="020B0306030504020204" pitchFamily="34" charset="0"/>
            </a:endParaRPr>
          </a:p>
        </p:txBody>
      </p:sp>
      <p:sp>
        <p:nvSpPr>
          <p:cNvPr id="23" name="Rounded Rectangle 19">
            <a:extLst>
              <a:ext uri="{FF2B5EF4-FFF2-40B4-BE49-F238E27FC236}">
                <a16:creationId xmlns:a16="http://schemas.microsoft.com/office/drawing/2014/main" id="{884CD6E5-84BB-4DC5-971E-CA431B0AC1FD}"/>
              </a:ext>
            </a:extLst>
          </p:cNvPr>
          <p:cNvSpPr/>
          <p:nvPr/>
        </p:nvSpPr>
        <p:spPr>
          <a:xfrm>
            <a:off x="6115578" y="3033697"/>
            <a:ext cx="2161711" cy="20703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40" dirty="0"/>
          </a:p>
        </p:txBody>
      </p:sp>
      <p:sp>
        <p:nvSpPr>
          <p:cNvPr id="24" name="Rounded Rectangle 20">
            <a:extLst>
              <a:ext uri="{FF2B5EF4-FFF2-40B4-BE49-F238E27FC236}">
                <a16:creationId xmlns:a16="http://schemas.microsoft.com/office/drawing/2014/main" id="{24A108DF-BA15-4987-8B8F-6B5FA8CCF3A5}"/>
              </a:ext>
            </a:extLst>
          </p:cNvPr>
          <p:cNvSpPr/>
          <p:nvPr/>
        </p:nvSpPr>
        <p:spPr>
          <a:xfrm>
            <a:off x="4523072" y="3482636"/>
            <a:ext cx="2666110" cy="20703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40" dirty="0"/>
          </a:p>
        </p:txBody>
      </p:sp>
      <p:sp>
        <p:nvSpPr>
          <p:cNvPr id="25" name="Rounded Rectangle 21">
            <a:extLst>
              <a:ext uri="{FF2B5EF4-FFF2-40B4-BE49-F238E27FC236}">
                <a16:creationId xmlns:a16="http://schemas.microsoft.com/office/drawing/2014/main" id="{DE35257A-7443-4200-8608-5CC32943F6F8}"/>
              </a:ext>
            </a:extLst>
          </p:cNvPr>
          <p:cNvSpPr/>
          <p:nvPr/>
        </p:nvSpPr>
        <p:spPr>
          <a:xfrm>
            <a:off x="5509794" y="3951433"/>
            <a:ext cx="1765397" cy="207030"/>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40" dirty="0"/>
          </a:p>
        </p:txBody>
      </p:sp>
      <p:sp>
        <p:nvSpPr>
          <p:cNvPr id="26" name="Rounded Rectangle 22">
            <a:extLst>
              <a:ext uri="{FF2B5EF4-FFF2-40B4-BE49-F238E27FC236}">
                <a16:creationId xmlns:a16="http://schemas.microsoft.com/office/drawing/2014/main" id="{A8FF4225-4EDD-4318-B4A6-784C77D7784A}"/>
              </a:ext>
            </a:extLst>
          </p:cNvPr>
          <p:cNvSpPr/>
          <p:nvPr/>
        </p:nvSpPr>
        <p:spPr>
          <a:xfrm>
            <a:off x="9160736" y="3960039"/>
            <a:ext cx="1351134" cy="207030"/>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40" dirty="0"/>
          </a:p>
        </p:txBody>
      </p:sp>
      <p:sp>
        <p:nvSpPr>
          <p:cNvPr id="27" name="Rounded Rectangle 23">
            <a:extLst>
              <a:ext uri="{FF2B5EF4-FFF2-40B4-BE49-F238E27FC236}">
                <a16:creationId xmlns:a16="http://schemas.microsoft.com/office/drawing/2014/main" id="{D914989B-C942-4055-9459-DD2365DDEFDA}"/>
              </a:ext>
            </a:extLst>
          </p:cNvPr>
          <p:cNvSpPr/>
          <p:nvPr/>
        </p:nvSpPr>
        <p:spPr>
          <a:xfrm>
            <a:off x="7708315" y="4428795"/>
            <a:ext cx="2666110" cy="20703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40" dirty="0"/>
          </a:p>
        </p:txBody>
      </p:sp>
      <p:sp>
        <p:nvSpPr>
          <p:cNvPr id="28" name="Rounded Rectangle 24">
            <a:extLst>
              <a:ext uri="{FF2B5EF4-FFF2-40B4-BE49-F238E27FC236}">
                <a16:creationId xmlns:a16="http://schemas.microsoft.com/office/drawing/2014/main" id="{A8B2FE70-C67A-44CA-8F11-C30A856EB54E}"/>
              </a:ext>
            </a:extLst>
          </p:cNvPr>
          <p:cNvSpPr/>
          <p:nvPr/>
        </p:nvSpPr>
        <p:spPr>
          <a:xfrm>
            <a:off x="4444787" y="4903565"/>
            <a:ext cx="1773068" cy="207030"/>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40" dirty="0"/>
          </a:p>
        </p:txBody>
      </p:sp>
      <p:sp>
        <p:nvSpPr>
          <p:cNvPr id="29" name="TextBox 28">
            <a:extLst>
              <a:ext uri="{FF2B5EF4-FFF2-40B4-BE49-F238E27FC236}">
                <a16:creationId xmlns:a16="http://schemas.microsoft.com/office/drawing/2014/main" id="{9DDED362-68F9-4C9F-B862-11547374D7A1}"/>
              </a:ext>
            </a:extLst>
          </p:cNvPr>
          <p:cNvSpPr txBox="1"/>
          <p:nvPr/>
        </p:nvSpPr>
        <p:spPr>
          <a:xfrm>
            <a:off x="5048230" y="4877824"/>
            <a:ext cx="566181" cy="242374"/>
          </a:xfrm>
          <a:prstGeom prst="rect">
            <a:avLst/>
          </a:prstGeom>
          <a:noFill/>
        </p:spPr>
        <p:txBody>
          <a:bodyPr wrap="none" rtlCol="0" anchor="ctr">
            <a:spAutoFit/>
          </a:bodyPr>
          <a:lstStyle/>
          <a:p>
            <a:pPr algn="ctr"/>
            <a:r>
              <a:rPr lang="en-US" sz="975" b="1" dirty="0">
                <a:solidFill>
                  <a:schemeClr val="bg1"/>
                </a:solidFill>
                <a:ea typeface="Roboto" panose="02000000000000000000" pitchFamily="2" charset="0"/>
              </a:rPr>
              <a:t>LABEL</a:t>
            </a:r>
          </a:p>
        </p:txBody>
      </p:sp>
      <p:sp>
        <p:nvSpPr>
          <p:cNvPr id="30" name="TextBox 29">
            <a:extLst>
              <a:ext uri="{FF2B5EF4-FFF2-40B4-BE49-F238E27FC236}">
                <a16:creationId xmlns:a16="http://schemas.microsoft.com/office/drawing/2014/main" id="{CC74C3DC-8AC8-47AC-AD93-27694AE032E8}"/>
              </a:ext>
            </a:extLst>
          </p:cNvPr>
          <p:cNvSpPr txBox="1"/>
          <p:nvPr/>
        </p:nvSpPr>
        <p:spPr>
          <a:xfrm>
            <a:off x="5573037" y="3453977"/>
            <a:ext cx="566181" cy="242374"/>
          </a:xfrm>
          <a:prstGeom prst="rect">
            <a:avLst/>
          </a:prstGeom>
          <a:noFill/>
        </p:spPr>
        <p:txBody>
          <a:bodyPr wrap="none" rtlCol="0" anchor="ctr">
            <a:spAutoFit/>
          </a:bodyPr>
          <a:lstStyle/>
          <a:p>
            <a:pPr algn="ctr"/>
            <a:r>
              <a:rPr lang="en-US" sz="975" b="1" dirty="0">
                <a:solidFill>
                  <a:schemeClr val="bg1"/>
                </a:solidFill>
                <a:ea typeface="Roboto" panose="02000000000000000000" pitchFamily="2" charset="0"/>
              </a:rPr>
              <a:t>LABEL</a:t>
            </a:r>
          </a:p>
        </p:txBody>
      </p:sp>
      <p:sp>
        <p:nvSpPr>
          <p:cNvPr id="31" name="TextBox 30">
            <a:extLst>
              <a:ext uri="{FF2B5EF4-FFF2-40B4-BE49-F238E27FC236}">
                <a16:creationId xmlns:a16="http://schemas.microsoft.com/office/drawing/2014/main" id="{4BDA12D1-0C2F-4217-BA07-CC3024523A38}"/>
              </a:ext>
            </a:extLst>
          </p:cNvPr>
          <p:cNvSpPr txBox="1"/>
          <p:nvPr/>
        </p:nvSpPr>
        <p:spPr>
          <a:xfrm>
            <a:off x="6109402" y="3925691"/>
            <a:ext cx="566181" cy="242374"/>
          </a:xfrm>
          <a:prstGeom prst="rect">
            <a:avLst/>
          </a:prstGeom>
          <a:noFill/>
        </p:spPr>
        <p:txBody>
          <a:bodyPr wrap="none" rtlCol="0" anchor="ctr">
            <a:spAutoFit/>
          </a:bodyPr>
          <a:lstStyle/>
          <a:p>
            <a:pPr algn="ctr"/>
            <a:r>
              <a:rPr lang="en-US" sz="975" b="1" dirty="0">
                <a:solidFill>
                  <a:schemeClr val="bg1"/>
                </a:solidFill>
                <a:ea typeface="Roboto" panose="02000000000000000000" pitchFamily="2" charset="0"/>
              </a:rPr>
              <a:t>LABEL</a:t>
            </a:r>
          </a:p>
        </p:txBody>
      </p:sp>
      <p:sp>
        <p:nvSpPr>
          <p:cNvPr id="32" name="TextBox 31">
            <a:extLst>
              <a:ext uri="{FF2B5EF4-FFF2-40B4-BE49-F238E27FC236}">
                <a16:creationId xmlns:a16="http://schemas.microsoft.com/office/drawing/2014/main" id="{5E074B21-0420-4A81-A3A6-B395A182147E}"/>
              </a:ext>
            </a:extLst>
          </p:cNvPr>
          <p:cNvSpPr txBox="1"/>
          <p:nvPr/>
        </p:nvSpPr>
        <p:spPr>
          <a:xfrm>
            <a:off x="6869939" y="3016024"/>
            <a:ext cx="566181" cy="242374"/>
          </a:xfrm>
          <a:prstGeom prst="rect">
            <a:avLst/>
          </a:prstGeom>
          <a:noFill/>
        </p:spPr>
        <p:txBody>
          <a:bodyPr wrap="none" rtlCol="0" anchor="ctr">
            <a:spAutoFit/>
          </a:bodyPr>
          <a:lstStyle/>
          <a:p>
            <a:pPr algn="ctr"/>
            <a:r>
              <a:rPr lang="en-US" sz="975" b="1" dirty="0">
                <a:solidFill>
                  <a:schemeClr val="bg1"/>
                </a:solidFill>
                <a:ea typeface="Roboto" panose="02000000000000000000" pitchFamily="2" charset="0"/>
              </a:rPr>
              <a:t>LABEL</a:t>
            </a:r>
          </a:p>
        </p:txBody>
      </p:sp>
      <p:sp>
        <p:nvSpPr>
          <p:cNvPr id="33" name="TextBox 32">
            <a:extLst>
              <a:ext uri="{FF2B5EF4-FFF2-40B4-BE49-F238E27FC236}">
                <a16:creationId xmlns:a16="http://schemas.microsoft.com/office/drawing/2014/main" id="{7FEBE3D3-0717-4DAE-A156-F7D6DC1F3E1A}"/>
              </a:ext>
            </a:extLst>
          </p:cNvPr>
          <p:cNvSpPr txBox="1"/>
          <p:nvPr/>
        </p:nvSpPr>
        <p:spPr>
          <a:xfrm>
            <a:off x="8754833" y="4419192"/>
            <a:ext cx="566181" cy="242374"/>
          </a:xfrm>
          <a:prstGeom prst="rect">
            <a:avLst/>
          </a:prstGeom>
          <a:noFill/>
        </p:spPr>
        <p:txBody>
          <a:bodyPr wrap="none" rtlCol="0" anchor="ctr">
            <a:spAutoFit/>
          </a:bodyPr>
          <a:lstStyle/>
          <a:p>
            <a:pPr algn="ctr"/>
            <a:r>
              <a:rPr lang="en-US" sz="975" b="1" dirty="0">
                <a:solidFill>
                  <a:schemeClr val="bg1"/>
                </a:solidFill>
                <a:ea typeface="Roboto" panose="02000000000000000000" pitchFamily="2" charset="0"/>
              </a:rPr>
              <a:t>LABEL</a:t>
            </a:r>
          </a:p>
        </p:txBody>
      </p:sp>
      <p:sp>
        <p:nvSpPr>
          <p:cNvPr id="34" name="TextBox 33">
            <a:extLst>
              <a:ext uri="{FF2B5EF4-FFF2-40B4-BE49-F238E27FC236}">
                <a16:creationId xmlns:a16="http://schemas.microsoft.com/office/drawing/2014/main" id="{4FCC3D79-9C58-44B7-956B-D42B76C4C5DD}"/>
              </a:ext>
            </a:extLst>
          </p:cNvPr>
          <p:cNvSpPr txBox="1"/>
          <p:nvPr/>
        </p:nvSpPr>
        <p:spPr>
          <a:xfrm>
            <a:off x="9553213" y="3933761"/>
            <a:ext cx="566181" cy="242374"/>
          </a:xfrm>
          <a:prstGeom prst="rect">
            <a:avLst/>
          </a:prstGeom>
          <a:noFill/>
        </p:spPr>
        <p:txBody>
          <a:bodyPr wrap="none" rtlCol="0" anchor="ctr">
            <a:spAutoFit/>
          </a:bodyPr>
          <a:lstStyle/>
          <a:p>
            <a:pPr algn="ctr"/>
            <a:r>
              <a:rPr lang="en-US" sz="975" b="1" dirty="0">
                <a:solidFill>
                  <a:schemeClr val="bg1"/>
                </a:solidFill>
                <a:ea typeface="Roboto" panose="02000000000000000000" pitchFamily="2" charset="0"/>
              </a:rPr>
              <a:t>LABEL</a:t>
            </a:r>
          </a:p>
        </p:txBody>
      </p:sp>
    </p:spTree>
    <p:extLst>
      <p:ext uri="{BB962C8B-B14F-4D97-AF65-F5344CB8AC3E}">
        <p14:creationId xmlns:p14="http://schemas.microsoft.com/office/powerpoint/2010/main" val="11982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0BEBD1-FBD4-4378-A033-5DC9D1FA972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B301B89-1ADA-4C9D-8FA3-28D82AD0DC5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875BFD4-7934-484C-966D-5E6855B93E49}"/>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5EBFB4B8-BCA4-4D67-8462-BAB89AA8BC33}"/>
              </a:ext>
            </a:extLst>
          </p:cNvPr>
          <p:cNvSpPr>
            <a:spLocks noGrp="1"/>
          </p:cNvSpPr>
          <p:nvPr>
            <p:ph type="title"/>
          </p:nvPr>
        </p:nvSpPr>
        <p:spPr/>
        <p:txBody>
          <a:bodyPr/>
          <a:lstStyle/>
          <a:p>
            <a:r>
              <a:rPr lang="en-ZA" dirty="0"/>
              <a:t>GANTT Chart</a:t>
            </a:r>
          </a:p>
        </p:txBody>
      </p:sp>
      <p:sp>
        <p:nvSpPr>
          <p:cNvPr id="6" name="Text Placeholder 5">
            <a:extLst>
              <a:ext uri="{FF2B5EF4-FFF2-40B4-BE49-F238E27FC236}">
                <a16:creationId xmlns:a16="http://schemas.microsoft.com/office/drawing/2014/main" id="{85BB84FA-E0F2-4C88-86FA-4B84A5BCE882}"/>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BD5E8B24-2D6C-494E-90AB-AEA9F5326856}"/>
              </a:ext>
            </a:extLst>
          </p:cNvPr>
          <p:cNvGrpSpPr/>
          <p:nvPr/>
        </p:nvGrpSpPr>
        <p:grpSpPr>
          <a:xfrm>
            <a:off x="2031490" y="2284473"/>
            <a:ext cx="7571841" cy="3670232"/>
            <a:chOff x="1600199" y="1767840"/>
            <a:chExt cx="7958867" cy="4375785"/>
          </a:xfrm>
        </p:grpSpPr>
        <p:grpSp>
          <p:nvGrpSpPr>
            <p:cNvPr id="8" name="Group 7">
              <a:extLst>
                <a:ext uri="{FF2B5EF4-FFF2-40B4-BE49-F238E27FC236}">
                  <a16:creationId xmlns:a16="http://schemas.microsoft.com/office/drawing/2014/main" id="{38D47D7B-7A07-4FDE-9FD9-26262CD7BC69}"/>
                </a:ext>
              </a:extLst>
            </p:cNvPr>
            <p:cNvGrpSpPr/>
            <p:nvPr/>
          </p:nvGrpSpPr>
          <p:grpSpPr>
            <a:xfrm>
              <a:off x="1770745" y="1767840"/>
              <a:ext cx="7788321" cy="4375785"/>
              <a:chOff x="1770745" y="1767840"/>
              <a:chExt cx="7788321" cy="4375785"/>
            </a:xfrm>
          </p:grpSpPr>
          <p:cxnSp>
            <p:nvCxnSpPr>
              <p:cNvPr id="17" name="Straight Connector 16">
                <a:extLst>
                  <a:ext uri="{FF2B5EF4-FFF2-40B4-BE49-F238E27FC236}">
                    <a16:creationId xmlns:a16="http://schemas.microsoft.com/office/drawing/2014/main" id="{AFE43A56-94E6-4421-A4C6-E8ACFE3FCBE1}"/>
                  </a:ext>
                </a:extLst>
              </p:cNvPr>
              <p:cNvCxnSpPr/>
              <p:nvPr/>
            </p:nvCxnSpPr>
            <p:spPr>
              <a:xfrm>
                <a:off x="1770745" y="1767840"/>
                <a:ext cx="0" cy="43757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8FD52DC-3D52-4159-A096-080B9C900401}"/>
                  </a:ext>
                </a:extLst>
              </p:cNvPr>
              <p:cNvCxnSpPr/>
              <p:nvPr/>
            </p:nvCxnSpPr>
            <p:spPr>
              <a:xfrm>
                <a:off x="2636114" y="1767840"/>
                <a:ext cx="0" cy="43757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204FF3-AFB9-4F94-8B6A-8922BB7B36AB}"/>
                  </a:ext>
                </a:extLst>
              </p:cNvPr>
              <p:cNvCxnSpPr/>
              <p:nvPr/>
            </p:nvCxnSpPr>
            <p:spPr>
              <a:xfrm>
                <a:off x="3501483" y="1767840"/>
                <a:ext cx="0" cy="43757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70B488-7027-4C61-A627-63BF4014DB7E}"/>
                  </a:ext>
                </a:extLst>
              </p:cNvPr>
              <p:cNvCxnSpPr/>
              <p:nvPr/>
            </p:nvCxnSpPr>
            <p:spPr>
              <a:xfrm>
                <a:off x="4366852" y="1767840"/>
                <a:ext cx="0" cy="43757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71F6FA-44D7-45E2-9F08-7F7608B361CC}"/>
                  </a:ext>
                </a:extLst>
              </p:cNvPr>
              <p:cNvCxnSpPr/>
              <p:nvPr/>
            </p:nvCxnSpPr>
            <p:spPr>
              <a:xfrm>
                <a:off x="5232221" y="1767840"/>
                <a:ext cx="0" cy="43757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0D1CCE-C636-471E-BF80-212BFB73A897}"/>
                  </a:ext>
                </a:extLst>
              </p:cNvPr>
              <p:cNvCxnSpPr/>
              <p:nvPr/>
            </p:nvCxnSpPr>
            <p:spPr>
              <a:xfrm>
                <a:off x="6097590" y="1767840"/>
                <a:ext cx="0" cy="43757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50B7B5-1319-47DA-A1FF-7EA4D8DB27CF}"/>
                  </a:ext>
                </a:extLst>
              </p:cNvPr>
              <p:cNvCxnSpPr/>
              <p:nvPr/>
            </p:nvCxnSpPr>
            <p:spPr>
              <a:xfrm>
                <a:off x="6962959" y="1767840"/>
                <a:ext cx="0" cy="43757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F5A81F-F338-4B50-A40D-1D7C8998BA99}"/>
                  </a:ext>
                </a:extLst>
              </p:cNvPr>
              <p:cNvCxnSpPr/>
              <p:nvPr/>
            </p:nvCxnSpPr>
            <p:spPr>
              <a:xfrm>
                <a:off x="7828328" y="1767840"/>
                <a:ext cx="0" cy="43757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3C3F5A3-B34D-4286-A2F5-A00F9D7040C0}"/>
                  </a:ext>
                </a:extLst>
              </p:cNvPr>
              <p:cNvCxnSpPr/>
              <p:nvPr/>
            </p:nvCxnSpPr>
            <p:spPr>
              <a:xfrm>
                <a:off x="8693697" y="1767840"/>
                <a:ext cx="0" cy="43757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930F81-A320-48FF-837E-CEA56EA95785}"/>
                  </a:ext>
                </a:extLst>
              </p:cNvPr>
              <p:cNvCxnSpPr/>
              <p:nvPr/>
            </p:nvCxnSpPr>
            <p:spPr>
              <a:xfrm>
                <a:off x="9559066" y="1767840"/>
                <a:ext cx="0" cy="43757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433D056A-7D3C-4229-A503-F7584D0AE22A}"/>
                </a:ext>
              </a:extLst>
            </p:cNvPr>
            <p:cNvCxnSpPr>
              <a:cxnSpLocks/>
            </p:cNvCxnSpPr>
            <p:nvPr/>
          </p:nvCxnSpPr>
          <p:spPr>
            <a:xfrm>
              <a:off x="1600199" y="1885950"/>
              <a:ext cx="795886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4F9B75-48DA-44D1-A952-68F70930DD99}"/>
                </a:ext>
              </a:extLst>
            </p:cNvPr>
            <p:cNvCxnSpPr/>
            <p:nvPr/>
          </p:nvCxnSpPr>
          <p:spPr>
            <a:xfrm>
              <a:off x="1600199" y="2495200"/>
              <a:ext cx="17054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17B114-2911-4FFB-95D4-4C6A1A1B5D30}"/>
                </a:ext>
              </a:extLst>
            </p:cNvPr>
            <p:cNvCxnSpPr/>
            <p:nvPr/>
          </p:nvCxnSpPr>
          <p:spPr>
            <a:xfrm>
              <a:off x="1600199" y="3104449"/>
              <a:ext cx="17054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46F7B7-1699-43C0-8D2B-54D257A5157E}"/>
                </a:ext>
              </a:extLst>
            </p:cNvPr>
            <p:cNvCxnSpPr/>
            <p:nvPr/>
          </p:nvCxnSpPr>
          <p:spPr>
            <a:xfrm>
              <a:off x="1600199" y="3713700"/>
              <a:ext cx="17054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704356-84D6-43B6-A59F-B7B53B983F37}"/>
                </a:ext>
              </a:extLst>
            </p:cNvPr>
            <p:cNvCxnSpPr/>
            <p:nvPr/>
          </p:nvCxnSpPr>
          <p:spPr>
            <a:xfrm>
              <a:off x="1600199" y="4322950"/>
              <a:ext cx="17054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A9C2D5-57FC-45D4-A2E4-35E0A746A8DA}"/>
                </a:ext>
              </a:extLst>
            </p:cNvPr>
            <p:cNvCxnSpPr/>
            <p:nvPr/>
          </p:nvCxnSpPr>
          <p:spPr>
            <a:xfrm>
              <a:off x="1600199" y="4932199"/>
              <a:ext cx="17054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20C8AC-045B-404D-9E83-900AAD59E4FB}"/>
                </a:ext>
              </a:extLst>
            </p:cNvPr>
            <p:cNvCxnSpPr/>
            <p:nvPr/>
          </p:nvCxnSpPr>
          <p:spPr>
            <a:xfrm>
              <a:off x="1600199" y="5541453"/>
              <a:ext cx="17054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B645724-2400-4B85-AFF1-DFB2B27AA01A}"/>
                </a:ext>
              </a:extLst>
            </p:cNvPr>
            <p:cNvCxnSpPr/>
            <p:nvPr/>
          </p:nvCxnSpPr>
          <p:spPr>
            <a:xfrm>
              <a:off x="1600199" y="6143625"/>
              <a:ext cx="17054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A8F6146E-4E66-44C8-A317-3AEBEB20C86B}"/>
              </a:ext>
            </a:extLst>
          </p:cNvPr>
          <p:cNvSpPr/>
          <p:nvPr/>
        </p:nvSpPr>
        <p:spPr>
          <a:xfrm>
            <a:off x="2309922" y="2529154"/>
            <a:ext cx="2607130" cy="215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28" name="Rectangle 27">
            <a:extLst>
              <a:ext uri="{FF2B5EF4-FFF2-40B4-BE49-F238E27FC236}">
                <a16:creationId xmlns:a16="http://schemas.microsoft.com/office/drawing/2014/main" id="{74371918-3152-4D80-AF0B-229E42073B86}"/>
              </a:ext>
            </a:extLst>
          </p:cNvPr>
          <p:cNvSpPr/>
          <p:nvPr/>
        </p:nvSpPr>
        <p:spPr>
          <a:xfrm>
            <a:off x="3841616" y="3042213"/>
            <a:ext cx="1645277" cy="242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29" name="Rectangle 28">
            <a:extLst>
              <a:ext uri="{FF2B5EF4-FFF2-40B4-BE49-F238E27FC236}">
                <a16:creationId xmlns:a16="http://schemas.microsoft.com/office/drawing/2014/main" id="{417C4CC3-84E9-4567-8229-AECE19B2480E}"/>
              </a:ext>
            </a:extLst>
          </p:cNvPr>
          <p:cNvSpPr/>
          <p:nvPr/>
        </p:nvSpPr>
        <p:spPr>
          <a:xfrm>
            <a:off x="5461580" y="3552941"/>
            <a:ext cx="1295972" cy="2147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0" name="Rectangle 29">
            <a:extLst>
              <a:ext uri="{FF2B5EF4-FFF2-40B4-BE49-F238E27FC236}">
                <a16:creationId xmlns:a16="http://schemas.microsoft.com/office/drawing/2014/main" id="{C21EA184-4D6B-42E7-8EBD-4E1A3A491C08}"/>
              </a:ext>
            </a:extLst>
          </p:cNvPr>
          <p:cNvSpPr/>
          <p:nvPr/>
        </p:nvSpPr>
        <p:spPr>
          <a:xfrm>
            <a:off x="6761741" y="4056228"/>
            <a:ext cx="2024955" cy="2147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1" name="Rectangle 30">
            <a:extLst>
              <a:ext uri="{FF2B5EF4-FFF2-40B4-BE49-F238E27FC236}">
                <a16:creationId xmlns:a16="http://schemas.microsoft.com/office/drawing/2014/main" id="{AF4F85C5-526A-4804-A658-04556C1128EF}"/>
              </a:ext>
            </a:extLst>
          </p:cNvPr>
          <p:cNvSpPr/>
          <p:nvPr/>
        </p:nvSpPr>
        <p:spPr>
          <a:xfrm>
            <a:off x="5947570" y="4575167"/>
            <a:ext cx="809982" cy="214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2" name="Rectangle 31">
            <a:extLst>
              <a:ext uri="{FF2B5EF4-FFF2-40B4-BE49-F238E27FC236}">
                <a16:creationId xmlns:a16="http://schemas.microsoft.com/office/drawing/2014/main" id="{760D1B0D-B818-431F-9287-B32DC6B72F90}"/>
              </a:ext>
            </a:extLst>
          </p:cNvPr>
          <p:cNvSpPr/>
          <p:nvPr/>
        </p:nvSpPr>
        <p:spPr>
          <a:xfrm>
            <a:off x="4644005" y="5086891"/>
            <a:ext cx="2607130" cy="214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3" name="Rectangle 32">
            <a:extLst>
              <a:ext uri="{FF2B5EF4-FFF2-40B4-BE49-F238E27FC236}">
                <a16:creationId xmlns:a16="http://schemas.microsoft.com/office/drawing/2014/main" id="{5524CCA1-1FED-4325-BA56-F742B7B4C4F6}"/>
              </a:ext>
            </a:extLst>
          </p:cNvPr>
          <p:cNvSpPr/>
          <p:nvPr/>
        </p:nvSpPr>
        <p:spPr>
          <a:xfrm>
            <a:off x="8780043" y="5594338"/>
            <a:ext cx="823287" cy="214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34" name="TextBox 33">
            <a:extLst>
              <a:ext uri="{FF2B5EF4-FFF2-40B4-BE49-F238E27FC236}">
                <a16:creationId xmlns:a16="http://schemas.microsoft.com/office/drawing/2014/main" id="{A636E6CC-287B-4679-A1BA-273B0C1C7DB2}"/>
              </a:ext>
            </a:extLst>
          </p:cNvPr>
          <p:cNvSpPr txBox="1"/>
          <p:nvPr/>
        </p:nvSpPr>
        <p:spPr>
          <a:xfrm>
            <a:off x="1412681" y="2475339"/>
            <a:ext cx="561372"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1</a:t>
            </a:r>
          </a:p>
        </p:txBody>
      </p:sp>
      <p:sp>
        <p:nvSpPr>
          <p:cNvPr id="35" name="TextBox 34">
            <a:extLst>
              <a:ext uri="{FF2B5EF4-FFF2-40B4-BE49-F238E27FC236}">
                <a16:creationId xmlns:a16="http://schemas.microsoft.com/office/drawing/2014/main" id="{483825D6-D191-435B-B540-D8DF98FB40CF}"/>
              </a:ext>
            </a:extLst>
          </p:cNvPr>
          <p:cNvSpPr txBox="1"/>
          <p:nvPr/>
        </p:nvSpPr>
        <p:spPr>
          <a:xfrm>
            <a:off x="1382224" y="3014751"/>
            <a:ext cx="591829"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2</a:t>
            </a:r>
          </a:p>
        </p:txBody>
      </p:sp>
      <p:sp>
        <p:nvSpPr>
          <p:cNvPr id="36" name="TextBox 35">
            <a:extLst>
              <a:ext uri="{FF2B5EF4-FFF2-40B4-BE49-F238E27FC236}">
                <a16:creationId xmlns:a16="http://schemas.microsoft.com/office/drawing/2014/main" id="{E4D1510F-676E-4675-BFD3-4CA52826BC0D}"/>
              </a:ext>
            </a:extLst>
          </p:cNvPr>
          <p:cNvSpPr txBox="1"/>
          <p:nvPr/>
        </p:nvSpPr>
        <p:spPr>
          <a:xfrm>
            <a:off x="1380621" y="3525479"/>
            <a:ext cx="593432"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3</a:t>
            </a:r>
          </a:p>
        </p:txBody>
      </p:sp>
      <p:sp>
        <p:nvSpPr>
          <p:cNvPr id="37" name="TextBox 36">
            <a:extLst>
              <a:ext uri="{FF2B5EF4-FFF2-40B4-BE49-F238E27FC236}">
                <a16:creationId xmlns:a16="http://schemas.microsoft.com/office/drawing/2014/main" id="{BAF7E36D-AC87-4118-AD20-D7E8C37A6831}"/>
              </a:ext>
            </a:extLst>
          </p:cNvPr>
          <p:cNvSpPr txBox="1"/>
          <p:nvPr/>
        </p:nvSpPr>
        <p:spPr>
          <a:xfrm>
            <a:off x="1375812" y="4028766"/>
            <a:ext cx="598241"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4</a:t>
            </a:r>
          </a:p>
        </p:txBody>
      </p:sp>
      <p:sp>
        <p:nvSpPr>
          <p:cNvPr id="38" name="TextBox 37">
            <a:extLst>
              <a:ext uri="{FF2B5EF4-FFF2-40B4-BE49-F238E27FC236}">
                <a16:creationId xmlns:a16="http://schemas.microsoft.com/office/drawing/2014/main" id="{47B6865E-F4A7-4931-A4A3-4FDC9042E09F}"/>
              </a:ext>
            </a:extLst>
          </p:cNvPr>
          <p:cNvSpPr txBox="1"/>
          <p:nvPr/>
        </p:nvSpPr>
        <p:spPr>
          <a:xfrm>
            <a:off x="1379018" y="4547705"/>
            <a:ext cx="595035"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5</a:t>
            </a:r>
          </a:p>
        </p:txBody>
      </p:sp>
      <p:sp>
        <p:nvSpPr>
          <p:cNvPr id="39" name="TextBox 38">
            <a:extLst>
              <a:ext uri="{FF2B5EF4-FFF2-40B4-BE49-F238E27FC236}">
                <a16:creationId xmlns:a16="http://schemas.microsoft.com/office/drawing/2014/main" id="{17091917-EAA8-4D31-8A5D-01FAE57D6166}"/>
              </a:ext>
            </a:extLst>
          </p:cNvPr>
          <p:cNvSpPr txBox="1"/>
          <p:nvPr/>
        </p:nvSpPr>
        <p:spPr>
          <a:xfrm>
            <a:off x="1383827" y="5059429"/>
            <a:ext cx="590226"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6</a:t>
            </a:r>
          </a:p>
        </p:txBody>
      </p:sp>
      <p:sp>
        <p:nvSpPr>
          <p:cNvPr id="40" name="TextBox 39">
            <a:extLst>
              <a:ext uri="{FF2B5EF4-FFF2-40B4-BE49-F238E27FC236}">
                <a16:creationId xmlns:a16="http://schemas.microsoft.com/office/drawing/2014/main" id="{5BE2CDE4-31BD-43E7-BAB0-13DE9D5495AB}"/>
              </a:ext>
            </a:extLst>
          </p:cNvPr>
          <p:cNvSpPr txBox="1"/>
          <p:nvPr/>
        </p:nvSpPr>
        <p:spPr>
          <a:xfrm>
            <a:off x="1385430" y="5566876"/>
            <a:ext cx="588623" cy="269626"/>
          </a:xfrm>
          <a:prstGeom prst="rect">
            <a:avLst/>
          </a:prstGeom>
          <a:noFill/>
        </p:spPr>
        <p:txBody>
          <a:bodyPr wrap="none" rtlCol="0" anchor="ctr">
            <a:spAutoFit/>
          </a:bodyPr>
          <a:lstStyle/>
          <a:p>
            <a:pPr algn="r"/>
            <a:r>
              <a:rPr lang="en-US" sz="1152" dirty="0">
                <a:solidFill>
                  <a:schemeClr val="tx2"/>
                </a:solidFill>
                <a:cs typeface="Poppins ExtraLight" pitchFamily="2" charset="77"/>
              </a:rPr>
              <a:t>Task 7</a:t>
            </a:r>
          </a:p>
        </p:txBody>
      </p:sp>
      <p:sp>
        <p:nvSpPr>
          <p:cNvPr id="41" name="TextBox 40">
            <a:extLst>
              <a:ext uri="{FF2B5EF4-FFF2-40B4-BE49-F238E27FC236}">
                <a16:creationId xmlns:a16="http://schemas.microsoft.com/office/drawing/2014/main" id="{A84D631B-3B09-4E2A-AE97-EB4A4A451D3B}"/>
              </a:ext>
            </a:extLst>
          </p:cNvPr>
          <p:cNvSpPr txBox="1"/>
          <p:nvPr/>
        </p:nvSpPr>
        <p:spPr>
          <a:xfrm>
            <a:off x="1916262" y="1956400"/>
            <a:ext cx="554960"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03/22</a:t>
            </a:r>
          </a:p>
        </p:txBody>
      </p:sp>
      <p:sp>
        <p:nvSpPr>
          <p:cNvPr id="42" name="TextBox 41">
            <a:extLst>
              <a:ext uri="{FF2B5EF4-FFF2-40B4-BE49-F238E27FC236}">
                <a16:creationId xmlns:a16="http://schemas.microsoft.com/office/drawing/2014/main" id="{EF63E6BD-CF09-4174-93DF-4AD866EB6897}"/>
              </a:ext>
            </a:extLst>
          </p:cNvPr>
          <p:cNvSpPr txBox="1"/>
          <p:nvPr/>
        </p:nvSpPr>
        <p:spPr>
          <a:xfrm>
            <a:off x="2738748" y="1956400"/>
            <a:ext cx="556563"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03/23</a:t>
            </a:r>
          </a:p>
        </p:txBody>
      </p:sp>
      <p:sp>
        <p:nvSpPr>
          <p:cNvPr id="43" name="TextBox 42">
            <a:extLst>
              <a:ext uri="{FF2B5EF4-FFF2-40B4-BE49-F238E27FC236}">
                <a16:creationId xmlns:a16="http://schemas.microsoft.com/office/drawing/2014/main" id="{47BC6E1A-666C-402D-8373-6234C4A89E02}"/>
              </a:ext>
            </a:extLst>
          </p:cNvPr>
          <p:cNvSpPr txBox="1"/>
          <p:nvPr/>
        </p:nvSpPr>
        <p:spPr>
          <a:xfrm>
            <a:off x="3559632" y="1956400"/>
            <a:ext cx="561372"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03/24</a:t>
            </a:r>
          </a:p>
        </p:txBody>
      </p:sp>
      <p:sp>
        <p:nvSpPr>
          <p:cNvPr id="44" name="TextBox 43">
            <a:extLst>
              <a:ext uri="{FF2B5EF4-FFF2-40B4-BE49-F238E27FC236}">
                <a16:creationId xmlns:a16="http://schemas.microsoft.com/office/drawing/2014/main" id="{CEA1D37F-76EB-4196-B50B-5EB7338F3BA3}"/>
              </a:ext>
            </a:extLst>
          </p:cNvPr>
          <p:cNvSpPr txBox="1"/>
          <p:nvPr/>
        </p:nvSpPr>
        <p:spPr>
          <a:xfrm>
            <a:off x="4384522" y="1956400"/>
            <a:ext cx="558166"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03/25</a:t>
            </a:r>
          </a:p>
        </p:txBody>
      </p:sp>
      <p:sp>
        <p:nvSpPr>
          <p:cNvPr id="45" name="TextBox 44">
            <a:extLst>
              <a:ext uri="{FF2B5EF4-FFF2-40B4-BE49-F238E27FC236}">
                <a16:creationId xmlns:a16="http://schemas.microsoft.com/office/drawing/2014/main" id="{80106D96-FF7F-4EF2-8DAE-680C75076FC3}"/>
              </a:ext>
            </a:extLst>
          </p:cNvPr>
          <p:cNvSpPr txBox="1"/>
          <p:nvPr/>
        </p:nvSpPr>
        <p:spPr>
          <a:xfrm>
            <a:off x="5210214" y="1956400"/>
            <a:ext cx="553358"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03/26</a:t>
            </a:r>
          </a:p>
        </p:txBody>
      </p:sp>
      <p:sp>
        <p:nvSpPr>
          <p:cNvPr id="46" name="TextBox 45">
            <a:extLst>
              <a:ext uri="{FF2B5EF4-FFF2-40B4-BE49-F238E27FC236}">
                <a16:creationId xmlns:a16="http://schemas.microsoft.com/office/drawing/2014/main" id="{C173F63F-CA2A-4777-94AD-9A1F0DE8E328}"/>
              </a:ext>
            </a:extLst>
          </p:cNvPr>
          <p:cNvSpPr txBox="1"/>
          <p:nvPr/>
        </p:nvSpPr>
        <p:spPr>
          <a:xfrm>
            <a:off x="6034304" y="1956400"/>
            <a:ext cx="551754"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03/27</a:t>
            </a:r>
          </a:p>
        </p:txBody>
      </p:sp>
      <p:sp>
        <p:nvSpPr>
          <p:cNvPr id="47" name="TextBox 46">
            <a:extLst>
              <a:ext uri="{FF2B5EF4-FFF2-40B4-BE49-F238E27FC236}">
                <a16:creationId xmlns:a16="http://schemas.microsoft.com/office/drawing/2014/main" id="{7108532C-CFF7-4268-B05F-BA79E2EDC344}"/>
              </a:ext>
            </a:extLst>
          </p:cNvPr>
          <p:cNvSpPr txBox="1"/>
          <p:nvPr/>
        </p:nvSpPr>
        <p:spPr>
          <a:xfrm>
            <a:off x="6852782" y="1956400"/>
            <a:ext cx="561372"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03/28</a:t>
            </a:r>
          </a:p>
        </p:txBody>
      </p:sp>
      <p:sp>
        <p:nvSpPr>
          <p:cNvPr id="48" name="TextBox 47">
            <a:extLst>
              <a:ext uri="{FF2B5EF4-FFF2-40B4-BE49-F238E27FC236}">
                <a16:creationId xmlns:a16="http://schemas.microsoft.com/office/drawing/2014/main" id="{E94476FA-85B6-4C7F-893B-FAF232602EDE}"/>
              </a:ext>
            </a:extLst>
          </p:cNvPr>
          <p:cNvSpPr txBox="1"/>
          <p:nvPr/>
        </p:nvSpPr>
        <p:spPr>
          <a:xfrm>
            <a:off x="7680077" y="1956400"/>
            <a:ext cx="553358"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03/29</a:t>
            </a:r>
          </a:p>
        </p:txBody>
      </p:sp>
      <p:sp>
        <p:nvSpPr>
          <p:cNvPr id="49" name="TextBox 48">
            <a:extLst>
              <a:ext uri="{FF2B5EF4-FFF2-40B4-BE49-F238E27FC236}">
                <a16:creationId xmlns:a16="http://schemas.microsoft.com/office/drawing/2014/main" id="{14029FCE-7B72-41E7-B7CA-21F005148C10}"/>
              </a:ext>
            </a:extLst>
          </p:cNvPr>
          <p:cNvSpPr txBox="1"/>
          <p:nvPr/>
        </p:nvSpPr>
        <p:spPr>
          <a:xfrm>
            <a:off x="8499357" y="1956400"/>
            <a:ext cx="561372"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03/30</a:t>
            </a:r>
          </a:p>
        </p:txBody>
      </p:sp>
      <p:sp>
        <p:nvSpPr>
          <p:cNvPr id="50" name="TextBox 49">
            <a:extLst>
              <a:ext uri="{FF2B5EF4-FFF2-40B4-BE49-F238E27FC236}">
                <a16:creationId xmlns:a16="http://schemas.microsoft.com/office/drawing/2014/main" id="{1505B267-1AD1-4012-8E15-F9C05040CEC4}"/>
              </a:ext>
            </a:extLst>
          </p:cNvPr>
          <p:cNvSpPr txBox="1"/>
          <p:nvPr/>
        </p:nvSpPr>
        <p:spPr>
          <a:xfrm>
            <a:off x="9331461" y="1956400"/>
            <a:ext cx="543739" cy="269626"/>
          </a:xfrm>
          <a:prstGeom prst="rect">
            <a:avLst/>
          </a:prstGeom>
          <a:noFill/>
        </p:spPr>
        <p:txBody>
          <a:bodyPr wrap="none" rtlCol="0" anchor="ctr">
            <a:spAutoFit/>
          </a:bodyPr>
          <a:lstStyle/>
          <a:p>
            <a:pPr algn="ctr"/>
            <a:r>
              <a:rPr lang="en-US" sz="1152" dirty="0">
                <a:solidFill>
                  <a:schemeClr val="tx2"/>
                </a:solidFill>
                <a:cs typeface="Poppins ExtraLight" pitchFamily="2" charset="77"/>
              </a:rPr>
              <a:t>03/31</a:t>
            </a:r>
          </a:p>
        </p:txBody>
      </p:sp>
    </p:spTree>
    <p:extLst>
      <p:ext uri="{BB962C8B-B14F-4D97-AF65-F5344CB8AC3E}">
        <p14:creationId xmlns:p14="http://schemas.microsoft.com/office/powerpoint/2010/main" val="188212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9D9EA-5253-4F92-BD05-F588DAE86EE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19E181E-3483-48C4-99DE-86C9506CB00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C52B429-19E0-4E8F-9910-0B0249777235}"/>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5BC0187D-E750-4A16-AE99-85CA66034653}"/>
              </a:ext>
            </a:extLst>
          </p:cNvPr>
          <p:cNvSpPr>
            <a:spLocks noGrp="1"/>
          </p:cNvSpPr>
          <p:nvPr>
            <p:ph type="title"/>
          </p:nvPr>
        </p:nvSpPr>
        <p:spPr/>
        <p:txBody>
          <a:bodyPr/>
          <a:lstStyle/>
          <a:p>
            <a:r>
              <a:rPr lang="en-ZA" dirty="0"/>
              <a:t>One Year GANTT Chart</a:t>
            </a:r>
          </a:p>
        </p:txBody>
      </p:sp>
      <p:sp>
        <p:nvSpPr>
          <p:cNvPr id="6" name="Text Placeholder 5">
            <a:extLst>
              <a:ext uri="{FF2B5EF4-FFF2-40B4-BE49-F238E27FC236}">
                <a16:creationId xmlns:a16="http://schemas.microsoft.com/office/drawing/2014/main" id="{32437C19-B7FF-4CC3-A49F-9C4630DF89CA}"/>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DF4AAE2E-379D-4395-B2D1-CA74BF4FF8F1}"/>
              </a:ext>
            </a:extLst>
          </p:cNvPr>
          <p:cNvSpPr/>
          <p:nvPr/>
        </p:nvSpPr>
        <p:spPr>
          <a:xfrm>
            <a:off x="1081326" y="5833296"/>
            <a:ext cx="780439" cy="332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ectangle 7">
            <a:extLst>
              <a:ext uri="{FF2B5EF4-FFF2-40B4-BE49-F238E27FC236}">
                <a16:creationId xmlns:a16="http://schemas.microsoft.com/office/drawing/2014/main" id="{36C31016-A9A5-4D38-977A-B951F3EC716A}"/>
              </a:ext>
            </a:extLst>
          </p:cNvPr>
          <p:cNvSpPr/>
          <p:nvPr/>
        </p:nvSpPr>
        <p:spPr>
          <a:xfrm>
            <a:off x="1861764" y="5833295"/>
            <a:ext cx="780439" cy="332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ectangle 8">
            <a:extLst>
              <a:ext uri="{FF2B5EF4-FFF2-40B4-BE49-F238E27FC236}">
                <a16:creationId xmlns:a16="http://schemas.microsoft.com/office/drawing/2014/main" id="{D8D43B02-CE0F-4436-A307-46A1BBDC039A}"/>
              </a:ext>
            </a:extLst>
          </p:cNvPr>
          <p:cNvSpPr/>
          <p:nvPr/>
        </p:nvSpPr>
        <p:spPr>
          <a:xfrm>
            <a:off x="2642203" y="5833296"/>
            <a:ext cx="780439" cy="332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Rectangle 9">
            <a:extLst>
              <a:ext uri="{FF2B5EF4-FFF2-40B4-BE49-F238E27FC236}">
                <a16:creationId xmlns:a16="http://schemas.microsoft.com/office/drawing/2014/main" id="{105E8C9C-29BC-4B6C-BE92-E5655C18AC09}"/>
              </a:ext>
            </a:extLst>
          </p:cNvPr>
          <p:cNvSpPr/>
          <p:nvPr/>
        </p:nvSpPr>
        <p:spPr>
          <a:xfrm>
            <a:off x="3422642" y="5833296"/>
            <a:ext cx="780439" cy="3323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ectangle 10">
            <a:extLst>
              <a:ext uri="{FF2B5EF4-FFF2-40B4-BE49-F238E27FC236}">
                <a16:creationId xmlns:a16="http://schemas.microsoft.com/office/drawing/2014/main" id="{13A36C00-7B65-4509-8033-8D9A5BC373DF}"/>
              </a:ext>
            </a:extLst>
          </p:cNvPr>
          <p:cNvSpPr/>
          <p:nvPr/>
        </p:nvSpPr>
        <p:spPr>
          <a:xfrm>
            <a:off x="4203080" y="5833296"/>
            <a:ext cx="780439" cy="3323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Rectangle 11">
            <a:extLst>
              <a:ext uri="{FF2B5EF4-FFF2-40B4-BE49-F238E27FC236}">
                <a16:creationId xmlns:a16="http://schemas.microsoft.com/office/drawing/2014/main" id="{68AFD25D-00C5-4146-A961-07960231AF95}"/>
              </a:ext>
            </a:extLst>
          </p:cNvPr>
          <p:cNvSpPr/>
          <p:nvPr/>
        </p:nvSpPr>
        <p:spPr>
          <a:xfrm>
            <a:off x="4983519" y="5833296"/>
            <a:ext cx="780439" cy="332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ectangle 12">
            <a:extLst>
              <a:ext uri="{FF2B5EF4-FFF2-40B4-BE49-F238E27FC236}">
                <a16:creationId xmlns:a16="http://schemas.microsoft.com/office/drawing/2014/main" id="{0C6A52BE-1D60-40E1-9CEB-305D0A7BB52A}"/>
              </a:ext>
            </a:extLst>
          </p:cNvPr>
          <p:cNvSpPr/>
          <p:nvPr/>
        </p:nvSpPr>
        <p:spPr>
          <a:xfrm>
            <a:off x="5763958" y="5833296"/>
            <a:ext cx="780439" cy="332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Rectangle 13">
            <a:extLst>
              <a:ext uri="{FF2B5EF4-FFF2-40B4-BE49-F238E27FC236}">
                <a16:creationId xmlns:a16="http://schemas.microsoft.com/office/drawing/2014/main" id="{E1E9D438-3D11-4B35-B01D-87606188C6C5}"/>
              </a:ext>
            </a:extLst>
          </p:cNvPr>
          <p:cNvSpPr/>
          <p:nvPr/>
        </p:nvSpPr>
        <p:spPr>
          <a:xfrm>
            <a:off x="6544396" y="5833296"/>
            <a:ext cx="780439" cy="332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ectangle 14">
            <a:extLst>
              <a:ext uri="{FF2B5EF4-FFF2-40B4-BE49-F238E27FC236}">
                <a16:creationId xmlns:a16="http://schemas.microsoft.com/office/drawing/2014/main" id="{AE0CAB89-E00D-454A-B053-A20DC91CBF83}"/>
              </a:ext>
            </a:extLst>
          </p:cNvPr>
          <p:cNvSpPr/>
          <p:nvPr/>
        </p:nvSpPr>
        <p:spPr>
          <a:xfrm>
            <a:off x="7324835" y="5833296"/>
            <a:ext cx="780439" cy="3323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Rectangle 15">
            <a:extLst>
              <a:ext uri="{FF2B5EF4-FFF2-40B4-BE49-F238E27FC236}">
                <a16:creationId xmlns:a16="http://schemas.microsoft.com/office/drawing/2014/main" id="{930CE8EF-BA53-4301-8412-8ECC4FD7882D}"/>
              </a:ext>
            </a:extLst>
          </p:cNvPr>
          <p:cNvSpPr/>
          <p:nvPr/>
        </p:nvSpPr>
        <p:spPr>
          <a:xfrm>
            <a:off x="8105274" y="5833296"/>
            <a:ext cx="780439" cy="3323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ectangle 16">
            <a:extLst>
              <a:ext uri="{FF2B5EF4-FFF2-40B4-BE49-F238E27FC236}">
                <a16:creationId xmlns:a16="http://schemas.microsoft.com/office/drawing/2014/main" id="{80C7BD21-D547-4E2C-9BF2-1C654EC1E203}"/>
              </a:ext>
            </a:extLst>
          </p:cNvPr>
          <p:cNvSpPr/>
          <p:nvPr/>
        </p:nvSpPr>
        <p:spPr>
          <a:xfrm>
            <a:off x="8885713" y="5833296"/>
            <a:ext cx="780439" cy="332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ectangle 17">
            <a:extLst>
              <a:ext uri="{FF2B5EF4-FFF2-40B4-BE49-F238E27FC236}">
                <a16:creationId xmlns:a16="http://schemas.microsoft.com/office/drawing/2014/main" id="{B5BA2B93-B627-4161-B8BA-7E5CD27310C7}"/>
              </a:ext>
            </a:extLst>
          </p:cNvPr>
          <p:cNvSpPr/>
          <p:nvPr/>
        </p:nvSpPr>
        <p:spPr>
          <a:xfrm>
            <a:off x="9666151" y="5833296"/>
            <a:ext cx="780439" cy="332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TextBox 18">
            <a:extLst>
              <a:ext uri="{FF2B5EF4-FFF2-40B4-BE49-F238E27FC236}">
                <a16:creationId xmlns:a16="http://schemas.microsoft.com/office/drawing/2014/main" id="{747FCD35-0ADB-4660-AD1A-B6B2B5C7DCCB}"/>
              </a:ext>
            </a:extLst>
          </p:cNvPr>
          <p:cNvSpPr txBox="1"/>
          <p:nvPr/>
        </p:nvSpPr>
        <p:spPr>
          <a:xfrm>
            <a:off x="1211699" y="5844102"/>
            <a:ext cx="519694" cy="310534"/>
          </a:xfrm>
          <a:prstGeom prst="rect">
            <a:avLst/>
          </a:prstGeom>
          <a:noFill/>
        </p:spPr>
        <p:txBody>
          <a:bodyPr wrap="none" rtlCol="0" anchor="ctr">
            <a:spAutoFit/>
          </a:bodyPr>
          <a:lstStyle/>
          <a:p>
            <a:pPr algn="ctr"/>
            <a:r>
              <a:rPr lang="en-US" sz="1418" b="1" dirty="0">
                <a:solidFill>
                  <a:schemeClr val="bg1"/>
                </a:solidFill>
                <a:cs typeface="Poppins" pitchFamily="2" charset="77"/>
              </a:rPr>
              <a:t>JAN</a:t>
            </a:r>
          </a:p>
        </p:txBody>
      </p:sp>
      <p:sp>
        <p:nvSpPr>
          <p:cNvPr id="20" name="TextBox 19">
            <a:extLst>
              <a:ext uri="{FF2B5EF4-FFF2-40B4-BE49-F238E27FC236}">
                <a16:creationId xmlns:a16="http://schemas.microsoft.com/office/drawing/2014/main" id="{BE1E2415-3668-4D99-9E55-17466C6AA4C8}"/>
              </a:ext>
            </a:extLst>
          </p:cNvPr>
          <p:cNvSpPr txBox="1"/>
          <p:nvPr/>
        </p:nvSpPr>
        <p:spPr>
          <a:xfrm>
            <a:off x="1997114" y="5844102"/>
            <a:ext cx="511680" cy="310534"/>
          </a:xfrm>
          <a:prstGeom prst="rect">
            <a:avLst/>
          </a:prstGeom>
          <a:noFill/>
        </p:spPr>
        <p:txBody>
          <a:bodyPr wrap="none" rtlCol="0" anchor="ctr">
            <a:spAutoFit/>
          </a:bodyPr>
          <a:lstStyle/>
          <a:p>
            <a:pPr algn="ctr"/>
            <a:r>
              <a:rPr lang="en-US" sz="1418" b="1" dirty="0">
                <a:solidFill>
                  <a:schemeClr val="bg1"/>
                </a:solidFill>
                <a:cs typeface="Poppins" pitchFamily="2" charset="77"/>
              </a:rPr>
              <a:t>FEB</a:t>
            </a:r>
          </a:p>
        </p:txBody>
      </p:sp>
      <p:sp>
        <p:nvSpPr>
          <p:cNvPr id="21" name="TextBox 20">
            <a:extLst>
              <a:ext uri="{FF2B5EF4-FFF2-40B4-BE49-F238E27FC236}">
                <a16:creationId xmlns:a16="http://schemas.microsoft.com/office/drawing/2014/main" id="{73E1F57C-2E53-4EE8-B59E-E2EACF2522B9}"/>
              </a:ext>
            </a:extLst>
          </p:cNvPr>
          <p:cNvSpPr txBox="1"/>
          <p:nvPr/>
        </p:nvSpPr>
        <p:spPr>
          <a:xfrm>
            <a:off x="2753392" y="5844102"/>
            <a:ext cx="556563" cy="310534"/>
          </a:xfrm>
          <a:prstGeom prst="rect">
            <a:avLst/>
          </a:prstGeom>
          <a:noFill/>
        </p:spPr>
        <p:txBody>
          <a:bodyPr wrap="none" rtlCol="0" anchor="ctr">
            <a:spAutoFit/>
          </a:bodyPr>
          <a:lstStyle/>
          <a:p>
            <a:pPr algn="ctr"/>
            <a:r>
              <a:rPr lang="en-US" sz="1418" b="1" dirty="0">
                <a:solidFill>
                  <a:schemeClr val="bg1"/>
                </a:solidFill>
                <a:cs typeface="Poppins" pitchFamily="2" charset="77"/>
              </a:rPr>
              <a:t>MAR</a:t>
            </a:r>
          </a:p>
        </p:txBody>
      </p:sp>
      <p:sp>
        <p:nvSpPr>
          <p:cNvPr id="22" name="TextBox 21">
            <a:extLst>
              <a:ext uri="{FF2B5EF4-FFF2-40B4-BE49-F238E27FC236}">
                <a16:creationId xmlns:a16="http://schemas.microsoft.com/office/drawing/2014/main" id="{357E7966-5529-40D2-BBD9-60684A9EB232}"/>
              </a:ext>
            </a:extLst>
          </p:cNvPr>
          <p:cNvSpPr txBox="1"/>
          <p:nvPr/>
        </p:nvSpPr>
        <p:spPr>
          <a:xfrm>
            <a:off x="3547220" y="5844102"/>
            <a:ext cx="534122" cy="310534"/>
          </a:xfrm>
          <a:prstGeom prst="rect">
            <a:avLst/>
          </a:prstGeom>
          <a:noFill/>
        </p:spPr>
        <p:txBody>
          <a:bodyPr wrap="none" rtlCol="0" anchor="ctr">
            <a:spAutoFit/>
          </a:bodyPr>
          <a:lstStyle/>
          <a:p>
            <a:pPr algn="ctr"/>
            <a:r>
              <a:rPr lang="en-US" sz="1418" b="1" dirty="0">
                <a:solidFill>
                  <a:schemeClr val="bg1"/>
                </a:solidFill>
                <a:cs typeface="Poppins" pitchFamily="2" charset="77"/>
              </a:rPr>
              <a:t>APR</a:t>
            </a:r>
          </a:p>
        </p:txBody>
      </p:sp>
      <p:sp>
        <p:nvSpPr>
          <p:cNvPr id="23" name="TextBox 22">
            <a:extLst>
              <a:ext uri="{FF2B5EF4-FFF2-40B4-BE49-F238E27FC236}">
                <a16:creationId xmlns:a16="http://schemas.microsoft.com/office/drawing/2014/main" id="{B6D14212-1195-4D7B-BB49-494F26AE9859}"/>
              </a:ext>
            </a:extLst>
          </p:cNvPr>
          <p:cNvSpPr txBox="1"/>
          <p:nvPr/>
        </p:nvSpPr>
        <p:spPr>
          <a:xfrm>
            <a:off x="5113091" y="5844102"/>
            <a:ext cx="521297" cy="310534"/>
          </a:xfrm>
          <a:prstGeom prst="rect">
            <a:avLst/>
          </a:prstGeom>
          <a:noFill/>
        </p:spPr>
        <p:txBody>
          <a:bodyPr wrap="none" rtlCol="0" anchor="ctr">
            <a:spAutoFit/>
          </a:bodyPr>
          <a:lstStyle/>
          <a:p>
            <a:pPr algn="ctr"/>
            <a:r>
              <a:rPr lang="en-US" sz="1418" b="1" dirty="0">
                <a:solidFill>
                  <a:schemeClr val="bg1"/>
                </a:solidFill>
                <a:cs typeface="Poppins" pitchFamily="2" charset="77"/>
              </a:rPr>
              <a:t>JUN</a:t>
            </a:r>
          </a:p>
        </p:txBody>
      </p:sp>
      <p:sp>
        <p:nvSpPr>
          <p:cNvPr id="24" name="TextBox 23">
            <a:extLst>
              <a:ext uri="{FF2B5EF4-FFF2-40B4-BE49-F238E27FC236}">
                <a16:creationId xmlns:a16="http://schemas.microsoft.com/office/drawing/2014/main" id="{C511E2CB-2A66-4C11-9BBA-E43185C0859F}"/>
              </a:ext>
            </a:extLst>
          </p:cNvPr>
          <p:cNvSpPr txBox="1"/>
          <p:nvPr/>
        </p:nvSpPr>
        <p:spPr>
          <a:xfrm>
            <a:off x="5903615" y="5844102"/>
            <a:ext cx="498856" cy="310534"/>
          </a:xfrm>
          <a:prstGeom prst="rect">
            <a:avLst/>
          </a:prstGeom>
          <a:noFill/>
        </p:spPr>
        <p:txBody>
          <a:bodyPr wrap="none" rtlCol="0" anchor="ctr">
            <a:spAutoFit/>
          </a:bodyPr>
          <a:lstStyle/>
          <a:p>
            <a:pPr algn="ctr"/>
            <a:r>
              <a:rPr lang="en-US" sz="1418" b="1" dirty="0">
                <a:solidFill>
                  <a:schemeClr val="bg1"/>
                </a:solidFill>
                <a:cs typeface="Poppins" pitchFamily="2" charset="77"/>
              </a:rPr>
              <a:t>JUL</a:t>
            </a:r>
          </a:p>
        </p:txBody>
      </p:sp>
      <p:sp>
        <p:nvSpPr>
          <p:cNvPr id="25" name="TextBox 24">
            <a:extLst>
              <a:ext uri="{FF2B5EF4-FFF2-40B4-BE49-F238E27FC236}">
                <a16:creationId xmlns:a16="http://schemas.microsoft.com/office/drawing/2014/main" id="{0DF711C0-5BCA-4F97-8E54-9E7451CEC19B}"/>
              </a:ext>
            </a:extLst>
          </p:cNvPr>
          <p:cNvSpPr txBox="1"/>
          <p:nvPr/>
        </p:nvSpPr>
        <p:spPr>
          <a:xfrm>
            <a:off x="6665538" y="5844102"/>
            <a:ext cx="537327" cy="310534"/>
          </a:xfrm>
          <a:prstGeom prst="rect">
            <a:avLst/>
          </a:prstGeom>
          <a:noFill/>
        </p:spPr>
        <p:txBody>
          <a:bodyPr wrap="none" rtlCol="0" anchor="ctr">
            <a:spAutoFit/>
          </a:bodyPr>
          <a:lstStyle/>
          <a:p>
            <a:pPr algn="ctr"/>
            <a:r>
              <a:rPr lang="en-US" sz="1418" b="1" dirty="0">
                <a:solidFill>
                  <a:schemeClr val="bg1"/>
                </a:solidFill>
                <a:cs typeface="Poppins" pitchFamily="2" charset="77"/>
              </a:rPr>
              <a:t>AUG</a:t>
            </a:r>
          </a:p>
        </p:txBody>
      </p:sp>
      <p:sp>
        <p:nvSpPr>
          <p:cNvPr id="26" name="TextBox 25">
            <a:extLst>
              <a:ext uri="{FF2B5EF4-FFF2-40B4-BE49-F238E27FC236}">
                <a16:creationId xmlns:a16="http://schemas.microsoft.com/office/drawing/2014/main" id="{44072CBE-6EBA-4B7F-A029-25F9F1DF79C6}"/>
              </a:ext>
            </a:extLst>
          </p:cNvPr>
          <p:cNvSpPr txBox="1"/>
          <p:nvPr/>
        </p:nvSpPr>
        <p:spPr>
          <a:xfrm>
            <a:off x="7452811" y="5844102"/>
            <a:ext cx="519694" cy="310534"/>
          </a:xfrm>
          <a:prstGeom prst="rect">
            <a:avLst/>
          </a:prstGeom>
          <a:noFill/>
        </p:spPr>
        <p:txBody>
          <a:bodyPr wrap="none" rtlCol="0" anchor="ctr">
            <a:spAutoFit/>
          </a:bodyPr>
          <a:lstStyle/>
          <a:p>
            <a:pPr algn="ctr"/>
            <a:r>
              <a:rPr lang="en-US" sz="1418" b="1" dirty="0">
                <a:solidFill>
                  <a:schemeClr val="bg1"/>
                </a:solidFill>
                <a:cs typeface="Poppins" pitchFamily="2" charset="77"/>
              </a:rPr>
              <a:t>SEP</a:t>
            </a:r>
          </a:p>
        </p:txBody>
      </p:sp>
      <p:sp>
        <p:nvSpPr>
          <p:cNvPr id="27" name="TextBox 26">
            <a:extLst>
              <a:ext uri="{FF2B5EF4-FFF2-40B4-BE49-F238E27FC236}">
                <a16:creationId xmlns:a16="http://schemas.microsoft.com/office/drawing/2014/main" id="{98C41C2C-91C2-4D4B-9A3D-914B0EFF0FEF}"/>
              </a:ext>
            </a:extLst>
          </p:cNvPr>
          <p:cNvSpPr txBox="1"/>
          <p:nvPr/>
        </p:nvSpPr>
        <p:spPr>
          <a:xfrm>
            <a:off x="8244462" y="5844102"/>
            <a:ext cx="502062" cy="310534"/>
          </a:xfrm>
          <a:prstGeom prst="rect">
            <a:avLst/>
          </a:prstGeom>
          <a:noFill/>
        </p:spPr>
        <p:txBody>
          <a:bodyPr wrap="none" rtlCol="0" anchor="ctr">
            <a:spAutoFit/>
          </a:bodyPr>
          <a:lstStyle/>
          <a:p>
            <a:pPr algn="ctr"/>
            <a:r>
              <a:rPr lang="en-US" sz="1418" b="1" dirty="0">
                <a:solidFill>
                  <a:schemeClr val="bg1"/>
                </a:solidFill>
                <a:cs typeface="Poppins" pitchFamily="2" charset="77"/>
              </a:rPr>
              <a:t>OCT</a:t>
            </a:r>
          </a:p>
        </p:txBody>
      </p:sp>
      <p:sp>
        <p:nvSpPr>
          <p:cNvPr id="28" name="TextBox 27">
            <a:extLst>
              <a:ext uri="{FF2B5EF4-FFF2-40B4-BE49-F238E27FC236}">
                <a16:creationId xmlns:a16="http://schemas.microsoft.com/office/drawing/2014/main" id="{A3264AB8-DA17-4625-B104-4ECF620F0320}"/>
              </a:ext>
            </a:extLst>
          </p:cNvPr>
          <p:cNvSpPr txBox="1"/>
          <p:nvPr/>
        </p:nvSpPr>
        <p:spPr>
          <a:xfrm>
            <a:off x="9009609" y="5844102"/>
            <a:ext cx="532646" cy="310534"/>
          </a:xfrm>
          <a:prstGeom prst="rect">
            <a:avLst/>
          </a:prstGeom>
          <a:noFill/>
        </p:spPr>
        <p:txBody>
          <a:bodyPr wrap="none" rtlCol="0" anchor="ctr">
            <a:spAutoFit/>
          </a:bodyPr>
          <a:lstStyle/>
          <a:p>
            <a:pPr algn="ctr"/>
            <a:r>
              <a:rPr lang="en-US" sz="1418" b="1" dirty="0">
                <a:solidFill>
                  <a:schemeClr val="bg1"/>
                </a:solidFill>
                <a:cs typeface="Poppins" pitchFamily="2" charset="77"/>
              </a:rPr>
              <a:t>NOV</a:t>
            </a:r>
          </a:p>
        </p:txBody>
      </p:sp>
      <p:sp>
        <p:nvSpPr>
          <p:cNvPr id="29" name="TextBox 28">
            <a:extLst>
              <a:ext uri="{FF2B5EF4-FFF2-40B4-BE49-F238E27FC236}">
                <a16:creationId xmlns:a16="http://schemas.microsoft.com/office/drawing/2014/main" id="{3D4D5C4A-A995-4E1E-8E65-A2F78E253662}"/>
              </a:ext>
            </a:extLst>
          </p:cNvPr>
          <p:cNvSpPr txBox="1"/>
          <p:nvPr/>
        </p:nvSpPr>
        <p:spPr>
          <a:xfrm>
            <a:off x="9823776" y="5844102"/>
            <a:ext cx="465192" cy="310534"/>
          </a:xfrm>
          <a:prstGeom prst="rect">
            <a:avLst/>
          </a:prstGeom>
          <a:noFill/>
        </p:spPr>
        <p:txBody>
          <a:bodyPr wrap="none" rtlCol="0" anchor="ctr">
            <a:spAutoFit/>
          </a:bodyPr>
          <a:lstStyle/>
          <a:p>
            <a:pPr algn="ctr"/>
            <a:r>
              <a:rPr lang="en-US" sz="1418" b="1" dirty="0">
                <a:solidFill>
                  <a:schemeClr val="bg1"/>
                </a:solidFill>
                <a:cs typeface="Poppins" pitchFamily="2" charset="77"/>
              </a:rPr>
              <a:t>DIC</a:t>
            </a:r>
          </a:p>
        </p:txBody>
      </p:sp>
      <p:sp>
        <p:nvSpPr>
          <p:cNvPr id="30" name="TextBox 29">
            <a:extLst>
              <a:ext uri="{FF2B5EF4-FFF2-40B4-BE49-F238E27FC236}">
                <a16:creationId xmlns:a16="http://schemas.microsoft.com/office/drawing/2014/main" id="{16EA6E60-7FC7-4D81-A64E-1E0C07480026}"/>
              </a:ext>
            </a:extLst>
          </p:cNvPr>
          <p:cNvSpPr txBox="1"/>
          <p:nvPr/>
        </p:nvSpPr>
        <p:spPr>
          <a:xfrm>
            <a:off x="4326431" y="5844102"/>
            <a:ext cx="533737" cy="310534"/>
          </a:xfrm>
          <a:prstGeom prst="rect">
            <a:avLst/>
          </a:prstGeom>
          <a:noFill/>
        </p:spPr>
        <p:txBody>
          <a:bodyPr wrap="none" rtlCol="0" anchor="ctr">
            <a:spAutoFit/>
          </a:bodyPr>
          <a:lstStyle/>
          <a:p>
            <a:pPr algn="ctr"/>
            <a:r>
              <a:rPr lang="en-US" sz="1418" b="1" dirty="0">
                <a:solidFill>
                  <a:schemeClr val="bg1"/>
                </a:solidFill>
                <a:cs typeface="Poppins" pitchFamily="2" charset="77"/>
              </a:rPr>
              <a:t>MAY</a:t>
            </a:r>
          </a:p>
        </p:txBody>
      </p:sp>
      <p:cxnSp>
        <p:nvCxnSpPr>
          <p:cNvPr id="31" name="Straight Connector 30">
            <a:extLst>
              <a:ext uri="{FF2B5EF4-FFF2-40B4-BE49-F238E27FC236}">
                <a16:creationId xmlns:a16="http://schemas.microsoft.com/office/drawing/2014/main" id="{C8EFE69C-6B7B-445A-B121-5ED24AAF2AC8}"/>
              </a:ext>
            </a:extLst>
          </p:cNvPr>
          <p:cNvCxnSpPr/>
          <p:nvPr/>
        </p:nvCxnSpPr>
        <p:spPr>
          <a:xfrm flipV="1">
            <a:off x="1861764"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25BAD7-2D24-46B5-835E-6F5E181CFAEF}"/>
              </a:ext>
            </a:extLst>
          </p:cNvPr>
          <p:cNvCxnSpPr/>
          <p:nvPr/>
        </p:nvCxnSpPr>
        <p:spPr>
          <a:xfrm flipV="1">
            <a:off x="2642203"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FB10FEB-3662-40B3-9EBF-E88AA3508AF9}"/>
              </a:ext>
            </a:extLst>
          </p:cNvPr>
          <p:cNvCxnSpPr/>
          <p:nvPr/>
        </p:nvCxnSpPr>
        <p:spPr>
          <a:xfrm flipV="1">
            <a:off x="3422642"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BF5E6F8-442B-43A3-AD00-CD061B658624}"/>
              </a:ext>
            </a:extLst>
          </p:cNvPr>
          <p:cNvCxnSpPr/>
          <p:nvPr/>
        </p:nvCxnSpPr>
        <p:spPr>
          <a:xfrm flipV="1">
            <a:off x="4203080"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14BCBD-AE14-43D6-B2A2-401A8C77B5BF}"/>
              </a:ext>
            </a:extLst>
          </p:cNvPr>
          <p:cNvCxnSpPr/>
          <p:nvPr/>
        </p:nvCxnSpPr>
        <p:spPr>
          <a:xfrm flipV="1">
            <a:off x="4983519"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5D5838-FB9A-4496-9EBC-8B4A4ECF679C}"/>
              </a:ext>
            </a:extLst>
          </p:cNvPr>
          <p:cNvCxnSpPr/>
          <p:nvPr/>
        </p:nvCxnSpPr>
        <p:spPr>
          <a:xfrm flipV="1">
            <a:off x="5763866"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F30E38A-8619-4D5E-86C1-D4A2B1BEAC78}"/>
              </a:ext>
            </a:extLst>
          </p:cNvPr>
          <p:cNvCxnSpPr/>
          <p:nvPr/>
        </p:nvCxnSpPr>
        <p:spPr>
          <a:xfrm flipV="1">
            <a:off x="6544396"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ECE0756-5AEE-4B50-A51A-8FDAC85A33CA}"/>
              </a:ext>
            </a:extLst>
          </p:cNvPr>
          <p:cNvCxnSpPr/>
          <p:nvPr/>
        </p:nvCxnSpPr>
        <p:spPr>
          <a:xfrm flipV="1">
            <a:off x="7324835"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B2F669C-8959-41C4-BC5D-3A840BC0642C}"/>
              </a:ext>
            </a:extLst>
          </p:cNvPr>
          <p:cNvCxnSpPr/>
          <p:nvPr/>
        </p:nvCxnSpPr>
        <p:spPr>
          <a:xfrm flipV="1">
            <a:off x="8105274"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5264E6-5E7D-4882-BB44-AA74DE2F34D9}"/>
              </a:ext>
            </a:extLst>
          </p:cNvPr>
          <p:cNvCxnSpPr/>
          <p:nvPr/>
        </p:nvCxnSpPr>
        <p:spPr>
          <a:xfrm flipV="1">
            <a:off x="8885712"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B2A958-8BD4-4444-9365-AA23A71B64A6}"/>
              </a:ext>
            </a:extLst>
          </p:cNvPr>
          <p:cNvCxnSpPr/>
          <p:nvPr/>
        </p:nvCxnSpPr>
        <p:spPr>
          <a:xfrm flipV="1">
            <a:off x="9666151"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78F32C5-F633-4456-A798-44B6C09399A3}"/>
              </a:ext>
            </a:extLst>
          </p:cNvPr>
          <p:cNvCxnSpPr/>
          <p:nvPr/>
        </p:nvCxnSpPr>
        <p:spPr>
          <a:xfrm flipV="1">
            <a:off x="10446590"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2B88B2-DC86-4D7B-83D1-E7D88954390D}"/>
              </a:ext>
            </a:extLst>
          </p:cNvPr>
          <p:cNvCxnSpPr/>
          <p:nvPr/>
        </p:nvCxnSpPr>
        <p:spPr>
          <a:xfrm flipV="1">
            <a:off x="1082380" y="1782329"/>
            <a:ext cx="0" cy="40509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Diamond 43">
            <a:extLst>
              <a:ext uri="{FF2B5EF4-FFF2-40B4-BE49-F238E27FC236}">
                <a16:creationId xmlns:a16="http://schemas.microsoft.com/office/drawing/2014/main" id="{D59402BC-7060-4A03-8473-9311141E69BD}"/>
              </a:ext>
            </a:extLst>
          </p:cNvPr>
          <p:cNvSpPr/>
          <p:nvPr/>
        </p:nvSpPr>
        <p:spPr>
          <a:xfrm>
            <a:off x="1603707" y="5267386"/>
            <a:ext cx="242995" cy="24299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45" name="Isosceles Triangle 93">
            <a:extLst>
              <a:ext uri="{FF2B5EF4-FFF2-40B4-BE49-F238E27FC236}">
                <a16:creationId xmlns:a16="http://schemas.microsoft.com/office/drawing/2014/main" id="{35F314E3-BA2A-4F76-9A0A-13689BCD40FA}"/>
              </a:ext>
            </a:extLst>
          </p:cNvPr>
          <p:cNvSpPr/>
          <p:nvPr/>
        </p:nvSpPr>
        <p:spPr>
          <a:xfrm>
            <a:off x="5646828" y="5309402"/>
            <a:ext cx="234895" cy="2024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89" dirty="0"/>
          </a:p>
        </p:txBody>
      </p:sp>
      <p:sp>
        <p:nvSpPr>
          <p:cNvPr id="46" name="Shape 21036">
            <a:extLst>
              <a:ext uri="{FF2B5EF4-FFF2-40B4-BE49-F238E27FC236}">
                <a16:creationId xmlns:a16="http://schemas.microsoft.com/office/drawing/2014/main" id="{6BE077CD-9568-4541-87B8-6B9794229027}"/>
              </a:ext>
            </a:extLst>
          </p:cNvPr>
          <p:cNvSpPr/>
          <p:nvPr/>
        </p:nvSpPr>
        <p:spPr>
          <a:xfrm>
            <a:off x="5518186" y="5529573"/>
            <a:ext cx="492180" cy="2454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lang="en-US" sz="1240" b="1" dirty="0">
                <a:solidFill>
                  <a:schemeClr val="tx2"/>
                </a:solidFill>
                <a:latin typeface="+mn-lt"/>
                <a:cs typeface="Poppins" pitchFamily="2" charset="77"/>
              </a:rPr>
              <a:t>Today</a:t>
            </a:r>
            <a:endParaRPr sz="1240" b="1" dirty="0">
              <a:solidFill>
                <a:schemeClr val="tx2"/>
              </a:solidFill>
              <a:latin typeface="+mn-lt"/>
              <a:cs typeface="Poppins" pitchFamily="2" charset="77"/>
            </a:endParaRPr>
          </a:p>
        </p:txBody>
      </p:sp>
      <p:cxnSp>
        <p:nvCxnSpPr>
          <p:cNvPr id="47" name="Straight Arrow Connector 46">
            <a:extLst>
              <a:ext uri="{FF2B5EF4-FFF2-40B4-BE49-F238E27FC236}">
                <a16:creationId xmlns:a16="http://schemas.microsoft.com/office/drawing/2014/main" id="{86FFBFA1-9FB4-4008-9598-F501938E7B71}"/>
              </a:ext>
            </a:extLst>
          </p:cNvPr>
          <p:cNvCxnSpPr/>
          <p:nvPr/>
        </p:nvCxnSpPr>
        <p:spPr>
          <a:xfrm flipV="1">
            <a:off x="1719731" y="5053078"/>
            <a:ext cx="0" cy="242995"/>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8" name="Shape 21036">
            <a:extLst>
              <a:ext uri="{FF2B5EF4-FFF2-40B4-BE49-F238E27FC236}">
                <a16:creationId xmlns:a16="http://schemas.microsoft.com/office/drawing/2014/main" id="{D13F56BC-B1AF-4ED5-AE73-CBC60C8F5707}"/>
              </a:ext>
            </a:extLst>
          </p:cNvPr>
          <p:cNvSpPr/>
          <p:nvPr/>
        </p:nvSpPr>
        <p:spPr>
          <a:xfrm>
            <a:off x="1321042" y="4788496"/>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sz="886" dirty="0">
                <a:latin typeface="+mn-lt"/>
                <a:cs typeface="Poppins ExtraLight" pitchFamily="2" charset="77"/>
              </a:rPr>
              <a:t>Date start-end</a:t>
            </a:r>
          </a:p>
        </p:txBody>
      </p:sp>
      <p:sp>
        <p:nvSpPr>
          <p:cNvPr id="49" name="Diamond 48">
            <a:extLst>
              <a:ext uri="{FF2B5EF4-FFF2-40B4-BE49-F238E27FC236}">
                <a16:creationId xmlns:a16="http://schemas.microsoft.com/office/drawing/2014/main" id="{3AA40E25-16E9-450D-B427-5B0028542116}"/>
              </a:ext>
            </a:extLst>
          </p:cNvPr>
          <p:cNvSpPr/>
          <p:nvPr/>
        </p:nvSpPr>
        <p:spPr>
          <a:xfrm>
            <a:off x="2418324" y="5267386"/>
            <a:ext cx="242995" cy="2429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cxnSp>
        <p:nvCxnSpPr>
          <p:cNvPr id="50" name="Straight Arrow Connector 49">
            <a:extLst>
              <a:ext uri="{FF2B5EF4-FFF2-40B4-BE49-F238E27FC236}">
                <a16:creationId xmlns:a16="http://schemas.microsoft.com/office/drawing/2014/main" id="{F5E3D77A-28BA-44C5-AD03-918DF781B00B}"/>
              </a:ext>
            </a:extLst>
          </p:cNvPr>
          <p:cNvCxnSpPr/>
          <p:nvPr/>
        </p:nvCxnSpPr>
        <p:spPr>
          <a:xfrm flipV="1">
            <a:off x="2539822" y="4396655"/>
            <a:ext cx="0" cy="89098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51" name="Shape 21036">
            <a:extLst>
              <a:ext uri="{FF2B5EF4-FFF2-40B4-BE49-F238E27FC236}">
                <a16:creationId xmlns:a16="http://schemas.microsoft.com/office/drawing/2014/main" id="{2B1E9579-0A19-4EDF-9FFE-86CBF7082ADC}"/>
              </a:ext>
            </a:extLst>
          </p:cNvPr>
          <p:cNvSpPr/>
          <p:nvPr/>
        </p:nvSpPr>
        <p:spPr>
          <a:xfrm>
            <a:off x="2135659" y="4131890"/>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sz="886" dirty="0">
                <a:latin typeface="+mn-lt"/>
                <a:cs typeface="Poppins ExtraLight" pitchFamily="2" charset="77"/>
              </a:rPr>
              <a:t>Date start-end</a:t>
            </a:r>
          </a:p>
        </p:txBody>
      </p:sp>
      <p:sp>
        <p:nvSpPr>
          <p:cNvPr id="52" name="Diamond 51">
            <a:extLst>
              <a:ext uri="{FF2B5EF4-FFF2-40B4-BE49-F238E27FC236}">
                <a16:creationId xmlns:a16="http://schemas.microsoft.com/office/drawing/2014/main" id="{6C217382-A79F-4BAD-A926-AA90391288FE}"/>
              </a:ext>
            </a:extLst>
          </p:cNvPr>
          <p:cNvSpPr/>
          <p:nvPr/>
        </p:nvSpPr>
        <p:spPr>
          <a:xfrm>
            <a:off x="3633430" y="5265699"/>
            <a:ext cx="242995" cy="242995"/>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cxnSp>
        <p:nvCxnSpPr>
          <p:cNvPr id="53" name="Straight Arrow Connector 52">
            <a:extLst>
              <a:ext uri="{FF2B5EF4-FFF2-40B4-BE49-F238E27FC236}">
                <a16:creationId xmlns:a16="http://schemas.microsoft.com/office/drawing/2014/main" id="{567CCA17-7937-4DFC-B083-247B0FA15971}"/>
              </a:ext>
            </a:extLst>
          </p:cNvPr>
          <p:cNvCxnSpPr/>
          <p:nvPr/>
        </p:nvCxnSpPr>
        <p:spPr>
          <a:xfrm flipV="1">
            <a:off x="3754927" y="5051391"/>
            <a:ext cx="0" cy="242995"/>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54" name="Shape 21036">
            <a:extLst>
              <a:ext uri="{FF2B5EF4-FFF2-40B4-BE49-F238E27FC236}">
                <a16:creationId xmlns:a16="http://schemas.microsoft.com/office/drawing/2014/main" id="{D8750FCD-82F9-4A90-A30C-AFE85F7F1EF6}"/>
              </a:ext>
            </a:extLst>
          </p:cNvPr>
          <p:cNvSpPr/>
          <p:nvPr/>
        </p:nvSpPr>
        <p:spPr>
          <a:xfrm>
            <a:off x="3350764" y="4786808"/>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sz="886" dirty="0">
                <a:latin typeface="+mn-lt"/>
                <a:cs typeface="Poppins ExtraLight" pitchFamily="2" charset="77"/>
              </a:rPr>
              <a:t>Date start-end</a:t>
            </a:r>
          </a:p>
        </p:txBody>
      </p:sp>
      <p:sp>
        <p:nvSpPr>
          <p:cNvPr id="55" name="Diamond 54">
            <a:extLst>
              <a:ext uri="{FF2B5EF4-FFF2-40B4-BE49-F238E27FC236}">
                <a16:creationId xmlns:a16="http://schemas.microsoft.com/office/drawing/2014/main" id="{091B2AEE-71D6-4B06-8750-697EBBD5964C}"/>
              </a:ext>
            </a:extLst>
          </p:cNvPr>
          <p:cNvSpPr/>
          <p:nvPr/>
        </p:nvSpPr>
        <p:spPr>
          <a:xfrm>
            <a:off x="4080445" y="5272448"/>
            <a:ext cx="242995" cy="242995"/>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cxnSp>
        <p:nvCxnSpPr>
          <p:cNvPr id="56" name="Straight Arrow Connector 55">
            <a:extLst>
              <a:ext uri="{FF2B5EF4-FFF2-40B4-BE49-F238E27FC236}">
                <a16:creationId xmlns:a16="http://schemas.microsoft.com/office/drawing/2014/main" id="{ECD429F0-DD80-4AB8-A5D0-44856AC63710}"/>
              </a:ext>
            </a:extLst>
          </p:cNvPr>
          <p:cNvCxnSpPr/>
          <p:nvPr/>
        </p:nvCxnSpPr>
        <p:spPr>
          <a:xfrm flipV="1">
            <a:off x="4201942" y="4401718"/>
            <a:ext cx="0" cy="890980"/>
          </a:xfrm>
          <a:prstGeom prst="straightConnector1">
            <a:avLst/>
          </a:prstGeom>
          <a:ln w="3810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57" name="Shape 21036">
            <a:extLst>
              <a:ext uri="{FF2B5EF4-FFF2-40B4-BE49-F238E27FC236}">
                <a16:creationId xmlns:a16="http://schemas.microsoft.com/office/drawing/2014/main" id="{1BFEDAC8-ED10-4ECB-BCE8-9B3ECA4FDC27}"/>
              </a:ext>
            </a:extLst>
          </p:cNvPr>
          <p:cNvSpPr/>
          <p:nvPr/>
        </p:nvSpPr>
        <p:spPr>
          <a:xfrm>
            <a:off x="3797780" y="4136952"/>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sz="886" dirty="0">
                <a:latin typeface="+mn-lt"/>
                <a:cs typeface="Poppins ExtraLight" pitchFamily="2" charset="77"/>
              </a:rPr>
              <a:t>Date start-end</a:t>
            </a:r>
          </a:p>
        </p:txBody>
      </p:sp>
      <p:sp>
        <p:nvSpPr>
          <p:cNvPr id="58" name="Diamond 57">
            <a:extLst>
              <a:ext uri="{FF2B5EF4-FFF2-40B4-BE49-F238E27FC236}">
                <a16:creationId xmlns:a16="http://schemas.microsoft.com/office/drawing/2014/main" id="{33792C36-A5C0-41FE-83A9-0D7837EDD757}"/>
              </a:ext>
            </a:extLst>
          </p:cNvPr>
          <p:cNvSpPr/>
          <p:nvPr/>
        </p:nvSpPr>
        <p:spPr>
          <a:xfrm>
            <a:off x="5930729" y="5281145"/>
            <a:ext cx="242995" cy="2429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cxnSp>
        <p:nvCxnSpPr>
          <p:cNvPr id="59" name="Straight Arrow Connector 58">
            <a:extLst>
              <a:ext uri="{FF2B5EF4-FFF2-40B4-BE49-F238E27FC236}">
                <a16:creationId xmlns:a16="http://schemas.microsoft.com/office/drawing/2014/main" id="{58EB57EC-1BC8-4640-8806-3BE3DDE63154}"/>
              </a:ext>
            </a:extLst>
          </p:cNvPr>
          <p:cNvCxnSpPr/>
          <p:nvPr/>
        </p:nvCxnSpPr>
        <p:spPr>
          <a:xfrm flipV="1">
            <a:off x="6049715" y="5066837"/>
            <a:ext cx="0" cy="242995"/>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0" name="Shape 21036">
            <a:extLst>
              <a:ext uri="{FF2B5EF4-FFF2-40B4-BE49-F238E27FC236}">
                <a16:creationId xmlns:a16="http://schemas.microsoft.com/office/drawing/2014/main" id="{527C7C4D-47C3-4BDE-8BBF-5E5B6C88792B}"/>
              </a:ext>
            </a:extLst>
          </p:cNvPr>
          <p:cNvSpPr/>
          <p:nvPr/>
        </p:nvSpPr>
        <p:spPr>
          <a:xfrm>
            <a:off x="5648064" y="4802254"/>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sz="886" dirty="0">
                <a:latin typeface="+mn-lt"/>
                <a:cs typeface="Poppins ExtraLight" pitchFamily="2" charset="77"/>
              </a:rPr>
              <a:t>Date start-end</a:t>
            </a:r>
          </a:p>
        </p:txBody>
      </p:sp>
      <p:sp>
        <p:nvSpPr>
          <p:cNvPr id="61" name="Diamond 60">
            <a:extLst>
              <a:ext uri="{FF2B5EF4-FFF2-40B4-BE49-F238E27FC236}">
                <a16:creationId xmlns:a16="http://schemas.microsoft.com/office/drawing/2014/main" id="{169E139C-4661-4DC3-8B39-7563A3EDD347}"/>
              </a:ext>
            </a:extLst>
          </p:cNvPr>
          <p:cNvSpPr/>
          <p:nvPr/>
        </p:nvSpPr>
        <p:spPr>
          <a:xfrm>
            <a:off x="7638779" y="5281145"/>
            <a:ext cx="242995" cy="242995"/>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cxnSp>
        <p:nvCxnSpPr>
          <p:cNvPr id="62" name="Straight Arrow Connector 61">
            <a:extLst>
              <a:ext uri="{FF2B5EF4-FFF2-40B4-BE49-F238E27FC236}">
                <a16:creationId xmlns:a16="http://schemas.microsoft.com/office/drawing/2014/main" id="{A989132C-E3C2-4B7E-A121-C8CE970712BD}"/>
              </a:ext>
            </a:extLst>
          </p:cNvPr>
          <p:cNvCxnSpPr/>
          <p:nvPr/>
        </p:nvCxnSpPr>
        <p:spPr>
          <a:xfrm flipV="1">
            <a:off x="7754802" y="5066837"/>
            <a:ext cx="0" cy="242995"/>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63" name="Shape 21036">
            <a:extLst>
              <a:ext uri="{FF2B5EF4-FFF2-40B4-BE49-F238E27FC236}">
                <a16:creationId xmlns:a16="http://schemas.microsoft.com/office/drawing/2014/main" id="{CD126291-83A5-44C0-B0DB-A0F6A8FC926D}"/>
              </a:ext>
            </a:extLst>
          </p:cNvPr>
          <p:cNvSpPr/>
          <p:nvPr/>
        </p:nvSpPr>
        <p:spPr>
          <a:xfrm>
            <a:off x="7356114" y="4802254"/>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sz="886" dirty="0">
                <a:latin typeface="+mn-lt"/>
                <a:cs typeface="Poppins ExtraLight" pitchFamily="2" charset="77"/>
              </a:rPr>
              <a:t>Date start-end</a:t>
            </a:r>
          </a:p>
        </p:txBody>
      </p:sp>
      <p:sp>
        <p:nvSpPr>
          <p:cNvPr id="64" name="Diamond 63">
            <a:extLst>
              <a:ext uri="{FF2B5EF4-FFF2-40B4-BE49-F238E27FC236}">
                <a16:creationId xmlns:a16="http://schemas.microsoft.com/office/drawing/2014/main" id="{74A98AC7-C893-488B-923F-748911AE62EB}"/>
              </a:ext>
            </a:extLst>
          </p:cNvPr>
          <p:cNvSpPr/>
          <p:nvPr/>
        </p:nvSpPr>
        <p:spPr>
          <a:xfrm>
            <a:off x="8085795" y="5287894"/>
            <a:ext cx="242995" cy="242995"/>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cxnSp>
        <p:nvCxnSpPr>
          <p:cNvPr id="65" name="Straight Arrow Connector 64">
            <a:extLst>
              <a:ext uri="{FF2B5EF4-FFF2-40B4-BE49-F238E27FC236}">
                <a16:creationId xmlns:a16="http://schemas.microsoft.com/office/drawing/2014/main" id="{E071EC68-82DB-4828-9328-625CF220E86E}"/>
              </a:ext>
            </a:extLst>
          </p:cNvPr>
          <p:cNvCxnSpPr/>
          <p:nvPr/>
        </p:nvCxnSpPr>
        <p:spPr>
          <a:xfrm flipV="1">
            <a:off x="8201817" y="4417164"/>
            <a:ext cx="0" cy="890980"/>
          </a:xfrm>
          <a:prstGeom prst="straightConnector1">
            <a:avLst/>
          </a:prstGeom>
          <a:ln w="3810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66" name="Shape 21036">
            <a:extLst>
              <a:ext uri="{FF2B5EF4-FFF2-40B4-BE49-F238E27FC236}">
                <a16:creationId xmlns:a16="http://schemas.microsoft.com/office/drawing/2014/main" id="{C888F8FD-A4C6-4EAC-9821-6F79BFB3312F}"/>
              </a:ext>
            </a:extLst>
          </p:cNvPr>
          <p:cNvSpPr/>
          <p:nvPr/>
        </p:nvSpPr>
        <p:spPr>
          <a:xfrm>
            <a:off x="7803129" y="4152398"/>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sz="886" dirty="0">
                <a:latin typeface="+mn-lt"/>
                <a:cs typeface="Poppins ExtraLight" pitchFamily="2" charset="77"/>
              </a:rPr>
              <a:t>Date start-end</a:t>
            </a:r>
          </a:p>
        </p:txBody>
      </p:sp>
      <p:sp>
        <p:nvSpPr>
          <p:cNvPr id="67" name="Diamond 66">
            <a:extLst>
              <a:ext uri="{FF2B5EF4-FFF2-40B4-BE49-F238E27FC236}">
                <a16:creationId xmlns:a16="http://schemas.microsoft.com/office/drawing/2014/main" id="{1FC03E3A-782D-44F9-BFE9-4423B6A78202}"/>
              </a:ext>
            </a:extLst>
          </p:cNvPr>
          <p:cNvSpPr/>
          <p:nvPr/>
        </p:nvSpPr>
        <p:spPr>
          <a:xfrm>
            <a:off x="9710410" y="5281145"/>
            <a:ext cx="242995" cy="24299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cxnSp>
        <p:nvCxnSpPr>
          <p:cNvPr id="68" name="Straight Arrow Connector 67">
            <a:extLst>
              <a:ext uri="{FF2B5EF4-FFF2-40B4-BE49-F238E27FC236}">
                <a16:creationId xmlns:a16="http://schemas.microsoft.com/office/drawing/2014/main" id="{7C20FDE2-0C46-4831-B1F0-3252B8B622E1}"/>
              </a:ext>
            </a:extLst>
          </p:cNvPr>
          <p:cNvCxnSpPr/>
          <p:nvPr/>
        </p:nvCxnSpPr>
        <p:spPr>
          <a:xfrm flipV="1">
            <a:off x="9826432" y="5066837"/>
            <a:ext cx="0" cy="242995"/>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9" name="Shape 21036">
            <a:extLst>
              <a:ext uri="{FF2B5EF4-FFF2-40B4-BE49-F238E27FC236}">
                <a16:creationId xmlns:a16="http://schemas.microsoft.com/office/drawing/2014/main" id="{A6883098-6F15-42D3-AD7C-6AC04F4E6721}"/>
              </a:ext>
            </a:extLst>
          </p:cNvPr>
          <p:cNvSpPr/>
          <p:nvPr/>
        </p:nvSpPr>
        <p:spPr>
          <a:xfrm>
            <a:off x="9427744" y="4802254"/>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sz="886" dirty="0">
                <a:latin typeface="+mn-lt"/>
                <a:cs typeface="Poppins ExtraLight" pitchFamily="2" charset="77"/>
              </a:rPr>
              <a:t>Date start-end</a:t>
            </a:r>
          </a:p>
        </p:txBody>
      </p:sp>
      <p:sp>
        <p:nvSpPr>
          <p:cNvPr id="70" name="Left-Right Arrow 74">
            <a:extLst>
              <a:ext uri="{FF2B5EF4-FFF2-40B4-BE49-F238E27FC236}">
                <a16:creationId xmlns:a16="http://schemas.microsoft.com/office/drawing/2014/main" id="{D966C0BF-35C6-480D-B7AC-E1A21303E001}"/>
              </a:ext>
            </a:extLst>
          </p:cNvPr>
          <p:cNvSpPr/>
          <p:nvPr/>
        </p:nvSpPr>
        <p:spPr>
          <a:xfrm>
            <a:off x="1725205" y="1953605"/>
            <a:ext cx="814617" cy="219172"/>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71" name="Shape 21036">
            <a:extLst>
              <a:ext uri="{FF2B5EF4-FFF2-40B4-BE49-F238E27FC236}">
                <a16:creationId xmlns:a16="http://schemas.microsoft.com/office/drawing/2014/main" id="{BE977134-F139-4EE0-B6EB-144D2B133FC2}"/>
              </a:ext>
            </a:extLst>
          </p:cNvPr>
          <p:cNvSpPr/>
          <p:nvPr/>
        </p:nvSpPr>
        <p:spPr>
          <a:xfrm>
            <a:off x="840909" y="1969673"/>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r"/>
            <a:r>
              <a:rPr sz="886" dirty="0">
                <a:latin typeface="+mn-lt"/>
                <a:cs typeface="Poppins ExtraLight" pitchFamily="2" charset="77"/>
              </a:rPr>
              <a:t>Date start-end</a:t>
            </a:r>
          </a:p>
        </p:txBody>
      </p:sp>
      <p:sp>
        <p:nvSpPr>
          <p:cNvPr id="72" name="Left-Right Arrow 77">
            <a:extLst>
              <a:ext uri="{FF2B5EF4-FFF2-40B4-BE49-F238E27FC236}">
                <a16:creationId xmlns:a16="http://schemas.microsoft.com/office/drawing/2014/main" id="{57C845BB-9090-4D05-8929-364B375E1FE5}"/>
              </a:ext>
            </a:extLst>
          </p:cNvPr>
          <p:cNvSpPr/>
          <p:nvPr/>
        </p:nvSpPr>
        <p:spPr>
          <a:xfrm>
            <a:off x="2539821" y="2278480"/>
            <a:ext cx="1153030" cy="219172"/>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73" name="Shape 21036">
            <a:extLst>
              <a:ext uri="{FF2B5EF4-FFF2-40B4-BE49-F238E27FC236}">
                <a16:creationId xmlns:a16="http://schemas.microsoft.com/office/drawing/2014/main" id="{CE3B64D6-CA28-4780-8E9D-4EC6EC83F687}"/>
              </a:ext>
            </a:extLst>
          </p:cNvPr>
          <p:cNvSpPr/>
          <p:nvPr/>
        </p:nvSpPr>
        <p:spPr>
          <a:xfrm>
            <a:off x="1655526" y="2294548"/>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r"/>
            <a:r>
              <a:rPr sz="886" dirty="0">
                <a:latin typeface="+mn-lt"/>
                <a:cs typeface="Poppins ExtraLight" pitchFamily="2" charset="77"/>
              </a:rPr>
              <a:t>Date start-end</a:t>
            </a:r>
          </a:p>
        </p:txBody>
      </p:sp>
      <p:sp>
        <p:nvSpPr>
          <p:cNvPr id="74" name="Left-Right Arrow 80">
            <a:extLst>
              <a:ext uri="{FF2B5EF4-FFF2-40B4-BE49-F238E27FC236}">
                <a16:creationId xmlns:a16="http://schemas.microsoft.com/office/drawing/2014/main" id="{80ED9D94-F5A4-42B4-970D-72249C663A5F}"/>
              </a:ext>
            </a:extLst>
          </p:cNvPr>
          <p:cNvSpPr/>
          <p:nvPr/>
        </p:nvSpPr>
        <p:spPr>
          <a:xfrm>
            <a:off x="3759558" y="2629858"/>
            <a:ext cx="814617" cy="219172"/>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75" name="Shape 21036">
            <a:extLst>
              <a:ext uri="{FF2B5EF4-FFF2-40B4-BE49-F238E27FC236}">
                <a16:creationId xmlns:a16="http://schemas.microsoft.com/office/drawing/2014/main" id="{4D0C03CF-36E4-4FDB-8E4A-50FD10BCD6E3}"/>
              </a:ext>
            </a:extLst>
          </p:cNvPr>
          <p:cNvSpPr/>
          <p:nvPr/>
        </p:nvSpPr>
        <p:spPr>
          <a:xfrm>
            <a:off x="2895511" y="2645926"/>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r"/>
            <a:r>
              <a:rPr sz="886" dirty="0">
                <a:latin typeface="+mn-lt"/>
                <a:cs typeface="Poppins ExtraLight" pitchFamily="2" charset="77"/>
              </a:rPr>
              <a:t>Date start-end</a:t>
            </a:r>
          </a:p>
        </p:txBody>
      </p:sp>
      <p:sp>
        <p:nvSpPr>
          <p:cNvPr id="76" name="Left-Right Arrow 83">
            <a:extLst>
              <a:ext uri="{FF2B5EF4-FFF2-40B4-BE49-F238E27FC236}">
                <a16:creationId xmlns:a16="http://schemas.microsoft.com/office/drawing/2014/main" id="{C1D265B8-F9C0-4B9D-B5CF-F368671B651C}"/>
              </a:ext>
            </a:extLst>
          </p:cNvPr>
          <p:cNvSpPr/>
          <p:nvPr/>
        </p:nvSpPr>
        <p:spPr>
          <a:xfrm>
            <a:off x="3759557" y="2934194"/>
            <a:ext cx="1687432" cy="219172"/>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77" name="Shape 21036">
            <a:extLst>
              <a:ext uri="{FF2B5EF4-FFF2-40B4-BE49-F238E27FC236}">
                <a16:creationId xmlns:a16="http://schemas.microsoft.com/office/drawing/2014/main" id="{7BFE24A2-BE10-4BA7-AD09-08AB9A22F5F9}"/>
              </a:ext>
            </a:extLst>
          </p:cNvPr>
          <p:cNvSpPr/>
          <p:nvPr/>
        </p:nvSpPr>
        <p:spPr>
          <a:xfrm>
            <a:off x="2895511" y="2950262"/>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r"/>
            <a:r>
              <a:rPr sz="886" dirty="0">
                <a:latin typeface="+mn-lt"/>
                <a:cs typeface="Poppins ExtraLight" pitchFamily="2" charset="77"/>
              </a:rPr>
              <a:t>Date start-end</a:t>
            </a:r>
          </a:p>
        </p:txBody>
      </p:sp>
      <p:sp>
        <p:nvSpPr>
          <p:cNvPr id="78" name="Left-Right Arrow 86">
            <a:extLst>
              <a:ext uri="{FF2B5EF4-FFF2-40B4-BE49-F238E27FC236}">
                <a16:creationId xmlns:a16="http://schemas.microsoft.com/office/drawing/2014/main" id="{87D585D0-5A96-4BD3-8D3F-E91155EAE700}"/>
              </a:ext>
            </a:extLst>
          </p:cNvPr>
          <p:cNvSpPr/>
          <p:nvPr/>
        </p:nvSpPr>
        <p:spPr>
          <a:xfrm>
            <a:off x="6249692" y="3275609"/>
            <a:ext cx="1153030" cy="219172"/>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79" name="Shape 21036">
            <a:extLst>
              <a:ext uri="{FF2B5EF4-FFF2-40B4-BE49-F238E27FC236}">
                <a16:creationId xmlns:a16="http://schemas.microsoft.com/office/drawing/2014/main" id="{321306F2-C2BF-4D0C-A63D-C9CB53F938DB}"/>
              </a:ext>
            </a:extLst>
          </p:cNvPr>
          <p:cNvSpPr/>
          <p:nvPr/>
        </p:nvSpPr>
        <p:spPr>
          <a:xfrm>
            <a:off x="5365396" y="3291678"/>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r"/>
            <a:r>
              <a:rPr sz="886" dirty="0">
                <a:latin typeface="+mn-lt"/>
                <a:cs typeface="Poppins ExtraLight" pitchFamily="2" charset="77"/>
              </a:rPr>
              <a:t>Date start-end</a:t>
            </a:r>
          </a:p>
        </p:txBody>
      </p:sp>
      <p:sp>
        <p:nvSpPr>
          <p:cNvPr id="80" name="Left-Right Arrow 89">
            <a:extLst>
              <a:ext uri="{FF2B5EF4-FFF2-40B4-BE49-F238E27FC236}">
                <a16:creationId xmlns:a16="http://schemas.microsoft.com/office/drawing/2014/main" id="{E7510D21-14AA-4514-84E5-FC30ADF61320}"/>
              </a:ext>
            </a:extLst>
          </p:cNvPr>
          <p:cNvSpPr/>
          <p:nvPr/>
        </p:nvSpPr>
        <p:spPr>
          <a:xfrm>
            <a:off x="7140510" y="3574939"/>
            <a:ext cx="2622644" cy="219172"/>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81" name="Shape 21036">
            <a:extLst>
              <a:ext uri="{FF2B5EF4-FFF2-40B4-BE49-F238E27FC236}">
                <a16:creationId xmlns:a16="http://schemas.microsoft.com/office/drawing/2014/main" id="{820FE78B-B69C-49DC-9562-69F421344B07}"/>
              </a:ext>
            </a:extLst>
          </p:cNvPr>
          <p:cNvSpPr/>
          <p:nvPr/>
        </p:nvSpPr>
        <p:spPr>
          <a:xfrm>
            <a:off x="6276463" y="3591007"/>
            <a:ext cx="817590" cy="1870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0510" tIns="20255" rIns="40510" bIns="2025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r"/>
            <a:r>
              <a:rPr sz="886" dirty="0">
                <a:latin typeface="+mn-lt"/>
                <a:cs typeface="Poppins ExtraLight" pitchFamily="2" charset="77"/>
              </a:rPr>
              <a:t>Date start-end</a:t>
            </a:r>
          </a:p>
        </p:txBody>
      </p:sp>
      <p:sp>
        <p:nvSpPr>
          <p:cNvPr id="82" name="TextBox 81">
            <a:extLst>
              <a:ext uri="{FF2B5EF4-FFF2-40B4-BE49-F238E27FC236}">
                <a16:creationId xmlns:a16="http://schemas.microsoft.com/office/drawing/2014/main" id="{4A1202D3-AA36-44E5-8163-8B089267B415}"/>
              </a:ext>
            </a:extLst>
          </p:cNvPr>
          <p:cNvSpPr txBox="1"/>
          <p:nvPr/>
        </p:nvSpPr>
        <p:spPr>
          <a:xfrm>
            <a:off x="2608537" y="1920026"/>
            <a:ext cx="1085554" cy="283154"/>
          </a:xfrm>
          <a:prstGeom prst="rect">
            <a:avLst/>
          </a:prstGeom>
          <a:noFill/>
        </p:spPr>
        <p:txBody>
          <a:bodyPr wrap="none" rtlCol="0" anchor="ctr" anchorCtr="0">
            <a:spAutoFit/>
          </a:bodyPr>
          <a:lstStyle/>
          <a:p>
            <a:r>
              <a:rPr lang="en-US" sz="1240" b="1" dirty="0">
                <a:ea typeface="League Spartan" charset="0"/>
                <a:cs typeface="Poppins" pitchFamily="2" charset="77"/>
              </a:rPr>
              <a:t>YOUR LABEL</a:t>
            </a:r>
          </a:p>
        </p:txBody>
      </p:sp>
      <p:sp>
        <p:nvSpPr>
          <p:cNvPr id="83" name="TextBox 82">
            <a:extLst>
              <a:ext uri="{FF2B5EF4-FFF2-40B4-BE49-F238E27FC236}">
                <a16:creationId xmlns:a16="http://schemas.microsoft.com/office/drawing/2014/main" id="{76D47BA4-1C2A-4E06-BFC9-670F4461B0B0}"/>
              </a:ext>
            </a:extLst>
          </p:cNvPr>
          <p:cNvSpPr txBox="1"/>
          <p:nvPr/>
        </p:nvSpPr>
        <p:spPr>
          <a:xfrm>
            <a:off x="3759065" y="2246489"/>
            <a:ext cx="1085554" cy="283154"/>
          </a:xfrm>
          <a:prstGeom prst="rect">
            <a:avLst/>
          </a:prstGeom>
          <a:noFill/>
        </p:spPr>
        <p:txBody>
          <a:bodyPr wrap="none" rtlCol="0" anchor="ctr" anchorCtr="0">
            <a:spAutoFit/>
          </a:bodyPr>
          <a:lstStyle/>
          <a:p>
            <a:r>
              <a:rPr lang="en-US" sz="1240" b="1" dirty="0">
                <a:ea typeface="League Spartan" charset="0"/>
                <a:cs typeface="Poppins" pitchFamily="2" charset="77"/>
              </a:rPr>
              <a:t>YOUR LABEL</a:t>
            </a:r>
          </a:p>
        </p:txBody>
      </p:sp>
      <p:sp>
        <p:nvSpPr>
          <p:cNvPr id="84" name="TextBox 83">
            <a:extLst>
              <a:ext uri="{FF2B5EF4-FFF2-40B4-BE49-F238E27FC236}">
                <a16:creationId xmlns:a16="http://schemas.microsoft.com/office/drawing/2014/main" id="{1C70D15E-24A4-468C-A4EA-B622BF7E4378}"/>
              </a:ext>
            </a:extLst>
          </p:cNvPr>
          <p:cNvSpPr txBox="1"/>
          <p:nvPr/>
        </p:nvSpPr>
        <p:spPr>
          <a:xfrm>
            <a:off x="4655317" y="2598519"/>
            <a:ext cx="1085554" cy="283154"/>
          </a:xfrm>
          <a:prstGeom prst="rect">
            <a:avLst/>
          </a:prstGeom>
          <a:noFill/>
        </p:spPr>
        <p:txBody>
          <a:bodyPr wrap="none" rtlCol="0" anchor="ctr" anchorCtr="0">
            <a:spAutoFit/>
          </a:bodyPr>
          <a:lstStyle/>
          <a:p>
            <a:r>
              <a:rPr lang="en-US" sz="1240" b="1" dirty="0">
                <a:ea typeface="League Spartan" charset="0"/>
                <a:cs typeface="Poppins" pitchFamily="2" charset="77"/>
              </a:rPr>
              <a:t>YOUR LABEL</a:t>
            </a:r>
          </a:p>
        </p:txBody>
      </p:sp>
      <p:sp>
        <p:nvSpPr>
          <p:cNvPr id="85" name="TextBox 84">
            <a:extLst>
              <a:ext uri="{FF2B5EF4-FFF2-40B4-BE49-F238E27FC236}">
                <a16:creationId xmlns:a16="http://schemas.microsoft.com/office/drawing/2014/main" id="{ABF819B5-BEBC-41EB-B5F8-B597C18608E8}"/>
              </a:ext>
            </a:extLst>
          </p:cNvPr>
          <p:cNvSpPr txBox="1"/>
          <p:nvPr/>
        </p:nvSpPr>
        <p:spPr>
          <a:xfrm>
            <a:off x="5535270" y="2902380"/>
            <a:ext cx="1085554" cy="283154"/>
          </a:xfrm>
          <a:prstGeom prst="rect">
            <a:avLst/>
          </a:prstGeom>
          <a:noFill/>
        </p:spPr>
        <p:txBody>
          <a:bodyPr wrap="none" rtlCol="0" anchor="ctr" anchorCtr="0">
            <a:spAutoFit/>
          </a:bodyPr>
          <a:lstStyle/>
          <a:p>
            <a:r>
              <a:rPr lang="en-US" sz="1240" b="1" dirty="0">
                <a:ea typeface="League Spartan" charset="0"/>
                <a:cs typeface="Poppins" pitchFamily="2" charset="77"/>
              </a:rPr>
              <a:t>YOUR LABEL</a:t>
            </a:r>
          </a:p>
        </p:txBody>
      </p:sp>
      <p:sp>
        <p:nvSpPr>
          <p:cNvPr id="86" name="TextBox 85">
            <a:extLst>
              <a:ext uri="{FF2B5EF4-FFF2-40B4-BE49-F238E27FC236}">
                <a16:creationId xmlns:a16="http://schemas.microsoft.com/office/drawing/2014/main" id="{E5886355-25B2-4AF0-AEB6-A988DB764D76}"/>
              </a:ext>
            </a:extLst>
          </p:cNvPr>
          <p:cNvSpPr txBox="1"/>
          <p:nvPr/>
        </p:nvSpPr>
        <p:spPr>
          <a:xfrm>
            <a:off x="7494631" y="3243618"/>
            <a:ext cx="1085554" cy="283154"/>
          </a:xfrm>
          <a:prstGeom prst="rect">
            <a:avLst/>
          </a:prstGeom>
          <a:noFill/>
        </p:spPr>
        <p:txBody>
          <a:bodyPr wrap="none" rtlCol="0" anchor="ctr" anchorCtr="0">
            <a:spAutoFit/>
          </a:bodyPr>
          <a:lstStyle/>
          <a:p>
            <a:r>
              <a:rPr lang="en-US" sz="1240" b="1" dirty="0">
                <a:ea typeface="League Spartan" charset="0"/>
                <a:cs typeface="Poppins" pitchFamily="2" charset="77"/>
              </a:rPr>
              <a:t>YOUR LABEL</a:t>
            </a:r>
          </a:p>
        </p:txBody>
      </p:sp>
      <p:sp>
        <p:nvSpPr>
          <p:cNvPr id="87" name="TextBox 86">
            <a:extLst>
              <a:ext uri="{FF2B5EF4-FFF2-40B4-BE49-F238E27FC236}">
                <a16:creationId xmlns:a16="http://schemas.microsoft.com/office/drawing/2014/main" id="{E3B056C4-9E41-48C6-8281-B4B019E70139}"/>
              </a:ext>
            </a:extLst>
          </p:cNvPr>
          <p:cNvSpPr txBox="1"/>
          <p:nvPr/>
        </p:nvSpPr>
        <p:spPr>
          <a:xfrm>
            <a:off x="1430573" y="4543783"/>
            <a:ext cx="583814" cy="283154"/>
          </a:xfrm>
          <a:prstGeom prst="rect">
            <a:avLst/>
          </a:prstGeom>
          <a:noFill/>
        </p:spPr>
        <p:txBody>
          <a:bodyPr wrap="none" rtlCol="0" anchor="ctr" anchorCtr="0">
            <a:spAutoFit/>
          </a:bodyPr>
          <a:lstStyle/>
          <a:p>
            <a:pPr algn="ctr"/>
            <a:r>
              <a:rPr lang="en-US" sz="1240" b="1" dirty="0">
                <a:ea typeface="League Spartan" charset="0"/>
                <a:cs typeface="Poppins" pitchFamily="2" charset="77"/>
              </a:rPr>
              <a:t>GOAL</a:t>
            </a:r>
          </a:p>
        </p:txBody>
      </p:sp>
      <p:sp>
        <p:nvSpPr>
          <p:cNvPr id="88" name="TextBox 87">
            <a:extLst>
              <a:ext uri="{FF2B5EF4-FFF2-40B4-BE49-F238E27FC236}">
                <a16:creationId xmlns:a16="http://schemas.microsoft.com/office/drawing/2014/main" id="{39F781B0-8837-498A-9F28-3BAF4BAED7EF}"/>
              </a:ext>
            </a:extLst>
          </p:cNvPr>
          <p:cNvSpPr txBox="1"/>
          <p:nvPr/>
        </p:nvSpPr>
        <p:spPr>
          <a:xfrm>
            <a:off x="3469954" y="4534595"/>
            <a:ext cx="583814" cy="283154"/>
          </a:xfrm>
          <a:prstGeom prst="rect">
            <a:avLst/>
          </a:prstGeom>
          <a:noFill/>
        </p:spPr>
        <p:txBody>
          <a:bodyPr wrap="none" rtlCol="0" anchor="ctr" anchorCtr="0">
            <a:spAutoFit/>
          </a:bodyPr>
          <a:lstStyle/>
          <a:p>
            <a:pPr algn="ctr"/>
            <a:r>
              <a:rPr lang="en-US" sz="1240" b="1" dirty="0">
                <a:ea typeface="League Spartan" charset="0"/>
                <a:cs typeface="Poppins" pitchFamily="2" charset="77"/>
              </a:rPr>
              <a:t>GOAL</a:t>
            </a:r>
          </a:p>
        </p:txBody>
      </p:sp>
      <p:sp>
        <p:nvSpPr>
          <p:cNvPr id="89" name="TextBox 88">
            <a:extLst>
              <a:ext uri="{FF2B5EF4-FFF2-40B4-BE49-F238E27FC236}">
                <a16:creationId xmlns:a16="http://schemas.microsoft.com/office/drawing/2014/main" id="{791E76ED-1721-45B4-AF13-84DD75399C13}"/>
              </a:ext>
            </a:extLst>
          </p:cNvPr>
          <p:cNvSpPr txBox="1"/>
          <p:nvPr/>
        </p:nvSpPr>
        <p:spPr>
          <a:xfrm>
            <a:off x="5760319" y="4534595"/>
            <a:ext cx="583814" cy="283154"/>
          </a:xfrm>
          <a:prstGeom prst="rect">
            <a:avLst/>
          </a:prstGeom>
          <a:noFill/>
        </p:spPr>
        <p:txBody>
          <a:bodyPr wrap="none" rtlCol="0" anchor="ctr" anchorCtr="0">
            <a:spAutoFit/>
          </a:bodyPr>
          <a:lstStyle/>
          <a:p>
            <a:pPr algn="ctr"/>
            <a:r>
              <a:rPr lang="en-US" sz="1240" b="1" dirty="0">
                <a:ea typeface="League Spartan" charset="0"/>
                <a:cs typeface="Poppins" pitchFamily="2" charset="77"/>
              </a:rPr>
              <a:t>GOAL</a:t>
            </a:r>
          </a:p>
        </p:txBody>
      </p:sp>
      <p:sp>
        <p:nvSpPr>
          <p:cNvPr id="90" name="TextBox 89">
            <a:extLst>
              <a:ext uri="{FF2B5EF4-FFF2-40B4-BE49-F238E27FC236}">
                <a16:creationId xmlns:a16="http://schemas.microsoft.com/office/drawing/2014/main" id="{AC788E31-9486-4A1A-9986-941CEF06B988}"/>
              </a:ext>
            </a:extLst>
          </p:cNvPr>
          <p:cNvSpPr txBox="1"/>
          <p:nvPr/>
        </p:nvSpPr>
        <p:spPr>
          <a:xfrm>
            <a:off x="7474930" y="4534595"/>
            <a:ext cx="583814" cy="283154"/>
          </a:xfrm>
          <a:prstGeom prst="rect">
            <a:avLst/>
          </a:prstGeom>
          <a:noFill/>
        </p:spPr>
        <p:txBody>
          <a:bodyPr wrap="none" rtlCol="0" anchor="ctr" anchorCtr="0">
            <a:spAutoFit/>
          </a:bodyPr>
          <a:lstStyle/>
          <a:p>
            <a:pPr algn="ctr"/>
            <a:r>
              <a:rPr lang="en-US" sz="1240" b="1" dirty="0">
                <a:ea typeface="League Spartan" charset="0"/>
                <a:cs typeface="Poppins" pitchFamily="2" charset="77"/>
              </a:rPr>
              <a:t>GOAL</a:t>
            </a:r>
          </a:p>
        </p:txBody>
      </p:sp>
      <p:sp>
        <p:nvSpPr>
          <p:cNvPr id="91" name="TextBox 90">
            <a:extLst>
              <a:ext uri="{FF2B5EF4-FFF2-40B4-BE49-F238E27FC236}">
                <a16:creationId xmlns:a16="http://schemas.microsoft.com/office/drawing/2014/main" id="{1117A75B-5931-4757-82D5-2C3391EAC10F}"/>
              </a:ext>
            </a:extLst>
          </p:cNvPr>
          <p:cNvSpPr txBox="1"/>
          <p:nvPr/>
        </p:nvSpPr>
        <p:spPr>
          <a:xfrm>
            <a:off x="7926866" y="3892299"/>
            <a:ext cx="583814" cy="283154"/>
          </a:xfrm>
          <a:prstGeom prst="rect">
            <a:avLst/>
          </a:prstGeom>
          <a:noFill/>
        </p:spPr>
        <p:txBody>
          <a:bodyPr wrap="none" rtlCol="0" anchor="ctr" anchorCtr="0">
            <a:spAutoFit/>
          </a:bodyPr>
          <a:lstStyle/>
          <a:p>
            <a:pPr algn="ctr"/>
            <a:r>
              <a:rPr lang="en-US" sz="1240" b="1" dirty="0">
                <a:ea typeface="League Spartan" charset="0"/>
                <a:cs typeface="Poppins" pitchFamily="2" charset="77"/>
              </a:rPr>
              <a:t>GOAL</a:t>
            </a:r>
          </a:p>
        </p:txBody>
      </p:sp>
      <p:sp>
        <p:nvSpPr>
          <p:cNvPr id="92" name="TextBox 91">
            <a:extLst>
              <a:ext uri="{FF2B5EF4-FFF2-40B4-BE49-F238E27FC236}">
                <a16:creationId xmlns:a16="http://schemas.microsoft.com/office/drawing/2014/main" id="{1B0B114A-E66B-41DA-BE39-9421A2854CCB}"/>
              </a:ext>
            </a:extLst>
          </p:cNvPr>
          <p:cNvSpPr txBox="1"/>
          <p:nvPr/>
        </p:nvSpPr>
        <p:spPr>
          <a:xfrm>
            <a:off x="3922046" y="3892299"/>
            <a:ext cx="583814" cy="283154"/>
          </a:xfrm>
          <a:prstGeom prst="rect">
            <a:avLst/>
          </a:prstGeom>
          <a:noFill/>
        </p:spPr>
        <p:txBody>
          <a:bodyPr wrap="none" rtlCol="0" anchor="ctr" anchorCtr="0">
            <a:spAutoFit/>
          </a:bodyPr>
          <a:lstStyle/>
          <a:p>
            <a:pPr algn="ctr"/>
            <a:r>
              <a:rPr lang="en-US" sz="1240" b="1" dirty="0">
                <a:ea typeface="League Spartan" charset="0"/>
                <a:cs typeface="Poppins" pitchFamily="2" charset="77"/>
              </a:rPr>
              <a:t>GOAL</a:t>
            </a:r>
          </a:p>
        </p:txBody>
      </p:sp>
      <p:sp>
        <p:nvSpPr>
          <p:cNvPr id="93" name="TextBox 92">
            <a:extLst>
              <a:ext uri="{FF2B5EF4-FFF2-40B4-BE49-F238E27FC236}">
                <a16:creationId xmlns:a16="http://schemas.microsoft.com/office/drawing/2014/main" id="{0829937E-9B6C-4A37-8FF4-4DE47DE905DE}"/>
              </a:ext>
            </a:extLst>
          </p:cNvPr>
          <p:cNvSpPr txBox="1"/>
          <p:nvPr/>
        </p:nvSpPr>
        <p:spPr>
          <a:xfrm>
            <a:off x="2254882" y="3892299"/>
            <a:ext cx="583814" cy="283154"/>
          </a:xfrm>
          <a:prstGeom prst="rect">
            <a:avLst/>
          </a:prstGeom>
          <a:noFill/>
        </p:spPr>
        <p:txBody>
          <a:bodyPr wrap="none" rtlCol="0" anchor="ctr" anchorCtr="0">
            <a:spAutoFit/>
          </a:bodyPr>
          <a:lstStyle/>
          <a:p>
            <a:pPr algn="ctr"/>
            <a:r>
              <a:rPr lang="en-US" sz="1240" b="1" dirty="0">
                <a:ea typeface="League Spartan" charset="0"/>
                <a:cs typeface="Poppins" pitchFamily="2" charset="77"/>
              </a:rPr>
              <a:t>GOAL</a:t>
            </a:r>
          </a:p>
        </p:txBody>
      </p:sp>
      <p:sp>
        <p:nvSpPr>
          <p:cNvPr id="94" name="TextBox 93">
            <a:extLst>
              <a:ext uri="{FF2B5EF4-FFF2-40B4-BE49-F238E27FC236}">
                <a16:creationId xmlns:a16="http://schemas.microsoft.com/office/drawing/2014/main" id="{8ABA8F5E-A5E1-40C3-97B0-5482309705AC}"/>
              </a:ext>
            </a:extLst>
          </p:cNvPr>
          <p:cNvSpPr txBox="1"/>
          <p:nvPr/>
        </p:nvSpPr>
        <p:spPr>
          <a:xfrm>
            <a:off x="9537942" y="4534595"/>
            <a:ext cx="583814" cy="283154"/>
          </a:xfrm>
          <a:prstGeom prst="rect">
            <a:avLst/>
          </a:prstGeom>
          <a:noFill/>
        </p:spPr>
        <p:txBody>
          <a:bodyPr wrap="none" rtlCol="0" anchor="ctr" anchorCtr="0">
            <a:spAutoFit/>
          </a:bodyPr>
          <a:lstStyle/>
          <a:p>
            <a:pPr algn="ctr"/>
            <a:r>
              <a:rPr lang="en-US" sz="1240" b="1" dirty="0">
                <a:ea typeface="League Spartan" charset="0"/>
                <a:cs typeface="Poppins" pitchFamily="2" charset="77"/>
              </a:rPr>
              <a:t>GOAL</a:t>
            </a:r>
          </a:p>
        </p:txBody>
      </p:sp>
    </p:spTree>
    <p:extLst>
      <p:ext uri="{BB962C8B-B14F-4D97-AF65-F5344CB8AC3E}">
        <p14:creationId xmlns:p14="http://schemas.microsoft.com/office/powerpoint/2010/main" val="25997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gannt, business, startup, presentation, infographics, free, editable template, template, pitch, graphs, charts, diagrams, tables, data, slides, layout, concept, idea, inspiration, download, Google Slides"/>
  <p:tag name="DESCRIPTION" val="Gantt charts provide a graphical illustration of a schedule that helps to plan, coordinate, and monitor or track specific tasks in a project. Create yours by editing an existing diagram from the Gantt Chart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1489</Words>
  <Application>Microsoft Office PowerPoint</Application>
  <PresentationFormat>Widescreen</PresentationFormat>
  <Paragraphs>477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1 Month GANTT Chart</vt:lpstr>
      <vt:lpstr>GANTT Chart</vt:lpstr>
      <vt:lpstr>Two Halves of the Year GANTT Chart</vt:lpstr>
      <vt:lpstr>GANTT Chart</vt:lpstr>
      <vt:lpstr>One Year GANTT Chart</vt:lpstr>
      <vt:lpstr>Two Year GANTT Chart</vt:lpstr>
      <vt:lpstr>Three Years by Quarter GANTT</vt:lpstr>
      <vt:lpstr>Four Quarter GANTT Chart</vt:lpstr>
      <vt:lpstr>1 Month GANTT Chart</vt:lpstr>
      <vt:lpstr>Three Year GANTT Chart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64</cp:revision>
  <dcterms:created xsi:type="dcterms:W3CDTF">2020-04-19T22:46:17Z</dcterms:created>
  <dcterms:modified xsi:type="dcterms:W3CDTF">2020-05-15T13:15:08Z</dcterms:modified>
  <cp:category>Project Management</cp:category>
</cp:coreProperties>
</file>