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302" r:id="rId6"/>
    <p:sldId id="285" r:id="rId7"/>
    <p:sldId id="283" r:id="rId8"/>
    <p:sldId id="284" r:id="rId9"/>
    <p:sldId id="286" r:id="rId10"/>
    <p:sldId id="287" r:id="rId11"/>
    <p:sldId id="303" r:id="rId12"/>
    <p:sldId id="304" r:id="rId13"/>
    <p:sldId id="288" r:id="rId14"/>
    <p:sldId id="289" r:id="rId15"/>
    <p:sldId id="290" r:id="rId16"/>
    <p:sldId id="291" r:id="rId17"/>
    <p:sldId id="292" r:id="rId18"/>
    <p:sldId id="293" r:id="rId19"/>
    <p:sldId id="294"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B9466-FE3D-4BCD-AF2F-6B5ADB40ECE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FE6B3E9-F301-4DFD-AA92-3D3078D74B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708BCB4-3841-4715-9B58-6927A9468C1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81CEC934-380B-4520-9B76-374A267BE2B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3E6D6B5-9FFB-4A31-9A9B-E5BAB6B983FC}"/>
              </a:ext>
            </a:extLst>
          </p:cNvPr>
          <p:cNvSpPr>
            <a:spLocks noGrp="1"/>
          </p:cNvSpPr>
          <p:nvPr>
            <p:ph type="body" sz="quarter" idx="13"/>
          </p:nvPr>
        </p:nvSpPr>
        <p:spPr/>
        <p:txBody>
          <a:bodyPr/>
          <a:lstStyle/>
          <a:p>
            <a:endParaRPr lang="en-ZA"/>
          </a:p>
        </p:txBody>
      </p:sp>
      <p:sp>
        <p:nvSpPr>
          <p:cNvPr id="7" name="Right Arrow 2">
            <a:extLst>
              <a:ext uri="{FF2B5EF4-FFF2-40B4-BE49-F238E27FC236}">
                <a16:creationId xmlns:a16="http://schemas.microsoft.com/office/drawing/2014/main" id="{3347AFC0-9474-4C32-B207-E95179AB3A59}"/>
              </a:ext>
            </a:extLst>
          </p:cNvPr>
          <p:cNvSpPr/>
          <p:nvPr/>
        </p:nvSpPr>
        <p:spPr>
          <a:xfrm>
            <a:off x="1663928" y="3753084"/>
            <a:ext cx="8364535" cy="38237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Oval 7">
            <a:extLst>
              <a:ext uri="{FF2B5EF4-FFF2-40B4-BE49-F238E27FC236}">
                <a16:creationId xmlns:a16="http://schemas.microsoft.com/office/drawing/2014/main" id="{08252989-ABC3-4F20-AAC6-737EB645C989}"/>
              </a:ext>
            </a:extLst>
          </p:cNvPr>
          <p:cNvSpPr/>
          <p:nvPr/>
        </p:nvSpPr>
        <p:spPr>
          <a:xfrm>
            <a:off x="1728234" y="3658983"/>
            <a:ext cx="570581" cy="570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Oval 8">
            <a:extLst>
              <a:ext uri="{FF2B5EF4-FFF2-40B4-BE49-F238E27FC236}">
                <a16:creationId xmlns:a16="http://schemas.microsoft.com/office/drawing/2014/main" id="{F50FB524-9759-4519-AFCB-1E44A9DE78A0}"/>
              </a:ext>
            </a:extLst>
          </p:cNvPr>
          <p:cNvSpPr/>
          <p:nvPr/>
        </p:nvSpPr>
        <p:spPr>
          <a:xfrm>
            <a:off x="2413797" y="3658983"/>
            <a:ext cx="570581" cy="570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E1785E86-C215-41CC-BC11-021E304BCDF3}"/>
              </a:ext>
            </a:extLst>
          </p:cNvPr>
          <p:cNvSpPr/>
          <p:nvPr/>
        </p:nvSpPr>
        <p:spPr>
          <a:xfrm>
            <a:off x="3099360" y="3658983"/>
            <a:ext cx="570581" cy="570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C18707AB-CA4B-4C76-B275-CEBFE8075776}"/>
              </a:ext>
            </a:extLst>
          </p:cNvPr>
          <p:cNvSpPr/>
          <p:nvPr/>
        </p:nvSpPr>
        <p:spPr>
          <a:xfrm>
            <a:off x="3784923" y="3658983"/>
            <a:ext cx="570581" cy="570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Oval 11">
            <a:extLst>
              <a:ext uri="{FF2B5EF4-FFF2-40B4-BE49-F238E27FC236}">
                <a16:creationId xmlns:a16="http://schemas.microsoft.com/office/drawing/2014/main" id="{816D0E04-468C-4817-A4E8-31312EF2D164}"/>
              </a:ext>
            </a:extLst>
          </p:cNvPr>
          <p:cNvSpPr/>
          <p:nvPr/>
        </p:nvSpPr>
        <p:spPr>
          <a:xfrm>
            <a:off x="4470487" y="3658983"/>
            <a:ext cx="570581" cy="57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Oval 12">
            <a:extLst>
              <a:ext uri="{FF2B5EF4-FFF2-40B4-BE49-F238E27FC236}">
                <a16:creationId xmlns:a16="http://schemas.microsoft.com/office/drawing/2014/main" id="{0A249B23-AE55-4E91-ACEF-5C2275652C2C}"/>
              </a:ext>
            </a:extLst>
          </p:cNvPr>
          <p:cNvSpPr/>
          <p:nvPr/>
        </p:nvSpPr>
        <p:spPr>
          <a:xfrm>
            <a:off x="5156050" y="3658983"/>
            <a:ext cx="570581" cy="57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Oval 13">
            <a:extLst>
              <a:ext uri="{FF2B5EF4-FFF2-40B4-BE49-F238E27FC236}">
                <a16:creationId xmlns:a16="http://schemas.microsoft.com/office/drawing/2014/main" id="{912E20B0-018B-4CDF-976E-D5844083A9D3}"/>
              </a:ext>
            </a:extLst>
          </p:cNvPr>
          <p:cNvSpPr/>
          <p:nvPr/>
        </p:nvSpPr>
        <p:spPr>
          <a:xfrm>
            <a:off x="5841613" y="3658983"/>
            <a:ext cx="570581" cy="57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Oval 14">
            <a:extLst>
              <a:ext uri="{FF2B5EF4-FFF2-40B4-BE49-F238E27FC236}">
                <a16:creationId xmlns:a16="http://schemas.microsoft.com/office/drawing/2014/main" id="{5FABA6B8-790C-46CC-B5F6-BE2DBE98097B}"/>
              </a:ext>
            </a:extLst>
          </p:cNvPr>
          <p:cNvSpPr/>
          <p:nvPr/>
        </p:nvSpPr>
        <p:spPr>
          <a:xfrm>
            <a:off x="6527177" y="3658983"/>
            <a:ext cx="570581" cy="57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Oval 15">
            <a:extLst>
              <a:ext uri="{FF2B5EF4-FFF2-40B4-BE49-F238E27FC236}">
                <a16:creationId xmlns:a16="http://schemas.microsoft.com/office/drawing/2014/main" id="{923DCA22-AC3F-4902-B95A-D9098B688CA0}"/>
              </a:ext>
            </a:extLst>
          </p:cNvPr>
          <p:cNvSpPr/>
          <p:nvPr/>
        </p:nvSpPr>
        <p:spPr>
          <a:xfrm>
            <a:off x="7212740" y="3658983"/>
            <a:ext cx="570581" cy="57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Oval 16">
            <a:extLst>
              <a:ext uri="{FF2B5EF4-FFF2-40B4-BE49-F238E27FC236}">
                <a16:creationId xmlns:a16="http://schemas.microsoft.com/office/drawing/2014/main" id="{9209E8D0-277D-4A65-8C01-C164682280CF}"/>
              </a:ext>
            </a:extLst>
          </p:cNvPr>
          <p:cNvSpPr/>
          <p:nvPr/>
        </p:nvSpPr>
        <p:spPr>
          <a:xfrm>
            <a:off x="7898303" y="3658983"/>
            <a:ext cx="570581" cy="57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Oval 17">
            <a:extLst>
              <a:ext uri="{FF2B5EF4-FFF2-40B4-BE49-F238E27FC236}">
                <a16:creationId xmlns:a16="http://schemas.microsoft.com/office/drawing/2014/main" id="{0662826D-05C7-4E66-B773-7336EAA7A423}"/>
              </a:ext>
            </a:extLst>
          </p:cNvPr>
          <p:cNvSpPr/>
          <p:nvPr/>
        </p:nvSpPr>
        <p:spPr>
          <a:xfrm>
            <a:off x="8583867" y="3658983"/>
            <a:ext cx="570581" cy="57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Oval 18">
            <a:extLst>
              <a:ext uri="{FF2B5EF4-FFF2-40B4-BE49-F238E27FC236}">
                <a16:creationId xmlns:a16="http://schemas.microsoft.com/office/drawing/2014/main" id="{8C820BD7-CB4F-4CC9-8453-AE3E14CE25F0}"/>
              </a:ext>
            </a:extLst>
          </p:cNvPr>
          <p:cNvSpPr/>
          <p:nvPr/>
        </p:nvSpPr>
        <p:spPr>
          <a:xfrm>
            <a:off x="9271583" y="3658983"/>
            <a:ext cx="570581" cy="57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TextBox 19">
            <a:extLst>
              <a:ext uri="{FF2B5EF4-FFF2-40B4-BE49-F238E27FC236}">
                <a16:creationId xmlns:a16="http://schemas.microsoft.com/office/drawing/2014/main" id="{3C633361-2E24-4CBA-92AA-FBB4ED90F273}"/>
              </a:ext>
            </a:extLst>
          </p:cNvPr>
          <p:cNvSpPr txBox="1"/>
          <p:nvPr/>
        </p:nvSpPr>
        <p:spPr>
          <a:xfrm>
            <a:off x="1808982" y="3813467"/>
            <a:ext cx="409086"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Jan</a:t>
            </a:r>
          </a:p>
        </p:txBody>
      </p:sp>
      <p:sp>
        <p:nvSpPr>
          <p:cNvPr id="21" name="TextBox 20">
            <a:extLst>
              <a:ext uri="{FF2B5EF4-FFF2-40B4-BE49-F238E27FC236}">
                <a16:creationId xmlns:a16="http://schemas.microsoft.com/office/drawing/2014/main" id="{1794CCF7-AA59-4629-9699-5F2869F4D1D4}"/>
              </a:ext>
            </a:extLst>
          </p:cNvPr>
          <p:cNvSpPr txBox="1"/>
          <p:nvPr/>
        </p:nvSpPr>
        <p:spPr>
          <a:xfrm>
            <a:off x="2491338" y="3813467"/>
            <a:ext cx="415498"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Feb</a:t>
            </a:r>
          </a:p>
        </p:txBody>
      </p:sp>
      <p:sp>
        <p:nvSpPr>
          <p:cNvPr id="22" name="TextBox 21">
            <a:extLst>
              <a:ext uri="{FF2B5EF4-FFF2-40B4-BE49-F238E27FC236}">
                <a16:creationId xmlns:a16="http://schemas.microsoft.com/office/drawing/2014/main" id="{80B47BD2-EAF5-4425-9101-6CBF9ED10EB4}"/>
              </a:ext>
            </a:extLst>
          </p:cNvPr>
          <p:cNvSpPr txBox="1"/>
          <p:nvPr/>
        </p:nvSpPr>
        <p:spPr>
          <a:xfrm>
            <a:off x="3168887" y="3813467"/>
            <a:ext cx="431529"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Mar</a:t>
            </a:r>
          </a:p>
        </p:txBody>
      </p:sp>
      <p:sp>
        <p:nvSpPr>
          <p:cNvPr id="23" name="TextBox 22">
            <a:extLst>
              <a:ext uri="{FF2B5EF4-FFF2-40B4-BE49-F238E27FC236}">
                <a16:creationId xmlns:a16="http://schemas.microsoft.com/office/drawing/2014/main" id="{0CCDC548-3E45-4346-AF03-083EFC20E12B}"/>
              </a:ext>
            </a:extLst>
          </p:cNvPr>
          <p:cNvSpPr txBox="1"/>
          <p:nvPr/>
        </p:nvSpPr>
        <p:spPr>
          <a:xfrm>
            <a:off x="3863267" y="3813467"/>
            <a:ext cx="413896"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Apr</a:t>
            </a:r>
          </a:p>
        </p:txBody>
      </p:sp>
      <p:sp>
        <p:nvSpPr>
          <p:cNvPr id="24" name="TextBox 23">
            <a:extLst>
              <a:ext uri="{FF2B5EF4-FFF2-40B4-BE49-F238E27FC236}">
                <a16:creationId xmlns:a16="http://schemas.microsoft.com/office/drawing/2014/main" id="{B4272E1E-8329-466D-9A67-8F5759AD24B9}"/>
              </a:ext>
            </a:extLst>
          </p:cNvPr>
          <p:cNvSpPr txBox="1"/>
          <p:nvPr/>
        </p:nvSpPr>
        <p:spPr>
          <a:xfrm>
            <a:off x="4536807" y="3813467"/>
            <a:ext cx="437940"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May</a:t>
            </a:r>
          </a:p>
        </p:txBody>
      </p:sp>
      <p:sp>
        <p:nvSpPr>
          <p:cNvPr id="25" name="TextBox 24">
            <a:extLst>
              <a:ext uri="{FF2B5EF4-FFF2-40B4-BE49-F238E27FC236}">
                <a16:creationId xmlns:a16="http://schemas.microsoft.com/office/drawing/2014/main" id="{BC3B40C1-B644-4680-A300-22995453DC21}"/>
              </a:ext>
            </a:extLst>
          </p:cNvPr>
          <p:cNvSpPr txBox="1"/>
          <p:nvPr/>
        </p:nvSpPr>
        <p:spPr>
          <a:xfrm>
            <a:off x="5235196" y="3813467"/>
            <a:ext cx="412292"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Jun</a:t>
            </a:r>
          </a:p>
        </p:txBody>
      </p:sp>
      <p:sp>
        <p:nvSpPr>
          <p:cNvPr id="26" name="TextBox 25">
            <a:extLst>
              <a:ext uri="{FF2B5EF4-FFF2-40B4-BE49-F238E27FC236}">
                <a16:creationId xmlns:a16="http://schemas.microsoft.com/office/drawing/2014/main" id="{02EEF39E-4D26-4ADD-933C-C62011A0513A}"/>
              </a:ext>
            </a:extLst>
          </p:cNvPr>
          <p:cNvSpPr txBox="1"/>
          <p:nvPr/>
        </p:nvSpPr>
        <p:spPr>
          <a:xfrm>
            <a:off x="5939994" y="3813467"/>
            <a:ext cx="373821"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Jul</a:t>
            </a:r>
          </a:p>
        </p:txBody>
      </p:sp>
      <p:sp>
        <p:nvSpPr>
          <p:cNvPr id="27" name="TextBox 26">
            <a:extLst>
              <a:ext uri="{FF2B5EF4-FFF2-40B4-BE49-F238E27FC236}">
                <a16:creationId xmlns:a16="http://schemas.microsoft.com/office/drawing/2014/main" id="{584805C3-E898-4E07-9FC1-BCDDDD924A31}"/>
              </a:ext>
            </a:extLst>
          </p:cNvPr>
          <p:cNvSpPr txBox="1"/>
          <p:nvPr/>
        </p:nvSpPr>
        <p:spPr>
          <a:xfrm>
            <a:off x="6597505" y="3813467"/>
            <a:ext cx="429926"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Aug</a:t>
            </a:r>
          </a:p>
        </p:txBody>
      </p:sp>
      <p:sp>
        <p:nvSpPr>
          <p:cNvPr id="28" name="TextBox 27">
            <a:extLst>
              <a:ext uri="{FF2B5EF4-FFF2-40B4-BE49-F238E27FC236}">
                <a16:creationId xmlns:a16="http://schemas.microsoft.com/office/drawing/2014/main" id="{01EBB266-8CFB-4FF4-AA77-111411829725}"/>
              </a:ext>
            </a:extLst>
          </p:cNvPr>
          <p:cNvSpPr txBox="1"/>
          <p:nvPr/>
        </p:nvSpPr>
        <p:spPr>
          <a:xfrm>
            <a:off x="7286275" y="3813467"/>
            <a:ext cx="423514"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Sep</a:t>
            </a:r>
          </a:p>
        </p:txBody>
      </p:sp>
      <p:sp>
        <p:nvSpPr>
          <p:cNvPr id="29" name="TextBox 28">
            <a:extLst>
              <a:ext uri="{FF2B5EF4-FFF2-40B4-BE49-F238E27FC236}">
                <a16:creationId xmlns:a16="http://schemas.microsoft.com/office/drawing/2014/main" id="{50432160-F81A-4C3F-9994-2BA352B23F97}"/>
              </a:ext>
            </a:extLst>
          </p:cNvPr>
          <p:cNvSpPr txBox="1"/>
          <p:nvPr/>
        </p:nvSpPr>
        <p:spPr>
          <a:xfrm>
            <a:off x="7987067" y="3813467"/>
            <a:ext cx="393056"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Oct</a:t>
            </a:r>
          </a:p>
        </p:txBody>
      </p:sp>
      <p:sp>
        <p:nvSpPr>
          <p:cNvPr id="30" name="TextBox 29">
            <a:extLst>
              <a:ext uri="{FF2B5EF4-FFF2-40B4-BE49-F238E27FC236}">
                <a16:creationId xmlns:a16="http://schemas.microsoft.com/office/drawing/2014/main" id="{D6FFB127-4828-486F-895B-3CF6044E3E8F}"/>
              </a:ext>
            </a:extLst>
          </p:cNvPr>
          <p:cNvSpPr txBox="1"/>
          <p:nvPr/>
        </p:nvSpPr>
        <p:spPr>
          <a:xfrm>
            <a:off x="8653394" y="3813467"/>
            <a:ext cx="431528"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Nov</a:t>
            </a:r>
          </a:p>
        </p:txBody>
      </p:sp>
      <p:sp>
        <p:nvSpPr>
          <p:cNvPr id="31" name="TextBox 30">
            <a:extLst>
              <a:ext uri="{FF2B5EF4-FFF2-40B4-BE49-F238E27FC236}">
                <a16:creationId xmlns:a16="http://schemas.microsoft.com/office/drawing/2014/main" id="{522F096F-D589-4001-A2D9-41389B91EE27}"/>
              </a:ext>
            </a:extLst>
          </p:cNvPr>
          <p:cNvSpPr txBox="1"/>
          <p:nvPr/>
        </p:nvSpPr>
        <p:spPr>
          <a:xfrm>
            <a:off x="9345116" y="3813467"/>
            <a:ext cx="423514" cy="261610"/>
          </a:xfrm>
          <a:prstGeom prst="rect">
            <a:avLst/>
          </a:prstGeom>
          <a:noFill/>
        </p:spPr>
        <p:txBody>
          <a:bodyPr wrap="none" rtlCol="0" anchor="ctr" anchorCtr="0">
            <a:spAutoFit/>
          </a:bodyPr>
          <a:lstStyle/>
          <a:p>
            <a:pPr algn="ctr"/>
            <a:r>
              <a:rPr lang="en-US" sz="1100" b="1" dirty="0">
                <a:solidFill>
                  <a:schemeClr val="bg1"/>
                </a:solidFill>
                <a:ea typeface="League Spartan" charset="0"/>
                <a:cs typeface="Poppins" pitchFamily="2" charset="77"/>
              </a:rPr>
              <a:t>Dec</a:t>
            </a:r>
          </a:p>
        </p:txBody>
      </p:sp>
      <p:sp>
        <p:nvSpPr>
          <p:cNvPr id="32" name="Rectangle 31">
            <a:extLst>
              <a:ext uri="{FF2B5EF4-FFF2-40B4-BE49-F238E27FC236}">
                <a16:creationId xmlns:a16="http://schemas.microsoft.com/office/drawing/2014/main" id="{AA203B04-0206-48A2-9706-7C003AF6E8DD}"/>
              </a:ext>
            </a:extLst>
          </p:cNvPr>
          <p:cNvSpPr/>
          <p:nvPr/>
        </p:nvSpPr>
        <p:spPr>
          <a:xfrm>
            <a:off x="1371593"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CCA8B93C-9337-4574-AA7B-8A3F94CF17EC}"/>
              </a:ext>
            </a:extLst>
          </p:cNvPr>
          <p:cNvSpPr/>
          <p:nvPr/>
        </p:nvSpPr>
        <p:spPr>
          <a:xfrm>
            <a:off x="2742719"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3BEC0830-7108-4DB9-9BD3-0A93FAE461C5}"/>
              </a:ext>
            </a:extLst>
          </p:cNvPr>
          <p:cNvSpPr/>
          <p:nvPr/>
        </p:nvSpPr>
        <p:spPr>
          <a:xfrm>
            <a:off x="4113846"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Rectangle 34">
            <a:extLst>
              <a:ext uri="{FF2B5EF4-FFF2-40B4-BE49-F238E27FC236}">
                <a16:creationId xmlns:a16="http://schemas.microsoft.com/office/drawing/2014/main" id="{C17D5A2C-2BC1-428C-AFD9-7CB23C27713B}"/>
              </a:ext>
            </a:extLst>
          </p:cNvPr>
          <p:cNvSpPr/>
          <p:nvPr/>
        </p:nvSpPr>
        <p:spPr>
          <a:xfrm>
            <a:off x="5484973"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Rectangle 35">
            <a:extLst>
              <a:ext uri="{FF2B5EF4-FFF2-40B4-BE49-F238E27FC236}">
                <a16:creationId xmlns:a16="http://schemas.microsoft.com/office/drawing/2014/main" id="{174B6182-A285-4053-81D1-795874C5A282}"/>
              </a:ext>
            </a:extLst>
          </p:cNvPr>
          <p:cNvSpPr/>
          <p:nvPr/>
        </p:nvSpPr>
        <p:spPr>
          <a:xfrm>
            <a:off x="6856099"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Rectangle 36">
            <a:extLst>
              <a:ext uri="{FF2B5EF4-FFF2-40B4-BE49-F238E27FC236}">
                <a16:creationId xmlns:a16="http://schemas.microsoft.com/office/drawing/2014/main" id="{9C782876-6BF9-4EA1-A3EE-E506DD6C982A}"/>
              </a:ext>
            </a:extLst>
          </p:cNvPr>
          <p:cNvSpPr/>
          <p:nvPr/>
        </p:nvSpPr>
        <p:spPr>
          <a:xfrm>
            <a:off x="8227226" y="1747150"/>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Rectangle 37">
            <a:extLst>
              <a:ext uri="{FF2B5EF4-FFF2-40B4-BE49-F238E27FC236}">
                <a16:creationId xmlns:a16="http://schemas.microsoft.com/office/drawing/2014/main" id="{C4883675-FCD3-449D-961C-D32EE9A28433}"/>
              </a:ext>
            </a:extLst>
          </p:cNvPr>
          <p:cNvSpPr/>
          <p:nvPr/>
        </p:nvSpPr>
        <p:spPr>
          <a:xfrm>
            <a:off x="1371593" y="3283003"/>
            <a:ext cx="1283862" cy="5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 name="Rectangle 38">
            <a:extLst>
              <a:ext uri="{FF2B5EF4-FFF2-40B4-BE49-F238E27FC236}">
                <a16:creationId xmlns:a16="http://schemas.microsoft.com/office/drawing/2014/main" id="{1F424BC5-86F5-4DA1-9884-5D129FBA3D7A}"/>
              </a:ext>
            </a:extLst>
          </p:cNvPr>
          <p:cNvSpPr/>
          <p:nvPr/>
        </p:nvSpPr>
        <p:spPr>
          <a:xfrm>
            <a:off x="2742719" y="3283003"/>
            <a:ext cx="1283862" cy="5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ectangle 39">
            <a:extLst>
              <a:ext uri="{FF2B5EF4-FFF2-40B4-BE49-F238E27FC236}">
                <a16:creationId xmlns:a16="http://schemas.microsoft.com/office/drawing/2014/main" id="{38B8B202-1366-4A7D-A35F-CB252EED762F}"/>
              </a:ext>
            </a:extLst>
          </p:cNvPr>
          <p:cNvSpPr/>
          <p:nvPr/>
        </p:nvSpPr>
        <p:spPr>
          <a:xfrm>
            <a:off x="4113846" y="3283003"/>
            <a:ext cx="1283862" cy="57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Rectangle 40">
            <a:extLst>
              <a:ext uri="{FF2B5EF4-FFF2-40B4-BE49-F238E27FC236}">
                <a16:creationId xmlns:a16="http://schemas.microsoft.com/office/drawing/2014/main" id="{E0A7B04A-3269-4850-B617-C565515DA581}"/>
              </a:ext>
            </a:extLst>
          </p:cNvPr>
          <p:cNvSpPr/>
          <p:nvPr/>
        </p:nvSpPr>
        <p:spPr>
          <a:xfrm>
            <a:off x="5484973" y="3283003"/>
            <a:ext cx="1283862" cy="57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Rectangle 41">
            <a:extLst>
              <a:ext uri="{FF2B5EF4-FFF2-40B4-BE49-F238E27FC236}">
                <a16:creationId xmlns:a16="http://schemas.microsoft.com/office/drawing/2014/main" id="{464F89B0-0AAE-4829-8C4A-F50E7D58A88B}"/>
              </a:ext>
            </a:extLst>
          </p:cNvPr>
          <p:cNvSpPr/>
          <p:nvPr/>
        </p:nvSpPr>
        <p:spPr>
          <a:xfrm>
            <a:off x="6856099" y="3283003"/>
            <a:ext cx="1283862" cy="575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Rectangle 42">
            <a:extLst>
              <a:ext uri="{FF2B5EF4-FFF2-40B4-BE49-F238E27FC236}">
                <a16:creationId xmlns:a16="http://schemas.microsoft.com/office/drawing/2014/main" id="{5A7693BB-F297-43DF-8580-684438D76770}"/>
              </a:ext>
            </a:extLst>
          </p:cNvPr>
          <p:cNvSpPr/>
          <p:nvPr/>
        </p:nvSpPr>
        <p:spPr>
          <a:xfrm>
            <a:off x="8227226" y="3283003"/>
            <a:ext cx="1283862" cy="575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Rectangle 43">
            <a:extLst>
              <a:ext uri="{FF2B5EF4-FFF2-40B4-BE49-F238E27FC236}">
                <a16:creationId xmlns:a16="http://schemas.microsoft.com/office/drawing/2014/main" id="{4A639584-C6CE-4666-80E2-1B4EC32832E1}"/>
              </a:ext>
            </a:extLst>
          </p:cNvPr>
          <p:cNvSpPr/>
          <p:nvPr/>
        </p:nvSpPr>
        <p:spPr>
          <a:xfrm>
            <a:off x="2059309"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Rectangle 44">
            <a:extLst>
              <a:ext uri="{FF2B5EF4-FFF2-40B4-BE49-F238E27FC236}">
                <a16:creationId xmlns:a16="http://schemas.microsoft.com/office/drawing/2014/main" id="{F548BF42-1670-4DAC-9C38-D829769616BD}"/>
              </a:ext>
            </a:extLst>
          </p:cNvPr>
          <p:cNvSpPr/>
          <p:nvPr/>
        </p:nvSpPr>
        <p:spPr>
          <a:xfrm>
            <a:off x="3430435"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Rectangle 45">
            <a:extLst>
              <a:ext uri="{FF2B5EF4-FFF2-40B4-BE49-F238E27FC236}">
                <a16:creationId xmlns:a16="http://schemas.microsoft.com/office/drawing/2014/main" id="{3DE8F949-BABF-45BD-94C2-55E7B629DF8B}"/>
              </a:ext>
            </a:extLst>
          </p:cNvPr>
          <p:cNvSpPr/>
          <p:nvPr/>
        </p:nvSpPr>
        <p:spPr>
          <a:xfrm>
            <a:off x="4801562"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7" name="Rectangle 46">
            <a:extLst>
              <a:ext uri="{FF2B5EF4-FFF2-40B4-BE49-F238E27FC236}">
                <a16:creationId xmlns:a16="http://schemas.microsoft.com/office/drawing/2014/main" id="{4D4775D9-CB3F-4E03-8333-A98A786C0C29}"/>
              </a:ext>
            </a:extLst>
          </p:cNvPr>
          <p:cNvSpPr/>
          <p:nvPr/>
        </p:nvSpPr>
        <p:spPr>
          <a:xfrm>
            <a:off x="6172688"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Rectangle 47">
            <a:extLst>
              <a:ext uri="{FF2B5EF4-FFF2-40B4-BE49-F238E27FC236}">
                <a16:creationId xmlns:a16="http://schemas.microsoft.com/office/drawing/2014/main" id="{CA9937ED-B474-42EE-8E04-F613CB93A326}"/>
              </a:ext>
            </a:extLst>
          </p:cNvPr>
          <p:cNvSpPr/>
          <p:nvPr/>
        </p:nvSpPr>
        <p:spPr>
          <a:xfrm>
            <a:off x="7543815"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 name="Rectangle 48">
            <a:extLst>
              <a:ext uri="{FF2B5EF4-FFF2-40B4-BE49-F238E27FC236}">
                <a16:creationId xmlns:a16="http://schemas.microsoft.com/office/drawing/2014/main" id="{01A5DBB9-A93B-48C9-9C02-04C8E6639BCA}"/>
              </a:ext>
            </a:extLst>
          </p:cNvPr>
          <p:cNvSpPr/>
          <p:nvPr/>
        </p:nvSpPr>
        <p:spPr>
          <a:xfrm>
            <a:off x="8914942" y="4605543"/>
            <a:ext cx="1283862" cy="153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 name="Rectangle 49">
            <a:extLst>
              <a:ext uri="{FF2B5EF4-FFF2-40B4-BE49-F238E27FC236}">
                <a16:creationId xmlns:a16="http://schemas.microsoft.com/office/drawing/2014/main" id="{9E9C5F26-F879-4E5D-B915-ADF49A4F0455}"/>
              </a:ext>
            </a:extLst>
          </p:cNvPr>
          <p:cNvSpPr/>
          <p:nvPr/>
        </p:nvSpPr>
        <p:spPr>
          <a:xfrm>
            <a:off x="2059309" y="4547948"/>
            <a:ext cx="1283862" cy="5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 name="Rectangle 50">
            <a:extLst>
              <a:ext uri="{FF2B5EF4-FFF2-40B4-BE49-F238E27FC236}">
                <a16:creationId xmlns:a16="http://schemas.microsoft.com/office/drawing/2014/main" id="{C46284E4-4236-4465-8D3A-BC6E9790B616}"/>
              </a:ext>
            </a:extLst>
          </p:cNvPr>
          <p:cNvSpPr/>
          <p:nvPr/>
        </p:nvSpPr>
        <p:spPr>
          <a:xfrm>
            <a:off x="3430435" y="4547948"/>
            <a:ext cx="1283862" cy="5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Rectangle 51">
            <a:extLst>
              <a:ext uri="{FF2B5EF4-FFF2-40B4-BE49-F238E27FC236}">
                <a16:creationId xmlns:a16="http://schemas.microsoft.com/office/drawing/2014/main" id="{817960AD-C41F-48C9-9AFF-2D33A695DBF0}"/>
              </a:ext>
            </a:extLst>
          </p:cNvPr>
          <p:cNvSpPr/>
          <p:nvPr/>
        </p:nvSpPr>
        <p:spPr>
          <a:xfrm>
            <a:off x="4801562" y="4547948"/>
            <a:ext cx="1283862" cy="57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 name="Rectangle 52">
            <a:extLst>
              <a:ext uri="{FF2B5EF4-FFF2-40B4-BE49-F238E27FC236}">
                <a16:creationId xmlns:a16="http://schemas.microsoft.com/office/drawing/2014/main" id="{7DB0B43E-0C8F-450F-8D51-49B8C26620FA}"/>
              </a:ext>
            </a:extLst>
          </p:cNvPr>
          <p:cNvSpPr/>
          <p:nvPr/>
        </p:nvSpPr>
        <p:spPr>
          <a:xfrm>
            <a:off x="6172688" y="4547948"/>
            <a:ext cx="1283862" cy="57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4" name="Rectangle 53">
            <a:extLst>
              <a:ext uri="{FF2B5EF4-FFF2-40B4-BE49-F238E27FC236}">
                <a16:creationId xmlns:a16="http://schemas.microsoft.com/office/drawing/2014/main" id="{8D5756AB-4A4E-46EC-A565-6E333EE261CA}"/>
              </a:ext>
            </a:extLst>
          </p:cNvPr>
          <p:cNvSpPr/>
          <p:nvPr/>
        </p:nvSpPr>
        <p:spPr>
          <a:xfrm>
            <a:off x="7543815" y="4547948"/>
            <a:ext cx="1283862" cy="575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5" name="Rectangle 54">
            <a:extLst>
              <a:ext uri="{FF2B5EF4-FFF2-40B4-BE49-F238E27FC236}">
                <a16:creationId xmlns:a16="http://schemas.microsoft.com/office/drawing/2014/main" id="{18E87671-7792-47DD-9B70-06FCDDDA263A}"/>
              </a:ext>
            </a:extLst>
          </p:cNvPr>
          <p:cNvSpPr/>
          <p:nvPr/>
        </p:nvSpPr>
        <p:spPr>
          <a:xfrm>
            <a:off x="8914942" y="4547948"/>
            <a:ext cx="1283862" cy="575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56" name="Straight Connector 55">
            <a:extLst>
              <a:ext uri="{FF2B5EF4-FFF2-40B4-BE49-F238E27FC236}">
                <a16:creationId xmlns:a16="http://schemas.microsoft.com/office/drawing/2014/main" id="{D7E2421C-911A-4E25-A37C-11D02BFCAAB4}"/>
              </a:ext>
            </a:extLst>
          </p:cNvPr>
          <p:cNvCxnSpPr>
            <a:stCxn id="38" idx="2"/>
            <a:endCxn id="8" idx="0"/>
          </p:cNvCxnSpPr>
          <p:nvPr/>
        </p:nvCxnSpPr>
        <p:spPr>
          <a:xfrm>
            <a:off x="2013524" y="3340598"/>
            <a:ext cx="0" cy="318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FEAB61-AD49-41E6-82FB-C57698F8703B}"/>
              </a:ext>
            </a:extLst>
          </p:cNvPr>
          <p:cNvCxnSpPr/>
          <p:nvPr/>
        </p:nvCxnSpPr>
        <p:spPr>
          <a:xfrm>
            <a:off x="3384183" y="3340598"/>
            <a:ext cx="0" cy="318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F55F4-FD3A-439C-9541-286DBB69AC3C}"/>
              </a:ext>
            </a:extLst>
          </p:cNvPr>
          <p:cNvCxnSpPr/>
          <p:nvPr/>
        </p:nvCxnSpPr>
        <p:spPr>
          <a:xfrm>
            <a:off x="6129968" y="3340598"/>
            <a:ext cx="0" cy="3183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9F8AE04-5EDD-4B83-989C-1CD3B18314DF}"/>
              </a:ext>
            </a:extLst>
          </p:cNvPr>
          <p:cNvCxnSpPr/>
          <p:nvPr/>
        </p:nvCxnSpPr>
        <p:spPr>
          <a:xfrm>
            <a:off x="4758001" y="3340598"/>
            <a:ext cx="0" cy="3183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91B2DB-CCB0-4D70-B041-5CCE93C46987}"/>
              </a:ext>
            </a:extLst>
          </p:cNvPr>
          <p:cNvCxnSpPr/>
          <p:nvPr/>
        </p:nvCxnSpPr>
        <p:spPr>
          <a:xfrm>
            <a:off x="8872563" y="3340598"/>
            <a:ext cx="0" cy="31838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DA3E1A-6E67-44BF-9074-A95F2B5C8EBE}"/>
              </a:ext>
            </a:extLst>
          </p:cNvPr>
          <p:cNvCxnSpPr/>
          <p:nvPr/>
        </p:nvCxnSpPr>
        <p:spPr>
          <a:xfrm>
            <a:off x="7500596" y="3340598"/>
            <a:ext cx="0" cy="31838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9A78A9-32EF-4A19-8BDE-82C545E0FE1E}"/>
              </a:ext>
            </a:extLst>
          </p:cNvPr>
          <p:cNvCxnSpPr/>
          <p:nvPr/>
        </p:nvCxnSpPr>
        <p:spPr>
          <a:xfrm>
            <a:off x="2693597" y="4229564"/>
            <a:ext cx="0" cy="318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CCE4322-C012-4BA7-8385-9EC982147414}"/>
              </a:ext>
            </a:extLst>
          </p:cNvPr>
          <p:cNvCxnSpPr/>
          <p:nvPr/>
        </p:nvCxnSpPr>
        <p:spPr>
          <a:xfrm>
            <a:off x="4064256" y="4229564"/>
            <a:ext cx="0" cy="318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0A7FDC-171E-4A25-A1AD-4E2F9483B404}"/>
              </a:ext>
            </a:extLst>
          </p:cNvPr>
          <p:cNvCxnSpPr/>
          <p:nvPr/>
        </p:nvCxnSpPr>
        <p:spPr>
          <a:xfrm>
            <a:off x="6810040" y="4229564"/>
            <a:ext cx="0" cy="3183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27829E-BE0E-4616-A6F0-65634B8F2C9E}"/>
              </a:ext>
            </a:extLst>
          </p:cNvPr>
          <p:cNvCxnSpPr/>
          <p:nvPr/>
        </p:nvCxnSpPr>
        <p:spPr>
          <a:xfrm>
            <a:off x="5438074" y="4229564"/>
            <a:ext cx="0" cy="3183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539C5B-AA9C-4286-824A-CE775DB2A6DC}"/>
              </a:ext>
            </a:extLst>
          </p:cNvPr>
          <p:cNvCxnSpPr/>
          <p:nvPr/>
        </p:nvCxnSpPr>
        <p:spPr>
          <a:xfrm>
            <a:off x="9552635" y="4229564"/>
            <a:ext cx="0" cy="31838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96F52A-3219-4721-AAFF-DAA9B898929C}"/>
              </a:ext>
            </a:extLst>
          </p:cNvPr>
          <p:cNvCxnSpPr/>
          <p:nvPr/>
        </p:nvCxnSpPr>
        <p:spPr>
          <a:xfrm>
            <a:off x="8180669" y="4229564"/>
            <a:ext cx="0" cy="31838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Subtitle 2">
            <a:extLst>
              <a:ext uri="{FF2B5EF4-FFF2-40B4-BE49-F238E27FC236}">
                <a16:creationId xmlns:a16="http://schemas.microsoft.com/office/drawing/2014/main" id="{234F1AD1-162C-485D-93A0-A5AC68BFC125}"/>
              </a:ext>
            </a:extLst>
          </p:cNvPr>
          <p:cNvSpPr txBox="1">
            <a:spLocks/>
          </p:cNvSpPr>
          <p:nvPr/>
        </p:nvSpPr>
        <p:spPr>
          <a:xfrm>
            <a:off x="1439208"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D435AB9A-12E3-4C4A-A586-C2DF6C782A09}"/>
              </a:ext>
            </a:extLst>
          </p:cNvPr>
          <p:cNvSpPr txBox="1">
            <a:spLocks/>
          </p:cNvSpPr>
          <p:nvPr/>
        </p:nvSpPr>
        <p:spPr>
          <a:xfrm>
            <a:off x="2809867"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id="{82A4D1E1-AD9D-45A2-89A4-1CBD4348BCC7}"/>
              </a:ext>
            </a:extLst>
          </p:cNvPr>
          <p:cNvSpPr txBox="1">
            <a:spLocks/>
          </p:cNvSpPr>
          <p:nvPr/>
        </p:nvSpPr>
        <p:spPr>
          <a:xfrm>
            <a:off x="4181461"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1" name="Subtitle 2">
            <a:extLst>
              <a:ext uri="{FF2B5EF4-FFF2-40B4-BE49-F238E27FC236}">
                <a16:creationId xmlns:a16="http://schemas.microsoft.com/office/drawing/2014/main" id="{D810E0C3-FB9E-4CAF-88D7-EBFC3687EBCB}"/>
              </a:ext>
            </a:extLst>
          </p:cNvPr>
          <p:cNvSpPr txBox="1">
            <a:spLocks/>
          </p:cNvSpPr>
          <p:nvPr/>
        </p:nvSpPr>
        <p:spPr>
          <a:xfrm>
            <a:off x="5552588"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2" name="Subtitle 2">
            <a:extLst>
              <a:ext uri="{FF2B5EF4-FFF2-40B4-BE49-F238E27FC236}">
                <a16:creationId xmlns:a16="http://schemas.microsoft.com/office/drawing/2014/main" id="{0D3910AB-D3C6-409F-9DD5-74D49CF7BE9A}"/>
              </a:ext>
            </a:extLst>
          </p:cNvPr>
          <p:cNvSpPr txBox="1">
            <a:spLocks/>
          </p:cNvSpPr>
          <p:nvPr/>
        </p:nvSpPr>
        <p:spPr>
          <a:xfrm>
            <a:off x="6923714"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id="{C93FB6A2-A0F6-41F7-87FF-426DF61575FA}"/>
              </a:ext>
            </a:extLst>
          </p:cNvPr>
          <p:cNvSpPr txBox="1">
            <a:spLocks/>
          </p:cNvSpPr>
          <p:nvPr/>
        </p:nvSpPr>
        <p:spPr>
          <a:xfrm>
            <a:off x="8294841" y="2187914"/>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4" name="Subtitle 2">
            <a:extLst>
              <a:ext uri="{FF2B5EF4-FFF2-40B4-BE49-F238E27FC236}">
                <a16:creationId xmlns:a16="http://schemas.microsoft.com/office/drawing/2014/main" id="{3C38A693-92DB-457F-8E0E-BF9040149E73}"/>
              </a:ext>
            </a:extLst>
          </p:cNvPr>
          <p:cNvSpPr txBox="1">
            <a:spLocks/>
          </p:cNvSpPr>
          <p:nvPr/>
        </p:nvSpPr>
        <p:spPr>
          <a:xfrm>
            <a:off x="8978319"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5" name="Subtitle 2">
            <a:extLst>
              <a:ext uri="{FF2B5EF4-FFF2-40B4-BE49-F238E27FC236}">
                <a16:creationId xmlns:a16="http://schemas.microsoft.com/office/drawing/2014/main" id="{FA80AB51-8F1E-4EED-8A20-DF7F4E26091C}"/>
              </a:ext>
            </a:extLst>
          </p:cNvPr>
          <p:cNvSpPr txBox="1">
            <a:spLocks/>
          </p:cNvSpPr>
          <p:nvPr/>
        </p:nvSpPr>
        <p:spPr>
          <a:xfrm>
            <a:off x="7609277"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6" name="Subtitle 2">
            <a:extLst>
              <a:ext uri="{FF2B5EF4-FFF2-40B4-BE49-F238E27FC236}">
                <a16:creationId xmlns:a16="http://schemas.microsoft.com/office/drawing/2014/main" id="{787B36AF-DCBC-448B-828C-E15EBC67D2B7}"/>
              </a:ext>
            </a:extLst>
          </p:cNvPr>
          <p:cNvSpPr txBox="1">
            <a:spLocks/>
          </p:cNvSpPr>
          <p:nvPr/>
        </p:nvSpPr>
        <p:spPr>
          <a:xfrm>
            <a:off x="6240303"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7" name="Subtitle 2">
            <a:extLst>
              <a:ext uri="{FF2B5EF4-FFF2-40B4-BE49-F238E27FC236}">
                <a16:creationId xmlns:a16="http://schemas.microsoft.com/office/drawing/2014/main" id="{F67C7383-EBD2-4824-ACCE-7FBBBC059E56}"/>
              </a:ext>
            </a:extLst>
          </p:cNvPr>
          <p:cNvSpPr txBox="1">
            <a:spLocks/>
          </p:cNvSpPr>
          <p:nvPr/>
        </p:nvSpPr>
        <p:spPr>
          <a:xfrm>
            <a:off x="4867024"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8" name="Subtitle 2">
            <a:extLst>
              <a:ext uri="{FF2B5EF4-FFF2-40B4-BE49-F238E27FC236}">
                <a16:creationId xmlns:a16="http://schemas.microsoft.com/office/drawing/2014/main" id="{49BA05CD-0D67-4028-A9CF-9DB667AAC6B2}"/>
              </a:ext>
            </a:extLst>
          </p:cNvPr>
          <p:cNvSpPr txBox="1">
            <a:spLocks/>
          </p:cNvSpPr>
          <p:nvPr/>
        </p:nvSpPr>
        <p:spPr>
          <a:xfrm>
            <a:off x="3495897"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id="{62F0100F-EF06-45EB-9FDD-C98EEC8F48DB}"/>
              </a:ext>
            </a:extLst>
          </p:cNvPr>
          <p:cNvSpPr txBox="1">
            <a:spLocks/>
          </p:cNvSpPr>
          <p:nvPr/>
        </p:nvSpPr>
        <p:spPr>
          <a:xfrm>
            <a:off x="2124771" y="5046307"/>
            <a:ext cx="1148632" cy="65432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8715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CF506-5474-4DB0-8DC5-86C500F0063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DD32E51-766C-428D-AF33-577BA93D452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9D99BCD-E5DF-4139-883B-03EE100D11CE}"/>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94BD9238-BB9F-4831-8921-95D41D603E4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2A1D22A-4808-4A8A-B287-D0AD468F22BD}"/>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F49D69E-9F68-48F8-916E-A0A79AE28A7C}"/>
              </a:ext>
            </a:extLst>
          </p:cNvPr>
          <p:cNvSpPr/>
          <p:nvPr/>
        </p:nvSpPr>
        <p:spPr>
          <a:xfrm>
            <a:off x="1355170" y="1725378"/>
            <a:ext cx="8959144" cy="43515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ounded Rectangle 4">
            <a:extLst>
              <a:ext uri="{FF2B5EF4-FFF2-40B4-BE49-F238E27FC236}">
                <a16:creationId xmlns:a16="http://schemas.microsoft.com/office/drawing/2014/main" id="{1074593F-CFE1-44F2-9E97-91668355B30A}"/>
              </a:ext>
            </a:extLst>
          </p:cNvPr>
          <p:cNvSpPr/>
          <p:nvPr/>
        </p:nvSpPr>
        <p:spPr>
          <a:xfrm>
            <a:off x="1445110" y="4832485"/>
            <a:ext cx="8779265" cy="1190286"/>
          </a:xfrm>
          <a:prstGeom prst="roundRect">
            <a:avLst>
              <a:gd name="adj" fmla="val 100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ounded Rectangle 5">
            <a:extLst>
              <a:ext uri="{FF2B5EF4-FFF2-40B4-BE49-F238E27FC236}">
                <a16:creationId xmlns:a16="http://schemas.microsoft.com/office/drawing/2014/main" id="{A3745987-D936-4D2F-BD98-5F9BA08F4D82}"/>
              </a:ext>
            </a:extLst>
          </p:cNvPr>
          <p:cNvSpPr/>
          <p:nvPr/>
        </p:nvSpPr>
        <p:spPr>
          <a:xfrm>
            <a:off x="1445110" y="2335784"/>
            <a:ext cx="8779265" cy="1190286"/>
          </a:xfrm>
          <a:prstGeom prst="roundRect">
            <a:avLst>
              <a:gd name="adj" fmla="val 100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ounded Rectangle 6">
            <a:extLst>
              <a:ext uri="{FF2B5EF4-FFF2-40B4-BE49-F238E27FC236}">
                <a16:creationId xmlns:a16="http://schemas.microsoft.com/office/drawing/2014/main" id="{DA3E2D3C-BCEB-4D68-BCA1-7B04A1DB8709}"/>
              </a:ext>
            </a:extLst>
          </p:cNvPr>
          <p:cNvSpPr/>
          <p:nvPr/>
        </p:nvSpPr>
        <p:spPr>
          <a:xfrm>
            <a:off x="1445110" y="3584135"/>
            <a:ext cx="8779265" cy="1190286"/>
          </a:xfrm>
          <a:prstGeom prst="roundRect">
            <a:avLst>
              <a:gd name="adj" fmla="val 100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TextBox 10">
            <a:extLst>
              <a:ext uri="{FF2B5EF4-FFF2-40B4-BE49-F238E27FC236}">
                <a16:creationId xmlns:a16="http://schemas.microsoft.com/office/drawing/2014/main" id="{BE143013-9EFE-418C-935C-7AA765A24BB7}"/>
              </a:ext>
            </a:extLst>
          </p:cNvPr>
          <p:cNvSpPr txBox="1"/>
          <p:nvPr/>
        </p:nvSpPr>
        <p:spPr>
          <a:xfrm>
            <a:off x="1545198" y="2378379"/>
            <a:ext cx="790601" cy="253916"/>
          </a:xfrm>
          <a:prstGeom prst="rect">
            <a:avLst/>
          </a:prstGeom>
          <a:noFill/>
        </p:spPr>
        <p:txBody>
          <a:bodyPr wrap="none" rtlCol="0" anchor="ctr" anchorCtr="0">
            <a:spAutoFit/>
          </a:bodyPr>
          <a:lstStyle/>
          <a:p>
            <a:r>
              <a:rPr lang="en-US" sz="1050" b="1" dirty="0">
                <a:solidFill>
                  <a:schemeClr val="tx2"/>
                </a:solidFill>
                <a:ea typeface="League Spartan" charset="0"/>
                <a:cs typeface="Poppins" pitchFamily="2" charset="77"/>
              </a:rPr>
              <a:t>Web Team</a:t>
            </a:r>
          </a:p>
        </p:txBody>
      </p:sp>
      <p:sp>
        <p:nvSpPr>
          <p:cNvPr id="12" name="TextBox 11">
            <a:extLst>
              <a:ext uri="{FF2B5EF4-FFF2-40B4-BE49-F238E27FC236}">
                <a16:creationId xmlns:a16="http://schemas.microsoft.com/office/drawing/2014/main" id="{84F9F9D4-40FF-4092-A507-0E3FB5FC5ADC}"/>
              </a:ext>
            </a:extLst>
          </p:cNvPr>
          <p:cNvSpPr txBox="1"/>
          <p:nvPr/>
        </p:nvSpPr>
        <p:spPr>
          <a:xfrm>
            <a:off x="1545198" y="4867502"/>
            <a:ext cx="1132041" cy="253916"/>
          </a:xfrm>
          <a:prstGeom prst="rect">
            <a:avLst/>
          </a:prstGeom>
          <a:noFill/>
        </p:spPr>
        <p:txBody>
          <a:bodyPr wrap="none" rtlCol="0" anchor="ctr" anchorCtr="0">
            <a:spAutoFit/>
          </a:bodyPr>
          <a:lstStyle/>
          <a:p>
            <a:r>
              <a:rPr lang="en-US" sz="1050" b="1" dirty="0">
                <a:solidFill>
                  <a:schemeClr val="tx2"/>
                </a:solidFill>
                <a:ea typeface="League Spartan" charset="0"/>
                <a:cs typeface="Poppins" pitchFamily="2" charset="77"/>
              </a:rPr>
              <a:t>Marketing Team</a:t>
            </a:r>
          </a:p>
        </p:txBody>
      </p:sp>
      <p:sp>
        <p:nvSpPr>
          <p:cNvPr id="13" name="TextBox 12">
            <a:extLst>
              <a:ext uri="{FF2B5EF4-FFF2-40B4-BE49-F238E27FC236}">
                <a16:creationId xmlns:a16="http://schemas.microsoft.com/office/drawing/2014/main" id="{24C32371-3FCC-471B-9FA0-859168CA5822}"/>
              </a:ext>
            </a:extLst>
          </p:cNvPr>
          <p:cNvSpPr txBox="1"/>
          <p:nvPr/>
        </p:nvSpPr>
        <p:spPr>
          <a:xfrm>
            <a:off x="1545198" y="3622940"/>
            <a:ext cx="926857" cy="253916"/>
          </a:xfrm>
          <a:prstGeom prst="rect">
            <a:avLst/>
          </a:prstGeom>
          <a:noFill/>
        </p:spPr>
        <p:txBody>
          <a:bodyPr wrap="none" rtlCol="0" anchor="ctr" anchorCtr="0">
            <a:spAutoFit/>
          </a:bodyPr>
          <a:lstStyle/>
          <a:p>
            <a:r>
              <a:rPr lang="en-US" sz="1050" b="1" dirty="0">
                <a:solidFill>
                  <a:schemeClr val="tx2"/>
                </a:solidFill>
                <a:ea typeface="League Spartan" charset="0"/>
                <a:cs typeface="Poppins" pitchFamily="2" charset="77"/>
              </a:rPr>
              <a:t>Mobile Team</a:t>
            </a:r>
          </a:p>
        </p:txBody>
      </p:sp>
      <p:sp>
        <p:nvSpPr>
          <p:cNvPr id="14" name="TextBox 13">
            <a:extLst>
              <a:ext uri="{FF2B5EF4-FFF2-40B4-BE49-F238E27FC236}">
                <a16:creationId xmlns:a16="http://schemas.microsoft.com/office/drawing/2014/main" id="{73A5275F-61F0-4D9C-A294-5216B7CDDCB7}"/>
              </a:ext>
            </a:extLst>
          </p:cNvPr>
          <p:cNvSpPr txBox="1"/>
          <p:nvPr/>
        </p:nvSpPr>
        <p:spPr>
          <a:xfrm>
            <a:off x="1545198" y="2057727"/>
            <a:ext cx="399468"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Jan</a:t>
            </a:r>
          </a:p>
        </p:txBody>
      </p:sp>
      <p:sp>
        <p:nvSpPr>
          <p:cNvPr id="15" name="TextBox 14">
            <a:extLst>
              <a:ext uri="{FF2B5EF4-FFF2-40B4-BE49-F238E27FC236}">
                <a16:creationId xmlns:a16="http://schemas.microsoft.com/office/drawing/2014/main" id="{84FC242D-FE0C-46A7-B14A-A426F3158E46}"/>
              </a:ext>
            </a:extLst>
          </p:cNvPr>
          <p:cNvSpPr txBox="1"/>
          <p:nvPr/>
        </p:nvSpPr>
        <p:spPr>
          <a:xfrm>
            <a:off x="9171136" y="2057727"/>
            <a:ext cx="365806"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Jul</a:t>
            </a:r>
          </a:p>
        </p:txBody>
      </p:sp>
      <p:sp>
        <p:nvSpPr>
          <p:cNvPr id="16" name="TextBox 15">
            <a:extLst>
              <a:ext uri="{FF2B5EF4-FFF2-40B4-BE49-F238E27FC236}">
                <a16:creationId xmlns:a16="http://schemas.microsoft.com/office/drawing/2014/main" id="{1ED9BF91-ADCE-4497-A751-EBD542CFC923}"/>
              </a:ext>
            </a:extLst>
          </p:cNvPr>
          <p:cNvSpPr txBox="1"/>
          <p:nvPr/>
        </p:nvSpPr>
        <p:spPr>
          <a:xfrm>
            <a:off x="7900145" y="2057727"/>
            <a:ext cx="402674"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Jun</a:t>
            </a:r>
          </a:p>
        </p:txBody>
      </p:sp>
      <p:sp>
        <p:nvSpPr>
          <p:cNvPr id="17" name="TextBox 16">
            <a:extLst>
              <a:ext uri="{FF2B5EF4-FFF2-40B4-BE49-F238E27FC236}">
                <a16:creationId xmlns:a16="http://schemas.microsoft.com/office/drawing/2014/main" id="{0C5A4C22-A7D5-4B5D-8AD3-DBE8038DAD05}"/>
              </a:ext>
            </a:extLst>
          </p:cNvPr>
          <p:cNvSpPr txBox="1"/>
          <p:nvPr/>
        </p:nvSpPr>
        <p:spPr>
          <a:xfrm>
            <a:off x="6629156" y="2057727"/>
            <a:ext cx="426720"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May</a:t>
            </a:r>
          </a:p>
        </p:txBody>
      </p:sp>
      <p:sp>
        <p:nvSpPr>
          <p:cNvPr id="18" name="TextBox 17">
            <a:extLst>
              <a:ext uri="{FF2B5EF4-FFF2-40B4-BE49-F238E27FC236}">
                <a16:creationId xmlns:a16="http://schemas.microsoft.com/office/drawing/2014/main" id="{9EFD4B32-7F57-4BC9-8CF4-F94CB77FA1B7}"/>
              </a:ext>
            </a:extLst>
          </p:cNvPr>
          <p:cNvSpPr txBox="1"/>
          <p:nvPr/>
        </p:nvSpPr>
        <p:spPr>
          <a:xfrm>
            <a:off x="5358166" y="2057727"/>
            <a:ext cx="402674"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Apr</a:t>
            </a:r>
          </a:p>
        </p:txBody>
      </p:sp>
      <p:sp>
        <p:nvSpPr>
          <p:cNvPr id="19" name="TextBox 18">
            <a:extLst>
              <a:ext uri="{FF2B5EF4-FFF2-40B4-BE49-F238E27FC236}">
                <a16:creationId xmlns:a16="http://schemas.microsoft.com/office/drawing/2014/main" id="{1C66E3FE-A060-40C4-B4A9-120396776084}"/>
              </a:ext>
            </a:extLst>
          </p:cNvPr>
          <p:cNvSpPr txBox="1"/>
          <p:nvPr/>
        </p:nvSpPr>
        <p:spPr>
          <a:xfrm>
            <a:off x="4087177" y="2057727"/>
            <a:ext cx="418704"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Mar</a:t>
            </a:r>
          </a:p>
        </p:txBody>
      </p:sp>
      <p:sp>
        <p:nvSpPr>
          <p:cNvPr id="20" name="TextBox 19">
            <a:extLst>
              <a:ext uri="{FF2B5EF4-FFF2-40B4-BE49-F238E27FC236}">
                <a16:creationId xmlns:a16="http://schemas.microsoft.com/office/drawing/2014/main" id="{EEE1FE5A-32AE-4692-AC5C-BAB00D71DFBD}"/>
              </a:ext>
            </a:extLst>
          </p:cNvPr>
          <p:cNvSpPr txBox="1"/>
          <p:nvPr/>
        </p:nvSpPr>
        <p:spPr>
          <a:xfrm>
            <a:off x="2816187" y="2057727"/>
            <a:ext cx="405880" cy="253916"/>
          </a:xfrm>
          <a:prstGeom prst="rect">
            <a:avLst/>
          </a:prstGeom>
          <a:noFill/>
        </p:spPr>
        <p:txBody>
          <a:bodyPr wrap="none" rtlCol="0" anchor="ctr" anchorCtr="0">
            <a:spAutoFit/>
          </a:bodyPr>
          <a:lstStyle/>
          <a:p>
            <a:r>
              <a:rPr lang="en-US" sz="1050" b="1" dirty="0">
                <a:solidFill>
                  <a:schemeClr val="bg1"/>
                </a:solidFill>
                <a:ea typeface="League Spartan" charset="0"/>
                <a:cs typeface="Poppins" pitchFamily="2" charset="77"/>
              </a:rPr>
              <a:t>Feb</a:t>
            </a:r>
          </a:p>
        </p:txBody>
      </p:sp>
      <p:cxnSp>
        <p:nvCxnSpPr>
          <p:cNvPr id="21" name="Straight Connector 20">
            <a:extLst>
              <a:ext uri="{FF2B5EF4-FFF2-40B4-BE49-F238E27FC236}">
                <a16:creationId xmlns:a16="http://schemas.microsoft.com/office/drawing/2014/main" id="{171BB7A9-4503-487A-97F5-448F878C3C63}"/>
              </a:ext>
            </a:extLst>
          </p:cNvPr>
          <p:cNvCxnSpPr>
            <a:stCxn id="18" idx="1"/>
          </p:cNvCxnSpPr>
          <p:nvPr/>
        </p:nvCxnSpPr>
        <p:spPr>
          <a:xfrm>
            <a:off x="5358166" y="2184685"/>
            <a:ext cx="0" cy="38380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3E8468-0E33-4717-88BE-8D7352A47D95}"/>
              </a:ext>
            </a:extLst>
          </p:cNvPr>
          <p:cNvCxnSpPr/>
          <p:nvPr/>
        </p:nvCxnSpPr>
        <p:spPr>
          <a:xfrm>
            <a:off x="4076572"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83E13F-F7B4-48C1-A86D-080A98244450}"/>
              </a:ext>
            </a:extLst>
          </p:cNvPr>
          <p:cNvCxnSpPr/>
          <p:nvPr/>
        </p:nvCxnSpPr>
        <p:spPr>
          <a:xfrm>
            <a:off x="2809819"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027536-7860-4AF3-9BF9-3360488B0480}"/>
              </a:ext>
            </a:extLst>
          </p:cNvPr>
          <p:cNvCxnSpPr/>
          <p:nvPr/>
        </p:nvCxnSpPr>
        <p:spPr>
          <a:xfrm>
            <a:off x="6624007"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A2AA67-AC33-40FA-9E10-DBE920497A9D}"/>
              </a:ext>
            </a:extLst>
          </p:cNvPr>
          <p:cNvCxnSpPr/>
          <p:nvPr/>
        </p:nvCxnSpPr>
        <p:spPr>
          <a:xfrm>
            <a:off x="7900146"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9AB6A9-729B-4FE4-8857-8DC2374413E4}"/>
              </a:ext>
            </a:extLst>
          </p:cNvPr>
          <p:cNvCxnSpPr/>
          <p:nvPr/>
        </p:nvCxnSpPr>
        <p:spPr>
          <a:xfrm>
            <a:off x="9171136"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73908-C2CF-464F-9C17-87FE1A605A2C}"/>
              </a:ext>
            </a:extLst>
          </p:cNvPr>
          <p:cNvCxnSpPr/>
          <p:nvPr/>
        </p:nvCxnSpPr>
        <p:spPr>
          <a:xfrm>
            <a:off x="1545198" y="2184686"/>
            <a:ext cx="0" cy="38380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406879F-C2CA-4D7E-AB53-8B9CFBAF09B2}"/>
              </a:ext>
            </a:extLst>
          </p:cNvPr>
          <p:cNvSpPr txBox="1"/>
          <p:nvPr/>
        </p:nvSpPr>
        <p:spPr>
          <a:xfrm>
            <a:off x="1545198" y="1747190"/>
            <a:ext cx="529312"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2021</a:t>
            </a:r>
          </a:p>
        </p:txBody>
      </p:sp>
      <p:sp>
        <p:nvSpPr>
          <p:cNvPr id="29" name="TextBox 28">
            <a:extLst>
              <a:ext uri="{FF2B5EF4-FFF2-40B4-BE49-F238E27FC236}">
                <a16:creationId xmlns:a16="http://schemas.microsoft.com/office/drawing/2014/main" id="{504FBB37-F260-46D8-8541-5FA7F849BCB5}"/>
              </a:ext>
            </a:extLst>
          </p:cNvPr>
          <p:cNvSpPr txBox="1"/>
          <p:nvPr/>
        </p:nvSpPr>
        <p:spPr>
          <a:xfrm>
            <a:off x="5358166" y="1747190"/>
            <a:ext cx="931665"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Quarter 2</a:t>
            </a:r>
          </a:p>
        </p:txBody>
      </p:sp>
      <p:sp>
        <p:nvSpPr>
          <p:cNvPr id="30" name="TextBox 29">
            <a:extLst>
              <a:ext uri="{FF2B5EF4-FFF2-40B4-BE49-F238E27FC236}">
                <a16:creationId xmlns:a16="http://schemas.microsoft.com/office/drawing/2014/main" id="{8EBBD6B5-F238-4BF1-85E4-BB43A9317CC7}"/>
              </a:ext>
            </a:extLst>
          </p:cNvPr>
          <p:cNvSpPr txBox="1"/>
          <p:nvPr/>
        </p:nvSpPr>
        <p:spPr>
          <a:xfrm>
            <a:off x="9171136" y="1747190"/>
            <a:ext cx="933269"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Quarter 3</a:t>
            </a:r>
          </a:p>
        </p:txBody>
      </p:sp>
      <p:sp>
        <p:nvSpPr>
          <p:cNvPr id="31" name="Rounded Rectangle 28">
            <a:extLst>
              <a:ext uri="{FF2B5EF4-FFF2-40B4-BE49-F238E27FC236}">
                <a16:creationId xmlns:a16="http://schemas.microsoft.com/office/drawing/2014/main" id="{09905AF7-5C78-4203-B0C1-9C91C04C838E}"/>
              </a:ext>
            </a:extLst>
          </p:cNvPr>
          <p:cNvSpPr/>
          <p:nvPr/>
        </p:nvSpPr>
        <p:spPr>
          <a:xfrm>
            <a:off x="1545198" y="2643994"/>
            <a:ext cx="1270989" cy="253556"/>
          </a:xfrm>
          <a:prstGeom prst="roundRect">
            <a:avLst>
              <a:gd name="adj" fmla="val 166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Rounded Rectangle 36">
            <a:extLst>
              <a:ext uri="{FF2B5EF4-FFF2-40B4-BE49-F238E27FC236}">
                <a16:creationId xmlns:a16="http://schemas.microsoft.com/office/drawing/2014/main" id="{EA12620E-352A-4375-9473-3CA3B7CE95D8}"/>
              </a:ext>
            </a:extLst>
          </p:cNvPr>
          <p:cNvSpPr/>
          <p:nvPr/>
        </p:nvSpPr>
        <p:spPr>
          <a:xfrm>
            <a:off x="5360294" y="3214265"/>
            <a:ext cx="1268862"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Rounded Rectangle 37">
            <a:extLst>
              <a:ext uri="{FF2B5EF4-FFF2-40B4-BE49-F238E27FC236}">
                <a16:creationId xmlns:a16="http://schemas.microsoft.com/office/drawing/2014/main" id="{68E4EA20-3E5F-44A8-8C48-67D40E6EA48E}"/>
              </a:ext>
            </a:extLst>
          </p:cNvPr>
          <p:cNvSpPr/>
          <p:nvPr/>
        </p:nvSpPr>
        <p:spPr>
          <a:xfrm>
            <a:off x="4074440" y="2929130"/>
            <a:ext cx="1283722" cy="253556"/>
          </a:xfrm>
          <a:prstGeom prst="roundRect">
            <a:avLst>
              <a:gd name="adj" fmla="val 1663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Rounded Rectangle 40">
            <a:extLst>
              <a:ext uri="{FF2B5EF4-FFF2-40B4-BE49-F238E27FC236}">
                <a16:creationId xmlns:a16="http://schemas.microsoft.com/office/drawing/2014/main" id="{EBA8A6E9-B1E8-437C-B313-60A0C40182DD}"/>
              </a:ext>
            </a:extLst>
          </p:cNvPr>
          <p:cNvSpPr/>
          <p:nvPr/>
        </p:nvSpPr>
        <p:spPr>
          <a:xfrm>
            <a:off x="1545198" y="3890628"/>
            <a:ext cx="1262494" cy="253556"/>
          </a:xfrm>
          <a:prstGeom prst="roundRect">
            <a:avLst>
              <a:gd name="adj" fmla="val 166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ounded Rectangle 42">
            <a:extLst>
              <a:ext uri="{FF2B5EF4-FFF2-40B4-BE49-F238E27FC236}">
                <a16:creationId xmlns:a16="http://schemas.microsoft.com/office/drawing/2014/main" id="{CF14627D-3F6B-4787-A189-A130BE9D19E9}"/>
              </a:ext>
            </a:extLst>
          </p:cNvPr>
          <p:cNvSpPr/>
          <p:nvPr/>
        </p:nvSpPr>
        <p:spPr>
          <a:xfrm>
            <a:off x="2807693" y="4175763"/>
            <a:ext cx="2537747"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Rounded Rectangle 44">
            <a:extLst>
              <a:ext uri="{FF2B5EF4-FFF2-40B4-BE49-F238E27FC236}">
                <a16:creationId xmlns:a16="http://schemas.microsoft.com/office/drawing/2014/main" id="{74444524-2A39-422C-A01E-4C71095BD15A}"/>
              </a:ext>
            </a:extLst>
          </p:cNvPr>
          <p:cNvSpPr/>
          <p:nvPr/>
        </p:nvSpPr>
        <p:spPr>
          <a:xfrm>
            <a:off x="1545198" y="5138783"/>
            <a:ext cx="1265535"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Rounded Rectangle 45">
            <a:extLst>
              <a:ext uri="{FF2B5EF4-FFF2-40B4-BE49-F238E27FC236}">
                <a16:creationId xmlns:a16="http://schemas.microsoft.com/office/drawing/2014/main" id="{B915DDC5-40B2-444B-84DF-B466202FB0ED}"/>
              </a:ext>
            </a:extLst>
          </p:cNvPr>
          <p:cNvSpPr/>
          <p:nvPr/>
        </p:nvSpPr>
        <p:spPr>
          <a:xfrm>
            <a:off x="6626466" y="5709054"/>
            <a:ext cx="1270990" cy="253556"/>
          </a:xfrm>
          <a:prstGeom prst="roundRect">
            <a:avLst>
              <a:gd name="adj" fmla="val 166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Rounded Rectangle 46">
            <a:extLst>
              <a:ext uri="{FF2B5EF4-FFF2-40B4-BE49-F238E27FC236}">
                <a16:creationId xmlns:a16="http://schemas.microsoft.com/office/drawing/2014/main" id="{3082B5EF-265D-42A6-AA4D-F18AF56963DC}"/>
              </a:ext>
            </a:extLst>
          </p:cNvPr>
          <p:cNvSpPr/>
          <p:nvPr/>
        </p:nvSpPr>
        <p:spPr>
          <a:xfrm>
            <a:off x="4084156" y="5423918"/>
            <a:ext cx="1263714"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Rounded Rectangle 47">
            <a:extLst>
              <a:ext uri="{FF2B5EF4-FFF2-40B4-BE49-F238E27FC236}">
                <a16:creationId xmlns:a16="http://schemas.microsoft.com/office/drawing/2014/main" id="{DFCB28B6-9196-4833-A428-3364DC811C5D}"/>
              </a:ext>
            </a:extLst>
          </p:cNvPr>
          <p:cNvSpPr/>
          <p:nvPr/>
        </p:nvSpPr>
        <p:spPr>
          <a:xfrm>
            <a:off x="2818763" y="2643994"/>
            <a:ext cx="2539400"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ounded Rectangle 48">
            <a:extLst>
              <a:ext uri="{FF2B5EF4-FFF2-40B4-BE49-F238E27FC236}">
                <a16:creationId xmlns:a16="http://schemas.microsoft.com/office/drawing/2014/main" id="{D3FF88B4-68EE-4B08-878C-F8EAAEE33BB0}"/>
              </a:ext>
            </a:extLst>
          </p:cNvPr>
          <p:cNvSpPr/>
          <p:nvPr/>
        </p:nvSpPr>
        <p:spPr>
          <a:xfrm>
            <a:off x="5360293" y="2929130"/>
            <a:ext cx="2539395" cy="253556"/>
          </a:xfrm>
          <a:prstGeom prst="roundRect">
            <a:avLst>
              <a:gd name="adj" fmla="val 1663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Rounded Rectangle 49">
            <a:extLst>
              <a:ext uri="{FF2B5EF4-FFF2-40B4-BE49-F238E27FC236}">
                <a16:creationId xmlns:a16="http://schemas.microsoft.com/office/drawing/2014/main" id="{756D3E7A-2D56-4D9A-963D-C28CD6938831}"/>
              </a:ext>
            </a:extLst>
          </p:cNvPr>
          <p:cNvSpPr/>
          <p:nvPr/>
        </p:nvSpPr>
        <p:spPr>
          <a:xfrm>
            <a:off x="7899688" y="2929130"/>
            <a:ext cx="2324686" cy="253556"/>
          </a:xfrm>
          <a:prstGeom prst="roundRect">
            <a:avLst>
              <a:gd name="adj" fmla="val 166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2" name="Rounded Rectangle 50">
            <a:extLst>
              <a:ext uri="{FF2B5EF4-FFF2-40B4-BE49-F238E27FC236}">
                <a16:creationId xmlns:a16="http://schemas.microsoft.com/office/drawing/2014/main" id="{A3F52490-9B8B-4E2A-8A82-6155A2E695C3}"/>
              </a:ext>
            </a:extLst>
          </p:cNvPr>
          <p:cNvSpPr/>
          <p:nvPr/>
        </p:nvSpPr>
        <p:spPr>
          <a:xfrm>
            <a:off x="6629156" y="3214265"/>
            <a:ext cx="1268862"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3" name="Rounded Rectangle 51">
            <a:extLst>
              <a:ext uri="{FF2B5EF4-FFF2-40B4-BE49-F238E27FC236}">
                <a16:creationId xmlns:a16="http://schemas.microsoft.com/office/drawing/2014/main" id="{B8C5E836-AC65-4686-B784-0EEDA101A941}"/>
              </a:ext>
            </a:extLst>
          </p:cNvPr>
          <p:cNvSpPr/>
          <p:nvPr/>
        </p:nvSpPr>
        <p:spPr>
          <a:xfrm>
            <a:off x="7900146" y="3214265"/>
            <a:ext cx="2329376"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Rounded Rectangle 52">
            <a:extLst>
              <a:ext uri="{FF2B5EF4-FFF2-40B4-BE49-F238E27FC236}">
                <a16:creationId xmlns:a16="http://schemas.microsoft.com/office/drawing/2014/main" id="{645B6825-5086-4FAD-B3CD-17F2D396CC6E}"/>
              </a:ext>
            </a:extLst>
          </p:cNvPr>
          <p:cNvSpPr/>
          <p:nvPr/>
        </p:nvSpPr>
        <p:spPr>
          <a:xfrm>
            <a:off x="2810273" y="3890628"/>
            <a:ext cx="1262494"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5" name="Rounded Rectangle 53">
            <a:extLst>
              <a:ext uri="{FF2B5EF4-FFF2-40B4-BE49-F238E27FC236}">
                <a16:creationId xmlns:a16="http://schemas.microsoft.com/office/drawing/2014/main" id="{B8F7ADB0-8016-4ECE-9D5B-CB5660FE347A}"/>
              </a:ext>
            </a:extLst>
          </p:cNvPr>
          <p:cNvSpPr/>
          <p:nvPr/>
        </p:nvSpPr>
        <p:spPr>
          <a:xfrm>
            <a:off x="4085054" y="3890628"/>
            <a:ext cx="1262494"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Rounded Rectangle 54">
            <a:extLst>
              <a:ext uri="{FF2B5EF4-FFF2-40B4-BE49-F238E27FC236}">
                <a16:creationId xmlns:a16="http://schemas.microsoft.com/office/drawing/2014/main" id="{FAC78A8F-6DA9-4D36-992E-AF14569E9D0E}"/>
              </a:ext>
            </a:extLst>
          </p:cNvPr>
          <p:cNvSpPr/>
          <p:nvPr/>
        </p:nvSpPr>
        <p:spPr>
          <a:xfrm>
            <a:off x="5360293" y="3890628"/>
            <a:ext cx="1262494"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7" name="Rounded Rectangle 55">
            <a:extLst>
              <a:ext uri="{FF2B5EF4-FFF2-40B4-BE49-F238E27FC236}">
                <a16:creationId xmlns:a16="http://schemas.microsoft.com/office/drawing/2014/main" id="{84FE1FDE-514E-4923-B39E-98B4A0A0E77D}"/>
              </a:ext>
            </a:extLst>
          </p:cNvPr>
          <p:cNvSpPr/>
          <p:nvPr/>
        </p:nvSpPr>
        <p:spPr>
          <a:xfrm>
            <a:off x="5360293" y="4175763"/>
            <a:ext cx="1262494"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Rounded Rectangle 56">
            <a:extLst>
              <a:ext uri="{FF2B5EF4-FFF2-40B4-BE49-F238E27FC236}">
                <a16:creationId xmlns:a16="http://schemas.microsoft.com/office/drawing/2014/main" id="{E708E150-5EB0-4C13-9A86-64EBFD205D77}"/>
              </a:ext>
            </a:extLst>
          </p:cNvPr>
          <p:cNvSpPr/>
          <p:nvPr/>
        </p:nvSpPr>
        <p:spPr>
          <a:xfrm>
            <a:off x="6635524" y="4175763"/>
            <a:ext cx="1262494"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9" name="Rounded Rectangle 57">
            <a:extLst>
              <a:ext uri="{FF2B5EF4-FFF2-40B4-BE49-F238E27FC236}">
                <a16:creationId xmlns:a16="http://schemas.microsoft.com/office/drawing/2014/main" id="{43234546-6CD5-4770-9A80-94DE7D96AAD9}"/>
              </a:ext>
            </a:extLst>
          </p:cNvPr>
          <p:cNvSpPr/>
          <p:nvPr/>
        </p:nvSpPr>
        <p:spPr>
          <a:xfrm>
            <a:off x="7898018" y="4175763"/>
            <a:ext cx="1262494"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0" name="Rounded Rectangle 58">
            <a:extLst>
              <a:ext uri="{FF2B5EF4-FFF2-40B4-BE49-F238E27FC236}">
                <a16:creationId xmlns:a16="http://schemas.microsoft.com/office/drawing/2014/main" id="{20DB367F-C59A-4D53-BEBE-7F9882DFC7E6}"/>
              </a:ext>
            </a:extLst>
          </p:cNvPr>
          <p:cNvSpPr/>
          <p:nvPr/>
        </p:nvSpPr>
        <p:spPr>
          <a:xfrm>
            <a:off x="6635524" y="4460898"/>
            <a:ext cx="1262494" cy="253556"/>
          </a:xfrm>
          <a:prstGeom prst="roundRect">
            <a:avLst>
              <a:gd name="adj" fmla="val 1663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1" name="Rounded Rectangle 59">
            <a:extLst>
              <a:ext uri="{FF2B5EF4-FFF2-40B4-BE49-F238E27FC236}">
                <a16:creationId xmlns:a16="http://schemas.microsoft.com/office/drawing/2014/main" id="{735321BF-B317-4968-91F4-49C6BAB0A1FE}"/>
              </a:ext>
            </a:extLst>
          </p:cNvPr>
          <p:cNvSpPr/>
          <p:nvPr/>
        </p:nvSpPr>
        <p:spPr>
          <a:xfrm>
            <a:off x="7902266" y="4460898"/>
            <a:ext cx="2322105"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2" name="Rounded Rectangle 60">
            <a:extLst>
              <a:ext uri="{FF2B5EF4-FFF2-40B4-BE49-F238E27FC236}">
                <a16:creationId xmlns:a16="http://schemas.microsoft.com/office/drawing/2014/main" id="{9CF88E44-D7F1-4BF9-B1A2-9F777A873959}"/>
              </a:ext>
            </a:extLst>
          </p:cNvPr>
          <p:cNvSpPr/>
          <p:nvPr/>
        </p:nvSpPr>
        <p:spPr>
          <a:xfrm>
            <a:off x="2807235" y="5138783"/>
            <a:ext cx="2556406" cy="253556"/>
          </a:xfrm>
          <a:prstGeom prst="roundRect">
            <a:avLst>
              <a:gd name="adj" fmla="val 16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3" name="Rounded Rectangle 61">
            <a:extLst>
              <a:ext uri="{FF2B5EF4-FFF2-40B4-BE49-F238E27FC236}">
                <a16:creationId xmlns:a16="http://schemas.microsoft.com/office/drawing/2014/main" id="{EE9EE823-04C5-43E8-8C2C-C7F0387BCFE1}"/>
              </a:ext>
            </a:extLst>
          </p:cNvPr>
          <p:cNvSpPr/>
          <p:nvPr/>
        </p:nvSpPr>
        <p:spPr>
          <a:xfrm>
            <a:off x="5361056" y="5138783"/>
            <a:ext cx="1265535"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4" name="Rounded Rectangle 62">
            <a:extLst>
              <a:ext uri="{FF2B5EF4-FFF2-40B4-BE49-F238E27FC236}">
                <a16:creationId xmlns:a16="http://schemas.microsoft.com/office/drawing/2014/main" id="{192B0766-2BAF-41A2-BE2F-39A935857F69}"/>
              </a:ext>
            </a:extLst>
          </p:cNvPr>
          <p:cNvSpPr/>
          <p:nvPr/>
        </p:nvSpPr>
        <p:spPr>
          <a:xfrm>
            <a:off x="5355277" y="5423918"/>
            <a:ext cx="2542737"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5" name="Rounded Rectangle 63">
            <a:extLst>
              <a:ext uri="{FF2B5EF4-FFF2-40B4-BE49-F238E27FC236}">
                <a16:creationId xmlns:a16="http://schemas.microsoft.com/office/drawing/2014/main" id="{0B814250-11CD-4AFB-A5DE-02844BF3C32B}"/>
              </a:ext>
            </a:extLst>
          </p:cNvPr>
          <p:cNvSpPr/>
          <p:nvPr/>
        </p:nvSpPr>
        <p:spPr>
          <a:xfrm>
            <a:off x="7905572" y="5423918"/>
            <a:ext cx="1263714"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6" name="Rounded Rectangle 64">
            <a:extLst>
              <a:ext uri="{FF2B5EF4-FFF2-40B4-BE49-F238E27FC236}">
                <a16:creationId xmlns:a16="http://schemas.microsoft.com/office/drawing/2014/main" id="{23A32A8E-34A1-420A-95B2-58803C215262}"/>
              </a:ext>
            </a:extLst>
          </p:cNvPr>
          <p:cNvSpPr/>
          <p:nvPr/>
        </p:nvSpPr>
        <p:spPr>
          <a:xfrm>
            <a:off x="9176293" y="5423918"/>
            <a:ext cx="1048074" cy="253556"/>
          </a:xfrm>
          <a:prstGeom prst="roundRect">
            <a:avLst>
              <a:gd name="adj" fmla="val 16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7" name="Rounded Rectangle 65">
            <a:extLst>
              <a:ext uri="{FF2B5EF4-FFF2-40B4-BE49-F238E27FC236}">
                <a16:creationId xmlns:a16="http://schemas.microsoft.com/office/drawing/2014/main" id="{115664A3-ED9F-4FF8-B7AF-AA8FAF4C39A1}"/>
              </a:ext>
            </a:extLst>
          </p:cNvPr>
          <p:cNvSpPr/>
          <p:nvPr/>
        </p:nvSpPr>
        <p:spPr>
          <a:xfrm>
            <a:off x="7905572" y="5709054"/>
            <a:ext cx="2318794" cy="253556"/>
          </a:xfrm>
          <a:prstGeom prst="roundRect">
            <a:avLst>
              <a:gd name="adj" fmla="val 16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8" name="TextBox 57">
            <a:extLst>
              <a:ext uri="{FF2B5EF4-FFF2-40B4-BE49-F238E27FC236}">
                <a16:creationId xmlns:a16="http://schemas.microsoft.com/office/drawing/2014/main" id="{46049D9F-F17C-4B2B-90E4-5159C3276DE1}"/>
              </a:ext>
            </a:extLst>
          </p:cNvPr>
          <p:cNvSpPr txBox="1"/>
          <p:nvPr/>
        </p:nvSpPr>
        <p:spPr>
          <a:xfrm>
            <a:off x="1601739" y="2654496"/>
            <a:ext cx="1202573"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New Admin Console</a:t>
            </a:r>
          </a:p>
        </p:txBody>
      </p:sp>
      <p:sp>
        <p:nvSpPr>
          <p:cNvPr id="59" name="TextBox 58">
            <a:extLst>
              <a:ext uri="{FF2B5EF4-FFF2-40B4-BE49-F238E27FC236}">
                <a16:creationId xmlns:a16="http://schemas.microsoft.com/office/drawing/2014/main" id="{B7FF9B49-2780-4001-8AA2-3D8BC9C266EF}"/>
              </a:ext>
            </a:extLst>
          </p:cNvPr>
          <p:cNvSpPr txBox="1"/>
          <p:nvPr/>
        </p:nvSpPr>
        <p:spPr>
          <a:xfrm>
            <a:off x="1601739" y="3898952"/>
            <a:ext cx="95090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Mobile mockup</a:t>
            </a:r>
          </a:p>
        </p:txBody>
      </p:sp>
      <p:sp>
        <p:nvSpPr>
          <p:cNvPr id="60" name="TextBox 59">
            <a:extLst>
              <a:ext uri="{FF2B5EF4-FFF2-40B4-BE49-F238E27FC236}">
                <a16:creationId xmlns:a16="http://schemas.microsoft.com/office/drawing/2014/main" id="{3924354E-0E69-49E8-8E74-AF16A31A3D87}"/>
              </a:ext>
            </a:extLst>
          </p:cNvPr>
          <p:cNvSpPr txBox="1"/>
          <p:nvPr/>
        </p:nvSpPr>
        <p:spPr>
          <a:xfrm>
            <a:off x="1601739" y="5152170"/>
            <a:ext cx="98777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Market analysis</a:t>
            </a:r>
          </a:p>
        </p:txBody>
      </p:sp>
      <p:sp>
        <p:nvSpPr>
          <p:cNvPr id="61" name="TextBox 60">
            <a:extLst>
              <a:ext uri="{FF2B5EF4-FFF2-40B4-BE49-F238E27FC236}">
                <a16:creationId xmlns:a16="http://schemas.microsoft.com/office/drawing/2014/main" id="{01851EFF-07EE-4896-B2BC-C6C727A4485B}"/>
              </a:ext>
            </a:extLst>
          </p:cNvPr>
          <p:cNvSpPr txBox="1"/>
          <p:nvPr/>
        </p:nvSpPr>
        <p:spPr>
          <a:xfrm>
            <a:off x="2869528" y="5152170"/>
            <a:ext cx="118013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Customer Outreach</a:t>
            </a:r>
          </a:p>
        </p:txBody>
      </p:sp>
      <p:sp>
        <p:nvSpPr>
          <p:cNvPr id="62" name="TextBox 61">
            <a:extLst>
              <a:ext uri="{FF2B5EF4-FFF2-40B4-BE49-F238E27FC236}">
                <a16:creationId xmlns:a16="http://schemas.microsoft.com/office/drawing/2014/main" id="{63676421-72D4-41AA-AF3A-3ED1027E5144}"/>
              </a:ext>
            </a:extLst>
          </p:cNvPr>
          <p:cNvSpPr txBox="1"/>
          <p:nvPr/>
        </p:nvSpPr>
        <p:spPr>
          <a:xfrm>
            <a:off x="2869529" y="4187125"/>
            <a:ext cx="101983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Media Campaign</a:t>
            </a:r>
          </a:p>
        </p:txBody>
      </p:sp>
      <p:sp>
        <p:nvSpPr>
          <p:cNvPr id="63" name="TextBox 62">
            <a:extLst>
              <a:ext uri="{FF2B5EF4-FFF2-40B4-BE49-F238E27FC236}">
                <a16:creationId xmlns:a16="http://schemas.microsoft.com/office/drawing/2014/main" id="{2B9BF0F0-A564-46AE-9766-11197265847B}"/>
              </a:ext>
            </a:extLst>
          </p:cNvPr>
          <p:cNvSpPr txBox="1"/>
          <p:nvPr/>
        </p:nvSpPr>
        <p:spPr>
          <a:xfrm>
            <a:off x="2869529" y="3901990"/>
            <a:ext cx="1093569"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UX Improvements</a:t>
            </a:r>
          </a:p>
        </p:txBody>
      </p:sp>
      <p:sp>
        <p:nvSpPr>
          <p:cNvPr id="64" name="TextBox 63">
            <a:extLst>
              <a:ext uri="{FF2B5EF4-FFF2-40B4-BE49-F238E27FC236}">
                <a16:creationId xmlns:a16="http://schemas.microsoft.com/office/drawing/2014/main" id="{54AA2682-8F37-4D95-941B-26FEA3B6A1A6}"/>
              </a:ext>
            </a:extLst>
          </p:cNvPr>
          <p:cNvSpPr txBox="1"/>
          <p:nvPr/>
        </p:nvSpPr>
        <p:spPr>
          <a:xfrm>
            <a:off x="2869528" y="2654496"/>
            <a:ext cx="1241045"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3</a:t>
            </a:r>
            <a:r>
              <a:rPr lang="en-US" sz="900" baseline="30000" dirty="0">
                <a:solidFill>
                  <a:schemeClr val="bg1"/>
                </a:solidFill>
                <a:ea typeface="Lato" panose="020F0502020204030203" pitchFamily="34" charset="0"/>
                <a:cs typeface="Lato" panose="020F0502020204030203" pitchFamily="34" charset="0"/>
              </a:rPr>
              <a:t>rd</a:t>
            </a:r>
            <a:r>
              <a:rPr lang="en-US" sz="900" dirty="0">
                <a:solidFill>
                  <a:schemeClr val="bg1"/>
                </a:solidFill>
                <a:ea typeface="Lato" panose="020F0502020204030203" pitchFamily="34" charset="0"/>
                <a:cs typeface="Lato" panose="020F0502020204030203" pitchFamily="34" charset="0"/>
              </a:rPr>
              <a:t> party integrations</a:t>
            </a:r>
          </a:p>
        </p:txBody>
      </p:sp>
      <p:sp>
        <p:nvSpPr>
          <p:cNvPr id="65" name="TextBox 64">
            <a:extLst>
              <a:ext uri="{FF2B5EF4-FFF2-40B4-BE49-F238E27FC236}">
                <a16:creationId xmlns:a16="http://schemas.microsoft.com/office/drawing/2014/main" id="{A472FF1D-7EAD-44AD-A0E0-E8CE24D6F84F}"/>
              </a:ext>
            </a:extLst>
          </p:cNvPr>
          <p:cNvSpPr txBox="1"/>
          <p:nvPr/>
        </p:nvSpPr>
        <p:spPr>
          <a:xfrm>
            <a:off x="4133034" y="2940492"/>
            <a:ext cx="77938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Security 2.0</a:t>
            </a:r>
          </a:p>
        </p:txBody>
      </p:sp>
      <p:sp>
        <p:nvSpPr>
          <p:cNvPr id="66" name="TextBox 65">
            <a:extLst>
              <a:ext uri="{FF2B5EF4-FFF2-40B4-BE49-F238E27FC236}">
                <a16:creationId xmlns:a16="http://schemas.microsoft.com/office/drawing/2014/main" id="{D0A20037-2811-4455-A81D-B22686948479}"/>
              </a:ext>
            </a:extLst>
          </p:cNvPr>
          <p:cNvSpPr txBox="1"/>
          <p:nvPr/>
        </p:nvSpPr>
        <p:spPr>
          <a:xfrm>
            <a:off x="4133035" y="3903130"/>
            <a:ext cx="90762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Cloud Support</a:t>
            </a:r>
          </a:p>
        </p:txBody>
      </p:sp>
      <p:sp>
        <p:nvSpPr>
          <p:cNvPr id="67" name="TextBox 66">
            <a:extLst>
              <a:ext uri="{FF2B5EF4-FFF2-40B4-BE49-F238E27FC236}">
                <a16:creationId xmlns:a16="http://schemas.microsoft.com/office/drawing/2014/main" id="{373E766A-7A05-489B-89B0-29D268F1F48C}"/>
              </a:ext>
            </a:extLst>
          </p:cNvPr>
          <p:cNvSpPr txBox="1"/>
          <p:nvPr/>
        </p:nvSpPr>
        <p:spPr>
          <a:xfrm>
            <a:off x="4133035" y="5435280"/>
            <a:ext cx="657552"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Lead Gen</a:t>
            </a:r>
          </a:p>
        </p:txBody>
      </p:sp>
      <p:sp>
        <p:nvSpPr>
          <p:cNvPr id="68" name="TextBox 67">
            <a:extLst>
              <a:ext uri="{FF2B5EF4-FFF2-40B4-BE49-F238E27FC236}">
                <a16:creationId xmlns:a16="http://schemas.microsoft.com/office/drawing/2014/main" id="{D98E8044-91E6-4532-950D-378C7B169A92}"/>
              </a:ext>
            </a:extLst>
          </p:cNvPr>
          <p:cNvSpPr txBox="1"/>
          <p:nvPr/>
        </p:nvSpPr>
        <p:spPr>
          <a:xfrm>
            <a:off x="5407339" y="3903130"/>
            <a:ext cx="1093569"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UX Improvements</a:t>
            </a:r>
          </a:p>
        </p:txBody>
      </p:sp>
      <p:sp>
        <p:nvSpPr>
          <p:cNvPr id="69" name="TextBox 68">
            <a:extLst>
              <a:ext uri="{FF2B5EF4-FFF2-40B4-BE49-F238E27FC236}">
                <a16:creationId xmlns:a16="http://schemas.microsoft.com/office/drawing/2014/main" id="{C4A5842B-7581-4A2F-BAA3-82C865C93B69}"/>
              </a:ext>
            </a:extLst>
          </p:cNvPr>
          <p:cNvSpPr txBox="1"/>
          <p:nvPr/>
        </p:nvSpPr>
        <p:spPr>
          <a:xfrm>
            <a:off x="5407339" y="3225627"/>
            <a:ext cx="1111202"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Self service portal</a:t>
            </a:r>
          </a:p>
        </p:txBody>
      </p:sp>
      <p:sp>
        <p:nvSpPr>
          <p:cNvPr id="70" name="TextBox 69">
            <a:extLst>
              <a:ext uri="{FF2B5EF4-FFF2-40B4-BE49-F238E27FC236}">
                <a16:creationId xmlns:a16="http://schemas.microsoft.com/office/drawing/2014/main" id="{E657B28E-E1A3-4542-9B6F-9D1BBE548A61}"/>
              </a:ext>
            </a:extLst>
          </p:cNvPr>
          <p:cNvSpPr txBox="1"/>
          <p:nvPr/>
        </p:nvSpPr>
        <p:spPr>
          <a:xfrm>
            <a:off x="5407339" y="2938908"/>
            <a:ext cx="1154483"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On premise backup</a:t>
            </a:r>
          </a:p>
        </p:txBody>
      </p:sp>
      <p:sp>
        <p:nvSpPr>
          <p:cNvPr id="71" name="TextBox 70">
            <a:extLst>
              <a:ext uri="{FF2B5EF4-FFF2-40B4-BE49-F238E27FC236}">
                <a16:creationId xmlns:a16="http://schemas.microsoft.com/office/drawing/2014/main" id="{CE61EE35-B0F4-4203-9EC5-FD23153E4315}"/>
              </a:ext>
            </a:extLst>
          </p:cNvPr>
          <p:cNvSpPr txBox="1"/>
          <p:nvPr/>
        </p:nvSpPr>
        <p:spPr>
          <a:xfrm>
            <a:off x="5407339" y="4189993"/>
            <a:ext cx="1191352"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Interactive dialogue</a:t>
            </a:r>
          </a:p>
        </p:txBody>
      </p:sp>
      <p:sp>
        <p:nvSpPr>
          <p:cNvPr id="72" name="TextBox 71">
            <a:extLst>
              <a:ext uri="{FF2B5EF4-FFF2-40B4-BE49-F238E27FC236}">
                <a16:creationId xmlns:a16="http://schemas.microsoft.com/office/drawing/2014/main" id="{95FDCD61-B30B-4605-A9A6-29A0D5020B13}"/>
              </a:ext>
            </a:extLst>
          </p:cNvPr>
          <p:cNvSpPr txBox="1"/>
          <p:nvPr/>
        </p:nvSpPr>
        <p:spPr>
          <a:xfrm>
            <a:off x="5407339" y="5152170"/>
            <a:ext cx="647934"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SEO Plan</a:t>
            </a:r>
          </a:p>
        </p:txBody>
      </p:sp>
      <p:sp>
        <p:nvSpPr>
          <p:cNvPr id="73" name="TextBox 72">
            <a:extLst>
              <a:ext uri="{FF2B5EF4-FFF2-40B4-BE49-F238E27FC236}">
                <a16:creationId xmlns:a16="http://schemas.microsoft.com/office/drawing/2014/main" id="{7612A649-21F9-4FFE-A8CF-85F45BB48622}"/>
              </a:ext>
            </a:extLst>
          </p:cNvPr>
          <p:cNvSpPr txBox="1"/>
          <p:nvPr/>
        </p:nvSpPr>
        <p:spPr>
          <a:xfrm>
            <a:off x="5407339" y="5432964"/>
            <a:ext cx="91884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Pricing review</a:t>
            </a:r>
          </a:p>
        </p:txBody>
      </p:sp>
      <p:sp>
        <p:nvSpPr>
          <p:cNvPr id="74" name="TextBox 73">
            <a:extLst>
              <a:ext uri="{FF2B5EF4-FFF2-40B4-BE49-F238E27FC236}">
                <a16:creationId xmlns:a16="http://schemas.microsoft.com/office/drawing/2014/main" id="{F36B8D2D-186C-469A-90B6-A8F8FA8017BB}"/>
              </a:ext>
            </a:extLst>
          </p:cNvPr>
          <p:cNvSpPr txBox="1"/>
          <p:nvPr/>
        </p:nvSpPr>
        <p:spPr>
          <a:xfrm>
            <a:off x="6689439" y="3225627"/>
            <a:ext cx="364202"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API</a:t>
            </a:r>
          </a:p>
        </p:txBody>
      </p:sp>
      <p:sp>
        <p:nvSpPr>
          <p:cNvPr id="75" name="TextBox 74">
            <a:extLst>
              <a:ext uri="{FF2B5EF4-FFF2-40B4-BE49-F238E27FC236}">
                <a16:creationId xmlns:a16="http://schemas.microsoft.com/office/drawing/2014/main" id="{E58135DC-FD67-4315-80D0-E111913D6899}"/>
              </a:ext>
            </a:extLst>
          </p:cNvPr>
          <p:cNvSpPr txBox="1"/>
          <p:nvPr/>
        </p:nvSpPr>
        <p:spPr>
          <a:xfrm>
            <a:off x="6689439" y="4187339"/>
            <a:ext cx="1149674"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Automatic renewal</a:t>
            </a:r>
          </a:p>
        </p:txBody>
      </p:sp>
      <p:sp>
        <p:nvSpPr>
          <p:cNvPr id="76" name="TextBox 75">
            <a:extLst>
              <a:ext uri="{FF2B5EF4-FFF2-40B4-BE49-F238E27FC236}">
                <a16:creationId xmlns:a16="http://schemas.microsoft.com/office/drawing/2014/main" id="{2292B1C0-D64A-43AB-900B-E11167890107}"/>
              </a:ext>
            </a:extLst>
          </p:cNvPr>
          <p:cNvSpPr txBox="1"/>
          <p:nvPr/>
        </p:nvSpPr>
        <p:spPr>
          <a:xfrm>
            <a:off x="6689439" y="4472260"/>
            <a:ext cx="1202573"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Application upgrade</a:t>
            </a:r>
          </a:p>
        </p:txBody>
      </p:sp>
      <p:sp>
        <p:nvSpPr>
          <p:cNvPr id="77" name="TextBox 76">
            <a:extLst>
              <a:ext uri="{FF2B5EF4-FFF2-40B4-BE49-F238E27FC236}">
                <a16:creationId xmlns:a16="http://schemas.microsoft.com/office/drawing/2014/main" id="{241E8736-AFB3-490E-8658-64F5A48A223D}"/>
              </a:ext>
            </a:extLst>
          </p:cNvPr>
          <p:cNvSpPr txBox="1"/>
          <p:nvPr/>
        </p:nvSpPr>
        <p:spPr>
          <a:xfrm>
            <a:off x="6689439" y="5720416"/>
            <a:ext cx="657552"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Analytics</a:t>
            </a:r>
          </a:p>
        </p:txBody>
      </p:sp>
      <p:sp>
        <p:nvSpPr>
          <p:cNvPr id="78" name="TextBox 77">
            <a:extLst>
              <a:ext uri="{FF2B5EF4-FFF2-40B4-BE49-F238E27FC236}">
                <a16:creationId xmlns:a16="http://schemas.microsoft.com/office/drawing/2014/main" id="{FF5FA2FF-E2BF-48A6-A8CC-86F2DA21C025}"/>
              </a:ext>
            </a:extLst>
          </p:cNvPr>
          <p:cNvSpPr txBox="1"/>
          <p:nvPr/>
        </p:nvSpPr>
        <p:spPr>
          <a:xfrm>
            <a:off x="7970035" y="5720416"/>
            <a:ext cx="1555234"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Performance management</a:t>
            </a:r>
          </a:p>
        </p:txBody>
      </p:sp>
      <p:sp>
        <p:nvSpPr>
          <p:cNvPr id="79" name="TextBox 78">
            <a:extLst>
              <a:ext uri="{FF2B5EF4-FFF2-40B4-BE49-F238E27FC236}">
                <a16:creationId xmlns:a16="http://schemas.microsoft.com/office/drawing/2014/main" id="{1F0108D8-5342-4D36-AEC0-54537BAAADC9}"/>
              </a:ext>
            </a:extLst>
          </p:cNvPr>
          <p:cNvSpPr txBox="1"/>
          <p:nvPr/>
        </p:nvSpPr>
        <p:spPr>
          <a:xfrm>
            <a:off x="7970035" y="5432964"/>
            <a:ext cx="954107"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Content review</a:t>
            </a:r>
          </a:p>
        </p:txBody>
      </p:sp>
      <p:sp>
        <p:nvSpPr>
          <p:cNvPr id="80" name="TextBox 79">
            <a:extLst>
              <a:ext uri="{FF2B5EF4-FFF2-40B4-BE49-F238E27FC236}">
                <a16:creationId xmlns:a16="http://schemas.microsoft.com/office/drawing/2014/main" id="{0531B6B2-658A-480D-B66E-D37B48C44C2E}"/>
              </a:ext>
            </a:extLst>
          </p:cNvPr>
          <p:cNvSpPr txBox="1"/>
          <p:nvPr/>
        </p:nvSpPr>
        <p:spPr>
          <a:xfrm>
            <a:off x="7970036" y="4469929"/>
            <a:ext cx="782587"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Q4 Initiative</a:t>
            </a:r>
          </a:p>
        </p:txBody>
      </p:sp>
      <p:sp>
        <p:nvSpPr>
          <p:cNvPr id="81" name="TextBox 80">
            <a:extLst>
              <a:ext uri="{FF2B5EF4-FFF2-40B4-BE49-F238E27FC236}">
                <a16:creationId xmlns:a16="http://schemas.microsoft.com/office/drawing/2014/main" id="{B2028CCB-F286-44A1-83DB-8BA9C760E9FA}"/>
              </a:ext>
            </a:extLst>
          </p:cNvPr>
          <p:cNvSpPr txBox="1"/>
          <p:nvPr/>
        </p:nvSpPr>
        <p:spPr>
          <a:xfrm>
            <a:off x="7970036" y="4189993"/>
            <a:ext cx="1035861"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Ticketing system</a:t>
            </a:r>
          </a:p>
        </p:txBody>
      </p:sp>
      <p:sp>
        <p:nvSpPr>
          <p:cNvPr id="82" name="TextBox 81">
            <a:extLst>
              <a:ext uri="{FF2B5EF4-FFF2-40B4-BE49-F238E27FC236}">
                <a16:creationId xmlns:a16="http://schemas.microsoft.com/office/drawing/2014/main" id="{23EA2F82-C063-44F2-AF6F-67DD1E087C77}"/>
              </a:ext>
            </a:extLst>
          </p:cNvPr>
          <p:cNvSpPr txBox="1"/>
          <p:nvPr/>
        </p:nvSpPr>
        <p:spPr>
          <a:xfrm>
            <a:off x="7970035" y="3223908"/>
            <a:ext cx="1651414"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Shopping cart improvements</a:t>
            </a:r>
          </a:p>
        </p:txBody>
      </p:sp>
      <p:sp>
        <p:nvSpPr>
          <p:cNvPr id="83" name="TextBox 82">
            <a:extLst>
              <a:ext uri="{FF2B5EF4-FFF2-40B4-BE49-F238E27FC236}">
                <a16:creationId xmlns:a16="http://schemas.microsoft.com/office/drawing/2014/main" id="{6EE5C237-153B-48D6-BFDE-7260A433043E}"/>
              </a:ext>
            </a:extLst>
          </p:cNvPr>
          <p:cNvSpPr txBox="1"/>
          <p:nvPr/>
        </p:nvSpPr>
        <p:spPr>
          <a:xfrm>
            <a:off x="7970036" y="2942884"/>
            <a:ext cx="814647" cy="230832"/>
          </a:xfrm>
          <a:prstGeom prst="rect">
            <a:avLst/>
          </a:prstGeom>
          <a:noFill/>
        </p:spPr>
        <p:txBody>
          <a:bodyPr wrap="none" rtlCol="0" anchor="ctr" anchorCtr="0">
            <a:spAutoFit/>
          </a:bodyPr>
          <a:lstStyle/>
          <a:p>
            <a:r>
              <a:rPr lang="en-US" sz="900" dirty="0">
                <a:solidFill>
                  <a:schemeClr val="bg1"/>
                </a:solidFill>
                <a:ea typeface="Lato" panose="020F0502020204030203" pitchFamily="34" charset="0"/>
                <a:cs typeface="Lato" panose="020F0502020204030203" pitchFamily="34" charset="0"/>
              </a:rPr>
              <a:t>Code review</a:t>
            </a:r>
          </a:p>
        </p:txBody>
      </p:sp>
      <p:sp>
        <p:nvSpPr>
          <p:cNvPr id="84" name="TextBox 83">
            <a:extLst>
              <a:ext uri="{FF2B5EF4-FFF2-40B4-BE49-F238E27FC236}">
                <a16:creationId xmlns:a16="http://schemas.microsoft.com/office/drawing/2014/main" id="{B1D351BA-2455-4B90-8F72-B6C3F3B4775F}"/>
              </a:ext>
            </a:extLst>
          </p:cNvPr>
          <p:cNvSpPr txBox="1"/>
          <p:nvPr/>
        </p:nvSpPr>
        <p:spPr>
          <a:xfrm>
            <a:off x="9218943" y="5363714"/>
            <a:ext cx="869149" cy="369332"/>
          </a:xfrm>
          <a:prstGeom prst="rect">
            <a:avLst/>
          </a:prstGeom>
          <a:noFill/>
        </p:spPr>
        <p:txBody>
          <a:bodyPr wrap="none" rtlCol="0" anchor="ctr" anchorCtr="0">
            <a:spAutoFit/>
          </a:bodyPr>
          <a:lstStyle/>
          <a:p>
            <a:r>
              <a:rPr lang="en-US" sz="900" dirty="0" err="1">
                <a:solidFill>
                  <a:schemeClr val="bg1"/>
                </a:solidFill>
                <a:ea typeface="Lato" panose="020F0502020204030203" pitchFamily="34" charset="0"/>
                <a:cs typeface="Lato" panose="020F0502020204030203" pitchFamily="34" charset="0"/>
              </a:rPr>
              <a:t>Itemive</a:t>
            </a:r>
            <a:r>
              <a:rPr lang="en-US" sz="900" dirty="0">
                <a:solidFill>
                  <a:schemeClr val="bg1"/>
                </a:solidFill>
                <a:ea typeface="Lato" panose="020F0502020204030203" pitchFamily="34" charset="0"/>
                <a:cs typeface="Lato" panose="020F0502020204030203" pitchFamily="34" charset="0"/>
              </a:rPr>
              <a:t> email</a:t>
            </a:r>
          </a:p>
          <a:p>
            <a:r>
              <a:rPr lang="en-US" sz="900" dirty="0">
                <a:solidFill>
                  <a:schemeClr val="bg1"/>
                </a:solidFill>
                <a:ea typeface="Lato" panose="020F0502020204030203" pitchFamily="34" charset="0"/>
                <a:cs typeface="Lato" panose="020F0502020204030203" pitchFamily="34" charset="0"/>
              </a:rPr>
              <a:t>campaign</a:t>
            </a:r>
          </a:p>
        </p:txBody>
      </p:sp>
    </p:spTree>
    <p:extLst>
      <p:ext uri="{BB962C8B-B14F-4D97-AF65-F5344CB8AC3E}">
        <p14:creationId xmlns:p14="http://schemas.microsoft.com/office/powerpoint/2010/main" val="322727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ED428-1F6A-4366-9D1A-748276608D9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14F1CD-4250-40A0-BE88-6218400EC20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79803F-C64C-4F22-BCB6-99C3290DDFE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001A1F3E-5091-4857-958B-8C8D88EC190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B75B105-DCDF-424D-9CD6-61B12DBA7B94}"/>
              </a:ext>
            </a:extLst>
          </p:cNvPr>
          <p:cNvSpPr>
            <a:spLocks noGrp="1"/>
          </p:cNvSpPr>
          <p:nvPr>
            <p:ph type="body" sz="quarter" idx="13"/>
          </p:nvPr>
        </p:nvSpPr>
        <p:spPr/>
        <p:txBody>
          <a:bodyPr/>
          <a:lstStyle/>
          <a:p>
            <a:endParaRPr lang="en-ZA"/>
          </a:p>
        </p:txBody>
      </p:sp>
      <p:grpSp>
        <p:nvGrpSpPr>
          <p:cNvPr id="44" name="Group 43">
            <a:extLst>
              <a:ext uri="{FF2B5EF4-FFF2-40B4-BE49-F238E27FC236}">
                <a16:creationId xmlns:a16="http://schemas.microsoft.com/office/drawing/2014/main" id="{EF9624F4-64CF-4790-BFF2-EAFF32925D67}"/>
              </a:ext>
            </a:extLst>
          </p:cNvPr>
          <p:cNvGrpSpPr/>
          <p:nvPr/>
        </p:nvGrpSpPr>
        <p:grpSpPr>
          <a:xfrm>
            <a:off x="833222" y="2022325"/>
            <a:ext cx="9915335" cy="4041059"/>
            <a:chOff x="1268652" y="2131141"/>
            <a:chExt cx="8959144" cy="3651357"/>
          </a:xfrm>
        </p:grpSpPr>
        <p:sp>
          <p:nvSpPr>
            <p:cNvPr id="7" name="Right Arrow 1">
              <a:extLst>
                <a:ext uri="{FF2B5EF4-FFF2-40B4-BE49-F238E27FC236}">
                  <a16:creationId xmlns:a16="http://schemas.microsoft.com/office/drawing/2014/main" id="{BF68A2AC-8FCA-47F5-AFF8-3F952B33E0B2}"/>
                </a:ext>
              </a:extLst>
            </p:cNvPr>
            <p:cNvSpPr/>
            <p:nvPr/>
          </p:nvSpPr>
          <p:spPr>
            <a:xfrm>
              <a:off x="1268652" y="2483121"/>
              <a:ext cx="8959144" cy="357299"/>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8" name="Group 7">
              <a:extLst>
                <a:ext uri="{FF2B5EF4-FFF2-40B4-BE49-F238E27FC236}">
                  <a16:creationId xmlns:a16="http://schemas.microsoft.com/office/drawing/2014/main" id="{D25A5438-FC4A-448C-AF57-BDCC25B46B31}"/>
                </a:ext>
              </a:extLst>
            </p:cNvPr>
            <p:cNvGrpSpPr/>
            <p:nvPr/>
          </p:nvGrpSpPr>
          <p:grpSpPr>
            <a:xfrm>
              <a:off x="1621034" y="2131141"/>
              <a:ext cx="1061260" cy="1061260"/>
              <a:chOff x="6203917" y="6068451"/>
              <a:chExt cx="2527366" cy="2527366"/>
            </a:xfrm>
          </p:grpSpPr>
          <p:sp>
            <p:nvSpPr>
              <p:cNvPr id="9" name="Teardrop 8">
                <a:extLst>
                  <a:ext uri="{FF2B5EF4-FFF2-40B4-BE49-F238E27FC236}">
                    <a16:creationId xmlns:a16="http://schemas.microsoft.com/office/drawing/2014/main" id="{F62BBCFE-B4AF-4227-859E-7F53F9B3590C}"/>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0" name="Oval 9">
                <a:extLst>
                  <a:ext uri="{FF2B5EF4-FFF2-40B4-BE49-F238E27FC236}">
                    <a16:creationId xmlns:a16="http://schemas.microsoft.com/office/drawing/2014/main" id="{D5586DFF-C986-4AC3-9BA9-30747C27680A}"/>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11" name="Rectangle 10">
              <a:extLst>
                <a:ext uri="{FF2B5EF4-FFF2-40B4-BE49-F238E27FC236}">
                  <a16:creationId xmlns:a16="http://schemas.microsoft.com/office/drawing/2014/main" id="{8BBF10E8-6A9F-4E5F-B3FA-235B6219E211}"/>
                </a:ext>
              </a:extLst>
            </p:cNvPr>
            <p:cNvSpPr/>
            <p:nvPr/>
          </p:nvSpPr>
          <p:spPr>
            <a:xfrm>
              <a:off x="1268652" y="3719619"/>
              <a:ext cx="1765491" cy="357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ectangle 11">
              <a:extLst>
                <a:ext uri="{FF2B5EF4-FFF2-40B4-BE49-F238E27FC236}">
                  <a16:creationId xmlns:a16="http://schemas.microsoft.com/office/drawing/2014/main" id="{6C0E271E-FFA7-4BF0-AE29-9286B9D4FFF2}"/>
                </a:ext>
              </a:extLst>
            </p:cNvPr>
            <p:cNvSpPr/>
            <p:nvPr/>
          </p:nvSpPr>
          <p:spPr>
            <a:xfrm>
              <a:off x="1268652" y="4076918"/>
              <a:ext cx="1765491" cy="1636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C6943766-4328-4D0B-A4A7-184AFDF9DF77}"/>
                </a:ext>
              </a:extLst>
            </p:cNvPr>
            <p:cNvGrpSpPr/>
            <p:nvPr/>
          </p:nvGrpSpPr>
          <p:grpSpPr>
            <a:xfrm>
              <a:off x="8522529" y="2131141"/>
              <a:ext cx="1061260" cy="1061260"/>
              <a:chOff x="6203917" y="6068451"/>
              <a:chExt cx="2527366" cy="2527366"/>
            </a:xfrm>
          </p:grpSpPr>
          <p:sp>
            <p:nvSpPr>
              <p:cNvPr id="14" name="Teardrop 13">
                <a:extLst>
                  <a:ext uri="{FF2B5EF4-FFF2-40B4-BE49-F238E27FC236}">
                    <a16:creationId xmlns:a16="http://schemas.microsoft.com/office/drawing/2014/main" id="{EE86AB43-512B-4902-9034-ABEA70AE0425}"/>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5" name="Oval 14">
                <a:extLst>
                  <a:ext uri="{FF2B5EF4-FFF2-40B4-BE49-F238E27FC236}">
                    <a16:creationId xmlns:a16="http://schemas.microsoft.com/office/drawing/2014/main" id="{50DCD074-0C75-4C13-9D7D-02BC9628EAF2}"/>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16" name="Rectangle 15">
              <a:extLst>
                <a:ext uri="{FF2B5EF4-FFF2-40B4-BE49-F238E27FC236}">
                  <a16:creationId xmlns:a16="http://schemas.microsoft.com/office/drawing/2014/main" id="{91F54533-6CCE-4CD3-9FB8-D8D47637A340}"/>
                </a:ext>
              </a:extLst>
            </p:cNvPr>
            <p:cNvSpPr/>
            <p:nvPr/>
          </p:nvSpPr>
          <p:spPr>
            <a:xfrm>
              <a:off x="8170147" y="3719619"/>
              <a:ext cx="1765491" cy="357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ectangle 16">
              <a:extLst>
                <a:ext uri="{FF2B5EF4-FFF2-40B4-BE49-F238E27FC236}">
                  <a16:creationId xmlns:a16="http://schemas.microsoft.com/office/drawing/2014/main" id="{37B43F16-EB8B-49F9-A9DD-C100071531F2}"/>
                </a:ext>
              </a:extLst>
            </p:cNvPr>
            <p:cNvSpPr/>
            <p:nvPr/>
          </p:nvSpPr>
          <p:spPr>
            <a:xfrm>
              <a:off x="8170147" y="4076918"/>
              <a:ext cx="1765491" cy="1636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8" name="Group 17">
              <a:extLst>
                <a:ext uri="{FF2B5EF4-FFF2-40B4-BE49-F238E27FC236}">
                  <a16:creationId xmlns:a16="http://schemas.microsoft.com/office/drawing/2014/main" id="{60A0A61E-5BAC-4160-8B59-D4B4BB31A8AE}"/>
                </a:ext>
              </a:extLst>
            </p:cNvPr>
            <p:cNvGrpSpPr/>
            <p:nvPr/>
          </p:nvGrpSpPr>
          <p:grpSpPr>
            <a:xfrm>
              <a:off x="6222031" y="2131141"/>
              <a:ext cx="1061260" cy="1061260"/>
              <a:chOff x="6203917" y="6068451"/>
              <a:chExt cx="2527366" cy="2527366"/>
            </a:xfrm>
          </p:grpSpPr>
          <p:sp>
            <p:nvSpPr>
              <p:cNvPr id="19" name="Teardrop 18">
                <a:extLst>
                  <a:ext uri="{FF2B5EF4-FFF2-40B4-BE49-F238E27FC236}">
                    <a16:creationId xmlns:a16="http://schemas.microsoft.com/office/drawing/2014/main" id="{C058D591-6E90-482A-A1D4-A37392392113}"/>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20" name="Oval 19">
                <a:extLst>
                  <a:ext uri="{FF2B5EF4-FFF2-40B4-BE49-F238E27FC236}">
                    <a16:creationId xmlns:a16="http://schemas.microsoft.com/office/drawing/2014/main" id="{004327EB-6099-41D7-AF85-8743D98E038C}"/>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1" name="Rectangle 20">
              <a:extLst>
                <a:ext uri="{FF2B5EF4-FFF2-40B4-BE49-F238E27FC236}">
                  <a16:creationId xmlns:a16="http://schemas.microsoft.com/office/drawing/2014/main" id="{CCCFA13D-7492-47C1-BC48-56BE4BAA8CE9}"/>
                </a:ext>
              </a:extLst>
            </p:cNvPr>
            <p:cNvSpPr/>
            <p:nvPr/>
          </p:nvSpPr>
          <p:spPr>
            <a:xfrm>
              <a:off x="5869649" y="3719619"/>
              <a:ext cx="1765491" cy="357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Rectangle 21">
              <a:extLst>
                <a:ext uri="{FF2B5EF4-FFF2-40B4-BE49-F238E27FC236}">
                  <a16:creationId xmlns:a16="http://schemas.microsoft.com/office/drawing/2014/main" id="{B8CDAAD3-C401-4447-9541-058016BF5D41}"/>
                </a:ext>
              </a:extLst>
            </p:cNvPr>
            <p:cNvSpPr/>
            <p:nvPr/>
          </p:nvSpPr>
          <p:spPr>
            <a:xfrm>
              <a:off x="5869649" y="4076918"/>
              <a:ext cx="1765491" cy="1636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3" name="Group 22">
              <a:extLst>
                <a:ext uri="{FF2B5EF4-FFF2-40B4-BE49-F238E27FC236}">
                  <a16:creationId xmlns:a16="http://schemas.microsoft.com/office/drawing/2014/main" id="{BE1F7F95-7FEE-45D2-B060-789AB99985DF}"/>
                </a:ext>
              </a:extLst>
            </p:cNvPr>
            <p:cNvGrpSpPr/>
            <p:nvPr/>
          </p:nvGrpSpPr>
          <p:grpSpPr>
            <a:xfrm>
              <a:off x="3921532" y="2131141"/>
              <a:ext cx="1061260" cy="1061260"/>
              <a:chOff x="6203917" y="6068451"/>
              <a:chExt cx="2527366" cy="2527366"/>
            </a:xfrm>
          </p:grpSpPr>
          <p:sp>
            <p:nvSpPr>
              <p:cNvPr id="24" name="Teardrop 23">
                <a:extLst>
                  <a:ext uri="{FF2B5EF4-FFF2-40B4-BE49-F238E27FC236}">
                    <a16:creationId xmlns:a16="http://schemas.microsoft.com/office/drawing/2014/main" id="{D9D37BC2-68ED-47FA-A644-BBDE707BF34F}"/>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25" name="Oval 24">
                <a:extLst>
                  <a:ext uri="{FF2B5EF4-FFF2-40B4-BE49-F238E27FC236}">
                    <a16:creationId xmlns:a16="http://schemas.microsoft.com/office/drawing/2014/main" id="{71E3E06D-0C4E-479C-9A9E-AC9CB2DEC074}"/>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6" name="Rectangle 25">
              <a:extLst>
                <a:ext uri="{FF2B5EF4-FFF2-40B4-BE49-F238E27FC236}">
                  <a16:creationId xmlns:a16="http://schemas.microsoft.com/office/drawing/2014/main" id="{F5D17F7D-70E7-47E3-B1DA-A5DAB927D092}"/>
                </a:ext>
              </a:extLst>
            </p:cNvPr>
            <p:cNvSpPr/>
            <p:nvPr/>
          </p:nvSpPr>
          <p:spPr>
            <a:xfrm>
              <a:off x="3569150" y="3719619"/>
              <a:ext cx="1765491" cy="357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Rectangle 26">
              <a:extLst>
                <a:ext uri="{FF2B5EF4-FFF2-40B4-BE49-F238E27FC236}">
                  <a16:creationId xmlns:a16="http://schemas.microsoft.com/office/drawing/2014/main" id="{62D9B59E-1AAF-434A-B498-782B4B111C3E}"/>
                </a:ext>
              </a:extLst>
            </p:cNvPr>
            <p:cNvSpPr/>
            <p:nvPr/>
          </p:nvSpPr>
          <p:spPr>
            <a:xfrm>
              <a:off x="3569150" y="4076918"/>
              <a:ext cx="1765491" cy="1636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Rectangle 27">
              <a:extLst>
                <a:ext uri="{FF2B5EF4-FFF2-40B4-BE49-F238E27FC236}">
                  <a16:creationId xmlns:a16="http://schemas.microsoft.com/office/drawing/2014/main" id="{B130613A-9564-4F84-892C-5C8B7660C20D}"/>
                </a:ext>
              </a:extLst>
            </p:cNvPr>
            <p:cNvSpPr/>
            <p:nvPr/>
          </p:nvSpPr>
          <p:spPr>
            <a:xfrm>
              <a:off x="1268652" y="5713581"/>
              <a:ext cx="1765491" cy="689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9" name="Rectangle 28">
              <a:extLst>
                <a:ext uri="{FF2B5EF4-FFF2-40B4-BE49-F238E27FC236}">
                  <a16:creationId xmlns:a16="http://schemas.microsoft.com/office/drawing/2014/main" id="{920A0CE9-97DC-4D0E-9AF9-90934AF871A1}"/>
                </a:ext>
              </a:extLst>
            </p:cNvPr>
            <p:cNvSpPr/>
            <p:nvPr/>
          </p:nvSpPr>
          <p:spPr>
            <a:xfrm>
              <a:off x="3569150" y="5713581"/>
              <a:ext cx="1765491" cy="68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Rectangle 29">
              <a:extLst>
                <a:ext uri="{FF2B5EF4-FFF2-40B4-BE49-F238E27FC236}">
                  <a16:creationId xmlns:a16="http://schemas.microsoft.com/office/drawing/2014/main" id="{C9A6527C-6996-47CB-85E4-840FA3C87867}"/>
                </a:ext>
              </a:extLst>
            </p:cNvPr>
            <p:cNvSpPr/>
            <p:nvPr/>
          </p:nvSpPr>
          <p:spPr>
            <a:xfrm>
              <a:off x="5869648" y="5713581"/>
              <a:ext cx="1765491" cy="68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Rectangle 30">
              <a:extLst>
                <a:ext uri="{FF2B5EF4-FFF2-40B4-BE49-F238E27FC236}">
                  <a16:creationId xmlns:a16="http://schemas.microsoft.com/office/drawing/2014/main" id="{AC0C4DD8-1119-4133-A725-81A689BB43E6}"/>
                </a:ext>
              </a:extLst>
            </p:cNvPr>
            <p:cNvSpPr/>
            <p:nvPr/>
          </p:nvSpPr>
          <p:spPr>
            <a:xfrm>
              <a:off x="8170147" y="5713581"/>
              <a:ext cx="1765491" cy="68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TextBox 31">
              <a:extLst>
                <a:ext uri="{FF2B5EF4-FFF2-40B4-BE49-F238E27FC236}">
                  <a16:creationId xmlns:a16="http://schemas.microsoft.com/office/drawing/2014/main" id="{A46B13FE-83BA-48D4-93FA-3EE212B3EF95}"/>
                </a:ext>
              </a:extLst>
            </p:cNvPr>
            <p:cNvSpPr txBox="1"/>
            <p:nvPr/>
          </p:nvSpPr>
          <p:spPr>
            <a:xfrm>
              <a:off x="1771045" y="2451278"/>
              <a:ext cx="760708" cy="417144"/>
            </a:xfrm>
            <a:prstGeom prst="rect">
              <a:avLst/>
            </a:prstGeom>
            <a:noFill/>
          </p:spPr>
          <p:txBody>
            <a:bodyPr wrap="none" rtlCol="0" anchor="ctr" anchorCtr="0">
              <a:spAutoFit/>
            </a:bodyPr>
            <a:lstStyle/>
            <a:p>
              <a:pPr algn="ctr"/>
              <a:r>
                <a:rPr lang="en-US" sz="2400" b="1" dirty="0">
                  <a:solidFill>
                    <a:schemeClr val="accent1"/>
                  </a:solidFill>
                  <a:ea typeface="League Spartan" charset="0"/>
                  <a:cs typeface="Poppins" pitchFamily="2" charset="77"/>
                </a:rPr>
                <a:t>2020</a:t>
              </a:r>
            </a:p>
          </p:txBody>
        </p:sp>
        <p:sp>
          <p:nvSpPr>
            <p:cNvPr id="33" name="TextBox 32">
              <a:extLst>
                <a:ext uri="{FF2B5EF4-FFF2-40B4-BE49-F238E27FC236}">
                  <a16:creationId xmlns:a16="http://schemas.microsoft.com/office/drawing/2014/main" id="{08510875-7B91-4B3F-93D3-B03C63406AA4}"/>
                </a:ext>
              </a:extLst>
            </p:cNvPr>
            <p:cNvSpPr txBox="1"/>
            <p:nvPr/>
          </p:nvSpPr>
          <p:spPr>
            <a:xfrm>
              <a:off x="4101959" y="2451278"/>
              <a:ext cx="699875" cy="417144"/>
            </a:xfrm>
            <a:prstGeom prst="rect">
              <a:avLst/>
            </a:prstGeom>
            <a:noFill/>
          </p:spPr>
          <p:txBody>
            <a:bodyPr wrap="none" rtlCol="0" anchor="ctr" anchorCtr="0">
              <a:spAutoFit/>
            </a:bodyPr>
            <a:lstStyle/>
            <a:p>
              <a:pPr algn="ctr"/>
              <a:r>
                <a:rPr lang="en-US" sz="2400" b="1" dirty="0">
                  <a:solidFill>
                    <a:schemeClr val="accent2"/>
                  </a:solidFill>
                  <a:ea typeface="League Spartan" charset="0"/>
                  <a:cs typeface="Poppins" pitchFamily="2" charset="77"/>
                </a:rPr>
                <a:t>2021</a:t>
              </a:r>
            </a:p>
          </p:txBody>
        </p:sp>
        <p:sp>
          <p:nvSpPr>
            <p:cNvPr id="34" name="TextBox 33">
              <a:extLst>
                <a:ext uri="{FF2B5EF4-FFF2-40B4-BE49-F238E27FC236}">
                  <a16:creationId xmlns:a16="http://schemas.microsoft.com/office/drawing/2014/main" id="{1F309283-5AF2-4D76-B497-09AD0043B501}"/>
                </a:ext>
              </a:extLst>
            </p:cNvPr>
            <p:cNvSpPr txBox="1"/>
            <p:nvPr/>
          </p:nvSpPr>
          <p:spPr>
            <a:xfrm>
              <a:off x="6377111" y="2451278"/>
              <a:ext cx="750570" cy="417144"/>
            </a:xfrm>
            <a:prstGeom prst="rect">
              <a:avLst/>
            </a:prstGeom>
            <a:noFill/>
          </p:spPr>
          <p:txBody>
            <a:bodyPr wrap="none" rtlCol="0" anchor="ctr" anchorCtr="0">
              <a:spAutoFit/>
            </a:bodyPr>
            <a:lstStyle/>
            <a:p>
              <a:pPr algn="ctr"/>
              <a:r>
                <a:rPr lang="en-US" sz="2400" b="1" dirty="0">
                  <a:solidFill>
                    <a:schemeClr val="accent3"/>
                  </a:solidFill>
                  <a:ea typeface="League Spartan" charset="0"/>
                  <a:cs typeface="Poppins" pitchFamily="2" charset="77"/>
                </a:rPr>
                <a:t>2022</a:t>
              </a:r>
            </a:p>
          </p:txBody>
        </p:sp>
        <p:sp>
          <p:nvSpPr>
            <p:cNvPr id="35" name="TextBox 34">
              <a:extLst>
                <a:ext uri="{FF2B5EF4-FFF2-40B4-BE49-F238E27FC236}">
                  <a16:creationId xmlns:a16="http://schemas.microsoft.com/office/drawing/2014/main" id="{409731C0-0B23-4040-9EDC-BC9232F739CD}"/>
                </a:ext>
              </a:extLst>
            </p:cNvPr>
            <p:cNvSpPr txBox="1"/>
            <p:nvPr/>
          </p:nvSpPr>
          <p:spPr>
            <a:xfrm>
              <a:off x="8675435" y="2451278"/>
              <a:ext cx="754915" cy="417144"/>
            </a:xfrm>
            <a:prstGeom prst="rect">
              <a:avLst/>
            </a:prstGeom>
            <a:noFill/>
          </p:spPr>
          <p:txBody>
            <a:bodyPr wrap="none" rtlCol="0" anchor="ctr" anchorCtr="0">
              <a:spAutoFit/>
            </a:bodyPr>
            <a:lstStyle/>
            <a:p>
              <a:pPr algn="ctr"/>
              <a:r>
                <a:rPr lang="en-US" sz="2400" b="1" dirty="0">
                  <a:solidFill>
                    <a:schemeClr val="accent4"/>
                  </a:solidFill>
                  <a:ea typeface="League Spartan" charset="0"/>
                  <a:cs typeface="Poppins" pitchFamily="2" charset="77"/>
                </a:rPr>
                <a:t>2023</a:t>
              </a:r>
            </a:p>
          </p:txBody>
        </p:sp>
        <p:sp>
          <p:nvSpPr>
            <p:cNvPr id="36" name="TextBox 35">
              <a:extLst>
                <a:ext uri="{FF2B5EF4-FFF2-40B4-BE49-F238E27FC236}">
                  <a16:creationId xmlns:a16="http://schemas.microsoft.com/office/drawing/2014/main" id="{4B233998-BD08-4B2F-88DC-F64A50A3135E}"/>
                </a:ext>
              </a:extLst>
            </p:cNvPr>
            <p:cNvSpPr txBox="1"/>
            <p:nvPr/>
          </p:nvSpPr>
          <p:spPr>
            <a:xfrm>
              <a:off x="1669536" y="3744380"/>
              <a:ext cx="96372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Milestone</a:t>
              </a:r>
            </a:p>
          </p:txBody>
        </p:sp>
        <p:sp>
          <p:nvSpPr>
            <p:cNvPr id="37" name="TextBox 36">
              <a:extLst>
                <a:ext uri="{FF2B5EF4-FFF2-40B4-BE49-F238E27FC236}">
                  <a16:creationId xmlns:a16="http://schemas.microsoft.com/office/drawing/2014/main" id="{90462733-4862-45C1-943E-F6EC2C907D15}"/>
                </a:ext>
              </a:extLst>
            </p:cNvPr>
            <p:cNvSpPr txBox="1"/>
            <p:nvPr/>
          </p:nvSpPr>
          <p:spPr>
            <a:xfrm>
              <a:off x="3970034" y="3744380"/>
              <a:ext cx="96372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Milestone</a:t>
              </a:r>
            </a:p>
          </p:txBody>
        </p:sp>
        <p:sp>
          <p:nvSpPr>
            <p:cNvPr id="38" name="TextBox 37">
              <a:extLst>
                <a:ext uri="{FF2B5EF4-FFF2-40B4-BE49-F238E27FC236}">
                  <a16:creationId xmlns:a16="http://schemas.microsoft.com/office/drawing/2014/main" id="{AAFDAC3B-9E55-40C1-AA96-79C3BBF5344D}"/>
                </a:ext>
              </a:extLst>
            </p:cNvPr>
            <p:cNvSpPr txBox="1"/>
            <p:nvPr/>
          </p:nvSpPr>
          <p:spPr>
            <a:xfrm>
              <a:off x="6270532" y="3744380"/>
              <a:ext cx="96372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Milestone</a:t>
              </a:r>
            </a:p>
          </p:txBody>
        </p:sp>
        <p:sp>
          <p:nvSpPr>
            <p:cNvPr id="39" name="TextBox 38">
              <a:extLst>
                <a:ext uri="{FF2B5EF4-FFF2-40B4-BE49-F238E27FC236}">
                  <a16:creationId xmlns:a16="http://schemas.microsoft.com/office/drawing/2014/main" id="{326FDA62-9C07-46D7-9DC0-08AA80A1FF3F}"/>
                </a:ext>
              </a:extLst>
            </p:cNvPr>
            <p:cNvSpPr txBox="1"/>
            <p:nvPr/>
          </p:nvSpPr>
          <p:spPr>
            <a:xfrm>
              <a:off x="8571030" y="3744380"/>
              <a:ext cx="96372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Milestone</a:t>
              </a:r>
            </a:p>
          </p:txBody>
        </p:sp>
        <p:sp>
          <p:nvSpPr>
            <p:cNvPr id="40" name="Subtitle 2">
              <a:extLst>
                <a:ext uri="{FF2B5EF4-FFF2-40B4-BE49-F238E27FC236}">
                  <a16:creationId xmlns:a16="http://schemas.microsoft.com/office/drawing/2014/main" id="{5410175C-BDD1-45BF-992C-E04D9C302E22}"/>
                </a:ext>
              </a:extLst>
            </p:cNvPr>
            <p:cNvSpPr txBox="1">
              <a:spLocks/>
            </p:cNvSpPr>
            <p:nvPr/>
          </p:nvSpPr>
          <p:spPr>
            <a:xfrm>
              <a:off x="1364448" y="4219573"/>
              <a:ext cx="1573900" cy="13513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a:p>
              <a:pPr>
                <a:lnSpc>
                  <a:spcPct val="100000"/>
                </a:lnSpc>
                <a:spcBef>
                  <a:spcPts val="0"/>
                </a:spcBef>
                <a:spcAft>
                  <a:spcPts val="756"/>
                </a:spcAft>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780F006E-62DC-4245-8602-8464BAC8AA5F}"/>
                </a:ext>
              </a:extLst>
            </p:cNvPr>
            <p:cNvSpPr txBox="1">
              <a:spLocks/>
            </p:cNvSpPr>
            <p:nvPr/>
          </p:nvSpPr>
          <p:spPr>
            <a:xfrm>
              <a:off x="8265942" y="4219573"/>
              <a:ext cx="1573900" cy="13513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a:p>
              <a:pPr>
                <a:lnSpc>
                  <a:spcPct val="100000"/>
                </a:lnSpc>
                <a:spcBef>
                  <a:spcPts val="0"/>
                </a:spcBef>
                <a:spcAft>
                  <a:spcPts val="756"/>
                </a:spcAft>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547F0FA5-AD08-41B5-B4A0-1D1ED0568BDC}"/>
                </a:ext>
              </a:extLst>
            </p:cNvPr>
            <p:cNvSpPr txBox="1">
              <a:spLocks/>
            </p:cNvSpPr>
            <p:nvPr/>
          </p:nvSpPr>
          <p:spPr>
            <a:xfrm>
              <a:off x="5965444" y="4219573"/>
              <a:ext cx="1573900" cy="13513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a:p>
              <a:pPr>
                <a:lnSpc>
                  <a:spcPct val="100000"/>
                </a:lnSpc>
                <a:spcBef>
                  <a:spcPts val="0"/>
                </a:spcBef>
                <a:spcAft>
                  <a:spcPts val="756"/>
                </a:spcAft>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C7F342FE-F054-4CA7-8F45-09985C532223}"/>
                </a:ext>
              </a:extLst>
            </p:cNvPr>
            <p:cNvSpPr txBox="1">
              <a:spLocks/>
            </p:cNvSpPr>
            <p:nvPr/>
          </p:nvSpPr>
          <p:spPr>
            <a:xfrm>
              <a:off x="3664946" y="4219573"/>
              <a:ext cx="1573900" cy="13513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a:p>
              <a:pPr>
                <a:lnSpc>
                  <a:spcPct val="100000"/>
                </a:lnSpc>
                <a:spcBef>
                  <a:spcPts val="0"/>
                </a:spcBef>
                <a:spcAft>
                  <a:spcPts val="756"/>
                </a:spcAft>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272035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95BE0-FBAB-4BDB-8C9A-0FF1CFBA62A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477EADF-2742-4935-94A6-0143BC63168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7AA5BE-255D-434F-90E9-612CF4DD2912}"/>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C49AE50D-51E1-446A-B0A9-84500591836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2CD729E-08EC-4505-89BE-F6703F272B74}"/>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6FF59D9-0920-45E1-A5E3-F3DA11547BD2}"/>
              </a:ext>
            </a:extLst>
          </p:cNvPr>
          <p:cNvGrpSpPr/>
          <p:nvPr/>
        </p:nvGrpSpPr>
        <p:grpSpPr>
          <a:xfrm>
            <a:off x="1" y="4176820"/>
            <a:ext cx="11582399" cy="2061641"/>
            <a:chOff x="-1" y="8806248"/>
            <a:chExt cx="24383987" cy="4909752"/>
          </a:xfrm>
        </p:grpSpPr>
        <p:sp>
          <p:nvSpPr>
            <p:cNvPr id="8" name="Freeform 1">
              <a:extLst>
                <a:ext uri="{FF2B5EF4-FFF2-40B4-BE49-F238E27FC236}">
                  <a16:creationId xmlns:a16="http://schemas.microsoft.com/office/drawing/2014/main" id="{595E22E3-2DB7-4650-85AA-761BD1F2DED1}"/>
                </a:ext>
              </a:extLst>
            </p:cNvPr>
            <p:cNvSpPr>
              <a:spLocks noChangeArrowheads="1"/>
            </p:cNvSpPr>
            <p:nvPr/>
          </p:nvSpPr>
          <p:spPr bwMode="auto">
            <a:xfrm>
              <a:off x="-1" y="9157729"/>
              <a:ext cx="24378493" cy="4311134"/>
            </a:xfrm>
            <a:custGeom>
              <a:avLst/>
              <a:gdLst>
                <a:gd name="T0" fmla="*/ 19575 w 19576"/>
                <a:gd name="T1" fmla="*/ 2715 h 3461"/>
                <a:gd name="T2" fmla="*/ 19411 w 19576"/>
                <a:gd name="T3" fmla="*/ 2752 h 3461"/>
                <a:gd name="T4" fmla="*/ 19012 w 19576"/>
                <a:gd name="T5" fmla="*/ 2838 h 3461"/>
                <a:gd name="T6" fmla="*/ 15986 w 19576"/>
                <a:gd name="T7" fmla="*/ 3320 h 3461"/>
                <a:gd name="T8" fmla="*/ 14592 w 19576"/>
                <a:gd name="T9" fmla="*/ 3429 h 3461"/>
                <a:gd name="T10" fmla="*/ 13288 w 19576"/>
                <a:gd name="T11" fmla="*/ 3454 h 3461"/>
                <a:gd name="T12" fmla="*/ 8967 w 19576"/>
                <a:gd name="T13" fmla="*/ 2871 h 3461"/>
                <a:gd name="T14" fmla="*/ 8745 w 19576"/>
                <a:gd name="T15" fmla="*/ 2801 h 3461"/>
                <a:gd name="T16" fmla="*/ 8527 w 19576"/>
                <a:gd name="T17" fmla="*/ 2730 h 3461"/>
                <a:gd name="T18" fmla="*/ 8121 w 19576"/>
                <a:gd name="T19" fmla="*/ 2582 h 3461"/>
                <a:gd name="T20" fmla="*/ 7404 w 19576"/>
                <a:gd name="T21" fmla="*/ 2287 h 3461"/>
                <a:gd name="T22" fmla="*/ 6785 w 19576"/>
                <a:gd name="T23" fmla="*/ 2023 h 3461"/>
                <a:gd name="T24" fmla="*/ 6503 w 19576"/>
                <a:gd name="T25" fmla="*/ 1912 h 3461"/>
                <a:gd name="T26" fmla="*/ 6231 w 19576"/>
                <a:gd name="T27" fmla="*/ 1814 h 3461"/>
                <a:gd name="T28" fmla="*/ 4138 w 19576"/>
                <a:gd name="T29" fmla="*/ 1391 h 3461"/>
                <a:gd name="T30" fmla="*/ 2311 w 19576"/>
                <a:gd name="T31" fmla="*/ 1455 h 3461"/>
                <a:gd name="T32" fmla="*/ 780 w 19576"/>
                <a:gd name="T33" fmla="*/ 1815 h 3461"/>
                <a:gd name="T34" fmla="*/ 0 w 19576"/>
                <a:gd name="T35" fmla="*/ 934 h 3461"/>
                <a:gd name="T36" fmla="*/ 462 w 19576"/>
                <a:gd name="T37" fmla="*/ 742 h 3461"/>
                <a:gd name="T38" fmla="*/ 2132 w 19576"/>
                <a:gd name="T39" fmla="*/ 239 h 3461"/>
                <a:gd name="T40" fmla="*/ 4263 w 19576"/>
                <a:gd name="T41" fmla="*/ 30 h 3461"/>
                <a:gd name="T42" fmla="*/ 6913 w 19576"/>
                <a:gd name="T43" fmla="*/ 396 h 3461"/>
                <a:gd name="T44" fmla="*/ 7277 w 19576"/>
                <a:gd name="T45" fmla="*/ 501 h 3461"/>
                <a:gd name="T46" fmla="*/ 7637 w 19576"/>
                <a:gd name="T47" fmla="*/ 618 h 3461"/>
                <a:gd name="T48" fmla="*/ 8335 w 19576"/>
                <a:gd name="T49" fmla="*/ 865 h 3461"/>
                <a:gd name="T50" fmla="*/ 9014 w 19576"/>
                <a:gd name="T51" fmla="*/ 1096 h 3461"/>
                <a:gd name="T52" fmla="*/ 9350 w 19576"/>
                <a:gd name="T53" fmla="*/ 1195 h 3461"/>
                <a:gd name="T54" fmla="*/ 9519 w 19576"/>
                <a:gd name="T55" fmla="*/ 1239 h 3461"/>
                <a:gd name="T56" fmla="*/ 9692 w 19576"/>
                <a:gd name="T57" fmla="*/ 1281 h 3461"/>
                <a:gd name="T58" fmla="*/ 13013 w 19576"/>
                <a:gd name="T59" fmla="*/ 1514 h 3461"/>
                <a:gd name="T60" fmla="*/ 13995 w 19576"/>
                <a:gd name="T61" fmla="*/ 1431 h 3461"/>
                <a:gd name="T62" fmla="*/ 15028 w 19576"/>
                <a:gd name="T63" fmla="*/ 1281 h 3461"/>
                <a:gd name="T64" fmla="*/ 17251 w 19576"/>
                <a:gd name="T65" fmla="*/ 775 h 3461"/>
                <a:gd name="T66" fmla="*/ 17542 w 19576"/>
                <a:gd name="T67" fmla="*/ 691 h 3461"/>
                <a:gd name="T68" fmla="*/ 18132 w 19576"/>
                <a:gd name="T69" fmla="*/ 509 h 3461"/>
                <a:gd name="T70" fmla="*/ 18431 w 19576"/>
                <a:gd name="T71" fmla="*/ 412 h 3461"/>
                <a:gd name="T72" fmla="*/ 18733 w 19576"/>
                <a:gd name="T73" fmla="*/ 309 h 3461"/>
                <a:gd name="T74" fmla="*/ 19036 w 19576"/>
                <a:gd name="T75" fmla="*/ 201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76" h="3461">
                  <a:moveTo>
                    <a:pt x="19575" y="0"/>
                  </a:moveTo>
                  <a:lnTo>
                    <a:pt x="19575" y="2715"/>
                  </a:lnTo>
                  <a:lnTo>
                    <a:pt x="19411" y="2752"/>
                  </a:lnTo>
                  <a:lnTo>
                    <a:pt x="19411" y="2752"/>
                  </a:lnTo>
                  <a:cubicBezTo>
                    <a:pt x="19278" y="2782"/>
                    <a:pt x="19146" y="2812"/>
                    <a:pt x="19012" y="2838"/>
                  </a:cubicBezTo>
                  <a:lnTo>
                    <a:pt x="19012" y="2838"/>
                  </a:lnTo>
                  <a:cubicBezTo>
                    <a:pt x="17982" y="3054"/>
                    <a:pt x="16971" y="3218"/>
                    <a:pt x="15986" y="3320"/>
                  </a:cubicBezTo>
                  <a:lnTo>
                    <a:pt x="15986" y="3320"/>
                  </a:lnTo>
                  <a:cubicBezTo>
                    <a:pt x="15517" y="3373"/>
                    <a:pt x="15047" y="3404"/>
                    <a:pt x="14592" y="3429"/>
                  </a:cubicBezTo>
                  <a:lnTo>
                    <a:pt x="14592" y="3429"/>
                  </a:lnTo>
                  <a:cubicBezTo>
                    <a:pt x="14147" y="3447"/>
                    <a:pt x="13714" y="3460"/>
                    <a:pt x="13288" y="3454"/>
                  </a:cubicBezTo>
                  <a:lnTo>
                    <a:pt x="13288" y="3454"/>
                  </a:lnTo>
                  <a:cubicBezTo>
                    <a:pt x="11700" y="3441"/>
                    <a:pt x="10229" y="3245"/>
                    <a:pt x="8967" y="2871"/>
                  </a:cubicBezTo>
                  <a:lnTo>
                    <a:pt x="8967" y="2871"/>
                  </a:lnTo>
                  <a:cubicBezTo>
                    <a:pt x="8892" y="2850"/>
                    <a:pt x="8818" y="2825"/>
                    <a:pt x="8745" y="2801"/>
                  </a:cubicBezTo>
                  <a:lnTo>
                    <a:pt x="8745" y="2801"/>
                  </a:lnTo>
                  <a:cubicBezTo>
                    <a:pt x="8672" y="2778"/>
                    <a:pt x="8597" y="2756"/>
                    <a:pt x="8527" y="2730"/>
                  </a:cubicBezTo>
                  <a:lnTo>
                    <a:pt x="8527" y="2730"/>
                  </a:lnTo>
                  <a:cubicBezTo>
                    <a:pt x="8386" y="2682"/>
                    <a:pt x="8252" y="2632"/>
                    <a:pt x="8121" y="2582"/>
                  </a:cubicBezTo>
                  <a:lnTo>
                    <a:pt x="8121" y="2582"/>
                  </a:lnTo>
                  <a:cubicBezTo>
                    <a:pt x="7864" y="2483"/>
                    <a:pt x="7627" y="2382"/>
                    <a:pt x="7404" y="2287"/>
                  </a:cubicBezTo>
                  <a:lnTo>
                    <a:pt x="7404" y="2287"/>
                  </a:lnTo>
                  <a:cubicBezTo>
                    <a:pt x="7186" y="2194"/>
                    <a:pt x="6980" y="2104"/>
                    <a:pt x="6785" y="2023"/>
                  </a:cubicBezTo>
                  <a:lnTo>
                    <a:pt x="6785" y="2023"/>
                  </a:lnTo>
                  <a:cubicBezTo>
                    <a:pt x="6690" y="1984"/>
                    <a:pt x="6595" y="1947"/>
                    <a:pt x="6503" y="1912"/>
                  </a:cubicBezTo>
                  <a:lnTo>
                    <a:pt x="6503" y="1912"/>
                  </a:lnTo>
                  <a:cubicBezTo>
                    <a:pt x="6412" y="1878"/>
                    <a:pt x="6321" y="1847"/>
                    <a:pt x="6231" y="1814"/>
                  </a:cubicBezTo>
                  <a:lnTo>
                    <a:pt x="6231" y="1814"/>
                  </a:lnTo>
                  <a:cubicBezTo>
                    <a:pt x="5528" y="1576"/>
                    <a:pt x="4819" y="1441"/>
                    <a:pt x="4138" y="1391"/>
                  </a:cubicBezTo>
                  <a:lnTo>
                    <a:pt x="4138" y="1391"/>
                  </a:lnTo>
                  <a:cubicBezTo>
                    <a:pt x="3498" y="1345"/>
                    <a:pt x="2885" y="1372"/>
                    <a:pt x="2311" y="1455"/>
                  </a:cubicBezTo>
                  <a:lnTo>
                    <a:pt x="2311" y="1455"/>
                  </a:lnTo>
                  <a:cubicBezTo>
                    <a:pt x="1768" y="1533"/>
                    <a:pt x="1258" y="1661"/>
                    <a:pt x="780" y="1815"/>
                  </a:cubicBezTo>
                  <a:lnTo>
                    <a:pt x="780" y="1815"/>
                  </a:lnTo>
                  <a:cubicBezTo>
                    <a:pt x="511" y="1902"/>
                    <a:pt x="251" y="1999"/>
                    <a:pt x="0" y="2101"/>
                  </a:cubicBezTo>
                  <a:lnTo>
                    <a:pt x="0" y="934"/>
                  </a:lnTo>
                  <a:lnTo>
                    <a:pt x="0" y="934"/>
                  </a:lnTo>
                  <a:cubicBezTo>
                    <a:pt x="150" y="868"/>
                    <a:pt x="304" y="804"/>
                    <a:pt x="462" y="742"/>
                  </a:cubicBezTo>
                  <a:lnTo>
                    <a:pt x="462" y="742"/>
                  </a:lnTo>
                  <a:cubicBezTo>
                    <a:pt x="969" y="543"/>
                    <a:pt x="1524" y="366"/>
                    <a:pt x="2132" y="239"/>
                  </a:cubicBezTo>
                  <a:lnTo>
                    <a:pt x="2132" y="239"/>
                  </a:lnTo>
                  <a:cubicBezTo>
                    <a:pt x="2782" y="103"/>
                    <a:pt x="3495" y="23"/>
                    <a:pt x="4263" y="30"/>
                  </a:cubicBezTo>
                  <a:lnTo>
                    <a:pt x="4263" y="30"/>
                  </a:lnTo>
                  <a:cubicBezTo>
                    <a:pt x="5090" y="36"/>
                    <a:pt x="5987" y="144"/>
                    <a:pt x="6913" y="396"/>
                  </a:cubicBezTo>
                  <a:lnTo>
                    <a:pt x="6913" y="396"/>
                  </a:lnTo>
                  <a:cubicBezTo>
                    <a:pt x="7033" y="430"/>
                    <a:pt x="7155" y="464"/>
                    <a:pt x="7277" y="501"/>
                  </a:cubicBezTo>
                  <a:lnTo>
                    <a:pt x="7277" y="501"/>
                  </a:lnTo>
                  <a:cubicBezTo>
                    <a:pt x="7400" y="539"/>
                    <a:pt x="7519" y="578"/>
                    <a:pt x="7637" y="618"/>
                  </a:cubicBezTo>
                  <a:lnTo>
                    <a:pt x="7637" y="618"/>
                  </a:lnTo>
                  <a:cubicBezTo>
                    <a:pt x="7877" y="699"/>
                    <a:pt x="8107" y="783"/>
                    <a:pt x="8335" y="865"/>
                  </a:cubicBezTo>
                  <a:lnTo>
                    <a:pt x="8335" y="865"/>
                  </a:lnTo>
                  <a:cubicBezTo>
                    <a:pt x="8566" y="947"/>
                    <a:pt x="8791" y="1025"/>
                    <a:pt x="9014" y="1096"/>
                  </a:cubicBezTo>
                  <a:lnTo>
                    <a:pt x="9014" y="1096"/>
                  </a:lnTo>
                  <a:cubicBezTo>
                    <a:pt x="9126" y="1130"/>
                    <a:pt x="9239" y="1165"/>
                    <a:pt x="9350" y="1195"/>
                  </a:cubicBezTo>
                  <a:lnTo>
                    <a:pt x="9350" y="1195"/>
                  </a:lnTo>
                  <a:cubicBezTo>
                    <a:pt x="9407" y="1212"/>
                    <a:pt x="9463" y="1224"/>
                    <a:pt x="9519" y="1239"/>
                  </a:cubicBezTo>
                  <a:lnTo>
                    <a:pt x="9519" y="1239"/>
                  </a:lnTo>
                  <a:cubicBezTo>
                    <a:pt x="9577" y="1253"/>
                    <a:pt x="9633" y="1269"/>
                    <a:pt x="9692" y="1281"/>
                  </a:cubicBezTo>
                  <a:lnTo>
                    <a:pt x="9692" y="1281"/>
                  </a:lnTo>
                  <a:cubicBezTo>
                    <a:pt x="10657" y="1501"/>
                    <a:pt x="11792" y="1583"/>
                    <a:pt x="13013" y="1514"/>
                  </a:cubicBezTo>
                  <a:lnTo>
                    <a:pt x="13013" y="1514"/>
                  </a:lnTo>
                  <a:cubicBezTo>
                    <a:pt x="13335" y="1499"/>
                    <a:pt x="13662" y="1466"/>
                    <a:pt x="13995" y="1431"/>
                  </a:cubicBezTo>
                  <a:lnTo>
                    <a:pt x="13995" y="1431"/>
                  </a:lnTo>
                  <a:cubicBezTo>
                    <a:pt x="14334" y="1389"/>
                    <a:pt x="14679" y="1344"/>
                    <a:pt x="15028" y="1281"/>
                  </a:cubicBezTo>
                  <a:lnTo>
                    <a:pt x="15028" y="1281"/>
                  </a:lnTo>
                  <a:cubicBezTo>
                    <a:pt x="15753" y="1159"/>
                    <a:pt x="16495" y="987"/>
                    <a:pt x="17251" y="775"/>
                  </a:cubicBezTo>
                  <a:lnTo>
                    <a:pt x="17251" y="775"/>
                  </a:lnTo>
                  <a:cubicBezTo>
                    <a:pt x="17348" y="749"/>
                    <a:pt x="17445" y="720"/>
                    <a:pt x="17542" y="691"/>
                  </a:cubicBezTo>
                  <a:lnTo>
                    <a:pt x="17837" y="603"/>
                  </a:lnTo>
                  <a:lnTo>
                    <a:pt x="18132" y="509"/>
                  </a:lnTo>
                  <a:lnTo>
                    <a:pt x="18132" y="509"/>
                  </a:lnTo>
                  <a:cubicBezTo>
                    <a:pt x="18232" y="478"/>
                    <a:pt x="18332" y="446"/>
                    <a:pt x="18431" y="412"/>
                  </a:cubicBezTo>
                  <a:lnTo>
                    <a:pt x="18733" y="309"/>
                  </a:lnTo>
                  <a:lnTo>
                    <a:pt x="18733" y="309"/>
                  </a:lnTo>
                  <a:cubicBezTo>
                    <a:pt x="18834" y="275"/>
                    <a:pt x="18934" y="237"/>
                    <a:pt x="19036" y="201"/>
                  </a:cubicBezTo>
                  <a:lnTo>
                    <a:pt x="19036" y="201"/>
                  </a:lnTo>
                  <a:cubicBezTo>
                    <a:pt x="19217" y="138"/>
                    <a:pt x="19394" y="69"/>
                    <a:pt x="19575" y="0"/>
                  </a:cubicBezTo>
                </a:path>
              </a:pathLst>
            </a:custGeom>
            <a:solidFill>
              <a:schemeClr val="tx1">
                <a:lumMod val="50000"/>
              </a:schemeClr>
            </a:solidFill>
            <a:ln>
              <a:noFill/>
            </a:ln>
            <a:effectLst/>
          </p:spPr>
          <p:txBody>
            <a:bodyPr wrap="none" anchor="ctr"/>
            <a:lstStyle/>
            <a:p>
              <a:endParaRPr lang="en-US" sz="657" dirty="0">
                <a:latin typeface="Lato Light" panose="020F0502020204030203" pitchFamily="34" charset="0"/>
              </a:endParaRPr>
            </a:p>
          </p:txBody>
        </p:sp>
        <p:sp>
          <p:nvSpPr>
            <p:cNvPr id="9" name="Freeform 2">
              <a:extLst>
                <a:ext uri="{FF2B5EF4-FFF2-40B4-BE49-F238E27FC236}">
                  <a16:creationId xmlns:a16="http://schemas.microsoft.com/office/drawing/2014/main" id="{C8142AB2-7C5D-46E4-A943-FFB5580D09C1}"/>
                </a:ext>
              </a:extLst>
            </p:cNvPr>
            <p:cNvSpPr>
              <a:spLocks noChangeArrowheads="1"/>
            </p:cNvSpPr>
            <p:nvPr/>
          </p:nvSpPr>
          <p:spPr bwMode="auto">
            <a:xfrm>
              <a:off x="-1" y="8806248"/>
              <a:ext cx="24378493" cy="2323069"/>
            </a:xfrm>
            <a:custGeom>
              <a:avLst/>
              <a:gdLst>
                <a:gd name="T0" fmla="*/ 19575 w 19576"/>
                <a:gd name="T1" fmla="*/ 281 h 1865"/>
                <a:gd name="T2" fmla="*/ 19036 w 19576"/>
                <a:gd name="T3" fmla="*/ 482 h 1865"/>
                <a:gd name="T4" fmla="*/ 18733 w 19576"/>
                <a:gd name="T5" fmla="*/ 590 h 1865"/>
                <a:gd name="T6" fmla="*/ 18431 w 19576"/>
                <a:gd name="T7" fmla="*/ 693 h 1865"/>
                <a:gd name="T8" fmla="*/ 17837 w 19576"/>
                <a:gd name="T9" fmla="*/ 884 h 1865"/>
                <a:gd name="T10" fmla="*/ 17542 w 19576"/>
                <a:gd name="T11" fmla="*/ 972 h 1865"/>
                <a:gd name="T12" fmla="*/ 17251 w 19576"/>
                <a:gd name="T13" fmla="*/ 1056 h 1865"/>
                <a:gd name="T14" fmla="*/ 15028 w 19576"/>
                <a:gd name="T15" fmla="*/ 1562 h 1865"/>
                <a:gd name="T16" fmla="*/ 13995 w 19576"/>
                <a:gd name="T17" fmla="*/ 1712 h 1865"/>
                <a:gd name="T18" fmla="*/ 13013 w 19576"/>
                <a:gd name="T19" fmla="*/ 1795 h 1865"/>
                <a:gd name="T20" fmla="*/ 9692 w 19576"/>
                <a:gd name="T21" fmla="*/ 1562 h 1865"/>
                <a:gd name="T22" fmla="*/ 9519 w 19576"/>
                <a:gd name="T23" fmla="*/ 1520 h 1865"/>
                <a:gd name="T24" fmla="*/ 9350 w 19576"/>
                <a:gd name="T25" fmla="*/ 1476 h 1865"/>
                <a:gd name="T26" fmla="*/ 9014 w 19576"/>
                <a:gd name="T27" fmla="*/ 1377 h 1865"/>
                <a:gd name="T28" fmla="*/ 8335 w 19576"/>
                <a:gd name="T29" fmla="*/ 1146 h 1865"/>
                <a:gd name="T30" fmla="*/ 7637 w 19576"/>
                <a:gd name="T31" fmla="*/ 899 h 1865"/>
                <a:gd name="T32" fmla="*/ 7277 w 19576"/>
                <a:gd name="T33" fmla="*/ 782 h 1865"/>
                <a:gd name="T34" fmla="*/ 6913 w 19576"/>
                <a:gd name="T35" fmla="*/ 677 h 1865"/>
                <a:gd name="T36" fmla="*/ 4263 w 19576"/>
                <a:gd name="T37" fmla="*/ 311 h 1865"/>
                <a:gd name="T38" fmla="*/ 2132 w 19576"/>
                <a:gd name="T39" fmla="*/ 520 h 1865"/>
                <a:gd name="T40" fmla="*/ 462 w 19576"/>
                <a:gd name="T41" fmla="*/ 1023 h 1865"/>
                <a:gd name="T42" fmla="*/ 0 w 19576"/>
                <a:gd name="T43" fmla="*/ 1099 h 1865"/>
                <a:gd name="T44" fmla="*/ 431 w 19576"/>
                <a:gd name="T45" fmla="*/ 917 h 1865"/>
                <a:gd name="T46" fmla="*/ 2114 w 19576"/>
                <a:gd name="T47" fmla="*/ 400 h 1865"/>
                <a:gd name="T48" fmla="*/ 4275 w 19576"/>
                <a:gd name="T49" fmla="*/ 173 h 1865"/>
                <a:gd name="T50" fmla="*/ 6984 w 19576"/>
                <a:gd name="T51" fmla="*/ 530 h 1865"/>
                <a:gd name="T52" fmla="*/ 7357 w 19576"/>
                <a:gd name="T53" fmla="*/ 635 h 1865"/>
                <a:gd name="T54" fmla="*/ 7726 w 19576"/>
                <a:gd name="T55" fmla="*/ 752 h 1865"/>
                <a:gd name="T56" fmla="*/ 8432 w 19576"/>
                <a:gd name="T57" fmla="*/ 997 h 1865"/>
                <a:gd name="T58" fmla="*/ 9107 w 19576"/>
                <a:gd name="T59" fmla="*/ 1222 h 1865"/>
                <a:gd name="T60" fmla="*/ 9435 w 19576"/>
                <a:gd name="T61" fmla="*/ 1317 h 1865"/>
                <a:gd name="T62" fmla="*/ 9600 w 19576"/>
                <a:gd name="T63" fmla="*/ 1358 h 1865"/>
                <a:gd name="T64" fmla="*/ 9767 w 19576"/>
                <a:gd name="T65" fmla="*/ 1398 h 1865"/>
                <a:gd name="T66" fmla="*/ 12985 w 19576"/>
                <a:gd name="T67" fmla="*/ 1602 h 1865"/>
                <a:gd name="T68" fmla="*/ 13936 w 19576"/>
                <a:gd name="T69" fmla="*/ 1517 h 1865"/>
                <a:gd name="T70" fmla="*/ 14936 w 19576"/>
                <a:gd name="T71" fmla="*/ 1365 h 1865"/>
                <a:gd name="T72" fmla="*/ 17085 w 19576"/>
                <a:gd name="T73" fmla="*/ 861 h 1865"/>
                <a:gd name="T74" fmla="*/ 17365 w 19576"/>
                <a:gd name="T75" fmla="*/ 777 h 1865"/>
                <a:gd name="T76" fmla="*/ 17936 w 19576"/>
                <a:gd name="T77" fmla="*/ 598 h 1865"/>
                <a:gd name="T78" fmla="*/ 18224 w 19576"/>
                <a:gd name="T79" fmla="*/ 501 h 1865"/>
                <a:gd name="T80" fmla="*/ 18516 w 19576"/>
                <a:gd name="T81" fmla="*/ 401 h 1865"/>
                <a:gd name="T82" fmla="*/ 18809 w 19576"/>
                <a:gd name="T83" fmla="*/ 294 h 1865"/>
                <a:gd name="T84" fmla="*/ 19402 w 19576"/>
                <a:gd name="T85" fmla="*/ 68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76" h="1865">
                  <a:moveTo>
                    <a:pt x="19575" y="0"/>
                  </a:moveTo>
                  <a:lnTo>
                    <a:pt x="19575" y="281"/>
                  </a:lnTo>
                  <a:lnTo>
                    <a:pt x="19575" y="281"/>
                  </a:lnTo>
                  <a:cubicBezTo>
                    <a:pt x="19394" y="350"/>
                    <a:pt x="19217" y="419"/>
                    <a:pt x="19036" y="482"/>
                  </a:cubicBezTo>
                  <a:lnTo>
                    <a:pt x="19036" y="482"/>
                  </a:lnTo>
                  <a:cubicBezTo>
                    <a:pt x="18934" y="518"/>
                    <a:pt x="18834" y="556"/>
                    <a:pt x="18733" y="590"/>
                  </a:cubicBezTo>
                  <a:lnTo>
                    <a:pt x="18431" y="693"/>
                  </a:lnTo>
                  <a:lnTo>
                    <a:pt x="18431" y="693"/>
                  </a:lnTo>
                  <a:cubicBezTo>
                    <a:pt x="18332" y="727"/>
                    <a:pt x="18232" y="759"/>
                    <a:pt x="18132" y="790"/>
                  </a:cubicBezTo>
                  <a:lnTo>
                    <a:pt x="17837" y="884"/>
                  </a:lnTo>
                  <a:lnTo>
                    <a:pt x="17542" y="972"/>
                  </a:lnTo>
                  <a:lnTo>
                    <a:pt x="17542" y="972"/>
                  </a:lnTo>
                  <a:cubicBezTo>
                    <a:pt x="17445" y="1001"/>
                    <a:pt x="17348" y="1030"/>
                    <a:pt x="17251" y="1056"/>
                  </a:cubicBezTo>
                  <a:lnTo>
                    <a:pt x="17251" y="1056"/>
                  </a:lnTo>
                  <a:cubicBezTo>
                    <a:pt x="16495" y="1268"/>
                    <a:pt x="15753" y="1440"/>
                    <a:pt x="15028" y="1562"/>
                  </a:cubicBezTo>
                  <a:lnTo>
                    <a:pt x="15028" y="1562"/>
                  </a:lnTo>
                  <a:cubicBezTo>
                    <a:pt x="14679" y="1625"/>
                    <a:pt x="14334" y="1670"/>
                    <a:pt x="13995" y="1712"/>
                  </a:cubicBezTo>
                  <a:lnTo>
                    <a:pt x="13995" y="1712"/>
                  </a:lnTo>
                  <a:cubicBezTo>
                    <a:pt x="13662" y="1747"/>
                    <a:pt x="13335" y="1780"/>
                    <a:pt x="13013" y="1795"/>
                  </a:cubicBezTo>
                  <a:lnTo>
                    <a:pt x="13013" y="1795"/>
                  </a:lnTo>
                  <a:cubicBezTo>
                    <a:pt x="11792" y="1864"/>
                    <a:pt x="10657" y="1782"/>
                    <a:pt x="9692" y="1562"/>
                  </a:cubicBezTo>
                  <a:lnTo>
                    <a:pt x="9692" y="1562"/>
                  </a:lnTo>
                  <a:cubicBezTo>
                    <a:pt x="9633" y="1550"/>
                    <a:pt x="9577" y="1534"/>
                    <a:pt x="9519" y="1520"/>
                  </a:cubicBezTo>
                  <a:lnTo>
                    <a:pt x="9519" y="1520"/>
                  </a:lnTo>
                  <a:cubicBezTo>
                    <a:pt x="9463" y="1505"/>
                    <a:pt x="9407" y="1493"/>
                    <a:pt x="9350" y="1476"/>
                  </a:cubicBezTo>
                  <a:lnTo>
                    <a:pt x="9350" y="1476"/>
                  </a:lnTo>
                  <a:cubicBezTo>
                    <a:pt x="9239" y="1446"/>
                    <a:pt x="9126" y="1411"/>
                    <a:pt x="9014" y="1377"/>
                  </a:cubicBezTo>
                  <a:lnTo>
                    <a:pt x="9014" y="1377"/>
                  </a:lnTo>
                  <a:cubicBezTo>
                    <a:pt x="8791" y="1306"/>
                    <a:pt x="8566" y="1228"/>
                    <a:pt x="8335" y="1146"/>
                  </a:cubicBezTo>
                  <a:lnTo>
                    <a:pt x="8335" y="1146"/>
                  </a:lnTo>
                  <a:cubicBezTo>
                    <a:pt x="8107" y="1064"/>
                    <a:pt x="7877" y="980"/>
                    <a:pt x="7637" y="899"/>
                  </a:cubicBezTo>
                  <a:lnTo>
                    <a:pt x="7637" y="899"/>
                  </a:lnTo>
                  <a:cubicBezTo>
                    <a:pt x="7519" y="859"/>
                    <a:pt x="7400" y="820"/>
                    <a:pt x="7277" y="782"/>
                  </a:cubicBezTo>
                  <a:lnTo>
                    <a:pt x="7277" y="782"/>
                  </a:lnTo>
                  <a:cubicBezTo>
                    <a:pt x="7155" y="745"/>
                    <a:pt x="7033" y="711"/>
                    <a:pt x="6913" y="677"/>
                  </a:cubicBezTo>
                  <a:lnTo>
                    <a:pt x="6913" y="677"/>
                  </a:lnTo>
                  <a:cubicBezTo>
                    <a:pt x="5987" y="425"/>
                    <a:pt x="5090" y="317"/>
                    <a:pt x="4263" y="311"/>
                  </a:cubicBezTo>
                  <a:lnTo>
                    <a:pt x="4263" y="311"/>
                  </a:lnTo>
                  <a:cubicBezTo>
                    <a:pt x="3495" y="304"/>
                    <a:pt x="2782" y="384"/>
                    <a:pt x="2132" y="520"/>
                  </a:cubicBezTo>
                  <a:lnTo>
                    <a:pt x="2132" y="520"/>
                  </a:lnTo>
                  <a:cubicBezTo>
                    <a:pt x="1524" y="647"/>
                    <a:pt x="969" y="824"/>
                    <a:pt x="462" y="1023"/>
                  </a:cubicBezTo>
                  <a:lnTo>
                    <a:pt x="462" y="1023"/>
                  </a:lnTo>
                  <a:cubicBezTo>
                    <a:pt x="304" y="1085"/>
                    <a:pt x="150" y="1149"/>
                    <a:pt x="0" y="1215"/>
                  </a:cubicBezTo>
                  <a:lnTo>
                    <a:pt x="0" y="1099"/>
                  </a:lnTo>
                  <a:lnTo>
                    <a:pt x="0" y="1099"/>
                  </a:lnTo>
                  <a:cubicBezTo>
                    <a:pt x="140" y="1037"/>
                    <a:pt x="284" y="976"/>
                    <a:pt x="431" y="917"/>
                  </a:cubicBezTo>
                  <a:lnTo>
                    <a:pt x="431" y="917"/>
                  </a:lnTo>
                  <a:cubicBezTo>
                    <a:pt x="940" y="714"/>
                    <a:pt x="1500" y="533"/>
                    <a:pt x="2114" y="400"/>
                  </a:cubicBezTo>
                  <a:lnTo>
                    <a:pt x="2114" y="400"/>
                  </a:lnTo>
                  <a:cubicBezTo>
                    <a:pt x="2772" y="258"/>
                    <a:pt x="3495" y="172"/>
                    <a:pt x="4275" y="173"/>
                  </a:cubicBezTo>
                  <a:lnTo>
                    <a:pt x="4275" y="173"/>
                  </a:lnTo>
                  <a:cubicBezTo>
                    <a:pt x="5117" y="175"/>
                    <a:pt x="6034" y="279"/>
                    <a:pt x="6984" y="530"/>
                  </a:cubicBezTo>
                  <a:lnTo>
                    <a:pt x="6984" y="530"/>
                  </a:lnTo>
                  <a:cubicBezTo>
                    <a:pt x="7107" y="565"/>
                    <a:pt x="7232" y="599"/>
                    <a:pt x="7357" y="635"/>
                  </a:cubicBezTo>
                  <a:lnTo>
                    <a:pt x="7357" y="635"/>
                  </a:lnTo>
                  <a:cubicBezTo>
                    <a:pt x="7483" y="673"/>
                    <a:pt x="7605" y="713"/>
                    <a:pt x="7726" y="752"/>
                  </a:cubicBezTo>
                  <a:lnTo>
                    <a:pt x="7726" y="752"/>
                  </a:lnTo>
                  <a:cubicBezTo>
                    <a:pt x="7971" y="834"/>
                    <a:pt x="8204" y="917"/>
                    <a:pt x="8432" y="997"/>
                  </a:cubicBezTo>
                  <a:lnTo>
                    <a:pt x="8432" y="997"/>
                  </a:lnTo>
                  <a:cubicBezTo>
                    <a:pt x="8663" y="1078"/>
                    <a:pt x="8888" y="1155"/>
                    <a:pt x="9107" y="1222"/>
                  </a:cubicBezTo>
                  <a:lnTo>
                    <a:pt x="9107" y="1222"/>
                  </a:lnTo>
                  <a:cubicBezTo>
                    <a:pt x="9217" y="1256"/>
                    <a:pt x="9328" y="1289"/>
                    <a:pt x="9435" y="1317"/>
                  </a:cubicBezTo>
                  <a:lnTo>
                    <a:pt x="9435" y="1317"/>
                  </a:lnTo>
                  <a:cubicBezTo>
                    <a:pt x="9491" y="1333"/>
                    <a:pt x="9545" y="1344"/>
                    <a:pt x="9600" y="1358"/>
                  </a:cubicBezTo>
                  <a:lnTo>
                    <a:pt x="9600" y="1358"/>
                  </a:lnTo>
                  <a:cubicBezTo>
                    <a:pt x="9655" y="1371"/>
                    <a:pt x="9710" y="1387"/>
                    <a:pt x="9767" y="1398"/>
                  </a:cubicBezTo>
                  <a:lnTo>
                    <a:pt x="9767" y="1398"/>
                  </a:lnTo>
                  <a:cubicBezTo>
                    <a:pt x="10700" y="1605"/>
                    <a:pt x="11801" y="1677"/>
                    <a:pt x="12985" y="1602"/>
                  </a:cubicBezTo>
                  <a:lnTo>
                    <a:pt x="12985" y="1602"/>
                  </a:lnTo>
                  <a:cubicBezTo>
                    <a:pt x="13297" y="1586"/>
                    <a:pt x="13614" y="1552"/>
                    <a:pt x="13936" y="1517"/>
                  </a:cubicBezTo>
                  <a:lnTo>
                    <a:pt x="13936" y="1517"/>
                  </a:lnTo>
                  <a:cubicBezTo>
                    <a:pt x="14265" y="1474"/>
                    <a:pt x="14597" y="1429"/>
                    <a:pt x="14936" y="1365"/>
                  </a:cubicBezTo>
                  <a:lnTo>
                    <a:pt x="14936" y="1365"/>
                  </a:lnTo>
                  <a:cubicBezTo>
                    <a:pt x="15636" y="1242"/>
                    <a:pt x="16354" y="1070"/>
                    <a:pt x="17085" y="861"/>
                  </a:cubicBezTo>
                  <a:lnTo>
                    <a:pt x="17085" y="861"/>
                  </a:lnTo>
                  <a:cubicBezTo>
                    <a:pt x="17179" y="834"/>
                    <a:pt x="17272" y="806"/>
                    <a:pt x="17365" y="777"/>
                  </a:cubicBezTo>
                  <a:lnTo>
                    <a:pt x="17650" y="691"/>
                  </a:lnTo>
                  <a:lnTo>
                    <a:pt x="17936" y="598"/>
                  </a:lnTo>
                  <a:lnTo>
                    <a:pt x="17936" y="598"/>
                  </a:lnTo>
                  <a:cubicBezTo>
                    <a:pt x="18033" y="567"/>
                    <a:pt x="18129" y="535"/>
                    <a:pt x="18224" y="501"/>
                  </a:cubicBezTo>
                  <a:lnTo>
                    <a:pt x="18516" y="401"/>
                  </a:lnTo>
                  <a:lnTo>
                    <a:pt x="18516" y="401"/>
                  </a:lnTo>
                  <a:cubicBezTo>
                    <a:pt x="18614" y="366"/>
                    <a:pt x="18710" y="329"/>
                    <a:pt x="18809" y="294"/>
                  </a:cubicBezTo>
                  <a:lnTo>
                    <a:pt x="18809" y="294"/>
                  </a:lnTo>
                  <a:cubicBezTo>
                    <a:pt x="19008" y="223"/>
                    <a:pt x="19203" y="145"/>
                    <a:pt x="19402" y="68"/>
                  </a:cubicBezTo>
                  <a:lnTo>
                    <a:pt x="19402" y="68"/>
                  </a:lnTo>
                  <a:cubicBezTo>
                    <a:pt x="19460" y="45"/>
                    <a:pt x="19518" y="22"/>
                    <a:pt x="19575" y="0"/>
                  </a:cubicBez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0" name="Freeform 3">
              <a:extLst>
                <a:ext uri="{FF2B5EF4-FFF2-40B4-BE49-F238E27FC236}">
                  <a16:creationId xmlns:a16="http://schemas.microsoft.com/office/drawing/2014/main" id="{97421377-453F-4E9B-9457-E4AB8F378660}"/>
                </a:ext>
              </a:extLst>
            </p:cNvPr>
            <p:cNvSpPr>
              <a:spLocks noChangeArrowheads="1"/>
            </p:cNvSpPr>
            <p:nvPr/>
          </p:nvSpPr>
          <p:spPr bwMode="auto">
            <a:xfrm>
              <a:off x="-1" y="10832755"/>
              <a:ext cx="24378493" cy="2883245"/>
            </a:xfrm>
            <a:custGeom>
              <a:avLst/>
              <a:gdLst>
                <a:gd name="T0" fmla="*/ 19575 w 19576"/>
                <a:gd name="T1" fmla="*/ 1633 h 2316"/>
                <a:gd name="T2" fmla="*/ 19198 w 19576"/>
                <a:gd name="T3" fmla="*/ 1711 h 2316"/>
                <a:gd name="T4" fmla="*/ 16085 w 19576"/>
                <a:gd name="T5" fmla="*/ 2185 h 2316"/>
                <a:gd name="T6" fmla="*/ 14653 w 19576"/>
                <a:gd name="T7" fmla="*/ 2288 h 2316"/>
                <a:gd name="T8" fmla="*/ 13315 w 19576"/>
                <a:gd name="T9" fmla="*/ 2305 h 2316"/>
                <a:gd name="T10" fmla="*/ 8896 w 19576"/>
                <a:gd name="T11" fmla="*/ 1680 h 2316"/>
                <a:gd name="T12" fmla="*/ 8670 w 19576"/>
                <a:gd name="T13" fmla="*/ 1608 h 2316"/>
                <a:gd name="T14" fmla="*/ 8448 w 19576"/>
                <a:gd name="T15" fmla="*/ 1534 h 2316"/>
                <a:gd name="T16" fmla="*/ 8035 w 19576"/>
                <a:gd name="T17" fmla="*/ 1380 h 2316"/>
                <a:gd name="T18" fmla="*/ 7315 w 19576"/>
                <a:gd name="T19" fmla="*/ 1078 h 2316"/>
                <a:gd name="T20" fmla="*/ 6704 w 19576"/>
                <a:gd name="T21" fmla="*/ 814 h 2316"/>
                <a:gd name="T22" fmla="*/ 6429 w 19576"/>
                <a:gd name="T23" fmla="*/ 703 h 2316"/>
                <a:gd name="T24" fmla="*/ 6165 w 19576"/>
                <a:gd name="T25" fmla="*/ 606 h 2316"/>
                <a:gd name="T26" fmla="*/ 4125 w 19576"/>
                <a:gd name="T27" fmla="*/ 182 h 2316"/>
                <a:gd name="T28" fmla="*/ 2330 w 19576"/>
                <a:gd name="T29" fmla="*/ 233 h 2316"/>
                <a:gd name="T30" fmla="*/ 812 w 19576"/>
                <a:gd name="T31" fmla="*/ 579 h 2316"/>
                <a:gd name="T32" fmla="*/ 0 w 19576"/>
                <a:gd name="T33" fmla="*/ 873 h 2316"/>
                <a:gd name="T34" fmla="*/ 0 w 19576"/>
                <a:gd name="T35" fmla="*/ 756 h 2316"/>
                <a:gd name="T36" fmla="*/ 780 w 19576"/>
                <a:gd name="T37" fmla="*/ 470 h 2316"/>
                <a:gd name="T38" fmla="*/ 2311 w 19576"/>
                <a:gd name="T39" fmla="*/ 110 h 2316"/>
                <a:gd name="T40" fmla="*/ 4138 w 19576"/>
                <a:gd name="T41" fmla="*/ 46 h 2316"/>
                <a:gd name="T42" fmla="*/ 6231 w 19576"/>
                <a:gd name="T43" fmla="*/ 469 h 2316"/>
                <a:gd name="T44" fmla="*/ 6503 w 19576"/>
                <a:gd name="T45" fmla="*/ 567 h 2316"/>
                <a:gd name="T46" fmla="*/ 6785 w 19576"/>
                <a:gd name="T47" fmla="*/ 678 h 2316"/>
                <a:gd name="T48" fmla="*/ 7404 w 19576"/>
                <a:gd name="T49" fmla="*/ 942 h 2316"/>
                <a:gd name="T50" fmla="*/ 8121 w 19576"/>
                <a:gd name="T51" fmla="*/ 1237 h 2316"/>
                <a:gd name="T52" fmla="*/ 8527 w 19576"/>
                <a:gd name="T53" fmla="*/ 1385 h 2316"/>
                <a:gd name="T54" fmla="*/ 8745 w 19576"/>
                <a:gd name="T55" fmla="*/ 1456 h 2316"/>
                <a:gd name="T56" fmla="*/ 8967 w 19576"/>
                <a:gd name="T57" fmla="*/ 1526 h 2316"/>
                <a:gd name="T58" fmla="*/ 13288 w 19576"/>
                <a:gd name="T59" fmla="*/ 2109 h 2316"/>
                <a:gd name="T60" fmla="*/ 14592 w 19576"/>
                <a:gd name="T61" fmla="*/ 2084 h 2316"/>
                <a:gd name="T62" fmla="*/ 15986 w 19576"/>
                <a:gd name="T63" fmla="*/ 1975 h 2316"/>
                <a:gd name="T64" fmla="*/ 19012 w 19576"/>
                <a:gd name="T65" fmla="*/ 1493 h 2316"/>
                <a:gd name="T66" fmla="*/ 19575 w 19576"/>
                <a:gd name="T67" fmla="*/ 1370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76" h="2316">
                  <a:moveTo>
                    <a:pt x="19575" y="1370"/>
                  </a:moveTo>
                  <a:lnTo>
                    <a:pt x="19575" y="1633"/>
                  </a:lnTo>
                  <a:lnTo>
                    <a:pt x="19575" y="1633"/>
                  </a:lnTo>
                  <a:cubicBezTo>
                    <a:pt x="19450" y="1660"/>
                    <a:pt x="19325" y="1687"/>
                    <a:pt x="19198" y="1711"/>
                  </a:cubicBezTo>
                  <a:lnTo>
                    <a:pt x="19198" y="1711"/>
                  </a:lnTo>
                  <a:cubicBezTo>
                    <a:pt x="18138" y="1926"/>
                    <a:pt x="17098" y="2088"/>
                    <a:pt x="16085" y="2185"/>
                  </a:cubicBezTo>
                  <a:lnTo>
                    <a:pt x="16085" y="2185"/>
                  </a:lnTo>
                  <a:cubicBezTo>
                    <a:pt x="15602" y="2236"/>
                    <a:pt x="15120" y="2265"/>
                    <a:pt x="14653" y="2288"/>
                  </a:cubicBezTo>
                  <a:lnTo>
                    <a:pt x="14653" y="2288"/>
                  </a:lnTo>
                  <a:cubicBezTo>
                    <a:pt x="14197" y="2304"/>
                    <a:pt x="13753" y="2315"/>
                    <a:pt x="13315" y="2305"/>
                  </a:cubicBezTo>
                  <a:lnTo>
                    <a:pt x="13315" y="2305"/>
                  </a:lnTo>
                  <a:cubicBezTo>
                    <a:pt x="11690" y="2281"/>
                    <a:pt x="10187" y="2072"/>
                    <a:pt x="8896" y="1680"/>
                  </a:cubicBezTo>
                  <a:lnTo>
                    <a:pt x="8896" y="1680"/>
                  </a:lnTo>
                  <a:cubicBezTo>
                    <a:pt x="8819" y="1658"/>
                    <a:pt x="8745" y="1632"/>
                    <a:pt x="8670" y="1608"/>
                  </a:cubicBezTo>
                  <a:lnTo>
                    <a:pt x="8670" y="1608"/>
                  </a:lnTo>
                  <a:cubicBezTo>
                    <a:pt x="8595" y="1583"/>
                    <a:pt x="8519" y="1560"/>
                    <a:pt x="8448" y="1534"/>
                  </a:cubicBezTo>
                  <a:lnTo>
                    <a:pt x="8448" y="1534"/>
                  </a:lnTo>
                  <a:cubicBezTo>
                    <a:pt x="8304" y="1484"/>
                    <a:pt x="8167" y="1431"/>
                    <a:pt x="8035" y="1380"/>
                  </a:cubicBezTo>
                  <a:lnTo>
                    <a:pt x="8035" y="1380"/>
                  </a:lnTo>
                  <a:cubicBezTo>
                    <a:pt x="7776" y="1277"/>
                    <a:pt x="7537" y="1175"/>
                    <a:pt x="7315" y="1078"/>
                  </a:cubicBezTo>
                  <a:lnTo>
                    <a:pt x="7315" y="1078"/>
                  </a:lnTo>
                  <a:cubicBezTo>
                    <a:pt x="7098" y="984"/>
                    <a:pt x="6895" y="894"/>
                    <a:pt x="6704" y="814"/>
                  </a:cubicBezTo>
                  <a:lnTo>
                    <a:pt x="6704" y="814"/>
                  </a:lnTo>
                  <a:cubicBezTo>
                    <a:pt x="6609" y="775"/>
                    <a:pt x="6518" y="737"/>
                    <a:pt x="6429" y="703"/>
                  </a:cubicBezTo>
                  <a:lnTo>
                    <a:pt x="6429" y="703"/>
                  </a:lnTo>
                  <a:cubicBezTo>
                    <a:pt x="6340" y="670"/>
                    <a:pt x="6252" y="639"/>
                    <a:pt x="6165" y="606"/>
                  </a:cubicBezTo>
                  <a:lnTo>
                    <a:pt x="6165" y="606"/>
                  </a:lnTo>
                  <a:cubicBezTo>
                    <a:pt x="5484" y="370"/>
                    <a:pt x="4792" y="235"/>
                    <a:pt x="4125" y="182"/>
                  </a:cubicBezTo>
                  <a:lnTo>
                    <a:pt x="4125" y="182"/>
                  </a:lnTo>
                  <a:cubicBezTo>
                    <a:pt x="3499" y="132"/>
                    <a:pt x="2895" y="155"/>
                    <a:pt x="2330" y="233"/>
                  </a:cubicBezTo>
                  <a:lnTo>
                    <a:pt x="2330" y="233"/>
                  </a:lnTo>
                  <a:cubicBezTo>
                    <a:pt x="1794" y="307"/>
                    <a:pt x="1288" y="428"/>
                    <a:pt x="812" y="579"/>
                  </a:cubicBezTo>
                  <a:lnTo>
                    <a:pt x="812" y="579"/>
                  </a:lnTo>
                  <a:cubicBezTo>
                    <a:pt x="532" y="668"/>
                    <a:pt x="261" y="768"/>
                    <a:pt x="0" y="873"/>
                  </a:cubicBezTo>
                  <a:lnTo>
                    <a:pt x="0" y="756"/>
                  </a:lnTo>
                  <a:lnTo>
                    <a:pt x="0" y="756"/>
                  </a:lnTo>
                  <a:cubicBezTo>
                    <a:pt x="251" y="654"/>
                    <a:pt x="511" y="557"/>
                    <a:pt x="780" y="470"/>
                  </a:cubicBezTo>
                  <a:lnTo>
                    <a:pt x="780" y="470"/>
                  </a:lnTo>
                  <a:cubicBezTo>
                    <a:pt x="1258" y="316"/>
                    <a:pt x="1768" y="188"/>
                    <a:pt x="2311" y="110"/>
                  </a:cubicBezTo>
                  <a:lnTo>
                    <a:pt x="2311" y="110"/>
                  </a:lnTo>
                  <a:cubicBezTo>
                    <a:pt x="2885" y="27"/>
                    <a:pt x="3498" y="0"/>
                    <a:pt x="4138" y="46"/>
                  </a:cubicBezTo>
                  <a:lnTo>
                    <a:pt x="4138" y="46"/>
                  </a:lnTo>
                  <a:cubicBezTo>
                    <a:pt x="4819" y="96"/>
                    <a:pt x="5528" y="231"/>
                    <a:pt x="6231" y="469"/>
                  </a:cubicBezTo>
                  <a:lnTo>
                    <a:pt x="6231" y="469"/>
                  </a:lnTo>
                  <a:cubicBezTo>
                    <a:pt x="6321" y="502"/>
                    <a:pt x="6412" y="533"/>
                    <a:pt x="6503" y="567"/>
                  </a:cubicBezTo>
                  <a:lnTo>
                    <a:pt x="6503" y="567"/>
                  </a:lnTo>
                  <a:cubicBezTo>
                    <a:pt x="6595" y="602"/>
                    <a:pt x="6690" y="639"/>
                    <a:pt x="6785" y="678"/>
                  </a:cubicBezTo>
                  <a:lnTo>
                    <a:pt x="6785" y="678"/>
                  </a:lnTo>
                  <a:cubicBezTo>
                    <a:pt x="6980" y="759"/>
                    <a:pt x="7186" y="849"/>
                    <a:pt x="7404" y="942"/>
                  </a:cubicBezTo>
                  <a:lnTo>
                    <a:pt x="7404" y="942"/>
                  </a:lnTo>
                  <a:cubicBezTo>
                    <a:pt x="7627" y="1037"/>
                    <a:pt x="7864" y="1138"/>
                    <a:pt x="8121" y="1237"/>
                  </a:cubicBezTo>
                  <a:lnTo>
                    <a:pt x="8121" y="1237"/>
                  </a:lnTo>
                  <a:cubicBezTo>
                    <a:pt x="8252" y="1287"/>
                    <a:pt x="8386" y="1337"/>
                    <a:pt x="8527" y="1385"/>
                  </a:cubicBezTo>
                  <a:lnTo>
                    <a:pt x="8527" y="1385"/>
                  </a:lnTo>
                  <a:cubicBezTo>
                    <a:pt x="8597" y="1411"/>
                    <a:pt x="8672" y="1433"/>
                    <a:pt x="8745" y="1456"/>
                  </a:cubicBezTo>
                  <a:lnTo>
                    <a:pt x="8745" y="1456"/>
                  </a:lnTo>
                  <a:cubicBezTo>
                    <a:pt x="8818" y="1480"/>
                    <a:pt x="8892" y="1505"/>
                    <a:pt x="8967" y="1526"/>
                  </a:cubicBezTo>
                  <a:lnTo>
                    <a:pt x="8967" y="1526"/>
                  </a:lnTo>
                  <a:cubicBezTo>
                    <a:pt x="10229" y="1900"/>
                    <a:pt x="11700" y="2096"/>
                    <a:pt x="13288" y="2109"/>
                  </a:cubicBezTo>
                  <a:lnTo>
                    <a:pt x="13288" y="2109"/>
                  </a:lnTo>
                  <a:cubicBezTo>
                    <a:pt x="13714" y="2115"/>
                    <a:pt x="14147" y="2102"/>
                    <a:pt x="14592" y="2084"/>
                  </a:cubicBezTo>
                  <a:lnTo>
                    <a:pt x="14592" y="2084"/>
                  </a:lnTo>
                  <a:cubicBezTo>
                    <a:pt x="15047" y="2059"/>
                    <a:pt x="15517" y="2028"/>
                    <a:pt x="15986" y="1975"/>
                  </a:cubicBezTo>
                  <a:lnTo>
                    <a:pt x="15986" y="1975"/>
                  </a:lnTo>
                  <a:cubicBezTo>
                    <a:pt x="16971" y="1873"/>
                    <a:pt x="17982" y="1709"/>
                    <a:pt x="19012" y="1493"/>
                  </a:cubicBezTo>
                  <a:lnTo>
                    <a:pt x="19012" y="1493"/>
                  </a:lnTo>
                  <a:cubicBezTo>
                    <a:pt x="19146" y="1467"/>
                    <a:pt x="19278" y="1437"/>
                    <a:pt x="19411" y="1407"/>
                  </a:cubicBezTo>
                  <a:lnTo>
                    <a:pt x="19575" y="1370"/>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1" name="Freeform 4">
              <a:extLst>
                <a:ext uri="{FF2B5EF4-FFF2-40B4-BE49-F238E27FC236}">
                  <a16:creationId xmlns:a16="http://schemas.microsoft.com/office/drawing/2014/main" id="{55A8FD2D-6FDF-4AE7-9590-CA144B576579}"/>
                </a:ext>
              </a:extLst>
            </p:cNvPr>
            <p:cNvSpPr>
              <a:spLocks noChangeArrowheads="1"/>
            </p:cNvSpPr>
            <p:nvPr/>
          </p:nvSpPr>
          <p:spPr bwMode="auto">
            <a:xfrm>
              <a:off x="-1" y="11008495"/>
              <a:ext cx="38441" cy="120822"/>
            </a:xfrm>
            <a:custGeom>
              <a:avLst/>
              <a:gdLst>
                <a:gd name="T0" fmla="*/ 28 w 29"/>
                <a:gd name="T1" fmla="*/ 84 h 97"/>
                <a:gd name="T2" fmla="*/ 0 w 29"/>
                <a:gd name="T3" fmla="*/ 96 h 97"/>
                <a:gd name="T4" fmla="*/ 0 w 29"/>
                <a:gd name="T5" fmla="*/ 0 h 97"/>
                <a:gd name="T6" fmla="*/ 28 w 29"/>
                <a:gd name="T7" fmla="*/ 84 h 97"/>
              </a:gdLst>
              <a:ahLst/>
              <a:cxnLst>
                <a:cxn ang="0">
                  <a:pos x="T0" y="T1"/>
                </a:cxn>
                <a:cxn ang="0">
                  <a:pos x="T2" y="T3"/>
                </a:cxn>
                <a:cxn ang="0">
                  <a:pos x="T4" y="T5"/>
                </a:cxn>
                <a:cxn ang="0">
                  <a:pos x="T6" y="T7"/>
                </a:cxn>
              </a:cxnLst>
              <a:rect l="0" t="0" r="r" b="b"/>
              <a:pathLst>
                <a:path w="29" h="97">
                  <a:moveTo>
                    <a:pt x="28" y="84"/>
                  </a:moveTo>
                  <a:lnTo>
                    <a:pt x="0" y="96"/>
                  </a:lnTo>
                  <a:lnTo>
                    <a:pt x="0" y="0"/>
                  </a:lnTo>
                  <a:lnTo>
                    <a:pt x="28" y="84"/>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2" name="Freeform 5">
              <a:extLst>
                <a:ext uri="{FF2B5EF4-FFF2-40B4-BE49-F238E27FC236}">
                  <a16:creationId xmlns:a16="http://schemas.microsoft.com/office/drawing/2014/main" id="{A85E8200-1E14-4A51-9A69-7F5418224F18}"/>
                </a:ext>
              </a:extLst>
            </p:cNvPr>
            <p:cNvSpPr>
              <a:spLocks noChangeArrowheads="1"/>
            </p:cNvSpPr>
            <p:nvPr/>
          </p:nvSpPr>
          <p:spPr bwMode="auto">
            <a:xfrm>
              <a:off x="549188" y="10393403"/>
              <a:ext cx="1076410" cy="499764"/>
            </a:xfrm>
            <a:custGeom>
              <a:avLst/>
              <a:gdLst>
                <a:gd name="T0" fmla="*/ 862 w 863"/>
                <a:gd name="T1" fmla="*/ 132 h 402"/>
                <a:gd name="T2" fmla="*/ 862 w 863"/>
                <a:gd name="T3" fmla="*/ 132 h 402"/>
                <a:gd name="T4" fmla="*/ 38 w 863"/>
                <a:gd name="T5" fmla="*/ 401 h 402"/>
                <a:gd name="T6" fmla="*/ 0 w 863"/>
                <a:gd name="T7" fmla="*/ 277 h 402"/>
                <a:gd name="T8" fmla="*/ 0 w 863"/>
                <a:gd name="T9" fmla="*/ 277 h 402"/>
                <a:gd name="T10" fmla="*/ 831 w 863"/>
                <a:gd name="T11" fmla="*/ 0 h 402"/>
                <a:gd name="T12" fmla="*/ 862 w 863"/>
                <a:gd name="T13" fmla="*/ 132 h 402"/>
              </a:gdLst>
              <a:ahLst/>
              <a:cxnLst>
                <a:cxn ang="0">
                  <a:pos x="T0" y="T1"/>
                </a:cxn>
                <a:cxn ang="0">
                  <a:pos x="T2" y="T3"/>
                </a:cxn>
                <a:cxn ang="0">
                  <a:pos x="T4" y="T5"/>
                </a:cxn>
                <a:cxn ang="0">
                  <a:pos x="T6" y="T7"/>
                </a:cxn>
                <a:cxn ang="0">
                  <a:pos x="T8" y="T9"/>
                </a:cxn>
                <a:cxn ang="0">
                  <a:pos x="T10" y="T11"/>
                </a:cxn>
                <a:cxn ang="0">
                  <a:pos x="T12" y="T13"/>
                </a:cxn>
              </a:cxnLst>
              <a:rect l="0" t="0" r="r" b="b"/>
              <a:pathLst>
                <a:path w="863" h="402">
                  <a:moveTo>
                    <a:pt x="862" y="132"/>
                  </a:moveTo>
                  <a:lnTo>
                    <a:pt x="862" y="132"/>
                  </a:lnTo>
                  <a:cubicBezTo>
                    <a:pt x="576" y="211"/>
                    <a:pt x="301" y="302"/>
                    <a:pt x="38" y="401"/>
                  </a:cubicBezTo>
                  <a:lnTo>
                    <a:pt x="0" y="277"/>
                  </a:lnTo>
                  <a:lnTo>
                    <a:pt x="0" y="277"/>
                  </a:lnTo>
                  <a:cubicBezTo>
                    <a:pt x="265" y="176"/>
                    <a:pt x="542" y="84"/>
                    <a:pt x="831" y="0"/>
                  </a:cubicBezTo>
                  <a:lnTo>
                    <a:pt x="862" y="132"/>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3" name="Freeform 6">
              <a:extLst>
                <a:ext uri="{FF2B5EF4-FFF2-40B4-BE49-F238E27FC236}">
                  <a16:creationId xmlns:a16="http://schemas.microsoft.com/office/drawing/2014/main" id="{51501FC6-EFFC-4468-81F5-4209859CB85D}"/>
                </a:ext>
              </a:extLst>
            </p:cNvPr>
            <p:cNvSpPr>
              <a:spLocks noChangeArrowheads="1"/>
            </p:cNvSpPr>
            <p:nvPr/>
          </p:nvSpPr>
          <p:spPr bwMode="auto">
            <a:xfrm>
              <a:off x="2268147" y="10008971"/>
              <a:ext cx="1268628" cy="384432"/>
            </a:xfrm>
            <a:custGeom>
              <a:avLst/>
              <a:gdLst>
                <a:gd name="T0" fmla="*/ 1019 w 1020"/>
                <a:gd name="T1" fmla="*/ 146 h 307"/>
                <a:gd name="T2" fmla="*/ 1019 w 1020"/>
                <a:gd name="T3" fmla="*/ 146 h 307"/>
                <a:gd name="T4" fmla="*/ 26 w 1020"/>
                <a:gd name="T5" fmla="*/ 306 h 307"/>
                <a:gd name="T6" fmla="*/ 0 w 1020"/>
                <a:gd name="T7" fmla="*/ 169 h 307"/>
                <a:gd name="T8" fmla="*/ 0 w 1020"/>
                <a:gd name="T9" fmla="*/ 169 h 307"/>
                <a:gd name="T10" fmla="*/ 1008 w 1020"/>
                <a:gd name="T11" fmla="*/ 0 h 307"/>
                <a:gd name="T12" fmla="*/ 1019 w 1020"/>
                <a:gd name="T13" fmla="*/ 146 h 307"/>
              </a:gdLst>
              <a:ahLst/>
              <a:cxnLst>
                <a:cxn ang="0">
                  <a:pos x="T0" y="T1"/>
                </a:cxn>
                <a:cxn ang="0">
                  <a:pos x="T2" y="T3"/>
                </a:cxn>
                <a:cxn ang="0">
                  <a:pos x="T4" y="T5"/>
                </a:cxn>
                <a:cxn ang="0">
                  <a:pos x="T6" y="T7"/>
                </a:cxn>
                <a:cxn ang="0">
                  <a:pos x="T8" y="T9"/>
                </a:cxn>
                <a:cxn ang="0">
                  <a:pos x="T10" y="T11"/>
                </a:cxn>
                <a:cxn ang="0">
                  <a:pos x="T12" y="T13"/>
                </a:cxn>
              </a:cxnLst>
              <a:rect l="0" t="0" r="r" b="b"/>
              <a:pathLst>
                <a:path w="1020" h="307">
                  <a:moveTo>
                    <a:pt x="1019" y="146"/>
                  </a:moveTo>
                  <a:lnTo>
                    <a:pt x="1019" y="146"/>
                  </a:lnTo>
                  <a:cubicBezTo>
                    <a:pt x="675" y="182"/>
                    <a:pt x="343" y="237"/>
                    <a:pt x="26" y="306"/>
                  </a:cubicBezTo>
                  <a:lnTo>
                    <a:pt x="0" y="169"/>
                  </a:lnTo>
                  <a:lnTo>
                    <a:pt x="0" y="169"/>
                  </a:lnTo>
                  <a:cubicBezTo>
                    <a:pt x="321" y="96"/>
                    <a:pt x="657" y="38"/>
                    <a:pt x="1008" y="0"/>
                  </a:cubicBezTo>
                  <a:lnTo>
                    <a:pt x="1019" y="146"/>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4" name="Freeform 7">
              <a:extLst>
                <a:ext uri="{FF2B5EF4-FFF2-40B4-BE49-F238E27FC236}">
                  <a16:creationId xmlns:a16="http://schemas.microsoft.com/office/drawing/2014/main" id="{95A08269-2642-4712-B193-1B160E178D49}"/>
                </a:ext>
              </a:extLst>
            </p:cNvPr>
            <p:cNvSpPr>
              <a:spLocks noChangeArrowheads="1"/>
            </p:cNvSpPr>
            <p:nvPr/>
          </p:nvSpPr>
          <p:spPr bwMode="auto">
            <a:xfrm>
              <a:off x="4355065" y="9926594"/>
              <a:ext cx="1510271" cy="258117"/>
            </a:xfrm>
            <a:custGeom>
              <a:avLst/>
              <a:gdLst>
                <a:gd name="T0" fmla="*/ 1186 w 1212"/>
                <a:gd name="T1" fmla="*/ 206 h 207"/>
                <a:gd name="T2" fmla="*/ 1186 w 1212"/>
                <a:gd name="T3" fmla="*/ 206 h 207"/>
                <a:gd name="T4" fmla="*/ 0 w 1212"/>
                <a:gd name="T5" fmla="*/ 168 h 207"/>
                <a:gd name="T6" fmla="*/ 0 w 1212"/>
                <a:gd name="T7" fmla="*/ 15 h 207"/>
                <a:gd name="T8" fmla="*/ 0 w 1212"/>
                <a:gd name="T9" fmla="*/ 15 h 207"/>
                <a:gd name="T10" fmla="*/ 1211 w 1212"/>
                <a:gd name="T11" fmla="*/ 45 h 207"/>
                <a:gd name="T12" fmla="*/ 1186 w 1212"/>
                <a:gd name="T13" fmla="*/ 206 h 207"/>
              </a:gdLst>
              <a:ahLst/>
              <a:cxnLst>
                <a:cxn ang="0">
                  <a:pos x="T0" y="T1"/>
                </a:cxn>
                <a:cxn ang="0">
                  <a:pos x="T2" y="T3"/>
                </a:cxn>
                <a:cxn ang="0">
                  <a:pos x="T4" y="T5"/>
                </a:cxn>
                <a:cxn ang="0">
                  <a:pos x="T6" y="T7"/>
                </a:cxn>
                <a:cxn ang="0">
                  <a:pos x="T8" y="T9"/>
                </a:cxn>
                <a:cxn ang="0">
                  <a:pos x="T10" y="T11"/>
                </a:cxn>
                <a:cxn ang="0">
                  <a:pos x="T12" y="T13"/>
                </a:cxn>
              </a:cxnLst>
              <a:rect l="0" t="0" r="r" b="b"/>
              <a:pathLst>
                <a:path w="1212" h="207">
                  <a:moveTo>
                    <a:pt x="1186" y="206"/>
                  </a:moveTo>
                  <a:lnTo>
                    <a:pt x="1186" y="206"/>
                  </a:lnTo>
                  <a:cubicBezTo>
                    <a:pt x="778" y="167"/>
                    <a:pt x="381" y="156"/>
                    <a:pt x="0" y="168"/>
                  </a:cubicBezTo>
                  <a:lnTo>
                    <a:pt x="0" y="15"/>
                  </a:lnTo>
                  <a:lnTo>
                    <a:pt x="0" y="15"/>
                  </a:lnTo>
                  <a:cubicBezTo>
                    <a:pt x="389" y="0"/>
                    <a:pt x="794" y="7"/>
                    <a:pt x="1211" y="45"/>
                  </a:cubicBezTo>
                  <a:lnTo>
                    <a:pt x="1186" y="206"/>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5" name="Freeform 8">
              <a:extLst>
                <a:ext uri="{FF2B5EF4-FFF2-40B4-BE49-F238E27FC236}">
                  <a16:creationId xmlns:a16="http://schemas.microsoft.com/office/drawing/2014/main" id="{90C8F6CA-DA4B-4038-8B1D-26EF3D3AA187}"/>
                </a:ext>
              </a:extLst>
            </p:cNvPr>
            <p:cNvSpPr>
              <a:spLocks noChangeArrowheads="1"/>
            </p:cNvSpPr>
            <p:nvPr/>
          </p:nvSpPr>
          <p:spPr bwMode="auto">
            <a:xfrm>
              <a:off x="6782480" y="10113318"/>
              <a:ext cx="1795849" cy="648043"/>
            </a:xfrm>
            <a:custGeom>
              <a:avLst/>
              <a:gdLst>
                <a:gd name="T0" fmla="*/ 1354 w 1443"/>
                <a:gd name="T1" fmla="*/ 518 h 519"/>
                <a:gd name="T2" fmla="*/ 1354 w 1443"/>
                <a:gd name="T3" fmla="*/ 518 h 519"/>
                <a:gd name="T4" fmla="*/ 0 w 1443"/>
                <a:gd name="T5" fmla="*/ 164 h 519"/>
                <a:gd name="T6" fmla="*/ 46 w 1443"/>
                <a:gd name="T7" fmla="*/ 0 h 519"/>
                <a:gd name="T8" fmla="*/ 46 w 1443"/>
                <a:gd name="T9" fmla="*/ 0 h 519"/>
                <a:gd name="T10" fmla="*/ 1442 w 1443"/>
                <a:gd name="T11" fmla="*/ 354 h 519"/>
                <a:gd name="T12" fmla="*/ 1354 w 1443"/>
                <a:gd name="T13" fmla="*/ 518 h 519"/>
              </a:gdLst>
              <a:ahLst/>
              <a:cxnLst>
                <a:cxn ang="0">
                  <a:pos x="T0" y="T1"/>
                </a:cxn>
                <a:cxn ang="0">
                  <a:pos x="T2" y="T3"/>
                </a:cxn>
                <a:cxn ang="0">
                  <a:pos x="T4" y="T5"/>
                </a:cxn>
                <a:cxn ang="0">
                  <a:pos x="T6" y="T7"/>
                </a:cxn>
                <a:cxn ang="0">
                  <a:pos x="T8" y="T9"/>
                </a:cxn>
                <a:cxn ang="0">
                  <a:pos x="T10" y="T11"/>
                </a:cxn>
                <a:cxn ang="0">
                  <a:pos x="T12" y="T13"/>
                </a:cxn>
              </a:cxnLst>
              <a:rect l="0" t="0" r="r" b="b"/>
              <a:pathLst>
                <a:path w="1443" h="519">
                  <a:moveTo>
                    <a:pt x="1354" y="518"/>
                  </a:moveTo>
                  <a:lnTo>
                    <a:pt x="1354" y="518"/>
                  </a:lnTo>
                  <a:cubicBezTo>
                    <a:pt x="900" y="361"/>
                    <a:pt x="445" y="245"/>
                    <a:pt x="0" y="164"/>
                  </a:cubicBezTo>
                  <a:lnTo>
                    <a:pt x="46" y="0"/>
                  </a:lnTo>
                  <a:lnTo>
                    <a:pt x="46" y="0"/>
                  </a:lnTo>
                  <a:cubicBezTo>
                    <a:pt x="504" y="80"/>
                    <a:pt x="973" y="197"/>
                    <a:pt x="1442" y="354"/>
                  </a:cubicBezTo>
                  <a:lnTo>
                    <a:pt x="1354" y="518"/>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6" name="Freeform 9">
              <a:extLst>
                <a:ext uri="{FF2B5EF4-FFF2-40B4-BE49-F238E27FC236}">
                  <a16:creationId xmlns:a16="http://schemas.microsoft.com/office/drawing/2014/main" id="{ECF4D01F-FD7A-4F41-9278-B5CC8C0AE2F8}"/>
                </a:ext>
              </a:extLst>
            </p:cNvPr>
            <p:cNvSpPr>
              <a:spLocks noChangeArrowheads="1"/>
            </p:cNvSpPr>
            <p:nvPr/>
          </p:nvSpPr>
          <p:spPr bwMode="auto">
            <a:xfrm>
              <a:off x="9533918" y="10959070"/>
              <a:ext cx="2125359" cy="911654"/>
            </a:xfrm>
            <a:custGeom>
              <a:avLst/>
              <a:gdLst>
                <a:gd name="T0" fmla="*/ 1622 w 1707"/>
                <a:gd name="T1" fmla="*/ 730 h 731"/>
                <a:gd name="T2" fmla="*/ 1622 w 1707"/>
                <a:gd name="T3" fmla="*/ 730 h 731"/>
                <a:gd name="T4" fmla="*/ 0 w 1707"/>
                <a:gd name="T5" fmla="*/ 164 h 731"/>
                <a:gd name="T6" fmla="*/ 107 w 1707"/>
                <a:gd name="T7" fmla="*/ 0 h 731"/>
                <a:gd name="T8" fmla="*/ 107 w 1707"/>
                <a:gd name="T9" fmla="*/ 0 h 731"/>
                <a:gd name="T10" fmla="*/ 1706 w 1707"/>
                <a:gd name="T11" fmla="*/ 545 h 731"/>
                <a:gd name="T12" fmla="*/ 1622 w 1707"/>
                <a:gd name="T13" fmla="*/ 730 h 731"/>
              </a:gdLst>
              <a:ahLst/>
              <a:cxnLst>
                <a:cxn ang="0">
                  <a:pos x="T0" y="T1"/>
                </a:cxn>
                <a:cxn ang="0">
                  <a:pos x="T2" y="T3"/>
                </a:cxn>
                <a:cxn ang="0">
                  <a:pos x="T4" y="T5"/>
                </a:cxn>
                <a:cxn ang="0">
                  <a:pos x="T6" y="T7"/>
                </a:cxn>
                <a:cxn ang="0">
                  <a:pos x="T8" y="T9"/>
                </a:cxn>
                <a:cxn ang="0">
                  <a:pos x="T10" y="T11"/>
                </a:cxn>
                <a:cxn ang="0">
                  <a:pos x="T12" y="T13"/>
                </a:cxn>
              </a:cxnLst>
              <a:rect l="0" t="0" r="r" b="b"/>
              <a:pathLst>
                <a:path w="1707" h="731">
                  <a:moveTo>
                    <a:pt x="1622" y="730"/>
                  </a:moveTo>
                  <a:lnTo>
                    <a:pt x="1622" y="730"/>
                  </a:lnTo>
                  <a:cubicBezTo>
                    <a:pt x="1030" y="573"/>
                    <a:pt x="500" y="362"/>
                    <a:pt x="0" y="164"/>
                  </a:cubicBezTo>
                  <a:lnTo>
                    <a:pt x="107" y="0"/>
                  </a:lnTo>
                  <a:lnTo>
                    <a:pt x="107" y="0"/>
                  </a:lnTo>
                  <a:cubicBezTo>
                    <a:pt x="611" y="197"/>
                    <a:pt x="1133" y="399"/>
                    <a:pt x="1706" y="545"/>
                  </a:cubicBezTo>
                  <a:lnTo>
                    <a:pt x="1622" y="730"/>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7" name="Freeform 10">
              <a:extLst>
                <a:ext uri="{FF2B5EF4-FFF2-40B4-BE49-F238E27FC236}">
                  <a16:creationId xmlns:a16="http://schemas.microsoft.com/office/drawing/2014/main" id="{9CC4B77A-B7B4-465A-9FFF-CBCA047822C1}"/>
                </a:ext>
              </a:extLst>
            </p:cNvPr>
            <p:cNvSpPr>
              <a:spLocks noChangeArrowheads="1"/>
            </p:cNvSpPr>
            <p:nvPr/>
          </p:nvSpPr>
          <p:spPr bwMode="auto">
            <a:xfrm>
              <a:off x="12993808" y="11920149"/>
              <a:ext cx="2784386" cy="466813"/>
            </a:xfrm>
            <a:custGeom>
              <a:avLst/>
              <a:gdLst>
                <a:gd name="T0" fmla="*/ 2233 w 2234"/>
                <a:gd name="T1" fmla="*/ 376 h 377"/>
                <a:gd name="T2" fmla="*/ 2233 w 2234"/>
                <a:gd name="T3" fmla="*/ 376 h 377"/>
                <a:gd name="T4" fmla="*/ 1070 w 2234"/>
                <a:gd name="T5" fmla="*/ 325 h 377"/>
                <a:gd name="T6" fmla="*/ 930 w 2234"/>
                <a:gd name="T7" fmla="*/ 315 h 377"/>
                <a:gd name="T8" fmla="*/ 930 w 2234"/>
                <a:gd name="T9" fmla="*/ 315 h 377"/>
                <a:gd name="T10" fmla="*/ 794 w 2234"/>
                <a:gd name="T11" fmla="*/ 301 h 377"/>
                <a:gd name="T12" fmla="*/ 523 w 2234"/>
                <a:gd name="T13" fmla="*/ 273 h 377"/>
                <a:gd name="T14" fmla="*/ 523 w 2234"/>
                <a:gd name="T15" fmla="*/ 273 h 377"/>
                <a:gd name="T16" fmla="*/ 0 w 2234"/>
                <a:gd name="T17" fmla="*/ 200 h 377"/>
                <a:gd name="T18" fmla="*/ 51 w 2234"/>
                <a:gd name="T19" fmla="*/ 0 h 377"/>
                <a:gd name="T20" fmla="*/ 51 w 2234"/>
                <a:gd name="T21" fmla="*/ 0 h 377"/>
                <a:gd name="T22" fmla="*/ 558 w 2234"/>
                <a:gd name="T23" fmla="*/ 67 h 377"/>
                <a:gd name="T24" fmla="*/ 820 w 2234"/>
                <a:gd name="T25" fmla="*/ 92 h 377"/>
                <a:gd name="T26" fmla="*/ 820 w 2234"/>
                <a:gd name="T27" fmla="*/ 92 h 377"/>
                <a:gd name="T28" fmla="*/ 954 w 2234"/>
                <a:gd name="T29" fmla="*/ 105 h 377"/>
                <a:gd name="T30" fmla="*/ 1088 w 2234"/>
                <a:gd name="T31" fmla="*/ 114 h 377"/>
                <a:gd name="T32" fmla="*/ 1088 w 2234"/>
                <a:gd name="T33" fmla="*/ 114 h 377"/>
                <a:gd name="T34" fmla="*/ 2217 w 2234"/>
                <a:gd name="T35" fmla="*/ 154 h 377"/>
                <a:gd name="T36" fmla="*/ 2233 w 2234"/>
                <a:gd name="T37" fmla="*/ 37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4" h="377">
                  <a:moveTo>
                    <a:pt x="2233" y="376"/>
                  </a:moveTo>
                  <a:lnTo>
                    <a:pt x="2233" y="376"/>
                  </a:lnTo>
                  <a:cubicBezTo>
                    <a:pt x="1835" y="371"/>
                    <a:pt x="1447" y="358"/>
                    <a:pt x="1070" y="325"/>
                  </a:cubicBezTo>
                  <a:lnTo>
                    <a:pt x="930" y="315"/>
                  </a:lnTo>
                  <a:lnTo>
                    <a:pt x="930" y="315"/>
                  </a:lnTo>
                  <a:cubicBezTo>
                    <a:pt x="885" y="311"/>
                    <a:pt x="839" y="305"/>
                    <a:pt x="794" y="301"/>
                  </a:cubicBezTo>
                  <a:lnTo>
                    <a:pt x="523" y="273"/>
                  </a:lnTo>
                  <a:lnTo>
                    <a:pt x="523" y="273"/>
                  </a:lnTo>
                  <a:cubicBezTo>
                    <a:pt x="346" y="249"/>
                    <a:pt x="171" y="230"/>
                    <a:pt x="0" y="200"/>
                  </a:cubicBezTo>
                  <a:lnTo>
                    <a:pt x="51" y="0"/>
                  </a:lnTo>
                  <a:lnTo>
                    <a:pt x="51" y="0"/>
                  </a:lnTo>
                  <a:cubicBezTo>
                    <a:pt x="217" y="27"/>
                    <a:pt x="386" y="45"/>
                    <a:pt x="558" y="67"/>
                  </a:cubicBezTo>
                  <a:lnTo>
                    <a:pt x="820" y="92"/>
                  </a:lnTo>
                  <a:lnTo>
                    <a:pt x="820" y="92"/>
                  </a:lnTo>
                  <a:cubicBezTo>
                    <a:pt x="865" y="96"/>
                    <a:pt x="909" y="101"/>
                    <a:pt x="954" y="105"/>
                  </a:cubicBezTo>
                  <a:lnTo>
                    <a:pt x="1088" y="114"/>
                  </a:lnTo>
                  <a:lnTo>
                    <a:pt x="1088" y="114"/>
                  </a:lnTo>
                  <a:cubicBezTo>
                    <a:pt x="1454" y="142"/>
                    <a:pt x="1831" y="153"/>
                    <a:pt x="2217" y="154"/>
                  </a:cubicBezTo>
                  <a:lnTo>
                    <a:pt x="2233" y="376"/>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8" name="Freeform 11">
              <a:extLst>
                <a:ext uri="{FF2B5EF4-FFF2-40B4-BE49-F238E27FC236}">
                  <a16:creationId xmlns:a16="http://schemas.microsoft.com/office/drawing/2014/main" id="{1EBF1F4C-B7CD-43FD-B35A-E0528534CA29}"/>
                </a:ext>
              </a:extLst>
            </p:cNvPr>
            <p:cNvSpPr>
              <a:spLocks noChangeArrowheads="1"/>
            </p:cNvSpPr>
            <p:nvPr/>
          </p:nvSpPr>
          <p:spPr bwMode="auto">
            <a:xfrm>
              <a:off x="17585027" y="11557684"/>
              <a:ext cx="3575218" cy="768865"/>
            </a:xfrm>
            <a:custGeom>
              <a:avLst/>
              <a:gdLst>
                <a:gd name="T0" fmla="*/ 2870 w 2871"/>
                <a:gd name="T1" fmla="*/ 239 h 619"/>
                <a:gd name="T2" fmla="*/ 2685 w 2871"/>
                <a:gd name="T3" fmla="*/ 276 h 619"/>
                <a:gd name="T4" fmla="*/ 2685 w 2871"/>
                <a:gd name="T5" fmla="*/ 276 h 619"/>
                <a:gd name="T6" fmla="*/ 2501 w 2871"/>
                <a:gd name="T7" fmla="*/ 309 h 619"/>
                <a:gd name="T8" fmla="*/ 2138 w 2871"/>
                <a:gd name="T9" fmla="*/ 372 h 619"/>
                <a:gd name="T10" fmla="*/ 2138 w 2871"/>
                <a:gd name="T11" fmla="*/ 372 h 619"/>
                <a:gd name="T12" fmla="*/ 1426 w 2871"/>
                <a:gd name="T13" fmla="*/ 477 h 619"/>
                <a:gd name="T14" fmla="*/ 1426 w 2871"/>
                <a:gd name="T15" fmla="*/ 477 h 619"/>
                <a:gd name="T16" fmla="*/ 735 w 2871"/>
                <a:gd name="T17" fmla="*/ 560 h 619"/>
                <a:gd name="T18" fmla="*/ 735 w 2871"/>
                <a:gd name="T19" fmla="*/ 560 h 619"/>
                <a:gd name="T20" fmla="*/ 396 w 2871"/>
                <a:gd name="T21" fmla="*/ 592 h 619"/>
                <a:gd name="T22" fmla="*/ 230 w 2871"/>
                <a:gd name="T23" fmla="*/ 606 h 619"/>
                <a:gd name="T24" fmla="*/ 230 w 2871"/>
                <a:gd name="T25" fmla="*/ 606 h 619"/>
                <a:gd name="T26" fmla="*/ 65 w 2871"/>
                <a:gd name="T27" fmla="*/ 618 h 619"/>
                <a:gd name="T28" fmla="*/ 0 w 2871"/>
                <a:gd name="T29" fmla="*/ 387 h 619"/>
                <a:gd name="T30" fmla="*/ 0 w 2871"/>
                <a:gd name="T31" fmla="*/ 387 h 619"/>
                <a:gd name="T32" fmla="*/ 160 w 2871"/>
                <a:gd name="T33" fmla="*/ 374 h 619"/>
                <a:gd name="T34" fmla="*/ 321 w 2871"/>
                <a:gd name="T35" fmla="*/ 358 h 619"/>
                <a:gd name="T36" fmla="*/ 321 w 2871"/>
                <a:gd name="T37" fmla="*/ 358 h 619"/>
                <a:gd name="T38" fmla="*/ 648 w 2871"/>
                <a:gd name="T39" fmla="*/ 326 h 619"/>
                <a:gd name="T40" fmla="*/ 648 w 2871"/>
                <a:gd name="T41" fmla="*/ 326 h 619"/>
                <a:gd name="T42" fmla="*/ 1315 w 2871"/>
                <a:gd name="T43" fmla="*/ 241 h 619"/>
                <a:gd name="T44" fmla="*/ 1315 w 2871"/>
                <a:gd name="T45" fmla="*/ 241 h 619"/>
                <a:gd name="T46" fmla="*/ 2003 w 2871"/>
                <a:gd name="T47" fmla="*/ 134 h 619"/>
                <a:gd name="T48" fmla="*/ 2354 w 2871"/>
                <a:gd name="T49" fmla="*/ 70 h 619"/>
                <a:gd name="T50" fmla="*/ 2354 w 2871"/>
                <a:gd name="T51" fmla="*/ 70 h 619"/>
                <a:gd name="T52" fmla="*/ 2531 w 2871"/>
                <a:gd name="T53" fmla="*/ 37 h 619"/>
                <a:gd name="T54" fmla="*/ 2709 w 2871"/>
                <a:gd name="T55" fmla="*/ 0 h 619"/>
                <a:gd name="T56" fmla="*/ 2870 w 2871"/>
                <a:gd name="T57" fmla="*/ 23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1" h="619">
                  <a:moveTo>
                    <a:pt x="2870" y="239"/>
                  </a:moveTo>
                  <a:lnTo>
                    <a:pt x="2685" y="276"/>
                  </a:lnTo>
                  <a:lnTo>
                    <a:pt x="2685" y="276"/>
                  </a:lnTo>
                  <a:cubicBezTo>
                    <a:pt x="2624" y="287"/>
                    <a:pt x="2562" y="297"/>
                    <a:pt x="2501" y="309"/>
                  </a:cubicBezTo>
                  <a:lnTo>
                    <a:pt x="2138" y="372"/>
                  </a:lnTo>
                  <a:lnTo>
                    <a:pt x="2138" y="372"/>
                  </a:lnTo>
                  <a:cubicBezTo>
                    <a:pt x="1898" y="408"/>
                    <a:pt x="1663" y="448"/>
                    <a:pt x="1426" y="477"/>
                  </a:cubicBezTo>
                  <a:lnTo>
                    <a:pt x="1426" y="477"/>
                  </a:lnTo>
                  <a:cubicBezTo>
                    <a:pt x="1194" y="510"/>
                    <a:pt x="963" y="535"/>
                    <a:pt x="735" y="560"/>
                  </a:cubicBezTo>
                  <a:lnTo>
                    <a:pt x="735" y="560"/>
                  </a:lnTo>
                  <a:cubicBezTo>
                    <a:pt x="622" y="572"/>
                    <a:pt x="509" y="581"/>
                    <a:pt x="396" y="592"/>
                  </a:cubicBezTo>
                  <a:lnTo>
                    <a:pt x="230" y="606"/>
                  </a:lnTo>
                  <a:lnTo>
                    <a:pt x="230" y="606"/>
                  </a:lnTo>
                  <a:cubicBezTo>
                    <a:pt x="175" y="611"/>
                    <a:pt x="119" y="614"/>
                    <a:pt x="65" y="618"/>
                  </a:cubicBezTo>
                  <a:lnTo>
                    <a:pt x="0" y="387"/>
                  </a:lnTo>
                  <a:lnTo>
                    <a:pt x="0" y="387"/>
                  </a:lnTo>
                  <a:cubicBezTo>
                    <a:pt x="53" y="383"/>
                    <a:pt x="107" y="379"/>
                    <a:pt x="160" y="374"/>
                  </a:cubicBezTo>
                  <a:lnTo>
                    <a:pt x="321" y="358"/>
                  </a:lnTo>
                  <a:lnTo>
                    <a:pt x="321" y="358"/>
                  </a:lnTo>
                  <a:cubicBezTo>
                    <a:pt x="429" y="348"/>
                    <a:pt x="539" y="338"/>
                    <a:pt x="648" y="326"/>
                  </a:cubicBezTo>
                  <a:lnTo>
                    <a:pt x="648" y="326"/>
                  </a:lnTo>
                  <a:cubicBezTo>
                    <a:pt x="868" y="300"/>
                    <a:pt x="1092" y="275"/>
                    <a:pt x="1315" y="241"/>
                  </a:cubicBezTo>
                  <a:lnTo>
                    <a:pt x="1315" y="241"/>
                  </a:lnTo>
                  <a:cubicBezTo>
                    <a:pt x="1544" y="211"/>
                    <a:pt x="1771" y="171"/>
                    <a:pt x="2003" y="134"/>
                  </a:cubicBezTo>
                  <a:lnTo>
                    <a:pt x="2354" y="70"/>
                  </a:lnTo>
                  <a:lnTo>
                    <a:pt x="2354" y="70"/>
                  </a:lnTo>
                  <a:cubicBezTo>
                    <a:pt x="2413" y="59"/>
                    <a:pt x="2472" y="49"/>
                    <a:pt x="2531" y="37"/>
                  </a:cubicBezTo>
                  <a:lnTo>
                    <a:pt x="2709" y="0"/>
                  </a:lnTo>
                  <a:lnTo>
                    <a:pt x="2870" y="239"/>
                  </a:ln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sp>
          <p:nvSpPr>
            <p:cNvPr id="19" name="Freeform 12">
              <a:extLst>
                <a:ext uri="{FF2B5EF4-FFF2-40B4-BE49-F238E27FC236}">
                  <a16:creationId xmlns:a16="http://schemas.microsoft.com/office/drawing/2014/main" id="{73D0E8BD-A93F-4494-BA7E-90759AC26C65}"/>
                </a:ext>
              </a:extLst>
            </p:cNvPr>
            <p:cNvSpPr>
              <a:spLocks noChangeArrowheads="1"/>
            </p:cNvSpPr>
            <p:nvPr/>
          </p:nvSpPr>
          <p:spPr bwMode="auto">
            <a:xfrm>
              <a:off x="23159293" y="10678982"/>
              <a:ext cx="1224693" cy="653537"/>
            </a:xfrm>
            <a:custGeom>
              <a:avLst/>
              <a:gdLst>
                <a:gd name="T0" fmla="*/ 981 w 982"/>
                <a:gd name="T1" fmla="*/ 0 h 525"/>
                <a:gd name="T2" fmla="*/ 981 w 982"/>
                <a:gd name="T3" fmla="*/ 314 h 525"/>
                <a:gd name="T4" fmla="*/ 981 w 982"/>
                <a:gd name="T5" fmla="*/ 314 h 525"/>
                <a:gd name="T6" fmla="*/ 226 w 982"/>
                <a:gd name="T7" fmla="*/ 524 h 525"/>
                <a:gd name="T8" fmla="*/ 0 w 982"/>
                <a:gd name="T9" fmla="*/ 286 h 525"/>
                <a:gd name="T10" fmla="*/ 0 w 982"/>
                <a:gd name="T11" fmla="*/ 286 h 525"/>
                <a:gd name="T12" fmla="*/ 981 w 982"/>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982" h="525">
                  <a:moveTo>
                    <a:pt x="981" y="0"/>
                  </a:moveTo>
                  <a:lnTo>
                    <a:pt x="981" y="314"/>
                  </a:lnTo>
                  <a:lnTo>
                    <a:pt x="981" y="314"/>
                  </a:lnTo>
                  <a:cubicBezTo>
                    <a:pt x="728" y="388"/>
                    <a:pt x="477" y="458"/>
                    <a:pt x="226" y="524"/>
                  </a:cubicBezTo>
                  <a:lnTo>
                    <a:pt x="0" y="286"/>
                  </a:lnTo>
                  <a:lnTo>
                    <a:pt x="0" y="286"/>
                  </a:lnTo>
                  <a:cubicBezTo>
                    <a:pt x="325" y="197"/>
                    <a:pt x="653" y="102"/>
                    <a:pt x="981" y="0"/>
                  </a:cubicBezTo>
                </a:path>
              </a:pathLst>
            </a:custGeom>
            <a:solidFill>
              <a:schemeClr val="bg1"/>
            </a:solidFill>
            <a:ln>
              <a:noFill/>
            </a:ln>
            <a:effectLst/>
          </p:spPr>
          <p:txBody>
            <a:bodyPr wrap="none" anchor="ctr"/>
            <a:lstStyle/>
            <a:p>
              <a:endParaRPr lang="en-US" sz="657" dirty="0">
                <a:latin typeface="Lato Light" panose="020F0502020204030203" pitchFamily="34" charset="0"/>
              </a:endParaRPr>
            </a:p>
          </p:txBody>
        </p:sp>
      </p:grpSp>
      <p:grpSp>
        <p:nvGrpSpPr>
          <p:cNvPr id="20" name="Group 19">
            <a:extLst>
              <a:ext uri="{FF2B5EF4-FFF2-40B4-BE49-F238E27FC236}">
                <a16:creationId xmlns:a16="http://schemas.microsoft.com/office/drawing/2014/main" id="{50AA9AB8-003F-46FD-A926-939AA2777C21}"/>
              </a:ext>
            </a:extLst>
          </p:cNvPr>
          <p:cNvGrpSpPr/>
          <p:nvPr/>
        </p:nvGrpSpPr>
        <p:grpSpPr>
          <a:xfrm>
            <a:off x="1747254" y="3115560"/>
            <a:ext cx="1061260" cy="1061260"/>
            <a:chOff x="6203917" y="6068451"/>
            <a:chExt cx="2527366" cy="2527366"/>
          </a:xfrm>
        </p:grpSpPr>
        <p:sp>
          <p:nvSpPr>
            <p:cNvPr id="21" name="Teardrop 20">
              <a:extLst>
                <a:ext uri="{FF2B5EF4-FFF2-40B4-BE49-F238E27FC236}">
                  <a16:creationId xmlns:a16="http://schemas.microsoft.com/office/drawing/2014/main" id="{250E32B0-7298-411D-AE6C-613391FA9097}"/>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22" name="Oval 21">
              <a:extLst>
                <a:ext uri="{FF2B5EF4-FFF2-40B4-BE49-F238E27FC236}">
                  <a16:creationId xmlns:a16="http://schemas.microsoft.com/office/drawing/2014/main" id="{6DD3B561-74C0-4B87-B84D-9BA99D76A69C}"/>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3" name="Group 22">
            <a:extLst>
              <a:ext uri="{FF2B5EF4-FFF2-40B4-BE49-F238E27FC236}">
                <a16:creationId xmlns:a16="http://schemas.microsoft.com/office/drawing/2014/main" id="{69A0C573-FDC2-4B5A-86D6-CF278177A6F6}"/>
              </a:ext>
            </a:extLst>
          </p:cNvPr>
          <p:cNvGrpSpPr/>
          <p:nvPr/>
        </p:nvGrpSpPr>
        <p:grpSpPr>
          <a:xfrm>
            <a:off x="8796083" y="3722789"/>
            <a:ext cx="1061260" cy="1061260"/>
            <a:chOff x="6203917" y="6068451"/>
            <a:chExt cx="2527366" cy="2527366"/>
          </a:xfrm>
        </p:grpSpPr>
        <p:sp>
          <p:nvSpPr>
            <p:cNvPr id="24" name="Teardrop 23">
              <a:extLst>
                <a:ext uri="{FF2B5EF4-FFF2-40B4-BE49-F238E27FC236}">
                  <a16:creationId xmlns:a16="http://schemas.microsoft.com/office/drawing/2014/main" id="{5C053115-D973-4A95-99B0-5F52F59FB66D}"/>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25" name="Oval 24">
              <a:extLst>
                <a:ext uri="{FF2B5EF4-FFF2-40B4-BE49-F238E27FC236}">
                  <a16:creationId xmlns:a16="http://schemas.microsoft.com/office/drawing/2014/main" id="{88B7EECA-5088-4C85-88BF-B566B7AB5804}"/>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6" name="Group 25">
            <a:extLst>
              <a:ext uri="{FF2B5EF4-FFF2-40B4-BE49-F238E27FC236}">
                <a16:creationId xmlns:a16="http://schemas.microsoft.com/office/drawing/2014/main" id="{B07146D7-469F-470A-851B-5DB8763A4F9F}"/>
              </a:ext>
            </a:extLst>
          </p:cNvPr>
          <p:cNvGrpSpPr/>
          <p:nvPr/>
        </p:nvGrpSpPr>
        <p:grpSpPr>
          <a:xfrm>
            <a:off x="6446473" y="3951516"/>
            <a:ext cx="1061260" cy="1061260"/>
            <a:chOff x="6203917" y="6068451"/>
            <a:chExt cx="2527366" cy="2527366"/>
          </a:xfrm>
        </p:grpSpPr>
        <p:sp>
          <p:nvSpPr>
            <p:cNvPr id="27" name="Teardrop 26">
              <a:extLst>
                <a:ext uri="{FF2B5EF4-FFF2-40B4-BE49-F238E27FC236}">
                  <a16:creationId xmlns:a16="http://schemas.microsoft.com/office/drawing/2014/main" id="{C7A25B49-1AC4-4FE6-9D36-B35CE4B056F1}"/>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28" name="Oval 27">
              <a:extLst>
                <a:ext uri="{FF2B5EF4-FFF2-40B4-BE49-F238E27FC236}">
                  <a16:creationId xmlns:a16="http://schemas.microsoft.com/office/drawing/2014/main" id="{67408B7D-FCB9-43D6-9399-E5471B01BD18}"/>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9" name="Group 28">
            <a:extLst>
              <a:ext uri="{FF2B5EF4-FFF2-40B4-BE49-F238E27FC236}">
                <a16:creationId xmlns:a16="http://schemas.microsoft.com/office/drawing/2014/main" id="{275B76AA-53E3-45BE-8000-EE2C82F9EDF3}"/>
              </a:ext>
            </a:extLst>
          </p:cNvPr>
          <p:cNvGrpSpPr/>
          <p:nvPr/>
        </p:nvGrpSpPr>
        <p:grpSpPr>
          <a:xfrm>
            <a:off x="4096864" y="3560864"/>
            <a:ext cx="1061260" cy="1061260"/>
            <a:chOff x="6203917" y="6068451"/>
            <a:chExt cx="2527366" cy="2527366"/>
          </a:xfrm>
        </p:grpSpPr>
        <p:sp>
          <p:nvSpPr>
            <p:cNvPr id="30" name="Teardrop 29">
              <a:extLst>
                <a:ext uri="{FF2B5EF4-FFF2-40B4-BE49-F238E27FC236}">
                  <a16:creationId xmlns:a16="http://schemas.microsoft.com/office/drawing/2014/main" id="{AE41FDF2-55F3-4931-AF6F-28506CE65C3E}"/>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31" name="Oval 30">
              <a:extLst>
                <a:ext uri="{FF2B5EF4-FFF2-40B4-BE49-F238E27FC236}">
                  <a16:creationId xmlns:a16="http://schemas.microsoft.com/office/drawing/2014/main" id="{5D2AEC24-B548-4C84-9A7D-BC5A2D99726A}"/>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32" name="TextBox 31">
            <a:extLst>
              <a:ext uri="{FF2B5EF4-FFF2-40B4-BE49-F238E27FC236}">
                <a16:creationId xmlns:a16="http://schemas.microsoft.com/office/drawing/2014/main" id="{311E8E33-2F7C-4D30-8FD0-21B6BDB47AA2}"/>
              </a:ext>
            </a:extLst>
          </p:cNvPr>
          <p:cNvSpPr txBox="1"/>
          <p:nvPr/>
        </p:nvSpPr>
        <p:spPr>
          <a:xfrm>
            <a:off x="1939493" y="3444214"/>
            <a:ext cx="676788" cy="400110"/>
          </a:xfrm>
          <a:prstGeom prst="rect">
            <a:avLst/>
          </a:prstGeom>
          <a:noFill/>
        </p:spPr>
        <p:txBody>
          <a:bodyPr wrap="none" rtlCol="0" anchor="ctr" anchorCtr="0">
            <a:spAutoFit/>
          </a:bodyPr>
          <a:lstStyle/>
          <a:p>
            <a:pPr algn="ctr"/>
            <a:r>
              <a:rPr lang="en-US" sz="2000" b="1" dirty="0">
                <a:solidFill>
                  <a:schemeClr val="accent1"/>
                </a:solidFill>
                <a:ea typeface="League Spartan" charset="0"/>
                <a:cs typeface="Poppins" pitchFamily="2" charset="77"/>
              </a:rPr>
              <a:t>2021</a:t>
            </a:r>
          </a:p>
        </p:txBody>
      </p:sp>
      <p:sp>
        <p:nvSpPr>
          <p:cNvPr id="33" name="TextBox 32">
            <a:extLst>
              <a:ext uri="{FF2B5EF4-FFF2-40B4-BE49-F238E27FC236}">
                <a16:creationId xmlns:a16="http://schemas.microsoft.com/office/drawing/2014/main" id="{BCCE70E4-91FF-49B9-A026-7457CC416810}"/>
              </a:ext>
            </a:extLst>
          </p:cNvPr>
          <p:cNvSpPr txBox="1"/>
          <p:nvPr/>
        </p:nvSpPr>
        <p:spPr>
          <a:xfrm>
            <a:off x="4265058" y="3889517"/>
            <a:ext cx="724878" cy="400110"/>
          </a:xfrm>
          <a:prstGeom prst="rect">
            <a:avLst/>
          </a:prstGeom>
          <a:noFill/>
        </p:spPr>
        <p:txBody>
          <a:bodyPr wrap="none" rtlCol="0" anchor="ctr" anchorCtr="0">
            <a:spAutoFit/>
          </a:bodyPr>
          <a:lstStyle/>
          <a:p>
            <a:pPr algn="ctr"/>
            <a:r>
              <a:rPr lang="en-US" sz="2000" b="1" dirty="0">
                <a:solidFill>
                  <a:schemeClr val="accent2"/>
                </a:solidFill>
                <a:ea typeface="League Spartan" charset="0"/>
                <a:cs typeface="Poppins" pitchFamily="2" charset="77"/>
              </a:rPr>
              <a:t>2022</a:t>
            </a:r>
          </a:p>
        </p:txBody>
      </p:sp>
      <p:sp>
        <p:nvSpPr>
          <p:cNvPr id="34" name="TextBox 33">
            <a:extLst>
              <a:ext uri="{FF2B5EF4-FFF2-40B4-BE49-F238E27FC236}">
                <a16:creationId xmlns:a16="http://schemas.microsoft.com/office/drawing/2014/main" id="{BA035928-DE48-41A6-9629-8F77F04D9AF8}"/>
              </a:ext>
            </a:extLst>
          </p:cNvPr>
          <p:cNvSpPr txBox="1"/>
          <p:nvPr/>
        </p:nvSpPr>
        <p:spPr>
          <a:xfrm>
            <a:off x="6612796" y="4293800"/>
            <a:ext cx="728084" cy="400110"/>
          </a:xfrm>
          <a:prstGeom prst="rect">
            <a:avLst/>
          </a:prstGeom>
          <a:noFill/>
        </p:spPr>
        <p:txBody>
          <a:bodyPr wrap="none" rtlCol="0" anchor="ctr" anchorCtr="0">
            <a:spAutoFit/>
          </a:bodyPr>
          <a:lstStyle/>
          <a:p>
            <a:pPr algn="ctr"/>
            <a:r>
              <a:rPr lang="en-US" sz="2000" b="1" dirty="0">
                <a:solidFill>
                  <a:schemeClr val="accent3"/>
                </a:solidFill>
                <a:ea typeface="League Spartan" charset="0"/>
                <a:cs typeface="Poppins" pitchFamily="2" charset="77"/>
              </a:rPr>
              <a:t>2023</a:t>
            </a:r>
          </a:p>
        </p:txBody>
      </p:sp>
      <p:sp>
        <p:nvSpPr>
          <p:cNvPr id="35" name="TextBox 34">
            <a:extLst>
              <a:ext uri="{FF2B5EF4-FFF2-40B4-BE49-F238E27FC236}">
                <a16:creationId xmlns:a16="http://schemas.microsoft.com/office/drawing/2014/main" id="{1488FB4B-783F-43BC-A7E5-39A152625E70}"/>
              </a:ext>
            </a:extLst>
          </p:cNvPr>
          <p:cNvSpPr txBox="1"/>
          <p:nvPr/>
        </p:nvSpPr>
        <p:spPr>
          <a:xfrm>
            <a:off x="8956666" y="4036348"/>
            <a:ext cx="737702" cy="400110"/>
          </a:xfrm>
          <a:prstGeom prst="rect">
            <a:avLst/>
          </a:prstGeom>
          <a:noFill/>
        </p:spPr>
        <p:txBody>
          <a:bodyPr wrap="none" rtlCol="0" anchor="ctr" anchorCtr="0">
            <a:spAutoFit/>
          </a:bodyPr>
          <a:lstStyle/>
          <a:p>
            <a:pPr algn="ctr"/>
            <a:r>
              <a:rPr lang="en-US" sz="2000" b="1" dirty="0">
                <a:solidFill>
                  <a:schemeClr val="accent4"/>
                </a:solidFill>
                <a:ea typeface="League Spartan" charset="0"/>
                <a:cs typeface="Poppins" pitchFamily="2" charset="77"/>
              </a:rPr>
              <a:t>2024</a:t>
            </a:r>
          </a:p>
        </p:txBody>
      </p:sp>
      <p:sp>
        <p:nvSpPr>
          <p:cNvPr id="36" name="TextBox 35">
            <a:extLst>
              <a:ext uri="{FF2B5EF4-FFF2-40B4-BE49-F238E27FC236}">
                <a16:creationId xmlns:a16="http://schemas.microsoft.com/office/drawing/2014/main" id="{6CD804FF-B220-4EB2-B344-EC2B19B5E21E}"/>
              </a:ext>
            </a:extLst>
          </p:cNvPr>
          <p:cNvSpPr txBox="1"/>
          <p:nvPr/>
        </p:nvSpPr>
        <p:spPr>
          <a:xfrm>
            <a:off x="1738849" y="1743382"/>
            <a:ext cx="107753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a:t>
            </a:r>
          </a:p>
        </p:txBody>
      </p:sp>
      <p:sp>
        <p:nvSpPr>
          <p:cNvPr id="37" name="Subtitle 2">
            <a:extLst>
              <a:ext uri="{FF2B5EF4-FFF2-40B4-BE49-F238E27FC236}">
                <a16:creationId xmlns:a16="http://schemas.microsoft.com/office/drawing/2014/main" id="{D6E4BA6E-9A5D-4942-AEEA-D401E3B1F29F}"/>
              </a:ext>
            </a:extLst>
          </p:cNvPr>
          <p:cNvSpPr txBox="1">
            <a:spLocks/>
          </p:cNvSpPr>
          <p:nvPr/>
        </p:nvSpPr>
        <p:spPr>
          <a:xfrm>
            <a:off x="1490668" y="2082798"/>
            <a:ext cx="1573900" cy="81430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  </a:t>
            </a:r>
          </a:p>
        </p:txBody>
      </p:sp>
      <p:sp>
        <p:nvSpPr>
          <p:cNvPr id="38" name="TextBox 37">
            <a:extLst>
              <a:ext uri="{FF2B5EF4-FFF2-40B4-BE49-F238E27FC236}">
                <a16:creationId xmlns:a16="http://schemas.microsoft.com/office/drawing/2014/main" id="{08BD8D00-016D-40D6-B26B-5A27FEE910E5}"/>
              </a:ext>
            </a:extLst>
          </p:cNvPr>
          <p:cNvSpPr txBox="1"/>
          <p:nvPr/>
        </p:nvSpPr>
        <p:spPr>
          <a:xfrm>
            <a:off x="8786747" y="2320796"/>
            <a:ext cx="107753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a:t>
            </a:r>
          </a:p>
        </p:txBody>
      </p:sp>
      <p:sp>
        <p:nvSpPr>
          <p:cNvPr id="39" name="Subtitle 2">
            <a:extLst>
              <a:ext uri="{FF2B5EF4-FFF2-40B4-BE49-F238E27FC236}">
                <a16:creationId xmlns:a16="http://schemas.microsoft.com/office/drawing/2014/main" id="{3A1402E3-2B4F-45D7-B062-8FA15D34834D}"/>
              </a:ext>
            </a:extLst>
          </p:cNvPr>
          <p:cNvSpPr txBox="1">
            <a:spLocks/>
          </p:cNvSpPr>
          <p:nvPr/>
        </p:nvSpPr>
        <p:spPr>
          <a:xfrm>
            <a:off x="8538566" y="2660212"/>
            <a:ext cx="1573900" cy="81430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  </a:t>
            </a:r>
          </a:p>
        </p:txBody>
      </p:sp>
      <p:sp>
        <p:nvSpPr>
          <p:cNvPr id="40" name="TextBox 39">
            <a:extLst>
              <a:ext uri="{FF2B5EF4-FFF2-40B4-BE49-F238E27FC236}">
                <a16:creationId xmlns:a16="http://schemas.microsoft.com/office/drawing/2014/main" id="{809AB7DB-0A8A-4AD7-B458-3D3ABD556115}"/>
              </a:ext>
            </a:extLst>
          </p:cNvPr>
          <p:cNvSpPr txBox="1"/>
          <p:nvPr/>
        </p:nvSpPr>
        <p:spPr>
          <a:xfrm>
            <a:off x="6437447" y="2549523"/>
            <a:ext cx="107753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a:t>
            </a:r>
          </a:p>
        </p:txBody>
      </p:sp>
      <p:sp>
        <p:nvSpPr>
          <p:cNvPr id="41" name="Subtitle 2">
            <a:extLst>
              <a:ext uri="{FF2B5EF4-FFF2-40B4-BE49-F238E27FC236}">
                <a16:creationId xmlns:a16="http://schemas.microsoft.com/office/drawing/2014/main" id="{439003D8-8CC8-42F2-84CA-D7FF25FE081C}"/>
              </a:ext>
            </a:extLst>
          </p:cNvPr>
          <p:cNvSpPr txBox="1">
            <a:spLocks/>
          </p:cNvSpPr>
          <p:nvPr/>
        </p:nvSpPr>
        <p:spPr>
          <a:xfrm>
            <a:off x="6189266" y="2888939"/>
            <a:ext cx="1573900" cy="81430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  </a:t>
            </a:r>
          </a:p>
        </p:txBody>
      </p:sp>
      <p:sp>
        <p:nvSpPr>
          <p:cNvPr id="42" name="TextBox 41">
            <a:extLst>
              <a:ext uri="{FF2B5EF4-FFF2-40B4-BE49-F238E27FC236}">
                <a16:creationId xmlns:a16="http://schemas.microsoft.com/office/drawing/2014/main" id="{A1126611-A8D1-4994-BC3C-772631028583}"/>
              </a:ext>
            </a:extLst>
          </p:cNvPr>
          <p:cNvSpPr txBox="1"/>
          <p:nvPr/>
        </p:nvSpPr>
        <p:spPr>
          <a:xfrm>
            <a:off x="4088148" y="2180350"/>
            <a:ext cx="107753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a:t>
            </a:r>
          </a:p>
        </p:txBody>
      </p:sp>
      <p:sp>
        <p:nvSpPr>
          <p:cNvPr id="43" name="Subtitle 2">
            <a:extLst>
              <a:ext uri="{FF2B5EF4-FFF2-40B4-BE49-F238E27FC236}">
                <a16:creationId xmlns:a16="http://schemas.microsoft.com/office/drawing/2014/main" id="{2B7DD7BB-6857-4B36-828C-ADB567BB1A2A}"/>
              </a:ext>
            </a:extLst>
          </p:cNvPr>
          <p:cNvSpPr txBox="1">
            <a:spLocks/>
          </p:cNvSpPr>
          <p:nvPr/>
        </p:nvSpPr>
        <p:spPr>
          <a:xfrm>
            <a:off x="3839967" y="2519766"/>
            <a:ext cx="1573900" cy="81430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  </a:t>
            </a:r>
          </a:p>
        </p:txBody>
      </p:sp>
    </p:spTree>
    <p:extLst>
      <p:ext uri="{BB962C8B-B14F-4D97-AF65-F5344CB8AC3E}">
        <p14:creationId xmlns:p14="http://schemas.microsoft.com/office/powerpoint/2010/main" val="259974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FAC93-0AB8-4536-8D38-766BECFEDD7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5E6888B-976E-447B-B7A6-F39D9C4E8F3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B49C62F-D41A-4FF9-B277-8C1DFF104125}"/>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31091678-5793-4316-A073-3D941B4A9B1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2DB7991-DC35-471F-8994-AB9A030CB1AF}"/>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0AE0E188-73BE-4BDE-8580-EF56525E825D}"/>
              </a:ext>
            </a:extLst>
          </p:cNvPr>
          <p:cNvGrpSpPr/>
          <p:nvPr/>
        </p:nvGrpSpPr>
        <p:grpSpPr>
          <a:xfrm>
            <a:off x="424544" y="1859062"/>
            <a:ext cx="10670175" cy="4367584"/>
            <a:chOff x="424545" y="1859062"/>
            <a:chExt cx="8959144" cy="4367584"/>
          </a:xfrm>
        </p:grpSpPr>
        <p:sp>
          <p:nvSpPr>
            <p:cNvPr id="7" name="Pentagon 1">
              <a:extLst>
                <a:ext uri="{FF2B5EF4-FFF2-40B4-BE49-F238E27FC236}">
                  <a16:creationId xmlns:a16="http://schemas.microsoft.com/office/drawing/2014/main" id="{5DED9B2A-FBD6-4BB5-8CD4-1C1AD1B70D77}"/>
                </a:ext>
              </a:extLst>
            </p:cNvPr>
            <p:cNvSpPr/>
            <p:nvPr/>
          </p:nvSpPr>
          <p:spPr>
            <a:xfrm>
              <a:off x="424545" y="1859062"/>
              <a:ext cx="1709828" cy="46928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0325764E-18B1-457F-AD45-1164F8750959}"/>
                </a:ext>
              </a:extLst>
            </p:cNvPr>
            <p:cNvSpPr/>
            <p:nvPr/>
          </p:nvSpPr>
          <p:spPr>
            <a:xfrm>
              <a:off x="424545" y="2387012"/>
              <a:ext cx="1709828" cy="138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Pentagon 5">
              <a:extLst>
                <a:ext uri="{FF2B5EF4-FFF2-40B4-BE49-F238E27FC236}">
                  <a16:creationId xmlns:a16="http://schemas.microsoft.com/office/drawing/2014/main" id="{9E1BC005-2AD4-47E1-BC2F-0A68CEF48F7B}"/>
                </a:ext>
              </a:extLst>
            </p:cNvPr>
            <p:cNvSpPr/>
            <p:nvPr/>
          </p:nvSpPr>
          <p:spPr>
            <a:xfrm>
              <a:off x="2236874" y="2471710"/>
              <a:ext cx="1709828" cy="46928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94DBAC5E-EDAE-4EA9-83E2-E9CC40FE1340}"/>
                </a:ext>
              </a:extLst>
            </p:cNvPr>
            <p:cNvSpPr/>
            <p:nvPr/>
          </p:nvSpPr>
          <p:spPr>
            <a:xfrm>
              <a:off x="2236874" y="2999659"/>
              <a:ext cx="1709828" cy="138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entagon 8">
              <a:extLst>
                <a:ext uri="{FF2B5EF4-FFF2-40B4-BE49-F238E27FC236}">
                  <a16:creationId xmlns:a16="http://schemas.microsoft.com/office/drawing/2014/main" id="{3750B88F-F900-48D9-90BA-7F2B68EB75C1}"/>
                </a:ext>
              </a:extLst>
            </p:cNvPr>
            <p:cNvSpPr/>
            <p:nvPr/>
          </p:nvSpPr>
          <p:spPr>
            <a:xfrm>
              <a:off x="4049203" y="3084357"/>
              <a:ext cx="1709828" cy="4692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5D63252D-5C62-46FE-B228-CD67C0FB85EE}"/>
                </a:ext>
              </a:extLst>
            </p:cNvPr>
            <p:cNvSpPr/>
            <p:nvPr/>
          </p:nvSpPr>
          <p:spPr>
            <a:xfrm>
              <a:off x="4049203" y="3612307"/>
              <a:ext cx="1709828" cy="138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Pentagon 11">
              <a:extLst>
                <a:ext uri="{FF2B5EF4-FFF2-40B4-BE49-F238E27FC236}">
                  <a16:creationId xmlns:a16="http://schemas.microsoft.com/office/drawing/2014/main" id="{214AE22F-E497-4C6E-95D5-7F7F6DC2D6CF}"/>
                </a:ext>
              </a:extLst>
            </p:cNvPr>
            <p:cNvSpPr/>
            <p:nvPr/>
          </p:nvSpPr>
          <p:spPr>
            <a:xfrm>
              <a:off x="5861532" y="3697005"/>
              <a:ext cx="1709828" cy="46928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263D4607-0595-4508-91FE-963FB5F70806}"/>
                </a:ext>
              </a:extLst>
            </p:cNvPr>
            <p:cNvSpPr/>
            <p:nvPr/>
          </p:nvSpPr>
          <p:spPr>
            <a:xfrm>
              <a:off x="5861532" y="4224954"/>
              <a:ext cx="1709828" cy="138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Pentagon 14">
              <a:extLst>
                <a:ext uri="{FF2B5EF4-FFF2-40B4-BE49-F238E27FC236}">
                  <a16:creationId xmlns:a16="http://schemas.microsoft.com/office/drawing/2014/main" id="{F5927CA8-8EC4-47FA-916A-DA8853390221}"/>
                </a:ext>
              </a:extLst>
            </p:cNvPr>
            <p:cNvSpPr/>
            <p:nvPr/>
          </p:nvSpPr>
          <p:spPr>
            <a:xfrm>
              <a:off x="7673861" y="4309652"/>
              <a:ext cx="1709828" cy="4692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E48A59EB-1051-42EE-A6F0-F8DAD645D3DD}"/>
                </a:ext>
              </a:extLst>
            </p:cNvPr>
            <p:cNvSpPr/>
            <p:nvPr/>
          </p:nvSpPr>
          <p:spPr>
            <a:xfrm>
              <a:off x="7673861" y="4837602"/>
              <a:ext cx="1709828" cy="1389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TextBox 16">
              <a:extLst>
                <a:ext uri="{FF2B5EF4-FFF2-40B4-BE49-F238E27FC236}">
                  <a16:creationId xmlns:a16="http://schemas.microsoft.com/office/drawing/2014/main" id="{337C3928-5593-48E3-ABB5-D2BA1920C4D3}"/>
                </a:ext>
              </a:extLst>
            </p:cNvPr>
            <p:cNvSpPr txBox="1"/>
            <p:nvPr/>
          </p:nvSpPr>
          <p:spPr>
            <a:xfrm>
              <a:off x="517485" y="1923649"/>
              <a:ext cx="1366341" cy="338554"/>
            </a:xfrm>
            <a:prstGeom prst="rect">
              <a:avLst/>
            </a:prstGeom>
            <a:noFill/>
          </p:spPr>
          <p:txBody>
            <a:bodyPr wrap="square" rtlCol="0" anchor="b" anchorCtr="0">
              <a:spAutoFit/>
            </a:bodyPr>
            <a:lstStyle/>
            <a:p>
              <a:r>
                <a:rPr lang="en-US" sz="1600" b="1" dirty="0">
                  <a:solidFill>
                    <a:schemeClr val="bg1"/>
                  </a:solidFill>
                  <a:ea typeface="League Spartan" charset="0"/>
                  <a:cs typeface="Poppins" pitchFamily="2" charset="77"/>
                </a:rPr>
                <a:t>Milestone 01</a:t>
              </a:r>
            </a:p>
          </p:txBody>
        </p:sp>
        <p:sp>
          <p:nvSpPr>
            <p:cNvPr id="18" name="TextBox 17">
              <a:extLst>
                <a:ext uri="{FF2B5EF4-FFF2-40B4-BE49-F238E27FC236}">
                  <a16:creationId xmlns:a16="http://schemas.microsoft.com/office/drawing/2014/main" id="{262D2375-F1A9-4157-94FE-AB6D032E3756}"/>
                </a:ext>
              </a:extLst>
            </p:cNvPr>
            <p:cNvSpPr txBox="1"/>
            <p:nvPr/>
          </p:nvSpPr>
          <p:spPr>
            <a:xfrm>
              <a:off x="2331572" y="2536296"/>
              <a:ext cx="1366341" cy="338554"/>
            </a:xfrm>
            <a:prstGeom prst="rect">
              <a:avLst/>
            </a:prstGeom>
            <a:noFill/>
          </p:spPr>
          <p:txBody>
            <a:bodyPr wrap="square" rtlCol="0" anchor="b" anchorCtr="0">
              <a:spAutoFit/>
            </a:bodyPr>
            <a:lstStyle/>
            <a:p>
              <a:r>
                <a:rPr lang="en-US" sz="1600" b="1" dirty="0">
                  <a:solidFill>
                    <a:schemeClr val="bg1"/>
                  </a:solidFill>
                  <a:ea typeface="League Spartan" charset="0"/>
                  <a:cs typeface="Poppins" pitchFamily="2" charset="77"/>
                </a:rPr>
                <a:t>Milestone 02</a:t>
              </a:r>
            </a:p>
          </p:txBody>
        </p:sp>
        <p:sp>
          <p:nvSpPr>
            <p:cNvPr id="19" name="TextBox 18">
              <a:extLst>
                <a:ext uri="{FF2B5EF4-FFF2-40B4-BE49-F238E27FC236}">
                  <a16:creationId xmlns:a16="http://schemas.microsoft.com/office/drawing/2014/main" id="{88D3F575-0EE0-4F49-9A01-8F35484F2384}"/>
                </a:ext>
              </a:extLst>
            </p:cNvPr>
            <p:cNvSpPr txBox="1"/>
            <p:nvPr/>
          </p:nvSpPr>
          <p:spPr>
            <a:xfrm>
              <a:off x="4145660" y="3148943"/>
              <a:ext cx="1366341" cy="338554"/>
            </a:xfrm>
            <a:prstGeom prst="rect">
              <a:avLst/>
            </a:prstGeom>
            <a:noFill/>
          </p:spPr>
          <p:txBody>
            <a:bodyPr wrap="square" rtlCol="0" anchor="b" anchorCtr="0">
              <a:spAutoFit/>
            </a:bodyPr>
            <a:lstStyle/>
            <a:p>
              <a:r>
                <a:rPr lang="en-US" sz="1600" b="1" dirty="0">
                  <a:solidFill>
                    <a:schemeClr val="bg1"/>
                  </a:solidFill>
                  <a:ea typeface="League Spartan" charset="0"/>
                  <a:cs typeface="Poppins" pitchFamily="2" charset="77"/>
                </a:rPr>
                <a:t>Milestone 03</a:t>
              </a:r>
            </a:p>
          </p:txBody>
        </p:sp>
        <p:sp>
          <p:nvSpPr>
            <p:cNvPr id="20" name="TextBox 19">
              <a:extLst>
                <a:ext uri="{FF2B5EF4-FFF2-40B4-BE49-F238E27FC236}">
                  <a16:creationId xmlns:a16="http://schemas.microsoft.com/office/drawing/2014/main" id="{630E2B02-7E7E-4B2E-BB40-86E1897C56E0}"/>
                </a:ext>
              </a:extLst>
            </p:cNvPr>
            <p:cNvSpPr txBox="1"/>
            <p:nvPr/>
          </p:nvSpPr>
          <p:spPr>
            <a:xfrm>
              <a:off x="5958135" y="3761591"/>
              <a:ext cx="1366341" cy="338554"/>
            </a:xfrm>
            <a:prstGeom prst="rect">
              <a:avLst/>
            </a:prstGeom>
            <a:noFill/>
          </p:spPr>
          <p:txBody>
            <a:bodyPr wrap="square" rtlCol="0" anchor="b" anchorCtr="0">
              <a:spAutoFit/>
            </a:bodyPr>
            <a:lstStyle/>
            <a:p>
              <a:r>
                <a:rPr lang="en-US" sz="1600" b="1" dirty="0">
                  <a:solidFill>
                    <a:schemeClr val="bg1"/>
                  </a:solidFill>
                  <a:ea typeface="League Spartan" charset="0"/>
                  <a:cs typeface="Poppins" pitchFamily="2" charset="77"/>
                </a:rPr>
                <a:t>Milestone 04</a:t>
              </a:r>
            </a:p>
          </p:txBody>
        </p:sp>
        <p:sp>
          <p:nvSpPr>
            <p:cNvPr id="21" name="TextBox 20">
              <a:extLst>
                <a:ext uri="{FF2B5EF4-FFF2-40B4-BE49-F238E27FC236}">
                  <a16:creationId xmlns:a16="http://schemas.microsoft.com/office/drawing/2014/main" id="{64AE6BD8-A7B5-466A-A4B4-F9F01D16A209}"/>
                </a:ext>
              </a:extLst>
            </p:cNvPr>
            <p:cNvSpPr txBox="1"/>
            <p:nvPr/>
          </p:nvSpPr>
          <p:spPr>
            <a:xfrm>
              <a:off x="7773235" y="4374238"/>
              <a:ext cx="1366341" cy="338554"/>
            </a:xfrm>
            <a:prstGeom prst="rect">
              <a:avLst/>
            </a:prstGeom>
            <a:noFill/>
          </p:spPr>
          <p:txBody>
            <a:bodyPr wrap="square" rtlCol="0" anchor="b" anchorCtr="0">
              <a:spAutoFit/>
            </a:bodyPr>
            <a:lstStyle/>
            <a:p>
              <a:r>
                <a:rPr lang="en-US" sz="1600" b="1" dirty="0">
                  <a:solidFill>
                    <a:schemeClr val="bg1"/>
                  </a:solidFill>
                  <a:ea typeface="League Spartan" charset="0"/>
                  <a:cs typeface="Poppins" pitchFamily="2" charset="77"/>
                </a:rPr>
                <a:t>Milestone 05</a:t>
              </a:r>
            </a:p>
          </p:txBody>
        </p:sp>
        <p:sp>
          <p:nvSpPr>
            <p:cNvPr id="22" name="Subtitle 2">
              <a:extLst>
                <a:ext uri="{FF2B5EF4-FFF2-40B4-BE49-F238E27FC236}">
                  <a16:creationId xmlns:a16="http://schemas.microsoft.com/office/drawing/2014/main" id="{FA59C575-30F4-4B16-BEBE-2E2D9B3001E8}"/>
                </a:ext>
              </a:extLst>
            </p:cNvPr>
            <p:cNvSpPr txBox="1">
              <a:spLocks/>
            </p:cNvSpPr>
            <p:nvPr/>
          </p:nvSpPr>
          <p:spPr>
            <a:xfrm>
              <a:off x="492509" y="2462308"/>
              <a:ext cx="1573900" cy="122371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9521590B-0640-4EB3-8F17-5A57846D8345}"/>
                </a:ext>
              </a:extLst>
            </p:cNvPr>
            <p:cNvSpPr txBox="1">
              <a:spLocks/>
            </p:cNvSpPr>
            <p:nvPr/>
          </p:nvSpPr>
          <p:spPr>
            <a:xfrm>
              <a:off x="2304838" y="3074695"/>
              <a:ext cx="1573900" cy="122371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DB2E8801-EDA2-4B71-8459-17F54CDF3B18}"/>
                </a:ext>
              </a:extLst>
            </p:cNvPr>
            <p:cNvSpPr txBox="1">
              <a:spLocks/>
            </p:cNvSpPr>
            <p:nvPr/>
          </p:nvSpPr>
          <p:spPr>
            <a:xfrm>
              <a:off x="4117167" y="3687082"/>
              <a:ext cx="1573900" cy="122371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3FE69744-B2B5-4068-B5C5-232AAA9B8013}"/>
                </a:ext>
              </a:extLst>
            </p:cNvPr>
            <p:cNvSpPr txBox="1">
              <a:spLocks/>
            </p:cNvSpPr>
            <p:nvPr/>
          </p:nvSpPr>
          <p:spPr>
            <a:xfrm>
              <a:off x="5929496" y="4299469"/>
              <a:ext cx="1573900" cy="122371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EFB3F8DD-F68E-490B-A8FF-6B03BFE6A69F}"/>
                </a:ext>
              </a:extLst>
            </p:cNvPr>
            <p:cNvSpPr txBox="1">
              <a:spLocks/>
            </p:cNvSpPr>
            <p:nvPr/>
          </p:nvSpPr>
          <p:spPr>
            <a:xfrm>
              <a:off x="7741825" y="4911856"/>
              <a:ext cx="1573900" cy="122371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24450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0777A-1E9E-48CB-85F4-0B789FE074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A6B0E59-FDB9-48F9-9066-24FD55FAEF5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82325FD-1E5F-4F77-8F60-E2A739A1DA44}"/>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D43F0FE5-A959-4436-9A30-2060099988F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A9B44C-9469-4855-9410-F515801D5345}"/>
              </a:ext>
            </a:extLst>
          </p:cNvPr>
          <p:cNvSpPr>
            <a:spLocks noGrp="1"/>
          </p:cNvSpPr>
          <p:nvPr>
            <p:ph type="body" sz="quarter" idx="13"/>
          </p:nvPr>
        </p:nvSpPr>
        <p:spPr/>
        <p:txBody>
          <a:bodyPr/>
          <a:lstStyle/>
          <a:p>
            <a:endParaRPr lang="en-ZA"/>
          </a:p>
        </p:txBody>
      </p:sp>
      <p:grpSp>
        <p:nvGrpSpPr>
          <p:cNvPr id="127" name="Group 126">
            <a:extLst>
              <a:ext uri="{FF2B5EF4-FFF2-40B4-BE49-F238E27FC236}">
                <a16:creationId xmlns:a16="http://schemas.microsoft.com/office/drawing/2014/main" id="{3F5D5143-160A-48E1-86BB-E9DE67799BF4}"/>
              </a:ext>
            </a:extLst>
          </p:cNvPr>
          <p:cNvGrpSpPr/>
          <p:nvPr/>
        </p:nvGrpSpPr>
        <p:grpSpPr>
          <a:xfrm>
            <a:off x="1249409" y="1755858"/>
            <a:ext cx="8965325" cy="4367583"/>
            <a:chOff x="914129" y="1071898"/>
            <a:chExt cx="8965325" cy="4367583"/>
          </a:xfrm>
        </p:grpSpPr>
        <p:sp>
          <p:nvSpPr>
            <p:cNvPr id="7" name="Rectangle 6">
              <a:extLst>
                <a:ext uri="{FF2B5EF4-FFF2-40B4-BE49-F238E27FC236}">
                  <a16:creationId xmlns:a16="http://schemas.microsoft.com/office/drawing/2014/main" id="{43DF4065-8BE9-45F6-B172-50D38C06F576}"/>
                </a:ext>
              </a:extLst>
            </p:cNvPr>
            <p:cNvSpPr/>
            <p:nvPr/>
          </p:nvSpPr>
          <p:spPr>
            <a:xfrm>
              <a:off x="1722354" y="1071898"/>
              <a:ext cx="2002836" cy="499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 name="Rectangle 7">
              <a:extLst>
                <a:ext uri="{FF2B5EF4-FFF2-40B4-BE49-F238E27FC236}">
                  <a16:creationId xmlns:a16="http://schemas.microsoft.com/office/drawing/2014/main" id="{828D3080-B494-4AA9-83D6-D238EC1F284F}"/>
                </a:ext>
              </a:extLst>
            </p:cNvPr>
            <p:cNvSpPr/>
            <p:nvPr/>
          </p:nvSpPr>
          <p:spPr>
            <a:xfrm>
              <a:off x="3773776" y="1071898"/>
              <a:ext cx="2002836" cy="499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 name="Rectangle 8">
              <a:extLst>
                <a:ext uri="{FF2B5EF4-FFF2-40B4-BE49-F238E27FC236}">
                  <a16:creationId xmlns:a16="http://schemas.microsoft.com/office/drawing/2014/main" id="{962ED55C-5A3B-4462-BF08-E2D53DA087F9}"/>
                </a:ext>
              </a:extLst>
            </p:cNvPr>
            <p:cNvSpPr/>
            <p:nvPr/>
          </p:nvSpPr>
          <p:spPr>
            <a:xfrm>
              <a:off x="5825197" y="1071898"/>
              <a:ext cx="2002836" cy="499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 name="Rectangle 9">
              <a:extLst>
                <a:ext uri="{FF2B5EF4-FFF2-40B4-BE49-F238E27FC236}">
                  <a16:creationId xmlns:a16="http://schemas.microsoft.com/office/drawing/2014/main" id="{B2981913-F5AD-47F5-A8B6-94B9F28E86DB}"/>
                </a:ext>
              </a:extLst>
            </p:cNvPr>
            <p:cNvSpPr/>
            <p:nvPr/>
          </p:nvSpPr>
          <p:spPr>
            <a:xfrm>
              <a:off x="7876617" y="1071898"/>
              <a:ext cx="2002836" cy="499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 name="Rectangle 10">
              <a:extLst>
                <a:ext uri="{FF2B5EF4-FFF2-40B4-BE49-F238E27FC236}">
                  <a16:creationId xmlns:a16="http://schemas.microsoft.com/office/drawing/2014/main" id="{F0ED76F5-1A5A-4DCE-8BE2-82D107567FBE}"/>
                </a:ext>
              </a:extLst>
            </p:cNvPr>
            <p:cNvSpPr/>
            <p:nvPr/>
          </p:nvSpPr>
          <p:spPr>
            <a:xfrm rot="16200000">
              <a:off x="813248" y="1671933"/>
              <a:ext cx="959908" cy="758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 name="Rectangle 11">
              <a:extLst>
                <a:ext uri="{FF2B5EF4-FFF2-40B4-BE49-F238E27FC236}">
                  <a16:creationId xmlns:a16="http://schemas.microsoft.com/office/drawing/2014/main" id="{91803ECD-83E9-41E3-A927-71BCE85F1195}"/>
                </a:ext>
              </a:extLst>
            </p:cNvPr>
            <p:cNvSpPr/>
            <p:nvPr/>
          </p:nvSpPr>
          <p:spPr>
            <a:xfrm rot="16200000">
              <a:off x="813248" y="2641440"/>
              <a:ext cx="959908" cy="758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3" name="Rectangle 12">
              <a:extLst>
                <a:ext uri="{FF2B5EF4-FFF2-40B4-BE49-F238E27FC236}">
                  <a16:creationId xmlns:a16="http://schemas.microsoft.com/office/drawing/2014/main" id="{8E785BA8-7680-40BE-86F0-85BBAF43B2BE}"/>
                </a:ext>
              </a:extLst>
            </p:cNvPr>
            <p:cNvSpPr/>
            <p:nvPr/>
          </p:nvSpPr>
          <p:spPr>
            <a:xfrm rot="16200000">
              <a:off x="813248" y="3610947"/>
              <a:ext cx="959908" cy="758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4" name="Rectangle 13">
              <a:extLst>
                <a:ext uri="{FF2B5EF4-FFF2-40B4-BE49-F238E27FC236}">
                  <a16:creationId xmlns:a16="http://schemas.microsoft.com/office/drawing/2014/main" id="{C7C255EB-04FD-44E3-867C-032F93D65DB3}"/>
                </a:ext>
              </a:extLst>
            </p:cNvPr>
            <p:cNvSpPr/>
            <p:nvPr/>
          </p:nvSpPr>
          <p:spPr>
            <a:xfrm rot="16200000">
              <a:off x="813247" y="4580455"/>
              <a:ext cx="959908" cy="758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cxnSp>
          <p:nvCxnSpPr>
            <p:cNvPr id="15" name="Straight Connector 14">
              <a:extLst>
                <a:ext uri="{FF2B5EF4-FFF2-40B4-BE49-F238E27FC236}">
                  <a16:creationId xmlns:a16="http://schemas.microsoft.com/office/drawing/2014/main" id="{3E0F490F-26F7-426D-AF79-0B22C5921BD0}"/>
                </a:ext>
              </a:extLst>
            </p:cNvPr>
            <p:cNvCxnSpPr/>
            <p:nvPr/>
          </p:nvCxnSpPr>
          <p:spPr>
            <a:xfrm>
              <a:off x="1672273" y="2534993"/>
              <a:ext cx="820718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7E12B2-F4E9-4D46-A408-5B5E947F689E}"/>
                </a:ext>
              </a:extLst>
            </p:cNvPr>
            <p:cNvCxnSpPr/>
            <p:nvPr/>
          </p:nvCxnSpPr>
          <p:spPr>
            <a:xfrm>
              <a:off x="1672273" y="3504500"/>
              <a:ext cx="820718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113855-8FF5-4060-9942-5BE1263C80EB}"/>
                </a:ext>
              </a:extLst>
            </p:cNvPr>
            <p:cNvCxnSpPr/>
            <p:nvPr/>
          </p:nvCxnSpPr>
          <p:spPr>
            <a:xfrm>
              <a:off x="1672273" y="4474008"/>
              <a:ext cx="820718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6F7E9A-74A2-4052-89D7-6334A8CB92EC}"/>
                </a:ext>
              </a:extLst>
            </p:cNvPr>
            <p:cNvCxnSpPr>
              <a:cxnSpLocks/>
            </p:cNvCxnSpPr>
            <p:nvPr/>
          </p:nvCxnSpPr>
          <p:spPr>
            <a:xfrm>
              <a:off x="1804799" y="1571050"/>
              <a:ext cx="0" cy="386843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9BAAF1-53D4-48B0-BB08-D9E029EC5899}"/>
                </a:ext>
              </a:extLst>
            </p:cNvPr>
            <p:cNvCxnSpPr>
              <a:cxnSpLocks/>
            </p:cNvCxnSpPr>
            <p:nvPr/>
          </p:nvCxnSpPr>
          <p:spPr>
            <a:xfrm>
              <a:off x="3847873" y="1571050"/>
              <a:ext cx="0" cy="386843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1BAC36-DD2A-464B-B2A7-C5F5BFEF2D5D}"/>
                </a:ext>
              </a:extLst>
            </p:cNvPr>
            <p:cNvCxnSpPr>
              <a:cxnSpLocks/>
            </p:cNvCxnSpPr>
            <p:nvPr/>
          </p:nvCxnSpPr>
          <p:spPr>
            <a:xfrm>
              <a:off x="5899295" y="1571050"/>
              <a:ext cx="0" cy="386843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79C8D5-D445-4457-988E-055E11E0F223}"/>
                </a:ext>
              </a:extLst>
            </p:cNvPr>
            <p:cNvCxnSpPr>
              <a:cxnSpLocks/>
            </p:cNvCxnSpPr>
            <p:nvPr/>
          </p:nvCxnSpPr>
          <p:spPr>
            <a:xfrm>
              <a:off x="7950715" y="1571050"/>
              <a:ext cx="0" cy="386843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2E60D3E-BB25-406F-99AA-DFDCD7D75FC2}"/>
                </a:ext>
              </a:extLst>
            </p:cNvPr>
            <p:cNvSpPr txBox="1"/>
            <p:nvPr/>
          </p:nvSpPr>
          <p:spPr>
            <a:xfrm rot="16200000">
              <a:off x="1005302" y="4706508"/>
              <a:ext cx="575800" cy="506036"/>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QA /</a:t>
              </a:r>
            </a:p>
            <a:p>
              <a:pPr algn="ctr"/>
              <a:r>
                <a:rPr lang="en-US" sz="1344" b="1" dirty="0">
                  <a:solidFill>
                    <a:schemeClr val="bg1"/>
                  </a:solidFill>
                  <a:latin typeface="Poppins" pitchFamily="2" charset="77"/>
                  <a:ea typeface="League Spartan" charset="0"/>
                  <a:cs typeface="Poppins" pitchFamily="2" charset="77"/>
                </a:rPr>
                <a:t>Audit</a:t>
              </a:r>
            </a:p>
          </p:txBody>
        </p:sp>
        <p:sp>
          <p:nvSpPr>
            <p:cNvPr id="23" name="TextBox 22">
              <a:extLst>
                <a:ext uri="{FF2B5EF4-FFF2-40B4-BE49-F238E27FC236}">
                  <a16:creationId xmlns:a16="http://schemas.microsoft.com/office/drawing/2014/main" id="{303DA4F0-A420-4C82-83A7-5C5A50736FCD}"/>
                </a:ext>
              </a:extLst>
            </p:cNvPr>
            <p:cNvSpPr txBox="1"/>
            <p:nvPr/>
          </p:nvSpPr>
          <p:spPr>
            <a:xfrm rot="16200000">
              <a:off x="896716" y="3737001"/>
              <a:ext cx="792974" cy="506036"/>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In</a:t>
              </a:r>
            </a:p>
            <a:p>
              <a:pPr algn="ctr"/>
              <a:r>
                <a:rPr lang="en-US" sz="1344" b="1" dirty="0">
                  <a:solidFill>
                    <a:schemeClr val="bg1"/>
                  </a:solidFill>
                  <a:latin typeface="Poppins" pitchFamily="2" charset="77"/>
                  <a:ea typeface="League Spartan" charset="0"/>
                  <a:cs typeface="Poppins" pitchFamily="2" charset="77"/>
                </a:rPr>
                <a:t>Progress</a:t>
              </a:r>
            </a:p>
          </p:txBody>
        </p:sp>
        <p:sp>
          <p:nvSpPr>
            <p:cNvPr id="24" name="TextBox 23">
              <a:extLst>
                <a:ext uri="{FF2B5EF4-FFF2-40B4-BE49-F238E27FC236}">
                  <a16:creationId xmlns:a16="http://schemas.microsoft.com/office/drawing/2014/main" id="{22F596E4-76D2-4FBE-86B7-F2BBCC62F900}"/>
                </a:ext>
              </a:extLst>
            </p:cNvPr>
            <p:cNvSpPr txBox="1"/>
            <p:nvPr/>
          </p:nvSpPr>
          <p:spPr>
            <a:xfrm rot="16200000">
              <a:off x="877064" y="2870920"/>
              <a:ext cx="832279"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Schedule</a:t>
              </a:r>
            </a:p>
          </p:txBody>
        </p:sp>
        <p:sp>
          <p:nvSpPr>
            <p:cNvPr id="25" name="TextBox 24">
              <a:extLst>
                <a:ext uri="{FF2B5EF4-FFF2-40B4-BE49-F238E27FC236}">
                  <a16:creationId xmlns:a16="http://schemas.microsoft.com/office/drawing/2014/main" id="{6CB783C3-A01B-4FD3-8B9A-F21852F9DFF3}"/>
                </a:ext>
              </a:extLst>
            </p:cNvPr>
            <p:cNvSpPr txBox="1"/>
            <p:nvPr/>
          </p:nvSpPr>
          <p:spPr>
            <a:xfrm rot="16200000">
              <a:off x="924352" y="1901412"/>
              <a:ext cx="737702"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Backlog</a:t>
              </a:r>
            </a:p>
          </p:txBody>
        </p:sp>
        <p:sp>
          <p:nvSpPr>
            <p:cNvPr id="26" name="TextBox 25">
              <a:extLst>
                <a:ext uri="{FF2B5EF4-FFF2-40B4-BE49-F238E27FC236}">
                  <a16:creationId xmlns:a16="http://schemas.microsoft.com/office/drawing/2014/main" id="{254CC819-A9A0-4C0B-9843-5450064EAF82}"/>
                </a:ext>
              </a:extLst>
            </p:cNvPr>
            <p:cNvSpPr txBox="1"/>
            <p:nvPr/>
          </p:nvSpPr>
          <p:spPr>
            <a:xfrm>
              <a:off x="2466587" y="1171882"/>
              <a:ext cx="514372"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Item</a:t>
              </a:r>
            </a:p>
          </p:txBody>
        </p:sp>
        <p:sp>
          <p:nvSpPr>
            <p:cNvPr id="27" name="TextBox 26">
              <a:extLst>
                <a:ext uri="{FF2B5EF4-FFF2-40B4-BE49-F238E27FC236}">
                  <a16:creationId xmlns:a16="http://schemas.microsoft.com/office/drawing/2014/main" id="{BD324E38-3393-4B33-A5B8-8FE8A42DC622}"/>
                </a:ext>
              </a:extLst>
            </p:cNvPr>
            <p:cNvSpPr txBox="1"/>
            <p:nvPr/>
          </p:nvSpPr>
          <p:spPr>
            <a:xfrm>
              <a:off x="4535385" y="1171882"/>
              <a:ext cx="479618"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DEV</a:t>
              </a:r>
            </a:p>
          </p:txBody>
        </p:sp>
        <p:sp>
          <p:nvSpPr>
            <p:cNvPr id="28" name="TextBox 27">
              <a:extLst>
                <a:ext uri="{FF2B5EF4-FFF2-40B4-BE49-F238E27FC236}">
                  <a16:creationId xmlns:a16="http://schemas.microsoft.com/office/drawing/2014/main" id="{C6FA5792-BB14-4D6F-838A-F245470FF777}"/>
                </a:ext>
              </a:extLst>
            </p:cNvPr>
            <p:cNvSpPr txBox="1"/>
            <p:nvPr/>
          </p:nvSpPr>
          <p:spPr>
            <a:xfrm>
              <a:off x="6452153" y="1171882"/>
              <a:ext cx="748924"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UX &amp; UI</a:t>
              </a:r>
            </a:p>
          </p:txBody>
        </p:sp>
        <p:sp>
          <p:nvSpPr>
            <p:cNvPr id="29" name="TextBox 28">
              <a:extLst>
                <a:ext uri="{FF2B5EF4-FFF2-40B4-BE49-F238E27FC236}">
                  <a16:creationId xmlns:a16="http://schemas.microsoft.com/office/drawing/2014/main" id="{651380BF-7579-4921-8583-5A3BA797D4CE}"/>
                </a:ext>
              </a:extLst>
            </p:cNvPr>
            <p:cNvSpPr txBox="1"/>
            <p:nvPr/>
          </p:nvSpPr>
          <p:spPr>
            <a:xfrm>
              <a:off x="8417557" y="1171882"/>
              <a:ext cx="920958" cy="299184"/>
            </a:xfrm>
            <a:prstGeom prst="rect">
              <a:avLst/>
            </a:prstGeom>
            <a:noFill/>
          </p:spPr>
          <p:txBody>
            <a:bodyPr wrap="none" rtlCol="0" anchor="ctr" anchorCtr="0">
              <a:spAutoFit/>
            </a:bodyPr>
            <a:lstStyle/>
            <a:p>
              <a:pPr algn="ctr"/>
              <a:r>
                <a:rPr lang="en-US" sz="1344" b="1" dirty="0">
                  <a:solidFill>
                    <a:schemeClr val="bg1"/>
                  </a:solidFill>
                  <a:latin typeface="Poppins" pitchFamily="2" charset="77"/>
                  <a:ea typeface="League Spartan" charset="0"/>
                  <a:cs typeface="Poppins" pitchFamily="2" charset="77"/>
                </a:rPr>
                <a:t>Marketing</a:t>
              </a:r>
            </a:p>
          </p:txBody>
        </p:sp>
        <p:sp>
          <p:nvSpPr>
            <p:cNvPr id="30" name="Oval 29">
              <a:extLst>
                <a:ext uri="{FF2B5EF4-FFF2-40B4-BE49-F238E27FC236}">
                  <a16:creationId xmlns:a16="http://schemas.microsoft.com/office/drawing/2014/main" id="{8D3A4F99-344F-4CEB-8E42-2CEE2108702B}"/>
                </a:ext>
              </a:extLst>
            </p:cNvPr>
            <p:cNvSpPr>
              <a:spLocks noChangeAspect="1"/>
            </p:cNvSpPr>
            <p:nvPr/>
          </p:nvSpPr>
          <p:spPr>
            <a:xfrm>
              <a:off x="1722527" y="169929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1" name="Oval 30">
              <a:extLst>
                <a:ext uri="{FF2B5EF4-FFF2-40B4-BE49-F238E27FC236}">
                  <a16:creationId xmlns:a16="http://schemas.microsoft.com/office/drawing/2014/main" id="{3E95CDEF-65FF-492A-A8B5-20955CDA9286}"/>
                </a:ext>
              </a:extLst>
            </p:cNvPr>
            <p:cNvSpPr>
              <a:spLocks noChangeAspect="1"/>
            </p:cNvSpPr>
            <p:nvPr/>
          </p:nvSpPr>
          <p:spPr>
            <a:xfrm>
              <a:off x="1768247" y="1743172"/>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2" name="Oval 31">
              <a:extLst>
                <a:ext uri="{FF2B5EF4-FFF2-40B4-BE49-F238E27FC236}">
                  <a16:creationId xmlns:a16="http://schemas.microsoft.com/office/drawing/2014/main" id="{FA258F08-47E5-4256-9856-F648C72E19EE}"/>
                </a:ext>
              </a:extLst>
            </p:cNvPr>
            <p:cNvSpPr>
              <a:spLocks noChangeAspect="1"/>
            </p:cNvSpPr>
            <p:nvPr/>
          </p:nvSpPr>
          <p:spPr>
            <a:xfrm>
              <a:off x="1722527" y="2285003"/>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3" name="Oval 32">
              <a:extLst>
                <a:ext uri="{FF2B5EF4-FFF2-40B4-BE49-F238E27FC236}">
                  <a16:creationId xmlns:a16="http://schemas.microsoft.com/office/drawing/2014/main" id="{0F6D7B04-B9AF-45A3-8411-27C346801B56}"/>
                </a:ext>
              </a:extLst>
            </p:cNvPr>
            <p:cNvSpPr>
              <a:spLocks noChangeAspect="1"/>
            </p:cNvSpPr>
            <p:nvPr/>
          </p:nvSpPr>
          <p:spPr>
            <a:xfrm>
              <a:off x="1768247" y="2328879"/>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4" name="Oval 33">
              <a:extLst>
                <a:ext uri="{FF2B5EF4-FFF2-40B4-BE49-F238E27FC236}">
                  <a16:creationId xmlns:a16="http://schemas.microsoft.com/office/drawing/2014/main" id="{08DFDED4-6B1C-434F-A4BE-242AFCA587DA}"/>
                </a:ext>
              </a:extLst>
            </p:cNvPr>
            <p:cNvSpPr>
              <a:spLocks noChangeAspect="1"/>
            </p:cNvSpPr>
            <p:nvPr/>
          </p:nvSpPr>
          <p:spPr>
            <a:xfrm>
              <a:off x="1722527" y="199215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5" name="Oval 34">
              <a:extLst>
                <a:ext uri="{FF2B5EF4-FFF2-40B4-BE49-F238E27FC236}">
                  <a16:creationId xmlns:a16="http://schemas.microsoft.com/office/drawing/2014/main" id="{A7DDCFC4-51D0-4E42-A186-6FE5AFF13C92}"/>
                </a:ext>
              </a:extLst>
            </p:cNvPr>
            <p:cNvSpPr>
              <a:spLocks noChangeAspect="1"/>
            </p:cNvSpPr>
            <p:nvPr/>
          </p:nvSpPr>
          <p:spPr>
            <a:xfrm>
              <a:off x="1768247" y="2036025"/>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6" name="Subtitle 2">
              <a:extLst>
                <a:ext uri="{FF2B5EF4-FFF2-40B4-BE49-F238E27FC236}">
                  <a16:creationId xmlns:a16="http://schemas.microsoft.com/office/drawing/2014/main" id="{31727444-AA89-4B01-831F-D792843F82F8}"/>
                </a:ext>
              </a:extLst>
            </p:cNvPr>
            <p:cNvSpPr txBox="1">
              <a:spLocks/>
            </p:cNvSpPr>
            <p:nvPr/>
          </p:nvSpPr>
          <p:spPr>
            <a:xfrm>
              <a:off x="1927313" y="168462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Roadmap brief</a:t>
              </a:r>
            </a:p>
          </p:txBody>
        </p:sp>
        <p:sp>
          <p:nvSpPr>
            <p:cNvPr id="37" name="Subtitle 2">
              <a:extLst>
                <a:ext uri="{FF2B5EF4-FFF2-40B4-BE49-F238E27FC236}">
                  <a16:creationId xmlns:a16="http://schemas.microsoft.com/office/drawing/2014/main" id="{6864875E-C839-4074-A3C0-555018F091F6}"/>
                </a:ext>
              </a:extLst>
            </p:cNvPr>
            <p:cNvSpPr txBox="1">
              <a:spLocks/>
            </p:cNvSpPr>
            <p:nvPr/>
          </p:nvSpPr>
          <p:spPr>
            <a:xfrm>
              <a:off x="1927313" y="197748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Pilot	</a:t>
              </a:r>
            </a:p>
          </p:txBody>
        </p:sp>
        <p:sp>
          <p:nvSpPr>
            <p:cNvPr id="38" name="Subtitle 2">
              <a:extLst>
                <a:ext uri="{FF2B5EF4-FFF2-40B4-BE49-F238E27FC236}">
                  <a16:creationId xmlns:a16="http://schemas.microsoft.com/office/drawing/2014/main" id="{138FA28B-7BFB-4C8D-A977-6DC462321801}"/>
                </a:ext>
              </a:extLst>
            </p:cNvPr>
            <p:cNvSpPr txBox="1">
              <a:spLocks/>
            </p:cNvSpPr>
            <p:nvPr/>
          </p:nvSpPr>
          <p:spPr>
            <a:xfrm>
              <a:off x="1927313" y="227033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Feedback</a:t>
              </a:r>
            </a:p>
          </p:txBody>
        </p:sp>
        <p:sp>
          <p:nvSpPr>
            <p:cNvPr id="39" name="Oval 38">
              <a:extLst>
                <a:ext uri="{FF2B5EF4-FFF2-40B4-BE49-F238E27FC236}">
                  <a16:creationId xmlns:a16="http://schemas.microsoft.com/office/drawing/2014/main" id="{88E2321A-D02F-4FB3-AB04-2D69293AA713}"/>
                </a:ext>
              </a:extLst>
            </p:cNvPr>
            <p:cNvSpPr>
              <a:spLocks noChangeAspect="1"/>
            </p:cNvSpPr>
            <p:nvPr/>
          </p:nvSpPr>
          <p:spPr>
            <a:xfrm>
              <a:off x="3766919" y="169929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0" name="Oval 39">
              <a:extLst>
                <a:ext uri="{FF2B5EF4-FFF2-40B4-BE49-F238E27FC236}">
                  <a16:creationId xmlns:a16="http://schemas.microsoft.com/office/drawing/2014/main" id="{83B02CF7-C1F6-417F-8D52-5BE34E224F68}"/>
                </a:ext>
              </a:extLst>
            </p:cNvPr>
            <p:cNvSpPr>
              <a:spLocks noChangeAspect="1"/>
            </p:cNvSpPr>
            <p:nvPr/>
          </p:nvSpPr>
          <p:spPr>
            <a:xfrm>
              <a:off x="3812639" y="1743172"/>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1" name="Oval 40">
              <a:extLst>
                <a:ext uri="{FF2B5EF4-FFF2-40B4-BE49-F238E27FC236}">
                  <a16:creationId xmlns:a16="http://schemas.microsoft.com/office/drawing/2014/main" id="{F096FBA6-8543-4872-ABAF-69D8AAC1FF6A}"/>
                </a:ext>
              </a:extLst>
            </p:cNvPr>
            <p:cNvSpPr>
              <a:spLocks noChangeAspect="1"/>
            </p:cNvSpPr>
            <p:nvPr/>
          </p:nvSpPr>
          <p:spPr>
            <a:xfrm>
              <a:off x="3766919" y="199215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2" name="Oval 41">
              <a:extLst>
                <a:ext uri="{FF2B5EF4-FFF2-40B4-BE49-F238E27FC236}">
                  <a16:creationId xmlns:a16="http://schemas.microsoft.com/office/drawing/2014/main" id="{40F83A67-C941-4E24-82CC-CBF3929D77F3}"/>
                </a:ext>
              </a:extLst>
            </p:cNvPr>
            <p:cNvSpPr>
              <a:spLocks noChangeAspect="1"/>
            </p:cNvSpPr>
            <p:nvPr/>
          </p:nvSpPr>
          <p:spPr>
            <a:xfrm>
              <a:off x="3812639" y="2036025"/>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3" name="Subtitle 2">
              <a:extLst>
                <a:ext uri="{FF2B5EF4-FFF2-40B4-BE49-F238E27FC236}">
                  <a16:creationId xmlns:a16="http://schemas.microsoft.com/office/drawing/2014/main" id="{4FB48517-94B1-45E2-BFEB-C1883F22D2CC}"/>
                </a:ext>
              </a:extLst>
            </p:cNvPr>
            <p:cNvSpPr txBox="1">
              <a:spLocks/>
            </p:cNvSpPr>
            <p:nvPr/>
          </p:nvSpPr>
          <p:spPr>
            <a:xfrm>
              <a:off x="3971705" y="168462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Pilot</a:t>
              </a:r>
            </a:p>
          </p:txBody>
        </p:sp>
        <p:sp>
          <p:nvSpPr>
            <p:cNvPr id="44" name="Subtitle 2">
              <a:extLst>
                <a:ext uri="{FF2B5EF4-FFF2-40B4-BE49-F238E27FC236}">
                  <a16:creationId xmlns:a16="http://schemas.microsoft.com/office/drawing/2014/main" id="{5B5D3E92-80C7-4288-BA71-965E629CF2E6}"/>
                </a:ext>
              </a:extLst>
            </p:cNvPr>
            <p:cNvSpPr txBox="1">
              <a:spLocks/>
            </p:cNvSpPr>
            <p:nvPr/>
          </p:nvSpPr>
          <p:spPr>
            <a:xfrm>
              <a:off x="3971705" y="197748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sp>
          <p:nvSpPr>
            <p:cNvPr id="45" name="Oval 44">
              <a:extLst>
                <a:ext uri="{FF2B5EF4-FFF2-40B4-BE49-F238E27FC236}">
                  <a16:creationId xmlns:a16="http://schemas.microsoft.com/office/drawing/2014/main" id="{60690B6C-A164-4C8A-B1AD-177733C429FD}"/>
                </a:ext>
              </a:extLst>
            </p:cNvPr>
            <p:cNvSpPr>
              <a:spLocks noChangeAspect="1"/>
            </p:cNvSpPr>
            <p:nvPr/>
          </p:nvSpPr>
          <p:spPr>
            <a:xfrm>
              <a:off x="5818340" y="169929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6" name="Oval 45">
              <a:extLst>
                <a:ext uri="{FF2B5EF4-FFF2-40B4-BE49-F238E27FC236}">
                  <a16:creationId xmlns:a16="http://schemas.microsoft.com/office/drawing/2014/main" id="{E5288BE2-4901-410F-AF7E-127ED4AEAA52}"/>
                </a:ext>
              </a:extLst>
            </p:cNvPr>
            <p:cNvSpPr>
              <a:spLocks noChangeAspect="1"/>
            </p:cNvSpPr>
            <p:nvPr/>
          </p:nvSpPr>
          <p:spPr>
            <a:xfrm>
              <a:off x="5864060" y="1743172"/>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7" name="Oval 46">
              <a:extLst>
                <a:ext uri="{FF2B5EF4-FFF2-40B4-BE49-F238E27FC236}">
                  <a16:creationId xmlns:a16="http://schemas.microsoft.com/office/drawing/2014/main" id="{BE988142-CCCA-4961-8EF3-3612CEBCE5CE}"/>
                </a:ext>
              </a:extLst>
            </p:cNvPr>
            <p:cNvSpPr>
              <a:spLocks noChangeAspect="1"/>
            </p:cNvSpPr>
            <p:nvPr/>
          </p:nvSpPr>
          <p:spPr>
            <a:xfrm>
              <a:off x="5818340" y="199215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8" name="Oval 47">
              <a:extLst>
                <a:ext uri="{FF2B5EF4-FFF2-40B4-BE49-F238E27FC236}">
                  <a16:creationId xmlns:a16="http://schemas.microsoft.com/office/drawing/2014/main" id="{E3DBB4AD-5CCD-4C94-BFAD-67A6F077F5B5}"/>
                </a:ext>
              </a:extLst>
            </p:cNvPr>
            <p:cNvSpPr>
              <a:spLocks noChangeAspect="1"/>
            </p:cNvSpPr>
            <p:nvPr/>
          </p:nvSpPr>
          <p:spPr>
            <a:xfrm>
              <a:off x="5864060" y="2036025"/>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49" name="Subtitle 2">
              <a:extLst>
                <a:ext uri="{FF2B5EF4-FFF2-40B4-BE49-F238E27FC236}">
                  <a16:creationId xmlns:a16="http://schemas.microsoft.com/office/drawing/2014/main" id="{A05CB7AA-3096-4ECB-A05E-6A7CB3C50397}"/>
                </a:ext>
              </a:extLst>
            </p:cNvPr>
            <p:cNvSpPr txBox="1">
              <a:spLocks/>
            </p:cNvSpPr>
            <p:nvPr/>
          </p:nvSpPr>
          <p:spPr>
            <a:xfrm>
              <a:off x="6023126" y="168462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Launch</a:t>
              </a:r>
            </a:p>
          </p:txBody>
        </p:sp>
        <p:sp>
          <p:nvSpPr>
            <p:cNvPr id="50" name="Subtitle 2">
              <a:extLst>
                <a:ext uri="{FF2B5EF4-FFF2-40B4-BE49-F238E27FC236}">
                  <a16:creationId xmlns:a16="http://schemas.microsoft.com/office/drawing/2014/main" id="{0CE4EF1A-678B-4EFF-8E07-E91A7EBDEF38}"/>
                </a:ext>
              </a:extLst>
            </p:cNvPr>
            <p:cNvSpPr txBox="1">
              <a:spLocks/>
            </p:cNvSpPr>
            <p:nvPr/>
          </p:nvSpPr>
          <p:spPr>
            <a:xfrm>
              <a:off x="6023126" y="197748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Demo Release</a:t>
              </a:r>
            </a:p>
          </p:txBody>
        </p:sp>
        <p:sp>
          <p:nvSpPr>
            <p:cNvPr id="51" name="Oval 50">
              <a:extLst>
                <a:ext uri="{FF2B5EF4-FFF2-40B4-BE49-F238E27FC236}">
                  <a16:creationId xmlns:a16="http://schemas.microsoft.com/office/drawing/2014/main" id="{88F73E22-23EA-4222-8DFE-5B865E592DB2}"/>
                </a:ext>
              </a:extLst>
            </p:cNvPr>
            <p:cNvSpPr>
              <a:spLocks noChangeAspect="1"/>
            </p:cNvSpPr>
            <p:nvPr/>
          </p:nvSpPr>
          <p:spPr>
            <a:xfrm>
              <a:off x="7869761" y="169929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2" name="Oval 51">
              <a:extLst>
                <a:ext uri="{FF2B5EF4-FFF2-40B4-BE49-F238E27FC236}">
                  <a16:creationId xmlns:a16="http://schemas.microsoft.com/office/drawing/2014/main" id="{EEA56A31-D9FC-4A27-8594-8266AA4DAABF}"/>
                </a:ext>
              </a:extLst>
            </p:cNvPr>
            <p:cNvSpPr>
              <a:spLocks noChangeAspect="1"/>
            </p:cNvSpPr>
            <p:nvPr/>
          </p:nvSpPr>
          <p:spPr>
            <a:xfrm>
              <a:off x="7915481" y="1743172"/>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3" name="Oval 52">
              <a:extLst>
                <a:ext uri="{FF2B5EF4-FFF2-40B4-BE49-F238E27FC236}">
                  <a16:creationId xmlns:a16="http://schemas.microsoft.com/office/drawing/2014/main" id="{0CE5C68F-FCD6-45EF-8063-E6800314F763}"/>
                </a:ext>
              </a:extLst>
            </p:cNvPr>
            <p:cNvSpPr>
              <a:spLocks noChangeAspect="1"/>
            </p:cNvSpPr>
            <p:nvPr/>
          </p:nvSpPr>
          <p:spPr>
            <a:xfrm>
              <a:off x="7869761" y="199215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4" name="Oval 53">
              <a:extLst>
                <a:ext uri="{FF2B5EF4-FFF2-40B4-BE49-F238E27FC236}">
                  <a16:creationId xmlns:a16="http://schemas.microsoft.com/office/drawing/2014/main" id="{CDAB333D-9E4D-4A88-A06C-AE8141424D30}"/>
                </a:ext>
              </a:extLst>
            </p:cNvPr>
            <p:cNvSpPr>
              <a:spLocks noChangeAspect="1"/>
            </p:cNvSpPr>
            <p:nvPr/>
          </p:nvSpPr>
          <p:spPr>
            <a:xfrm>
              <a:off x="7915481" y="2036025"/>
              <a:ext cx="76793" cy="7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5" name="Subtitle 2">
              <a:extLst>
                <a:ext uri="{FF2B5EF4-FFF2-40B4-BE49-F238E27FC236}">
                  <a16:creationId xmlns:a16="http://schemas.microsoft.com/office/drawing/2014/main" id="{3DC95392-32B0-4CED-9C77-2F055F09D003}"/>
                </a:ext>
              </a:extLst>
            </p:cNvPr>
            <p:cNvSpPr txBox="1">
              <a:spLocks/>
            </p:cNvSpPr>
            <p:nvPr/>
          </p:nvSpPr>
          <p:spPr>
            <a:xfrm>
              <a:off x="8074547" y="168462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Features Release</a:t>
              </a:r>
            </a:p>
          </p:txBody>
        </p:sp>
        <p:sp>
          <p:nvSpPr>
            <p:cNvPr id="56" name="Subtitle 2">
              <a:extLst>
                <a:ext uri="{FF2B5EF4-FFF2-40B4-BE49-F238E27FC236}">
                  <a16:creationId xmlns:a16="http://schemas.microsoft.com/office/drawing/2014/main" id="{4235094C-A644-4BE7-ADAB-73DEAE7DB572}"/>
                </a:ext>
              </a:extLst>
            </p:cNvPr>
            <p:cNvSpPr txBox="1">
              <a:spLocks/>
            </p:cNvSpPr>
            <p:nvPr/>
          </p:nvSpPr>
          <p:spPr>
            <a:xfrm>
              <a:off x="8074547" y="197748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Roadmap brief</a:t>
              </a:r>
            </a:p>
          </p:txBody>
        </p:sp>
        <p:sp>
          <p:nvSpPr>
            <p:cNvPr id="57" name="Oval 56">
              <a:extLst>
                <a:ext uri="{FF2B5EF4-FFF2-40B4-BE49-F238E27FC236}">
                  <a16:creationId xmlns:a16="http://schemas.microsoft.com/office/drawing/2014/main" id="{64A89AA4-6B30-47C0-9C85-074FD233B9DA}"/>
                </a:ext>
              </a:extLst>
            </p:cNvPr>
            <p:cNvSpPr>
              <a:spLocks noChangeAspect="1"/>
            </p:cNvSpPr>
            <p:nvPr/>
          </p:nvSpPr>
          <p:spPr>
            <a:xfrm>
              <a:off x="1722527" y="2648073"/>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8" name="Oval 57">
              <a:extLst>
                <a:ext uri="{FF2B5EF4-FFF2-40B4-BE49-F238E27FC236}">
                  <a16:creationId xmlns:a16="http://schemas.microsoft.com/office/drawing/2014/main" id="{DDE1446D-2691-4ABA-B1BC-0CD2BD328ABA}"/>
                </a:ext>
              </a:extLst>
            </p:cNvPr>
            <p:cNvSpPr>
              <a:spLocks noChangeAspect="1"/>
            </p:cNvSpPr>
            <p:nvPr/>
          </p:nvSpPr>
          <p:spPr>
            <a:xfrm>
              <a:off x="1768247" y="2691949"/>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59" name="Oval 58">
              <a:extLst>
                <a:ext uri="{FF2B5EF4-FFF2-40B4-BE49-F238E27FC236}">
                  <a16:creationId xmlns:a16="http://schemas.microsoft.com/office/drawing/2014/main" id="{4767C002-5978-4DEA-9EB0-17F7F0BA2848}"/>
                </a:ext>
              </a:extLst>
            </p:cNvPr>
            <p:cNvSpPr>
              <a:spLocks noChangeAspect="1"/>
            </p:cNvSpPr>
            <p:nvPr/>
          </p:nvSpPr>
          <p:spPr>
            <a:xfrm>
              <a:off x="1722527" y="323378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0" name="Oval 59">
              <a:extLst>
                <a:ext uri="{FF2B5EF4-FFF2-40B4-BE49-F238E27FC236}">
                  <a16:creationId xmlns:a16="http://schemas.microsoft.com/office/drawing/2014/main" id="{6E018C0F-B8E4-45EA-8444-6B33461EBCB5}"/>
                </a:ext>
              </a:extLst>
            </p:cNvPr>
            <p:cNvSpPr>
              <a:spLocks noChangeAspect="1"/>
            </p:cNvSpPr>
            <p:nvPr/>
          </p:nvSpPr>
          <p:spPr>
            <a:xfrm>
              <a:off x="1768247" y="3277655"/>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1" name="Oval 60">
              <a:extLst>
                <a:ext uri="{FF2B5EF4-FFF2-40B4-BE49-F238E27FC236}">
                  <a16:creationId xmlns:a16="http://schemas.microsoft.com/office/drawing/2014/main" id="{EDDA7F97-7F2C-40EE-923A-78064B09062A}"/>
                </a:ext>
              </a:extLst>
            </p:cNvPr>
            <p:cNvSpPr>
              <a:spLocks noChangeAspect="1"/>
            </p:cNvSpPr>
            <p:nvPr/>
          </p:nvSpPr>
          <p:spPr>
            <a:xfrm>
              <a:off x="1722527" y="294092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2" name="Oval 61">
              <a:extLst>
                <a:ext uri="{FF2B5EF4-FFF2-40B4-BE49-F238E27FC236}">
                  <a16:creationId xmlns:a16="http://schemas.microsoft.com/office/drawing/2014/main" id="{393DAB1B-DD91-4E7F-82B3-F7086B876651}"/>
                </a:ext>
              </a:extLst>
            </p:cNvPr>
            <p:cNvSpPr>
              <a:spLocks noChangeAspect="1"/>
            </p:cNvSpPr>
            <p:nvPr/>
          </p:nvSpPr>
          <p:spPr>
            <a:xfrm>
              <a:off x="1768247" y="2984802"/>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3" name="Subtitle 2">
              <a:extLst>
                <a:ext uri="{FF2B5EF4-FFF2-40B4-BE49-F238E27FC236}">
                  <a16:creationId xmlns:a16="http://schemas.microsoft.com/office/drawing/2014/main" id="{EBF7D7BA-E334-4813-80EA-02443CEA4D35}"/>
                </a:ext>
              </a:extLst>
            </p:cNvPr>
            <p:cNvSpPr txBox="1">
              <a:spLocks/>
            </p:cNvSpPr>
            <p:nvPr/>
          </p:nvSpPr>
          <p:spPr>
            <a:xfrm>
              <a:off x="1927313" y="263340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Launch</a:t>
              </a:r>
            </a:p>
          </p:txBody>
        </p:sp>
        <p:sp>
          <p:nvSpPr>
            <p:cNvPr id="64" name="Subtitle 2">
              <a:extLst>
                <a:ext uri="{FF2B5EF4-FFF2-40B4-BE49-F238E27FC236}">
                  <a16:creationId xmlns:a16="http://schemas.microsoft.com/office/drawing/2014/main" id="{C467719D-023A-4701-AF5B-12A9BBB21D41}"/>
                </a:ext>
              </a:extLst>
            </p:cNvPr>
            <p:cNvSpPr txBox="1">
              <a:spLocks/>
            </p:cNvSpPr>
            <p:nvPr/>
          </p:nvSpPr>
          <p:spPr>
            <a:xfrm>
              <a:off x="1927313" y="292625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UX Audit</a:t>
              </a:r>
            </a:p>
          </p:txBody>
        </p:sp>
        <p:sp>
          <p:nvSpPr>
            <p:cNvPr id="65" name="Subtitle 2">
              <a:extLst>
                <a:ext uri="{FF2B5EF4-FFF2-40B4-BE49-F238E27FC236}">
                  <a16:creationId xmlns:a16="http://schemas.microsoft.com/office/drawing/2014/main" id="{CE7BB66C-E9C1-4102-AA6D-25C91F40B765}"/>
                </a:ext>
              </a:extLst>
            </p:cNvPr>
            <p:cNvSpPr txBox="1">
              <a:spLocks/>
            </p:cNvSpPr>
            <p:nvPr/>
          </p:nvSpPr>
          <p:spPr>
            <a:xfrm>
              <a:off x="1927313" y="321911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Metrics</a:t>
              </a:r>
            </a:p>
          </p:txBody>
        </p:sp>
        <p:sp>
          <p:nvSpPr>
            <p:cNvPr id="66" name="Oval 65">
              <a:extLst>
                <a:ext uri="{FF2B5EF4-FFF2-40B4-BE49-F238E27FC236}">
                  <a16:creationId xmlns:a16="http://schemas.microsoft.com/office/drawing/2014/main" id="{1F5BC553-65FD-4BE7-B24F-458FE0B7B3F2}"/>
                </a:ext>
              </a:extLst>
            </p:cNvPr>
            <p:cNvSpPr>
              <a:spLocks noChangeAspect="1"/>
            </p:cNvSpPr>
            <p:nvPr/>
          </p:nvSpPr>
          <p:spPr>
            <a:xfrm>
              <a:off x="3766919" y="2648073"/>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7" name="Oval 66">
              <a:extLst>
                <a:ext uri="{FF2B5EF4-FFF2-40B4-BE49-F238E27FC236}">
                  <a16:creationId xmlns:a16="http://schemas.microsoft.com/office/drawing/2014/main" id="{C3F290FD-BF4B-4044-BA4A-A65CBF7CD7F6}"/>
                </a:ext>
              </a:extLst>
            </p:cNvPr>
            <p:cNvSpPr>
              <a:spLocks noChangeAspect="1"/>
            </p:cNvSpPr>
            <p:nvPr/>
          </p:nvSpPr>
          <p:spPr>
            <a:xfrm>
              <a:off x="3812639" y="2691949"/>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8" name="Oval 67">
              <a:extLst>
                <a:ext uri="{FF2B5EF4-FFF2-40B4-BE49-F238E27FC236}">
                  <a16:creationId xmlns:a16="http://schemas.microsoft.com/office/drawing/2014/main" id="{C1BA0574-B07E-442D-8028-D9DEFFDD68FF}"/>
                </a:ext>
              </a:extLst>
            </p:cNvPr>
            <p:cNvSpPr>
              <a:spLocks noChangeAspect="1"/>
            </p:cNvSpPr>
            <p:nvPr/>
          </p:nvSpPr>
          <p:spPr>
            <a:xfrm>
              <a:off x="3766919" y="294092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69" name="Oval 68">
              <a:extLst>
                <a:ext uri="{FF2B5EF4-FFF2-40B4-BE49-F238E27FC236}">
                  <a16:creationId xmlns:a16="http://schemas.microsoft.com/office/drawing/2014/main" id="{A67D706D-B5FA-4ACB-A3DA-44616545629A}"/>
                </a:ext>
              </a:extLst>
            </p:cNvPr>
            <p:cNvSpPr>
              <a:spLocks noChangeAspect="1"/>
            </p:cNvSpPr>
            <p:nvPr/>
          </p:nvSpPr>
          <p:spPr>
            <a:xfrm>
              <a:off x="3812639" y="2984802"/>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0" name="Subtitle 2">
              <a:extLst>
                <a:ext uri="{FF2B5EF4-FFF2-40B4-BE49-F238E27FC236}">
                  <a16:creationId xmlns:a16="http://schemas.microsoft.com/office/drawing/2014/main" id="{DC0EF465-D187-4488-8466-7DA306CE0DE5}"/>
                </a:ext>
              </a:extLst>
            </p:cNvPr>
            <p:cNvSpPr txBox="1">
              <a:spLocks/>
            </p:cNvSpPr>
            <p:nvPr/>
          </p:nvSpPr>
          <p:spPr>
            <a:xfrm>
              <a:off x="3971705" y="263340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Audit</a:t>
              </a:r>
            </a:p>
          </p:txBody>
        </p:sp>
        <p:sp>
          <p:nvSpPr>
            <p:cNvPr id="71" name="Subtitle 2">
              <a:extLst>
                <a:ext uri="{FF2B5EF4-FFF2-40B4-BE49-F238E27FC236}">
                  <a16:creationId xmlns:a16="http://schemas.microsoft.com/office/drawing/2014/main" id="{E696A7FD-2BE7-4FC6-AC36-E928331E200F}"/>
                </a:ext>
              </a:extLst>
            </p:cNvPr>
            <p:cNvSpPr txBox="1">
              <a:spLocks/>
            </p:cNvSpPr>
            <p:nvPr/>
          </p:nvSpPr>
          <p:spPr>
            <a:xfrm>
              <a:off x="3971705" y="292625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sp>
          <p:nvSpPr>
            <p:cNvPr id="72" name="Oval 71">
              <a:extLst>
                <a:ext uri="{FF2B5EF4-FFF2-40B4-BE49-F238E27FC236}">
                  <a16:creationId xmlns:a16="http://schemas.microsoft.com/office/drawing/2014/main" id="{17DEA5FD-FA49-43E5-B1AE-22DDD5A12931}"/>
                </a:ext>
              </a:extLst>
            </p:cNvPr>
            <p:cNvSpPr>
              <a:spLocks noChangeAspect="1"/>
            </p:cNvSpPr>
            <p:nvPr/>
          </p:nvSpPr>
          <p:spPr>
            <a:xfrm>
              <a:off x="5818340" y="2648073"/>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3" name="Oval 72">
              <a:extLst>
                <a:ext uri="{FF2B5EF4-FFF2-40B4-BE49-F238E27FC236}">
                  <a16:creationId xmlns:a16="http://schemas.microsoft.com/office/drawing/2014/main" id="{849AE98C-0AB2-4B2F-88CD-BE0D4313EB9D}"/>
                </a:ext>
              </a:extLst>
            </p:cNvPr>
            <p:cNvSpPr>
              <a:spLocks noChangeAspect="1"/>
            </p:cNvSpPr>
            <p:nvPr/>
          </p:nvSpPr>
          <p:spPr>
            <a:xfrm>
              <a:off x="5864060" y="2691949"/>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4" name="Oval 73">
              <a:extLst>
                <a:ext uri="{FF2B5EF4-FFF2-40B4-BE49-F238E27FC236}">
                  <a16:creationId xmlns:a16="http://schemas.microsoft.com/office/drawing/2014/main" id="{972FC5B5-3F99-4BA1-955A-1BFCCA0B2B81}"/>
                </a:ext>
              </a:extLst>
            </p:cNvPr>
            <p:cNvSpPr>
              <a:spLocks noChangeAspect="1"/>
            </p:cNvSpPr>
            <p:nvPr/>
          </p:nvSpPr>
          <p:spPr>
            <a:xfrm>
              <a:off x="5818340" y="294092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5" name="Oval 74">
              <a:extLst>
                <a:ext uri="{FF2B5EF4-FFF2-40B4-BE49-F238E27FC236}">
                  <a16:creationId xmlns:a16="http://schemas.microsoft.com/office/drawing/2014/main" id="{4E7B24CD-665B-4215-A2E7-A80D1F9C1F38}"/>
                </a:ext>
              </a:extLst>
            </p:cNvPr>
            <p:cNvSpPr>
              <a:spLocks noChangeAspect="1"/>
            </p:cNvSpPr>
            <p:nvPr/>
          </p:nvSpPr>
          <p:spPr>
            <a:xfrm>
              <a:off x="5864060" y="2984802"/>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6" name="Subtitle 2">
              <a:extLst>
                <a:ext uri="{FF2B5EF4-FFF2-40B4-BE49-F238E27FC236}">
                  <a16:creationId xmlns:a16="http://schemas.microsoft.com/office/drawing/2014/main" id="{8CB38730-3CAF-43C1-AD8B-982B9079C0F2}"/>
                </a:ext>
              </a:extLst>
            </p:cNvPr>
            <p:cNvSpPr txBox="1">
              <a:spLocks/>
            </p:cNvSpPr>
            <p:nvPr/>
          </p:nvSpPr>
          <p:spPr>
            <a:xfrm>
              <a:off x="6023126" y="263340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sp>
          <p:nvSpPr>
            <p:cNvPr id="77" name="Subtitle 2">
              <a:extLst>
                <a:ext uri="{FF2B5EF4-FFF2-40B4-BE49-F238E27FC236}">
                  <a16:creationId xmlns:a16="http://schemas.microsoft.com/office/drawing/2014/main" id="{77095763-01AF-4A49-AC5F-48A5BF4E314F}"/>
                </a:ext>
              </a:extLst>
            </p:cNvPr>
            <p:cNvSpPr txBox="1">
              <a:spLocks/>
            </p:cNvSpPr>
            <p:nvPr/>
          </p:nvSpPr>
          <p:spPr>
            <a:xfrm>
              <a:off x="6023126" y="292625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Feedback</a:t>
              </a:r>
            </a:p>
          </p:txBody>
        </p:sp>
        <p:sp>
          <p:nvSpPr>
            <p:cNvPr id="78" name="Oval 77">
              <a:extLst>
                <a:ext uri="{FF2B5EF4-FFF2-40B4-BE49-F238E27FC236}">
                  <a16:creationId xmlns:a16="http://schemas.microsoft.com/office/drawing/2014/main" id="{A18C52FA-A4AB-44CB-A677-7EB056BE1C47}"/>
                </a:ext>
              </a:extLst>
            </p:cNvPr>
            <p:cNvSpPr>
              <a:spLocks noChangeAspect="1"/>
            </p:cNvSpPr>
            <p:nvPr/>
          </p:nvSpPr>
          <p:spPr>
            <a:xfrm>
              <a:off x="7869761" y="2641216"/>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79" name="Oval 78">
              <a:extLst>
                <a:ext uri="{FF2B5EF4-FFF2-40B4-BE49-F238E27FC236}">
                  <a16:creationId xmlns:a16="http://schemas.microsoft.com/office/drawing/2014/main" id="{E53FFE58-07A1-4559-A019-C30F556D6B9A}"/>
                </a:ext>
              </a:extLst>
            </p:cNvPr>
            <p:cNvSpPr>
              <a:spLocks noChangeAspect="1"/>
            </p:cNvSpPr>
            <p:nvPr/>
          </p:nvSpPr>
          <p:spPr>
            <a:xfrm>
              <a:off x="7915481" y="2685092"/>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0" name="Oval 79">
              <a:extLst>
                <a:ext uri="{FF2B5EF4-FFF2-40B4-BE49-F238E27FC236}">
                  <a16:creationId xmlns:a16="http://schemas.microsoft.com/office/drawing/2014/main" id="{5A99AE2B-A1FA-4103-89CE-B23AD2BB6D7C}"/>
                </a:ext>
              </a:extLst>
            </p:cNvPr>
            <p:cNvSpPr>
              <a:spLocks noChangeAspect="1"/>
            </p:cNvSpPr>
            <p:nvPr/>
          </p:nvSpPr>
          <p:spPr>
            <a:xfrm>
              <a:off x="7869761" y="2934069"/>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1" name="Oval 80">
              <a:extLst>
                <a:ext uri="{FF2B5EF4-FFF2-40B4-BE49-F238E27FC236}">
                  <a16:creationId xmlns:a16="http://schemas.microsoft.com/office/drawing/2014/main" id="{3921B7CE-478F-43A9-B7E7-4E7CF31C390A}"/>
                </a:ext>
              </a:extLst>
            </p:cNvPr>
            <p:cNvSpPr>
              <a:spLocks noChangeAspect="1"/>
            </p:cNvSpPr>
            <p:nvPr/>
          </p:nvSpPr>
          <p:spPr>
            <a:xfrm>
              <a:off x="7915481" y="2977945"/>
              <a:ext cx="76793" cy="767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2" name="Subtitle 2">
              <a:extLst>
                <a:ext uri="{FF2B5EF4-FFF2-40B4-BE49-F238E27FC236}">
                  <a16:creationId xmlns:a16="http://schemas.microsoft.com/office/drawing/2014/main" id="{4395F28C-88CA-43D7-8478-CA946CE85D08}"/>
                </a:ext>
              </a:extLst>
            </p:cNvPr>
            <p:cNvSpPr txBox="1">
              <a:spLocks/>
            </p:cNvSpPr>
            <p:nvPr/>
          </p:nvSpPr>
          <p:spPr>
            <a:xfrm>
              <a:off x="8074547" y="2626549"/>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Launch</a:t>
              </a:r>
            </a:p>
          </p:txBody>
        </p:sp>
        <p:sp>
          <p:nvSpPr>
            <p:cNvPr id="83" name="Subtitle 2">
              <a:extLst>
                <a:ext uri="{FF2B5EF4-FFF2-40B4-BE49-F238E27FC236}">
                  <a16:creationId xmlns:a16="http://schemas.microsoft.com/office/drawing/2014/main" id="{6EE58549-9001-4376-8A6A-072A48230B9E}"/>
                </a:ext>
              </a:extLst>
            </p:cNvPr>
            <p:cNvSpPr txBox="1">
              <a:spLocks/>
            </p:cNvSpPr>
            <p:nvPr/>
          </p:nvSpPr>
          <p:spPr>
            <a:xfrm>
              <a:off x="8074547" y="2919402"/>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Audit</a:t>
              </a:r>
            </a:p>
          </p:txBody>
        </p:sp>
        <p:cxnSp>
          <p:nvCxnSpPr>
            <p:cNvPr id="84" name="Straight Connector 83">
              <a:extLst>
                <a:ext uri="{FF2B5EF4-FFF2-40B4-BE49-F238E27FC236}">
                  <a16:creationId xmlns:a16="http://schemas.microsoft.com/office/drawing/2014/main" id="{FF909908-BA26-4678-A751-67286E617821}"/>
                </a:ext>
              </a:extLst>
            </p:cNvPr>
            <p:cNvCxnSpPr/>
            <p:nvPr/>
          </p:nvCxnSpPr>
          <p:spPr>
            <a:xfrm>
              <a:off x="1672273" y="4480864"/>
              <a:ext cx="820718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C8A2791-EEE2-44B6-A495-0FCB393F466A}"/>
                </a:ext>
              </a:extLst>
            </p:cNvPr>
            <p:cNvSpPr>
              <a:spLocks noChangeAspect="1"/>
            </p:cNvSpPr>
            <p:nvPr/>
          </p:nvSpPr>
          <p:spPr>
            <a:xfrm>
              <a:off x="1722527" y="361758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6" name="Oval 85">
              <a:extLst>
                <a:ext uri="{FF2B5EF4-FFF2-40B4-BE49-F238E27FC236}">
                  <a16:creationId xmlns:a16="http://schemas.microsoft.com/office/drawing/2014/main" id="{CCE8DAD6-F0E0-49DC-9634-2B50DE70055E}"/>
                </a:ext>
              </a:extLst>
            </p:cNvPr>
            <p:cNvSpPr>
              <a:spLocks noChangeAspect="1"/>
            </p:cNvSpPr>
            <p:nvPr/>
          </p:nvSpPr>
          <p:spPr>
            <a:xfrm>
              <a:off x="1768247" y="3661456"/>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7" name="Oval 86">
              <a:extLst>
                <a:ext uri="{FF2B5EF4-FFF2-40B4-BE49-F238E27FC236}">
                  <a16:creationId xmlns:a16="http://schemas.microsoft.com/office/drawing/2014/main" id="{33AD4605-11DA-44DD-B302-95F65C9EACEB}"/>
                </a:ext>
              </a:extLst>
            </p:cNvPr>
            <p:cNvSpPr>
              <a:spLocks noChangeAspect="1"/>
            </p:cNvSpPr>
            <p:nvPr/>
          </p:nvSpPr>
          <p:spPr>
            <a:xfrm>
              <a:off x="1722527" y="3910434"/>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8" name="Oval 87">
              <a:extLst>
                <a:ext uri="{FF2B5EF4-FFF2-40B4-BE49-F238E27FC236}">
                  <a16:creationId xmlns:a16="http://schemas.microsoft.com/office/drawing/2014/main" id="{EFBE5968-435E-4615-8E44-491DC2EB3887}"/>
                </a:ext>
              </a:extLst>
            </p:cNvPr>
            <p:cNvSpPr>
              <a:spLocks noChangeAspect="1"/>
            </p:cNvSpPr>
            <p:nvPr/>
          </p:nvSpPr>
          <p:spPr>
            <a:xfrm>
              <a:off x="1768247" y="3954309"/>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9" name="Subtitle 2">
              <a:extLst>
                <a:ext uri="{FF2B5EF4-FFF2-40B4-BE49-F238E27FC236}">
                  <a16:creationId xmlns:a16="http://schemas.microsoft.com/office/drawing/2014/main" id="{76AA68AA-5928-442F-8675-53850C18D2C7}"/>
                </a:ext>
              </a:extLst>
            </p:cNvPr>
            <p:cNvSpPr txBox="1">
              <a:spLocks/>
            </p:cNvSpPr>
            <p:nvPr/>
          </p:nvSpPr>
          <p:spPr>
            <a:xfrm>
              <a:off x="1927313" y="3602913"/>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Story Review</a:t>
              </a:r>
            </a:p>
          </p:txBody>
        </p:sp>
        <p:sp>
          <p:nvSpPr>
            <p:cNvPr id="90" name="Subtitle 2">
              <a:extLst>
                <a:ext uri="{FF2B5EF4-FFF2-40B4-BE49-F238E27FC236}">
                  <a16:creationId xmlns:a16="http://schemas.microsoft.com/office/drawing/2014/main" id="{F3A89220-6FB0-4382-9188-35DA0EADF3DC}"/>
                </a:ext>
              </a:extLst>
            </p:cNvPr>
            <p:cNvSpPr txBox="1">
              <a:spLocks/>
            </p:cNvSpPr>
            <p:nvPr/>
          </p:nvSpPr>
          <p:spPr>
            <a:xfrm>
              <a:off x="1927313" y="389576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Demo Release</a:t>
              </a:r>
            </a:p>
          </p:txBody>
        </p:sp>
        <p:sp>
          <p:nvSpPr>
            <p:cNvPr id="91" name="Oval 90">
              <a:extLst>
                <a:ext uri="{FF2B5EF4-FFF2-40B4-BE49-F238E27FC236}">
                  <a16:creationId xmlns:a16="http://schemas.microsoft.com/office/drawing/2014/main" id="{D1D78D13-CCA5-4BB4-995A-C489F3399DA8}"/>
                </a:ext>
              </a:extLst>
            </p:cNvPr>
            <p:cNvSpPr>
              <a:spLocks noChangeAspect="1"/>
            </p:cNvSpPr>
            <p:nvPr/>
          </p:nvSpPr>
          <p:spPr>
            <a:xfrm>
              <a:off x="3766919" y="361758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2" name="Oval 91">
              <a:extLst>
                <a:ext uri="{FF2B5EF4-FFF2-40B4-BE49-F238E27FC236}">
                  <a16:creationId xmlns:a16="http://schemas.microsoft.com/office/drawing/2014/main" id="{2B3139CB-EE38-423D-A351-BF93B1525747}"/>
                </a:ext>
              </a:extLst>
            </p:cNvPr>
            <p:cNvSpPr>
              <a:spLocks noChangeAspect="1"/>
            </p:cNvSpPr>
            <p:nvPr/>
          </p:nvSpPr>
          <p:spPr>
            <a:xfrm>
              <a:off x="3812639" y="3661456"/>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3" name="Oval 92">
              <a:extLst>
                <a:ext uri="{FF2B5EF4-FFF2-40B4-BE49-F238E27FC236}">
                  <a16:creationId xmlns:a16="http://schemas.microsoft.com/office/drawing/2014/main" id="{412657CB-5FA1-4735-9FFE-68A549F98531}"/>
                </a:ext>
              </a:extLst>
            </p:cNvPr>
            <p:cNvSpPr>
              <a:spLocks noChangeAspect="1"/>
            </p:cNvSpPr>
            <p:nvPr/>
          </p:nvSpPr>
          <p:spPr>
            <a:xfrm>
              <a:off x="3766919" y="3910434"/>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4" name="Oval 93">
              <a:extLst>
                <a:ext uri="{FF2B5EF4-FFF2-40B4-BE49-F238E27FC236}">
                  <a16:creationId xmlns:a16="http://schemas.microsoft.com/office/drawing/2014/main" id="{51BF0301-D0E4-4967-83DD-9381A6D9E45D}"/>
                </a:ext>
              </a:extLst>
            </p:cNvPr>
            <p:cNvSpPr>
              <a:spLocks noChangeAspect="1"/>
            </p:cNvSpPr>
            <p:nvPr/>
          </p:nvSpPr>
          <p:spPr>
            <a:xfrm>
              <a:off x="3812639" y="3954309"/>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5" name="Subtitle 2">
              <a:extLst>
                <a:ext uri="{FF2B5EF4-FFF2-40B4-BE49-F238E27FC236}">
                  <a16:creationId xmlns:a16="http://schemas.microsoft.com/office/drawing/2014/main" id="{478963B4-783E-4DF0-B08F-5F3ACE029125}"/>
                </a:ext>
              </a:extLst>
            </p:cNvPr>
            <p:cNvSpPr txBox="1">
              <a:spLocks/>
            </p:cNvSpPr>
            <p:nvPr/>
          </p:nvSpPr>
          <p:spPr>
            <a:xfrm>
              <a:off x="3971705" y="3602913"/>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Roadmap brief</a:t>
              </a:r>
            </a:p>
          </p:txBody>
        </p:sp>
        <p:sp>
          <p:nvSpPr>
            <p:cNvPr id="96" name="Subtitle 2">
              <a:extLst>
                <a:ext uri="{FF2B5EF4-FFF2-40B4-BE49-F238E27FC236}">
                  <a16:creationId xmlns:a16="http://schemas.microsoft.com/office/drawing/2014/main" id="{156AB642-4D73-4610-AA7B-B8360C145040}"/>
                </a:ext>
              </a:extLst>
            </p:cNvPr>
            <p:cNvSpPr txBox="1">
              <a:spLocks/>
            </p:cNvSpPr>
            <p:nvPr/>
          </p:nvSpPr>
          <p:spPr>
            <a:xfrm>
              <a:off x="3971705" y="389576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sp>
          <p:nvSpPr>
            <p:cNvPr id="97" name="Oval 96">
              <a:extLst>
                <a:ext uri="{FF2B5EF4-FFF2-40B4-BE49-F238E27FC236}">
                  <a16:creationId xmlns:a16="http://schemas.microsoft.com/office/drawing/2014/main" id="{DFD1204F-E930-43C7-A103-93AC56E5DF4A}"/>
                </a:ext>
              </a:extLst>
            </p:cNvPr>
            <p:cNvSpPr>
              <a:spLocks noChangeAspect="1"/>
            </p:cNvSpPr>
            <p:nvPr/>
          </p:nvSpPr>
          <p:spPr>
            <a:xfrm>
              <a:off x="5818340" y="361758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8" name="Oval 97">
              <a:extLst>
                <a:ext uri="{FF2B5EF4-FFF2-40B4-BE49-F238E27FC236}">
                  <a16:creationId xmlns:a16="http://schemas.microsoft.com/office/drawing/2014/main" id="{7B98615E-D145-425B-ACDF-BD8EA6A5A608}"/>
                </a:ext>
              </a:extLst>
            </p:cNvPr>
            <p:cNvSpPr>
              <a:spLocks noChangeAspect="1"/>
            </p:cNvSpPr>
            <p:nvPr/>
          </p:nvSpPr>
          <p:spPr>
            <a:xfrm>
              <a:off x="5864060" y="3661456"/>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9" name="Oval 98">
              <a:extLst>
                <a:ext uri="{FF2B5EF4-FFF2-40B4-BE49-F238E27FC236}">
                  <a16:creationId xmlns:a16="http://schemas.microsoft.com/office/drawing/2014/main" id="{75427A9A-8537-4CFC-8F7F-B59F2215BFD7}"/>
                </a:ext>
              </a:extLst>
            </p:cNvPr>
            <p:cNvSpPr>
              <a:spLocks noChangeAspect="1"/>
            </p:cNvSpPr>
            <p:nvPr/>
          </p:nvSpPr>
          <p:spPr>
            <a:xfrm>
              <a:off x="5818340" y="4203287"/>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0" name="Oval 99">
              <a:extLst>
                <a:ext uri="{FF2B5EF4-FFF2-40B4-BE49-F238E27FC236}">
                  <a16:creationId xmlns:a16="http://schemas.microsoft.com/office/drawing/2014/main" id="{46005FF4-7F3B-417B-AFBF-33E30F22904A}"/>
                </a:ext>
              </a:extLst>
            </p:cNvPr>
            <p:cNvSpPr>
              <a:spLocks noChangeAspect="1"/>
            </p:cNvSpPr>
            <p:nvPr/>
          </p:nvSpPr>
          <p:spPr>
            <a:xfrm>
              <a:off x="5864060" y="4247163"/>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1" name="Oval 100">
              <a:extLst>
                <a:ext uri="{FF2B5EF4-FFF2-40B4-BE49-F238E27FC236}">
                  <a16:creationId xmlns:a16="http://schemas.microsoft.com/office/drawing/2014/main" id="{344FD5BA-B1CC-4F8D-B54B-DB2BFD1BBB1A}"/>
                </a:ext>
              </a:extLst>
            </p:cNvPr>
            <p:cNvSpPr>
              <a:spLocks noChangeAspect="1"/>
            </p:cNvSpPr>
            <p:nvPr/>
          </p:nvSpPr>
          <p:spPr>
            <a:xfrm>
              <a:off x="5818340" y="3910434"/>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2" name="Oval 101">
              <a:extLst>
                <a:ext uri="{FF2B5EF4-FFF2-40B4-BE49-F238E27FC236}">
                  <a16:creationId xmlns:a16="http://schemas.microsoft.com/office/drawing/2014/main" id="{CC64E12B-DF6A-49D3-9B11-C015BB2B00E4}"/>
                </a:ext>
              </a:extLst>
            </p:cNvPr>
            <p:cNvSpPr>
              <a:spLocks noChangeAspect="1"/>
            </p:cNvSpPr>
            <p:nvPr/>
          </p:nvSpPr>
          <p:spPr>
            <a:xfrm>
              <a:off x="5864060" y="3954309"/>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3" name="Subtitle 2">
              <a:extLst>
                <a:ext uri="{FF2B5EF4-FFF2-40B4-BE49-F238E27FC236}">
                  <a16:creationId xmlns:a16="http://schemas.microsoft.com/office/drawing/2014/main" id="{9CF62331-07C4-4044-AB57-D9A5D85133C8}"/>
                </a:ext>
              </a:extLst>
            </p:cNvPr>
            <p:cNvSpPr txBox="1">
              <a:spLocks/>
            </p:cNvSpPr>
            <p:nvPr/>
          </p:nvSpPr>
          <p:spPr>
            <a:xfrm>
              <a:off x="6023126" y="3602913"/>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sp>
          <p:nvSpPr>
            <p:cNvPr id="104" name="Subtitle 2">
              <a:extLst>
                <a:ext uri="{FF2B5EF4-FFF2-40B4-BE49-F238E27FC236}">
                  <a16:creationId xmlns:a16="http://schemas.microsoft.com/office/drawing/2014/main" id="{D9913ABB-B137-48D3-B272-3E2118B4BA35}"/>
                </a:ext>
              </a:extLst>
            </p:cNvPr>
            <p:cNvSpPr txBox="1">
              <a:spLocks/>
            </p:cNvSpPr>
            <p:nvPr/>
          </p:nvSpPr>
          <p:spPr>
            <a:xfrm>
              <a:off x="6023126" y="389576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Launch</a:t>
              </a:r>
            </a:p>
          </p:txBody>
        </p:sp>
        <p:sp>
          <p:nvSpPr>
            <p:cNvPr id="105" name="Subtitle 2">
              <a:extLst>
                <a:ext uri="{FF2B5EF4-FFF2-40B4-BE49-F238E27FC236}">
                  <a16:creationId xmlns:a16="http://schemas.microsoft.com/office/drawing/2014/main" id="{2A2B7D72-B9F2-465D-8C44-FC60A2BEC71C}"/>
                </a:ext>
              </a:extLst>
            </p:cNvPr>
            <p:cNvSpPr txBox="1">
              <a:spLocks/>
            </p:cNvSpPr>
            <p:nvPr/>
          </p:nvSpPr>
          <p:spPr>
            <a:xfrm>
              <a:off x="6023126" y="4188620"/>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Feedback</a:t>
              </a:r>
            </a:p>
          </p:txBody>
        </p:sp>
        <p:sp>
          <p:nvSpPr>
            <p:cNvPr id="106" name="Oval 105">
              <a:extLst>
                <a:ext uri="{FF2B5EF4-FFF2-40B4-BE49-F238E27FC236}">
                  <a16:creationId xmlns:a16="http://schemas.microsoft.com/office/drawing/2014/main" id="{D9C8E153-3EB6-48D2-AD94-E1EA3113ADAD}"/>
                </a:ext>
              </a:extLst>
            </p:cNvPr>
            <p:cNvSpPr>
              <a:spLocks noChangeAspect="1"/>
            </p:cNvSpPr>
            <p:nvPr/>
          </p:nvSpPr>
          <p:spPr>
            <a:xfrm>
              <a:off x="7869761" y="3617580"/>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7" name="Oval 106">
              <a:extLst>
                <a:ext uri="{FF2B5EF4-FFF2-40B4-BE49-F238E27FC236}">
                  <a16:creationId xmlns:a16="http://schemas.microsoft.com/office/drawing/2014/main" id="{D11CA9C8-A627-4ADC-B460-07998A9FE47C}"/>
                </a:ext>
              </a:extLst>
            </p:cNvPr>
            <p:cNvSpPr>
              <a:spLocks noChangeAspect="1"/>
            </p:cNvSpPr>
            <p:nvPr/>
          </p:nvSpPr>
          <p:spPr>
            <a:xfrm>
              <a:off x="7915481" y="3661456"/>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8" name="Oval 107">
              <a:extLst>
                <a:ext uri="{FF2B5EF4-FFF2-40B4-BE49-F238E27FC236}">
                  <a16:creationId xmlns:a16="http://schemas.microsoft.com/office/drawing/2014/main" id="{A0758602-B7AB-4C1E-B4AB-DDAE070FD27D}"/>
                </a:ext>
              </a:extLst>
            </p:cNvPr>
            <p:cNvSpPr>
              <a:spLocks noChangeAspect="1"/>
            </p:cNvSpPr>
            <p:nvPr/>
          </p:nvSpPr>
          <p:spPr>
            <a:xfrm>
              <a:off x="7869761" y="4203287"/>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9" name="Oval 108">
              <a:extLst>
                <a:ext uri="{FF2B5EF4-FFF2-40B4-BE49-F238E27FC236}">
                  <a16:creationId xmlns:a16="http://schemas.microsoft.com/office/drawing/2014/main" id="{393F9345-6A49-42EF-837B-1B6AC005630C}"/>
                </a:ext>
              </a:extLst>
            </p:cNvPr>
            <p:cNvSpPr>
              <a:spLocks noChangeAspect="1"/>
            </p:cNvSpPr>
            <p:nvPr/>
          </p:nvSpPr>
          <p:spPr>
            <a:xfrm>
              <a:off x="7915481" y="4247163"/>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0" name="Oval 109">
              <a:extLst>
                <a:ext uri="{FF2B5EF4-FFF2-40B4-BE49-F238E27FC236}">
                  <a16:creationId xmlns:a16="http://schemas.microsoft.com/office/drawing/2014/main" id="{4B28115C-C512-4E96-9D99-B3E77DBE90A3}"/>
                </a:ext>
              </a:extLst>
            </p:cNvPr>
            <p:cNvSpPr>
              <a:spLocks noChangeAspect="1"/>
            </p:cNvSpPr>
            <p:nvPr/>
          </p:nvSpPr>
          <p:spPr>
            <a:xfrm>
              <a:off x="7869761" y="3910434"/>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1" name="Oval 110">
              <a:extLst>
                <a:ext uri="{FF2B5EF4-FFF2-40B4-BE49-F238E27FC236}">
                  <a16:creationId xmlns:a16="http://schemas.microsoft.com/office/drawing/2014/main" id="{5452E7FF-5A7B-423A-AC0A-0FD68E268DD3}"/>
                </a:ext>
              </a:extLst>
            </p:cNvPr>
            <p:cNvSpPr>
              <a:spLocks noChangeAspect="1"/>
            </p:cNvSpPr>
            <p:nvPr/>
          </p:nvSpPr>
          <p:spPr>
            <a:xfrm>
              <a:off x="7915481" y="3954309"/>
              <a:ext cx="76793" cy="767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2" name="Subtitle 2">
              <a:extLst>
                <a:ext uri="{FF2B5EF4-FFF2-40B4-BE49-F238E27FC236}">
                  <a16:creationId xmlns:a16="http://schemas.microsoft.com/office/drawing/2014/main" id="{78F92B0A-3B0C-48C5-9AC9-ADEF19CDC8C5}"/>
                </a:ext>
              </a:extLst>
            </p:cNvPr>
            <p:cNvSpPr txBox="1">
              <a:spLocks/>
            </p:cNvSpPr>
            <p:nvPr/>
          </p:nvSpPr>
          <p:spPr>
            <a:xfrm>
              <a:off x="8074547" y="3602913"/>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Launch</a:t>
              </a:r>
            </a:p>
          </p:txBody>
        </p:sp>
        <p:sp>
          <p:nvSpPr>
            <p:cNvPr id="113" name="Subtitle 2">
              <a:extLst>
                <a:ext uri="{FF2B5EF4-FFF2-40B4-BE49-F238E27FC236}">
                  <a16:creationId xmlns:a16="http://schemas.microsoft.com/office/drawing/2014/main" id="{5B41DF09-0CE5-438C-8141-9ECE55FFE910}"/>
                </a:ext>
              </a:extLst>
            </p:cNvPr>
            <p:cNvSpPr txBox="1">
              <a:spLocks/>
            </p:cNvSpPr>
            <p:nvPr/>
          </p:nvSpPr>
          <p:spPr>
            <a:xfrm>
              <a:off x="8074547" y="3895766"/>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Feedback</a:t>
              </a:r>
            </a:p>
          </p:txBody>
        </p:sp>
        <p:sp>
          <p:nvSpPr>
            <p:cNvPr id="114" name="Subtitle 2">
              <a:extLst>
                <a:ext uri="{FF2B5EF4-FFF2-40B4-BE49-F238E27FC236}">
                  <a16:creationId xmlns:a16="http://schemas.microsoft.com/office/drawing/2014/main" id="{033F7973-A916-474E-840C-DEEFBF4097DF}"/>
                </a:ext>
              </a:extLst>
            </p:cNvPr>
            <p:cNvSpPr txBox="1">
              <a:spLocks/>
            </p:cNvSpPr>
            <p:nvPr/>
          </p:nvSpPr>
          <p:spPr>
            <a:xfrm>
              <a:off x="8074547" y="4188620"/>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Roadmap brief</a:t>
              </a:r>
            </a:p>
          </p:txBody>
        </p:sp>
        <p:sp>
          <p:nvSpPr>
            <p:cNvPr id="115" name="Oval 114">
              <a:extLst>
                <a:ext uri="{FF2B5EF4-FFF2-40B4-BE49-F238E27FC236}">
                  <a16:creationId xmlns:a16="http://schemas.microsoft.com/office/drawing/2014/main" id="{7345C986-D529-466B-927B-981761C9428F}"/>
                </a:ext>
              </a:extLst>
            </p:cNvPr>
            <p:cNvSpPr>
              <a:spLocks noChangeAspect="1"/>
            </p:cNvSpPr>
            <p:nvPr/>
          </p:nvSpPr>
          <p:spPr>
            <a:xfrm>
              <a:off x="1722527" y="4585048"/>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6" name="Oval 115">
              <a:extLst>
                <a:ext uri="{FF2B5EF4-FFF2-40B4-BE49-F238E27FC236}">
                  <a16:creationId xmlns:a16="http://schemas.microsoft.com/office/drawing/2014/main" id="{1E1F82B5-63D2-47F5-AACB-F62C9C5A2ED7}"/>
                </a:ext>
              </a:extLst>
            </p:cNvPr>
            <p:cNvSpPr>
              <a:spLocks noChangeAspect="1"/>
            </p:cNvSpPr>
            <p:nvPr/>
          </p:nvSpPr>
          <p:spPr>
            <a:xfrm>
              <a:off x="1768247" y="4628923"/>
              <a:ext cx="76793" cy="767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7" name="Subtitle 2">
              <a:extLst>
                <a:ext uri="{FF2B5EF4-FFF2-40B4-BE49-F238E27FC236}">
                  <a16:creationId xmlns:a16="http://schemas.microsoft.com/office/drawing/2014/main" id="{80B5E178-5E26-49E5-AC84-8818944A5A4D}"/>
                </a:ext>
              </a:extLst>
            </p:cNvPr>
            <p:cNvSpPr txBox="1">
              <a:spLocks/>
            </p:cNvSpPr>
            <p:nvPr/>
          </p:nvSpPr>
          <p:spPr>
            <a:xfrm>
              <a:off x="1927313" y="4570380"/>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UAT</a:t>
              </a:r>
            </a:p>
          </p:txBody>
        </p:sp>
        <p:sp>
          <p:nvSpPr>
            <p:cNvPr id="118" name="Oval 117">
              <a:extLst>
                <a:ext uri="{FF2B5EF4-FFF2-40B4-BE49-F238E27FC236}">
                  <a16:creationId xmlns:a16="http://schemas.microsoft.com/office/drawing/2014/main" id="{B6DB0B5F-6CCD-44D9-AC0A-14F91C171911}"/>
                </a:ext>
              </a:extLst>
            </p:cNvPr>
            <p:cNvSpPr>
              <a:spLocks noChangeAspect="1"/>
            </p:cNvSpPr>
            <p:nvPr/>
          </p:nvSpPr>
          <p:spPr>
            <a:xfrm>
              <a:off x="3766919" y="4585048"/>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19" name="Oval 118">
              <a:extLst>
                <a:ext uri="{FF2B5EF4-FFF2-40B4-BE49-F238E27FC236}">
                  <a16:creationId xmlns:a16="http://schemas.microsoft.com/office/drawing/2014/main" id="{A877C185-8F0E-4F18-933C-490E8D4B01A3}"/>
                </a:ext>
              </a:extLst>
            </p:cNvPr>
            <p:cNvSpPr>
              <a:spLocks noChangeAspect="1"/>
            </p:cNvSpPr>
            <p:nvPr/>
          </p:nvSpPr>
          <p:spPr>
            <a:xfrm>
              <a:off x="3812639" y="4628923"/>
              <a:ext cx="76793" cy="767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0" name="Oval 119">
              <a:extLst>
                <a:ext uri="{FF2B5EF4-FFF2-40B4-BE49-F238E27FC236}">
                  <a16:creationId xmlns:a16="http://schemas.microsoft.com/office/drawing/2014/main" id="{97DFEBAD-3C3E-48FE-8A90-FDBCB6FF699D}"/>
                </a:ext>
              </a:extLst>
            </p:cNvPr>
            <p:cNvSpPr>
              <a:spLocks noChangeAspect="1"/>
            </p:cNvSpPr>
            <p:nvPr/>
          </p:nvSpPr>
          <p:spPr>
            <a:xfrm>
              <a:off x="3766919" y="5170754"/>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1" name="Oval 120">
              <a:extLst>
                <a:ext uri="{FF2B5EF4-FFF2-40B4-BE49-F238E27FC236}">
                  <a16:creationId xmlns:a16="http://schemas.microsoft.com/office/drawing/2014/main" id="{91489CC8-1C51-4A8B-A9A8-1C869D1538EB}"/>
                </a:ext>
              </a:extLst>
            </p:cNvPr>
            <p:cNvSpPr>
              <a:spLocks noChangeAspect="1"/>
            </p:cNvSpPr>
            <p:nvPr/>
          </p:nvSpPr>
          <p:spPr>
            <a:xfrm>
              <a:off x="3812639" y="5214630"/>
              <a:ext cx="76793" cy="767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2" name="Oval 121">
              <a:extLst>
                <a:ext uri="{FF2B5EF4-FFF2-40B4-BE49-F238E27FC236}">
                  <a16:creationId xmlns:a16="http://schemas.microsoft.com/office/drawing/2014/main" id="{9B62088C-7BEE-4182-8462-532D0C1CD95A}"/>
                </a:ext>
              </a:extLst>
            </p:cNvPr>
            <p:cNvSpPr>
              <a:spLocks noChangeAspect="1"/>
            </p:cNvSpPr>
            <p:nvPr/>
          </p:nvSpPr>
          <p:spPr>
            <a:xfrm>
              <a:off x="3766919" y="4877901"/>
              <a:ext cx="164544" cy="16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3" name="Oval 122">
              <a:extLst>
                <a:ext uri="{FF2B5EF4-FFF2-40B4-BE49-F238E27FC236}">
                  <a16:creationId xmlns:a16="http://schemas.microsoft.com/office/drawing/2014/main" id="{7B0404EA-DB67-4E87-B0E6-DE02EE566BF1}"/>
                </a:ext>
              </a:extLst>
            </p:cNvPr>
            <p:cNvSpPr>
              <a:spLocks noChangeAspect="1"/>
            </p:cNvSpPr>
            <p:nvPr/>
          </p:nvSpPr>
          <p:spPr>
            <a:xfrm>
              <a:off x="3812639" y="4921776"/>
              <a:ext cx="76793" cy="767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24" name="Subtitle 2">
              <a:extLst>
                <a:ext uri="{FF2B5EF4-FFF2-40B4-BE49-F238E27FC236}">
                  <a16:creationId xmlns:a16="http://schemas.microsoft.com/office/drawing/2014/main" id="{427CE235-D330-42AB-B860-9ADFA619493B}"/>
                </a:ext>
              </a:extLst>
            </p:cNvPr>
            <p:cNvSpPr txBox="1">
              <a:spLocks/>
            </p:cNvSpPr>
            <p:nvPr/>
          </p:nvSpPr>
          <p:spPr>
            <a:xfrm>
              <a:off x="3971705" y="4570380"/>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Audit</a:t>
              </a:r>
            </a:p>
          </p:txBody>
        </p:sp>
        <p:sp>
          <p:nvSpPr>
            <p:cNvPr id="125" name="Subtitle 2">
              <a:extLst>
                <a:ext uri="{FF2B5EF4-FFF2-40B4-BE49-F238E27FC236}">
                  <a16:creationId xmlns:a16="http://schemas.microsoft.com/office/drawing/2014/main" id="{8DAFB20D-1D84-434C-AE8A-D8CCD2918166}"/>
                </a:ext>
              </a:extLst>
            </p:cNvPr>
            <p:cNvSpPr txBox="1">
              <a:spLocks/>
            </p:cNvSpPr>
            <p:nvPr/>
          </p:nvSpPr>
          <p:spPr>
            <a:xfrm>
              <a:off x="3971705" y="4863233"/>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Feedback</a:t>
              </a:r>
            </a:p>
          </p:txBody>
        </p:sp>
        <p:sp>
          <p:nvSpPr>
            <p:cNvPr id="126" name="Subtitle 2">
              <a:extLst>
                <a:ext uri="{FF2B5EF4-FFF2-40B4-BE49-F238E27FC236}">
                  <a16:creationId xmlns:a16="http://schemas.microsoft.com/office/drawing/2014/main" id="{E7AE685F-E5C4-443A-A50A-517B45ECE74D}"/>
                </a:ext>
              </a:extLst>
            </p:cNvPr>
            <p:cNvSpPr txBox="1">
              <a:spLocks/>
            </p:cNvSpPr>
            <p:nvPr/>
          </p:nvSpPr>
          <p:spPr>
            <a:xfrm>
              <a:off x="3971705" y="5156087"/>
              <a:ext cx="1614961"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008"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 Scope</a:t>
              </a:r>
            </a:p>
          </p:txBody>
        </p:sp>
      </p:grpSp>
    </p:spTree>
    <p:extLst>
      <p:ext uri="{BB962C8B-B14F-4D97-AF65-F5344CB8AC3E}">
        <p14:creationId xmlns:p14="http://schemas.microsoft.com/office/powerpoint/2010/main" val="115706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FFA84-E006-42EE-BFA0-8D7A0E54B54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D63764E-C5D0-4F20-A8F2-F233AE7E154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D5585BE-B963-4FFF-AF18-729796F68658}"/>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CFD3A8F3-5594-4B2E-96F0-3C385A636BB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E509AAB-ECF8-420B-BA8D-D8442020F65F}"/>
              </a:ext>
            </a:extLst>
          </p:cNvPr>
          <p:cNvSpPr>
            <a:spLocks noGrp="1"/>
          </p:cNvSpPr>
          <p:nvPr>
            <p:ph type="body" sz="quarter" idx="13"/>
          </p:nvPr>
        </p:nvSpPr>
        <p:spPr/>
        <p:txBody>
          <a:bodyPr/>
          <a:lstStyle/>
          <a:p>
            <a:endParaRPr lang="en-ZA"/>
          </a:p>
        </p:txBody>
      </p:sp>
      <p:sp>
        <p:nvSpPr>
          <p:cNvPr id="7" name="Rounded Rectangle 1">
            <a:extLst>
              <a:ext uri="{FF2B5EF4-FFF2-40B4-BE49-F238E27FC236}">
                <a16:creationId xmlns:a16="http://schemas.microsoft.com/office/drawing/2014/main" id="{5A28A0B4-8D1F-4B46-91F2-4F43520E9CCD}"/>
              </a:ext>
            </a:extLst>
          </p:cNvPr>
          <p:cNvSpPr>
            <a:spLocks noChangeArrowheads="1"/>
          </p:cNvSpPr>
          <p:nvPr/>
        </p:nvSpPr>
        <p:spPr bwMode="auto">
          <a:xfrm>
            <a:off x="737427" y="5368754"/>
            <a:ext cx="10055979" cy="107260"/>
          </a:xfrm>
          <a:prstGeom prst="roundRect">
            <a:avLst>
              <a:gd name="adj" fmla="val 50000"/>
            </a:avLst>
          </a:prstGeom>
          <a:solidFill>
            <a:schemeClr val="bg1">
              <a:lumMod val="85000"/>
            </a:schemeClr>
          </a:solidFill>
          <a:ln>
            <a:noFill/>
          </a:ln>
          <a:effectLst/>
        </p:spPr>
        <p:txBody>
          <a:bodyPr wrap="none" anchor="ctr"/>
          <a:lstStyle/>
          <a:p>
            <a:endParaRPr lang="en-US" sz="3600" dirty="0"/>
          </a:p>
        </p:txBody>
      </p:sp>
      <p:sp>
        <p:nvSpPr>
          <p:cNvPr id="8" name="Freeform 4">
            <a:extLst>
              <a:ext uri="{FF2B5EF4-FFF2-40B4-BE49-F238E27FC236}">
                <a16:creationId xmlns:a16="http://schemas.microsoft.com/office/drawing/2014/main" id="{5C30D4A7-74C1-4B13-8FC8-BAD243131D75}"/>
              </a:ext>
            </a:extLst>
          </p:cNvPr>
          <p:cNvSpPr>
            <a:spLocks noChangeArrowheads="1"/>
          </p:cNvSpPr>
          <p:nvPr/>
        </p:nvSpPr>
        <p:spPr bwMode="auto">
          <a:xfrm>
            <a:off x="3406672" y="5123766"/>
            <a:ext cx="580501" cy="580501"/>
          </a:xfrm>
          <a:custGeom>
            <a:avLst/>
            <a:gdLst>
              <a:gd name="T0" fmla="*/ 1441 w 1442"/>
              <a:gd name="T1" fmla="*/ 721 h 1444"/>
              <a:gd name="T2" fmla="*/ 1441 w 1442"/>
              <a:gd name="T3" fmla="*/ 721 h 1444"/>
              <a:gd name="T4" fmla="*/ 721 w 1442"/>
              <a:gd name="T5" fmla="*/ 0 h 1444"/>
              <a:gd name="T6" fmla="*/ 721 w 1442"/>
              <a:gd name="T7" fmla="*/ 0 h 1444"/>
              <a:gd name="T8" fmla="*/ 0 w 1442"/>
              <a:gd name="T9" fmla="*/ 721 h 1444"/>
              <a:gd name="T10" fmla="*/ 0 w 1442"/>
              <a:gd name="T11" fmla="*/ 721 h 1444"/>
              <a:gd name="T12" fmla="*/ 721 w 1442"/>
              <a:gd name="T13" fmla="*/ 1443 h 1444"/>
              <a:gd name="T14" fmla="*/ 721 w 1442"/>
              <a:gd name="T15" fmla="*/ 1443 h 1444"/>
              <a:gd name="T16" fmla="*/ 1441 w 1442"/>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2" h="1444">
                <a:moveTo>
                  <a:pt x="1441" y="721"/>
                </a:moveTo>
                <a:lnTo>
                  <a:pt x="1441" y="721"/>
                </a:lnTo>
                <a:cubicBezTo>
                  <a:pt x="1441"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1" y="1120"/>
                  <a:pt x="1441" y="721"/>
                </a:cubicBezTo>
              </a:path>
            </a:pathLst>
          </a:custGeom>
          <a:solidFill>
            <a:schemeClr val="accent2"/>
          </a:solidFill>
          <a:ln>
            <a:noFill/>
          </a:ln>
          <a:effectLst/>
        </p:spPr>
        <p:txBody>
          <a:bodyPr wrap="none" anchor="ctr"/>
          <a:lstStyle/>
          <a:p>
            <a:endParaRPr lang="en-US" sz="3600" dirty="0"/>
          </a:p>
        </p:txBody>
      </p:sp>
      <p:sp useBgFill="1">
        <p:nvSpPr>
          <p:cNvPr id="9" name="Freeform 5">
            <a:extLst>
              <a:ext uri="{FF2B5EF4-FFF2-40B4-BE49-F238E27FC236}">
                <a16:creationId xmlns:a16="http://schemas.microsoft.com/office/drawing/2014/main" id="{CE24CE41-154A-4077-9996-2FD1CF58CBAC}"/>
              </a:ext>
            </a:extLst>
          </p:cNvPr>
          <p:cNvSpPr>
            <a:spLocks noChangeArrowheads="1"/>
          </p:cNvSpPr>
          <p:nvPr/>
        </p:nvSpPr>
        <p:spPr bwMode="auto">
          <a:xfrm>
            <a:off x="3564668" y="5283537"/>
            <a:ext cx="260960" cy="262735"/>
          </a:xfrm>
          <a:custGeom>
            <a:avLst/>
            <a:gdLst>
              <a:gd name="T0" fmla="*/ 649 w 650"/>
              <a:gd name="T1" fmla="*/ 325 h 652"/>
              <a:gd name="T2" fmla="*/ 649 w 650"/>
              <a:gd name="T3" fmla="*/ 325 h 652"/>
              <a:gd name="T4" fmla="*/ 325 w 650"/>
              <a:gd name="T5" fmla="*/ 0 h 652"/>
              <a:gd name="T6" fmla="*/ 325 w 650"/>
              <a:gd name="T7" fmla="*/ 0 h 652"/>
              <a:gd name="T8" fmla="*/ 0 w 650"/>
              <a:gd name="T9" fmla="*/ 325 h 652"/>
              <a:gd name="T10" fmla="*/ 0 w 650"/>
              <a:gd name="T11" fmla="*/ 325 h 652"/>
              <a:gd name="T12" fmla="*/ 325 w 650"/>
              <a:gd name="T13" fmla="*/ 651 h 652"/>
              <a:gd name="T14" fmla="*/ 325 w 650"/>
              <a:gd name="T15" fmla="*/ 651 h 652"/>
              <a:gd name="T16" fmla="*/ 649 w 650"/>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652">
                <a:moveTo>
                  <a:pt x="649" y="325"/>
                </a:moveTo>
                <a:lnTo>
                  <a:pt x="649" y="325"/>
                </a:lnTo>
                <a:cubicBezTo>
                  <a:pt x="649" y="146"/>
                  <a:pt x="505" y="0"/>
                  <a:pt x="325" y="0"/>
                </a:cubicBezTo>
                <a:lnTo>
                  <a:pt x="325" y="0"/>
                </a:lnTo>
                <a:cubicBezTo>
                  <a:pt x="146" y="0"/>
                  <a:pt x="0" y="146"/>
                  <a:pt x="0" y="325"/>
                </a:cubicBezTo>
                <a:lnTo>
                  <a:pt x="0" y="325"/>
                </a:lnTo>
                <a:cubicBezTo>
                  <a:pt x="0" y="505"/>
                  <a:pt x="146" y="651"/>
                  <a:pt x="325" y="651"/>
                </a:cubicBezTo>
                <a:lnTo>
                  <a:pt x="325" y="651"/>
                </a:lnTo>
                <a:cubicBezTo>
                  <a:pt x="505" y="651"/>
                  <a:pt x="649" y="505"/>
                  <a:pt x="649"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10" name="Freeform 8">
            <a:extLst>
              <a:ext uri="{FF2B5EF4-FFF2-40B4-BE49-F238E27FC236}">
                <a16:creationId xmlns:a16="http://schemas.microsoft.com/office/drawing/2014/main" id="{0AD29966-83F8-4D55-93C3-258DEB64BAD3}"/>
              </a:ext>
            </a:extLst>
          </p:cNvPr>
          <p:cNvSpPr>
            <a:spLocks noChangeArrowheads="1"/>
          </p:cNvSpPr>
          <p:nvPr/>
        </p:nvSpPr>
        <p:spPr bwMode="auto">
          <a:xfrm>
            <a:off x="2806643" y="1915917"/>
            <a:ext cx="1780559" cy="2932687"/>
          </a:xfrm>
          <a:custGeom>
            <a:avLst/>
            <a:gdLst>
              <a:gd name="T0" fmla="*/ 3862 w 4423"/>
              <a:gd name="T1" fmla="*/ 0 h 7286"/>
              <a:gd name="T2" fmla="*/ 559 w 4423"/>
              <a:gd name="T3" fmla="*/ 0 h 7286"/>
              <a:gd name="T4" fmla="*/ 559 w 4423"/>
              <a:gd name="T5" fmla="*/ 0 h 7286"/>
              <a:gd name="T6" fmla="*/ 0 w 4423"/>
              <a:gd name="T7" fmla="*/ 559 h 7286"/>
              <a:gd name="T8" fmla="*/ 0 w 4423"/>
              <a:gd name="T9" fmla="*/ 5348 h 7286"/>
              <a:gd name="T10" fmla="*/ 0 w 4423"/>
              <a:gd name="T11" fmla="*/ 5348 h 7286"/>
              <a:gd name="T12" fmla="*/ 559 w 4423"/>
              <a:gd name="T13" fmla="*/ 5908 h 7286"/>
              <a:gd name="T14" fmla="*/ 1323 w 4423"/>
              <a:gd name="T15" fmla="*/ 5908 h 7286"/>
              <a:gd name="T16" fmla="*/ 2044 w 4423"/>
              <a:gd name="T17" fmla="*/ 7157 h 7286"/>
              <a:gd name="T18" fmla="*/ 2044 w 4423"/>
              <a:gd name="T19" fmla="*/ 7157 h 7286"/>
              <a:gd name="T20" fmla="*/ 2378 w 4423"/>
              <a:gd name="T21" fmla="*/ 7157 h 7286"/>
              <a:gd name="T22" fmla="*/ 3098 w 4423"/>
              <a:gd name="T23" fmla="*/ 5908 h 7286"/>
              <a:gd name="T24" fmla="*/ 3862 w 4423"/>
              <a:gd name="T25" fmla="*/ 5908 h 7286"/>
              <a:gd name="T26" fmla="*/ 3862 w 4423"/>
              <a:gd name="T27" fmla="*/ 5908 h 7286"/>
              <a:gd name="T28" fmla="*/ 4422 w 4423"/>
              <a:gd name="T29" fmla="*/ 5348 h 7286"/>
              <a:gd name="T30" fmla="*/ 4422 w 4423"/>
              <a:gd name="T31" fmla="*/ 559 h 7286"/>
              <a:gd name="T32" fmla="*/ 4422 w 4423"/>
              <a:gd name="T33" fmla="*/ 559 h 7286"/>
              <a:gd name="T34" fmla="*/ 3862 w 4423"/>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3" h="7286">
                <a:moveTo>
                  <a:pt x="3862"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8" y="7285"/>
                  <a:pt x="2304" y="7285"/>
                  <a:pt x="2378" y="7157"/>
                </a:cubicBezTo>
                <a:lnTo>
                  <a:pt x="3098" y="5908"/>
                </a:lnTo>
                <a:lnTo>
                  <a:pt x="3862" y="5908"/>
                </a:lnTo>
                <a:lnTo>
                  <a:pt x="3862" y="5908"/>
                </a:lnTo>
                <a:cubicBezTo>
                  <a:pt x="4171" y="5908"/>
                  <a:pt x="4422" y="5657"/>
                  <a:pt x="4422" y="5348"/>
                </a:cubicBezTo>
                <a:lnTo>
                  <a:pt x="4422" y="559"/>
                </a:lnTo>
                <a:lnTo>
                  <a:pt x="4422" y="559"/>
                </a:lnTo>
                <a:cubicBezTo>
                  <a:pt x="4422" y="250"/>
                  <a:pt x="4171" y="0"/>
                  <a:pt x="3862" y="0"/>
                </a:cubicBezTo>
              </a:path>
            </a:pathLst>
          </a:custGeom>
          <a:solidFill>
            <a:schemeClr val="accent2"/>
          </a:solidFill>
          <a:ln>
            <a:noFill/>
          </a:ln>
          <a:effectLst/>
        </p:spPr>
        <p:txBody>
          <a:bodyPr wrap="none" anchor="ctr"/>
          <a:lstStyle/>
          <a:p>
            <a:endParaRPr lang="en-US" sz="3600" dirty="0"/>
          </a:p>
        </p:txBody>
      </p:sp>
      <p:sp>
        <p:nvSpPr>
          <p:cNvPr id="11" name="Freeform 2">
            <a:extLst>
              <a:ext uri="{FF2B5EF4-FFF2-40B4-BE49-F238E27FC236}">
                <a16:creationId xmlns:a16="http://schemas.microsoft.com/office/drawing/2014/main" id="{77D7AEC7-64F5-4874-9687-B936F09DD92A}"/>
              </a:ext>
            </a:extLst>
          </p:cNvPr>
          <p:cNvSpPr>
            <a:spLocks noChangeArrowheads="1"/>
          </p:cNvSpPr>
          <p:nvPr/>
        </p:nvSpPr>
        <p:spPr bwMode="auto">
          <a:xfrm>
            <a:off x="1335681" y="5123766"/>
            <a:ext cx="580501" cy="580501"/>
          </a:xfrm>
          <a:custGeom>
            <a:avLst/>
            <a:gdLst>
              <a:gd name="T0" fmla="*/ 1443 w 1444"/>
              <a:gd name="T1" fmla="*/ 721 h 1444"/>
              <a:gd name="T2" fmla="*/ 1443 w 1444"/>
              <a:gd name="T3" fmla="*/ 721 h 1444"/>
              <a:gd name="T4" fmla="*/ 722 w 1444"/>
              <a:gd name="T5" fmla="*/ 0 h 1444"/>
              <a:gd name="T6" fmla="*/ 722 w 1444"/>
              <a:gd name="T7" fmla="*/ 0 h 1444"/>
              <a:gd name="T8" fmla="*/ 0 w 1444"/>
              <a:gd name="T9" fmla="*/ 721 h 1444"/>
              <a:gd name="T10" fmla="*/ 0 w 1444"/>
              <a:gd name="T11" fmla="*/ 721 h 1444"/>
              <a:gd name="T12" fmla="*/ 722 w 1444"/>
              <a:gd name="T13" fmla="*/ 1443 h 1444"/>
              <a:gd name="T14" fmla="*/ 722 w 1444"/>
              <a:gd name="T15" fmla="*/ 1443 h 1444"/>
              <a:gd name="T16" fmla="*/ 1443 w 1444"/>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4" h="1444">
                <a:moveTo>
                  <a:pt x="1443" y="721"/>
                </a:moveTo>
                <a:lnTo>
                  <a:pt x="1443" y="721"/>
                </a:lnTo>
                <a:cubicBezTo>
                  <a:pt x="1443" y="323"/>
                  <a:pt x="1120" y="0"/>
                  <a:pt x="722" y="0"/>
                </a:cubicBezTo>
                <a:lnTo>
                  <a:pt x="722" y="0"/>
                </a:lnTo>
                <a:cubicBezTo>
                  <a:pt x="323" y="0"/>
                  <a:pt x="0" y="323"/>
                  <a:pt x="0" y="721"/>
                </a:cubicBezTo>
                <a:lnTo>
                  <a:pt x="0" y="721"/>
                </a:lnTo>
                <a:cubicBezTo>
                  <a:pt x="0" y="1120"/>
                  <a:pt x="323" y="1443"/>
                  <a:pt x="722" y="1443"/>
                </a:cubicBezTo>
                <a:lnTo>
                  <a:pt x="722" y="1443"/>
                </a:lnTo>
                <a:cubicBezTo>
                  <a:pt x="1120" y="1443"/>
                  <a:pt x="1443" y="1120"/>
                  <a:pt x="1443" y="721"/>
                </a:cubicBezTo>
              </a:path>
            </a:pathLst>
          </a:custGeom>
          <a:solidFill>
            <a:schemeClr val="accent1"/>
          </a:solidFill>
          <a:ln>
            <a:noFill/>
          </a:ln>
          <a:effectLst/>
        </p:spPr>
        <p:txBody>
          <a:bodyPr wrap="none" anchor="ctr"/>
          <a:lstStyle/>
          <a:p>
            <a:endParaRPr lang="en-US" sz="3600" dirty="0"/>
          </a:p>
        </p:txBody>
      </p:sp>
      <p:sp useBgFill="1">
        <p:nvSpPr>
          <p:cNvPr id="12" name="Freeform 3">
            <a:extLst>
              <a:ext uri="{FF2B5EF4-FFF2-40B4-BE49-F238E27FC236}">
                <a16:creationId xmlns:a16="http://schemas.microsoft.com/office/drawing/2014/main" id="{3CC4C6E3-7710-4EEF-8F05-FA3774BAAA5F}"/>
              </a:ext>
            </a:extLst>
          </p:cNvPr>
          <p:cNvSpPr>
            <a:spLocks noChangeArrowheads="1"/>
          </p:cNvSpPr>
          <p:nvPr/>
        </p:nvSpPr>
        <p:spPr bwMode="auto">
          <a:xfrm>
            <a:off x="1495454" y="5283537"/>
            <a:ext cx="262735" cy="262735"/>
          </a:xfrm>
          <a:custGeom>
            <a:avLst/>
            <a:gdLst>
              <a:gd name="T0" fmla="*/ 650 w 651"/>
              <a:gd name="T1" fmla="*/ 325 h 652"/>
              <a:gd name="T2" fmla="*/ 650 w 651"/>
              <a:gd name="T3" fmla="*/ 325 h 652"/>
              <a:gd name="T4" fmla="*/ 326 w 651"/>
              <a:gd name="T5" fmla="*/ 0 h 652"/>
              <a:gd name="T6" fmla="*/ 326 w 651"/>
              <a:gd name="T7" fmla="*/ 0 h 652"/>
              <a:gd name="T8" fmla="*/ 0 w 651"/>
              <a:gd name="T9" fmla="*/ 325 h 652"/>
              <a:gd name="T10" fmla="*/ 0 w 651"/>
              <a:gd name="T11" fmla="*/ 325 h 652"/>
              <a:gd name="T12" fmla="*/ 326 w 651"/>
              <a:gd name="T13" fmla="*/ 651 h 652"/>
              <a:gd name="T14" fmla="*/ 326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6" y="0"/>
                </a:cubicBezTo>
                <a:lnTo>
                  <a:pt x="326" y="0"/>
                </a:lnTo>
                <a:cubicBezTo>
                  <a:pt x="146" y="0"/>
                  <a:pt x="0" y="146"/>
                  <a:pt x="0" y="325"/>
                </a:cubicBezTo>
                <a:lnTo>
                  <a:pt x="0" y="325"/>
                </a:lnTo>
                <a:cubicBezTo>
                  <a:pt x="0" y="505"/>
                  <a:pt x="146" y="651"/>
                  <a:pt x="326" y="651"/>
                </a:cubicBezTo>
                <a:lnTo>
                  <a:pt x="326"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13" name="Freeform 9">
            <a:extLst>
              <a:ext uri="{FF2B5EF4-FFF2-40B4-BE49-F238E27FC236}">
                <a16:creationId xmlns:a16="http://schemas.microsoft.com/office/drawing/2014/main" id="{49F2F799-F797-45F2-8399-E3584AB307DA}"/>
              </a:ext>
            </a:extLst>
          </p:cNvPr>
          <p:cNvSpPr>
            <a:spLocks noChangeArrowheads="1"/>
          </p:cNvSpPr>
          <p:nvPr/>
        </p:nvSpPr>
        <p:spPr bwMode="auto">
          <a:xfrm>
            <a:off x="737428" y="1915916"/>
            <a:ext cx="1780560" cy="293268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solidFill>
            <a:schemeClr val="accent1"/>
          </a:solidFill>
          <a:ln>
            <a:noFill/>
          </a:ln>
          <a:effectLst/>
        </p:spPr>
        <p:txBody>
          <a:bodyPr wrap="none" anchor="ctr"/>
          <a:lstStyle/>
          <a:p>
            <a:endParaRPr lang="en-US" sz="3600" dirty="0"/>
          </a:p>
        </p:txBody>
      </p:sp>
      <p:sp>
        <p:nvSpPr>
          <p:cNvPr id="14" name="Freeform 6">
            <a:extLst>
              <a:ext uri="{FF2B5EF4-FFF2-40B4-BE49-F238E27FC236}">
                <a16:creationId xmlns:a16="http://schemas.microsoft.com/office/drawing/2014/main" id="{435ACE15-9A14-4A89-8B0A-0C58B07D5E63}"/>
              </a:ext>
            </a:extLst>
          </p:cNvPr>
          <p:cNvSpPr>
            <a:spLocks noChangeArrowheads="1"/>
          </p:cNvSpPr>
          <p:nvPr/>
        </p:nvSpPr>
        <p:spPr bwMode="auto">
          <a:xfrm>
            <a:off x="5475885" y="5123766"/>
            <a:ext cx="580501" cy="580501"/>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3"/>
          </a:solidFill>
          <a:ln>
            <a:noFill/>
          </a:ln>
          <a:effectLst/>
        </p:spPr>
        <p:txBody>
          <a:bodyPr wrap="none" anchor="ctr"/>
          <a:lstStyle/>
          <a:p>
            <a:endParaRPr lang="en-US" sz="3600" dirty="0"/>
          </a:p>
        </p:txBody>
      </p:sp>
      <p:sp useBgFill="1">
        <p:nvSpPr>
          <p:cNvPr id="15" name="Freeform 7">
            <a:extLst>
              <a:ext uri="{FF2B5EF4-FFF2-40B4-BE49-F238E27FC236}">
                <a16:creationId xmlns:a16="http://schemas.microsoft.com/office/drawing/2014/main" id="{BFB46BB7-1980-4C32-83F7-3BCF42F7F952}"/>
              </a:ext>
            </a:extLst>
          </p:cNvPr>
          <p:cNvSpPr>
            <a:spLocks noChangeArrowheads="1"/>
          </p:cNvSpPr>
          <p:nvPr/>
        </p:nvSpPr>
        <p:spPr bwMode="auto">
          <a:xfrm>
            <a:off x="5635657" y="5283537"/>
            <a:ext cx="262735" cy="262735"/>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16" name="Freeform 10">
            <a:extLst>
              <a:ext uri="{FF2B5EF4-FFF2-40B4-BE49-F238E27FC236}">
                <a16:creationId xmlns:a16="http://schemas.microsoft.com/office/drawing/2014/main" id="{96E84CBB-9117-4078-B9E1-AE6A6D67EA13}"/>
              </a:ext>
            </a:extLst>
          </p:cNvPr>
          <p:cNvSpPr>
            <a:spLocks noChangeArrowheads="1"/>
          </p:cNvSpPr>
          <p:nvPr/>
        </p:nvSpPr>
        <p:spPr bwMode="auto">
          <a:xfrm>
            <a:off x="4875857" y="1915917"/>
            <a:ext cx="1780559" cy="2932687"/>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3"/>
          </a:solidFill>
          <a:ln>
            <a:noFill/>
          </a:ln>
          <a:effectLst/>
        </p:spPr>
        <p:txBody>
          <a:bodyPr wrap="none" anchor="ctr"/>
          <a:lstStyle/>
          <a:p>
            <a:endParaRPr lang="en-US" sz="3600" dirty="0"/>
          </a:p>
        </p:txBody>
      </p:sp>
      <p:sp>
        <p:nvSpPr>
          <p:cNvPr id="17" name="Freeform 15">
            <a:extLst>
              <a:ext uri="{FF2B5EF4-FFF2-40B4-BE49-F238E27FC236}">
                <a16:creationId xmlns:a16="http://schemas.microsoft.com/office/drawing/2014/main" id="{575EEE3D-C894-4E2B-98E5-58C73DD22B97}"/>
              </a:ext>
            </a:extLst>
          </p:cNvPr>
          <p:cNvSpPr>
            <a:spLocks noChangeArrowheads="1"/>
          </p:cNvSpPr>
          <p:nvPr/>
        </p:nvSpPr>
        <p:spPr bwMode="auto">
          <a:xfrm>
            <a:off x="7545100" y="5123766"/>
            <a:ext cx="580501" cy="580501"/>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6"/>
          </a:solidFill>
          <a:ln>
            <a:noFill/>
          </a:ln>
          <a:effectLst/>
        </p:spPr>
        <p:txBody>
          <a:bodyPr wrap="none" anchor="ctr"/>
          <a:lstStyle/>
          <a:p>
            <a:endParaRPr lang="en-US" sz="3600" dirty="0"/>
          </a:p>
        </p:txBody>
      </p:sp>
      <p:sp useBgFill="1">
        <p:nvSpPr>
          <p:cNvPr id="18" name="Freeform 16">
            <a:extLst>
              <a:ext uri="{FF2B5EF4-FFF2-40B4-BE49-F238E27FC236}">
                <a16:creationId xmlns:a16="http://schemas.microsoft.com/office/drawing/2014/main" id="{DD1A706A-5217-4078-8B9C-3770E18D4754}"/>
              </a:ext>
            </a:extLst>
          </p:cNvPr>
          <p:cNvSpPr>
            <a:spLocks noChangeArrowheads="1"/>
          </p:cNvSpPr>
          <p:nvPr/>
        </p:nvSpPr>
        <p:spPr bwMode="auto">
          <a:xfrm>
            <a:off x="7704871" y="5283537"/>
            <a:ext cx="262735" cy="262735"/>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19" name="Freeform 17">
            <a:extLst>
              <a:ext uri="{FF2B5EF4-FFF2-40B4-BE49-F238E27FC236}">
                <a16:creationId xmlns:a16="http://schemas.microsoft.com/office/drawing/2014/main" id="{2179A3F5-BE20-48AC-A46A-D04DD9C17D1C}"/>
              </a:ext>
            </a:extLst>
          </p:cNvPr>
          <p:cNvSpPr>
            <a:spLocks noChangeArrowheads="1"/>
          </p:cNvSpPr>
          <p:nvPr/>
        </p:nvSpPr>
        <p:spPr bwMode="auto">
          <a:xfrm>
            <a:off x="6945070" y="1915917"/>
            <a:ext cx="1780559" cy="2932687"/>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6"/>
          </a:solidFill>
          <a:ln>
            <a:noFill/>
          </a:ln>
          <a:effectLst/>
        </p:spPr>
        <p:txBody>
          <a:bodyPr wrap="none" anchor="ctr"/>
          <a:lstStyle/>
          <a:p>
            <a:endParaRPr lang="en-US" sz="3600" dirty="0"/>
          </a:p>
        </p:txBody>
      </p:sp>
      <p:sp>
        <p:nvSpPr>
          <p:cNvPr id="20" name="Freeform 19">
            <a:extLst>
              <a:ext uri="{FF2B5EF4-FFF2-40B4-BE49-F238E27FC236}">
                <a16:creationId xmlns:a16="http://schemas.microsoft.com/office/drawing/2014/main" id="{62CCD4B8-F62A-4B1B-8BDA-A2E5DCC0F217}"/>
              </a:ext>
            </a:extLst>
          </p:cNvPr>
          <p:cNvSpPr>
            <a:spLocks noChangeArrowheads="1"/>
          </p:cNvSpPr>
          <p:nvPr/>
        </p:nvSpPr>
        <p:spPr bwMode="auto">
          <a:xfrm>
            <a:off x="9614313" y="5123766"/>
            <a:ext cx="580501" cy="580501"/>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5"/>
          </a:solidFill>
          <a:ln>
            <a:noFill/>
          </a:ln>
          <a:effectLst/>
        </p:spPr>
        <p:txBody>
          <a:bodyPr wrap="none" anchor="ctr"/>
          <a:lstStyle/>
          <a:p>
            <a:endParaRPr lang="en-US" sz="3600" dirty="0"/>
          </a:p>
        </p:txBody>
      </p:sp>
      <p:sp useBgFill="1">
        <p:nvSpPr>
          <p:cNvPr id="21" name="Freeform 20">
            <a:extLst>
              <a:ext uri="{FF2B5EF4-FFF2-40B4-BE49-F238E27FC236}">
                <a16:creationId xmlns:a16="http://schemas.microsoft.com/office/drawing/2014/main" id="{1DD4F6D2-79B9-44D8-A23C-099D5B97A8A7}"/>
              </a:ext>
            </a:extLst>
          </p:cNvPr>
          <p:cNvSpPr>
            <a:spLocks noChangeArrowheads="1"/>
          </p:cNvSpPr>
          <p:nvPr/>
        </p:nvSpPr>
        <p:spPr bwMode="auto">
          <a:xfrm>
            <a:off x="9774085" y="5283537"/>
            <a:ext cx="262735" cy="262735"/>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22" name="Freeform 21">
            <a:extLst>
              <a:ext uri="{FF2B5EF4-FFF2-40B4-BE49-F238E27FC236}">
                <a16:creationId xmlns:a16="http://schemas.microsoft.com/office/drawing/2014/main" id="{C91EE5CC-2038-4921-8094-C5777E8EF9DD}"/>
              </a:ext>
            </a:extLst>
          </p:cNvPr>
          <p:cNvSpPr>
            <a:spLocks noChangeArrowheads="1"/>
          </p:cNvSpPr>
          <p:nvPr/>
        </p:nvSpPr>
        <p:spPr bwMode="auto">
          <a:xfrm>
            <a:off x="9014285" y="1915917"/>
            <a:ext cx="1780559" cy="2932687"/>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5"/>
          </a:solidFill>
          <a:ln>
            <a:noFill/>
          </a:ln>
          <a:effectLst/>
        </p:spPr>
        <p:txBody>
          <a:bodyPr wrap="none" anchor="ctr"/>
          <a:lstStyle/>
          <a:p>
            <a:endParaRPr lang="en-US" sz="3600" dirty="0"/>
          </a:p>
        </p:txBody>
      </p:sp>
      <p:sp>
        <p:nvSpPr>
          <p:cNvPr id="23" name="TextBox 22">
            <a:extLst>
              <a:ext uri="{FF2B5EF4-FFF2-40B4-BE49-F238E27FC236}">
                <a16:creationId xmlns:a16="http://schemas.microsoft.com/office/drawing/2014/main" id="{2C8800A8-337A-434F-9355-0E3CFEC1AE0D}"/>
              </a:ext>
            </a:extLst>
          </p:cNvPr>
          <p:cNvSpPr txBox="1"/>
          <p:nvPr/>
        </p:nvSpPr>
        <p:spPr>
          <a:xfrm>
            <a:off x="1031344" y="2298357"/>
            <a:ext cx="1184941" cy="369332"/>
          </a:xfrm>
          <a:prstGeom prst="rect">
            <a:avLst/>
          </a:prstGeom>
          <a:noFill/>
        </p:spPr>
        <p:txBody>
          <a:bodyPr wrap="none" rtlCol="0" anchor="b" anchorCtr="0">
            <a:spAutoFit/>
          </a:bodyPr>
          <a:lstStyle/>
          <a:p>
            <a:pPr algn="r"/>
            <a:r>
              <a:rPr lang="en-US" b="1" dirty="0">
                <a:solidFill>
                  <a:schemeClr val="bg1"/>
                </a:solidFill>
                <a:ea typeface="League Spartan" charset="0"/>
                <a:cs typeface="Poppins" pitchFamily="2" charset="77"/>
              </a:rPr>
              <a:t>Milestone</a:t>
            </a:r>
          </a:p>
        </p:txBody>
      </p:sp>
      <p:sp>
        <p:nvSpPr>
          <p:cNvPr id="24" name="Subtitle 2">
            <a:extLst>
              <a:ext uri="{FF2B5EF4-FFF2-40B4-BE49-F238E27FC236}">
                <a16:creationId xmlns:a16="http://schemas.microsoft.com/office/drawing/2014/main" id="{F35C943C-2BD0-470D-AF01-6B7FA097DA12}"/>
              </a:ext>
            </a:extLst>
          </p:cNvPr>
          <p:cNvSpPr txBox="1">
            <a:spLocks/>
          </p:cNvSpPr>
          <p:nvPr/>
        </p:nvSpPr>
        <p:spPr>
          <a:xfrm>
            <a:off x="866132" y="2670607"/>
            <a:ext cx="1519602" cy="114676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cum modo </a:t>
            </a:r>
            <a:r>
              <a:rPr lang="en-US" sz="1200" dirty="0" err="1">
                <a:solidFill>
                  <a:schemeClr val="bg1"/>
                </a:solidFill>
                <a:latin typeface="+mn-lt"/>
                <a:ea typeface="Lato Light" panose="020F0502020204030203" pitchFamily="34" charset="0"/>
                <a:cs typeface="Mukta ExtraLight" panose="020B0000000000000000" pitchFamily="34" charset="77"/>
              </a:rPr>
              <a:t>comprehensam</a:t>
            </a:r>
            <a:r>
              <a:rPr lang="en-US" sz="1200" dirty="0">
                <a:solidFill>
                  <a:schemeClr val="bg1"/>
                </a:solidFill>
                <a:latin typeface="+mn-lt"/>
                <a:ea typeface="Lato Light" panose="020F0502020204030203" pitchFamily="34" charset="0"/>
                <a:cs typeface="Mukta ExtraLight" panose="020B0000000000000000" pitchFamily="34" charset="77"/>
              </a:rPr>
              <a:t> in. Sed </a:t>
            </a:r>
            <a:r>
              <a:rPr lang="en-US" sz="1200" dirty="0" err="1">
                <a:solidFill>
                  <a:schemeClr val="bg1"/>
                </a:solidFill>
                <a:latin typeface="+mn-lt"/>
                <a:ea typeface="Lato Light" panose="020F0502020204030203" pitchFamily="34" charset="0"/>
                <a:cs typeface="Mukta ExtraLight" panose="020B0000000000000000" pitchFamily="34" charset="77"/>
              </a:rPr>
              <a:t>nibh</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theophrastus</a:t>
            </a:r>
            <a:r>
              <a:rPr lang="en-US" sz="1200" dirty="0">
                <a:solidFill>
                  <a:schemeClr val="bg1"/>
                </a:solidFill>
                <a:latin typeface="+mn-lt"/>
                <a:ea typeface="Lato Light" panose="020F0502020204030203" pitchFamily="34" charset="0"/>
                <a:cs typeface="Mukta ExtraLight" panose="020B0000000000000000" pitchFamily="34" charset="77"/>
              </a:rPr>
              <a:t> in, ex </a:t>
            </a:r>
            <a:r>
              <a:rPr lang="en-US" sz="1200" dirty="0" err="1">
                <a:solidFill>
                  <a:schemeClr val="bg1"/>
                </a:solidFill>
                <a:latin typeface="+mn-lt"/>
                <a:ea typeface="Lato Light" panose="020F0502020204030203" pitchFamily="34" charset="0"/>
                <a:cs typeface="Mukta ExtraLight" panose="020B0000000000000000" pitchFamily="34" charset="77"/>
              </a:rPr>
              <a:t>dictas</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conceptam</a:t>
            </a:r>
            <a:r>
              <a:rPr lang="en-US" sz="1200" dirty="0">
                <a:solidFill>
                  <a:schemeClr val="bg1"/>
                </a:solidFill>
                <a:latin typeface="+mn-lt"/>
                <a:ea typeface="Lato Light" panose="020F0502020204030203" pitchFamily="34" charset="0"/>
                <a:cs typeface="Mukta ExtraLight" panose="020B0000000000000000" pitchFamily="34" charset="77"/>
              </a:rPr>
              <a:t> vis. </a:t>
            </a:r>
          </a:p>
        </p:txBody>
      </p:sp>
      <p:sp>
        <p:nvSpPr>
          <p:cNvPr id="25" name="TextBox 24">
            <a:extLst>
              <a:ext uri="{FF2B5EF4-FFF2-40B4-BE49-F238E27FC236}">
                <a16:creationId xmlns:a16="http://schemas.microsoft.com/office/drawing/2014/main" id="{4A2191D2-3673-4A8B-A22F-0EF338A13525}"/>
              </a:ext>
            </a:extLst>
          </p:cNvPr>
          <p:cNvSpPr txBox="1"/>
          <p:nvPr/>
        </p:nvSpPr>
        <p:spPr>
          <a:xfrm>
            <a:off x="3101447" y="2298357"/>
            <a:ext cx="1184941" cy="369332"/>
          </a:xfrm>
          <a:prstGeom prst="rect">
            <a:avLst/>
          </a:prstGeom>
          <a:noFill/>
        </p:spPr>
        <p:txBody>
          <a:bodyPr wrap="none" rtlCol="0" anchor="b" anchorCtr="0">
            <a:spAutoFit/>
          </a:bodyPr>
          <a:lstStyle/>
          <a:p>
            <a:pPr algn="r"/>
            <a:r>
              <a:rPr lang="en-US" b="1" dirty="0">
                <a:solidFill>
                  <a:schemeClr val="bg1"/>
                </a:solidFill>
                <a:ea typeface="League Spartan" charset="0"/>
                <a:cs typeface="Poppins" pitchFamily="2" charset="77"/>
              </a:rPr>
              <a:t>Milestone</a:t>
            </a:r>
          </a:p>
        </p:txBody>
      </p:sp>
      <p:sp>
        <p:nvSpPr>
          <p:cNvPr id="26" name="Subtitle 2">
            <a:extLst>
              <a:ext uri="{FF2B5EF4-FFF2-40B4-BE49-F238E27FC236}">
                <a16:creationId xmlns:a16="http://schemas.microsoft.com/office/drawing/2014/main" id="{3A94F1E2-09D2-464D-992C-B40000948895}"/>
              </a:ext>
            </a:extLst>
          </p:cNvPr>
          <p:cNvSpPr txBox="1">
            <a:spLocks/>
          </p:cNvSpPr>
          <p:nvPr/>
        </p:nvSpPr>
        <p:spPr>
          <a:xfrm>
            <a:off x="2936233" y="2670607"/>
            <a:ext cx="1519602" cy="114676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cum modo </a:t>
            </a:r>
            <a:r>
              <a:rPr lang="en-US" sz="1200" dirty="0" err="1">
                <a:solidFill>
                  <a:schemeClr val="bg1"/>
                </a:solidFill>
                <a:latin typeface="+mn-lt"/>
                <a:ea typeface="Lato Light" panose="020F0502020204030203" pitchFamily="34" charset="0"/>
                <a:cs typeface="Mukta ExtraLight" panose="020B0000000000000000" pitchFamily="34" charset="77"/>
              </a:rPr>
              <a:t>comprehensam</a:t>
            </a:r>
            <a:r>
              <a:rPr lang="en-US" sz="1200" dirty="0">
                <a:solidFill>
                  <a:schemeClr val="bg1"/>
                </a:solidFill>
                <a:latin typeface="+mn-lt"/>
                <a:ea typeface="Lato Light" panose="020F0502020204030203" pitchFamily="34" charset="0"/>
                <a:cs typeface="Mukta ExtraLight" panose="020B0000000000000000" pitchFamily="34" charset="77"/>
              </a:rPr>
              <a:t> in. Sed </a:t>
            </a:r>
            <a:r>
              <a:rPr lang="en-US" sz="1200" dirty="0" err="1">
                <a:solidFill>
                  <a:schemeClr val="bg1"/>
                </a:solidFill>
                <a:latin typeface="+mn-lt"/>
                <a:ea typeface="Lato Light" panose="020F0502020204030203" pitchFamily="34" charset="0"/>
                <a:cs typeface="Mukta ExtraLight" panose="020B0000000000000000" pitchFamily="34" charset="77"/>
              </a:rPr>
              <a:t>nibh</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theophrastus</a:t>
            </a:r>
            <a:r>
              <a:rPr lang="en-US" sz="1200" dirty="0">
                <a:solidFill>
                  <a:schemeClr val="bg1"/>
                </a:solidFill>
                <a:latin typeface="+mn-lt"/>
                <a:ea typeface="Lato Light" panose="020F0502020204030203" pitchFamily="34" charset="0"/>
                <a:cs typeface="Mukta ExtraLight" panose="020B0000000000000000" pitchFamily="34" charset="77"/>
              </a:rPr>
              <a:t> in, ex </a:t>
            </a:r>
            <a:r>
              <a:rPr lang="en-US" sz="1200" dirty="0" err="1">
                <a:solidFill>
                  <a:schemeClr val="bg1"/>
                </a:solidFill>
                <a:latin typeface="+mn-lt"/>
                <a:ea typeface="Lato Light" panose="020F0502020204030203" pitchFamily="34" charset="0"/>
                <a:cs typeface="Mukta ExtraLight" panose="020B0000000000000000" pitchFamily="34" charset="77"/>
              </a:rPr>
              <a:t>dictas</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conceptam</a:t>
            </a:r>
            <a:r>
              <a:rPr lang="en-US" sz="1200" dirty="0">
                <a:solidFill>
                  <a:schemeClr val="bg1"/>
                </a:solidFill>
                <a:latin typeface="+mn-lt"/>
                <a:ea typeface="Lato Light" panose="020F0502020204030203" pitchFamily="34" charset="0"/>
                <a:cs typeface="Mukta ExtraLight" panose="020B0000000000000000" pitchFamily="34" charset="77"/>
              </a:rPr>
              <a:t> vis. </a:t>
            </a:r>
          </a:p>
        </p:txBody>
      </p:sp>
      <p:sp>
        <p:nvSpPr>
          <p:cNvPr id="27" name="TextBox 26">
            <a:extLst>
              <a:ext uri="{FF2B5EF4-FFF2-40B4-BE49-F238E27FC236}">
                <a16:creationId xmlns:a16="http://schemas.microsoft.com/office/drawing/2014/main" id="{131E05B9-2A8D-4090-ACDB-706BCFF4A757}"/>
              </a:ext>
            </a:extLst>
          </p:cNvPr>
          <p:cNvSpPr txBox="1"/>
          <p:nvPr/>
        </p:nvSpPr>
        <p:spPr>
          <a:xfrm>
            <a:off x="5171549" y="2298357"/>
            <a:ext cx="1184941" cy="369332"/>
          </a:xfrm>
          <a:prstGeom prst="rect">
            <a:avLst/>
          </a:prstGeom>
          <a:noFill/>
        </p:spPr>
        <p:txBody>
          <a:bodyPr wrap="none" rtlCol="0" anchor="b" anchorCtr="0">
            <a:spAutoFit/>
          </a:bodyPr>
          <a:lstStyle/>
          <a:p>
            <a:pPr algn="r"/>
            <a:r>
              <a:rPr lang="en-US" b="1" dirty="0">
                <a:solidFill>
                  <a:schemeClr val="bg1"/>
                </a:solidFill>
                <a:ea typeface="League Spartan" charset="0"/>
                <a:cs typeface="Poppins" pitchFamily="2" charset="77"/>
              </a:rPr>
              <a:t>Milestone</a:t>
            </a:r>
          </a:p>
        </p:txBody>
      </p:sp>
      <p:sp>
        <p:nvSpPr>
          <p:cNvPr id="28" name="Subtitle 2">
            <a:extLst>
              <a:ext uri="{FF2B5EF4-FFF2-40B4-BE49-F238E27FC236}">
                <a16:creationId xmlns:a16="http://schemas.microsoft.com/office/drawing/2014/main" id="{DC9ACD30-4DD1-4DA0-B0B9-763D5758F58A}"/>
              </a:ext>
            </a:extLst>
          </p:cNvPr>
          <p:cNvSpPr txBox="1">
            <a:spLocks/>
          </p:cNvSpPr>
          <p:nvPr/>
        </p:nvSpPr>
        <p:spPr>
          <a:xfrm>
            <a:off x="5006335" y="2670607"/>
            <a:ext cx="1519602" cy="114676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cum modo </a:t>
            </a:r>
            <a:r>
              <a:rPr lang="en-US" sz="1200" dirty="0" err="1">
                <a:solidFill>
                  <a:schemeClr val="bg1"/>
                </a:solidFill>
                <a:latin typeface="+mn-lt"/>
                <a:ea typeface="Lato Light" panose="020F0502020204030203" pitchFamily="34" charset="0"/>
                <a:cs typeface="Mukta ExtraLight" panose="020B0000000000000000" pitchFamily="34" charset="77"/>
              </a:rPr>
              <a:t>comprehensam</a:t>
            </a:r>
            <a:r>
              <a:rPr lang="en-US" sz="1200" dirty="0">
                <a:solidFill>
                  <a:schemeClr val="bg1"/>
                </a:solidFill>
                <a:latin typeface="+mn-lt"/>
                <a:ea typeface="Lato Light" panose="020F0502020204030203" pitchFamily="34" charset="0"/>
                <a:cs typeface="Mukta ExtraLight" panose="020B0000000000000000" pitchFamily="34" charset="77"/>
              </a:rPr>
              <a:t> in. Sed </a:t>
            </a:r>
            <a:r>
              <a:rPr lang="en-US" sz="1200" dirty="0" err="1">
                <a:solidFill>
                  <a:schemeClr val="bg1"/>
                </a:solidFill>
                <a:latin typeface="+mn-lt"/>
                <a:ea typeface="Lato Light" panose="020F0502020204030203" pitchFamily="34" charset="0"/>
                <a:cs typeface="Mukta ExtraLight" panose="020B0000000000000000" pitchFamily="34" charset="77"/>
              </a:rPr>
              <a:t>nibh</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theophrastus</a:t>
            </a:r>
            <a:r>
              <a:rPr lang="en-US" sz="1200" dirty="0">
                <a:solidFill>
                  <a:schemeClr val="bg1"/>
                </a:solidFill>
                <a:latin typeface="+mn-lt"/>
                <a:ea typeface="Lato Light" panose="020F0502020204030203" pitchFamily="34" charset="0"/>
                <a:cs typeface="Mukta ExtraLight" panose="020B0000000000000000" pitchFamily="34" charset="77"/>
              </a:rPr>
              <a:t> in, ex </a:t>
            </a:r>
            <a:r>
              <a:rPr lang="en-US" sz="1200" dirty="0" err="1">
                <a:solidFill>
                  <a:schemeClr val="bg1"/>
                </a:solidFill>
                <a:latin typeface="+mn-lt"/>
                <a:ea typeface="Lato Light" panose="020F0502020204030203" pitchFamily="34" charset="0"/>
                <a:cs typeface="Mukta ExtraLight" panose="020B0000000000000000" pitchFamily="34" charset="77"/>
              </a:rPr>
              <a:t>dictas</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conceptam</a:t>
            </a:r>
            <a:r>
              <a:rPr lang="en-US" sz="1200" dirty="0">
                <a:solidFill>
                  <a:schemeClr val="bg1"/>
                </a:solidFill>
                <a:latin typeface="+mn-lt"/>
                <a:ea typeface="Lato Light" panose="020F0502020204030203" pitchFamily="34" charset="0"/>
                <a:cs typeface="Mukta ExtraLight" panose="020B0000000000000000" pitchFamily="34" charset="77"/>
              </a:rPr>
              <a:t> vis. </a:t>
            </a:r>
          </a:p>
        </p:txBody>
      </p:sp>
      <p:sp>
        <p:nvSpPr>
          <p:cNvPr id="29" name="TextBox 28">
            <a:extLst>
              <a:ext uri="{FF2B5EF4-FFF2-40B4-BE49-F238E27FC236}">
                <a16:creationId xmlns:a16="http://schemas.microsoft.com/office/drawing/2014/main" id="{28D38248-703F-4BB8-BD3E-2515C40A1814}"/>
              </a:ext>
            </a:extLst>
          </p:cNvPr>
          <p:cNvSpPr txBox="1"/>
          <p:nvPr/>
        </p:nvSpPr>
        <p:spPr>
          <a:xfrm>
            <a:off x="7241648" y="2298357"/>
            <a:ext cx="1184941" cy="369332"/>
          </a:xfrm>
          <a:prstGeom prst="rect">
            <a:avLst/>
          </a:prstGeom>
          <a:noFill/>
        </p:spPr>
        <p:txBody>
          <a:bodyPr wrap="none" rtlCol="0" anchor="b" anchorCtr="0">
            <a:spAutoFit/>
          </a:bodyPr>
          <a:lstStyle/>
          <a:p>
            <a:pPr algn="r"/>
            <a:r>
              <a:rPr lang="en-US" b="1" dirty="0">
                <a:solidFill>
                  <a:schemeClr val="bg1"/>
                </a:solidFill>
                <a:ea typeface="League Spartan" charset="0"/>
                <a:cs typeface="Poppins" pitchFamily="2" charset="77"/>
              </a:rPr>
              <a:t>Milestone</a:t>
            </a:r>
          </a:p>
        </p:txBody>
      </p:sp>
      <p:sp>
        <p:nvSpPr>
          <p:cNvPr id="30" name="Subtitle 2">
            <a:extLst>
              <a:ext uri="{FF2B5EF4-FFF2-40B4-BE49-F238E27FC236}">
                <a16:creationId xmlns:a16="http://schemas.microsoft.com/office/drawing/2014/main" id="{889E519A-142A-4B2C-ADF3-6C0C7D9FA265}"/>
              </a:ext>
            </a:extLst>
          </p:cNvPr>
          <p:cNvSpPr txBox="1">
            <a:spLocks/>
          </p:cNvSpPr>
          <p:nvPr/>
        </p:nvSpPr>
        <p:spPr>
          <a:xfrm>
            <a:off x="7076437" y="2670607"/>
            <a:ext cx="1519602" cy="114676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cum modo </a:t>
            </a:r>
            <a:r>
              <a:rPr lang="en-US" sz="1200" dirty="0" err="1">
                <a:solidFill>
                  <a:schemeClr val="bg1"/>
                </a:solidFill>
                <a:latin typeface="+mn-lt"/>
                <a:ea typeface="Lato Light" panose="020F0502020204030203" pitchFamily="34" charset="0"/>
                <a:cs typeface="Mukta ExtraLight" panose="020B0000000000000000" pitchFamily="34" charset="77"/>
              </a:rPr>
              <a:t>comprehensam</a:t>
            </a:r>
            <a:r>
              <a:rPr lang="en-US" sz="1200" dirty="0">
                <a:solidFill>
                  <a:schemeClr val="bg1"/>
                </a:solidFill>
                <a:latin typeface="+mn-lt"/>
                <a:ea typeface="Lato Light" panose="020F0502020204030203" pitchFamily="34" charset="0"/>
                <a:cs typeface="Mukta ExtraLight" panose="020B0000000000000000" pitchFamily="34" charset="77"/>
              </a:rPr>
              <a:t> in. Sed </a:t>
            </a:r>
            <a:r>
              <a:rPr lang="en-US" sz="1200" dirty="0" err="1">
                <a:solidFill>
                  <a:schemeClr val="bg1"/>
                </a:solidFill>
                <a:latin typeface="+mn-lt"/>
                <a:ea typeface="Lato Light" panose="020F0502020204030203" pitchFamily="34" charset="0"/>
                <a:cs typeface="Mukta ExtraLight" panose="020B0000000000000000" pitchFamily="34" charset="77"/>
              </a:rPr>
              <a:t>nibh</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theophrastus</a:t>
            </a:r>
            <a:r>
              <a:rPr lang="en-US" sz="1200" dirty="0">
                <a:solidFill>
                  <a:schemeClr val="bg1"/>
                </a:solidFill>
                <a:latin typeface="+mn-lt"/>
                <a:ea typeface="Lato Light" panose="020F0502020204030203" pitchFamily="34" charset="0"/>
                <a:cs typeface="Mukta ExtraLight" panose="020B0000000000000000" pitchFamily="34" charset="77"/>
              </a:rPr>
              <a:t> in, ex </a:t>
            </a:r>
            <a:r>
              <a:rPr lang="en-US" sz="1200" dirty="0" err="1">
                <a:solidFill>
                  <a:schemeClr val="bg1"/>
                </a:solidFill>
                <a:latin typeface="+mn-lt"/>
                <a:ea typeface="Lato Light" panose="020F0502020204030203" pitchFamily="34" charset="0"/>
                <a:cs typeface="Mukta ExtraLight" panose="020B0000000000000000" pitchFamily="34" charset="77"/>
              </a:rPr>
              <a:t>dictas</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conceptam</a:t>
            </a:r>
            <a:r>
              <a:rPr lang="en-US" sz="1200" dirty="0">
                <a:solidFill>
                  <a:schemeClr val="bg1"/>
                </a:solidFill>
                <a:latin typeface="+mn-lt"/>
                <a:ea typeface="Lato Light" panose="020F0502020204030203" pitchFamily="34" charset="0"/>
                <a:cs typeface="Mukta ExtraLight" panose="020B0000000000000000" pitchFamily="34" charset="77"/>
              </a:rPr>
              <a:t> vis. </a:t>
            </a:r>
          </a:p>
        </p:txBody>
      </p:sp>
      <p:sp>
        <p:nvSpPr>
          <p:cNvPr id="31" name="TextBox 30">
            <a:extLst>
              <a:ext uri="{FF2B5EF4-FFF2-40B4-BE49-F238E27FC236}">
                <a16:creationId xmlns:a16="http://schemas.microsoft.com/office/drawing/2014/main" id="{61EA98AE-77BE-4648-8614-B683A1992F84}"/>
              </a:ext>
            </a:extLst>
          </p:cNvPr>
          <p:cNvSpPr txBox="1"/>
          <p:nvPr/>
        </p:nvSpPr>
        <p:spPr>
          <a:xfrm>
            <a:off x="9311752" y="2298357"/>
            <a:ext cx="1184941" cy="369332"/>
          </a:xfrm>
          <a:prstGeom prst="rect">
            <a:avLst/>
          </a:prstGeom>
          <a:noFill/>
        </p:spPr>
        <p:txBody>
          <a:bodyPr wrap="none" rtlCol="0" anchor="b" anchorCtr="0">
            <a:spAutoFit/>
          </a:bodyPr>
          <a:lstStyle/>
          <a:p>
            <a:pPr algn="r"/>
            <a:r>
              <a:rPr lang="en-US" b="1" dirty="0">
                <a:solidFill>
                  <a:schemeClr val="bg1"/>
                </a:solidFill>
                <a:ea typeface="League Spartan" charset="0"/>
                <a:cs typeface="Poppins" pitchFamily="2" charset="77"/>
              </a:rPr>
              <a:t>Milestone</a:t>
            </a:r>
          </a:p>
        </p:txBody>
      </p:sp>
      <p:sp>
        <p:nvSpPr>
          <p:cNvPr id="32" name="Subtitle 2">
            <a:extLst>
              <a:ext uri="{FF2B5EF4-FFF2-40B4-BE49-F238E27FC236}">
                <a16:creationId xmlns:a16="http://schemas.microsoft.com/office/drawing/2014/main" id="{69DE47C5-8494-4DB5-B94E-DC59F1486DC7}"/>
              </a:ext>
            </a:extLst>
          </p:cNvPr>
          <p:cNvSpPr txBox="1">
            <a:spLocks/>
          </p:cNvSpPr>
          <p:nvPr/>
        </p:nvSpPr>
        <p:spPr>
          <a:xfrm>
            <a:off x="9146538" y="2670607"/>
            <a:ext cx="1519602" cy="114676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cum modo </a:t>
            </a:r>
            <a:r>
              <a:rPr lang="en-US" sz="1200" dirty="0" err="1">
                <a:solidFill>
                  <a:schemeClr val="bg1"/>
                </a:solidFill>
                <a:latin typeface="+mn-lt"/>
                <a:ea typeface="Lato Light" panose="020F0502020204030203" pitchFamily="34" charset="0"/>
                <a:cs typeface="Mukta ExtraLight" panose="020B0000000000000000" pitchFamily="34" charset="77"/>
              </a:rPr>
              <a:t>comprehensam</a:t>
            </a:r>
            <a:r>
              <a:rPr lang="en-US" sz="1200" dirty="0">
                <a:solidFill>
                  <a:schemeClr val="bg1"/>
                </a:solidFill>
                <a:latin typeface="+mn-lt"/>
                <a:ea typeface="Lato Light" panose="020F0502020204030203" pitchFamily="34" charset="0"/>
                <a:cs typeface="Mukta ExtraLight" panose="020B0000000000000000" pitchFamily="34" charset="77"/>
              </a:rPr>
              <a:t> in. Sed </a:t>
            </a:r>
            <a:r>
              <a:rPr lang="en-US" sz="1200" dirty="0" err="1">
                <a:solidFill>
                  <a:schemeClr val="bg1"/>
                </a:solidFill>
                <a:latin typeface="+mn-lt"/>
                <a:ea typeface="Lato Light" panose="020F0502020204030203" pitchFamily="34" charset="0"/>
                <a:cs typeface="Mukta ExtraLight" panose="020B0000000000000000" pitchFamily="34" charset="77"/>
              </a:rPr>
              <a:t>nibh</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theophrastus</a:t>
            </a:r>
            <a:r>
              <a:rPr lang="en-US" sz="1200" dirty="0">
                <a:solidFill>
                  <a:schemeClr val="bg1"/>
                </a:solidFill>
                <a:latin typeface="+mn-lt"/>
                <a:ea typeface="Lato Light" panose="020F0502020204030203" pitchFamily="34" charset="0"/>
                <a:cs typeface="Mukta ExtraLight" panose="020B0000000000000000" pitchFamily="34" charset="77"/>
              </a:rPr>
              <a:t> in, ex </a:t>
            </a:r>
            <a:r>
              <a:rPr lang="en-US" sz="1200" dirty="0" err="1">
                <a:solidFill>
                  <a:schemeClr val="bg1"/>
                </a:solidFill>
                <a:latin typeface="+mn-lt"/>
                <a:ea typeface="Lato Light" panose="020F0502020204030203" pitchFamily="34" charset="0"/>
                <a:cs typeface="Mukta ExtraLight" panose="020B0000000000000000" pitchFamily="34" charset="77"/>
              </a:rPr>
              <a:t>dictas</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conceptam</a:t>
            </a:r>
            <a:r>
              <a:rPr lang="en-US" sz="1200" dirty="0">
                <a:solidFill>
                  <a:schemeClr val="bg1"/>
                </a:solidFill>
                <a:latin typeface="+mn-lt"/>
                <a:ea typeface="Lato Light" panose="020F0502020204030203" pitchFamily="34" charset="0"/>
                <a:cs typeface="Mukta ExtraLight" panose="020B0000000000000000" pitchFamily="34" charset="77"/>
              </a:rPr>
              <a:t> vis. </a:t>
            </a:r>
          </a:p>
        </p:txBody>
      </p:sp>
      <p:sp>
        <p:nvSpPr>
          <p:cNvPr id="33" name="TextBox 32">
            <a:extLst>
              <a:ext uri="{FF2B5EF4-FFF2-40B4-BE49-F238E27FC236}">
                <a16:creationId xmlns:a16="http://schemas.microsoft.com/office/drawing/2014/main" id="{8140F127-C33C-4004-AF49-9E70CADA85E5}"/>
              </a:ext>
            </a:extLst>
          </p:cNvPr>
          <p:cNvSpPr txBox="1"/>
          <p:nvPr/>
        </p:nvSpPr>
        <p:spPr>
          <a:xfrm>
            <a:off x="1288340" y="5817199"/>
            <a:ext cx="675185" cy="369332"/>
          </a:xfrm>
          <a:prstGeom prst="rect">
            <a:avLst/>
          </a:prstGeom>
          <a:noFill/>
        </p:spPr>
        <p:txBody>
          <a:bodyPr wrap="none" rtlCol="0" anchor="ctr" anchorCtr="0">
            <a:spAutoFit/>
          </a:bodyPr>
          <a:lstStyle/>
          <a:p>
            <a:pPr algn="ctr"/>
            <a:r>
              <a:rPr lang="en-US" b="1" dirty="0">
                <a:solidFill>
                  <a:schemeClr val="accent1"/>
                </a:solidFill>
                <a:ea typeface="League Spartan" charset="0"/>
                <a:cs typeface="Poppins" pitchFamily="2" charset="77"/>
              </a:rPr>
              <a:t>2020</a:t>
            </a:r>
          </a:p>
        </p:txBody>
      </p:sp>
      <p:sp>
        <p:nvSpPr>
          <p:cNvPr id="34" name="TextBox 33">
            <a:extLst>
              <a:ext uri="{FF2B5EF4-FFF2-40B4-BE49-F238E27FC236}">
                <a16:creationId xmlns:a16="http://schemas.microsoft.com/office/drawing/2014/main" id="{D98497F1-7B3D-4E47-8EC2-A695724C018B}"/>
              </a:ext>
            </a:extLst>
          </p:cNvPr>
          <p:cNvSpPr txBox="1"/>
          <p:nvPr/>
        </p:nvSpPr>
        <p:spPr>
          <a:xfrm>
            <a:off x="3382403" y="5817197"/>
            <a:ext cx="625492" cy="369332"/>
          </a:xfrm>
          <a:prstGeom prst="rect">
            <a:avLst/>
          </a:prstGeom>
          <a:noFill/>
        </p:spPr>
        <p:txBody>
          <a:bodyPr wrap="none" rtlCol="0" anchor="ctr" anchorCtr="0">
            <a:spAutoFit/>
          </a:bodyPr>
          <a:lstStyle/>
          <a:p>
            <a:pPr algn="ctr"/>
            <a:r>
              <a:rPr lang="en-US" b="1" dirty="0">
                <a:solidFill>
                  <a:schemeClr val="accent2"/>
                </a:solidFill>
                <a:ea typeface="League Spartan" charset="0"/>
                <a:cs typeface="Poppins" pitchFamily="2" charset="77"/>
              </a:rPr>
              <a:t>2021</a:t>
            </a:r>
          </a:p>
        </p:txBody>
      </p:sp>
      <p:sp>
        <p:nvSpPr>
          <p:cNvPr id="35" name="TextBox 34">
            <a:extLst>
              <a:ext uri="{FF2B5EF4-FFF2-40B4-BE49-F238E27FC236}">
                <a16:creationId xmlns:a16="http://schemas.microsoft.com/office/drawing/2014/main" id="{A8B529B9-CCF3-4E16-BA5A-377B843B863D}"/>
              </a:ext>
            </a:extLst>
          </p:cNvPr>
          <p:cNvSpPr txBox="1"/>
          <p:nvPr/>
        </p:nvSpPr>
        <p:spPr>
          <a:xfrm>
            <a:off x="5432552" y="5817197"/>
            <a:ext cx="667170" cy="369332"/>
          </a:xfrm>
          <a:prstGeom prst="rect">
            <a:avLst/>
          </a:prstGeom>
          <a:noFill/>
        </p:spPr>
        <p:txBody>
          <a:bodyPr wrap="none" rtlCol="0" anchor="ctr" anchorCtr="0">
            <a:spAutoFit/>
          </a:bodyPr>
          <a:lstStyle/>
          <a:p>
            <a:pPr algn="ctr"/>
            <a:r>
              <a:rPr lang="en-US" b="1" dirty="0">
                <a:solidFill>
                  <a:schemeClr val="accent3"/>
                </a:solidFill>
                <a:ea typeface="League Spartan" charset="0"/>
                <a:cs typeface="Poppins" pitchFamily="2" charset="77"/>
              </a:rPr>
              <a:t>2022</a:t>
            </a:r>
          </a:p>
        </p:txBody>
      </p:sp>
      <p:sp>
        <p:nvSpPr>
          <p:cNvPr id="36" name="TextBox 35">
            <a:extLst>
              <a:ext uri="{FF2B5EF4-FFF2-40B4-BE49-F238E27FC236}">
                <a16:creationId xmlns:a16="http://schemas.microsoft.com/office/drawing/2014/main" id="{8AAD148B-9ADE-4310-9AB3-FDADBE76AC58}"/>
              </a:ext>
            </a:extLst>
          </p:cNvPr>
          <p:cNvSpPr txBox="1"/>
          <p:nvPr/>
        </p:nvSpPr>
        <p:spPr>
          <a:xfrm>
            <a:off x="7501936" y="5817197"/>
            <a:ext cx="670376" cy="369332"/>
          </a:xfrm>
          <a:prstGeom prst="rect">
            <a:avLst/>
          </a:prstGeom>
          <a:noFill/>
        </p:spPr>
        <p:txBody>
          <a:bodyPr wrap="none" rtlCol="0" anchor="ctr" anchorCtr="0">
            <a:spAutoFit/>
          </a:bodyPr>
          <a:lstStyle/>
          <a:p>
            <a:pPr algn="ctr"/>
            <a:r>
              <a:rPr lang="en-US" b="1" dirty="0">
                <a:solidFill>
                  <a:schemeClr val="accent6"/>
                </a:solidFill>
                <a:ea typeface="League Spartan" charset="0"/>
                <a:cs typeface="Poppins" pitchFamily="2" charset="77"/>
              </a:rPr>
              <a:t>2023</a:t>
            </a:r>
          </a:p>
        </p:txBody>
      </p:sp>
      <p:sp>
        <p:nvSpPr>
          <p:cNvPr id="37" name="TextBox 36">
            <a:extLst>
              <a:ext uri="{FF2B5EF4-FFF2-40B4-BE49-F238E27FC236}">
                <a16:creationId xmlns:a16="http://schemas.microsoft.com/office/drawing/2014/main" id="{820BA6B3-946C-46BA-A7CA-E2388ED7FEE5}"/>
              </a:ext>
            </a:extLst>
          </p:cNvPr>
          <p:cNvSpPr txBox="1"/>
          <p:nvPr/>
        </p:nvSpPr>
        <p:spPr>
          <a:xfrm>
            <a:off x="9564568" y="5817197"/>
            <a:ext cx="679994" cy="369332"/>
          </a:xfrm>
          <a:prstGeom prst="rect">
            <a:avLst/>
          </a:prstGeom>
          <a:noFill/>
        </p:spPr>
        <p:txBody>
          <a:bodyPr wrap="none" rtlCol="0" anchor="ctr" anchorCtr="0">
            <a:spAutoFit/>
          </a:bodyPr>
          <a:lstStyle/>
          <a:p>
            <a:pPr algn="ctr"/>
            <a:r>
              <a:rPr lang="en-US" b="1" dirty="0">
                <a:solidFill>
                  <a:schemeClr val="accent5"/>
                </a:solidFill>
                <a:ea typeface="League Spartan" charset="0"/>
                <a:cs typeface="Poppins" pitchFamily="2" charset="77"/>
              </a:rPr>
              <a:t>2024</a:t>
            </a:r>
          </a:p>
        </p:txBody>
      </p:sp>
    </p:spTree>
    <p:extLst>
      <p:ext uri="{BB962C8B-B14F-4D97-AF65-F5344CB8AC3E}">
        <p14:creationId xmlns:p14="http://schemas.microsoft.com/office/powerpoint/2010/main" val="40673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ECFC2-F6FB-4EC4-8C71-793C9BDEA7A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AF410B7-75FF-43CE-94AE-209404E2A8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07986B3-81C0-40A5-9765-0659003A027A}"/>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935DAA94-DA12-44C0-92B6-C32600F58AD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46FDB25-F15B-4D33-8E13-43716B4FEA6A}"/>
              </a:ext>
            </a:extLst>
          </p:cNvPr>
          <p:cNvSpPr>
            <a:spLocks noGrp="1"/>
          </p:cNvSpPr>
          <p:nvPr>
            <p:ph type="body" sz="quarter" idx="13"/>
          </p:nvPr>
        </p:nvSpPr>
        <p:spPr/>
        <p:txBody>
          <a:bodyPr/>
          <a:lstStyle/>
          <a:p>
            <a:endParaRPr lang="en-ZA"/>
          </a:p>
        </p:txBody>
      </p:sp>
      <p:sp>
        <p:nvSpPr>
          <p:cNvPr id="7" name="Rounded Rectangle 23">
            <a:extLst>
              <a:ext uri="{FF2B5EF4-FFF2-40B4-BE49-F238E27FC236}">
                <a16:creationId xmlns:a16="http://schemas.microsoft.com/office/drawing/2014/main" id="{8F3B33BD-9FD9-4CEC-8341-F6C608239D32}"/>
              </a:ext>
            </a:extLst>
          </p:cNvPr>
          <p:cNvSpPr>
            <a:spLocks noChangeArrowheads="1"/>
          </p:cNvSpPr>
          <p:nvPr/>
        </p:nvSpPr>
        <p:spPr bwMode="auto">
          <a:xfrm>
            <a:off x="1316548" y="3935519"/>
            <a:ext cx="8957865" cy="95547"/>
          </a:xfrm>
          <a:prstGeom prst="roundRect">
            <a:avLst>
              <a:gd name="adj" fmla="val 50000"/>
            </a:avLst>
          </a:prstGeom>
          <a:solidFill>
            <a:schemeClr val="bg1">
              <a:lumMod val="85000"/>
            </a:schemeClr>
          </a:solidFill>
          <a:ln>
            <a:noFill/>
          </a:ln>
          <a:effectLst/>
        </p:spPr>
        <p:txBody>
          <a:bodyPr wrap="none" anchor="ctr"/>
          <a:lstStyle/>
          <a:p>
            <a:endParaRPr lang="en-US" sz="3200" dirty="0"/>
          </a:p>
        </p:txBody>
      </p:sp>
      <p:grpSp>
        <p:nvGrpSpPr>
          <p:cNvPr id="8" name="Group 7">
            <a:extLst>
              <a:ext uri="{FF2B5EF4-FFF2-40B4-BE49-F238E27FC236}">
                <a16:creationId xmlns:a16="http://schemas.microsoft.com/office/drawing/2014/main" id="{A600D939-93B1-4652-86E5-D4925E22BA1F}"/>
              </a:ext>
            </a:extLst>
          </p:cNvPr>
          <p:cNvGrpSpPr/>
          <p:nvPr/>
        </p:nvGrpSpPr>
        <p:grpSpPr>
          <a:xfrm>
            <a:off x="1583576" y="2049946"/>
            <a:ext cx="1431147" cy="2107777"/>
            <a:chOff x="6580878" y="4553760"/>
            <a:chExt cx="2540427" cy="3741512"/>
          </a:xfrm>
        </p:grpSpPr>
        <p:sp>
          <p:nvSpPr>
            <p:cNvPr id="9" name="Freeform 1">
              <a:extLst>
                <a:ext uri="{FF2B5EF4-FFF2-40B4-BE49-F238E27FC236}">
                  <a16:creationId xmlns:a16="http://schemas.microsoft.com/office/drawing/2014/main" id="{29F80ADA-1D58-47A5-9651-A9F3A1FCC942}"/>
                </a:ext>
              </a:extLst>
            </p:cNvPr>
            <p:cNvSpPr>
              <a:spLocks noChangeArrowheads="1"/>
            </p:cNvSpPr>
            <p:nvPr/>
          </p:nvSpPr>
          <p:spPr bwMode="auto">
            <a:xfrm>
              <a:off x="6580878" y="4553760"/>
              <a:ext cx="2540427" cy="3433320"/>
            </a:xfrm>
            <a:custGeom>
              <a:avLst/>
              <a:gdLst>
                <a:gd name="T0" fmla="*/ 3889 w 3890"/>
                <a:gd name="T1" fmla="*/ 1965 h 5258"/>
                <a:gd name="T2" fmla="*/ 3889 w 3890"/>
                <a:gd name="T3" fmla="*/ 1965 h 5258"/>
                <a:gd name="T4" fmla="*/ 1944 w 3890"/>
                <a:gd name="T5" fmla="*/ 0 h 5258"/>
                <a:gd name="T6" fmla="*/ 1944 w 3890"/>
                <a:gd name="T7" fmla="*/ 0 h 5258"/>
                <a:gd name="T8" fmla="*/ 0 w 3890"/>
                <a:gd name="T9" fmla="*/ 1965 h 5258"/>
                <a:gd name="T10" fmla="*/ 0 w 3890"/>
                <a:gd name="T11" fmla="*/ 1965 h 5258"/>
                <a:gd name="T12" fmla="*/ 1283 w 3890"/>
                <a:gd name="T13" fmla="*/ 3810 h 5258"/>
                <a:gd name="T14" fmla="*/ 1944 w 3890"/>
                <a:gd name="T15" fmla="*/ 5257 h 5258"/>
                <a:gd name="T16" fmla="*/ 2606 w 3890"/>
                <a:gd name="T17" fmla="*/ 3810 h 5258"/>
                <a:gd name="T18" fmla="*/ 2606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4" y="0"/>
                  </a:cubicBezTo>
                  <a:lnTo>
                    <a:pt x="1944" y="0"/>
                  </a:lnTo>
                  <a:cubicBezTo>
                    <a:pt x="871" y="0"/>
                    <a:pt x="0" y="880"/>
                    <a:pt x="0" y="1965"/>
                  </a:cubicBezTo>
                  <a:lnTo>
                    <a:pt x="0" y="1965"/>
                  </a:lnTo>
                  <a:cubicBezTo>
                    <a:pt x="0" y="2815"/>
                    <a:pt x="535" y="3537"/>
                    <a:pt x="1283" y="3810"/>
                  </a:cubicBezTo>
                  <a:lnTo>
                    <a:pt x="1944" y="5257"/>
                  </a:lnTo>
                  <a:lnTo>
                    <a:pt x="2606" y="3810"/>
                  </a:lnTo>
                  <a:lnTo>
                    <a:pt x="2606" y="3810"/>
                  </a:lnTo>
                  <a:cubicBezTo>
                    <a:pt x="3354" y="3537"/>
                    <a:pt x="3889" y="2815"/>
                    <a:pt x="3889" y="1965"/>
                  </a:cubicBezTo>
                </a:path>
              </a:pathLst>
            </a:custGeom>
            <a:solidFill>
              <a:schemeClr val="accent1"/>
            </a:solidFill>
            <a:ln>
              <a:noFill/>
            </a:ln>
            <a:effectLst/>
          </p:spPr>
          <p:txBody>
            <a:bodyPr wrap="none" anchor="ctr"/>
            <a:lstStyle/>
            <a:p>
              <a:endParaRPr lang="en-US" sz="3200" dirty="0"/>
            </a:p>
          </p:txBody>
        </p:sp>
        <p:sp useBgFill="1">
          <p:nvSpPr>
            <p:cNvPr id="10" name="Freeform 2">
              <a:extLst>
                <a:ext uri="{FF2B5EF4-FFF2-40B4-BE49-F238E27FC236}">
                  <a16:creationId xmlns:a16="http://schemas.microsoft.com/office/drawing/2014/main" id="{11D5E180-E2EF-4941-AFC2-534CBC781B91}"/>
                </a:ext>
              </a:extLst>
            </p:cNvPr>
            <p:cNvSpPr>
              <a:spLocks noChangeArrowheads="1"/>
            </p:cNvSpPr>
            <p:nvPr/>
          </p:nvSpPr>
          <p:spPr bwMode="auto">
            <a:xfrm>
              <a:off x="6873229"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1" name="Freeform 32">
              <a:extLst>
                <a:ext uri="{FF2B5EF4-FFF2-40B4-BE49-F238E27FC236}">
                  <a16:creationId xmlns:a16="http://schemas.microsoft.com/office/drawing/2014/main" id="{6E5709AC-873F-43EE-9592-6BA8DF7E1943}"/>
                </a:ext>
              </a:extLst>
            </p:cNvPr>
            <p:cNvSpPr>
              <a:spLocks noChangeArrowheads="1"/>
            </p:cNvSpPr>
            <p:nvPr/>
          </p:nvSpPr>
          <p:spPr bwMode="auto">
            <a:xfrm>
              <a:off x="7541459"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chemeClr val="accent1">
                <a:lumMod val="75000"/>
              </a:schemeClr>
            </a:solidFill>
            <a:ln>
              <a:noFill/>
            </a:ln>
            <a:effectLst/>
          </p:spPr>
          <p:txBody>
            <a:bodyPr wrap="none" anchor="ctr"/>
            <a:lstStyle/>
            <a:p>
              <a:endParaRPr lang="en-US" sz="3200" dirty="0"/>
            </a:p>
          </p:txBody>
        </p:sp>
      </p:grpSp>
      <p:grpSp>
        <p:nvGrpSpPr>
          <p:cNvPr id="12" name="Group 11">
            <a:extLst>
              <a:ext uri="{FF2B5EF4-FFF2-40B4-BE49-F238E27FC236}">
                <a16:creationId xmlns:a16="http://schemas.microsoft.com/office/drawing/2014/main" id="{FC0169F0-3918-494E-A0B0-55005621A085}"/>
              </a:ext>
            </a:extLst>
          </p:cNvPr>
          <p:cNvGrpSpPr/>
          <p:nvPr/>
        </p:nvGrpSpPr>
        <p:grpSpPr>
          <a:xfrm>
            <a:off x="3332062" y="2049946"/>
            <a:ext cx="1431147" cy="2107777"/>
            <a:chOff x="9544710" y="4553760"/>
            <a:chExt cx="2540427" cy="3741512"/>
          </a:xfrm>
        </p:grpSpPr>
        <p:sp>
          <p:nvSpPr>
            <p:cNvPr id="13" name="Freeform 3">
              <a:extLst>
                <a:ext uri="{FF2B5EF4-FFF2-40B4-BE49-F238E27FC236}">
                  <a16:creationId xmlns:a16="http://schemas.microsoft.com/office/drawing/2014/main" id="{D076517E-CB98-456C-8B25-F750C14CDF4A}"/>
                </a:ext>
              </a:extLst>
            </p:cNvPr>
            <p:cNvSpPr>
              <a:spLocks noChangeArrowheads="1"/>
            </p:cNvSpPr>
            <p:nvPr/>
          </p:nvSpPr>
          <p:spPr bwMode="auto">
            <a:xfrm>
              <a:off x="9544710" y="4553760"/>
              <a:ext cx="2540427" cy="3433320"/>
            </a:xfrm>
            <a:custGeom>
              <a:avLst/>
              <a:gdLst>
                <a:gd name="T0" fmla="*/ 3889 w 3890"/>
                <a:gd name="T1" fmla="*/ 1965 h 5258"/>
                <a:gd name="T2" fmla="*/ 3889 w 3890"/>
                <a:gd name="T3" fmla="*/ 1965 h 5258"/>
                <a:gd name="T4" fmla="*/ 1945 w 3890"/>
                <a:gd name="T5" fmla="*/ 0 h 5258"/>
                <a:gd name="T6" fmla="*/ 1945 w 3890"/>
                <a:gd name="T7" fmla="*/ 0 h 5258"/>
                <a:gd name="T8" fmla="*/ 0 w 3890"/>
                <a:gd name="T9" fmla="*/ 1965 h 5258"/>
                <a:gd name="T10" fmla="*/ 0 w 3890"/>
                <a:gd name="T11" fmla="*/ 1965 h 5258"/>
                <a:gd name="T12" fmla="*/ 1284 w 3890"/>
                <a:gd name="T13" fmla="*/ 3810 h 5258"/>
                <a:gd name="T14" fmla="*/ 1945 w 3890"/>
                <a:gd name="T15" fmla="*/ 5257 h 5258"/>
                <a:gd name="T16" fmla="*/ 2607 w 3890"/>
                <a:gd name="T17" fmla="*/ 3810 h 5258"/>
                <a:gd name="T18" fmla="*/ 2607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5" y="3537"/>
                    <a:pt x="3889" y="2815"/>
                    <a:pt x="3889" y="1965"/>
                  </a:cubicBezTo>
                </a:path>
              </a:pathLst>
            </a:custGeom>
            <a:solidFill>
              <a:schemeClr val="accent2"/>
            </a:solidFill>
            <a:ln>
              <a:noFill/>
            </a:ln>
            <a:effectLst/>
          </p:spPr>
          <p:txBody>
            <a:bodyPr wrap="none" anchor="ctr"/>
            <a:lstStyle/>
            <a:p>
              <a:endParaRPr lang="en-US" sz="3200" dirty="0"/>
            </a:p>
          </p:txBody>
        </p:sp>
        <p:sp useBgFill="1">
          <p:nvSpPr>
            <p:cNvPr id="14" name="Freeform 4">
              <a:extLst>
                <a:ext uri="{FF2B5EF4-FFF2-40B4-BE49-F238E27FC236}">
                  <a16:creationId xmlns:a16="http://schemas.microsoft.com/office/drawing/2014/main" id="{7E1C77A8-90A4-4209-8008-A401D84DE457}"/>
                </a:ext>
              </a:extLst>
            </p:cNvPr>
            <p:cNvSpPr>
              <a:spLocks noChangeArrowheads="1"/>
            </p:cNvSpPr>
            <p:nvPr/>
          </p:nvSpPr>
          <p:spPr bwMode="auto">
            <a:xfrm>
              <a:off x="9837061"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5" name="Freeform 33">
              <a:extLst>
                <a:ext uri="{FF2B5EF4-FFF2-40B4-BE49-F238E27FC236}">
                  <a16:creationId xmlns:a16="http://schemas.microsoft.com/office/drawing/2014/main" id="{603452E4-9073-49BD-A4EE-84AD29339F35}"/>
                </a:ext>
              </a:extLst>
            </p:cNvPr>
            <p:cNvSpPr>
              <a:spLocks noChangeArrowheads="1"/>
            </p:cNvSpPr>
            <p:nvPr/>
          </p:nvSpPr>
          <p:spPr bwMode="auto">
            <a:xfrm>
              <a:off x="10505291" y="7676008"/>
              <a:ext cx="619264" cy="619264"/>
            </a:xfrm>
            <a:custGeom>
              <a:avLst/>
              <a:gdLst>
                <a:gd name="T0" fmla="*/ 946 w 947"/>
                <a:gd name="T1" fmla="*/ 473 h 947"/>
                <a:gd name="T2" fmla="*/ 946 w 947"/>
                <a:gd name="T3" fmla="*/ 473 h 947"/>
                <a:gd name="T4" fmla="*/ 473 w 947"/>
                <a:gd name="T5" fmla="*/ 0 h 947"/>
                <a:gd name="T6" fmla="*/ 473 w 947"/>
                <a:gd name="T7" fmla="*/ 0 h 947"/>
                <a:gd name="T8" fmla="*/ 0 w 947"/>
                <a:gd name="T9" fmla="*/ 473 h 947"/>
                <a:gd name="T10" fmla="*/ 0 w 947"/>
                <a:gd name="T11" fmla="*/ 473 h 947"/>
                <a:gd name="T12" fmla="*/ 473 w 947"/>
                <a:gd name="T13" fmla="*/ 946 h 947"/>
                <a:gd name="T14" fmla="*/ 473 w 947"/>
                <a:gd name="T15" fmla="*/ 946 h 947"/>
                <a:gd name="T16" fmla="*/ 946 w 947"/>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947">
                  <a:moveTo>
                    <a:pt x="946" y="473"/>
                  </a:moveTo>
                  <a:lnTo>
                    <a:pt x="946" y="473"/>
                  </a:lnTo>
                  <a:cubicBezTo>
                    <a:pt x="946" y="212"/>
                    <a:pt x="734" y="0"/>
                    <a:pt x="473" y="0"/>
                  </a:cubicBezTo>
                  <a:lnTo>
                    <a:pt x="473" y="0"/>
                  </a:lnTo>
                  <a:cubicBezTo>
                    <a:pt x="212" y="0"/>
                    <a:pt x="0" y="212"/>
                    <a:pt x="0" y="473"/>
                  </a:cubicBezTo>
                  <a:lnTo>
                    <a:pt x="0" y="473"/>
                  </a:lnTo>
                  <a:cubicBezTo>
                    <a:pt x="0" y="734"/>
                    <a:pt x="212" y="946"/>
                    <a:pt x="473" y="946"/>
                  </a:cubicBezTo>
                  <a:lnTo>
                    <a:pt x="473" y="946"/>
                  </a:lnTo>
                  <a:cubicBezTo>
                    <a:pt x="734" y="946"/>
                    <a:pt x="946" y="734"/>
                    <a:pt x="946" y="473"/>
                  </a:cubicBezTo>
                </a:path>
              </a:pathLst>
            </a:custGeom>
            <a:solidFill>
              <a:schemeClr val="accent2">
                <a:lumMod val="75000"/>
              </a:schemeClr>
            </a:solidFill>
            <a:ln>
              <a:noFill/>
            </a:ln>
            <a:effectLst/>
          </p:spPr>
          <p:txBody>
            <a:bodyPr wrap="none" anchor="ctr"/>
            <a:lstStyle/>
            <a:p>
              <a:endParaRPr lang="en-US" sz="3200" dirty="0"/>
            </a:p>
          </p:txBody>
        </p:sp>
      </p:grpSp>
      <p:grpSp>
        <p:nvGrpSpPr>
          <p:cNvPr id="16" name="Group 15">
            <a:extLst>
              <a:ext uri="{FF2B5EF4-FFF2-40B4-BE49-F238E27FC236}">
                <a16:creationId xmlns:a16="http://schemas.microsoft.com/office/drawing/2014/main" id="{47C37558-CDD4-4BC7-A880-8F4DF9AF6ABA}"/>
              </a:ext>
            </a:extLst>
          </p:cNvPr>
          <p:cNvGrpSpPr/>
          <p:nvPr/>
        </p:nvGrpSpPr>
        <p:grpSpPr>
          <a:xfrm>
            <a:off x="5080548" y="2049946"/>
            <a:ext cx="1431147" cy="2107777"/>
            <a:chOff x="12511421" y="4553760"/>
            <a:chExt cx="2540427" cy="3741512"/>
          </a:xfrm>
        </p:grpSpPr>
        <p:sp>
          <p:nvSpPr>
            <p:cNvPr id="17" name="Freeform 5">
              <a:extLst>
                <a:ext uri="{FF2B5EF4-FFF2-40B4-BE49-F238E27FC236}">
                  <a16:creationId xmlns:a16="http://schemas.microsoft.com/office/drawing/2014/main" id="{E3BC2640-35B7-4E4E-8D1C-8C1CF7095F6A}"/>
                </a:ext>
              </a:extLst>
            </p:cNvPr>
            <p:cNvSpPr>
              <a:spLocks noChangeArrowheads="1"/>
            </p:cNvSpPr>
            <p:nvPr/>
          </p:nvSpPr>
          <p:spPr bwMode="auto">
            <a:xfrm>
              <a:off x="12511421" y="4553760"/>
              <a:ext cx="2540427" cy="3433320"/>
            </a:xfrm>
            <a:custGeom>
              <a:avLst/>
              <a:gdLst>
                <a:gd name="T0" fmla="*/ 3889 w 3890"/>
                <a:gd name="T1" fmla="*/ 1965 h 5258"/>
                <a:gd name="T2" fmla="*/ 3889 w 3890"/>
                <a:gd name="T3" fmla="*/ 1965 h 5258"/>
                <a:gd name="T4" fmla="*/ 1945 w 3890"/>
                <a:gd name="T5" fmla="*/ 0 h 5258"/>
                <a:gd name="T6" fmla="*/ 1945 w 3890"/>
                <a:gd name="T7" fmla="*/ 0 h 5258"/>
                <a:gd name="T8" fmla="*/ 0 w 3890"/>
                <a:gd name="T9" fmla="*/ 1965 h 5258"/>
                <a:gd name="T10" fmla="*/ 0 w 3890"/>
                <a:gd name="T11" fmla="*/ 1965 h 5258"/>
                <a:gd name="T12" fmla="*/ 1283 w 3890"/>
                <a:gd name="T13" fmla="*/ 3810 h 5258"/>
                <a:gd name="T14" fmla="*/ 1945 w 3890"/>
                <a:gd name="T15" fmla="*/ 5257 h 5258"/>
                <a:gd name="T16" fmla="*/ 2606 w 3890"/>
                <a:gd name="T17" fmla="*/ 3810 h 5258"/>
                <a:gd name="T18" fmla="*/ 2606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5" y="0"/>
                  </a:cubicBezTo>
                  <a:lnTo>
                    <a:pt x="1945" y="0"/>
                  </a:lnTo>
                  <a:cubicBezTo>
                    <a:pt x="871" y="0"/>
                    <a:pt x="0" y="880"/>
                    <a:pt x="0" y="1965"/>
                  </a:cubicBezTo>
                  <a:lnTo>
                    <a:pt x="0" y="1965"/>
                  </a:lnTo>
                  <a:cubicBezTo>
                    <a:pt x="0" y="2815"/>
                    <a:pt x="536" y="3537"/>
                    <a:pt x="1283" y="3810"/>
                  </a:cubicBezTo>
                  <a:lnTo>
                    <a:pt x="1945" y="5257"/>
                  </a:lnTo>
                  <a:lnTo>
                    <a:pt x="2606" y="3810"/>
                  </a:lnTo>
                  <a:lnTo>
                    <a:pt x="2606" y="3810"/>
                  </a:lnTo>
                  <a:cubicBezTo>
                    <a:pt x="3354" y="3537"/>
                    <a:pt x="3889" y="2815"/>
                    <a:pt x="3889" y="1965"/>
                  </a:cubicBezTo>
                </a:path>
              </a:pathLst>
            </a:custGeom>
            <a:solidFill>
              <a:schemeClr val="accent3"/>
            </a:solidFill>
            <a:ln>
              <a:noFill/>
            </a:ln>
            <a:effectLst/>
          </p:spPr>
          <p:txBody>
            <a:bodyPr wrap="none" anchor="ctr"/>
            <a:lstStyle/>
            <a:p>
              <a:endParaRPr lang="en-US" sz="3200" dirty="0"/>
            </a:p>
          </p:txBody>
        </p:sp>
        <p:sp useBgFill="1">
          <p:nvSpPr>
            <p:cNvPr id="18" name="Freeform 6">
              <a:extLst>
                <a:ext uri="{FF2B5EF4-FFF2-40B4-BE49-F238E27FC236}">
                  <a16:creationId xmlns:a16="http://schemas.microsoft.com/office/drawing/2014/main" id="{C763A0AF-2A28-4FE8-93D8-D61D6BCB6B6E}"/>
                </a:ext>
              </a:extLst>
            </p:cNvPr>
            <p:cNvSpPr>
              <a:spLocks noChangeArrowheads="1"/>
            </p:cNvSpPr>
            <p:nvPr/>
          </p:nvSpPr>
          <p:spPr bwMode="auto">
            <a:xfrm>
              <a:off x="12803772"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9" name="Freeform 34">
              <a:extLst>
                <a:ext uri="{FF2B5EF4-FFF2-40B4-BE49-F238E27FC236}">
                  <a16:creationId xmlns:a16="http://schemas.microsoft.com/office/drawing/2014/main" id="{62BD9DA2-8985-4CFC-8DA0-28D837F7F7D9}"/>
                </a:ext>
              </a:extLst>
            </p:cNvPr>
            <p:cNvSpPr>
              <a:spLocks noChangeArrowheads="1"/>
            </p:cNvSpPr>
            <p:nvPr/>
          </p:nvSpPr>
          <p:spPr bwMode="auto">
            <a:xfrm>
              <a:off x="13472002" y="7676008"/>
              <a:ext cx="619264" cy="619264"/>
            </a:xfrm>
            <a:custGeom>
              <a:avLst/>
              <a:gdLst>
                <a:gd name="T0" fmla="*/ 948 w 949"/>
                <a:gd name="T1" fmla="*/ 473 h 947"/>
                <a:gd name="T2" fmla="*/ 948 w 949"/>
                <a:gd name="T3" fmla="*/ 473 h 947"/>
                <a:gd name="T4" fmla="*/ 474 w 949"/>
                <a:gd name="T5" fmla="*/ 0 h 947"/>
                <a:gd name="T6" fmla="*/ 474 w 949"/>
                <a:gd name="T7" fmla="*/ 0 h 947"/>
                <a:gd name="T8" fmla="*/ 0 w 949"/>
                <a:gd name="T9" fmla="*/ 473 h 947"/>
                <a:gd name="T10" fmla="*/ 0 w 949"/>
                <a:gd name="T11" fmla="*/ 473 h 947"/>
                <a:gd name="T12" fmla="*/ 474 w 949"/>
                <a:gd name="T13" fmla="*/ 946 h 947"/>
                <a:gd name="T14" fmla="*/ 474 w 949"/>
                <a:gd name="T15" fmla="*/ 946 h 947"/>
                <a:gd name="T16" fmla="*/ 948 w 949"/>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7">
                  <a:moveTo>
                    <a:pt x="948" y="473"/>
                  </a:moveTo>
                  <a:lnTo>
                    <a:pt x="948" y="473"/>
                  </a:lnTo>
                  <a:cubicBezTo>
                    <a:pt x="948" y="212"/>
                    <a:pt x="736" y="0"/>
                    <a:pt x="474" y="0"/>
                  </a:cubicBezTo>
                  <a:lnTo>
                    <a:pt x="474" y="0"/>
                  </a:lnTo>
                  <a:cubicBezTo>
                    <a:pt x="212" y="0"/>
                    <a:pt x="0" y="212"/>
                    <a:pt x="0" y="473"/>
                  </a:cubicBezTo>
                  <a:lnTo>
                    <a:pt x="0" y="473"/>
                  </a:lnTo>
                  <a:cubicBezTo>
                    <a:pt x="0" y="734"/>
                    <a:pt x="212" y="946"/>
                    <a:pt x="474" y="946"/>
                  </a:cubicBezTo>
                  <a:lnTo>
                    <a:pt x="474" y="946"/>
                  </a:lnTo>
                  <a:cubicBezTo>
                    <a:pt x="736" y="946"/>
                    <a:pt x="948" y="734"/>
                    <a:pt x="948" y="473"/>
                  </a:cubicBezTo>
                </a:path>
              </a:pathLst>
            </a:custGeom>
            <a:solidFill>
              <a:schemeClr val="accent3">
                <a:lumMod val="75000"/>
              </a:schemeClr>
            </a:solidFill>
            <a:ln>
              <a:noFill/>
            </a:ln>
            <a:effectLst/>
          </p:spPr>
          <p:txBody>
            <a:bodyPr wrap="none" anchor="ctr"/>
            <a:lstStyle/>
            <a:p>
              <a:endParaRPr lang="en-US" sz="3200" dirty="0"/>
            </a:p>
          </p:txBody>
        </p:sp>
      </p:grpSp>
      <p:grpSp>
        <p:nvGrpSpPr>
          <p:cNvPr id="20" name="Group 19">
            <a:extLst>
              <a:ext uri="{FF2B5EF4-FFF2-40B4-BE49-F238E27FC236}">
                <a16:creationId xmlns:a16="http://schemas.microsoft.com/office/drawing/2014/main" id="{17E4E466-C5E9-440E-AEA5-95716B5AEF3F}"/>
              </a:ext>
            </a:extLst>
          </p:cNvPr>
          <p:cNvGrpSpPr/>
          <p:nvPr/>
        </p:nvGrpSpPr>
        <p:grpSpPr>
          <a:xfrm>
            <a:off x="6829033" y="2049946"/>
            <a:ext cx="1431147" cy="2107777"/>
            <a:chOff x="15434927" y="4553760"/>
            <a:chExt cx="2540427" cy="3741512"/>
          </a:xfrm>
        </p:grpSpPr>
        <p:sp>
          <p:nvSpPr>
            <p:cNvPr id="21" name="Freeform 7">
              <a:extLst>
                <a:ext uri="{FF2B5EF4-FFF2-40B4-BE49-F238E27FC236}">
                  <a16:creationId xmlns:a16="http://schemas.microsoft.com/office/drawing/2014/main" id="{3FBBC0D3-61DF-421B-A0B9-91BF90966145}"/>
                </a:ext>
              </a:extLst>
            </p:cNvPr>
            <p:cNvSpPr>
              <a:spLocks noChangeArrowheads="1"/>
            </p:cNvSpPr>
            <p:nvPr/>
          </p:nvSpPr>
          <p:spPr bwMode="auto">
            <a:xfrm>
              <a:off x="15434927" y="4553760"/>
              <a:ext cx="2540427" cy="3433320"/>
            </a:xfrm>
            <a:custGeom>
              <a:avLst/>
              <a:gdLst>
                <a:gd name="T0" fmla="*/ 3890 w 3891"/>
                <a:gd name="T1" fmla="*/ 1965 h 5258"/>
                <a:gd name="T2" fmla="*/ 3890 w 3891"/>
                <a:gd name="T3" fmla="*/ 1965 h 5258"/>
                <a:gd name="T4" fmla="*/ 1945 w 3891"/>
                <a:gd name="T5" fmla="*/ 0 h 5258"/>
                <a:gd name="T6" fmla="*/ 1945 w 3891"/>
                <a:gd name="T7" fmla="*/ 0 h 5258"/>
                <a:gd name="T8" fmla="*/ 0 w 3891"/>
                <a:gd name="T9" fmla="*/ 1965 h 5258"/>
                <a:gd name="T10" fmla="*/ 0 w 3891"/>
                <a:gd name="T11" fmla="*/ 1965 h 5258"/>
                <a:gd name="T12" fmla="*/ 1284 w 3891"/>
                <a:gd name="T13" fmla="*/ 3810 h 5258"/>
                <a:gd name="T14" fmla="*/ 1945 w 3891"/>
                <a:gd name="T15" fmla="*/ 5257 h 5258"/>
                <a:gd name="T16" fmla="*/ 2607 w 3891"/>
                <a:gd name="T17" fmla="*/ 3810 h 5258"/>
                <a:gd name="T18" fmla="*/ 2607 w 3891"/>
                <a:gd name="T19" fmla="*/ 3810 h 5258"/>
                <a:gd name="T20" fmla="*/ 3890 w 3891"/>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1" h="5258">
                  <a:moveTo>
                    <a:pt x="3890" y="1965"/>
                  </a:moveTo>
                  <a:lnTo>
                    <a:pt x="3890" y="1965"/>
                  </a:lnTo>
                  <a:cubicBezTo>
                    <a:pt x="3890"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4" y="3537"/>
                    <a:pt x="3890" y="2815"/>
                    <a:pt x="3890" y="1965"/>
                  </a:cubicBezTo>
                </a:path>
              </a:pathLst>
            </a:custGeom>
            <a:solidFill>
              <a:schemeClr val="accent4"/>
            </a:solidFill>
            <a:ln>
              <a:noFill/>
            </a:ln>
            <a:effectLst/>
          </p:spPr>
          <p:txBody>
            <a:bodyPr wrap="none" anchor="ctr"/>
            <a:lstStyle/>
            <a:p>
              <a:endParaRPr lang="en-US" sz="3200" dirty="0"/>
            </a:p>
          </p:txBody>
        </p:sp>
        <p:sp useBgFill="1">
          <p:nvSpPr>
            <p:cNvPr id="22" name="Freeform 8">
              <a:extLst>
                <a:ext uri="{FF2B5EF4-FFF2-40B4-BE49-F238E27FC236}">
                  <a16:creationId xmlns:a16="http://schemas.microsoft.com/office/drawing/2014/main" id="{DE8A9C06-B029-4DAE-BCD5-50955AD3F5C3}"/>
                </a:ext>
              </a:extLst>
            </p:cNvPr>
            <p:cNvSpPr>
              <a:spLocks noChangeArrowheads="1"/>
            </p:cNvSpPr>
            <p:nvPr/>
          </p:nvSpPr>
          <p:spPr bwMode="auto">
            <a:xfrm>
              <a:off x="15727278"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1" y="3024"/>
                    <a:pt x="0" y="2348"/>
                    <a:pt x="0" y="1512"/>
                  </a:cubicBezTo>
                  <a:lnTo>
                    <a:pt x="0" y="1512"/>
                  </a:lnTo>
                  <a:cubicBezTo>
                    <a:pt x="0" y="677"/>
                    <a:pt x="671" y="0"/>
                    <a:pt x="1497" y="0"/>
                  </a:cubicBezTo>
                  <a:lnTo>
                    <a:pt x="1497" y="0"/>
                  </a:lnTo>
                  <a:cubicBezTo>
                    <a:pt x="2324" y="0"/>
                    <a:pt x="2994" y="677"/>
                    <a:pt x="2994" y="15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3" name="Freeform 35">
              <a:extLst>
                <a:ext uri="{FF2B5EF4-FFF2-40B4-BE49-F238E27FC236}">
                  <a16:creationId xmlns:a16="http://schemas.microsoft.com/office/drawing/2014/main" id="{05A58A0B-617A-41B0-9A4D-7C35332B2E16}"/>
                </a:ext>
              </a:extLst>
            </p:cNvPr>
            <p:cNvSpPr>
              <a:spLocks noChangeArrowheads="1"/>
            </p:cNvSpPr>
            <p:nvPr/>
          </p:nvSpPr>
          <p:spPr bwMode="auto">
            <a:xfrm>
              <a:off x="16395508"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chemeClr val="accent4">
                <a:lumMod val="75000"/>
              </a:schemeClr>
            </a:solidFill>
            <a:ln>
              <a:noFill/>
            </a:ln>
            <a:effectLst/>
          </p:spPr>
          <p:txBody>
            <a:bodyPr wrap="none" anchor="ctr"/>
            <a:lstStyle/>
            <a:p>
              <a:endParaRPr lang="en-US" sz="3200" dirty="0"/>
            </a:p>
          </p:txBody>
        </p:sp>
      </p:grpSp>
      <p:grpSp>
        <p:nvGrpSpPr>
          <p:cNvPr id="24" name="Group 23">
            <a:extLst>
              <a:ext uri="{FF2B5EF4-FFF2-40B4-BE49-F238E27FC236}">
                <a16:creationId xmlns:a16="http://schemas.microsoft.com/office/drawing/2014/main" id="{163A55D1-78CD-4CD9-B0A1-508E08C851C7}"/>
              </a:ext>
            </a:extLst>
          </p:cNvPr>
          <p:cNvGrpSpPr/>
          <p:nvPr/>
        </p:nvGrpSpPr>
        <p:grpSpPr>
          <a:xfrm>
            <a:off x="8577519" y="2049946"/>
            <a:ext cx="1431147" cy="2107777"/>
            <a:chOff x="15434927" y="4553760"/>
            <a:chExt cx="2540427" cy="3741512"/>
          </a:xfrm>
        </p:grpSpPr>
        <p:sp>
          <p:nvSpPr>
            <p:cNvPr id="25" name="Freeform 7">
              <a:extLst>
                <a:ext uri="{FF2B5EF4-FFF2-40B4-BE49-F238E27FC236}">
                  <a16:creationId xmlns:a16="http://schemas.microsoft.com/office/drawing/2014/main" id="{A6E6DDDE-2478-4970-9A05-71B93284EBC3}"/>
                </a:ext>
              </a:extLst>
            </p:cNvPr>
            <p:cNvSpPr>
              <a:spLocks noChangeArrowheads="1"/>
            </p:cNvSpPr>
            <p:nvPr/>
          </p:nvSpPr>
          <p:spPr bwMode="auto">
            <a:xfrm>
              <a:off x="15434927" y="4553760"/>
              <a:ext cx="2540427" cy="3433320"/>
            </a:xfrm>
            <a:custGeom>
              <a:avLst/>
              <a:gdLst>
                <a:gd name="T0" fmla="*/ 3890 w 3891"/>
                <a:gd name="T1" fmla="*/ 1965 h 5258"/>
                <a:gd name="T2" fmla="*/ 3890 w 3891"/>
                <a:gd name="T3" fmla="*/ 1965 h 5258"/>
                <a:gd name="T4" fmla="*/ 1945 w 3891"/>
                <a:gd name="T5" fmla="*/ 0 h 5258"/>
                <a:gd name="T6" fmla="*/ 1945 w 3891"/>
                <a:gd name="T7" fmla="*/ 0 h 5258"/>
                <a:gd name="T8" fmla="*/ 0 w 3891"/>
                <a:gd name="T9" fmla="*/ 1965 h 5258"/>
                <a:gd name="T10" fmla="*/ 0 w 3891"/>
                <a:gd name="T11" fmla="*/ 1965 h 5258"/>
                <a:gd name="T12" fmla="*/ 1284 w 3891"/>
                <a:gd name="T13" fmla="*/ 3810 h 5258"/>
                <a:gd name="T14" fmla="*/ 1945 w 3891"/>
                <a:gd name="T15" fmla="*/ 5257 h 5258"/>
                <a:gd name="T16" fmla="*/ 2607 w 3891"/>
                <a:gd name="T17" fmla="*/ 3810 h 5258"/>
                <a:gd name="T18" fmla="*/ 2607 w 3891"/>
                <a:gd name="T19" fmla="*/ 3810 h 5258"/>
                <a:gd name="T20" fmla="*/ 3890 w 3891"/>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1" h="5258">
                  <a:moveTo>
                    <a:pt x="3890" y="1965"/>
                  </a:moveTo>
                  <a:lnTo>
                    <a:pt x="3890" y="1965"/>
                  </a:lnTo>
                  <a:cubicBezTo>
                    <a:pt x="3890"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4" y="3537"/>
                    <a:pt x="3890" y="2815"/>
                    <a:pt x="3890" y="1965"/>
                  </a:cubicBezTo>
                </a:path>
              </a:pathLst>
            </a:custGeom>
            <a:solidFill>
              <a:schemeClr val="accent5"/>
            </a:solidFill>
            <a:ln>
              <a:noFill/>
            </a:ln>
            <a:effectLst/>
          </p:spPr>
          <p:txBody>
            <a:bodyPr wrap="none" anchor="ctr"/>
            <a:lstStyle/>
            <a:p>
              <a:endParaRPr lang="en-US" sz="3200" dirty="0"/>
            </a:p>
          </p:txBody>
        </p:sp>
        <p:sp useBgFill="1">
          <p:nvSpPr>
            <p:cNvPr id="26" name="Freeform 8">
              <a:extLst>
                <a:ext uri="{FF2B5EF4-FFF2-40B4-BE49-F238E27FC236}">
                  <a16:creationId xmlns:a16="http://schemas.microsoft.com/office/drawing/2014/main" id="{7A6B9F13-C028-4FBF-B241-F03C99384FE7}"/>
                </a:ext>
              </a:extLst>
            </p:cNvPr>
            <p:cNvSpPr>
              <a:spLocks noChangeArrowheads="1"/>
            </p:cNvSpPr>
            <p:nvPr/>
          </p:nvSpPr>
          <p:spPr bwMode="auto">
            <a:xfrm>
              <a:off x="15727278"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1" y="3024"/>
                    <a:pt x="0" y="2348"/>
                    <a:pt x="0" y="1512"/>
                  </a:cubicBezTo>
                  <a:lnTo>
                    <a:pt x="0" y="1512"/>
                  </a:lnTo>
                  <a:cubicBezTo>
                    <a:pt x="0" y="677"/>
                    <a:pt x="671" y="0"/>
                    <a:pt x="1497" y="0"/>
                  </a:cubicBezTo>
                  <a:lnTo>
                    <a:pt x="1497" y="0"/>
                  </a:lnTo>
                  <a:cubicBezTo>
                    <a:pt x="2324" y="0"/>
                    <a:pt x="2994" y="677"/>
                    <a:pt x="2994" y="15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7" name="Freeform 35">
              <a:extLst>
                <a:ext uri="{FF2B5EF4-FFF2-40B4-BE49-F238E27FC236}">
                  <a16:creationId xmlns:a16="http://schemas.microsoft.com/office/drawing/2014/main" id="{1B521166-9E57-42C3-9ADF-D803FDD57627}"/>
                </a:ext>
              </a:extLst>
            </p:cNvPr>
            <p:cNvSpPr>
              <a:spLocks noChangeArrowheads="1"/>
            </p:cNvSpPr>
            <p:nvPr/>
          </p:nvSpPr>
          <p:spPr bwMode="auto">
            <a:xfrm>
              <a:off x="16395508"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chemeClr val="accent5">
                <a:lumMod val="75000"/>
              </a:schemeClr>
            </a:solidFill>
            <a:ln>
              <a:noFill/>
            </a:ln>
            <a:effectLst/>
          </p:spPr>
          <p:txBody>
            <a:bodyPr wrap="none" anchor="ctr"/>
            <a:lstStyle/>
            <a:p>
              <a:endParaRPr lang="en-US" sz="3200" dirty="0"/>
            </a:p>
          </p:txBody>
        </p:sp>
      </p:grpSp>
      <p:sp>
        <p:nvSpPr>
          <p:cNvPr id="33" name="TextBox 32">
            <a:extLst>
              <a:ext uri="{FF2B5EF4-FFF2-40B4-BE49-F238E27FC236}">
                <a16:creationId xmlns:a16="http://schemas.microsoft.com/office/drawing/2014/main" id="{0A92741C-A347-435B-A785-F7DF07BAA7C3}"/>
              </a:ext>
            </a:extLst>
          </p:cNvPr>
          <p:cNvSpPr txBox="1"/>
          <p:nvPr/>
        </p:nvSpPr>
        <p:spPr>
          <a:xfrm>
            <a:off x="1869424" y="4305599"/>
            <a:ext cx="864340" cy="338554"/>
          </a:xfrm>
          <a:prstGeom prst="rect">
            <a:avLst/>
          </a:prstGeom>
          <a:noFill/>
        </p:spPr>
        <p:txBody>
          <a:bodyPr wrap="none" rtlCol="0" anchor="ctr" anchorCtr="0">
            <a:spAutoFit/>
          </a:bodyPr>
          <a:lstStyle/>
          <a:p>
            <a:pPr algn="ctr"/>
            <a:r>
              <a:rPr lang="en-US" sz="1600" b="1" dirty="0">
                <a:solidFill>
                  <a:schemeClr val="accent1"/>
                </a:solidFill>
                <a:ea typeface="League Spartan" charset="0"/>
                <a:cs typeface="Poppins" pitchFamily="2" charset="77"/>
              </a:rPr>
              <a:t>Q1, 2021</a:t>
            </a:r>
          </a:p>
        </p:txBody>
      </p:sp>
      <p:sp>
        <p:nvSpPr>
          <p:cNvPr id="34" name="TextBox 33">
            <a:extLst>
              <a:ext uri="{FF2B5EF4-FFF2-40B4-BE49-F238E27FC236}">
                <a16:creationId xmlns:a16="http://schemas.microsoft.com/office/drawing/2014/main" id="{BDDF8137-4CAB-43A7-8571-DFA9B1FC5576}"/>
              </a:ext>
            </a:extLst>
          </p:cNvPr>
          <p:cNvSpPr txBox="1"/>
          <p:nvPr/>
        </p:nvSpPr>
        <p:spPr>
          <a:xfrm>
            <a:off x="3579820" y="4305599"/>
            <a:ext cx="938077" cy="338554"/>
          </a:xfrm>
          <a:prstGeom prst="rect">
            <a:avLst/>
          </a:prstGeom>
          <a:noFill/>
        </p:spPr>
        <p:txBody>
          <a:bodyPr wrap="none" rtlCol="0" anchor="ctr" anchorCtr="0">
            <a:spAutoFit/>
          </a:bodyPr>
          <a:lstStyle/>
          <a:p>
            <a:pPr algn="ctr"/>
            <a:r>
              <a:rPr lang="en-US" sz="1600" b="1" dirty="0">
                <a:solidFill>
                  <a:schemeClr val="accent2"/>
                </a:solidFill>
                <a:ea typeface="League Spartan" charset="0"/>
                <a:cs typeface="Poppins" pitchFamily="2" charset="77"/>
              </a:rPr>
              <a:t>Q2, 2022</a:t>
            </a:r>
          </a:p>
        </p:txBody>
      </p:sp>
      <p:sp>
        <p:nvSpPr>
          <p:cNvPr id="35" name="TextBox 34">
            <a:extLst>
              <a:ext uri="{FF2B5EF4-FFF2-40B4-BE49-F238E27FC236}">
                <a16:creationId xmlns:a16="http://schemas.microsoft.com/office/drawing/2014/main" id="{C8206807-CB55-4E32-85FF-24D7DFD1B6D4}"/>
              </a:ext>
            </a:extLst>
          </p:cNvPr>
          <p:cNvSpPr txBox="1"/>
          <p:nvPr/>
        </p:nvSpPr>
        <p:spPr>
          <a:xfrm>
            <a:off x="5323878" y="4305599"/>
            <a:ext cx="944490" cy="338554"/>
          </a:xfrm>
          <a:prstGeom prst="rect">
            <a:avLst/>
          </a:prstGeom>
          <a:noFill/>
        </p:spPr>
        <p:txBody>
          <a:bodyPr wrap="none" rtlCol="0" anchor="ctr" anchorCtr="0">
            <a:spAutoFit/>
          </a:bodyPr>
          <a:lstStyle/>
          <a:p>
            <a:pPr algn="ctr"/>
            <a:r>
              <a:rPr lang="en-US" sz="1600" b="1" dirty="0">
                <a:solidFill>
                  <a:schemeClr val="accent3"/>
                </a:solidFill>
                <a:ea typeface="League Spartan" charset="0"/>
                <a:cs typeface="Poppins" pitchFamily="2" charset="77"/>
              </a:rPr>
              <a:t>Q3, 2023</a:t>
            </a:r>
          </a:p>
        </p:txBody>
      </p:sp>
      <p:sp>
        <p:nvSpPr>
          <p:cNvPr id="36" name="TextBox 35">
            <a:extLst>
              <a:ext uri="{FF2B5EF4-FFF2-40B4-BE49-F238E27FC236}">
                <a16:creationId xmlns:a16="http://schemas.microsoft.com/office/drawing/2014/main" id="{88526B60-D857-4264-BC4E-E50227E1EC9D}"/>
              </a:ext>
            </a:extLst>
          </p:cNvPr>
          <p:cNvSpPr txBox="1"/>
          <p:nvPr/>
        </p:nvSpPr>
        <p:spPr>
          <a:xfrm>
            <a:off x="7063128" y="4305599"/>
            <a:ext cx="960519" cy="338554"/>
          </a:xfrm>
          <a:prstGeom prst="rect">
            <a:avLst/>
          </a:prstGeom>
          <a:noFill/>
        </p:spPr>
        <p:txBody>
          <a:bodyPr wrap="none" rtlCol="0" anchor="ctr" anchorCtr="0">
            <a:spAutoFit/>
          </a:bodyPr>
          <a:lstStyle/>
          <a:p>
            <a:pPr algn="ctr"/>
            <a:r>
              <a:rPr lang="en-US" sz="1600" b="1" dirty="0">
                <a:solidFill>
                  <a:schemeClr val="accent4"/>
                </a:solidFill>
                <a:ea typeface="League Spartan" charset="0"/>
                <a:cs typeface="Poppins" pitchFamily="2" charset="77"/>
              </a:rPr>
              <a:t>Q4, 2024</a:t>
            </a:r>
          </a:p>
        </p:txBody>
      </p:sp>
      <p:sp>
        <p:nvSpPr>
          <p:cNvPr id="37" name="TextBox 36">
            <a:extLst>
              <a:ext uri="{FF2B5EF4-FFF2-40B4-BE49-F238E27FC236}">
                <a16:creationId xmlns:a16="http://schemas.microsoft.com/office/drawing/2014/main" id="{AAD1BA63-8878-4319-8FCC-E4E3D946BB70}"/>
              </a:ext>
            </a:extLst>
          </p:cNvPr>
          <p:cNvSpPr txBox="1"/>
          <p:nvPr/>
        </p:nvSpPr>
        <p:spPr>
          <a:xfrm>
            <a:off x="8836840" y="4305599"/>
            <a:ext cx="907621" cy="338554"/>
          </a:xfrm>
          <a:prstGeom prst="rect">
            <a:avLst/>
          </a:prstGeom>
          <a:noFill/>
        </p:spPr>
        <p:txBody>
          <a:bodyPr wrap="none" rtlCol="0" anchor="ctr" anchorCtr="0">
            <a:spAutoFit/>
          </a:bodyPr>
          <a:lstStyle/>
          <a:p>
            <a:pPr algn="ctr"/>
            <a:r>
              <a:rPr lang="en-US" sz="1600" b="1" dirty="0">
                <a:solidFill>
                  <a:schemeClr val="accent5"/>
                </a:solidFill>
                <a:ea typeface="League Spartan" charset="0"/>
                <a:cs typeface="Poppins" pitchFamily="2" charset="77"/>
              </a:rPr>
              <a:t>Q1, 2025</a:t>
            </a:r>
          </a:p>
        </p:txBody>
      </p:sp>
      <p:sp>
        <p:nvSpPr>
          <p:cNvPr id="38" name="TextBox 37">
            <a:extLst>
              <a:ext uri="{FF2B5EF4-FFF2-40B4-BE49-F238E27FC236}">
                <a16:creationId xmlns:a16="http://schemas.microsoft.com/office/drawing/2014/main" id="{34777844-544F-4C89-B30D-6396052D5FBB}"/>
              </a:ext>
            </a:extLst>
          </p:cNvPr>
          <p:cNvSpPr txBox="1"/>
          <p:nvPr/>
        </p:nvSpPr>
        <p:spPr>
          <a:xfrm>
            <a:off x="1651377" y="4671672"/>
            <a:ext cx="1295547"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 01</a:t>
            </a:r>
          </a:p>
        </p:txBody>
      </p:sp>
      <p:sp>
        <p:nvSpPr>
          <p:cNvPr id="39" name="Subtitle 2">
            <a:extLst>
              <a:ext uri="{FF2B5EF4-FFF2-40B4-BE49-F238E27FC236}">
                <a16:creationId xmlns:a16="http://schemas.microsoft.com/office/drawing/2014/main" id="{4E66C220-E53A-4F06-B0C6-9D1F0CDF68C1}"/>
              </a:ext>
            </a:extLst>
          </p:cNvPr>
          <p:cNvSpPr txBox="1">
            <a:spLocks/>
          </p:cNvSpPr>
          <p:nvPr/>
        </p:nvSpPr>
        <p:spPr>
          <a:xfrm>
            <a:off x="1583575" y="5010226"/>
            <a:ext cx="1431148" cy="105443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p:txBody>
      </p:sp>
      <p:sp>
        <p:nvSpPr>
          <p:cNvPr id="40" name="TextBox 39">
            <a:extLst>
              <a:ext uri="{FF2B5EF4-FFF2-40B4-BE49-F238E27FC236}">
                <a16:creationId xmlns:a16="http://schemas.microsoft.com/office/drawing/2014/main" id="{6D790161-9B6E-458A-8F56-2F8F559E5848}"/>
              </a:ext>
            </a:extLst>
          </p:cNvPr>
          <p:cNvSpPr txBox="1"/>
          <p:nvPr/>
        </p:nvSpPr>
        <p:spPr>
          <a:xfrm>
            <a:off x="3381428" y="4671672"/>
            <a:ext cx="1332416"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 02</a:t>
            </a:r>
          </a:p>
        </p:txBody>
      </p:sp>
      <p:sp>
        <p:nvSpPr>
          <p:cNvPr id="41" name="Subtitle 2">
            <a:extLst>
              <a:ext uri="{FF2B5EF4-FFF2-40B4-BE49-F238E27FC236}">
                <a16:creationId xmlns:a16="http://schemas.microsoft.com/office/drawing/2014/main" id="{C168D1A4-620D-4E93-A687-8D5F19B4745E}"/>
              </a:ext>
            </a:extLst>
          </p:cNvPr>
          <p:cNvSpPr txBox="1">
            <a:spLocks/>
          </p:cNvSpPr>
          <p:nvPr/>
        </p:nvSpPr>
        <p:spPr>
          <a:xfrm>
            <a:off x="3332061" y="5010226"/>
            <a:ext cx="1431148" cy="105443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p:txBody>
      </p:sp>
      <p:sp>
        <p:nvSpPr>
          <p:cNvPr id="42" name="TextBox 41">
            <a:extLst>
              <a:ext uri="{FF2B5EF4-FFF2-40B4-BE49-F238E27FC236}">
                <a16:creationId xmlns:a16="http://schemas.microsoft.com/office/drawing/2014/main" id="{B57EDE33-260B-4315-B42A-BA6E502D7A58}"/>
              </a:ext>
            </a:extLst>
          </p:cNvPr>
          <p:cNvSpPr txBox="1"/>
          <p:nvPr/>
        </p:nvSpPr>
        <p:spPr>
          <a:xfrm>
            <a:off x="5128311" y="4671672"/>
            <a:ext cx="1335622"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 03</a:t>
            </a:r>
          </a:p>
        </p:txBody>
      </p:sp>
      <p:sp>
        <p:nvSpPr>
          <p:cNvPr id="43" name="Subtitle 2">
            <a:extLst>
              <a:ext uri="{FF2B5EF4-FFF2-40B4-BE49-F238E27FC236}">
                <a16:creationId xmlns:a16="http://schemas.microsoft.com/office/drawing/2014/main" id="{E2ECBC43-F4FF-4ACE-ACC2-37F6F772654A}"/>
              </a:ext>
            </a:extLst>
          </p:cNvPr>
          <p:cNvSpPr txBox="1">
            <a:spLocks/>
          </p:cNvSpPr>
          <p:nvPr/>
        </p:nvSpPr>
        <p:spPr>
          <a:xfrm>
            <a:off x="5080547" y="5010226"/>
            <a:ext cx="1431148" cy="105443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p:txBody>
      </p:sp>
      <p:sp>
        <p:nvSpPr>
          <p:cNvPr id="44" name="TextBox 43">
            <a:extLst>
              <a:ext uri="{FF2B5EF4-FFF2-40B4-BE49-F238E27FC236}">
                <a16:creationId xmlns:a16="http://schemas.microsoft.com/office/drawing/2014/main" id="{E68D31B4-87EE-4BAE-9E92-671552AF190D}"/>
              </a:ext>
            </a:extLst>
          </p:cNvPr>
          <p:cNvSpPr txBox="1"/>
          <p:nvPr/>
        </p:nvSpPr>
        <p:spPr>
          <a:xfrm>
            <a:off x="6872790" y="4671672"/>
            <a:ext cx="1343638"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 04</a:t>
            </a:r>
          </a:p>
        </p:txBody>
      </p:sp>
      <p:sp>
        <p:nvSpPr>
          <p:cNvPr id="45" name="Subtitle 2">
            <a:extLst>
              <a:ext uri="{FF2B5EF4-FFF2-40B4-BE49-F238E27FC236}">
                <a16:creationId xmlns:a16="http://schemas.microsoft.com/office/drawing/2014/main" id="{9D18B18A-2942-4CC7-9526-010C8EFC2204}"/>
              </a:ext>
            </a:extLst>
          </p:cNvPr>
          <p:cNvSpPr txBox="1">
            <a:spLocks/>
          </p:cNvSpPr>
          <p:nvPr/>
        </p:nvSpPr>
        <p:spPr>
          <a:xfrm>
            <a:off x="6829033" y="5010226"/>
            <a:ext cx="1431148" cy="105443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p:txBody>
      </p:sp>
      <p:sp>
        <p:nvSpPr>
          <p:cNvPr id="46" name="TextBox 45">
            <a:extLst>
              <a:ext uri="{FF2B5EF4-FFF2-40B4-BE49-F238E27FC236}">
                <a16:creationId xmlns:a16="http://schemas.microsoft.com/office/drawing/2014/main" id="{1EAE51F4-E045-4284-8488-DE2A2FE4CBD1}"/>
              </a:ext>
            </a:extLst>
          </p:cNvPr>
          <p:cNvSpPr txBox="1"/>
          <p:nvPr/>
        </p:nvSpPr>
        <p:spPr>
          <a:xfrm>
            <a:off x="8623680" y="4671672"/>
            <a:ext cx="1338828"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Milestone 05</a:t>
            </a:r>
          </a:p>
        </p:txBody>
      </p:sp>
      <p:sp>
        <p:nvSpPr>
          <p:cNvPr id="47" name="Subtitle 2">
            <a:extLst>
              <a:ext uri="{FF2B5EF4-FFF2-40B4-BE49-F238E27FC236}">
                <a16:creationId xmlns:a16="http://schemas.microsoft.com/office/drawing/2014/main" id="{0E1E3F76-BD77-44D9-8A71-CC48C1578D95}"/>
              </a:ext>
            </a:extLst>
          </p:cNvPr>
          <p:cNvSpPr txBox="1">
            <a:spLocks/>
          </p:cNvSpPr>
          <p:nvPr/>
        </p:nvSpPr>
        <p:spPr>
          <a:xfrm>
            <a:off x="8577519" y="5010226"/>
            <a:ext cx="1431148" cy="105443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  </a:t>
            </a:r>
          </a:p>
        </p:txBody>
      </p:sp>
      <p:pic>
        <p:nvPicPr>
          <p:cNvPr id="49" name="Graphic 48" descr="Speakers">
            <a:extLst>
              <a:ext uri="{FF2B5EF4-FFF2-40B4-BE49-F238E27FC236}">
                <a16:creationId xmlns:a16="http://schemas.microsoft.com/office/drawing/2014/main" id="{C9DE0BA3-1A1A-487C-868C-D3BD0323F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7027" y="2463931"/>
            <a:ext cx="684244" cy="684244"/>
          </a:xfrm>
          <a:prstGeom prst="rect">
            <a:avLst/>
          </a:prstGeom>
        </p:spPr>
      </p:pic>
      <p:pic>
        <p:nvPicPr>
          <p:cNvPr id="50" name="Graphic 49" descr="Record">
            <a:extLst>
              <a:ext uri="{FF2B5EF4-FFF2-40B4-BE49-F238E27FC236}">
                <a16:creationId xmlns:a16="http://schemas.microsoft.com/office/drawing/2014/main" id="{E02033C0-994B-41A1-8809-FBEAF8EA6E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5513" y="2439468"/>
            <a:ext cx="684244" cy="684244"/>
          </a:xfrm>
          <a:prstGeom prst="rect">
            <a:avLst/>
          </a:prstGeom>
        </p:spPr>
      </p:pic>
      <p:pic>
        <p:nvPicPr>
          <p:cNvPr id="51" name="Graphic 50" descr="Headphones">
            <a:extLst>
              <a:ext uri="{FF2B5EF4-FFF2-40B4-BE49-F238E27FC236}">
                <a16:creationId xmlns:a16="http://schemas.microsoft.com/office/drawing/2014/main" id="{EF2BE6AF-9841-4C34-82B6-0FFCC6ED1B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3358" y="2411402"/>
            <a:ext cx="684244" cy="684244"/>
          </a:xfrm>
          <a:prstGeom prst="rect">
            <a:avLst/>
          </a:prstGeom>
        </p:spPr>
      </p:pic>
      <p:pic>
        <p:nvPicPr>
          <p:cNvPr id="52" name="Graphic 51" descr="Bluetooth">
            <a:extLst>
              <a:ext uri="{FF2B5EF4-FFF2-40B4-BE49-F238E27FC236}">
                <a16:creationId xmlns:a16="http://schemas.microsoft.com/office/drawing/2014/main" id="{EDEE50E9-2238-4E64-AA0F-000467772B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3742" y="2439468"/>
            <a:ext cx="684244" cy="684244"/>
          </a:xfrm>
          <a:prstGeom prst="rect">
            <a:avLst/>
          </a:prstGeom>
        </p:spPr>
      </p:pic>
      <p:pic>
        <p:nvPicPr>
          <p:cNvPr id="53" name="Graphic 52" descr="Virtual Reality headset">
            <a:extLst>
              <a:ext uri="{FF2B5EF4-FFF2-40B4-BE49-F238E27FC236}">
                <a16:creationId xmlns:a16="http://schemas.microsoft.com/office/drawing/2014/main" id="{48C6DC3B-885D-40E4-B96F-1B548010B7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50478" y="2448560"/>
            <a:ext cx="684244" cy="684244"/>
          </a:xfrm>
          <a:prstGeom prst="rect">
            <a:avLst/>
          </a:prstGeom>
        </p:spPr>
      </p:pic>
    </p:spTree>
    <p:extLst>
      <p:ext uri="{BB962C8B-B14F-4D97-AF65-F5344CB8AC3E}">
        <p14:creationId xmlns:p14="http://schemas.microsoft.com/office/powerpoint/2010/main" val="148886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8E4A9-BD25-4471-B59B-0BA2E2B213F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8DD0C85-8CC3-4D46-880F-8124EF91890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B09306E-95F3-4F6A-B1A4-FC2FA6ADE660}"/>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CAA232E6-0D1E-4C14-AD77-0846B2A4867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5DF2CD0-B0A5-4CFA-BB5E-E0DD7C646987}"/>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415EC636-E79A-423B-86F1-A1BF601015A7}"/>
              </a:ext>
            </a:extLst>
          </p:cNvPr>
          <p:cNvSpPr>
            <a:spLocks noChangeArrowheads="1"/>
          </p:cNvSpPr>
          <p:nvPr/>
        </p:nvSpPr>
        <p:spPr bwMode="auto">
          <a:xfrm>
            <a:off x="2943101" y="2927085"/>
            <a:ext cx="5613656" cy="2221768"/>
          </a:xfrm>
          <a:custGeom>
            <a:avLst/>
            <a:gdLst>
              <a:gd name="T0" fmla="*/ 16347 w 16926"/>
              <a:gd name="T1" fmla="*/ 6698 h 6699"/>
              <a:gd name="T2" fmla="*/ 2044 w 16926"/>
              <a:gd name="T3" fmla="*/ 6698 h 6699"/>
              <a:gd name="T4" fmla="*/ 2044 w 16926"/>
              <a:gd name="T5" fmla="*/ 6698 h 6699"/>
              <a:gd name="T6" fmla="*/ 0 w 16926"/>
              <a:gd name="T7" fmla="*/ 4655 h 6699"/>
              <a:gd name="T8" fmla="*/ 0 w 16926"/>
              <a:gd name="T9" fmla="*/ 4655 h 6699"/>
              <a:gd name="T10" fmla="*/ 2044 w 16926"/>
              <a:gd name="T11" fmla="*/ 2611 h 6699"/>
              <a:gd name="T12" fmla="*/ 15041 w 16926"/>
              <a:gd name="T13" fmla="*/ 2611 h 6699"/>
              <a:gd name="T14" fmla="*/ 15041 w 16926"/>
              <a:gd name="T15" fmla="*/ 2611 h 6699"/>
              <a:gd name="T16" fmla="*/ 15769 w 16926"/>
              <a:gd name="T17" fmla="*/ 1884 h 6699"/>
              <a:gd name="T18" fmla="*/ 15769 w 16926"/>
              <a:gd name="T19" fmla="*/ 1884 h 6699"/>
              <a:gd name="T20" fmla="*/ 15041 w 16926"/>
              <a:gd name="T21" fmla="*/ 1156 h 6699"/>
              <a:gd name="T22" fmla="*/ 578 w 16926"/>
              <a:gd name="T23" fmla="*/ 1156 h 6699"/>
              <a:gd name="T24" fmla="*/ 578 w 16926"/>
              <a:gd name="T25" fmla="*/ 0 h 6699"/>
              <a:gd name="T26" fmla="*/ 15041 w 16926"/>
              <a:gd name="T27" fmla="*/ 0 h 6699"/>
              <a:gd name="T28" fmla="*/ 15041 w 16926"/>
              <a:gd name="T29" fmla="*/ 0 h 6699"/>
              <a:gd name="T30" fmla="*/ 16925 w 16926"/>
              <a:gd name="T31" fmla="*/ 1884 h 6699"/>
              <a:gd name="T32" fmla="*/ 16925 w 16926"/>
              <a:gd name="T33" fmla="*/ 1884 h 6699"/>
              <a:gd name="T34" fmla="*/ 15041 w 16926"/>
              <a:gd name="T35" fmla="*/ 3768 h 6699"/>
              <a:gd name="T36" fmla="*/ 2044 w 16926"/>
              <a:gd name="T37" fmla="*/ 3768 h 6699"/>
              <a:gd name="T38" fmla="*/ 2044 w 16926"/>
              <a:gd name="T39" fmla="*/ 3768 h 6699"/>
              <a:gd name="T40" fmla="*/ 1156 w 16926"/>
              <a:gd name="T41" fmla="*/ 4655 h 6699"/>
              <a:gd name="T42" fmla="*/ 1156 w 16926"/>
              <a:gd name="T43" fmla="*/ 4655 h 6699"/>
              <a:gd name="T44" fmla="*/ 2044 w 16926"/>
              <a:gd name="T45" fmla="*/ 5542 h 6699"/>
              <a:gd name="T46" fmla="*/ 16347 w 16926"/>
              <a:gd name="T47" fmla="*/ 5542 h 6699"/>
              <a:gd name="T48" fmla="*/ 16347 w 16926"/>
              <a:gd name="T49" fmla="*/ 6698 h 6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26" h="6699">
                <a:moveTo>
                  <a:pt x="16347" y="6698"/>
                </a:moveTo>
                <a:lnTo>
                  <a:pt x="2044" y="6698"/>
                </a:lnTo>
                <a:lnTo>
                  <a:pt x="2044" y="6698"/>
                </a:lnTo>
                <a:cubicBezTo>
                  <a:pt x="917" y="6698"/>
                  <a:pt x="0" y="5782"/>
                  <a:pt x="0" y="4655"/>
                </a:cubicBezTo>
                <a:lnTo>
                  <a:pt x="0" y="4655"/>
                </a:lnTo>
                <a:cubicBezTo>
                  <a:pt x="0" y="3528"/>
                  <a:pt x="917" y="2611"/>
                  <a:pt x="2044" y="2611"/>
                </a:cubicBezTo>
                <a:lnTo>
                  <a:pt x="15041" y="2611"/>
                </a:lnTo>
                <a:lnTo>
                  <a:pt x="15041" y="2611"/>
                </a:lnTo>
                <a:cubicBezTo>
                  <a:pt x="15442" y="2611"/>
                  <a:pt x="15769" y="2285"/>
                  <a:pt x="15769" y="1884"/>
                </a:cubicBezTo>
                <a:lnTo>
                  <a:pt x="15769" y="1884"/>
                </a:lnTo>
                <a:cubicBezTo>
                  <a:pt x="15769" y="1482"/>
                  <a:pt x="15442" y="1156"/>
                  <a:pt x="15041" y="1156"/>
                </a:cubicBezTo>
                <a:lnTo>
                  <a:pt x="578" y="1156"/>
                </a:lnTo>
                <a:lnTo>
                  <a:pt x="578" y="0"/>
                </a:lnTo>
                <a:lnTo>
                  <a:pt x="15041" y="0"/>
                </a:lnTo>
                <a:lnTo>
                  <a:pt x="15041" y="0"/>
                </a:lnTo>
                <a:cubicBezTo>
                  <a:pt x="16080" y="0"/>
                  <a:pt x="16925" y="845"/>
                  <a:pt x="16925" y="1884"/>
                </a:cubicBezTo>
                <a:lnTo>
                  <a:pt x="16925" y="1884"/>
                </a:lnTo>
                <a:cubicBezTo>
                  <a:pt x="16925" y="2922"/>
                  <a:pt x="16080" y="3768"/>
                  <a:pt x="15041" y="3768"/>
                </a:cubicBezTo>
                <a:lnTo>
                  <a:pt x="2044" y="3768"/>
                </a:lnTo>
                <a:lnTo>
                  <a:pt x="2044" y="3768"/>
                </a:lnTo>
                <a:cubicBezTo>
                  <a:pt x="1554" y="3768"/>
                  <a:pt x="1156" y="4166"/>
                  <a:pt x="1156" y="4655"/>
                </a:cubicBezTo>
                <a:lnTo>
                  <a:pt x="1156" y="4655"/>
                </a:lnTo>
                <a:cubicBezTo>
                  <a:pt x="1156" y="5144"/>
                  <a:pt x="1554" y="5542"/>
                  <a:pt x="2044" y="5542"/>
                </a:cubicBezTo>
                <a:lnTo>
                  <a:pt x="16347" y="5542"/>
                </a:lnTo>
                <a:lnTo>
                  <a:pt x="16347" y="6698"/>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8" name="Freeform 2">
            <a:extLst>
              <a:ext uri="{FF2B5EF4-FFF2-40B4-BE49-F238E27FC236}">
                <a16:creationId xmlns:a16="http://schemas.microsoft.com/office/drawing/2014/main" id="{40B1807D-CD7A-45E3-BA02-53EA04112359}"/>
              </a:ext>
            </a:extLst>
          </p:cNvPr>
          <p:cNvSpPr>
            <a:spLocks noChangeArrowheads="1"/>
          </p:cNvSpPr>
          <p:nvPr/>
        </p:nvSpPr>
        <p:spPr bwMode="auto">
          <a:xfrm>
            <a:off x="3058651" y="2655032"/>
            <a:ext cx="903919" cy="903919"/>
          </a:xfrm>
          <a:custGeom>
            <a:avLst/>
            <a:gdLst>
              <a:gd name="T0" fmla="*/ 2724 w 2725"/>
              <a:gd name="T1" fmla="*/ 1362 h 2724"/>
              <a:gd name="T2" fmla="*/ 2724 w 2725"/>
              <a:gd name="T3" fmla="*/ 1362 h 2724"/>
              <a:gd name="T4" fmla="*/ 1361 w 2725"/>
              <a:gd name="T5" fmla="*/ 0 h 2724"/>
              <a:gd name="T6" fmla="*/ 1361 w 2725"/>
              <a:gd name="T7" fmla="*/ 0 h 2724"/>
              <a:gd name="T8" fmla="*/ 0 w 2725"/>
              <a:gd name="T9" fmla="*/ 1362 h 2724"/>
              <a:gd name="T10" fmla="*/ 0 w 2725"/>
              <a:gd name="T11" fmla="*/ 1362 h 2724"/>
              <a:gd name="T12" fmla="*/ 1361 w 2725"/>
              <a:gd name="T13" fmla="*/ 2723 h 2724"/>
              <a:gd name="T14" fmla="*/ 1361 w 2725"/>
              <a:gd name="T15" fmla="*/ 2723 h 2724"/>
              <a:gd name="T16" fmla="*/ 2724 w 2725"/>
              <a:gd name="T17" fmla="*/ 136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5" h="2724">
                <a:moveTo>
                  <a:pt x="2724" y="1362"/>
                </a:moveTo>
                <a:lnTo>
                  <a:pt x="2724" y="1362"/>
                </a:lnTo>
                <a:cubicBezTo>
                  <a:pt x="2724" y="609"/>
                  <a:pt x="2114" y="0"/>
                  <a:pt x="1361" y="0"/>
                </a:cubicBezTo>
                <a:lnTo>
                  <a:pt x="1361" y="0"/>
                </a:lnTo>
                <a:cubicBezTo>
                  <a:pt x="610" y="0"/>
                  <a:pt x="0" y="609"/>
                  <a:pt x="0" y="1362"/>
                </a:cubicBezTo>
                <a:lnTo>
                  <a:pt x="0" y="1362"/>
                </a:lnTo>
                <a:cubicBezTo>
                  <a:pt x="0" y="2114"/>
                  <a:pt x="610" y="2723"/>
                  <a:pt x="1361" y="2723"/>
                </a:cubicBezTo>
                <a:lnTo>
                  <a:pt x="1361" y="2723"/>
                </a:lnTo>
                <a:cubicBezTo>
                  <a:pt x="2114" y="2723"/>
                  <a:pt x="2724" y="2114"/>
                  <a:pt x="2724" y="136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9" name="Freeform 3">
            <a:extLst>
              <a:ext uri="{FF2B5EF4-FFF2-40B4-BE49-F238E27FC236}">
                <a16:creationId xmlns:a16="http://schemas.microsoft.com/office/drawing/2014/main" id="{5D184582-E2D8-483E-9F3E-A39B65A84B6E}"/>
              </a:ext>
            </a:extLst>
          </p:cNvPr>
          <p:cNvSpPr>
            <a:spLocks noChangeArrowheads="1"/>
          </p:cNvSpPr>
          <p:nvPr/>
        </p:nvSpPr>
        <p:spPr bwMode="auto">
          <a:xfrm>
            <a:off x="3158112" y="2754492"/>
            <a:ext cx="704998" cy="703536"/>
          </a:xfrm>
          <a:custGeom>
            <a:avLst/>
            <a:gdLst>
              <a:gd name="T0" fmla="*/ 2123 w 2124"/>
              <a:gd name="T1" fmla="*/ 1061 h 2123"/>
              <a:gd name="T2" fmla="*/ 2123 w 2124"/>
              <a:gd name="T3" fmla="*/ 1061 h 2123"/>
              <a:gd name="T4" fmla="*/ 1061 w 2124"/>
              <a:gd name="T5" fmla="*/ 0 h 2123"/>
              <a:gd name="T6" fmla="*/ 1061 w 2124"/>
              <a:gd name="T7" fmla="*/ 0 h 2123"/>
              <a:gd name="T8" fmla="*/ 0 w 2124"/>
              <a:gd name="T9" fmla="*/ 1061 h 2123"/>
              <a:gd name="T10" fmla="*/ 0 w 2124"/>
              <a:gd name="T11" fmla="*/ 1061 h 2123"/>
              <a:gd name="T12" fmla="*/ 1061 w 2124"/>
              <a:gd name="T13" fmla="*/ 2122 h 2123"/>
              <a:gd name="T14" fmla="*/ 1061 w 2124"/>
              <a:gd name="T15" fmla="*/ 2122 h 2123"/>
              <a:gd name="T16" fmla="*/ 2123 w 2124"/>
              <a:gd name="T17" fmla="*/ 1061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2123">
                <a:moveTo>
                  <a:pt x="2123" y="1061"/>
                </a:moveTo>
                <a:lnTo>
                  <a:pt x="2123" y="1061"/>
                </a:lnTo>
                <a:cubicBezTo>
                  <a:pt x="2123" y="475"/>
                  <a:pt x="1648" y="0"/>
                  <a:pt x="1061" y="0"/>
                </a:cubicBezTo>
                <a:lnTo>
                  <a:pt x="1061" y="0"/>
                </a:lnTo>
                <a:cubicBezTo>
                  <a:pt x="475" y="0"/>
                  <a:pt x="0" y="475"/>
                  <a:pt x="0" y="1061"/>
                </a:cubicBezTo>
                <a:lnTo>
                  <a:pt x="0" y="1061"/>
                </a:lnTo>
                <a:cubicBezTo>
                  <a:pt x="0" y="1647"/>
                  <a:pt x="475" y="2122"/>
                  <a:pt x="1061" y="2122"/>
                </a:cubicBezTo>
                <a:lnTo>
                  <a:pt x="1061" y="2122"/>
                </a:lnTo>
                <a:cubicBezTo>
                  <a:pt x="1648" y="2122"/>
                  <a:pt x="2123" y="1647"/>
                  <a:pt x="2123" y="106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10" name="Freeform 4">
            <a:extLst>
              <a:ext uri="{FF2B5EF4-FFF2-40B4-BE49-F238E27FC236}">
                <a16:creationId xmlns:a16="http://schemas.microsoft.com/office/drawing/2014/main" id="{04253E90-20B7-4DC1-B956-A51E86AAF247}"/>
              </a:ext>
            </a:extLst>
          </p:cNvPr>
          <p:cNvSpPr>
            <a:spLocks noChangeArrowheads="1"/>
          </p:cNvSpPr>
          <p:nvPr/>
        </p:nvSpPr>
        <p:spPr bwMode="auto">
          <a:xfrm>
            <a:off x="5325761" y="2655032"/>
            <a:ext cx="902456" cy="903919"/>
          </a:xfrm>
          <a:custGeom>
            <a:avLst/>
            <a:gdLst>
              <a:gd name="T0" fmla="*/ 2722 w 2723"/>
              <a:gd name="T1" fmla="*/ 1362 h 2724"/>
              <a:gd name="T2" fmla="*/ 2722 w 2723"/>
              <a:gd name="T3" fmla="*/ 1362 h 2724"/>
              <a:gd name="T4" fmla="*/ 1362 w 2723"/>
              <a:gd name="T5" fmla="*/ 0 h 2724"/>
              <a:gd name="T6" fmla="*/ 1362 w 2723"/>
              <a:gd name="T7" fmla="*/ 0 h 2724"/>
              <a:gd name="T8" fmla="*/ 0 w 2723"/>
              <a:gd name="T9" fmla="*/ 1362 h 2724"/>
              <a:gd name="T10" fmla="*/ 0 w 2723"/>
              <a:gd name="T11" fmla="*/ 1362 h 2724"/>
              <a:gd name="T12" fmla="*/ 1362 w 2723"/>
              <a:gd name="T13" fmla="*/ 2723 h 2724"/>
              <a:gd name="T14" fmla="*/ 1362 w 2723"/>
              <a:gd name="T15" fmla="*/ 2723 h 2724"/>
              <a:gd name="T16" fmla="*/ 2722 w 2723"/>
              <a:gd name="T17" fmla="*/ 136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3" h="2724">
                <a:moveTo>
                  <a:pt x="2722" y="1362"/>
                </a:moveTo>
                <a:lnTo>
                  <a:pt x="2722" y="1362"/>
                </a:lnTo>
                <a:cubicBezTo>
                  <a:pt x="2722" y="609"/>
                  <a:pt x="2112" y="0"/>
                  <a:pt x="1362" y="0"/>
                </a:cubicBezTo>
                <a:lnTo>
                  <a:pt x="1362" y="0"/>
                </a:lnTo>
                <a:cubicBezTo>
                  <a:pt x="610" y="0"/>
                  <a:pt x="0" y="609"/>
                  <a:pt x="0" y="1362"/>
                </a:cubicBezTo>
                <a:lnTo>
                  <a:pt x="0" y="1362"/>
                </a:lnTo>
                <a:cubicBezTo>
                  <a:pt x="0" y="2114"/>
                  <a:pt x="610" y="2723"/>
                  <a:pt x="1362" y="2723"/>
                </a:cubicBezTo>
                <a:lnTo>
                  <a:pt x="1362" y="2723"/>
                </a:lnTo>
                <a:cubicBezTo>
                  <a:pt x="2112" y="2723"/>
                  <a:pt x="2722" y="2114"/>
                  <a:pt x="2722" y="136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1" name="Freeform 5">
            <a:extLst>
              <a:ext uri="{FF2B5EF4-FFF2-40B4-BE49-F238E27FC236}">
                <a16:creationId xmlns:a16="http://schemas.microsoft.com/office/drawing/2014/main" id="{3FE96B40-42C6-4C0F-9F99-3CF916582EC7}"/>
              </a:ext>
            </a:extLst>
          </p:cNvPr>
          <p:cNvSpPr>
            <a:spLocks noChangeArrowheads="1"/>
          </p:cNvSpPr>
          <p:nvPr/>
        </p:nvSpPr>
        <p:spPr bwMode="auto">
          <a:xfrm>
            <a:off x="5425222" y="2754492"/>
            <a:ext cx="703535" cy="703536"/>
          </a:xfrm>
          <a:custGeom>
            <a:avLst/>
            <a:gdLst>
              <a:gd name="T0" fmla="*/ 2122 w 2123"/>
              <a:gd name="T1" fmla="*/ 1061 h 2123"/>
              <a:gd name="T2" fmla="*/ 2122 w 2123"/>
              <a:gd name="T3" fmla="*/ 1061 h 2123"/>
              <a:gd name="T4" fmla="*/ 1062 w 2123"/>
              <a:gd name="T5" fmla="*/ 0 h 2123"/>
              <a:gd name="T6" fmla="*/ 1062 w 2123"/>
              <a:gd name="T7" fmla="*/ 0 h 2123"/>
              <a:gd name="T8" fmla="*/ 0 w 2123"/>
              <a:gd name="T9" fmla="*/ 1061 h 2123"/>
              <a:gd name="T10" fmla="*/ 0 w 2123"/>
              <a:gd name="T11" fmla="*/ 1061 h 2123"/>
              <a:gd name="T12" fmla="*/ 1062 w 2123"/>
              <a:gd name="T13" fmla="*/ 2122 h 2123"/>
              <a:gd name="T14" fmla="*/ 1062 w 2123"/>
              <a:gd name="T15" fmla="*/ 2122 h 2123"/>
              <a:gd name="T16" fmla="*/ 2122 w 2123"/>
              <a:gd name="T17" fmla="*/ 1061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3" h="2123">
                <a:moveTo>
                  <a:pt x="2122" y="1061"/>
                </a:moveTo>
                <a:lnTo>
                  <a:pt x="2122" y="1061"/>
                </a:lnTo>
                <a:cubicBezTo>
                  <a:pt x="2122" y="475"/>
                  <a:pt x="1647" y="0"/>
                  <a:pt x="1062" y="0"/>
                </a:cubicBezTo>
                <a:lnTo>
                  <a:pt x="1062" y="0"/>
                </a:lnTo>
                <a:cubicBezTo>
                  <a:pt x="475" y="0"/>
                  <a:pt x="0" y="475"/>
                  <a:pt x="0" y="1061"/>
                </a:cubicBezTo>
                <a:lnTo>
                  <a:pt x="0" y="1061"/>
                </a:lnTo>
                <a:cubicBezTo>
                  <a:pt x="0" y="1647"/>
                  <a:pt x="475" y="2122"/>
                  <a:pt x="1062" y="2122"/>
                </a:cubicBezTo>
                <a:lnTo>
                  <a:pt x="1062" y="2122"/>
                </a:lnTo>
                <a:cubicBezTo>
                  <a:pt x="1647" y="2122"/>
                  <a:pt x="2122" y="1647"/>
                  <a:pt x="2122" y="1061"/>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12" name="Freeform 6">
            <a:extLst>
              <a:ext uri="{FF2B5EF4-FFF2-40B4-BE49-F238E27FC236}">
                <a16:creationId xmlns:a16="http://schemas.microsoft.com/office/drawing/2014/main" id="{843E5CBE-A12C-4A34-B5E9-DF223F3BE6D6}"/>
              </a:ext>
            </a:extLst>
          </p:cNvPr>
          <p:cNvSpPr>
            <a:spLocks noChangeArrowheads="1"/>
          </p:cNvSpPr>
          <p:nvPr/>
        </p:nvSpPr>
        <p:spPr bwMode="auto">
          <a:xfrm>
            <a:off x="5325761" y="4505287"/>
            <a:ext cx="902456" cy="902456"/>
          </a:xfrm>
          <a:custGeom>
            <a:avLst/>
            <a:gdLst>
              <a:gd name="T0" fmla="*/ 2722 w 2723"/>
              <a:gd name="T1" fmla="*/ 1360 h 2723"/>
              <a:gd name="T2" fmla="*/ 2722 w 2723"/>
              <a:gd name="T3" fmla="*/ 1360 h 2723"/>
              <a:gd name="T4" fmla="*/ 1362 w 2723"/>
              <a:gd name="T5" fmla="*/ 0 h 2723"/>
              <a:gd name="T6" fmla="*/ 1362 w 2723"/>
              <a:gd name="T7" fmla="*/ 0 h 2723"/>
              <a:gd name="T8" fmla="*/ 0 w 2723"/>
              <a:gd name="T9" fmla="*/ 1360 h 2723"/>
              <a:gd name="T10" fmla="*/ 0 w 2723"/>
              <a:gd name="T11" fmla="*/ 1360 h 2723"/>
              <a:gd name="T12" fmla="*/ 1362 w 2723"/>
              <a:gd name="T13" fmla="*/ 2722 h 2723"/>
              <a:gd name="T14" fmla="*/ 1362 w 2723"/>
              <a:gd name="T15" fmla="*/ 2722 h 2723"/>
              <a:gd name="T16" fmla="*/ 2722 w 2723"/>
              <a:gd name="T17" fmla="*/ 1360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3" h="2723">
                <a:moveTo>
                  <a:pt x="2722" y="1360"/>
                </a:moveTo>
                <a:lnTo>
                  <a:pt x="2722" y="1360"/>
                </a:lnTo>
                <a:cubicBezTo>
                  <a:pt x="2722" y="608"/>
                  <a:pt x="2112" y="0"/>
                  <a:pt x="1362" y="0"/>
                </a:cubicBezTo>
                <a:lnTo>
                  <a:pt x="1362" y="0"/>
                </a:lnTo>
                <a:cubicBezTo>
                  <a:pt x="610" y="0"/>
                  <a:pt x="0" y="608"/>
                  <a:pt x="0" y="1360"/>
                </a:cubicBezTo>
                <a:lnTo>
                  <a:pt x="0" y="1360"/>
                </a:lnTo>
                <a:cubicBezTo>
                  <a:pt x="0" y="2112"/>
                  <a:pt x="610" y="2722"/>
                  <a:pt x="1362" y="2722"/>
                </a:cubicBezTo>
                <a:lnTo>
                  <a:pt x="1362" y="2722"/>
                </a:lnTo>
                <a:cubicBezTo>
                  <a:pt x="2112" y="2722"/>
                  <a:pt x="2722" y="2112"/>
                  <a:pt x="2722" y="136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3" name="Freeform 7">
            <a:extLst>
              <a:ext uri="{FF2B5EF4-FFF2-40B4-BE49-F238E27FC236}">
                <a16:creationId xmlns:a16="http://schemas.microsoft.com/office/drawing/2014/main" id="{C060B190-920A-4ADE-9A12-46BD94E32E35}"/>
              </a:ext>
            </a:extLst>
          </p:cNvPr>
          <p:cNvSpPr>
            <a:spLocks noChangeArrowheads="1"/>
          </p:cNvSpPr>
          <p:nvPr/>
        </p:nvSpPr>
        <p:spPr bwMode="auto">
          <a:xfrm>
            <a:off x="5425222" y="4604748"/>
            <a:ext cx="703535" cy="704998"/>
          </a:xfrm>
          <a:custGeom>
            <a:avLst/>
            <a:gdLst>
              <a:gd name="T0" fmla="*/ 2122 w 2123"/>
              <a:gd name="T1" fmla="*/ 1062 h 2124"/>
              <a:gd name="T2" fmla="*/ 2122 w 2123"/>
              <a:gd name="T3" fmla="*/ 1062 h 2124"/>
              <a:gd name="T4" fmla="*/ 1062 w 2123"/>
              <a:gd name="T5" fmla="*/ 0 h 2124"/>
              <a:gd name="T6" fmla="*/ 1062 w 2123"/>
              <a:gd name="T7" fmla="*/ 0 h 2124"/>
              <a:gd name="T8" fmla="*/ 0 w 2123"/>
              <a:gd name="T9" fmla="*/ 1062 h 2124"/>
              <a:gd name="T10" fmla="*/ 0 w 2123"/>
              <a:gd name="T11" fmla="*/ 1062 h 2124"/>
              <a:gd name="T12" fmla="*/ 1062 w 2123"/>
              <a:gd name="T13" fmla="*/ 2123 h 2124"/>
              <a:gd name="T14" fmla="*/ 1062 w 2123"/>
              <a:gd name="T15" fmla="*/ 2123 h 2124"/>
              <a:gd name="T16" fmla="*/ 2122 w 2123"/>
              <a:gd name="T17" fmla="*/ 1062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3" h="2124">
                <a:moveTo>
                  <a:pt x="2122" y="1062"/>
                </a:moveTo>
                <a:lnTo>
                  <a:pt x="2122" y="1062"/>
                </a:lnTo>
                <a:cubicBezTo>
                  <a:pt x="2122" y="476"/>
                  <a:pt x="1647" y="0"/>
                  <a:pt x="1062" y="0"/>
                </a:cubicBezTo>
                <a:lnTo>
                  <a:pt x="1062" y="0"/>
                </a:lnTo>
                <a:cubicBezTo>
                  <a:pt x="475" y="0"/>
                  <a:pt x="0" y="476"/>
                  <a:pt x="0" y="1062"/>
                </a:cubicBezTo>
                <a:lnTo>
                  <a:pt x="0" y="1062"/>
                </a:lnTo>
                <a:cubicBezTo>
                  <a:pt x="0" y="1648"/>
                  <a:pt x="475" y="2123"/>
                  <a:pt x="1062" y="2123"/>
                </a:cubicBezTo>
                <a:lnTo>
                  <a:pt x="1062" y="2123"/>
                </a:lnTo>
                <a:cubicBezTo>
                  <a:pt x="1647" y="2123"/>
                  <a:pt x="2122" y="1648"/>
                  <a:pt x="2122" y="106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14" name="Freeform 8">
            <a:extLst>
              <a:ext uri="{FF2B5EF4-FFF2-40B4-BE49-F238E27FC236}">
                <a16:creationId xmlns:a16="http://schemas.microsoft.com/office/drawing/2014/main" id="{885D66B7-E98F-4C0F-9C4B-3AE08AB75E56}"/>
              </a:ext>
            </a:extLst>
          </p:cNvPr>
          <p:cNvSpPr>
            <a:spLocks noChangeArrowheads="1"/>
          </p:cNvSpPr>
          <p:nvPr/>
        </p:nvSpPr>
        <p:spPr bwMode="auto">
          <a:xfrm>
            <a:off x="7775702" y="4505287"/>
            <a:ext cx="903919" cy="902456"/>
          </a:xfrm>
          <a:custGeom>
            <a:avLst/>
            <a:gdLst>
              <a:gd name="T0" fmla="*/ 2724 w 2725"/>
              <a:gd name="T1" fmla="*/ 1360 h 2723"/>
              <a:gd name="T2" fmla="*/ 2724 w 2725"/>
              <a:gd name="T3" fmla="*/ 1360 h 2723"/>
              <a:gd name="T4" fmla="*/ 1362 w 2725"/>
              <a:gd name="T5" fmla="*/ 0 h 2723"/>
              <a:gd name="T6" fmla="*/ 1362 w 2725"/>
              <a:gd name="T7" fmla="*/ 0 h 2723"/>
              <a:gd name="T8" fmla="*/ 0 w 2725"/>
              <a:gd name="T9" fmla="*/ 1360 h 2723"/>
              <a:gd name="T10" fmla="*/ 0 w 2725"/>
              <a:gd name="T11" fmla="*/ 1360 h 2723"/>
              <a:gd name="T12" fmla="*/ 1362 w 2725"/>
              <a:gd name="T13" fmla="*/ 2722 h 2723"/>
              <a:gd name="T14" fmla="*/ 1362 w 2725"/>
              <a:gd name="T15" fmla="*/ 2722 h 2723"/>
              <a:gd name="T16" fmla="*/ 2724 w 2725"/>
              <a:gd name="T17" fmla="*/ 1360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5" h="2723">
                <a:moveTo>
                  <a:pt x="2724" y="1360"/>
                </a:moveTo>
                <a:lnTo>
                  <a:pt x="2724" y="1360"/>
                </a:lnTo>
                <a:cubicBezTo>
                  <a:pt x="2724" y="608"/>
                  <a:pt x="2114" y="0"/>
                  <a:pt x="1362" y="0"/>
                </a:cubicBezTo>
                <a:lnTo>
                  <a:pt x="1362" y="0"/>
                </a:lnTo>
                <a:cubicBezTo>
                  <a:pt x="610" y="0"/>
                  <a:pt x="0" y="608"/>
                  <a:pt x="0" y="1360"/>
                </a:cubicBezTo>
                <a:lnTo>
                  <a:pt x="0" y="1360"/>
                </a:lnTo>
                <a:cubicBezTo>
                  <a:pt x="0" y="2112"/>
                  <a:pt x="610" y="2722"/>
                  <a:pt x="1362" y="2722"/>
                </a:cubicBezTo>
                <a:lnTo>
                  <a:pt x="1362" y="2722"/>
                </a:lnTo>
                <a:cubicBezTo>
                  <a:pt x="2114" y="2722"/>
                  <a:pt x="2724" y="2112"/>
                  <a:pt x="2724" y="136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5" name="Freeform 9">
            <a:extLst>
              <a:ext uri="{FF2B5EF4-FFF2-40B4-BE49-F238E27FC236}">
                <a16:creationId xmlns:a16="http://schemas.microsoft.com/office/drawing/2014/main" id="{02F5A180-6159-4648-9FD6-693984B2A68E}"/>
              </a:ext>
            </a:extLst>
          </p:cNvPr>
          <p:cNvSpPr>
            <a:spLocks noChangeArrowheads="1"/>
          </p:cNvSpPr>
          <p:nvPr/>
        </p:nvSpPr>
        <p:spPr bwMode="auto">
          <a:xfrm>
            <a:off x="7875162" y="4604748"/>
            <a:ext cx="704998" cy="704998"/>
          </a:xfrm>
          <a:custGeom>
            <a:avLst/>
            <a:gdLst>
              <a:gd name="T0" fmla="*/ 2123 w 2124"/>
              <a:gd name="T1" fmla="*/ 1062 h 2124"/>
              <a:gd name="T2" fmla="*/ 2123 w 2124"/>
              <a:gd name="T3" fmla="*/ 1062 h 2124"/>
              <a:gd name="T4" fmla="*/ 1062 w 2124"/>
              <a:gd name="T5" fmla="*/ 0 h 2124"/>
              <a:gd name="T6" fmla="*/ 1062 w 2124"/>
              <a:gd name="T7" fmla="*/ 0 h 2124"/>
              <a:gd name="T8" fmla="*/ 0 w 2124"/>
              <a:gd name="T9" fmla="*/ 1062 h 2124"/>
              <a:gd name="T10" fmla="*/ 0 w 2124"/>
              <a:gd name="T11" fmla="*/ 1062 h 2124"/>
              <a:gd name="T12" fmla="*/ 1062 w 2124"/>
              <a:gd name="T13" fmla="*/ 2123 h 2124"/>
              <a:gd name="T14" fmla="*/ 1062 w 2124"/>
              <a:gd name="T15" fmla="*/ 2123 h 2124"/>
              <a:gd name="T16" fmla="*/ 2123 w 2124"/>
              <a:gd name="T17" fmla="*/ 1062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2124">
                <a:moveTo>
                  <a:pt x="2123" y="1062"/>
                </a:moveTo>
                <a:lnTo>
                  <a:pt x="2123" y="1062"/>
                </a:lnTo>
                <a:cubicBezTo>
                  <a:pt x="2123" y="476"/>
                  <a:pt x="1648" y="0"/>
                  <a:pt x="1062" y="0"/>
                </a:cubicBezTo>
                <a:lnTo>
                  <a:pt x="1062" y="0"/>
                </a:lnTo>
                <a:cubicBezTo>
                  <a:pt x="475" y="0"/>
                  <a:pt x="0" y="476"/>
                  <a:pt x="0" y="1062"/>
                </a:cubicBezTo>
                <a:lnTo>
                  <a:pt x="0" y="1062"/>
                </a:lnTo>
                <a:cubicBezTo>
                  <a:pt x="0" y="1648"/>
                  <a:pt x="475" y="2123"/>
                  <a:pt x="1062" y="2123"/>
                </a:cubicBezTo>
                <a:lnTo>
                  <a:pt x="1062" y="2123"/>
                </a:lnTo>
                <a:cubicBezTo>
                  <a:pt x="1648" y="2123"/>
                  <a:pt x="2123" y="1648"/>
                  <a:pt x="2123" y="1062"/>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16" name="Freeform 10">
            <a:extLst>
              <a:ext uri="{FF2B5EF4-FFF2-40B4-BE49-F238E27FC236}">
                <a16:creationId xmlns:a16="http://schemas.microsoft.com/office/drawing/2014/main" id="{192B084D-92BF-4A42-9D8F-A138EAAB26B4}"/>
              </a:ext>
            </a:extLst>
          </p:cNvPr>
          <p:cNvSpPr>
            <a:spLocks noChangeArrowheads="1"/>
          </p:cNvSpPr>
          <p:nvPr/>
        </p:nvSpPr>
        <p:spPr bwMode="auto">
          <a:xfrm>
            <a:off x="4192206" y="3553100"/>
            <a:ext cx="903919" cy="903919"/>
          </a:xfrm>
          <a:custGeom>
            <a:avLst/>
            <a:gdLst>
              <a:gd name="T0" fmla="*/ 2723 w 2724"/>
              <a:gd name="T1" fmla="*/ 1361 h 2724"/>
              <a:gd name="T2" fmla="*/ 2723 w 2724"/>
              <a:gd name="T3" fmla="*/ 1361 h 2724"/>
              <a:gd name="T4" fmla="*/ 1362 w 2724"/>
              <a:gd name="T5" fmla="*/ 0 h 2724"/>
              <a:gd name="T6" fmla="*/ 1362 w 2724"/>
              <a:gd name="T7" fmla="*/ 0 h 2724"/>
              <a:gd name="T8" fmla="*/ 0 w 2724"/>
              <a:gd name="T9" fmla="*/ 1361 h 2724"/>
              <a:gd name="T10" fmla="*/ 0 w 2724"/>
              <a:gd name="T11" fmla="*/ 1361 h 2724"/>
              <a:gd name="T12" fmla="*/ 1362 w 2724"/>
              <a:gd name="T13" fmla="*/ 2723 h 2724"/>
              <a:gd name="T14" fmla="*/ 1362 w 2724"/>
              <a:gd name="T15" fmla="*/ 2723 h 2724"/>
              <a:gd name="T16" fmla="*/ 2723 w 2724"/>
              <a:gd name="T17" fmla="*/ 1361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4" h="2724">
                <a:moveTo>
                  <a:pt x="2723" y="1361"/>
                </a:moveTo>
                <a:lnTo>
                  <a:pt x="2723" y="1361"/>
                </a:lnTo>
                <a:cubicBezTo>
                  <a:pt x="2723" y="609"/>
                  <a:pt x="2114" y="0"/>
                  <a:pt x="1362" y="0"/>
                </a:cubicBezTo>
                <a:lnTo>
                  <a:pt x="1362" y="0"/>
                </a:lnTo>
                <a:cubicBezTo>
                  <a:pt x="609" y="0"/>
                  <a:pt x="0" y="609"/>
                  <a:pt x="0" y="1361"/>
                </a:cubicBezTo>
                <a:lnTo>
                  <a:pt x="0" y="1361"/>
                </a:lnTo>
                <a:cubicBezTo>
                  <a:pt x="0" y="2113"/>
                  <a:pt x="609" y="2723"/>
                  <a:pt x="1362" y="2723"/>
                </a:cubicBezTo>
                <a:lnTo>
                  <a:pt x="1362" y="2723"/>
                </a:lnTo>
                <a:cubicBezTo>
                  <a:pt x="2114" y="2723"/>
                  <a:pt x="2723" y="2113"/>
                  <a:pt x="2723" y="136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7" name="Freeform 11">
            <a:extLst>
              <a:ext uri="{FF2B5EF4-FFF2-40B4-BE49-F238E27FC236}">
                <a16:creationId xmlns:a16="http://schemas.microsoft.com/office/drawing/2014/main" id="{0ECFE88C-9C5B-48EF-B8AB-37A0DE9D2030}"/>
              </a:ext>
            </a:extLst>
          </p:cNvPr>
          <p:cNvSpPr>
            <a:spLocks noChangeArrowheads="1"/>
          </p:cNvSpPr>
          <p:nvPr/>
        </p:nvSpPr>
        <p:spPr bwMode="auto">
          <a:xfrm>
            <a:off x="4291665" y="3652560"/>
            <a:ext cx="703536" cy="703536"/>
          </a:xfrm>
          <a:custGeom>
            <a:avLst/>
            <a:gdLst>
              <a:gd name="T0" fmla="*/ 2122 w 2123"/>
              <a:gd name="T1" fmla="*/ 1061 h 2123"/>
              <a:gd name="T2" fmla="*/ 2122 w 2123"/>
              <a:gd name="T3" fmla="*/ 1061 h 2123"/>
              <a:gd name="T4" fmla="*/ 1061 w 2123"/>
              <a:gd name="T5" fmla="*/ 0 h 2123"/>
              <a:gd name="T6" fmla="*/ 1061 w 2123"/>
              <a:gd name="T7" fmla="*/ 0 h 2123"/>
              <a:gd name="T8" fmla="*/ 0 w 2123"/>
              <a:gd name="T9" fmla="*/ 1061 h 2123"/>
              <a:gd name="T10" fmla="*/ 0 w 2123"/>
              <a:gd name="T11" fmla="*/ 1061 h 2123"/>
              <a:gd name="T12" fmla="*/ 1061 w 2123"/>
              <a:gd name="T13" fmla="*/ 2122 h 2123"/>
              <a:gd name="T14" fmla="*/ 1061 w 2123"/>
              <a:gd name="T15" fmla="*/ 2122 h 2123"/>
              <a:gd name="T16" fmla="*/ 2122 w 2123"/>
              <a:gd name="T17" fmla="*/ 1061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3" h="2123">
                <a:moveTo>
                  <a:pt x="2122" y="1061"/>
                </a:moveTo>
                <a:lnTo>
                  <a:pt x="2122" y="1061"/>
                </a:lnTo>
                <a:cubicBezTo>
                  <a:pt x="2122" y="475"/>
                  <a:pt x="1647" y="0"/>
                  <a:pt x="1061" y="0"/>
                </a:cubicBezTo>
                <a:lnTo>
                  <a:pt x="1061" y="0"/>
                </a:lnTo>
                <a:cubicBezTo>
                  <a:pt x="475" y="0"/>
                  <a:pt x="0" y="475"/>
                  <a:pt x="0" y="1061"/>
                </a:cubicBezTo>
                <a:lnTo>
                  <a:pt x="0" y="1061"/>
                </a:lnTo>
                <a:cubicBezTo>
                  <a:pt x="0" y="1647"/>
                  <a:pt x="475" y="2122"/>
                  <a:pt x="1061" y="2122"/>
                </a:cubicBezTo>
                <a:lnTo>
                  <a:pt x="1061" y="2122"/>
                </a:lnTo>
                <a:cubicBezTo>
                  <a:pt x="1647" y="2122"/>
                  <a:pt x="2122" y="1647"/>
                  <a:pt x="2122" y="106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useBgFill="1">
        <p:nvSpPr>
          <p:cNvPr id="18" name="Freeform 12">
            <a:extLst>
              <a:ext uri="{FF2B5EF4-FFF2-40B4-BE49-F238E27FC236}">
                <a16:creationId xmlns:a16="http://schemas.microsoft.com/office/drawing/2014/main" id="{B483EE1D-D9C5-4237-84A4-C64ED3DDA4A8}"/>
              </a:ext>
            </a:extLst>
          </p:cNvPr>
          <p:cNvSpPr>
            <a:spLocks noChangeArrowheads="1"/>
          </p:cNvSpPr>
          <p:nvPr/>
        </p:nvSpPr>
        <p:spPr bwMode="auto">
          <a:xfrm>
            <a:off x="7591408" y="2655032"/>
            <a:ext cx="902456" cy="903919"/>
          </a:xfrm>
          <a:custGeom>
            <a:avLst/>
            <a:gdLst>
              <a:gd name="T0" fmla="*/ 2722 w 2723"/>
              <a:gd name="T1" fmla="*/ 1362 h 2724"/>
              <a:gd name="T2" fmla="*/ 2722 w 2723"/>
              <a:gd name="T3" fmla="*/ 1362 h 2724"/>
              <a:gd name="T4" fmla="*/ 1361 w 2723"/>
              <a:gd name="T5" fmla="*/ 0 h 2724"/>
              <a:gd name="T6" fmla="*/ 1361 w 2723"/>
              <a:gd name="T7" fmla="*/ 0 h 2724"/>
              <a:gd name="T8" fmla="*/ 0 w 2723"/>
              <a:gd name="T9" fmla="*/ 1362 h 2724"/>
              <a:gd name="T10" fmla="*/ 0 w 2723"/>
              <a:gd name="T11" fmla="*/ 1362 h 2724"/>
              <a:gd name="T12" fmla="*/ 1361 w 2723"/>
              <a:gd name="T13" fmla="*/ 2723 h 2724"/>
              <a:gd name="T14" fmla="*/ 1361 w 2723"/>
              <a:gd name="T15" fmla="*/ 2723 h 2724"/>
              <a:gd name="T16" fmla="*/ 2722 w 2723"/>
              <a:gd name="T17" fmla="*/ 136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3" h="2724">
                <a:moveTo>
                  <a:pt x="2722" y="1362"/>
                </a:moveTo>
                <a:lnTo>
                  <a:pt x="2722" y="1362"/>
                </a:lnTo>
                <a:cubicBezTo>
                  <a:pt x="2722" y="609"/>
                  <a:pt x="2113" y="0"/>
                  <a:pt x="1361" y="0"/>
                </a:cubicBezTo>
                <a:lnTo>
                  <a:pt x="1361" y="0"/>
                </a:lnTo>
                <a:cubicBezTo>
                  <a:pt x="609" y="0"/>
                  <a:pt x="0" y="609"/>
                  <a:pt x="0" y="1362"/>
                </a:cubicBezTo>
                <a:lnTo>
                  <a:pt x="0" y="1362"/>
                </a:lnTo>
                <a:cubicBezTo>
                  <a:pt x="0" y="2114"/>
                  <a:pt x="609" y="2723"/>
                  <a:pt x="1361" y="2723"/>
                </a:cubicBezTo>
                <a:lnTo>
                  <a:pt x="1361" y="2723"/>
                </a:lnTo>
                <a:cubicBezTo>
                  <a:pt x="2113" y="2723"/>
                  <a:pt x="2722" y="2114"/>
                  <a:pt x="2722" y="136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9" name="Freeform 13">
            <a:extLst>
              <a:ext uri="{FF2B5EF4-FFF2-40B4-BE49-F238E27FC236}">
                <a16:creationId xmlns:a16="http://schemas.microsoft.com/office/drawing/2014/main" id="{1AA1436A-272C-484A-8CA2-F9BE163A6248}"/>
              </a:ext>
            </a:extLst>
          </p:cNvPr>
          <p:cNvSpPr>
            <a:spLocks noChangeArrowheads="1"/>
          </p:cNvSpPr>
          <p:nvPr/>
        </p:nvSpPr>
        <p:spPr bwMode="auto">
          <a:xfrm>
            <a:off x="7690868" y="2754492"/>
            <a:ext cx="704998" cy="703536"/>
          </a:xfrm>
          <a:custGeom>
            <a:avLst/>
            <a:gdLst>
              <a:gd name="T0" fmla="*/ 2123 w 2124"/>
              <a:gd name="T1" fmla="*/ 1061 h 2123"/>
              <a:gd name="T2" fmla="*/ 2123 w 2124"/>
              <a:gd name="T3" fmla="*/ 1061 h 2123"/>
              <a:gd name="T4" fmla="*/ 1062 w 2124"/>
              <a:gd name="T5" fmla="*/ 0 h 2123"/>
              <a:gd name="T6" fmla="*/ 1062 w 2124"/>
              <a:gd name="T7" fmla="*/ 0 h 2123"/>
              <a:gd name="T8" fmla="*/ 0 w 2124"/>
              <a:gd name="T9" fmla="*/ 1061 h 2123"/>
              <a:gd name="T10" fmla="*/ 0 w 2124"/>
              <a:gd name="T11" fmla="*/ 1061 h 2123"/>
              <a:gd name="T12" fmla="*/ 1062 w 2124"/>
              <a:gd name="T13" fmla="*/ 2122 h 2123"/>
              <a:gd name="T14" fmla="*/ 1062 w 2124"/>
              <a:gd name="T15" fmla="*/ 2122 h 2123"/>
              <a:gd name="T16" fmla="*/ 2123 w 2124"/>
              <a:gd name="T17" fmla="*/ 1061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2123">
                <a:moveTo>
                  <a:pt x="2123" y="1061"/>
                </a:moveTo>
                <a:lnTo>
                  <a:pt x="2123" y="1061"/>
                </a:lnTo>
                <a:cubicBezTo>
                  <a:pt x="2123" y="475"/>
                  <a:pt x="1648" y="0"/>
                  <a:pt x="1062" y="0"/>
                </a:cubicBezTo>
                <a:lnTo>
                  <a:pt x="1062" y="0"/>
                </a:lnTo>
                <a:cubicBezTo>
                  <a:pt x="476" y="0"/>
                  <a:pt x="0" y="475"/>
                  <a:pt x="0" y="1061"/>
                </a:cubicBezTo>
                <a:lnTo>
                  <a:pt x="0" y="1061"/>
                </a:lnTo>
                <a:cubicBezTo>
                  <a:pt x="0" y="1647"/>
                  <a:pt x="476" y="2122"/>
                  <a:pt x="1062" y="2122"/>
                </a:cubicBezTo>
                <a:lnTo>
                  <a:pt x="1062" y="2122"/>
                </a:lnTo>
                <a:cubicBezTo>
                  <a:pt x="1648" y="2122"/>
                  <a:pt x="2123" y="1647"/>
                  <a:pt x="2123" y="106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6" name="TextBox 25">
            <a:extLst>
              <a:ext uri="{FF2B5EF4-FFF2-40B4-BE49-F238E27FC236}">
                <a16:creationId xmlns:a16="http://schemas.microsoft.com/office/drawing/2014/main" id="{624FBBD5-D0A4-4067-95E9-80447009D072}"/>
              </a:ext>
            </a:extLst>
          </p:cNvPr>
          <p:cNvSpPr txBox="1"/>
          <p:nvPr/>
        </p:nvSpPr>
        <p:spPr>
          <a:xfrm>
            <a:off x="7635192" y="5407447"/>
            <a:ext cx="1184941" cy="307777"/>
          </a:xfrm>
          <a:prstGeom prst="rect">
            <a:avLst/>
          </a:prstGeom>
          <a:noFill/>
        </p:spPr>
        <p:txBody>
          <a:bodyPr wrap="none" rtlCol="0" anchor="b" anchorCtr="0">
            <a:spAutoFit/>
          </a:bodyPr>
          <a:lstStyle/>
          <a:p>
            <a:pPr algn="ctr"/>
            <a:r>
              <a:rPr lang="en-US" sz="1400" b="1" dirty="0">
                <a:solidFill>
                  <a:schemeClr val="accent6"/>
                </a:solidFill>
                <a:ea typeface="League Spartan" charset="0"/>
                <a:cs typeface="Poppins" pitchFamily="2" charset="77"/>
              </a:rPr>
              <a:t>Milestone 06</a:t>
            </a:r>
          </a:p>
        </p:txBody>
      </p:sp>
      <p:sp>
        <p:nvSpPr>
          <p:cNvPr id="27" name="Subtitle 2">
            <a:extLst>
              <a:ext uri="{FF2B5EF4-FFF2-40B4-BE49-F238E27FC236}">
                <a16:creationId xmlns:a16="http://schemas.microsoft.com/office/drawing/2014/main" id="{B5255909-CEA7-4C45-8DDA-B746DE2D723A}"/>
              </a:ext>
            </a:extLst>
          </p:cNvPr>
          <p:cNvSpPr txBox="1">
            <a:spLocks/>
          </p:cNvSpPr>
          <p:nvPr/>
        </p:nvSpPr>
        <p:spPr>
          <a:xfrm>
            <a:off x="7126385" y="5686238"/>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EE055FBB-921B-44F5-A1AE-E5FC7789D18F}"/>
              </a:ext>
            </a:extLst>
          </p:cNvPr>
          <p:cNvSpPr txBox="1"/>
          <p:nvPr/>
        </p:nvSpPr>
        <p:spPr>
          <a:xfrm>
            <a:off x="5181314" y="5407447"/>
            <a:ext cx="1191352" cy="307777"/>
          </a:xfrm>
          <a:prstGeom prst="rect">
            <a:avLst/>
          </a:prstGeom>
          <a:noFill/>
        </p:spPr>
        <p:txBody>
          <a:bodyPr wrap="none" rtlCol="0" anchor="b" anchorCtr="0">
            <a:spAutoFit/>
          </a:bodyPr>
          <a:lstStyle/>
          <a:p>
            <a:pPr algn="ctr"/>
            <a:r>
              <a:rPr lang="en-US" sz="1400" b="1" dirty="0">
                <a:solidFill>
                  <a:schemeClr val="accent5"/>
                </a:solidFill>
                <a:ea typeface="League Spartan" charset="0"/>
                <a:cs typeface="Poppins" pitchFamily="2" charset="77"/>
              </a:rPr>
              <a:t>Milestone 05</a:t>
            </a:r>
          </a:p>
        </p:txBody>
      </p:sp>
      <p:sp>
        <p:nvSpPr>
          <p:cNvPr id="29" name="Subtitle 2">
            <a:extLst>
              <a:ext uri="{FF2B5EF4-FFF2-40B4-BE49-F238E27FC236}">
                <a16:creationId xmlns:a16="http://schemas.microsoft.com/office/drawing/2014/main" id="{BD08A875-E705-4FE3-8EC4-492CF8D660A3}"/>
              </a:ext>
            </a:extLst>
          </p:cNvPr>
          <p:cNvSpPr txBox="1">
            <a:spLocks/>
          </p:cNvSpPr>
          <p:nvPr/>
        </p:nvSpPr>
        <p:spPr>
          <a:xfrm>
            <a:off x="4675712" y="5686238"/>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0CD5C8B1-ECC3-49E5-8B97-BFC49179CE27}"/>
              </a:ext>
            </a:extLst>
          </p:cNvPr>
          <p:cNvSpPr txBox="1"/>
          <p:nvPr/>
        </p:nvSpPr>
        <p:spPr>
          <a:xfrm>
            <a:off x="5183352" y="1936478"/>
            <a:ext cx="1186543" cy="307777"/>
          </a:xfrm>
          <a:prstGeom prst="rect">
            <a:avLst/>
          </a:prstGeom>
          <a:noFill/>
        </p:spPr>
        <p:txBody>
          <a:bodyPr wrap="none" rtlCol="0" anchor="b" anchorCtr="0">
            <a:spAutoFit/>
          </a:bodyPr>
          <a:lstStyle/>
          <a:p>
            <a:pPr algn="ctr"/>
            <a:r>
              <a:rPr lang="en-US" sz="1400" b="1" dirty="0">
                <a:solidFill>
                  <a:schemeClr val="accent2"/>
                </a:solidFill>
                <a:ea typeface="League Spartan" charset="0"/>
                <a:cs typeface="Poppins" pitchFamily="2" charset="77"/>
              </a:rPr>
              <a:t>Milestone 02</a:t>
            </a:r>
          </a:p>
        </p:txBody>
      </p:sp>
      <p:sp>
        <p:nvSpPr>
          <p:cNvPr id="31" name="Subtitle 2">
            <a:extLst>
              <a:ext uri="{FF2B5EF4-FFF2-40B4-BE49-F238E27FC236}">
                <a16:creationId xmlns:a16="http://schemas.microsoft.com/office/drawing/2014/main" id="{C2592ED6-1B8F-40E3-A76C-19A494ACB270}"/>
              </a:ext>
            </a:extLst>
          </p:cNvPr>
          <p:cNvSpPr txBox="1">
            <a:spLocks/>
          </p:cNvSpPr>
          <p:nvPr/>
        </p:nvSpPr>
        <p:spPr>
          <a:xfrm>
            <a:off x="4675346" y="2215269"/>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A480063F-DDEA-4680-858B-80C9908FFAA6}"/>
              </a:ext>
            </a:extLst>
          </p:cNvPr>
          <p:cNvSpPr txBox="1"/>
          <p:nvPr/>
        </p:nvSpPr>
        <p:spPr>
          <a:xfrm>
            <a:off x="7448563" y="1936478"/>
            <a:ext cx="1188146" cy="307777"/>
          </a:xfrm>
          <a:prstGeom prst="rect">
            <a:avLst/>
          </a:prstGeom>
          <a:noFill/>
        </p:spPr>
        <p:txBody>
          <a:bodyPr wrap="none" rtlCol="0" anchor="b" anchorCtr="0">
            <a:spAutoFit/>
          </a:bodyPr>
          <a:lstStyle/>
          <a:p>
            <a:pPr algn="ctr"/>
            <a:r>
              <a:rPr lang="en-US" sz="1400" b="1" dirty="0">
                <a:solidFill>
                  <a:schemeClr val="accent3"/>
                </a:solidFill>
                <a:ea typeface="League Spartan" charset="0"/>
                <a:cs typeface="Poppins" pitchFamily="2" charset="77"/>
              </a:rPr>
              <a:t>Milestone 03</a:t>
            </a:r>
          </a:p>
        </p:txBody>
      </p:sp>
      <p:sp>
        <p:nvSpPr>
          <p:cNvPr id="33" name="Subtitle 2">
            <a:extLst>
              <a:ext uri="{FF2B5EF4-FFF2-40B4-BE49-F238E27FC236}">
                <a16:creationId xmlns:a16="http://schemas.microsoft.com/office/drawing/2014/main" id="{0CC7BF23-ADCA-4F27-99AB-53451924474C}"/>
              </a:ext>
            </a:extLst>
          </p:cNvPr>
          <p:cNvSpPr txBox="1">
            <a:spLocks/>
          </p:cNvSpPr>
          <p:nvPr/>
        </p:nvSpPr>
        <p:spPr>
          <a:xfrm>
            <a:off x="6941359" y="2215269"/>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7E8B4B3B-9C77-481E-AA4A-E3D7AA492196}"/>
              </a:ext>
            </a:extLst>
          </p:cNvPr>
          <p:cNvSpPr txBox="1"/>
          <p:nvPr/>
        </p:nvSpPr>
        <p:spPr>
          <a:xfrm>
            <a:off x="2934171" y="1936478"/>
            <a:ext cx="1152881" cy="307777"/>
          </a:xfrm>
          <a:prstGeom prst="rect">
            <a:avLst/>
          </a:prstGeom>
          <a:noFill/>
        </p:spPr>
        <p:txBody>
          <a:bodyPr wrap="none" rtlCol="0" anchor="b" anchorCtr="0">
            <a:spAutoFit/>
          </a:bodyPr>
          <a:lstStyle/>
          <a:p>
            <a:pPr algn="ctr"/>
            <a:r>
              <a:rPr lang="en-US" sz="1400" b="1" dirty="0">
                <a:solidFill>
                  <a:schemeClr val="accent1"/>
                </a:solidFill>
                <a:ea typeface="League Spartan" charset="0"/>
                <a:cs typeface="Poppins" pitchFamily="2" charset="77"/>
              </a:rPr>
              <a:t>Milestone 01</a:t>
            </a:r>
          </a:p>
        </p:txBody>
      </p:sp>
      <p:sp>
        <p:nvSpPr>
          <p:cNvPr id="35" name="Subtitle 2">
            <a:extLst>
              <a:ext uri="{FF2B5EF4-FFF2-40B4-BE49-F238E27FC236}">
                <a16:creationId xmlns:a16="http://schemas.microsoft.com/office/drawing/2014/main" id="{25EFECF9-D92F-4ED7-8A95-135AE838C668}"/>
              </a:ext>
            </a:extLst>
          </p:cNvPr>
          <p:cNvSpPr txBox="1">
            <a:spLocks/>
          </p:cNvSpPr>
          <p:nvPr/>
        </p:nvSpPr>
        <p:spPr>
          <a:xfrm>
            <a:off x="2409334" y="2215269"/>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2200DBF2-7216-463C-8107-35D57255B58D}"/>
              </a:ext>
            </a:extLst>
          </p:cNvPr>
          <p:cNvSpPr txBox="1"/>
          <p:nvPr/>
        </p:nvSpPr>
        <p:spPr>
          <a:xfrm>
            <a:off x="2728237" y="5404636"/>
            <a:ext cx="1196161" cy="307777"/>
          </a:xfrm>
          <a:prstGeom prst="rect">
            <a:avLst/>
          </a:prstGeom>
          <a:noFill/>
        </p:spPr>
        <p:txBody>
          <a:bodyPr wrap="none" rtlCol="0" anchor="b" anchorCtr="0">
            <a:spAutoFit/>
          </a:bodyPr>
          <a:lstStyle/>
          <a:p>
            <a:pPr algn="ctr"/>
            <a:r>
              <a:rPr lang="en-US" sz="1400" b="1" dirty="0">
                <a:solidFill>
                  <a:schemeClr val="accent4"/>
                </a:solidFill>
                <a:ea typeface="League Spartan" charset="0"/>
                <a:cs typeface="Poppins" pitchFamily="2" charset="77"/>
              </a:rPr>
              <a:t>Milestone 04</a:t>
            </a:r>
          </a:p>
        </p:txBody>
      </p:sp>
      <p:sp>
        <p:nvSpPr>
          <p:cNvPr id="37" name="Subtitle 2">
            <a:extLst>
              <a:ext uri="{FF2B5EF4-FFF2-40B4-BE49-F238E27FC236}">
                <a16:creationId xmlns:a16="http://schemas.microsoft.com/office/drawing/2014/main" id="{BCF6B0FD-F444-4209-9B83-E6FAAAE43400}"/>
              </a:ext>
            </a:extLst>
          </p:cNvPr>
          <p:cNvSpPr txBox="1">
            <a:spLocks/>
          </p:cNvSpPr>
          <p:nvPr/>
        </p:nvSpPr>
        <p:spPr>
          <a:xfrm>
            <a:off x="2225040" y="5683427"/>
            <a:ext cx="2172161"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spcAft>
                <a:spcPts val="756"/>
              </a:spcAft>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39" name="Graphic 38" descr="Plug">
            <a:extLst>
              <a:ext uri="{FF2B5EF4-FFF2-40B4-BE49-F238E27FC236}">
                <a16:creationId xmlns:a16="http://schemas.microsoft.com/office/drawing/2014/main" id="{7019BBE0-25ED-4980-9E21-208749C352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8005" y="2860253"/>
            <a:ext cx="492013" cy="492013"/>
          </a:xfrm>
          <a:prstGeom prst="rect">
            <a:avLst/>
          </a:prstGeom>
        </p:spPr>
      </p:pic>
      <p:pic>
        <p:nvPicPr>
          <p:cNvPr id="40" name="Graphic 39" descr="Speakers">
            <a:extLst>
              <a:ext uri="{FF2B5EF4-FFF2-40B4-BE49-F238E27FC236}">
                <a16:creationId xmlns:a16="http://schemas.microsoft.com/office/drawing/2014/main" id="{13067FA6-8278-4BB8-A73E-8D9886101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7426" y="3758321"/>
            <a:ext cx="492013" cy="492013"/>
          </a:xfrm>
          <a:prstGeom prst="rect">
            <a:avLst/>
          </a:prstGeom>
        </p:spPr>
      </p:pic>
      <p:pic>
        <p:nvPicPr>
          <p:cNvPr id="41" name="Graphic 40" descr="Record">
            <a:extLst>
              <a:ext uri="{FF2B5EF4-FFF2-40B4-BE49-F238E27FC236}">
                <a16:creationId xmlns:a16="http://schemas.microsoft.com/office/drawing/2014/main" id="{05869296-FFD9-42E7-826D-09677FA3C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419" y="4710361"/>
            <a:ext cx="492013" cy="492013"/>
          </a:xfrm>
          <a:prstGeom prst="rect">
            <a:avLst/>
          </a:prstGeom>
        </p:spPr>
      </p:pic>
      <p:pic>
        <p:nvPicPr>
          <p:cNvPr id="42" name="Graphic 41" descr="Headphones">
            <a:extLst>
              <a:ext uri="{FF2B5EF4-FFF2-40B4-BE49-F238E27FC236}">
                <a16:creationId xmlns:a16="http://schemas.microsoft.com/office/drawing/2014/main" id="{A3A20D24-F894-4322-AEFF-8E2B877542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17277" y="2847900"/>
            <a:ext cx="492013" cy="492013"/>
          </a:xfrm>
          <a:prstGeom prst="rect">
            <a:avLst/>
          </a:prstGeom>
        </p:spPr>
      </p:pic>
      <p:pic>
        <p:nvPicPr>
          <p:cNvPr id="43" name="Graphic 42" descr="Bluetooth">
            <a:extLst>
              <a:ext uri="{FF2B5EF4-FFF2-40B4-BE49-F238E27FC236}">
                <a16:creationId xmlns:a16="http://schemas.microsoft.com/office/drawing/2014/main" id="{B839E70B-4D47-4D29-9F76-3B3CC0434C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1654" y="4710361"/>
            <a:ext cx="492013" cy="492013"/>
          </a:xfrm>
          <a:prstGeom prst="rect">
            <a:avLst/>
          </a:prstGeom>
        </p:spPr>
      </p:pic>
      <p:pic>
        <p:nvPicPr>
          <p:cNvPr id="44" name="Graphic 43" descr="Record">
            <a:extLst>
              <a:ext uri="{FF2B5EF4-FFF2-40B4-BE49-F238E27FC236}">
                <a16:creationId xmlns:a16="http://schemas.microsoft.com/office/drawing/2014/main" id="{DE27E9FF-1ECD-4010-B3F5-129776B50B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58869" y="2853147"/>
            <a:ext cx="492013" cy="492013"/>
          </a:xfrm>
          <a:prstGeom prst="rect">
            <a:avLst/>
          </a:prstGeom>
        </p:spPr>
      </p:pic>
    </p:spTree>
    <p:extLst>
      <p:ext uri="{BB962C8B-B14F-4D97-AF65-F5344CB8AC3E}">
        <p14:creationId xmlns:p14="http://schemas.microsoft.com/office/powerpoint/2010/main" val="3715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F03C5-4D5C-4FEB-A0F4-2412E8CF76F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2D3F8A5-8EF8-49C4-96BE-A2327DE636A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E176686-A3E7-492A-A5E0-84889C03589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70798FE7-074D-4D31-B691-91EA40F796F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380BD94-638D-4704-80F1-5AB2344662AB}"/>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DB2E42D3-2572-4638-82C6-65D1DA5522B4}"/>
              </a:ext>
            </a:extLst>
          </p:cNvPr>
          <p:cNvGrpSpPr/>
          <p:nvPr/>
        </p:nvGrpSpPr>
        <p:grpSpPr>
          <a:xfrm>
            <a:off x="1365517" y="1705694"/>
            <a:ext cx="8765517" cy="4347109"/>
            <a:chOff x="1455972" y="2610422"/>
            <a:chExt cx="20874882" cy="10352541"/>
          </a:xfrm>
        </p:grpSpPr>
        <p:cxnSp>
          <p:nvCxnSpPr>
            <p:cNvPr id="8" name="Straight Connector 7">
              <a:extLst>
                <a:ext uri="{FF2B5EF4-FFF2-40B4-BE49-F238E27FC236}">
                  <a16:creationId xmlns:a16="http://schemas.microsoft.com/office/drawing/2014/main" id="{C400A3F8-9091-48D8-B986-57D345876D53}"/>
                </a:ext>
              </a:extLst>
            </p:cNvPr>
            <p:cNvCxnSpPr/>
            <p:nvPr/>
          </p:nvCxnSpPr>
          <p:spPr>
            <a:xfrm>
              <a:off x="7045183" y="3472328"/>
              <a:ext cx="0" cy="9490635"/>
            </a:xfrm>
            <a:prstGeom prst="line">
              <a:avLst/>
            </a:prstGeom>
            <a:ln w="38100">
              <a:solidFill>
                <a:schemeClr val="tx1"/>
              </a:solidFill>
              <a:prstDash val="dash"/>
              <a:head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F45CC5-17A2-4792-95B0-D709AA5CFF21}"/>
                </a:ext>
              </a:extLst>
            </p:cNvPr>
            <p:cNvCxnSpPr/>
            <p:nvPr/>
          </p:nvCxnSpPr>
          <p:spPr>
            <a:xfrm>
              <a:off x="2198863" y="3472328"/>
              <a:ext cx="0" cy="9490635"/>
            </a:xfrm>
            <a:prstGeom prst="line">
              <a:avLst/>
            </a:prstGeom>
            <a:ln w="38100">
              <a:solidFill>
                <a:schemeClr val="tx1"/>
              </a:solidFill>
              <a:prstDash val="dash"/>
              <a:head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9E2DC9-127E-44C4-82A7-B9341FA8CEA4}"/>
                </a:ext>
              </a:extLst>
            </p:cNvPr>
            <p:cNvCxnSpPr/>
            <p:nvPr/>
          </p:nvCxnSpPr>
          <p:spPr>
            <a:xfrm>
              <a:off x="11891503" y="3472328"/>
              <a:ext cx="0" cy="9490635"/>
            </a:xfrm>
            <a:prstGeom prst="line">
              <a:avLst/>
            </a:prstGeom>
            <a:ln w="38100">
              <a:solidFill>
                <a:schemeClr val="tx1"/>
              </a:solidFill>
              <a:prstDash val="dash"/>
              <a:head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79E97B-3599-4A65-9DF5-3AE6FE14419E}"/>
                </a:ext>
              </a:extLst>
            </p:cNvPr>
            <p:cNvCxnSpPr/>
            <p:nvPr/>
          </p:nvCxnSpPr>
          <p:spPr>
            <a:xfrm>
              <a:off x="16737823" y="3472328"/>
              <a:ext cx="0" cy="9490635"/>
            </a:xfrm>
            <a:prstGeom prst="line">
              <a:avLst/>
            </a:prstGeom>
            <a:ln w="38100">
              <a:solidFill>
                <a:schemeClr val="tx1"/>
              </a:solidFill>
              <a:prstDash val="dash"/>
              <a:head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7AB294-F61B-4BD9-9840-578CD0834582}"/>
                </a:ext>
              </a:extLst>
            </p:cNvPr>
            <p:cNvCxnSpPr/>
            <p:nvPr/>
          </p:nvCxnSpPr>
          <p:spPr>
            <a:xfrm>
              <a:off x="21584143" y="3472328"/>
              <a:ext cx="0" cy="9490635"/>
            </a:xfrm>
            <a:prstGeom prst="line">
              <a:avLst/>
            </a:prstGeom>
            <a:ln w="38100">
              <a:solidFill>
                <a:schemeClr val="tx1"/>
              </a:solidFill>
              <a:prstDash val="dash"/>
              <a:headEnd type="oval"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05AD01-19C4-46DC-AB15-4B9E47D76D98}"/>
                </a:ext>
              </a:extLst>
            </p:cNvPr>
            <p:cNvSpPr txBox="1"/>
            <p:nvPr/>
          </p:nvSpPr>
          <p:spPr>
            <a:xfrm>
              <a:off x="1455972" y="2610422"/>
              <a:ext cx="1485780" cy="806259"/>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2020</a:t>
              </a:r>
            </a:p>
          </p:txBody>
        </p:sp>
        <p:sp>
          <p:nvSpPr>
            <p:cNvPr id="14" name="TextBox 13">
              <a:extLst>
                <a:ext uri="{FF2B5EF4-FFF2-40B4-BE49-F238E27FC236}">
                  <a16:creationId xmlns:a16="http://schemas.microsoft.com/office/drawing/2014/main" id="{249704BE-E201-4876-A5A1-9A78D7D7E27D}"/>
                </a:ext>
              </a:extLst>
            </p:cNvPr>
            <p:cNvSpPr txBox="1"/>
            <p:nvPr/>
          </p:nvSpPr>
          <p:spPr>
            <a:xfrm>
              <a:off x="6355741" y="2610422"/>
              <a:ext cx="1378887" cy="806259"/>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2021</a:t>
              </a:r>
            </a:p>
          </p:txBody>
        </p:sp>
        <p:sp>
          <p:nvSpPr>
            <p:cNvPr id="15" name="TextBox 14">
              <a:extLst>
                <a:ext uri="{FF2B5EF4-FFF2-40B4-BE49-F238E27FC236}">
                  <a16:creationId xmlns:a16="http://schemas.microsoft.com/office/drawing/2014/main" id="{773276B5-167A-4C2E-9C1F-6EA16F3FAC39}"/>
                </a:ext>
              </a:extLst>
            </p:cNvPr>
            <p:cNvSpPr txBox="1"/>
            <p:nvPr/>
          </p:nvSpPr>
          <p:spPr>
            <a:xfrm>
              <a:off x="11158159" y="2610422"/>
              <a:ext cx="1466690" cy="806259"/>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2022</a:t>
              </a:r>
            </a:p>
          </p:txBody>
        </p:sp>
        <p:sp>
          <p:nvSpPr>
            <p:cNvPr id="16" name="TextBox 15">
              <a:extLst>
                <a:ext uri="{FF2B5EF4-FFF2-40B4-BE49-F238E27FC236}">
                  <a16:creationId xmlns:a16="http://schemas.microsoft.com/office/drawing/2014/main" id="{64E53298-5BC9-4E68-817A-23DAB4405BE4}"/>
                </a:ext>
              </a:extLst>
            </p:cNvPr>
            <p:cNvSpPr txBox="1"/>
            <p:nvPr/>
          </p:nvSpPr>
          <p:spPr>
            <a:xfrm>
              <a:off x="16000665" y="2610422"/>
              <a:ext cx="1474325" cy="806259"/>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2023</a:t>
              </a:r>
            </a:p>
          </p:txBody>
        </p:sp>
        <p:sp>
          <p:nvSpPr>
            <p:cNvPr id="17" name="TextBox 16">
              <a:extLst>
                <a:ext uri="{FF2B5EF4-FFF2-40B4-BE49-F238E27FC236}">
                  <a16:creationId xmlns:a16="http://schemas.microsoft.com/office/drawing/2014/main" id="{6B41F0AA-FA35-436E-91C9-63D941C6DA6E}"/>
                </a:ext>
              </a:extLst>
            </p:cNvPr>
            <p:cNvSpPr txBox="1"/>
            <p:nvPr/>
          </p:nvSpPr>
          <p:spPr>
            <a:xfrm>
              <a:off x="20837439" y="2610422"/>
              <a:ext cx="1493415" cy="806259"/>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2024</a:t>
              </a:r>
            </a:p>
          </p:txBody>
        </p:sp>
      </p:grpSp>
      <p:sp>
        <p:nvSpPr>
          <p:cNvPr id="18" name="Pentagon 5">
            <a:extLst>
              <a:ext uri="{FF2B5EF4-FFF2-40B4-BE49-F238E27FC236}">
                <a16:creationId xmlns:a16="http://schemas.microsoft.com/office/drawing/2014/main" id="{C4E0EBB9-BDDC-4AB8-99B4-B122DBD40991}"/>
              </a:ext>
            </a:extLst>
          </p:cNvPr>
          <p:cNvSpPr/>
          <p:nvPr/>
        </p:nvSpPr>
        <p:spPr>
          <a:xfrm>
            <a:off x="1677462" y="2616743"/>
            <a:ext cx="8639175" cy="99190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Pentagon 35">
            <a:extLst>
              <a:ext uri="{FF2B5EF4-FFF2-40B4-BE49-F238E27FC236}">
                <a16:creationId xmlns:a16="http://schemas.microsoft.com/office/drawing/2014/main" id="{3589A807-7818-40AD-9ECF-091FBE6640D8}"/>
              </a:ext>
            </a:extLst>
          </p:cNvPr>
          <p:cNvSpPr/>
          <p:nvPr/>
        </p:nvSpPr>
        <p:spPr>
          <a:xfrm>
            <a:off x="1677461" y="2616743"/>
            <a:ext cx="6020017" cy="9919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Pentagon 34">
            <a:extLst>
              <a:ext uri="{FF2B5EF4-FFF2-40B4-BE49-F238E27FC236}">
                <a16:creationId xmlns:a16="http://schemas.microsoft.com/office/drawing/2014/main" id="{42BE217C-21A4-447C-B551-6AC9E00021D8}"/>
              </a:ext>
            </a:extLst>
          </p:cNvPr>
          <p:cNvSpPr/>
          <p:nvPr/>
        </p:nvSpPr>
        <p:spPr>
          <a:xfrm>
            <a:off x="1677461" y="2616743"/>
            <a:ext cx="2852321" cy="99190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Subtitle 2">
            <a:extLst>
              <a:ext uri="{FF2B5EF4-FFF2-40B4-BE49-F238E27FC236}">
                <a16:creationId xmlns:a16="http://schemas.microsoft.com/office/drawing/2014/main" id="{DBC3E263-BD65-4F35-9A3E-BD84633762D1}"/>
              </a:ext>
            </a:extLst>
          </p:cNvPr>
          <p:cNvSpPr txBox="1">
            <a:spLocks/>
          </p:cNvSpPr>
          <p:nvPr/>
        </p:nvSpPr>
        <p:spPr>
          <a:xfrm>
            <a:off x="1926918" y="2924032"/>
            <a:ext cx="2137689"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7B48D587-A190-4F0A-8883-9581F2331600}"/>
              </a:ext>
            </a:extLst>
          </p:cNvPr>
          <p:cNvSpPr txBox="1">
            <a:spLocks/>
          </p:cNvSpPr>
          <p:nvPr/>
        </p:nvSpPr>
        <p:spPr>
          <a:xfrm>
            <a:off x="4874112" y="2924032"/>
            <a:ext cx="2137689"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3" name="Pentagon 56">
            <a:extLst>
              <a:ext uri="{FF2B5EF4-FFF2-40B4-BE49-F238E27FC236}">
                <a16:creationId xmlns:a16="http://schemas.microsoft.com/office/drawing/2014/main" id="{47CFEF37-DF58-4A5E-B5CA-22626823E349}"/>
              </a:ext>
            </a:extLst>
          </p:cNvPr>
          <p:cNvSpPr/>
          <p:nvPr/>
        </p:nvSpPr>
        <p:spPr>
          <a:xfrm>
            <a:off x="1677462" y="4877860"/>
            <a:ext cx="8639175" cy="99190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Pentagon 57">
            <a:extLst>
              <a:ext uri="{FF2B5EF4-FFF2-40B4-BE49-F238E27FC236}">
                <a16:creationId xmlns:a16="http://schemas.microsoft.com/office/drawing/2014/main" id="{34B0E2E9-C24E-4E3F-8E4A-63B541345F3B}"/>
              </a:ext>
            </a:extLst>
          </p:cNvPr>
          <p:cNvSpPr/>
          <p:nvPr/>
        </p:nvSpPr>
        <p:spPr>
          <a:xfrm>
            <a:off x="1677461" y="4877860"/>
            <a:ext cx="6020017" cy="9919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Subtitle 2">
            <a:extLst>
              <a:ext uri="{FF2B5EF4-FFF2-40B4-BE49-F238E27FC236}">
                <a16:creationId xmlns:a16="http://schemas.microsoft.com/office/drawing/2014/main" id="{F8287E4E-32D8-4DAC-8F21-FB1659A1227A}"/>
              </a:ext>
            </a:extLst>
          </p:cNvPr>
          <p:cNvSpPr txBox="1">
            <a:spLocks/>
          </p:cNvSpPr>
          <p:nvPr/>
        </p:nvSpPr>
        <p:spPr>
          <a:xfrm>
            <a:off x="1926917" y="5100511"/>
            <a:ext cx="4544006" cy="546602"/>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Re values l</a:t>
            </a:r>
            <a:r>
              <a:rPr lang="pt-BR" sz="1100" dirty="0">
                <a:solidFill>
                  <a:schemeClr val="bg1"/>
                </a:solidFill>
                <a:latin typeface="+mn-lt"/>
                <a:ea typeface="Lato Light" panose="020F0502020204030203" pitchFamily="34" charset="0"/>
                <a:cs typeface="Mukta ExtraLight" panose="020B0000000000000000" pitchFamily="34" charset="77"/>
              </a:rPr>
              <a:t>orem ipsum dolor sit amet, cum modo comprehensam in.</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6" name="Pentagon 64">
            <a:extLst>
              <a:ext uri="{FF2B5EF4-FFF2-40B4-BE49-F238E27FC236}">
                <a16:creationId xmlns:a16="http://schemas.microsoft.com/office/drawing/2014/main" id="{6DEBED4E-A108-413F-B4E4-950EF2AF92EE}"/>
              </a:ext>
            </a:extLst>
          </p:cNvPr>
          <p:cNvSpPr/>
          <p:nvPr/>
        </p:nvSpPr>
        <p:spPr>
          <a:xfrm>
            <a:off x="1677462" y="3747301"/>
            <a:ext cx="8639175" cy="99190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Pentagon 65">
            <a:extLst>
              <a:ext uri="{FF2B5EF4-FFF2-40B4-BE49-F238E27FC236}">
                <a16:creationId xmlns:a16="http://schemas.microsoft.com/office/drawing/2014/main" id="{F48DC6A3-0F64-4ED7-A8B5-250807F8C55E}"/>
              </a:ext>
            </a:extLst>
          </p:cNvPr>
          <p:cNvSpPr/>
          <p:nvPr/>
        </p:nvSpPr>
        <p:spPr>
          <a:xfrm>
            <a:off x="1677461" y="3747301"/>
            <a:ext cx="6819941" cy="9919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Pentagon 66">
            <a:extLst>
              <a:ext uri="{FF2B5EF4-FFF2-40B4-BE49-F238E27FC236}">
                <a16:creationId xmlns:a16="http://schemas.microsoft.com/office/drawing/2014/main" id="{74AB2A19-923B-4C61-8C84-84D7BD43A744}"/>
              </a:ext>
            </a:extLst>
          </p:cNvPr>
          <p:cNvSpPr/>
          <p:nvPr/>
        </p:nvSpPr>
        <p:spPr>
          <a:xfrm>
            <a:off x="1677461" y="3747301"/>
            <a:ext cx="2852321" cy="99190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Subtitle 2">
            <a:extLst>
              <a:ext uri="{FF2B5EF4-FFF2-40B4-BE49-F238E27FC236}">
                <a16:creationId xmlns:a16="http://schemas.microsoft.com/office/drawing/2014/main" id="{6ACDCD83-61A2-4318-B630-7C3806449A10}"/>
              </a:ext>
            </a:extLst>
          </p:cNvPr>
          <p:cNvSpPr txBox="1">
            <a:spLocks/>
          </p:cNvSpPr>
          <p:nvPr/>
        </p:nvSpPr>
        <p:spPr>
          <a:xfrm>
            <a:off x="1926918" y="4054591"/>
            <a:ext cx="2137689"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D69BA0A0-47F1-423E-AB80-594472FC4164}"/>
              </a:ext>
            </a:extLst>
          </p:cNvPr>
          <p:cNvSpPr txBox="1">
            <a:spLocks/>
          </p:cNvSpPr>
          <p:nvPr/>
        </p:nvSpPr>
        <p:spPr>
          <a:xfrm>
            <a:off x="5252295" y="4054591"/>
            <a:ext cx="2137689"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5188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2BC0B-F938-47C8-B42D-611583C1203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02C6C-CEE2-4F1A-8E8C-B332790B49D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B1C148A-9118-42F5-901A-874559D7AED4}"/>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BD8DCCC3-F09A-4D5E-BBED-533F7C7CBCA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409C4B-C908-4615-8D29-F2D2B7B5BE41}"/>
              </a:ext>
            </a:extLst>
          </p:cNvPr>
          <p:cNvSpPr>
            <a:spLocks noGrp="1"/>
          </p:cNvSpPr>
          <p:nvPr>
            <p:ph type="body" sz="quarter" idx="13"/>
          </p:nvPr>
        </p:nvSpPr>
        <p:spPr/>
        <p:txBody>
          <a:bodyPr/>
          <a:lstStyle/>
          <a:p>
            <a:endParaRPr lang="en-ZA"/>
          </a:p>
        </p:txBody>
      </p:sp>
      <p:sp>
        <p:nvSpPr>
          <p:cNvPr id="7" name="Right Arrow 1">
            <a:extLst>
              <a:ext uri="{FF2B5EF4-FFF2-40B4-BE49-F238E27FC236}">
                <a16:creationId xmlns:a16="http://schemas.microsoft.com/office/drawing/2014/main" id="{EF235C4F-B321-4E22-AE7A-6C73DCE7DAA7}"/>
              </a:ext>
            </a:extLst>
          </p:cNvPr>
          <p:cNvSpPr/>
          <p:nvPr/>
        </p:nvSpPr>
        <p:spPr>
          <a:xfrm>
            <a:off x="640932" y="1944755"/>
            <a:ext cx="10236356" cy="38237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ectangle 7">
            <a:extLst>
              <a:ext uri="{FF2B5EF4-FFF2-40B4-BE49-F238E27FC236}">
                <a16:creationId xmlns:a16="http://schemas.microsoft.com/office/drawing/2014/main" id="{305E5A93-60DE-449A-908C-58F405551C7A}"/>
              </a:ext>
            </a:extLst>
          </p:cNvPr>
          <p:cNvSpPr/>
          <p:nvPr/>
        </p:nvSpPr>
        <p:spPr>
          <a:xfrm>
            <a:off x="1279538" y="3044650"/>
            <a:ext cx="1420664" cy="3219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ectangle 8">
            <a:extLst>
              <a:ext uri="{FF2B5EF4-FFF2-40B4-BE49-F238E27FC236}">
                <a16:creationId xmlns:a16="http://schemas.microsoft.com/office/drawing/2014/main" id="{273294C7-6010-4C72-879E-F2595A10AF3E}"/>
              </a:ext>
            </a:extLst>
          </p:cNvPr>
          <p:cNvSpPr/>
          <p:nvPr/>
        </p:nvSpPr>
        <p:spPr>
          <a:xfrm>
            <a:off x="4294930" y="3044650"/>
            <a:ext cx="1420664" cy="3219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ectangle 9">
            <a:extLst>
              <a:ext uri="{FF2B5EF4-FFF2-40B4-BE49-F238E27FC236}">
                <a16:creationId xmlns:a16="http://schemas.microsoft.com/office/drawing/2014/main" id="{6EFD5011-8BFC-4C80-9D11-1695B67C7951}"/>
              </a:ext>
            </a:extLst>
          </p:cNvPr>
          <p:cNvSpPr/>
          <p:nvPr/>
        </p:nvSpPr>
        <p:spPr>
          <a:xfrm>
            <a:off x="2787234" y="3044650"/>
            <a:ext cx="1420664" cy="3219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Rectangle 10">
            <a:extLst>
              <a:ext uri="{FF2B5EF4-FFF2-40B4-BE49-F238E27FC236}">
                <a16:creationId xmlns:a16="http://schemas.microsoft.com/office/drawing/2014/main" id="{876ABF92-B9E0-4FEE-AC39-AD5D4C561F0D}"/>
              </a:ext>
            </a:extLst>
          </p:cNvPr>
          <p:cNvSpPr/>
          <p:nvPr/>
        </p:nvSpPr>
        <p:spPr>
          <a:xfrm>
            <a:off x="5802626" y="3044650"/>
            <a:ext cx="1420664" cy="3219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Rectangle 11">
            <a:extLst>
              <a:ext uri="{FF2B5EF4-FFF2-40B4-BE49-F238E27FC236}">
                <a16:creationId xmlns:a16="http://schemas.microsoft.com/office/drawing/2014/main" id="{029E4C60-EAC4-4C51-97E1-7087F9E56B57}"/>
              </a:ext>
            </a:extLst>
          </p:cNvPr>
          <p:cNvSpPr/>
          <p:nvPr/>
        </p:nvSpPr>
        <p:spPr>
          <a:xfrm>
            <a:off x="8818018" y="3044650"/>
            <a:ext cx="1420664" cy="3219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Rectangle 12">
            <a:extLst>
              <a:ext uri="{FF2B5EF4-FFF2-40B4-BE49-F238E27FC236}">
                <a16:creationId xmlns:a16="http://schemas.microsoft.com/office/drawing/2014/main" id="{F9CE71B5-C666-4124-8CF7-B6018B7E967C}"/>
              </a:ext>
            </a:extLst>
          </p:cNvPr>
          <p:cNvSpPr/>
          <p:nvPr/>
        </p:nvSpPr>
        <p:spPr>
          <a:xfrm>
            <a:off x="7310322" y="3044650"/>
            <a:ext cx="1420664" cy="32196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Rectangle 13">
            <a:extLst>
              <a:ext uri="{FF2B5EF4-FFF2-40B4-BE49-F238E27FC236}">
                <a16:creationId xmlns:a16="http://schemas.microsoft.com/office/drawing/2014/main" id="{7ACA1CCF-B9C0-442F-8288-BDB646141142}"/>
              </a:ext>
            </a:extLst>
          </p:cNvPr>
          <p:cNvSpPr/>
          <p:nvPr/>
        </p:nvSpPr>
        <p:spPr>
          <a:xfrm>
            <a:off x="1279538"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Rectangle 14">
            <a:extLst>
              <a:ext uri="{FF2B5EF4-FFF2-40B4-BE49-F238E27FC236}">
                <a16:creationId xmlns:a16="http://schemas.microsoft.com/office/drawing/2014/main" id="{0BBFCC9F-F827-4111-9973-73F879B50C90}"/>
              </a:ext>
            </a:extLst>
          </p:cNvPr>
          <p:cNvSpPr/>
          <p:nvPr/>
        </p:nvSpPr>
        <p:spPr>
          <a:xfrm>
            <a:off x="4294930"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Rectangle 15">
            <a:extLst>
              <a:ext uri="{FF2B5EF4-FFF2-40B4-BE49-F238E27FC236}">
                <a16:creationId xmlns:a16="http://schemas.microsoft.com/office/drawing/2014/main" id="{8E45B983-E2DA-40F2-84E0-7ED1DF7B8074}"/>
              </a:ext>
            </a:extLst>
          </p:cNvPr>
          <p:cNvSpPr/>
          <p:nvPr/>
        </p:nvSpPr>
        <p:spPr>
          <a:xfrm>
            <a:off x="2787234"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7" name="Rectangle 16">
            <a:extLst>
              <a:ext uri="{FF2B5EF4-FFF2-40B4-BE49-F238E27FC236}">
                <a16:creationId xmlns:a16="http://schemas.microsoft.com/office/drawing/2014/main" id="{77AA8FEA-3FDA-49A9-AADB-54811289FDA0}"/>
              </a:ext>
            </a:extLst>
          </p:cNvPr>
          <p:cNvSpPr/>
          <p:nvPr/>
        </p:nvSpPr>
        <p:spPr>
          <a:xfrm>
            <a:off x="5802626"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8" name="Rectangle 17">
            <a:extLst>
              <a:ext uri="{FF2B5EF4-FFF2-40B4-BE49-F238E27FC236}">
                <a16:creationId xmlns:a16="http://schemas.microsoft.com/office/drawing/2014/main" id="{367609BB-7253-42F3-A800-D0921A973FD6}"/>
              </a:ext>
            </a:extLst>
          </p:cNvPr>
          <p:cNvSpPr/>
          <p:nvPr/>
        </p:nvSpPr>
        <p:spPr>
          <a:xfrm>
            <a:off x="8818018"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9" name="Rectangle 18">
            <a:extLst>
              <a:ext uri="{FF2B5EF4-FFF2-40B4-BE49-F238E27FC236}">
                <a16:creationId xmlns:a16="http://schemas.microsoft.com/office/drawing/2014/main" id="{910FBEC0-A1E3-4D0A-A383-3EC719D40038}"/>
              </a:ext>
            </a:extLst>
          </p:cNvPr>
          <p:cNvSpPr/>
          <p:nvPr/>
        </p:nvSpPr>
        <p:spPr>
          <a:xfrm>
            <a:off x="7310322" y="2327134"/>
            <a:ext cx="1420664" cy="633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nvGrpSpPr>
          <p:cNvPr id="20" name="Group 19">
            <a:extLst>
              <a:ext uri="{FF2B5EF4-FFF2-40B4-BE49-F238E27FC236}">
                <a16:creationId xmlns:a16="http://schemas.microsoft.com/office/drawing/2014/main" id="{3AD098C7-D1E0-4822-A20C-9D231B03A5B8}"/>
              </a:ext>
            </a:extLst>
          </p:cNvPr>
          <p:cNvGrpSpPr/>
          <p:nvPr/>
        </p:nvGrpSpPr>
        <p:grpSpPr>
          <a:xfrm>
            <a:off x="1562978" y="1709052"/>
            <a:ext cx="853785" cy="853785"/>
            <a:chOff x="2195831" y="2105679"/>
            <a:chExt cx="2033270" cy="2033270"/>
          </a:xfrm>
        </p:grpSpPr>
        <p:sp useBgFill="1">
          <p:nvSpPr>
            <p:cNvPr id="21" name="Oval 20">
              <a:extLst>
                <a:ext uri="{FF2B5EF4-FFF2-40B4-BE49-F238E27FC236}">
                  <a16:creationId xmlns:a16="http://schemas.microsoft.com/office/drawing/2014/main" id="{E4789B65-2A7D-45CE-842A-709DFD3082D3}"/>
                </a:ext>
              </a:extLst>
            </p:cNvPr>
            <p:cNvSpPr/>
            <p:nvPr/>
          </p:nvSpPr>
          <p:spPr>
            <a:xfrm>
              <a:off x="2195831" y="2105679"/>
              <a:ext cx="2033270" cy="2033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2" name="Oval 21">
              <a:extLst>
                <a:ext uri="{FF2B5EF4-FFF2-40B4-BE49-F238E27FC236}">
                  <a16:creationId xmlns:a16="http://schemas.microsoft.com/office/drawing/2014/main" id="{C7071D07-1A38-4CDA-BE7F-79E8BFDB1230}"/>
                </a:ext>
              </a:extLst>
            </p:cNvPr>
            <p:cNvSpPr/>
            <p:nvPr/>
          </p:nvSpPr>
          <p:spPr>
            <a:xfrm>
              <a:off x="2341693" y="2251541"/>
              <a:ext cx="1741546" cy="1741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3" name="Group 22">
            <a:extLst>
              <a:ext uri="{FF2B5EF4-FFF2-40B4-BE49-F238E27FC236}">
                <a16:creationId xmlns:a16="http://schemas.microsoft.com/office/drawing/2014/main" id="{2B642123-6955-4B79-93F8-0C35B25B7A8F}"/>
              </a:ext>
            </a:extLst>
          </p:cNvPr>
          <p:cNvGrpSpPr/>
          <p:nvPr/>
        </p:nvGrpSpPr>
        <p:grpSpPr>
          <a:xfrm>
            <a:off x="3070674" y="1709052"/>
            <a:ext cx="853785" cy="853785"/>
            <a:chOff x="2195831" y="2105679"/>
            <a:chExt cx="2033270" cy="2033270"/>
          </a:xfrm>
        </p:grpSpPr>
        <p:sp useBgFill="1">
          <p:nvSpPr>
            <p:cNvPr id="24" name="Oval 23">
              <a:extLst>
                <a:ext uri="{FF2B5EF4-FFF2-40B4-BE49-F238E27FC236}">
                  <a16:creationId xmlns:a16="http://schemas.microsoft.com/office/drawing/2014/main" id="{B6DE869A-509C-4C1D-963B-BA2F46E19195}"/>
                </a:ext>
              </a:extLst>
            </p:cNvPr>
            <p:cNvSpPr/>
            <p:nvPr/>
          </p:nvSpPr>
          <p:spPr>
            <a:xfrm>
              <a:off x="2195831" y="2105679"/>
              <a:ext cx="2033270" cy="2033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5" name="Oval 24">
              <a:extLst>
                <a:ext uri="{FF2B5EF4-FFF2-40B4-BE49-F238E27FC236}">
                  <a16:creationId xmlns:a16="http://schemas.microsoft.com/office/drawing/2014/main" id="{9E25EE32-40BA-4AEC-8F51-535A7653FFC8}"/>
                </a:ext>
              </a:extLst>
            </p:cNvPr>
            <p:cNvSpPr/>
            <p:nvPr/>
          </p:nvSpPr>
          <p:spPr>
            <a:xfrm>
              <a:off x="2341693" y="2251541"/>
              <a:ext cx="1741546" cy="17415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6" name="Group 25">
            <a:extLst>
              <a:ext uri="{FF2B5EF4-FFF2-40B4-BE49-F238E27FC236}">
                <a16:creationId xmlns:a16="http://schemas.microsoft.com/office/drawing/2014/main" id="{FAA5E977-76C2-4D44-93B4-344B6E894A2A}"/>
              </a:ext>
            </a:extLst>
          </p:cNvPr>
          <p:cNvGrpSpPr/>
          <p:nvPr/>
        </p:nvGrpSpPr>
        <p:grpSpPr>
          <a:xfrm>
            <a:off x="4578370" y="1709052"/>
            <a:ext cx="853785" cy="853785"/>
            <a:chOff x="2195831" y="2105679"/>
            <a:chExt cx="2033270" cy="2033270"/>
          </a:xfrm>
        </p:grpSpPr>
        <p:sp useBgFill="1">
          <p:nvSpPr>
            <p:cNvPr id="27" name="Oval 26">
              <a:extLst>
                <a:ext uri="{FF2B5EF4-FFF2-40B4-BE49-F238E27FC236}">
                  <a16:creationId xmlns:a16="http://schemas.microsoft.com/office/drawing/2014/main" id="{54516B9C-3905-4A39-A894-27CB755C10FE}"/>
                </a:ext>
              </a:extLst>
            </p:cNvPr>
            <p:cNvSpPr/>
            <p:nvPr/>
          </p:nvSpPr>
          <p:spPr>
            <a:xfrm>
              <a:off x="2195831" y="2105679"/>
              <a:ext cx="2033270" cy="2033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8" name="Oval 27">
              <a:extLst>
                <a:ext uri="{FF2B5EF4-FFF2-40B4-BE49-F238E27FC236}">
                  <a16:creationId xmlns:a16="http://schemas.microsoft.com/office/drawing/2014/main" id="{34622A1E-5F36-49DB-8A91-EF1F980D28E5}"/>
                </a:ext>
              </a:extLst>
            </p:cNvPr>
            <p:cNvSpPr/>
            <p:nvPr/>
          </p:nvSpPr>
          <p:spPr>
            <a:xfrm>
              <a:off x="2341693" y="2251541"/>
              <a:ext cx="1741546" cy="1741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9" name="Group 28">
            <a:extLst>
              <a:ext uri="{FF2B5EF4-FFF2-40B4-BE49-F238E27FC236}">
                <a16:creationId xmlns:a16="http://schemas.microsoft.com/office/drawing/2014/main" id="{E46D2E07-7DA1-4D80-8D25-1AA03AF7AFF7}"/>
              </a:ext>
            </a:extLst>
          </p:cNvPr>
          <p:cNvGrpSpPr/>
          <p:nvPr/>
        </p:nvGrpSpPr>
        <p:grpSpPr>
          <a:xfrm>
            <a:off x="6086066" y="1709052"/>
            <a:ext cx="853785" cy="853785"/>
            <a:chOff x="2195831" y="2105679"/>
            <a:chExt cx="2033270" cy="2033270"/>
          </a:xfrm>
        </p:grpSpPr>
        <p:sp useBgFill="1">
          <p:nvSpPr>
            <p:cNvPr id="30" name="Oval 29">
              <a:extLst>
                <a:ext uri="{FF2B5EF4-FFF2-40B4-BE49-F238E27FC236}">
                  <a16:creationId xmlns:a16="http://schemas.microsoft.com/office/drawing/2014/main" id="{4A7ECB05-1160-469A-A412-4B7AE407AFF0}"/>
                </a:ext>
              </a:extLst>
            </p:cNvPr>
            <p:cNvSpPr/>
            <p:nvPr/>
          </p:nvSpPr>
          <p:spPr>
            <a:xfrm>
              <a:off x="2195831" y="2105679"/>
              <a:ext cx="2033270" cy="2033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Oval 30">
              <a:extLst>
                <a:ext uri="{FF2B5EF4-FFF2-40B4-BE49-F238E27FC236}">
                  <a16:creationId xmlns:a16="http://schemas.microsoft.com/office/drawing/2014/main" id="{BE748DB4-0377-411A-A72D-9A1D0DFE20B6}"/>
                </a:ext>
              </a:extLst>
            </p:cNvPr>
            <p:cNvSpPr/>
            <p:nvPr/>
          </p:nvSpPr>
          <p:spPr>
            <a:xfrm>
              <a:off x="2341693" y="2251541"/>
              <a:ext cx="1741546" cy="17415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32" name="Group 31">
            <a:extLst>
              <a:ext uri="{FF2B5EF4-FFF2-40B4-BE49-F238E27FC236}">
                <a16:creationId xmlns:a16="http://schemas.microsoft.com/office/drawing/2014/main" id="{2845EB7D-729A-468C-A159-C1C0030FE743}"/>
              </a:ext>
            </a:extLst>
          </p:cNvPr>
          <p:cNvGrpSpPr/>
          <p:nvPr/>
        </p:nvGrpSpPr>
        <p:grpSpPr>
          <a:xfrm>
            <a:off x="7593762" y="1709052"/>
            <a:ext cx="853785" cy="853785"/>
            <a:chOff x="2195831" y="2105679"/>
            <a:chExt cx="2033270" cy="2033270"/>
          </a:xfrm>
          <a:solidFill>
            <a:schemeClr val="tx2"/>
          </a:solidFill>
        </p:grpSpPr>
        <p:sp useBgFill="1">
          <p:nvSpPr>
            <p:cNvPr id="33" name="Oval 32">
              <a:extLst>
                <a:ext uri="{FF2B5EF4-FFF2-40B4-BE49-F238E27FC236}">
                  <a16:creationId xmlns:a16="http://schemas.microsoft.com/office/drawing/2014/main" id="{BC191674-3757-49C3-9C86-444B666D5494}"/>
                </a:ext>
              </a:extLst>
            </p:cNvPr>
            <p:cNvSpPr/>
            <p:nvPr/>
          </p:nvSpPr>
          <p:spPr>
            <a:xfrm>
              <a:off x="2195831" y="2105679"/>
              <a:ext cx="2033270" cy="20332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4" name="Oval 33">
              <a:extLst>
                <a:ext uri="{FF2B5EF4-FFF2-40B4-BE49-F238E27FC236}">
                  <a16:creationId xmlns:a16="http://schemas.microsoft.com/office/drawing/2014/main" id="{990C6CA2-E972-4DCC-A963-FB65735E30B5}"/>
                </a:ext>
              </a:extLst>
            </p:cNvPr>
            <p:cNvSpPr/>
            <p:nvPr/>
          </p:nvSpPr>
          <p:spPr>
            <a:xfrm>
              <a:off x="2341693" y="2251541"/>
              <a:ext cx="1741546" cy="1741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35" name="Group 34">
            <a:extLst>
              <a:ext uri="{FF2B5EF4-FFF2-40B4-BE49-F238E27FC236}">
                <a16:creationId xmlns:a16="http://schemas.microsoft.com/office/drawing/2014/main" id="{16E5EB30-A899-4FEB-9B19-401139AC448F}"/>
              </a:ext>
            </a:extLst>
          </p:cNvPr>
          <p:cNvGrpSpPr/>
          <p:nvPr/>
        </p:nvGrpSpPr>
        <p:grpSpPr>
          <a:xfrm>
            <a:off x="9101458" y="1709052"/>
            <a:ext cx="853785" cy="853785"/>
            <a:chOff x="2195831" y="2105679"/>
            <a:chExt cx="2033270" cy="2033270"/>
          </a:xfrm>
        </p:grpSpPr>
        <p:sp useBgFill="1">
          <p:nvSpPr>
            <p:cNvPr id="36" name="Oval 35">
              <a:extLst>
                <a:ext uri="{FF2B5EF4-FFF2-40B4-BE49-F238E27FC236}">
                  <a16:creationId xmlns:a16="http://schemas.microsoft.com/office/drawing/2014/main" id="{35D9F47F-DA6D-4583-99E3-E3BBD89DFA74}"/>
                </a:ext>
              </a:extLst>
            </p:cNvPr>
            <p:cNvSpPr/>
            <p:nvPr/>
          </p:nvSpPr>
          <p:spPr>
            <a:xfrm>
              <a:off x="2195831" y="2105679"/>
              <a:ext cx="2033270" cy="2033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Oval 36">
              <a:extLst>
                <a:ext uri="{FF2B5EF4-FFF2-40B4-BE49-F238E27FC236}">
                  <a16:creationId xmlns:a16="http://schemas.microsoft.com/office/drawing/2014/main" id="{24A71F58-A42E-4894-BD56-32DB44FEA913}"/>
                </a:ext>
              </a:extLst>
            </p:cNvPr>
            <p:cNvSpPr/>
            <p:nvPr/>
          </p:nvSpPr>
          <p:spPr>
            <a:xfrm>
              <a:off x="2341693" y="2251541"/>
              <a:ext cx="1741546" cy="1741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44" name="TextBox 43">
            <a:extLst>
              <a:ext uri="{FF2B5EF4-FFF2-40B4-BE49-F238E27FC236}">
                <a16:creationId xmlns:a16="http://schemas.microsoft.com/office/drawing/2014/main" id="{3E379B63-1A8F-4EB7-95AA-621A094DEB7E}"/>
              </a:ext>
            </a:extLst>
          </p:cNvPr>
          <p:cNvSpPr txBox="1"/>
          <p:nvPr/>
        </p:nvSpPr>
        <p:spPr>
          <a:xfrm>
            <a:off x="1522434"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45" name="TextBox 44">
            <a:extLst>
              <a:ext uri="{FF2B5EF4-FFF2-40B4-BE49-F238E27FC236}">
                <a16:creationId xmlns:a16="http://schemas.microsoft.com/office/drawing/2014/main" id="{46474519-9AFD-4504-8950-65199B156150}"/>
              </a:ext>
            </a:extLst>
          </p:cNvPr>
          <p:cNvSpPr txBox="1"/>
          <p:nvPr/>
        </p:nvSpPr>
        <p:spPr>
          <a:xfrm>
            <a:off x="3030130"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46" name="TextBox 45">
            <a:extLst>
              <a:ext uri="{FF2B5EF4-FFF2-40B4-BE49-F238E27FC236}">
                <a16:creationId xmlns:a16="http://schemas.microsoft.com/office/drawing/2014/main" id="{CA667B75-6346-4E39-8D07-2B9EB184D324}"/>
              </a:ext>
            </a:extLst>
          </p:cNvPr>
          <p:cNvSpPr txBox="1"/>
          <p:nvPr/>
        </p:nvSpPr>
        <p:spPr>
          <a:xfrm>
            <a:off x="4537826"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47" name="TextBox 46">
            <a:extLst>
              <a:ext uri="{FF2B5EF4-FFF2-40B4-BE49-F238E27FC236}">
                <a16:creationId xmlns:a16="http://schemas.microsoft.com/office/drawing/2014/main" id="{51FC78FA-19D6-4E01-AA07-D0831B47FFE8}"/>
              </a:ext>
            </a:extLst>
          </p:cNvPr>
          <p:cNvSpPr txBox="1"/>
          <p:nvPr/>
        </p:nvSpPr>
        <p:spPr>
          <a:xfrm>
            <a:off x="6045522"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48" name="TextBox 47">
            <a:extLst>
              <a:ext uri="{FF2B5EF4-FFF2-40B4-BE49-F238E27FC236}">
                <a16:creationId xmlns:a16="http://schemas.microsoft.com/office/drawing/2014/main" id="{E4B30B70-4427-4429-B33A-0A5C674EE536}"/>
              </a:ext>
            </a:extLst>
          </p:cNvPr>
          <p:cNvSpPr txBox="1"/>
          <p:nvPr/>
        </p:nvSpPr>
        <p:spPr>
          <a:xfrm>
            <a:off x="7553218"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49" name="TextBox 48">
            <a:extLst>
              <a:ext uri="{FF2B5EF4-FFF2-40B4-BE49-F238E27FC236}">
                <a16:creationId xmlns:a16="http://schemas.microsoft.com/office/drawing/2014/main" id="{0B6AC7BD-885F-497E-95DB-6E50BF9E5EC5}"/>
              </a:ext>
            </a:extLst>
          </p:cNvPr>
          <p:cNvSpPr txBox="1"/>
          <p:nvPr/>
        </p:nvSpPr>
        <p:spPr>
          <a:xfrm>
            <a:off x="9060914" y="2585340"/>
            <a:ext cx="93487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Milestone</a:t>
            </a:r>
          </a:p>
        </p:txBody>
      </p:sp>
      <p:sp>
        <p:nvSpPr>
          <p:cNvPr id="50" name="Subtitle 2">
            <a:extLst>
              <a:ext uri="{FF2B5EF4-FFF2-40B4-BE49-F238E27FC236}">
                <a16:creationId xmlns:a16="http://schemas.microsoft.com/office/drawing/2014/main" id="{2FEB89E5-F055-44EB-8A7A-9CBAB0E56BA8}"/>
              </a:ext>
            </a:extLst>
          </p:cNvPr>
          <p:cNvSpPr txBox="1">
            <a:spLocks/>
          </p:cNvSpPr>
          <p:nvPr/>
        </p:nvSpPr>
        <p:spPr>
          <a:xfrm>
            <a:off x="1339074"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1" name="Subtitle 2">
            <a:extLst>
              <a:ext uri="{FF2B5EF4-FFF2-40B4-BE49-F238E27FC236}">
                <a16:creationId xmlns:a16="http://schemas.microsoft.com/office/drawing/2014/main" id="{DD676765-4729-4359-BEC4-201E0ABBE9A9}"/>
              </a:ext>
            </a:extLst>
          </p:cNvPr>
          <p:cNvSpPr txBox="1">
            <a:spLocks/>
          </p:cNvSpPr>
          <p:nvPr/>
        </p:nvSpPr>
        <p:spPr>
          <a:xfrm>
            <a:off x="2846770"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2" name="Subtitle 2">
            <a:extLst>
              <a:ext uri="{FF2B5EF4-FFF2-40B4-BE49-F238E27FC236}">
                <a16:creationId xmlns:a16="http://schemas.microsoft.com/office/drawing/2014/main" id="{10274B14-5693-4A92-BA6C-82442E11506A}"/>
              </a:ext>
            </a:extLst>
          </p:cNvPr>
          <p:cNvSpPr txBox="1">
            <a:spLocks/>
          </p:cNvSpPr>
          <p:nvPr/>
        </p:nvSpPr>
        <p:spPr>
          <a:xfrm>
            <a:off x="4354466"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3" name="Subtitle 2">
            <a:extLst>
              <a:ext uri="{FF2B5EF4-FFF2-40B4-BE49-F238E27FC236}">
                <a16:creationId xmlns:a16="http://schemas.microsoft.com/office/drawing/2014/main" id="{FCCD0902-E52B-419A-8023-0C829C29F507}"/>
              </a:ext>
            </a:extLst>
          </p:cNvPr>
          <p:cNvSpPr txBox="1">
            <a:spLocks/>
          </p:cNvSpPr>
          <p:nvPr/>
        </p:nvSpPr>
        <p:spPr>
          <a:xfrm>
            <a:off x="5862162"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4" name="Subtitle 2">
            <a:extLst>
              <a:ext uri="{FF2B5EF4-FFF2-40B4-BE49-F238E27FC236}">
                <a16:creationId xmlns:a16="http://schemas.microsoft.com/office/drawing/2014/main" id="{7D369D56-5727-48A0-A47E-BAE88325852C}"/>
              </a:ext>
            </a:extLst>
          </p:cNvPr>
          <p:cNvSpPr txBox="1">
            <a:spLocks/>
          </p:cNvSpPr>
          <p:nvPr/>
        </p:nvSpPr>
        <p:spPr>
          <a:xfrm>
            <a:off x="7369858"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5" name="Subtitle 2">
            <a:extLst>
              <a:ext uri="{FF2B5EF4-FFF2-40B4-BE49-F238E27FC236}">
                <a16:creationId xmlns:a16="http://schemas.microsoft.com/office/drawing/2014/main" id="{6EDF79CD-4D98-4D85-A9C1-6C273495B723}"/>
              </a:ext>
            </a:extLst>
          </p:cNvPr>
          <p:cNvSpPr txBox="1">
            <a:spLocks/>
          </p:cNvSpPr>
          <p:nvPr/>
        </p:nvSpPr>
        <p:spPr>
          <a:xfrm>
            <a:off x="8877553" y="3196362"/>
            <a:ext cx="1301593" cy="19008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756"/>
              </a:spcAft>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Sed </a:t>
            </a:r>
            <a:r>
              <a:rPr lang="en-US" sz="1100" dirty="0" err="1">
                <a:solidFill>
                  <a:schemeClr val="bg1"/>
                </a:solidFill>
                <a:latin typeface="+mn-lt"/>
                <a:ea typeface="Lato Light" panose="020F0502020204030203" pitchFamily="34" charset="0"/>
                <a:cs typeface="Mukta ExtraLight" panose="020B0000000000000000" pitchFamily="34" charset="77"/>
              </a:rPr>
              <a:t>nibh</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theop</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hrastus</a:t>
            </a:r>
            <a:r>
              <a:rPr lang="en-US" sz="1100" dirty="0">
                <a:solidFill>
                  <a:schemeClr val="bg1"/>
                </a:solidFill>
                <a:latin typeface="+mn-lt"/>
                <a:ea typeface="Lato Light" panose="020F0502020204030203" pitchFamily="34" charset="0"/>
                <a:cs typeface="Mukta ExtraLight" panose="020B0000000000000000" pitchFamily="34" charset="77"/>
              </a:rPr>
              <a:t> in, ex </a:t>
            </a:r>
            <a:r>
              <a:rPr lang="en-US" sz="1100" dirty="0" err="1">
                <a:solidFill>
                  <a:schemeClr val="bg1"/>
                </a:solidFill>
                <a:latin typeface="+mn-lt"/>
                <a:ea typeface="Lato Light" panose="020F0502020204030203" pitchFamily="34" charset="0"/>
                <a:cs typeface="Mukta ExtraLight" panose="020B0000000000000000" pitchFamily="34" charset="77"/>
              </a:rPr>
              <a:t>dictas</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conceptam</a:t>
            </a:r>
            <a:r>
              <a:rPr lang="en-US" sz="1100" dirty="0">
                <a:solidFill>
                  <a:schemeClr val="bg1"/>
                </a:solidFill>
                <a:latin typeface="+mn-lt"/>
                <a:ea typeface="Lato Light" panose="020F0502020204030203" pitchFamily="34" charset="0"/>
                <a:cs typeface="Mukta ExtraLight" panose="020B0000000000000000" pitchFamily="34" charset="77"/>
              </a:rPr>
              <a:t> vis. </a:t>
            </a:r>
            <a:r>
              <a:rPr lang="en-US" sz="1100" dirty="0" err="1">
                <a:solidFill>
                  <a:schemeClr val="bg1"/>
                </a:solidFill>
                <a:latin typeface="+mn-lt"/>
                <a:ea typeface="Lato Light" panose="020F0502020204030203" pitchFamily="34" charset="0"/>
                <a:cs typeface="Mukta ExtraLight" panose="020B0000000000000000" pitchFamily="34" charset="77"/>
              </a:rPr>
              <a:t>Tollit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labitur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mediocritatem</a:t>
            </a:r>
            <a:r>
              <a:rPr lang="en-US" sz="1100" dirty="0">
                <a:solidFill>
                  <a:schemeClr val="bg1"/>
                </a:solidFill>
                <a:latin typeface="+mn-lt"/>
                <a:ea typeface="Lato Light" panose="020F0502020204030203" pitchFamily="34" charset="0"/>
                <a:cs typeface="Mukta ExtraLight" panose="020B0000000000000000" pitchFamily="34" charset="77"/>
              </a:rPr>
              <a:t> ne vim, </a:t>
            </a:r>
            <a:r>
              <a:rPr lang="en-US" sz="1100" dirty="0" err="1">
                <a:solidFill>
                  <a:schemeClr val="bg1"/>
                </a:solidFill>
                <a:latin typeface="+mn-lt"/>
                <a:ea typeface="Lato Light" panose="020F0502020204030203" pitchFamily="34" charset="0"/>
                <a:cs typeface="Mukta ExtraLight" panose="020B0000000000000000" pitchFamily="34" charset="77"/>
              </a:rPr>
              <a:t>nec</a:t>
            </a:r>
            <a:r>
              <a:rPr lang="en-US" sz="1100" dirty="0">
                <a:solidFill>
                  <a:schemeClr val="bg1"/>
                </a:solidFill>
                <a:latin typeface="+mn-lt"/>
                <a:ea typeface="Lato Light" panose="020F0502020204030203" pitchFamily="34" charset="0"/>
                <a:cs typeface="Mukta ExtraLight" panose="020B0000000000000000" pitchFamily="34" charset="77"/>
              </a:rPr>
              <a:t> sale </a:t>
            </a:r>
            <a:r>
              <a:rPr lang="en-US" sz="1100" dirty="0" err="1">
                <a:solidFill>
                  <a:schemeClr val="bg1"/>
                </a:solidFill>
                <a:latin typeface="+mn-lt"/>
                <a:ea typeface="Lato Light" panose="020F0502020204030203" pitchFamily="34" charset="0"/>
                <a:cs typeface="Mukta ExtraLight" panose="020B0000000000000000" pitchFamily="34" charset="77"/>
              </a:rPr>
              <a:t>oratio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similique</a:t>
            </a:r>
            <a:r>
              <a:rPr lang="en-US" sz="1100" dirty="0">
                <a:solidFill>
                  <a:schemeClr val="bg1"/>
                </a:solidFill>
                <a:latin typeface="+mn-lt"/>
                <a:ea typeface="Lato Light" panose="020F0502020204030203" pitchFamily="34" charset="0"/>
                <a:cs typeface="Mukta ExtraLight" panose="020B0000000000000000" pitchFamily="34" charset="77"/>
              </a:rPr>
              <a:t> no, Ad </a:t>
            </a:r>
            <a:r>
              <a:rPr lang="en-US" sz="1100" dirty="0" err="1">
                <a:solidFill>
                  <a:schemeClr val="bg1"/>
                </a:solidFill>
                <a:latin typeface="+mn-lt"/>
                <a:ea typeface="Lato Light" panose="020F0502020204030203" pitchFamily="34" charset="0"/>
                <a:cs typeface="Mukta ExtraLight" panose="020B0000000000000000" pitchFamily="34" charset="77"/>
              </a:rPr>
              <a:t>est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eleifend</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56" name="TextBox 55">
            <a:extLst>
              <a:ext uri="{FF2B5EF4-FFF2-40B4-BE49-F238E27FC236}">
                <a16:creationId xmlns:a16="http://schemas.microsoft.com/office/drawing/2014/main" id="{AD39736E-AA89-437D-B91D-6AC2276B3B1C}"/>
              </a:ext>
            </a:extLst>
          </p:cNvPr>
          <p:cNvSpPr txBox="1"/>
          <p:nvPr/>
        </p:nvSpPr>
        <p:spPr>
          <a:xfrm>
            <a:off x="1713191" y="1890092"/>
            <a:ext cx="553358"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Q1,</a:t>
            </a:r>
          </a:p>
          <a:p>
            <a:pPr algn="ctr"/>
            <a:r>
              <a:rPr lang="en-US" sz="1344" b="1" dirty="0">
                <a:solidFill>
                  <a:schemeClr val="bg1"/>
                </a:solidFill>
                <a:ea typeface="League Spartan" charset="0"/>
                <a:cs typeface="Poppins" pitchFamily="2" charset="77"/>
              </a:rPr>
              <a:t>2020</a:t>
            </a:r>
          </a:p>
        </p:txBody>
      </p:sp>
      <p:sp>
        <p:nvSpPr>
          <p:cNvPr id="57" name="TextBox 56">
            <a:extLst>
              <a:ext uri="{FF2B5EF4-FFF2-40B4-BE49-F238E27FC236}">
                <a16:creationId xmlns:a16="http://schemas.microsoft.com/office/drawing/2014/main" id="{25F9C3B7-E0A5-40BA-B6A8-D1382889A135}"/>
              </a:ext>
            </a:extLst>
          </p:cNvPr>
          <p:cNvSpPr txBox="1"/>
          <p:nvPr/>
        </p:nvSpPr>
        <p:spPr>
          <a:xfrm>
            <a:off x="3220888" y="1890092"/>
            <a:ext cx="553358"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Q2,</a:t>
            </a:r>
          </a:p>
          <a:p>
            <a:pPr algn="ctr"/>
            <a:r>
              <a:rPr lang="en-US" sz="1344" b="1" dirty="0">
                <a:solidFill>
                  <a:schemeClr val="bg1"/>
                </a:solidFill>
                <a:ea typeface="League Spartan" charset="0"/>
                <a:cs typeface="Poppins" pitchFamily="2" charset="77"/>
              </a:rPr>
              <a:t>2020</a:t>
            </a:r>
          </a:p>
        </p:txBody>
      </p:sp>
      <p:sp>
        <p:nvSpPr>
          <p:cNvPr id="58" name="TextBox 57">
            <a:extLst>
              <a:ext uri="{FF2B5EF4-FFF2-40B4-BE49-F238E27FC236}">
                <a16:creationId xmlns:a16="http://schemas.microsoft.com/office/drawing/2014/main" id="{1F0F2433-974D-4BD9-B033-B632D03B9DED}"/>
              </a:ext>
            </a:extLst>
          </p:cNvPr>
          <p:cNvSpPr txBox="1"/>
          <p:nvPr/>
        </p:nvSpPr>
        <p:spPr>
          <a:xfrm>
            <a:off x="4728583" y="1890092"/>
            <a:ext cx="553358"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Q3,</a:t>
            </a:r>
          </a:p>
          <a:p>
            <a:pPr algn="ctr"/>
            <a:r>
              <a:rPr lang="en-US" sz="1344" b="1" dirty="0">
                <a:solidFill>
                  <a:schemeClr val="bg1"/>
                </a:solidFill>
                <a:ea typeface="League Spartan" charset="0"/>
                <a:cs typeface="Poppins" pitchFamily="2" charset="77"/>
              </a:rPr>
              <a:t>2020</a:t>
            </a:r>
          </a:p>
        </p:txBody>
      </p:sp>
      <p:sp>
        <p:nvSpPr>
          <p:cNvPr id="59" name="TextBox 58">
            <a:extLst>
              <a:ext uri="{FF2B5EF4-FFF2-40B4-BE49-F238E27FC236}">
                <a16:creationId xmlns:a16="http://schemas.microsoft.com/office/drawing/2014/main" id="{3958ED6F-B0ED-4D17-8741-FA75980B5077}"/>
              </a:ext>
            </a:extLst>
          </p:cNvPr>
          <p:cNvSpPr txBox="1"/>
          <p:nvPr/>
        </p:nvSpPr>
        <p:spPr>
          <a:xfrm>
            <a:off x="6236280" y="1890092"/>
            <a:ext cx="553358"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Q4,</a:t>
            </a:r>
          </a:p>
          <a:p>
            <a:pPr algn="ctr"/>
            <a:r>
              <a:rPr lang="en-US" sz="1344" b="1" dirty="0">
                <a:solidFill>
                  <a:schemeClr val="bg1"/>
                </a:solidFill>
                <a:ea typeface="League Spartan" charset="0"/>
                <a:cs typeface="Poppins" pitchFamily="2" charset="77"/>
              </a:rPr>
              <a:t>2020</a:t>
            </a:r>
          </a:p>
        </p:txBody>
      </p:sp>
      <p:sp>
        <p:nvSpPr>
          <p:cNvPr id="60" name="TextBox 59">
            <a:extLst>
              <a:ext uri="{FF2B5EF4-FFF2-40B4-BE49-F238E27FC236}">
                <a16:creationId xmlns:a16="http://schemas.microsoft.com/office/drawing/2014/main" id="{6A6262AD-2F2D-4117-A9BF-0E3162D22CF8}"/>
              </a:ext>
            </a:extLst>
          </p:cNvPr>
          <p:cNvSpPr txBox="1"/>
          <p:nvPr/>
        </p:nvSpPr>
        <p:spPr>
          <a:xfrm>
            <a:off x="7755197" y="1890092"/>
            <a:ext cx="530916"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Q1,</a:t>
            </a:r>
          </a:p>
          <a:p>
            <a:pPr algn="ctr"/>
            <a:r>
              <a:rPr lang="en-US" sz="1344" b="1" dirty="0">
                <a:solidFill>
                  <a:schemeClr val="bg1"/>
                </a:solidFill>
                <a:ea typeface="League Spartan" charset="0"/>
                <a:cs typeface="Poppins" pitchFamily="2" charset="77"/>
              </a:rPr>
              <a:t>2021</a:t>
            </a:r>
          </a:p>
        </p:txBody>
      </p:sp>
      <p:sp>
        <p:nvSpPr>
          <p:cNvPr id="61" name="TextBox 60">
            <a:extLst>
              <a:ext uri="{FF2B5EF4-FFF2-40B4-BE49-F238E27FC236}">
                <a16:creationId xmlns:a16="http://schemas.microsoft.com/office/drawing/2014/main" id="{F00F779B-2925-4F76-950A-C417F4200323}"/>
              </a:ext>
            </a:extLst>
          </p:cNvPr>
          <p:cNvSpPr txBox="1"/>
          <p:nvPr/>
        </p:nvSpPr>
        <p:spPr>
          <a:xfrm>
            <a:off x="9262893" y="1890092"/>
            <a:ext cx="530916"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Q2,</a:t>
            </a:r>
          </a:p>
          <a:p>
            <a:pPr algn="ctr"/>
            <a:r>
              <a:rPr lang="en-US" sz="1344" b="1" dirty="0">
                <a:solidFill>
                  <a:schemeClr val="bg1"/>
                </a:solidFill>
                <a:ea typeface="League Spartan" charset="0"/>
                <a:cs typeface="Poppins" pitchFamily="2" charset="77"/>
              </a:rPr>
              <a:t>2021</a:t>
            </a:r>
          </a:p>
        </p:txBody>
      </p:sp>
      <p:pic>
        <p:nvPicPr>
          <p:cNvPr id="63" name="Graphic 62" descr="Plug">
            <a:extLst>
              <a:ext uri="{FF2B5EF4-FFF2-40B4-BE49-F238E27FC236}">
                <a16:creationId xmlns:a16="http://schemas.microsoft.com/office/drawing/2014/main" id="{9F8FC16B-24A4-4260-943E-B8858F2D04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034" y="5325769"/>
            <a:ext cx="914400" cy="914400"/>
          </a:xfrm>
          <a:prstGeom prst="rect">
            <a:avLst/>
          </a:prstGeom>
        </p:spPr>
      </p:pic>
      <p:pic>
        <p:nvPicPr>
          <p:cNvPr id="65" name="Graphic 64" descr="Speakers">
            <a:extLst>
              <a:ext uri="{FF2B5EF4-FFF2-40B4-BE49-F238E27FC236}">
                <a16:creationId xmlns:a16="http://schemas.microsoft.com/office/drawing/2014/main" id="{0FE7E6D9-A023-4D25-BE0F-0523A9F241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7542" y="5433935"/>
            <a:ext cx="914400" cy="914400"/>
          </a:xfrm>
          <a:prstGeom prst="rect">
            <a:avLst/>
          </a:prstGeom>
        </p:spPr>
      </p:pic>
      <p:pic>
        <p:nvPicPr>
          <p:cNvPr id="67" name="Graphic 66" descr="Record">
            <a:extLst>
              <a:ext uri="{FF2B5EF4-FFF2-40B4-BE49-F238E27FC236}">
                <a16:creationId xmlns:a16="http://schemas.microsoft.com/office/drawing/2014/main" id="{F7A00A1B-DDA3-4EDA-A4F6-12497EEE8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1383" y="5349943"/>
            <a:ext cx="914400" cy="914400"/>
          </a:xfrm>
          <a:prstGeom prst="rect">
            <a:avLst/>
          </a:prstGeom>
        </p:spPr>
      </p:pic>
      <p:pic>
        <p:nvPicPr>
          <p:cNvPr id="69" name="Graphic 68" descr="Headphones">
            <a:extLst>
              <a:ext uri="{FF2B5EF4-FFF2-40B4-BE49-F238E27FC236}">
                <a16:creationId xmlns:a16="http://schemas.microsoft.com/office/drawing/2014/main" id="{B56F2E8C-39D3-4932-BFB8-DC3952BA89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0097" y="5374116"/>
            <a:ext cx="914400" cy="914400"/>
          </a:xfrm>
          <a:prstGeom prst="rect">
            <a:avLst/>
          </a:prstGeom>
        </p:spPr>
      </p:pic>
      <p:pic>
        <p:nvPicPr>
          <p:cNvPr id="71" name="Graphic 70" descr="Bluetooth">
            <a:extLst>
              <a:ext uri="{FF2B5EF4-FFF2-40B4-BE49-F238E27FC236}">
                <a16:creationId xmlns:a16="http://schemas.microsoft.com/office/drawing/2014/main" id="{3D013110-8FBA-47AF-BBDF-5D4BD47E3B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4063" y="5301596"/>
            <a:ext cx="914400" cy="914400"/>
          </a:xfrm>
          <a:prstGeom prst="rect">
            <a:avLst/>
          </a:prstGeom>
        </p:spPr>
      </p:pic>
      <p:pic>
        <p:nvPicPr>
          <p:cNvPr id="73" name="Graphic 72" descr="Virtual Reality headset">
            <a:extLst>
              <a:ext uri="{FF2B5EF4-FFF2-40B4-BE49-F238E27FC236}">
                <a16:creationId xmlns:a16="http://schemas.microsoft.com/office/drawing/2014/main" id="{70708A93-D6D7-46D7-9014-A0414B8710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4930" y="5501655"/>
            <a:ext cx="914400" cy="914400"/>
          </a:xfrm>
          <a:prstGeom prst="rect">
            <a:avLst/>
          </a:prstGeom>
        </p:spPr>
      </p:pic>
    </p:spTree>
    <p:extLst>
      <p:ext uri="{BB962C8B-B14F-4D97-AF65-F5344CB8AC3E}">
        <p14:creationId xmlns:p14="http://schemas.microsoft.com/office/powerpoint/2010/main" val="11492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EA0BE-138D-4C43-BE55-814262E10E6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27C8F5F-4BEC-473D-9754-FD3952CF10F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8CFEDA5-3ABE-48AE-B279-3CA810A25FCE}"/>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5F5FFE1-9168-48CE-9099-50879C376C9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531A84C-F02B-472E-89DC-56461BD7D90E}"/>
              </a:ext>
            </a:extLst>
          </p:cNvPr>
          <p:cNvSpPr>
            <a:spLocks noGrp="1"/>
          </p:cNvSpPr>
          <p:nvPr>
            <p:ph type="body" sz="quarter" idx="13"/>
          </p:nvPr>
        </p:nvSpPr>
        <p:spPr/>
        <p:txBody>
          <a:bodyPr/>
          <a:lstStyle/>
          <a:p>
            <a:endParaRPr lang="en-ZA"/>
          </a:p>
        </p:txBody>
      </p:sp>
      <p:grpSp>
        <p:nvGrpSpPr>
          <p:cNvPr id="80" name="Group 79">
            <a:extLst>
              <a:ext uri="{FF2B5EF4-FFF2-40B4-BE49-F238E27FC236}">
                <a16:creationId xmlns:a16="http://schemas.microsoft.com/office/drawing/2014/main" id="{B4213A54-9A53-4E0A-8C71-2D4620710F95}"/>
              </a:ext>
            </a:extLst>
          </p:cNvPr>
          <p:cNvGrpSpPr/>
          <p:nvPr/>
        </p:nvGrpSpPr>
        <p:grpSpPr>
          <a:xfrm>
            <a:off x="1380450" y="1736264"/>
            <a:ext cx="8556254" cy="4458449"/>
            <a:chOff x="1217163" y="1515442"/>
            <a:chExt cx="8959144" cy="4668385"/>
          </a:xfrm>
        </p:grpSpPr>
        <p:sp>
          <p:nvSpPr>
            <p:cNvPr id="7" name="Rectangle 6">
              <a:extLst>
                <a:ext uri="{FF2B5EF4-FFF2-40B4-BE49-F238E27FC236}">
                  <a16:creationId xmlns:a16="http://schemas.microsoft.com/office/drawing/2014/main" id="{38ED8A81-F7DB-4A04-8C20-0655C0849B74}"/>
                </a:ext>
              </a:extLst>
            </p:cNvPr>
            <p:cNvSpPr/>
            <p:nvPr/>
          </p:nvSpPr>
          <p:spPr>
            <a:xfrm>
              <a:off x="1901097" y="1515442"/>
              <a:ext cx="1574250" cy="373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ectangle 7">
              <a:extLst>
                <a:ext uri="{FF2B5EF4-FFF2-40B4-BE49-F238E27FC236}">
                  <a16:creationId xmlns:a16="http://schemas.microsoft.com/office/drawing/2014/main" id="{4F2AAC69-6645-4F09-8206-9A72B6390F01}"/>
                </a:ext>
              </a:extLst>
            </p:cNvPr>
            <p:cNvSpPr/>
            <p:nvPr/>
          </p:nvSpPr>
          <p:spPr>
            <a:xfrm>
              <a:off x="8602057" y="1515442"/>
              <a:ext cx="1574250" cy="373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ectangle 8">
              <a:extLst>
                <a:ext uri="{FF2B5EF4-FFF2-40B4-BE49-F238E27FC236}">
                  <a16:creationId xmlns:a16="http://schemas.microsoft.com/office/drawing/2014/main" id="{894D0F05-4EAE-4D73-A0CF-34DF77D7FE83}"/>
                </a:ext>
              </a:extLst>
            </p:cNvPr>
            <p:cNvSpPr/>
            <p:nvPr/>
          </p:nvSpPr>
          <p:spPr>
            <a:xfrm>
              <a:off x="5251577" y="1515442"/>
              <a:ext cx="1574250" cy="373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ectangle 9">
              <a:extLst>
                <a:ext uri="{FF2B5EF4-FFF2-40B4-BE49-F238E27FC236}">
                  <a16:creationId xmlns:a16="http://schemas.microsoft.com/office/drawing/2014/main" id="{13B3DF63-F605-4D84-9BDA-B2350DBE9834}"/>
                </a:ext>
              </a:extLst>
            </p:cNvPr>
            <p:cNvSpPr/>
            <p:nvPr/>
          </p:nvSpPr>
          <p:spPr>
            <a:xfrm>
              <a:off x="3576337" y="1515442"/>
              <a:ext cx="1574250" cy="373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Rectangle 10">
              <a:extLst>
                <a:ext uri="{FF2B5EF4-FFF2-40B4-BE49-F238E27FC236}">
                  <a16:creationId xmlns:a16="http://schemas.microsoft.com/office/drawing/2014/main" id="{43263F94-D942-4C00-9692-9036478F5A99}"/>
                </a:ext>
              </a:extLst>
            </p:cNvPr>
            <p:cNvSpPr/>
            <p:nvPr/>
          </p:nvSpPr>
          <p:spPr>
            <a:xfrm>
              <a:off x="6926817" y="1515442"/>
              <a:ext cx="1574250" cy="373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TextBox 11">
              <a:extLst>
                <a:ext uri="{FF2B5EF4-FFF2-40B4-BE49-F238E27FC236}">
                  <a16:creationId xmlns:a16="http://schemas.microsoft.com/office/drawing/2014/main" id="{836C87FB-1B82-43FF-869D-6337BA9C084A}"/>
                </a:ext>
              </a:extLst>
            </p:cNvPr>
            <p:cNvSpPr txBox="1"/>
            <p:nvPr/>
          </p:nvSpPr>
          <p:spPr>
            <a:xfrm>
              <a:off x="2208850" y="1569155"/>
              <a:ext cx="958750" cy="265872"/>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SemiBold" pitchFamily="2" charset="77"/>
                </a:rPr>
                <a:t>August 2020</a:t>
              </a:r>
            </a:p>
          </p:txBody>
        </p:sp>
        <p:sp>
          <p:nvSpPr>
            <p:cNvPr id="13" name="TextBox 12">
              <a:extLst>
                <a:ext uri="{FF2B5EF4-FFF2-40B4-BE49-F238E27FC236}">
                  <a16:creationId xmlns:a16="http://schemas.microsoft.com/office/drawing/2014/main" id="{3FC53238-215F-441F-A1A3-53F031E1A90A}"/>
                </a:ext>
              </a:extLst>
            </p:cNvPr>
            <p:cNvSpPr txBox="1"/>
            <p:nvPr/>
          </p:nvSpPr>
          <p:spPr>
            <a:xfrm>
              <a:off x="3758203" y="1569155"/>
              <a:ext cx="1210524" cy="265872"/>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SemiBold" pitchFamily="2" charset="77"/>
                </a:rPr>
                <a:t>September 2020</a:t>
              </a:r>
            </a:p>
          </p:txBody>
        </p:sp>
        <p:sp>
          <p:nvSpPr>
            <p:cNvPr id="14" name="TextBox 13">
              <a:extLst>
                <a:ext uri="{FF2B5EF4-FFF2-40B4-BE49-F238E27FC236}">
                  <a16:creationId xmlns:a16="http://schemas.microsoft.com/office/drawing/2014/main" id="{5B652E16-FEE3-49DA-8788-193B754B28FC}"/>
                </a:ext>
              </a:extLst>
            </p:cNvPr>
            <p:cNvSpPr txBox="1"/>
            <p:nvPr/>
          </p:nvSpPr>
          <p:spPr>
            <a:xfrm>
              <a:off x="5532476" y="1569155"/>
              <a:ext cx="1012461" cy="265872"/>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SemiBold" pitchFamily="2" charset="77"/>
                </a:rPr>
                <a:t>October 2020</a:t>
              </a:r>
            </a:p>
          </p:txBody>
        </p:sp>
        <p:sp>
          <p:nvSpPr>
            <p:cNvPr id="15" name="TextBox 14">
              <a:extLst>
                <a:ext uri="{FF2B5EF4-FFF2-40B4-BE49-F238E27FC236}">
                  <a16:creationId xmlns:a16="http://schemas.microsoft.com/office/drawing/2014/main" id="{7252DAFC-3074-4DEC-A89C-31C4E35C04F6}"/>
                </a:ext>
              </a:extLst>
            </p:cNvPr>
            <p:cNvSpPr txBox="1"/>
            <p:nvPr/>
          </p:nvSpPr>
          <p:spPr>
            <a:xfrm>
              <a:off x="7127990" y="1569155"/>
              <a:ext cx="1171918" cy="265872"/>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SemiBold" pitchFamily="2" charset="77"/>
                </a:rPr>
                <a:t>November 2020</a:t>
              </a:r>
            </a:p>
          </p:txBody>
        </p:sp>
        <p:sp>
          <p:nvSpPr>
            <p:cNvPr id="16" name="TextBox 15">
              <a:extLst>
                <a:ext uri="{FF2B5EF4-FFF2-40B4-BE49-F238E27FC236}">
                  <a16:creationId xmlns:a16="http://schemas.microsoft.com/office/drawing/2014/main" id="{7C2E541B-5ACB-4C1B-BFD8-5FC0ECCA5805}"/>
                </a:ext>
              </a:extLst>
            </p:cNvPr>
            <p:cNvSpPr txBox="1"/>
            <p:nvPr/>
          </p:nvSpPr>
          <p:spPr>
            <a:xfrm>
              <a:off x="8807425" y="1569155"/>
              <a:ext cx="1163525" cy="265872"/>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SemiBold" pitchFamily="2" charset="77"/>
                </a:rPr>
                <a:t>December 2020</a:t>
              </a:r>
            </a:p>
          </p:txBody>
        </p:sp>
        <p:sp>
          <p:nvSpPr>
            <p:cNvPr id="17" name="Rectangle 16">
              <a:extLst>
                <a:ext uri="{FF2B5EF4-FFF2-40B4-BE49-F238E27FC236}">
                  <a16:creationId xmlns:a16="http://schemas.microsoft.com/office/drawing/2014/main" id="{A22E10D9-8447-42D1-94CD-EA703A11497C}"/>
                </a:ext>
              </a:extLst>
            </p:cNvPr>
            <p:cNvSpPr/>
            <p:nvPr/>
          </p:nvSpPr>
          <p:spPr>
            <a:xfrm>
              <a:off x="1217163" y="1971759"/>
              <a:ext cx="598610" cy="135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8" name="TextBox 17">
              <a:extLst>
                <a:ext uri="{FF2B5EF4-FFF2-40B4-BE49-F238E27FC236}">
                  <a16:creationId xmlns:a16="http://schemas.microsoft.com/office/drawing/2014/main" id="{55FABD3F-BEC7-41B8-BB5D-B68141BF6915}"/>
                </a:ext>
              </a:extLst>
            </p:cNvPr>
            <p:cNvSpPr txBox="1"/>
            <p:nvPr/>
          </p:nvSpPr>
          <p:spPr>
            <a:xfrm rot="16200000">
              <a:off x="1128572" y="2483597"/>
              <a:ext cx="775795" cy="299710"/>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SemiBold" pitchFamily="2" charset="77"/>
                </a:rPr>
                <a:t>Current</a:t>
              </a:r>
            </a:p>
          </p:txBody>
        </p:sp>
        <p:sp>
          <p:nvSpPr>
            <p:cNvPr id="19" name="Rectangle 18">
              <a:extLst>
                <a:ext uri="{FF2B5EF4-FFF2-40B4-BE49-F238E27FC236}">
                  <a16:creationId xmlns:a16="http://schemas.microsoft.com/office/drawing/2014/main" id="{391A9984-101C-43BB-8E26-56802E66CD2F}"/>
                </a:ext>
              </a:extLst>
            </p:cNvPr>
            <p:cNvSpPr/>
            <p:nvPr/>
          </p:nvSpPr>
          <p:spPr>
            <a:xfrm>
              <a:off x="1217163" y="3402398"/>
              <a:ext cx="598610" cy="13507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0" name="TextBox 19">
              <a:extLst>
                <a:ext uri="{FF2B5EF4-FFF2-40B4-BE49-F238E27FC236}">
                  <a16:creationId xmlns:a16="http://schemas.microsoft.com/office/drawing/2014/main" id="{14721831-767B-4C2C-B495-0E879F8255A0}"/>
                </a:ext>
              </a:extLst>
            </p:cNvPr>
            <p:cNvSpPr txBox="1"/>
            <p:nvPr/>
          </p:nvSpPr>
          <p:spPr>
            <a:xfrm rot="16200000">
              <a:off x="998487" y="3914237"/>
              <a:ext cx="1035961" cy="299710"/>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SemiBold" pitchFamily="2" charset="77"/>
                </a:rPr>
                <a:t>Near-Term</a:t>
              </a:r>
            </a:p>
          </p:txBody>
        </p:sp>
        <p:sp>
          <p:nvSpPr>
            <p:cNvPr id="21" name="Rectangle 20">
              <a:extLst>
                <a:ext uri="{FF2B5EF4-FFF2-40B4-BE49-F238E27FC236}">
                  <a16:creationId xmlns:a16="http://schemas.microsoft.com/office/drawing/2014/main" id="{B497235A-54C8-49DC-B988-B89348C100D1}"/>
                </a:ext>
              </a:extLst>
            </p:cNvPr>
            <p:cNvSpPr/>
            <p:nvPr/>
          </p:nvSpPr>
          <p:spPr>
            <a:xfrm>
              <a:off x="1217163" y="4833037"/>
              <a:ext cx="598610" cy="1350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2" name="TextBox 21">
              <a:extLst>
                <a:ext uri="{FF2B5EF4-FFF2-40B4-BE49-F238E27FC236}">
                  <a16:creationId xmlns:a16="http://schemas.microsoft.com/office/drawing/2014/main" id="{B93FDD32-8093-4CE1-89E1-7C22549ED26C}"/>
                </a:ext>
              </a:extLst>
            </p:cNvPr>
            <p:cNvSpPr txBox="1"/>
            <p:nvPr/>
          </p:nvSpPr>
          <p:spPr>
            <a:xfrm rot="16200000">
              <a:off x="1169693" y="5344875"/>
              <a:ext cx="693551" cy="299710"/>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SemiBold" pitchFamily="2" charset="77"/>
                </a:rPr>
                <a:t>Future</a:t>
              </a:r>
            </a:p>
          </p:txBody>
        </p:sp>
        <p:sp>
          <p:nvSpPr>
            <p:cNvPr id="23" name="Rectangle 22">
              <a:extLst>
                <a:ext uri="{FF2B5EF4-FFF2-40B4-BE49-F238E27FC236}">
                  <a16:creationId xmlns:a16="http://schemas.microsoft.com/office/drawing/2014/main" id="{B17942FF-FBEF-4231-B8FA-2A917ED17D7C}"/>
                </a:ext>
              </a:extLst>
            </p:cNvPr>
            <p:cNvSpPr/>
            <p:nvPr/>
          </p:nvSpPr>
          <p:spPr>
            <a:xfrm>
              <a:off x="7042109" y="197175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4" name="Rectangle 23">
              <a:extLst>
                <a:ext uri="{FF2B5EF4-FFF2-40B4-BE49-F238E27FC236}">
                  <a16:creationId xmlns:a16="http://schemas.microsoft.com/office/drawing/2014/main" id="{FDDBC98A-BCBE-4A60-8485-70E52E0F8F41}"/>
                </a:ext>
              </a:extLst>
            </p:cNvPr>
            <p:cNvSpPr/>
            <p:nvPr/>
          </p:nvSpPr>
          <p:spPr>
            <a:xfrm>
              <a:off x="6926921" y="1971759"/>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5" name="Subtitle 2">
              <a:extLst>
                <a:ext uri="{FF2B5EF4-FFF2-40B4-BE49-F238E27FC236}">
                  <a16:creationId xmlns:a16="http://schemas.microsoft.com/office/drawing/2014/main" id="{46C1B1B6-5E4D-4C35-BACC-53895C1C8C5C}"/>
                </a:ext>
              </a:extLst>
            </p:cNvPr>
            <p:cNvSpPr txBox="1">
              <a:spLocks/>
            </p:cNvSpPr>
            <p:nvPr/>
          </p:nvSpPr>
          <p:spPr>
            <a:xfrm>
              <a:off x="7120511" y="202580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File type support</a:t>
              </a:r>
            </a:p>
          </p:txBody>
        </p:sp>
        <p:sp>
          <p:nvSpPr>
            <p:cNvPr id="26" name="Rectangle 25">
              <a:extLst>
                <a:ext uri="{FF2B5EF4-FFF2-40B4-BE49-F238E27FC236}">
                  <a16:creationId xmlns:a16="http://schemas.microsoft.com/office/drawing/2014/main" id="{AA4E3721-DFD7-4936-A316-0E7FAAB93631}"/>
                </a:ext>
              </a:extLst>
            </p:cNvPr>
            <p:cNvSpPr/>
            <p:nvPr/>
          </p:nvSpPr>
          <p:spPr>
            <a:xfrm>
              <a:off x="7042109" y="235211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7" name="Rectangle 26">
              <a:extLst>
                <a:ext uri="{FF2B5EF4-FFF2-40B4-BE49-F238E27FC236}">
                  <a16:creationId xmlns:a16="http://schemas.microsoft.com/office/drawing/2014/main" id="{104DFC98-7A3C-43D2-8B3C-5AE0B5728036}"/>
                </a:ext>
              </a:extLst>
            </p:cNvPr>
            <p:cNvSpPr/>
            <p:nvPr/>
          </p:nvSpPr>
          <p:spPr>
            <a:xfrm>
              <a:off x="6926921" y="2352118"/>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8" name="Subtitle 2">
              <a:extLst>
                <a:ext uri="{FF2B5EF4-FFF2-40B4-BE49-F238E27FC236}">
                  <a16:creationId xmlns:a16="http://schemas.microsoft.com/office/drawing/2014/main" id="{102D71FB-6806-44CB-B009-BBEB8B1417A9}"/>
                </a:ext>
              </a:extLst>
            </p:cNvPr>
            <p:cNvSpPr txBox="1">
              <a:spLocks/>
            </p:cNvSpPr>
            <p:nvPr/>
          </p:nvSpPr>
          <p:spPr>
            <a:xfrm>
              <a:off x="7120511" y="240616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Filters</a:t>
              </a:r>
            </a:p>
          </p:txBody>
        </p:sp>
        <p:sp>
          <p:nvSpPr>
            <p:cNvPr id="29" name="Rectangle 28">
              <a:extLst>
                <a:ext uri="{FF2B5EF4-FFF2-40B4-BE49-F238E27FC236}">
                  <a16:creationId xmlns:a16="http://schemas.microsoft.com/office/drawing/2014/main" id="{E9E5929C-9EA3-4370-B048-FD69E08D091F}"/>
                </a:ext>
              </a:extLst>
            </p:cNvPr>
            <p:cNvSpPr/>
            <p:nvPr/>
          </p:nvSpPr>
          <p:spPr>
            <a:xfrm>
              <a:off x="7042109" y="273247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0" name="Rectangle 29">
              <a:extLst>
                <a:ext uri="{FF2B5EF4-FFF2-40B4-BE49-F238E27FC236}">
                  <a16:creationId xmlns:a16="http://schemas.microsoft.com/office/drawing/2014/main" id="{02C08F82-8FDD-4055-85D1-35744BAB0356}"/>
                </a:ext>
              </a:extLst>
            </p:cNvPr>
            <p:cNvSpPr/>
            <p:nvPr/>
          </p:nvSpPr>
          <p:spPr>
            <a:xfrm>
              <a:off x="6926921" y="273247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Subtitle 2">
              <a:extLst>
                <a:ext uri="{FF2B5EF4-FFF2-40B4-BE49-F238E27FC236}">
                  <a16:creationId xmlns:a16="http://schemas.microsoft.com/office/drawing/2014/main" id="{FA9E7818-1C4D-4304-8CC1-98B2BF2F7E91}"/>
                </a:ext>
              </a:extLst>
            </p:cNvPr>
            <p:cNvSpPr txBox="1">
              <a:spLocks/>
            </p:cNvSpPr>
            <p:nvPr/>
          </p:nvSpPr>
          <p:spPr>
            <a:xfrm>
              <a:off x="7120511" y="2786524"/>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Executive view</a:t>
              </a:r>
            </a:p>
          </p:txBody>
        </p:sp>
        <p:sp>
          <p:nvSpPr>
            <p:cNvPr id="32" name="Rectangle 31">
              <a:extLst>
                <a:ext uri="{FF2B5EF4-FFF2-40B4-BE49-F238E27FC236}">
                  <a16:creationId xmlns:a16="http://schemas.microsoft.com/office/drawing/2014/main" id="{96B02D92-DEAA-4937-936D-C08EA53F172A}"/>
                </a:ext>
              </a:extLst>
            </p:cNvPr>
            <p:cNvSpPr/>
            <p:nvPr/>
          </p:nvSpPr>
          <p:spPr>
            <a:xfrm>
              <a:off x="7042109" y="483303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3" name="Rectangle 32">
              <a:extLst>
                <a:ext uri="{FF2B5EF4-FFF2-40B4-BE49-F238E27FC236}">
                  <a16:creationId xmlns:a16="http://schemas.microsoft.com/office/drawing/2014/main" id="{D90242D6-EB6F-439A-AAE7-B746ACAE5B58}"/>
                </a:ext>
              </a:extLst>
            </p:cNvPr>
            <p:cNvSpPr/>
            <p:nvPr/>
          </p:nvSpPr>
          <p:spPr>
            <a:xfrm>
              <a:off x="6926921" y="4833037"/>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4" name="Subtitle 2">
              <a:extLst>
                <a:ext uri="{FF2B5EF4-FFF2-40B4-BE49-F238E27FC236}">
                  <a16:creationId xmlns:a16="http://schemas.microsoft.com/office/drawing/2014/main" id="{D110293E-028F-4AE0-BE22-2115269D815C}"/>
                </a:ext>
              </a:extLst>
            </p:cNvPr>
            <p:cNvSpPr txBox="1">
              <a:spLocks/>
            </p:cNvSpPr>
            <p:nvPr/>
          </p:nvSpPr>
          <p:spPr>
            <a:xfrm>
              <a:off x="7120511" y="488708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Content sharing</a:t>
              </a:r>
            </a:p>
          </p:txBody>
        </p:sp>
        <p:sp>
          <p:nvSpPr>
            <p:cNvPr id="35" name="Rectangle 34">
              <a:extLst>
                <a:ext uri="{FF2B5EF4-FFF2-40B4-BE49-F238E27FC236}">
                  <a16:creationId xmlns:a16="http://schemas.microsoft.com/office/drawing/2014/main" id="{F76CE0F8-7EE2-47BF-A425-BEA06A248A8E}"/>
                </a:ext>
              </a:extLst>
            </p:cNvPr>
            <p:cNvSpPr/>
            <p:nvPr/>
          </p:nvSpPr>
          <p:spPr>
            <a:xfrm>
              <a:off x="7042109" y="521339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6" name="Rectangle 35">
              <a:extLst>
                <a:ext uri="{FF2B5EF4-FFF2-40B4-BE49-F238E27FC236}">
                  <a16:creationId xmlns:a16="http://schemas.microsoft.com/office/drawing/2014/main" id="{DD01D457-FD70-451F-A5A5-AEE3C91F8F1E}"/>
                </a:ext>
              </a:extLst>
            </p:cNvPr>
            <p:cNvSpPr/>
            <p:nvPr/>
          </p:nvSpPr>
          <p:spPr>
            <a:xfrm>
              <a:off x="6926921" y="5213396"/>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Subtitle 2">
              <a:extLst>
                <a:ext uri="{FF2B5EF4-FFF2-40B4-BE49-F238E27FC236}">
                  <a16:creationId xmlns:a16="http://schemas.microsoft.com/office/drawing/2014/main" id="{FBA5DF8C-FA75-4CA6-8245-2F4760175BB9}"/>
                </a:ext>
              </a:extLst>
            </p:cNvPr>
            <p:cNvSpPr txBox="1">
              <a:spLocks/>
            </p:cNvSpPr>
            <p:nvPr/>
          </p:nvSpPr>
          <p:spPr>
            <a:xfrm>
              <a:off x="7120511" y="526744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CMR Integration</a:t>
              </a:r>
            </a:p>
          </p:txBody>
        </p:sp>
        <p:sp>
          <p:nvSpPr>
            <p:cNvPr id="38" name="Rectangle 37">
              <a:extLst>
                <a:ext uri="{FF2B5EF4-FFF2-40B4-BE49-F238E27FC236}">
                  <a16:creationId xmlns:a16="http://schemas.microsoft.com/office/drawing/2014/main" id="{C8CEED49-4DC9-49EA-8849-7291B877BC05}"/>
                </a:ext>
              </a:extLst>
            </p:cNvPr>
            <p:cNvSpPr/>
            <p:nvPr/>
          </p:nvSpPr>
          <p:spPr>
            <a:xfrm>
              <a:off x="5366766" y="483303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9" name="Rectangle 38">
              <a:extLst>
                <a:ext uri="{FF2B5EF4-FFF2-40B4-BE49-F238E27FC236}">
                  <a16:creationId xmlns:a16="http://schemas.microsoft.com/office/drawing/2014/main" id="{1A62448C-3CA4-4F05-8586-8593E5D6D184}"/>
                </a:ext>
              </a:extLst>
            </p:cNvPr>
            <p:cNvSpPr/>
            <p:nvPr/>
          </p:nvSpPr>
          <p:spPr>
            <a:xfrm>
              <a:off x="5251577" y="4833037"/>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0" name="Subtitle 2">
              <a:extLst>
                <a:ext uri="{FF2B5EF4-FFF2-40B4-BE49-F238E27FC236}">
                  <a16:creationId xmlns:a16="http://schemas.microsoft.com/office/drawing/2014/main" id="{BA146136-C71E-481E-92CB-0959BBC0A497}"/>
                </a:ext>
              </a:extLst>
            </p:cNvPr>
            <p:cNvSpPr txBox="1">
              <a:spLocks/>
            </p:cNvSpPr>
            <p:nvPr/>
          </p:nvSpPr>
          <p:spPr>
            <a:xfrm>
              <a:off x="5445168" y="488708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Issue Map</a:t>
              </a:r>
            </a:p>
          </p:txBody>
        </p:sp>
        <p:sp>
          <p:nvSpPr>
            <p:cNvPr id="41" name="Rectangle 40">
              <a:extLst>
                <a:ext uri="{FF2B5EF4-FFF2-40B4-BE49-F238E27FC236}">
                  <a16:creationId xmlns:a16="http://schemas.microsoft.com/office/drawing/2014/main" id="{507F9153-794A-40FA-8A22-165E95487D47}"/>
                </a:ext>
              </a:extLst>
            </p:cNvPr>
            <p:cNvSpPr/>
            <p:nvPr/>
          </p:nvSpPr>
          <p:spPr>
            <a:xfrm>
              <a:off x="5366766" y="521339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2" name="Rectangle 41">
              <a:extLst>
                <a:ext uri="{FF2B5EF4-FFF2-40B4-BE49-F238E27FC236}">
                  <a16:creationId xmlns:a16="http://schemas.microsoft.com/office/drawing/2014/main" id="{2B292294-958D-4687-867D-8A27EDB04F7A}"/>
                </a:ext>
              </a:extLst>
            </p:cNvPr>
            <p:cNvSpPr/>
            <p:nvPr/>
          </p:nvSpPr>
          <p:spPr>
            <a:xfrm>
              <a:off x="5251577" y="5213396"/>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3" name="Subtitle 2">
              <a:extLst>
                <a:ext uri="{FF2B5EF4-FFF2-40B4-BE49-F238E27FC236}">
                  <a16:creationId xmlns:a16="http://schemas.microsoft.com/office/drawing/2014/main" id="{2BFCB306-2B30-407B-ACA1-F64191C637C7}"/>
                </a:ext>
              </a:extLst>
            </p:cNvPr>
            <p:cNvSpPr txBox="1">
              <a:spLocks/>
            </p:cNvSpPr>
            <p:nvPr/>
          </p:nvSpPr>
          <p:spPr>
            <a:xfrm>
              <a:off x="5445168" y="526744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SQL Support</a:t>
              </a:r>
            </a:p>
          </p:txBody>
        </p:sp>
        <p:sp>
          <p:nvSpPr>
            <p:cNvPr id="44" name="Rectangle 43">
              <a:extLst>
                <a:ext uri="{FF2B5EF4-FFF2-40B4-BE49-F238E27FC236}">
                  <a16:creationId xmlns:a16="http://schemas.microsoft.com/office/drawing/2014/main" id="{88DF02DB-8C12-441B-A796-006A4505113E}"/>
                </a:ext>
              </a:extLst>
            </p:cNvPr>
            <p:cNvSpPr/>
            <p:nvPr/>
          </p:nvSpPr>
          <p:spPr>
            <a:xfrm>
              <a:off x="5366766" y="340239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5" name="Rectangle 44">
              <a:extLst>
                <a:ext uri="{FF2B5EF4-FFF2-40B4-BE49-F238E27FC236}">
                  <a16:creationId xmlns:a16="http://schemas.microsoft.com/office/drawing/2014/main" id="{DD0A1DBD-4429-4F90-8637-3913CA04693D}"/>
                </a:ext>
              </a:extLst>
            </p:cNvPr>
            <p:cNvSpPr/>
            <p:nvPr/>
          </p:nvSpPr>
          <p:spPr>
            <a:xfrm>
              <a:off x="5251577" y="340239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6" name="Subtitle 2">
              <a:extLst>
                <a:ext uri="{FF2B5EF4-FFF2-40B4-BE49-F238E27FC236}">
                  <a16:creationId xmlns:a16="http://schemas.microsoft.com/office/drawing/2014/main" id="{21E9134C-C0E1-497C-8BA7-CE5BD5F23CD8}"/>
                </a:ext>
              </a:extLst>
            </p:cNvPr>
            <p:cNvSpPr txBox="1">
              <a:spLocks/>
            </p:cNvSpPr>
            <p:nvPr/>
          </p:nvSpPr>
          <p:spPr>
            <a:xfrm>
              <a:off x="5445168" y="345644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Account management</a:t>
              </a:r>
            </a:p>
          </p:txBody>
        </p:sp>
        <p:sp>
          <p:nvSpPr>
            <p:cNvPr id="47" name="Rectangle 46">
              <a:extLst>
                <a:ext uri="{FF2B5EF4-FFF2-40B4-BE49-F238E27FC236}">
                  <a16:creationId xmlns:a16="http://schemas.microsoft.com/office/drawing/2014/main" id="{B30C139E-A4A8-44B4-9BAD-DDEB862B86B2}"/>
                </a:ext>
              </a:extLst>
            </p:cNvPr>
            <p:cNvSpPr/>
            <p:nvPr/>
          </p:nvSpPr>
          <p:spPr>
            <a:xfrm>
              <a:off x="5366766" y="378275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8" name="Rectangle 47">
              <a:extLst>
                <a:ext uri="{FF2B5EF4-FFF2-40B4-BE49-F238E27FC236}">
                  <a16:creationId xmlns:a16="http://schemas.microsoft.com/office/drawing/2014/main" id="{BD181A02-26DE-40EF-A530-D00D533E7E2E}"/>
                </a:ext>
              </a:extLst>
            </p:cNvPr>
            <p:cNvSpPr/>
            <p:nvPr/>
          </p:nvSpPr>
          <p:spPr>
            <a:xfrm>
              <a:off x="5251577" y="3782757"/>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9" name="Subtitle 2">
              <a:extLst>
                <a:ext uri="{FF2B5EF4-FFF2-40B4-BE49-F238E27FC236}">
                  <a16:creationId xmlns:a16="http://schemas.microsoft.com/office/drawing/2014/main" id="{4AA10391-858B-49D0-B9A1-0FE990CE2841}"/>
                </a:ext>
              </a:extLst>
            </p:cNvPr>
            <p:cNvSpPr txBox="1">
              <a:spLocks/>
            </p:cNvSpPr>
            <p:nvPr/>
          </p:nvSpPr>
          <p:spPr>
            <a:xfrm>
              <a:off x="5445168" y="3836804"/>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Custom </a:t>
              </a:r>
              <a:r>
                <a:rPr lang="en-US" sz="840" dirty="0" err="1">
                  <a:solidFill>
                    <a:schemeClr val="tx1"/>
                  </a:solidFill>
                  <a:latin typeface="+mn-lt"/>
                  <a:ea typeface="Lato" panose="020F0502020204030203" pitchFamily="34" charset="0"/>
                  <a:cs typeface="Lato" panose="020F0502020204030203" pitchFamily="34" charset="0"/>
                </a:rPr>
                <a:t>colours</a:t>
              </a:r>
              <a:endParaRPr lang="en-US" sz="840" dirty="0">
                <a:solidFill>
                  <a:schemeClr val="tx1"/>
                </a:solidFill>
                <a:latin typeface="+mn-lt"/>
                <a:ea typeface="Lato" panose="020F0502020204030203" pitchFamily="34" charset="0"/>
                <a:cs typeface="Lato" panose="020F0502020204030203" pitchFamily="34" charset="0"/>
              </a:endParaRPr>
            </a:p>
          </p:txBody>
        </p:sp>
        <p:sp>
          <p:nvSpPr>
            <p:cNvPr id="50" name="Rectangle 49">
              <a:extLst>
                <a:ext uri="{FF2B5EF4-FFF2-40B4-BE49-F238E27FC236}">
                  <a16:creationId xmlns:a16="http://schemas.microsoft.com/office/drawing/2014/main" id="{7842672E-A4E0-4CC6-868C-B45FBB4EF524}"/>
                </a:ext>
              </a:extLst>
            </p:cNvPr>
            <p:cNvSpPr/>
            <p:nvPr/>
          </p:nvSpPr>
          <p:spPr>
            <a:xfrm>
              <a:off x="5366766" y="4163115"/>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1" name="Rectangle 50">
              <a:extLst>
                <a:ext uri="{FF2B5EF4-FFF2-40B4-BE49-F238E27FC236}">
                  <a16:creationId xmlns:a16="http://schemas.microsoft.com/office/drawing/2014/main" id="{1D4AA317-830A-4A34-B7E8-B90664159C0F}"/>
                </a:ext>
              </a:extLst>
            </p:cNvPr>
            <p:cNvSpPr/>
            <p:nvPr/>
          </p:nvSpPr>
          <p:spPr>
            <a:xfrm>
              <a:off x="5251577" y="4163115"/>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2" name="Subtitle 2">
              <a:extLst>
                <a:ext uri="{FF2B5EF4-FFF2-40B4-BE49-F238E27FC236}">
                  <a16:creationId xmlns:a16="http://schemas.microsoft.com/office/drawing/2014/main" id="{CF20EDD3-71E8-4374-B712-4E756DE4DB0C}"/>
                </a:ext>
              </a:extLst>
            </p:cNvPr>
            <p:cNvSpPr txBox="1">
              <a:spLocks/>
            </p:cNvSpPr>
            <p:nvPr/>
          </p:nvSpPr>
          <p:spPr>
            <a:xfrm>
              <a:off x="5445168" y="4217163"/>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Allow team edits</a:t>
              </a:r>
            </a:p>
          </p:txBody>
        </p:sp>
        <p:sp>
          <p:nvSpPr>
            <p:cNvPr id="53" name="Rectangle 52">
              <a:extLst>
                <a:ext uri="{FF2B5EF4-FFF2-40B4-BE49-F238E27FC236}">
                  <a16:creationId xmlns:a16="http://schemas.microsoft.com/office/drawing/2014/main" id="{5524DA3E-FC99-4289-8814-F493ACF65C0B}"/>
                </a:ext>
              </a:extLst>
            </p:cNvPr>
            <p:cNvSpPr/>
            <p:nvPr/>
          </p:nvSpPr>
          <p:spPr>
            <a:xfrm>
              <a:off x="3691526" y="340239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4" name="Rectangle 53">
              <a:extLst>
                <a:ext uri="{FF2B5EF4-FFF2-40B4-BE49-F238E27FC236}">
                  <a16:creationId xmlns:a16="http://schemas.microsoft.com/office/drawing/2014/main" id="{2B9BFDC3-20FF-40FF-97E7-C2371DF16998}"/>
                </a:ext>
              </a:extLst>
            </p:cNvPr>
            <p:cNvSpPr/>
            <p:nvPr/>
          </p:nvSpPr>
          <p:spPr>
            <a:xfrm>
              <a:off x="3576337" y="340239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5" name="Subtitle 2">
              <a:extLst>
                <a:ext uri="{FF2B5EF4-FFF2-40B4-BE49-F238E27FC236}">
                  <a16:creationId xmlns:a16="http://schemas.microsoft.com/office/drawing/2014/main" id="{34982EB9-56CE-48F6-95BB-9716776963B9}"/>
                </a:ext>
              </a:extLst>
            </p:cNvPr>
            <p:cNvSpPr txBox="1">
              <a:spLocks/>
            </p:cNvSpPr>
            <p:nvPr/>
          </p:nvSpPr>
          <p:spPr>
            <a:xfrm>
              <a:off x="3769928" y="345644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Advanced interactions</a:t>
              </a:r>
            </a:p>
          </p:txBody>
        </p:sp>
        <p:sp>
          <p:nvSpPr>
            <p:cNvPr id="56" name="Rectangle 55">
              <a:extLst>
                <a:ext uri="{FF2B5EF4-FFF2-40B4-BE49-F238E27FC236}">
                  <a16:creationId xmlns:a16="http://schemas.microsoft.com/office/drawing/2014/main" id="{A0B80488-286D-46B7-A435-286BB98B36D7}"/>
                </a:ext>
              </a:extLst>
            </p:cNvPr>
            <p:cNvSpPr/>
            <p:nvPr/>
          </p:nvSpPr>
          <p:spPr>
            <a:xfrm>
              <a:off x="3691526" y="4833037"/>
              <a:ext cx="1459061" cy="4377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7" name="Rectangle 56">
              <a:extLst>
                <a:ext uri="{FF2B5EF4-FFF2-40B4-BE49-F238E27FC236}">
                  <a16:creationId xmlns:a16="http://schemas.microsoft.com/office/drawing/2014/main" id="{E457F52C-956A-42E5-8640-21704CA1155D}"/>
                </a:ext>
              </a:extLst>
            </p:cNvPr>
            <p:cNvSpPr/>
            <p:nvPr/>
          </p:nvSpPr>
          <p:spPr>
            <a:xfrm>
              <a:off x="3576337" y="4833037"/>
              <a:ext cx="115189" cy="4377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8" name="Subtitle 2">
              <a:extLst>
                <a:ext uri="{FF2B5EF4-FFF2-40B4-BE49-F238E27FC236}">
                  <a16:creationId xmlns:a16="http://schemas.microsoft.com/office/drawing/2014/main" id="{4D5641EA-1285-4BE7-A6E1-8A95D514FB7D}"/>
                </a:ext>
              </a:extLst>
            </p:cNvPr>
            <p:cNvSpPr txBox="1">
              <a:spLocks/>
            </p:cNvSpPr>
            <p:nvPr/>
          </p:nvSpPr>
          <p:spPr>
            <a:xfrm>
              <a:off x="3769928" y="4891055"/>
              <a:ext cx="1301664" cy="3113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Comments require approval</a:t>
              </a:r>
            </a:p>
          </p:txBody>
        </p:sp>
        <p:sp>
          <p:nvSpPr>
            <p:cNvPr id="59" name="Rectangle 58">
              <a:extLst>
                <a:ext uri="{FF2B5EF4-FFF2-40B4-BE49-F238E27FC236}">
                  <a16:creationId xmlns:a16="http://schemas.microsoft.com/office/drawing/2014/main" id="{C611433C-6E8A-4667-BCFF-1908B5DD70A7}"/>
                </a:ext>
              </a:extLst>
            </p:cNvPr>
            <p:cNvSpPr/>
            <p:nvPr/>
          </p:nvSpPr>
          <p:spPr>
            <a:xfrm>
              <a:off x="3691526" y="1971759"/>
              <a:ext cx="1459061" cy="438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0" name="Rectangle 59">
              <a:extLst>
                <a:ext uri="{FF2B5EF4-FFF2-40B4-BE49-F238E27FC236}">
                  <a16:creationId xmlns:a16="http://schemas.microsoft.com/office/drawing/2014/main" id="{F932CA6E-23FB-4916-9A38-E2408B0B5D55}"/>
                </a:ext>
              </a:extLst>
            </p:cNvPr>
            <p:cNvSpPr/>
            <p:nvPr/>
          </p:nvSpPr>
          <p:spPr>
            <a:xfrm>
              <a:off x="3576337" y="1971758"/>
              <a:ext cx="115189" cy="438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1" name="Subtitle 2">
              <a:extLst>
                <a:ext uri="{FF2B5EF4-FFF2-40B4-BE49-F238E27FC236}">
                  <a16:creationId xmlns:a16="http://schemas.microsoft.com/office/drawing/2014/main" id="{8095BF4D-5090-45B0-9CF3-FCD8BB969249}"/>
                </a:ext>
              </a:extLst>
            </p:cNvPr>
            <p:cNvSpPr txBox="1">
              <a:spLocks/>
            </p:cNvSpPr>
            <p:nvPr/>
          </p:nvSpPr>
          <p:spPr>
            <a:xfrm>
              <a:off x="3769928" y="2029776"/>
              <a:ext cx="1301664" cy="17594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Firefox Browser support</a:t>
              </a:r>
            </a:p>
          </p:txBody>
        </p:sp>
        <p:sp>
          <p:nvSpPr>
            <p:cNvPr id="62" name="Rectangle 61">
              <a:extLst>
                <a:ext uri="{FF2B5EF4-FFF2-40B4-BE49-F238E27FC236}">
                  <a16:creationId xmlns:a16="http://schemas.microsoft.com/office/drawing/2014/main" id="{5C55C7CD-2D43-43E1-97D6-23B81B5595B4}"/>
                </a:ext>
              </a:extLst>
            </p:cNvPr>
            <p:cNvSpPr/>
            <p:nvPr/>
          </p:nvSpPr>
          <p:spPr>
            <a:xfrm>
              <a:off x="8717246" y="197175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3" name="Rectangle 62">
              <a:extLst>
                <a:ext uri="{FF2B5EF4-FFF2-40B4-BE49-F238E27FC236}">
                  <a16:creationId xmlns:a16="http://schemas.microsoft.com/office/drawing/2014/main" id="{04695448-0380-4C17-AB5B-E001F47ACA75}"/>
                </a:ext>
              </a:extLst>
            </p:cNvPr>
            <p:cNvSpPr/>
            <p:nvPr/>
          </p:nvSpPr>
          <p:spPr>
            <a:xfrm>
              <a:off x="8602058" y="1971759"/>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4" name="Subtitle 2">
              <a:extLst>
                <a:ext uri="{FF2B5EF4-FFF2-40B4-BE49-F238E27FC236}">
                  <a16:creationId xmlns:a16="http://schemas.microsoft.com/office/drawing/2014/main" id="{1DEA6BFB-33A8-41E7-BF6F-F57AF1705741}"/>
                </a:ext>
              </a:extLst>
            </p:cNvPr>
            <p:cNvSpPr txBox="1">
              <a:spLocks/>
            </p:cNvSpPr>
            <p:nvPr/>
          </p:nvSpPr>
          <p:spPr>
            <a:xfrm>
              <a:off x="8795648" y="202580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Description formatting</a:t>
              </a:r>
            </a:p>
          </p:txBody>
        </p:sp>
        <p:sp>
          <p:nvSpPr>
            <p:cNvPr id="65" name="Rectangle 64">
              <a:extLst>
                <a:ext uri="{FF2B5EF4-FFF2-40B4-BE49-F238E27FC236}">
                  <a16:creationId xmlns:a16="http://schemas.microsoft.com/office/drawing/2014/main" id="{AF799F1E-4F6D-4497-936A-01CE6BC8CEF6}"/>
                </a:ext>
              </a:extLst>
            </p:cNvPr>
            <p:cNvSpPr/>
            <p:nvPr/>
          </p:nvSpPr>
          <p:spPr>
            <a:xfrm>
              <a:off x="8717246" y="483303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6" name="Rectangle 65">
              <a:extLst>
                <a:ext uri="{FF2B5EF4-FFF2-40B4-BE49-F238E27FC236}">
                  <a16:creationId xmlns:a16="http://schemas.microsoft.com/office/drawing/2014/main" id="{E1A87139-6697-4B3B-80D2-BB78B44979E6}"/>
                </a:ext>
              </a:extLst>
            </p:cNvPr>
            <p:cNvSpPr/>
            <p:nvPr/>
          </p:nvSpPr>
          <p:spPr>
            <a:xfrm>
              <a:off x="8602058" y="4833037"/>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7" name="Subtitle 2">
              <a:extLst>
                <a:ext uri="{FF2B5EF4-FFF2-40B4-BE49-F238E27FC236}">
                  <a16:creationId xmlns:a16="http://schemas.microsoft.com/office/drawing/2014/main" id="{7F4E0E2E-22D1-447B-9F64-99E70D1743E9}"/>
                </a:ext>
              </a:extLst>
            </p:cNvPr>
            <p:cNvSpPr txBox="1">
              <a:spLocks/>
            </p:cNvSpPr>
            <p:nvPr/>
          </p:nvSpPr>
          <p:spPr>
            <a:xfrm>
              <a:off x="8795648" y="488708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Developer dashboard</a:t>
              </a:r>
            </a:p>
          </p:txBody>
        </p:sp>
        <p:sp>
          <p:nvSpPr>
            <p:cNvPr id="68" name="Rectangle 67">
              <a:extLst>
                <a:ext uri="{FF2B5EF4-FFF2-40B4-BE49-F238E27FC236}">
                  <a16:creationId xmlns:a16="http://schemas.microsoft.com/office/drawing/2014/main" id="{E71084B7-92AA-4E36-9649-A475E6AF069F}"/>
                </a:ext>
              </a:extLst>
            </p:cNvPr>
            <p:cNvSpPr/>
            <p:nvPr/>
          </p:nvSpPr>
          <p:spPr>
            <a:xfrm>
              <a:off x="8717246" y="521339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9" name="Rectangle 68">
              <a:extLst>
                <a:ext uri="{FF2B5EF4-FFF2-40B4-BE49-F238E27FC236}">
                  <a16:creationId xmlns:a16="http://schemas.microsoft.com/office/drawing/2014/main" id="{774C9482-7D08-4986-9D19-3874756824DB}"/>
                </a:ext>
              </a:extLst>
            </p:cNvPr>
            <p:cNvSpPr/>
            <p:nvPr/>
          </p:nvSpPr>
          <p:spPr>
            <a:xfrm>
              <a:off x="8602058" y="5213396"/>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0" name="Subtitle 2">
              <a:extLst>
                <a:ext uri="{FF2B5EF4-FFF2-40B4-BE49-F238E27FC236}">
                  <a16:creationId xmlns:a16="http://schemas.microsoft.com/office/drawing/2014/main" id="{B51F6228-9201-4DA6-B5AB-AE2741476002}"/>
                </a:ext>
              </a:extLst>
            </p:cNvPr>
            <p:cNvSpPr txBox="1">
              <a:spLocks/>
            </p:cNvSpPr>
            <p:nvPr/>
          </p:nvSpPr>
          <p:spPr>
            <a:xfrm>
              <a:off x="8795648" y="5267445"/>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Interactive messages</a:t>
              </a:r>
            </a:p>
          </p:txBody>
        </p:sp>
        <p:cxnSp>
          <p:nvCxnSpPr>
            <p:cNvPr id="71" name="Straight Connector 70">
              <a:extLst>
                <a:ext uri="{FF2B5EF4-FFF2-40B4-BE49-F238E27FC236}">
                  <a16:creationId xmlns:a16="http://schemas.microsoft.com/office/drawing/2014/main" id="{3FFA8B59-41DF-482D-A565-1A7650CCB0D3}"/>
                </a:ext>
              </a:extLst>
            </p:cNvPr>
            <p:cNvCxnSpPr>
              <a:cxnSpLocks/>
            </p:cNvCxnSpPr>
            <p:nvPr/>
          </p:nvCxnSpPr>
          <p:spPr>
            <a:xfrm>
              <a:off x="3522276" y="1971759"/>
              <a:ext cx="0" cy="42120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36016C-6CA2-4E76-933F-64F11B43647A}"/>
                </a:ext>
              </a:extLst>
            </p:cNvPr>
            <p:cNvCxnSpPr>
              <a:cxnSpLocks/>
            </p:cNvCxnSpPr>
            <p:nvPr/>
          </p:nvCxnSpPr>
          <p:spPr>
            <a:xfrm>
              <a:off x="5202811" y="1976228"/>
              <a:ext cx="0" cy="420759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BEECE54-7B35-4444-887E-38EB195796CD}"/>
                </a:ext>
              </a:extLst>
            </p:cNvPr>
            <p:cNvCxnSpPr>
              <a:cxnSpLocks/>
            </p:cNvCxnSpPr>
            <p:nvPr/>
          </p:nvCxnSpPr>
          <p:spPr>
            <a:xfrm>
              <a:off x="6876043" y="1971759"/>
              <a:ext cx="0" cy="42120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D0285AD-F16B-4E4B-A962-5AA15770827F}"/>
                </a:ext>
              </a:extLst>
            </p:cNvPr>
            <p:cNvCxnSpPr>
              <a:cxnSpLocks/>
            </p:cNvCxnSpPr>
            <p:nvPr/>
          </p:nvCxnSpPr>
          <p:spPr>
            <a:xfrm>
              <a:off x="8551422" y="1971759"/>
              <a:ext cx="0" cy="42120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45EED9-C369-4E17-A94B-2CB72C234289}"/>
                </a:ext>
              </a:extLst>
            </p:cNvPr>
            <p:cNvCxnSpPr>
              <a:cxnSpLocks/>
            </p:cNvCxnSpPr>
            <p:nvPr/>
          </p:nvCxnSpPr>
          <p:spPr>
            <a:xfrm>
              <a:off x="1853738" y="4791459"/>
              <a:ext cx="83225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252A2BA-E401-42A4-8715-ACF8CCAEF3AB}"/>
                </a:ext>
              </a:extLst>
            </p:cNvPr>
            <p:cNvCxnSpPr>
              <a:cxnSpLocks/>
            </p:cNvCxnSpPr>
            <p:nvPr/>
          </p:nvCxnSpPr>
          <p:spPr>
            <a:xfrm>
              <a:off x="1853738" y="3361817"/>
              <a:ext cx="83225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79817E7-32EC-4330-8E9F-2B4B10904512}"/>
                </a:ext>
              </a:extLst>
            </p:cNvPr>
            <p:cNvSpPr/>
            <p:nvPr/>
          </p:nvSpPr>
          <p:spPr>
            <a:xfrm>
              <a:off x="8716688" y="235211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8" name="Rectangle 77">
              <a:extLst>
                <a:ext uri="{FF2B5EF4-FFF2-40B4-BE49-F238E27FC236}">
                  <a16:creationId xmlns:a16="http://schemas.microsoft.com/office/drawing/2014/main" id="{976424BB-3F91-4EC4-BD3D-0188998AB7E8}"/>
                </a:ext>
              </a:extLst>
            </p:cNvPr>
            <p:cNvSpPr/>
            <p:nvPr/>
          </p:nvSpPr>
          <p:spPr>
            <a:xfrm>
              <a:off x="8601499" y="2352118"/>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9" name="Subtitle 2">
              <a:extLst>
                <a:ext uri="{FF2B5EF4-FFF2-40B4-BE49-F238E27FC236}">
                  <a16:creationId xmlns:a16="http://schemas.microsoft.com/office/drawing/2014/main" id="{B27CF375-BF8F-45EE-8A08-E8C49543EB83}"/>
                </a:ext>
              </a:extLst>
            </p:cNvPr>
            <p:cNvSpPr txBox="1">
              <a:spLocks/>
            </p:cNvSpPr>
            <p:nvPr/>
          </p:nvSpPr>
          <p:spPr>
            <a:xfrm>
              <a:off x="8795090" y="2406166"/>
              <a:ext cx="1301664" cy="1759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Auto Save</a:t>
              </a:r>
            </a:p>
          </p:txBody>
        </p:sp>
      </p:grpSp>
    </p:spTree>
    <p:extLst>
      <p:ext uri="{BB962C8B-B14F-4D97-AF65-F5344CB8AC3E}">
        <p14:creationId xmlns:p14="http://schemas.microsoft.com/office/powerpoint/2010/main" val="17804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20A41-311D-4E7A-B101-FA77344FB9B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0114DA8-8EC9-4CED-9A2A-5259E2A3D76D}"/>
              </a:ext>
            </a:extLst>
          </p:cNvPr>
          <p:cNvSpPr>
            <a:spLocks noGrp="1"/>
          </p:cNvSpPr>
          <p:nvPr>
            <p:ph type="ftr" sz="quarter" idx="11"/>
          </p:nvPr>
        </p:nvSpPr>
        <p:spPr>
          <a:xfrm>
            <a:off x="696692" y="6365771"/>
            <a:ext cx="4481447" cy="365125"/>
          </a:xfrm>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BCCA798-E7BB-4F3C-BBEC-111FE13A05C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80945C20-212E-413C-8033-34FC35A085B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4043A47-3BF7-4228-BB43-8CBFB33C4DB1}"/>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E735CEA7-CDEB-4AF6-BC20-25A5AB20C1A8}"/>
              </a:ext>
            </a:extLst>
          </p:cNvPr>
          <p:cNvSpPr/>
          <p:nvPr/>
        </p:nvSpPr>
        <p:spPr>
          <a:xfrm>
            <a:off x="9337815" y="2419810"/>
            <a:ext cx="1139891" cy="37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7">
            <a:extLst>
              <a:ext uri="{FF2B5EF4-FFF2-40B4-BE49-F238E27FC236}">
                <a16:creationId xmlns:a16="http://schemas.microsoft.com/office/drawing/2014/main" id="{BEDC75DA-163B-47F4-ACB5-EDD1E0281151}"/>
              </a:ext>
            </a:extLst>
          </p:cNvPr>
          <p:cNvSpPr/>
          <p:nvPr/>
        </p:nvSpPr>
        <p:spPr>
          <a:xfrm>
            <a:off x="8197924" y="2419810"/>
            <a:ext cx="1139891" cy="3794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8">
            <a:extLst>
              <a:ext uri="{FF2B5EF4-FFF2-40B4-BE49-F238E27FC236}">
                <a16:creationId xmlns:a16="http://schemas.microsoft.com/office/drawing/2014/main" id="{06F76C73-AF4A-4F55-957F-36525C114B54}"/>
              </a:ext>
            </a:extLst>
          </p:cNvPr>
          <p:cNvSpPr/>
          <p:nvPr/>
        </p:nvSpPr>
        <p:spPr>
          <a:xfrm>
            <a:off x="7058033" y="2419810"/>
            <a:ext cx="1139891" cy="37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ectangle 9">
            <a:extLst>
              <a:ext uri="{FF2B5EF4-FFF2-40B4-BE49-F238E27FC236}">
                <a16:creationId xmlns:a16="http://schemas.microsoft.com/office/drawing/2014/main" id="{1018F771-B27E-43B0-AEED-C0070B50FDF9}"/>
              </a:ext>
            </a:extLst>
          </p:cNvPr>
          <p:cNvSpPr/>
          <p:nvPr/>
        </p:nvSpPr>
        <p:spPr>
          <a:xfrm>
            <a:off x="5918142" y="2419810"/>
            <a:ext cx="1139891" cy="3794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DE958CFF-BAD5-4E63-99EA-61A6C8A4EC43}"/>
              </a:ext>
            </a:extLst>
          </p:cNvPr>
          <p:cNvSpPr/>
          <p:nvPr/>
        </p:nvSpPr>
        <p:spPr>
          <a:xfrm>
            <a:off x="4778251" y="2419810"/>
            <a:ext cx="1139891" cy="37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ectangle 11">
            <a:extLst>
              <a:ext uri="{FF2B5EF4-FFF2-40B4-BE49-F238E27FC236}">
                <a16:creationId xmlns:a16="http://schemas.microsoft.com/office/drawing/2014/main" id="{C2C7A654-33CC-4010-B0AE-87D877A63C24}"/>
              </a:ext>
            </a:extLst>
          </p:cNvPr>
          <p:cNvSpPr/>
          <p:nvPr/>
        </p:nvSpPr>
        <p:spPr>
          <a:xfrm>
            <a:off x="3638360" y="2419810"/>
            <a:ext cx="1139891" cy="3794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13" name="Straight Connector 12">
            <a:extLst>
              <a:ext uri="{FF2B5EF4-FFF2-40B4-BE49-F238E27FC236}">
                <a16:creationId xmlns:a16="http://schemas.microsoft.com/office/drawing/2014/main" id="{6B3DAE0A-9282-4435-9998-718BA4756C03}"/>
              </a:ext>
            </a:extLst>
          </p:cNvPr>
          <p:cNvCxnSpPr/>
          <p:nvPr/>
        </p:nvCxnSpPr>
        <p:spPr>
          <a:xfrm>
            <a:off x="1518562" y="3765390"/>
            <a:ext cx="895914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08B0A7-DC69-42D5-AE66-1E1330F4403C}"/>
              </a:ext>
            </a:extLst>
          </p:cNvPr>
          <p:cNvCxnSpPr/>
          <p:nvPr/>
        </p:nvCxnSpPr>
        <p:spPr>
          <a:xfrm>
            <a:off x="1518562" y="5001213"/>
            <a:ext cx="895914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CAFC3E-A9FB-48C6-AB01-10CC923A249A}"/>
              </a:ext>
            </a:extLst>
          </p:cNvPr>
          <p:cNvCxnSpPr/>
          <p:nvPr/>
        </p:nvCxnSpPr>
        <p:spPr>
          <a:xfrm>
            <a:off x="1518562" y="2428472"/>
            <a:ext cx="895914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C1E1033-6D83-4E3B-B3EE-58EA6F83A31A}"/>
              </a:ext>
            </a:extLst>
          </p:cNvPr>
          <p:cNvSpPr/>
          <p:nvPr/>
        </p:nvSpPr>
        <p:spPr>
          <a:xfrm>
            <a:off x="3966674" y="2081251"/>
            <a:ext cx="483262" cy="4832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TextBox 16">
            <a:extLst>
              <a:ext uri="{FF2B5EF4-FFF2-40B4-BE49-F238E27FC236}">
                <a16:creationId xmlns:a16="http://schemas.microsoft.com/office/drawing/2014/main" id="{74C10C52-4D77-4B9A-8643-1EDDFEEC5395}"/>
              </a:ext>
            </a:extLst>
          </p:cNvPr>
          <p:cNvSpPr txBox="1"/>
          <p:nvPr/>
        </p:nvSpPr>
        <p:spPr>
          <a:xfrm>
            <a:off x="4008571" y="2195923"/>
            <a:ext cx="399469"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Jan</a:t>
            </a:r>
          </a:p>
        </p:txBody>
      </p:sp>
      <p:sp>
        <p:nvSpPr>
          <p:cNvPr id="18" name="Oval 17">
            <a:extLst>
              <a:ext uri="{FF2B5EF4-FFF2-40B4-BE49-F238E27FC236}">
                <a16:creationId xmlns:a16="http://schemas.microsoft.com/office/drawing/2014/main" id="{3EC4245B-56C1-4DAF-A5B8-7CD8CACBCE9C}"/>
              </a:ext>
            </a:extLst>
          </p:cNvPr>
          <p:cNvSpPr/>
          <p:nvPr/>
        </p:nvSpPr>
        <p:spPr>
          <a:xfrm>
            <a:off x="5106565" y="2081251"/>
            <a:ext cx="483262" cy="4832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9" name="TextBox 18">
            <a:extLst>
              <a:ext uri="{FF2B5EF4-FFF2-40B4-BE49-F238E27FC236}">
                <a16:creationId xmlns:a16="http://schemas.microsoft.com/office/drawing/2014/main" id="{2A0EE307-0295-40CB-8F14-6C84C9212DA4}"/>
              </a:ext>
            </a:extLst>
          </p:cNvPr>
          <p:cNvSpPr txBox="1"/>
          <p:nvPr/>
        </p:nvSpPr>
        <p:spPr>
          <a:xfrm>
            <a:off x="5145255" y="2195923"/>
            <a:ext cx="405880"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Feb</a:t>
            </a:r>
          </a:p>
        </p:txBody>
      </p:sp>
      <p:sp>
        <p:nvSpPr>
          <p:cNvPr id="20" name="Oval 19">
            <a:extLst>
              <a:ext uri="{FF2B5EF4-FFF2-40B4-BE49-F238E27FC236}">
                <a16:creationId xmlns:a16="http://schemas.microsoft.com/office/drawing/2014/main" id="{47067F28-0E09-46EE-BA96-21CDD757171C}"/>
              </a:ext>
            </a:extLst>
          </p:cNvPr>
          <p:cNvSpPr/>
          <p:nvPr/>
        </p:nvSpPr>
        <p:spPr>
          <a:xfrm>
            <a:off x="6246456" y="2081251"/>
            <a:ext cx="483262" cy="4832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1" name="TextBox 20">
            <a:extLst>
              <a:ext uri="{FF2B5EF4-FFF2-40B4-BE49-F238E27FC236}">
                <a16:creationId xmlns:a16="http://schemas.microsoft.com/office/drawing/2014/main" id="{31209A74-BECB-41EB-89CC-013A1273B3DD}"/>
              </a:ext>
            </a:extLst>
          </p:cNvPr>
          <p:cNvSpPr txBox="1"/>
          <p:nvPr/>
        </p:nvSpPr>
        <p:spPr>
          <a:xfrm>
            <a:off x="6278734" y="2195923"/>
            <a:ext cx="418704"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Mar</a:t>
            </a:r>
          </a:p>
        </p:txBody>
      </p:sp>
      <p:sp>
        <p:nvSpPr>
          <p:cNvPr id="22" name="Oval 21">
            <a:extLst>
              <a:ext uri="{FF2B5EF4-FFF2-40B4-BE49-F238E27FC236}">
                <a16:creationId xmlns:a16="http://schemas.microsoft.com/office/drawing/2014/main" id="{18AADFBD-04A1-4317-9DB9-72FBAE703F16}"/>
              </a:ext>
            </a:extLst>
          </p:cNvPr>
          <p:cNvSpPr/>
          <p:nvPr/>
        </p:nvSpPr>
        <p:spPr>
          <a:xfrm>
            <a:off x="7386347" y="2081251"/>
            <a:ext cx="483262" cy="4832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TextBox 22">
            <a:extLst>
              <a:ext uri="{FF2B5EF4-FFF2-40B4-BE49-F238E27FC236}">
                <a16:creationId xmlns:a16="http://schemas.microsoft.com/office/drawing/2014/main" id="{EF8BA534-DE1D-483B-A624-7B1129606D82}"/>
              </a:ext>
            </a:extLst>
          </p:cNvPr>
          <p:cNvSpPr txBox="1"/>
          <p:nvPr/>
        </p:nvSpPr>
        <p:spPr>
          <a:xfrm>
            <a:off x="7426641" y="2195923"/>
            <a:ext cx="402674"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Apr</a:t>
            </a:r>
          </a:p>
        </p:txBody>
      </p:sp>
      <p:sp>
        <p:nvSpPr>
          <p:cNvPr id="24" name="Oval 23">
            <a:extLst>
              <a:ext uri="{FF2B5EF4-FFF2-40B4-BE49-F238E27FC236}">
                <a16:creationId xmlns:a16="http://schemas.microsoft.com/office/drawing/2014/main" id="{AA085AFC-0AB1-489B-B2C6-385D23D77E97}"/>
              </a:ext>
            </a:extLst>
          </p:cNvPr>
          <p:cNvSpPr/>
          <p:nvPr/>
        </p:nvSpPr>
        <p:spPr>
          <a:xfrm>
            <a:off x="8526238" y="2081251"/>
            <a:ext cx="483262" cy="4832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5" name="TextBox 24">
            <a:extLst>
              <a:ext uri="{FF2B5EF4-FFF2-40B4-BE49-F238E27FC236}">
                <a16:creationId xmlns:a16="http://schemas.microsoft.com/office/drawing/2014/main" id="{FD4AA6D7-8526-4E99-9ED5-7248152ECBFA}"/>
              </a:ext>
            </a:extLst>
          </p:cNvPr>
          <p:cNvSpPr txBox="1"/>
          <p:nvPr/>
        </p:nvSpPr>
        <p:spPr>
          <a:xfrm>
            <a:off x="8554509" y="2195923"/>
            <a:ext cx="426720"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May</a:t>
            </a:r>
          </a:p>
        </p:txBody>
      </p:sp>
      <p:sp>
        <p:nvSpPr>
          <p:cNvPr id="26" name="Oval 25">
            <a:extLst>
              <a:ext uri="{FF2B5EF4-FFF2-40B4-BE49-F238E27FC236}">
                <a16:creationId xmlns:a16="http://schemas.microsoft.com/office/drawing/2014/main" id="{4E1872C8-2DD5-4D78-AFE7-18CBD1CCD7B3}"/>
              </a:ext>
            </a:extLst>
          </p:cNvPr>
          <p:cNvSpPr/>
          <p:nvPr/>
        </p:nvSpPr>
        <p:spPr>
          <a:xfrm>
            <a:off x="9666129" y="2081251"/>
            <a:ext cx="483262" cy="4832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TextBox 26">
            <a:extLst>
              <a:ext uri="{FF2B5EF4-FFF2-40B4-BE49-F238E27FC236}">
                <a16:creationId xmlns:a16="http://schemas.microsoft.com/office/drawing/2014/main" id="{78B6C881-A40C-4FAE-993F-747BB784A055}"/>
              </a:ext>
            </a:extLst>
          </p:cNvPr>
          <p:cNvSpPr txBox="1"/>
          <p:nvPr/>
        </p:nvSpPr>
        <p:spPr>
          <a:xfrm>
            <a:off x="9706423" y="2195923"/>
            <a:ext cx="402675"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Jun</a:t>
            </a:r>
          </a:p>
        </p:txBody>
      </p:sp>
      <p:sp>
        <p:nvSpPr>
          <p:cNvPr id="29" name="TextBox 28">
            <a:extLst>
              <a:ext uri="{FF2B5EF4-FFF2-40B4-BE49-F238E27FC236}">
                <a16:creationId xmlns:a16="http://schemas.microsoft.com/office/drawing/2014/main" id="{699D9F8D-7161-402B-A2B7-0EF36B5147C5}"/>
              </a:ext>
            </a:extLst>
          </p:cNvPr>
          <p:cNvSpPr txBox="1"/>
          <p:nvPr/>
        </p:nvSpPr>
        <p:spPr>
          <a:xfrm>
            <a:off x="1867765" y="2933071"/>
            <a:ext cx="1552028" cy="307777"/>
          </a:xfrm>
          <a:prstGeom prst="rect">
            <a:avLst/>
          </a:prstGeom>
          <a:noFill/>
        </p:spPr>
        <p:txBody>
          <a:bodyPr wrap="none" rtlCol="0" anchor="t" anchorCtr="0">
            <a:spAutoFit/>
          </a:bodyPr>
          <a:lstStyle/>
          <a:p>
            <a:pPr algn="ctr"/>
            <a:r>
              <a:rPr lang="en-US" sz="1400" dirty="0">
                <a:solidFill>
                  <a:schemeClr val="tx2"/>
                </a:solidFill>
                <a:ea typeface="League Spartan" charset="0"/>
                <a:cs typeface="Poppins Medium" pitchFamily="2" charset="77"/>
              </a:rPr>
              <a:t>Technology Team</a:t>
            </a:r>
          </a:p>
        </p:txBody>
      </p:sp>
      <p:sp>
        <p:nvSpPr>
          <p:cNvPr id="31" name="TextBox 30">
            <a:extLst>
              <a:ext uri="{FF2B5EF4-FFF2-40B4-BE49-F238E27FC236}">
                <a16:creationId xmlns:a16="http://schemas.microsoft.com/office/drawing/2014/main" id="{5DFA473F-E726-4063-AB9B-8CEF0ED8CB82}"/>
              </a:ext>
            </a:extLst>
          </p:cNvPr>
          <p:cNvSpPr txBox="1"/>
          <p:nvPr/>
        </p:nvSpPr>
        <p:spPr>
          <a:xfrm>
            <a:off x="1793226" y="5437317"/>
            <a:ext cx="1701107" cy="307777"/>
          </a:xfrm>
          <a:prstGeom prst="rect">
            <a:avLst/>
          </a:prstGeom>
          <a:noFill/>
        </p:spPr>
        <p:txBody>
          <a:bodyPr wrap="none" rtlCol="0" anchor="t" anchorCtr="0">
            <a:spAutoFit/>
          </a:bodyPr>
          <a:lstStyle/>
          <a:p>
            <a:pPr algn="ctr"/>
            <a:r>
              <a:rPr lang="en-US" sz="1400" dirty="0">
                <a:solidFill>
                  <a:schemeClr val="tx2"/>
                </a:solidFill>
                <a:ea typeface="League Spartan" charset="0"/>
                <a:cs typeface="Poppins Medium" pitchFamily="2" charset="77"/>
              </a:rPr>
              <a:t>Marketing Strategy</a:t>
            </a:r>
          </a:p>
        </p:txBody>
      </p:sp>
      <p:sp>
        <p:nvSpPr>
          <p:cNvPr id="33" name="TextBox 32">
            <a:extLst>
              <a:ext uri="{FF2B5EF4-FFF2-40B4-BE49-F238E27FC236}">
                <a16:creationId xmlns:a16="http://schemas.microsoft.com/office/drawing/2014/main" id="{BC2A50E4-68B6-4FF3-B61F-C327ECBC5057}"/>
              </a:ext>
            </a:extLst>
          </p:cNvPr>
          <p:cNvSpPr txBox="1"/>
          <p:nvPr/>
        </p:nvSpPr>
        <p:spPr>
          <a:xfrm>
            <a:off x="1951924" y="4206473"/>
            <a:ext cx="1383712" cy="307777"/>
          </a:xfrm>
          <a:prstGeom prst="rect">
            <a:avLst/>
          </a:prstGeom>
          <a:noFill/>
        </p:spPr>
        <p:txBody>
          <a:bodyPr wrap="none" rtlCol="0" anchor="t" anchorCtr="0">
            <a:spAutoFit/>
          </a:bodyPr>
          <a:lstStyle/>
          <a:p>
            <a:pPr algn="ctr"/>
            <a:r>
              <a:rPr lang="en-US" sz="1400" dirty="0">
                <a:solidFill>
                  <a:schemeClr val="tx2"/>
                </a:solidFill>
                <a:ea typeface="League Spartan" charset="0"/>
                <a:cs typeface="Poppins Medium" pitchFamily="2" charset="77"/>
              </a:rPr>
              <a:t>Design Mockup</a:t>
            </a:r>
          </a:p>
        </p:txBody>
      </p:sp>
      <p:sp>
        <p:nvSpPr>
          <p:cNvPr id="34" name="Rectangle 33">
            <a:extLst>
              <a:ext uri="{FF2B5EF4-FFF2-40B4-BE49-F238E27FC236}">
                <a16:creationId xmlns:a16="http://schemas.microsoft.com/office/drawing/2014/main" id="{DDC41BC6-4D71-42C4-B09B-B0B807A9ECE5}"/>
              </a:ext>
            </a:extLst>
          </p:cNvPr>
          <p:cNvSpPr/>
          <p:nvPr/>
        </p:nvSpPr>
        <p:spPr>
          <a:xfrm>
            <a:off x="3669871" y="2643124"/>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a:extLst>
              <a:ext uri="{FF2B5EF4-FFF2-40B4-BE49-F238E27FC236}">
                <a16:creationId xmlns:a16="http://schemas.microsoft.com/office/drawing/2014/main" id="{3BBAAB94-B658-4A2A-BE3B-D370D356B605}"/>
              </a:ext>
            </a:extLst>
          </p:cNvPr>
          <p:cNvSpPr/>
          <p:nvPr/>
        </p:nvSpPr>
        <p:spPr>
          <a:xfrm>
            <a:off x="7089543" y="3370237"/>
            <a:ext cx="1076868"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Rectangle 35">
            <a:extLst>
              <a:ext uri="{FF2B5EF4-FFF2-40B4-BE49-F238E27FC236}">
                <a16:creationId xmlns:a16="http://schemas.microsoft.com/office/drawing/2014/main" id="{2E76BAB6-E9EE-4E07-9363-C0687B3FDDD5}"/>
              </a:ext>
            </a:extLst>
          </p:cNvPr>
          <p:cNvSpPr/>
          <p:nvPr/>
        </p:nvSpPr>
        <p:spPr>
          <a:xfrm>
            <a:off x="3669871" y="3868336"/>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Rectangle 36">
            <a:extLst>
              <a:ext uri="{FF2B5EF4-FFF2-40B4-BE49-F238E27FC236}">
                <a16:creationId xmlns:a16="http://schemas.microsoft.com/office/drawing/2014/main" id="{07D33858-44A4-4073-9B03-BB42E1135D71}"/>
              </a:ext>
            </a:extLst>
          </p:cNvPr>
          <p:cNvSpPr/>
          <p:nvPr/>
        </p:nvSpPr>
        <p:spPr>
          <a:xfrm>
            <a:off x="8232260" y="4595449"/>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Rectangle 37">
            <a:extLst>
              <a:ext uri="{FF2B5EF4-FFF2-40B4-BE49-F238E27FC236}">
                <a16:creationId xmlns:a16="http://schemas.microsoft.com/office/drawing/2014/main" id="{2ED7D617-D623-463C-BF02-018D65F7ADF7}"/>
              </a:ext>
            </a:extLst>
          </p:cNvPr>
          <p:cNvSpPr/>
          <p:nvPr/>
        </p:nvSpPr>
        <p:spPr>
          <a:xfrm>
            <a:off x="4809304" y="4231718"/>
            <a:ext cx="2216759"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Rectangle 38">
            <a:extLst>
              <a:ext uri="{FF2B5EF4-FFF2-40B4-BE49-F238E27FC236}">
                <a16:creationId xmlns:a16="http://schemas.microsoft.com/office/drawing/2014/main" id="{ECA2D61D-72C9-4A83-BAEE-2E1E27D328FF}"/>
              </a:ext>
            </a:extLst>
          </p:cNvPr>
          <p:cNvSpPr/>
          <p:nvPr/>
        </p:nvSpPr>
        <p:spPr>
          <a:xfrm>
            <a:off x="3669871" y="5106226"/>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ectangle 39">
            <a:extLst>
              <a:ext uri="{FF2B5EF4-FFF2-40B4-BE49-F238E27FC236}">
                <a16:creationId xmlns:a16="http://schemas.microsoft.com/office/drawing/2014/main" id="{4A7B8C8F-C88B-4FA2-B217-E19F61DB81FE}"/>
              </a:ext>
            </a:extLst>
          </p:cNvPr>
          <p:cNvSpPr/>
          <p:nvPr/>
        </p:nvSpPr>
        <p:spPr>
          <a:xfrm>
            <a:off x="8232260" y="5833339"/>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Rectangle 40">
            <a:extLst>
              <a:ext uri="{FF2B5EF4-FFF2-40B4-BE49-F238E27FC236}">
                <a16:creationId xmlns:a16="http://schemas.microsoft.com/office/drawing/2014/main" id="{DFCE2EAD-2220-41FC-94C3-21C8490E058F}"/>
              </a:ext>
            </a:extLst>
          </p:cNvPr>
          <p:cNvSpPr/>
          <p:nvPr/>
        </p:nvSpPr>
        <p:spPr>
          <a:xfrm>
            <a:off x="5949194" y="5469608"/>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2" name="Rectangle 41">
            <a:extLst>
              <a:ext uri="{FF2B5EF4-FFF2-40B4-BE49-F238E27FC236}">
                <a16:creationId xmlns:a16="http://schemas.microsoft.com/office/drawing/2014/main" id="{F8512B4E-D26D-402A-AEC8-D3C3CCE99E56}"/>
              </a:ext>
            </a:extLst>
          </p:cNvPr>
          <p:cNvSpPr/>
          <p:nvPr/>
        </p:nvSpPr>
        <p:spPr>
          <a:xfrm>
            <a:off x="4809761" y="2643124"/>
            <a:ext cx="2216761"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3" name="Rectangle 42">
            <a:extLst>
              <a:ext uri="{FF2B5EF4-FFF2-40B4-BE49-F238E27FC236}">
                <a16:creationId xmlns:a16="http://schemas.microsoft.com/office/drawing/2014/main" id="{0FA30130-AB34-4E76-A4CC-FDA66A655EDD}"/>
              </a:ext>
            </a:extLst>
          </p:cNvPr>
          <p:cNvSpPr/>
          <p:nvPr/>
        </p:nvSpPr>
        <p:spPr>
          <a:xfrm>
            <a:off x="5949654" y="3006506"/>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Rectangle 43">
            <a:extLst>
              <a:ext uri="{FF2B5EF4-FFF2-40B4-BE49-F238E27FC236}">
                <a16:creationId xmlns:a16="http://schemas.microsoft.com/office/drawing/2014/main" id="{19B9C3A3-02C7-4E81-AC46-E5DB48093DC1}"/>
              </a:ext>
            </a:extLst>
          </p:cNvPr>
          <p:cNvSpPr/>
          <p:nvPr/>
        </p:nvSpPr>
        <p:spPr>
          <a:xfrm>
            <a:off x="7089543" y="3006506"/>
            <a:ext cx="2217219"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5" name="Rectangle 44">
            <a:extLst>
              <a:ext uri="{FF2B5EF4-FFF2-40B4-BE49-F238E27FC236}">
                <a16:creationId xmlns:a16="http://schemas.microsoft.com/office/drawing/2014/main" id="{99745055-A54A-4BE3-933C-A74FF7C64CF9}"/>
              </a:ext>
            </a:extLst>
          </p:cNvPr>
          <p:cNvSpPr/>
          <p:nvPr/>
        </p:nvSpPr>
        <p:spPr>
          <a:xfrm>
            <a:off x="9369328" y="3006506"/>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Rectangle 45">
            <a:extLst>
              <a:ext uri="{FF2B5EF4-FFF2-40B4-BE49-F238E27FC236}">
                <a16:creationId xmlns:a16="http://schemas.microsoft.com/office/drawing/2014/main" id="{5AE497AE-4833-4F28-833B-92FBA96C1F9D}"/>
              </a:ext>
            </a:extLst>
          </p:cNvPr>
          <p:cNvSpPr/>
          <p:nvPr/>
        </p:nvSpPr>
        <p:spPr>
          <a:xfrm>
            <a:off x="8229434" y="3370237"/>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7" name="Rectangle 46">
            <a:extLst>
              <a:ext uri="{FF2B5EF4-FFF2-40B4-BE49-F238E27FC236}">
                <a16:creationId xmlns:a16="http://schemas.microsoft.com/office/drawing/2014/main" id="{3E8E01D1-B9E7-4956-A842-6F407B223DF5}"/>
              </a:ext>
            </a:extLst>
          </p:cNvPr>
          <p:cNvSpPr/>
          <p:nvPr/>
        </p:nvSpPr>
        <p:spPr>
          <a:xfrm>
            <a:off x="9368868" y="3370237"/>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Rectangle 47">
            <a:extLst>
              <a:ext uri="{FF2B5EF4-FFF2-40B4-BE49-F238E27FC236}">
                <a16:creationId xmlns:a16="http://schemas.microsoft.com/office/drawing/2014/main" id="{9EC88692-3081-4BE5-B907-DCDE3878D406}"/>
              </a:ext>
            </a:extLst>
          </p:cNvPr>
          <p:cNvSpPr/>
          <p:nvPr/>
        </p:nvSpPr>
        <p:spPr>
          <a:xfrm>
            <a:off x="4809303" y="3868336"/>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9" name="Rectangle 48">
            <a:extLst>
              <a:ext uri="{FF2B5EF4-FFF2-40B4-BE49-F238E27FC236}">
                <a16:creationId xmlns:a16="http://schemas.microsoft.com/office/drawing/2014/main" id="{2ED41A12-7D43-4E41-B307-20DDE6E04EFD}"/>
              </a:ext>
            </a:extLst>
          </p:cNvPr>
          <p:cNvSpPr/>
          <p:nvPr/>
        </p:nvSpPr>
        <p:spPr>
          <a:xfrm>
            <a:off x="5949194" y="3868336"/>
            <a:ext cx="1076868"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0" name="Rectangle 49">
            <a:extLst>
              <a:ext uri="{FF2B5EF4-FFF2-40B4-BE49-F238E27FC236}">
                <a16:creationId xmlns:a16="http://schemas.microsoft.com/office/drawing/2014/main" id="{BB040F62-D1D4-41C0-BDE8-8F405010CE0D}"/>
              </a:ext>
            </a:extLst>
          </p:cNvPr>
          <p:cNvSpPr/>
          <p:nvPr/>
        </p:nvSpPr>
        <p:spPr>
          <a:xfrm>
            <a:off x="7089086" y="3868336"/>
            <a:ext cx="1076868"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1" name="Rectangle 50">
            <a:extLst>
              <a:ext uri="{FF2B5EF4-FFF2-40B4-BE49-F238E27FC236}">
                <a16:creationId xmlns:a16="http://schemas.microsoft.com/office/drawing/2014/main" id="{DD37BF7C-927F-4EE4-9E4D-54CF5BBF7B33}"/>
              </a:ext>
            </a:extLst>
          </p:cNvPr>
          <p:cNvSpPr/>
          <p:nvPr/>
        </p:nvSpPr>
        <p:spPr>
          <a:xfrm>
            <a:off x="7089086" y="4231718"/>
            <a:ext cx="1076868"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2" name="Rectangle 51">
            <a:extLst>
              <a:ext uri="{FF2B5EF4-FFF2-40B4-BE49-F238E27FC236}">
                <a16:creationId xmlns:a16="http://schemas.microsoft.com/office/drawing/2014/main" id="{636BD4A9-B49D-4EEC-AC3A-788E7FE00975}"/>
              </a:ext>
            </a:extLst>
          </p:cNvPr>
          <p:cNvSpPr/>
          <p:nvPr/>
        </p:nvSpPr>
        <p:spPr>
          <a:xfrm>
            <a:off x="8232260" y="4231718"/>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3" name="Rectangle 52">
            <a:extLst>
              <a:ext uri="{FF2B5EF4-FFF2-40B4-BE49-F238E27FC236}">
                <a16:creationId xmlns:a16="http://schemas.microsoft.com/office/drawing/2014/main" id="{55B552E9-40E3-4F7C-8975-59D13AF3CC8C}"/>
              </a:ext>
            </a:extLst>
          </p:cNvPr>
          <p:cNvSpPr/>
          <p:nvPr/>
        </p:nvSpPr>
        <p:spPr>
          <a:xfrm>
            <a:off x="9368868" y="4231718"/>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4" name="Rectangle 53">
            <a:extLst>
              <a:ext uri="{FF2B5EF4-FFF2-40B4-BE49-F238E27FC236}">
                <a16:creationId xmlns:a16="http://schemas.microsoft.com/office/drawing/2014/main" id="{120B41C2-08C0-4F7B-971D-B7CE6CF5C89C}"/>
              </a:ext>
            </a:extLst>
          </p:cNvPr>
          <p:cNvSpPr/>
          <p:nvPr/>
        </p:nvSpPr>
        <p:spPr>
          <a:xfrm>
            <a:off x="9366502" y="4595449"/>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5" name="Rectangle 54">
            <a:extLst>
              <a:ext uri="{FF2B5EF4-FFF2-40B4-BE49-F238E27FC236}">
                <a16:creationId xmlns:a16="http://schemas.microsoft.com/office/drawing/2014/main" id="{7781F5D3-C547-4749-B83A-3828076D684F}"/>
              </a:ext>
            </a:extLst>
          </p:cNvPr>
          <p:cNvSpPr/>
          <p:nvPr/>
        </p:nvSpPr>
        <p:spPr>
          <a:xfrm>
            <a:off x="4809304" y="5106226"/>
            <a:ext cx="2216759" cy="284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6" name="Rectangle 55">
            <a:extLst>
              <a:ext uri="{FF2B5EF4-FFF2-40B4-BE49-F238E27FC236}">
                <a16:creationId xmlns:a16="http://schemas.microsoft.com/office/drawing/2014/main" id="{99C90797-3C1D-4A07-8701-8C2E68E33F89}"/>
              </a:ext>
            </a:extLst>
          </p:cNvPr>
          <p:cNvSpPr/>
          <p:nvPr/>
        </p:nvSpPr>
        <p:spPr>
          <a:xfrm>
            <a:off x="7089086" y="5106226"/>
            <a:ext cx="1076868"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7" name="Rectangle 56">
            <a:extLst>
              <a:ext uri="{FF2B5EF4-FFF2-40B4-BE49-F238E27FC236}">
                <a16:creationId xmlns:a16="http://schemas.microsoft.com/office/drawing/2014/main" id="{317DDC3D-A236-48B3-ABFA-E1168C4E15D1}"/>
              </a:ext>
            </a:extLst>
          </p:cNvPr>
          <p:cNvSpPr/>
          <p:nvPr/>
        </p:nvSpPr>
        <p:spPr>
          <a:xfrm>
            <a:off x="7089543" y="5469608"/>
            <a:ext cx="2217219" cy="284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8" name="Rectangle 57">
            <a:extLst>
              <a:ext uri="{FF2B5EF4-FFF2-40B4-BE49-F238E27FC236}">
                <a16:creationId xmlns:a16="http://schemas.microsoft.com/office/drawing/2014/main" id="{75545286-221C-480A-98AD-3F14ABFCDBB0}"/>
              </a:ext>
            </a:extLst>
          </p:cNvPr>
          <p:cNvSpPr/>
          <p:nvPr/>
        </p:nvSpPr>
        <p:spPr>
          <a:xfrm>
            <a:off x="9369328" y="5469608"/>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9" name="Rectangle 58">
            <a:extLst>
              <a:ext uri="{FF2B5EF4-FFF2-40B4-BE49-F238E27FC236}">
                <a16:creationId xmlns:a16="http://schemas.microsoft.com/office/drawing/2014/main" id="{A45B92C2-B0EC-4171-947C-6631889E6547}"/>
              </a:ext>
            </a:extLst>
          </p:cNvPr>
          <p:cNvSpPr/>
          <p:nvPr/>
        </p:nvSpPr>
        <p:spPr>
          <a:xfrm>
            <a:off x="9369328" y="5833339"/>
            <a:ext cx="1076868" cy="2847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0" name="Oval 59">
            <a:extLst>
              <a:ext uri="{FF2B5EF4-FFF2-40B4-BE49-F238E27FC236}">
                <a16:creationId xmlns:a16="http://schemas.microsoft.com/office/drawing/2014/main" id="{6121264C-43CE-4BB0-8083-91DEC3378A39}"/>
              </a:ext>
            </a:extLst>
          </p:cNvPr>
          <p:cNvSpPr/>
          <p:nvPr/>
        </p:nvSpPr>
        <p:spPr>
          <a:xfrm>
            <a:off x="8552103" y="1757303"/>
            <a:ext cx="129168" cy="129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1" name="TextBox 60">
            <a:extLst>
              <a:ext uri="{FF2B5EF4-FFF2-40B4-BE49-F238E27FC236}">
                <a16:creationId xmlns:a16="http://schemas.microsoft.com/office/drawing/2014/main" id="{35808524-B2E4-4E14-A33E-7994F7611E7B}"/>
              </a:ext>
            </a:extLst>
          </p:cNvPr>
          <p:cNvSpPr txBox="1"/>
          <p:nvPr/>
        </p:nvSpPr>
        <p:spPr>
          <a:xfrm>
            <a:off x="8697453" y="1694928"/>
            <a:ext cx="867545" cy="253916"/>
          </a:xfrm>
          <a:prstGeom prst="rect">
            <a:avLst/>
          </a:prstGeom>
          <a:noFill/>
        </p:spPr>
        <p:txBody>
          <a:bodyPr wrap="none" rtlCol="0" anchor="ctr" anchorCtr="0">
            <a:spAutoFit/>
          </a:bodyPr>
          <a:lstStyle/>
          <a:p>
            <a:r>
              <a:rPr lang="en-US" sz="1050" b="1" dirty="0">
                <a:ea typeface="League Spartan" charset="0"/>
                <a:cs typeface="Poppins" pitchFamily="2" charset="77"/>
              </a:rPr>
              <a:t>In progress</a:t>
            </a:r>
          </a:p>
        </p:txBody>
      </p:sp>
      <p:sp>
        <p:nvSpPr>
          <p:cNvPr id="62" name="Oval 61">
            <a:extLst>
              <a:ext uri="{FF2B5EF4-FFF2-40B4-BE49-F238E27FC236}">
                <a16:creationId xmlns:a16="http://schemas.microsoft.com/office/drawing/2014/main" id="{34C6E6E3-C55D-41D7-9735-26AA29639E53}"/>
              </a:ext>
            </a:extLst>
          </p:cNvPr>
          <p:cNvSpPr/>
          <p:nvPr/>
        </p:nvSpPr>
        <p:spPr>
          <a:xfrm>
            <a:off x="9707979" y="1757303"/>
            <a:ext cx="129168" cy="129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3" name="TextBox 62">
            <a:extLst>
              <a:ext uri="{FF2B5EF4-FFF2-40B4-BE49-F238E27FC236}">
                <a16:creationId xmlns:a16="http://schemas.microsoft.com/office/drawing/2014/main" id="{59692EAC-7A7C-43FE-832F-80C1012EA40D}"/>
              </a:ext>
            </a:extLst>
          </p:cNvPr>
          <p:cNvSpPr txBox="1"/>
          <p:nvPr/>
        </p:nvSpPr>
        <p:spPr>
          <a:xfrm>
            <a:off x="9853329" y="1694928"/>
            <a:ext cx="673582" cy="253916"/>
          </a:xfrm>
          <a:prstGeom prst="rect">
            <a:avLst/>
          </a:prstGeom>
          <a:noFill/>
        </p:spPr>
        <p:txBody>
          <a:bodyPr wrap="none" rtlCol="0" anchor="ctr" anchorCtr="0">
            <a:spAutoFit/>
          </a:bodyPr>
          <a:lstStyle/>
          <a:p>
            <a:r>
              <a:rPr lang="en-US" sz="1050" b="1" dirty="0">
                <a:ea typeface="League Spartan" charset="0"/>
                <a:cs typeface="Poppins" pitchFamily="2" charset="77"/>
              </a:rPr>
              <a:t>Planned</a:t>
            </a:r>
          </a:p>
        </p:txBody>
      </p:sp>
      <p:sp>
        <p:nvSpPr>
          <p:cNvPr id="64" name="Oval 63">
            <a:extLst>
              <a:ext uri="{FF2B5EF4-FFF2-40B4-BE49-F238E27FC236}">
                <a16:creationId xmlns:a16="http://schemas.microsoft.com/office/drawing/2014/main" id="{54C6AAE5-6B9A-4226-B4A7-F8BC4DB27650}"/>
              </a:ext>
            </a:extLst>
          </p:cNvPr>
          <p:cNvSpPr/>
          <p:nvPr/>
        </p:nvSpPr>
        <p:spPr>
          <a:xfrm>
            <a:off x="7396226" y="1757303"/>
            <a:ext cx="129168" cy="129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5" name="TextBox 64">
            <a:extLst>
              <a:ext uri="{FF2B5EF4-FFF2-40B4-BE49-F238E27FC236}">
                <a16:creationId xmlns:a16="http://schemas.microsoft.com/office/drawing/2014/main" id="{3A4CC72C-EE74-4772-B0E3-2F86F0A0E3D6}"/>
              </a:ext>
            </a:extLst>
          </p:cNvPr>
          <p:cNvSpPr txBox="1"/>
          <p:nvPr/>
        </p:nvSpPr>
        <p:spPr>
          <a:xfrm>
            <a:off x="7541577" y="1694928"/>
            <a:ext cx="829073" cy="253916"/>
          </a:xfrm>
          <a:prstGeom prst="rect">
            <a:avLst/>
          </a:prstGeom>
          <a:noFill/>
        </p:spPr>
        <p:txBody>
          <a:bodyPr wrap="none" rtlCol="0" anchor="ctr" anchorCtr="0">
            <a:spAutoFit/>
          </a:bodyPr>
          <a:lstStyle/>
          <a:p>
            <a:r>
              <a:rPr lang="en-US" sz="1050" b="1" dirty="0">
                <a:ea typeface="League Spartan" charset="0"/>
                <a:cs typeface="Poppins" pitchFamily="2" charset="77"/>
              </a:rPr>
              <a:t>Completed</a:t>
            </a:r>
          </a:p>
        </p:txBody>
      </p:sp>
      <p:sp>
        <p:nvSpPr>
          <p:cNvPr id="66" name="Subtitle 2">
            <a:extLst>
              <a:ext uri="{FF2B5EF4-FFF2-40B4-BE49-F238E27FC236}">
                <a16:creationId xmlns:a16="http://schemas.microsoft.com/office/drawing/2014/main" id="{BAA57D6D-382D-4CAC-BCA9-BAFA5D5ACF54}"/>
              </a:ext>
            </a:extLst>
          </p:cNvPr>
          <p:cNvSpPr txBox="1">
            <a:spLocks/>
          </p:cNvSpPr>
          <p:nvPr/>
        </p:nvSpPr>
        <p:spPr>
          <a:xfrm>
            <a:off x="3709152" y="2626989"/>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New admin console</a:t>
            </a:r>
          </a:p>
        </p:txBody>
      </p:sp>
      <p:sp>
        <p:nvSpPr>
          <p:cNvPr id="67" name="Subtitle 2">
            <a:extLst>
              <a:ext uri="{FF2B5EF4-FFF2-40B4-BE49-F238E27FC236}">
                <a16:creationId xmlns:a16="http://schemas.microsoft.com/office/drawing/2014/main" id="{9230C208-5A79-4757-8C40-F858B512467F}"/>
              </a:ext>
            </a:extLst>
          </p:cNvPr>
          <p:cNvSpPr txBox="1">
            <a:spLocks/>
          </p:cNvSpPr>
          <p:nvPr/>
        </p:nvSpPr>
        <p:spPr>
          <a:xfrm>
            <a:off x="4876010" y="2696239"/>
            <a:ext cx="2083346"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3</a:t>
            </a:r>
            <a:r>
              <a:rPr lang="en-US" sz="900" baseline="30000" dirty="0">
                <a:solidFill>
                  <a:schemeClr val="bg1"/>
                </a:solidFill>
                <a:latin typeface="+mn-lt"/>
                <a:ea typeface="Lato" panose="020F0502020204030203" pitchFamily="34" charset="0"/>
                <a:cs typeface="Lato" panose="020F0502020204030203" pitchFamily="34" charset="0"/>
              </a:rPr>
              <a:t>rd</a:t>
            </a:r>
            <a:r>
              <a:rPr lang="en-US" sz="900" dirty="0">
                <a:solidFill>
                  <a:schemeClr val="bg1"/>
                </a:solidFill>
                <a:latin typeface="+mn-lt"/>
                <a:ea typeface="Lato" panose="020F0502020204030203" pitchFamily="34" charset="0"/>
                <a:cs typeface="Lato" panose="020F0502020204030203" pitchFamily="34" charset="0"/>
              </a:rPr>
              <a:t> party integrations</a:t>
            </a:r>
          </a:p>
        </p:txBody>
      </p:sp>
      <p:sp>
        <p:nvSpPr>
          <p:cNvPr id="68" name="Subtitle 2">
            <a:extLst>
              <a:ext uri="{FF2B5EF4-FFF2-40B4-BE49-F238E27FC236}">
                <a16:creationId xmlns:a16="http://schemas.microsoft.com/office/drawing/2014/main" id="{FB3FE270-B89D-498B-82B6-80271DCF156F}"/>
              </a:ext>
            </a:extLst>
          </p:cNvPr>
          <p:cNvSpPr txBox="1">
            <a:spLocks/>
          </p:cNvSpPr>
          <p:nvPr/>
        </p:nvSpPr>
        <p:spPr>
          <a:xfrm>
            <a:off x="5988935" y="3053372"/>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Security 2.0</a:t>
            </a:r>
          </a:p>
        </p:txBody>
      </p:sp>
      <p:sp>
        <p:nvSpPr>
          <p:cNvPr id="69" name="Subtitle 2">
            <a:extLst>
              <a:ext uri="{FF2B5EF4-FFF2-40B4-BE49-F238E27FC236}">
                <a16:creationId xmlns:a16="http://schemas.microsoft.com/office/drawing/2014/main" id="{C929EBD3-2232-429D-971E-B0E08936C269}"/>
              </a:ext>
            </a:extLst>
          </p:cNvPr>
          <p:cNvSpPr txBox="1">
            <a:spLocks/>
          </p:cNvSpPr>
          <p:nvPr/>
        </p:nvSpPr>
        <p:spPr>
          <a:xfrm>
            <a:off x="7128826" y="3354739"/>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Self-service portal</a:t>
            </a:r>
          </a:p>
        </p:txBody>
      </p:sp>
      <p:sp>
        <p:nvSpPr>
          <p:cNvPr id="70" name="Subtitle 2">
            <a:extLst>
              <a:ext uri="{FF2B5EF4-FFF2-40B4-BE49-F238E27FC236}">
                <a16:creationId xmlns:a16="http://schemas.microsoft.com/office/drawing/2014/main" id="{3C836E01-5F0E-479F-8C1C-38497D7E3083}"/>
              </a:ext>
            </a:extLst>
          </p:cNvPr>
          <p:cNvSpPr txBox="1">
            <a:spLocks/>
          </p:cNvSpPr>
          <p:nvPr/>
        </p:nvSpPr>
        <p:spPr>
          <a:xfrm>
            <a:off x="8268716" y="3423989"/>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API</a:t>
            </a:r>
          </a:p>
        </p:txBody>
      </p:sp>
      <p:sp>
        <p:nvSpPr>
          <p:cNvPr id="71" name="Subtitle 2">
            <a:extLst>
              <a:ext uri="{FF2B5EF4-FFF2-40B4-BE49-F238E27FC236}">
                <a16:creationId xmlns:a16="http://schemas.microsoft.com/office/drawing/2014/main" id="{7A8C9809-4E7F-4D82-B6FA-E90E20379AB8}"/>
              </a:ext>
            </a:extLst>
          </p:cNvPr>
          <p:cNvSpPr txBox="1">
            <a:spLocks/>
          </p:cNvSpPr>
          <p:nvPr/>
        </p:nvSpPr>
        <p:spPr>
          <a:xfrm>
            <a:off x="9408608" y="3354739"/>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Shopping cart improvements</a:t>
            </a:r>
          </a:p>
        </p:txBody>
      </p:sp>
      <p:sp>
        <p:nvSpPr>
          <p:cNvPr id="72" name="Subtitle 2">
            <a:extLst>
              <a:ext uri="{FF2B5EF4-FFF2-40B4-BE49-F238E27FC236}">
                <a16:creationId xmlns:a16="http://schemas.microsoft.com/office/drawing/2014/main" id="{3A97F27C-27CC-4EA0-A9BD-F39F3FC8EB7C}"/>
              </a:ext>
            </a:extLst>
          </p:cNvPr>
          <p:cNvSpPr txBox="1">
            <a:spLocks/>
          </p:cNvSpPr>
          <p:nvPr/>
        </p:nvSpPr>
        <p:spPr>
          <a:xfrm>
            <a:off x="9408608" y="3059267"/>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Code review</a:t>
            </a:r>
          </a:p>
        </p:txBody>
      </p:sp>
      <p:sp>
        <p:nvSpPr>
          <p:cNvPr id="73" name="Subtitle 2">
            <a:extLst>
              <a:ext uri="{FF2B5EF4-FFF2-40B4-BE49-F238E27FC236}">
                <a16:creationId xmlns:a16="http://schemas.microsoft.com/office/drawing/2014/main" id="{66F1E1EB-0DC5-4CD5-B098-C28782080CAE}"/>
              </a:ext>
            </a:extLst>
          </p:cNvPr>
          <p:cNvSpPr txBox="1">
            <a:spLocks/>
          </p:cNvSpPr>
          <p:nvPr/>
        </p:nvSpPr>
        <p:spPr>
          <a:xfrm>
            <a:off x="9408608" y="4284177"/>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Ticketing System</a:t>
            </a:r>
          </a:p>
        </p:txBody>
      </p:sp>
      <p:sp>
        <p:nvSpPr>
          <p:cNvPr id="74" name="Subtitle 2">
            <a:extLst>
              <a:ext uri="{FF2B5EF4-FFF2-40B4-BE49-F238E27FC236}">
                <a16:creationId xmlns:a16="http://schemas.microsoft.com/office/drawing/2014/main" id="{2DFCD837-0A4F-4994-91D6-B2D0CA905A1D}"/>
              </a:ext>
            </a:extLst>
          </p:cNvPr>
          <p:cNvSpPr txBox="1">
            <a:spLocks/>
          </p:cNvSpPr>
          <p:nvPr/>
        </p:nvSpPr>
        <p:spPr>
          <a:xfrm>
            <a:off x="9408608" y="4649201"/>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Q3 Initiative</a:t>
            </a:r>
          </a:p>
        </p:txBody>
      </p:sp>
      <p:sp>
        <p:nvSpPr>
          <p:cNvPr id="75" name="Subtitle 2">
            <a:extLst>
              <a:ext uri="{FF2B5EF4-FFF2-40B4-BE49-F238E27FC236}">
                <a16:creationId xmlns:a16="http://schemas.microsoft.com/office/drawing/2014/main" id="{1AC37E36-A0FC-4C54-86E0-9F3DE4851557}"/>
              </a:ext>
            </a:extLst>
          </p:cNvPr>
          <p:cNvSpPr txBox="1">
            <a:spLocks/>
          </p:cNvSpPr>
          <p:nvPr/>
        </p:nvSpPr>
        <p:spPr>
          <a:xfrm>
            <a:off x="9408608" y="5523534"/>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Content review</a:t>
            </a:r>
          </a:p>
        </p:txBody>
      </p:sp>
      <p:sp>
        <p:nvSpPr>
          <p:cNvPr id="76" name="Subtitle 2">
            <a:extLst>
              <a:ext uri="{FF2B5EF4-FFF2-40B4-BE49-F238E27FC236}">
                <a16:creationId xmlns:a16="http://schemas.microsoft.com/office/drawing/2014/main" id="{7D6EAEE2-3A30-470E-9601-C1BA016757A5}"/>
              </a:ext>
            </a:extLst>
          </p:cNvPr>
          <p:cNvSpPr txBox="1">
            <a:spLocks/>
          </p:cNvSpPr>
          <p:nvPr/>
        </p:nvSpPr>
        <p:spPr>
          <a:xfrm>
            <a:off x="9408608" y="5817841"/>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Performance management</a:t>
            </a:r>
          </a:p>
        </p:txBody>
      </p:sp>
      <p:sp>
        <p:nvSpPr>
          <p:cNvPr id="77" name="Subtitle 2">
            <a:extLst>
              <a:ext uri="{FF2B5EF4-FFF2-40B4-BE49-F238E27FC236}">
                <a16:creationId xmlns:a16="http://schemas.microsoft.com/office/drawing/2014/main" id="{E0EC64DB-68E1-472E-AF1C-BAC84ABDA414}"/>
              </a:ext>
            </a:extLst>
          </p:cNvPr>
          <p:cNvSpPr txBox="1">
            <a:spLocks/>
          </p:cNvSpPr>
          <p:nvPr/>
        </p:nvSpPr>
        <p:spPr>
          <a:xfrm>
            <a:off x="8271542" y="5887091"/>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Analytics</a:t>
            </a:r>
          </a:p>
        </p:txBody>
      </p:sp>
      <p:sp>
        <p:nvSpPr>
          <p:cNvPr id="78" name="Subtitle 2">
            <a:extLst>
              <a:ext uri="{FF2B5EF4-FFF2-40B4-BE49-F238E27FC236}">
                <a16:creationId xmlns:a16="http://schemas.microsoft.com/office/drawing/2014/main" id="{B3115732-4616-4DCC-B51C-61237DD5AD4B}"/>
              </a:ext>
            </a:extLst>
          </p:cNvPr>
          <p:cNvSpPr txBox="1">
            <a:spLocks/>
          </p:cNvSpPr>
          <p:nvPr/>
        </p:nvSpPr>
        <p:spPr>
          <a:xfrm>
            <a:off x="8268716" y="4218571"/>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Automatic renewal service</a:t>
            </a:r>
          </a:p>
        </p:txBody>
      </p:sp>
      <p:sp>
        <p:nvSpPr>
          <p:cNvPr id="79" name="Subtitle 2">
            <a:extLst>
              <a:ext uri="{FF2B5EF4-FFF2-40B4-BE49-F238E27FC236}">
                <a16:creationId xmlns:a16="http://schemas.microsoft.com/office/drawing/2014/main" id="{675F37C0-4F53-40B5-8401-D4CE9EC2B78B}"/>
              </a:ext>
            </a:extLst>
          </p:cNvPr>
          <p:cNvSpPr txBox="1">
            <a:spLocks/>
          </p:cNvSpPr>
          <p:nvPr/>
        </p:nvSpPr>
        <p:spPr>
          <a:xfrm>
            <a:off x="8268716" y="4579951"/>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Application upgrade</a:t>
            </a:r>
          </a:p>
        </p:txBody>
      </p:sp>
      <p:sp>
        <p:nvSpPr>
          <p:cNvPr id="80" name="Subtitle 2">
            <a:extLst>
              <a:ext uri="{FF2B5EF4-FFF2-40B4-BE49-F238E27FC236}">
                <a16:creationId xmlns:a16="http://schemas.microsoft.com/office/drawing/2014/main" id="{5C451624-22CD-48C3-9FEB-FEBC2DA0EFFD}"/>
              </a:ext>
            </a:extLst>
          </p:cNvPr>
          <p:cNvSpPr txBox="1">
            <a:spLocks/>
          </p:cNvSpPr>
          <p:nvPr/>
        </p:nvSpPr>
        <p:spPr>
          <a:xfrm>
            <a:off x="7128826" y="3922088"/>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UX Improvements</a:t>
            </a:r>
          </a:p>
        </p:txBody>
      </p:sp>
      <p:sp>
        <p:nvSpPr>
          <p:cNvPr id="81" name="Subtitle 2">
            <a:extLst>
              <a:ext uri="{FF2B5EF4-FFF2-40B4-BE49-F238E27FC236}">
                <a16:creationId xmlns:a16="http://schemas.microsoft.com/office/drawing/2014/main" id="{6E8D36DF-2F76-4B29-8571-9D7CAB463266}"/>
              </a:ext>
            </a:extLst>
          </p:cNvPr>
          <p:cNvSpPr txBox="1">
            <a:spLocks/>
          </p:cNvSpPr>
          <p:nvPr/>
        </p:nvSpPr>
        <p:spPr>
          <a:xfrm>
            <a:off x="7128826" y="4213644"/>
            <a:ext cx="998305" cy="3157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Interaction dialogue box</a:t>
            </a:r>
          </a:p>
        </p:txBody>
      </p:sp>
      <p:sp>
        <p:nvSpPr>
          <p:cNvPr id="82" name="Subtitle 2">
            <a:extLst>
              <a:ext uri="{FF2B5EF4-FFF2-40B4-BE49-F238E27FC236}">
                <a16:creationId xmlns:a16="http://schemas.microsoft.com/office/drawing/2014/main" id="{ECABA20A-2BD9-43AE-9FEC-0CBA51624221}"/>
              </a:ext>
            </a:extLst>
          </p:cNvPr>
          <p:cNvSpPr txBox="1">
            <a:spLocks/>
          </p:cNvSpPr>
          <p:nvPr/>
        </p:nvSpPr>
        <p:spPr>
          <a:xfrm>
            <a:off x="7128826" y="5159978"/>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SEO plan</a:t>
            </a:r>
          </a:p>
        </p:txBody>
      </p:sp>
      <p:sp>
        <p:nvSpPr>
          <p:cNvPr id="83" name="Subtitle 2">
            <a:extLst>
              <a:ext uri="{FF2B5EF4-FFF2-40B4-BE49-F238E27FC236}">
                <a16:creationId xmlns:a16="http://schemas.microsoft.com/office/drawing/2014/main" id="{695ED96E-F156-4A03-BC33-6DA0510F3A4D}"/>
              </a:ext>
            </a:extLst>
          </p:cNvPr>
          <p:cNvSpPr txBox="1">
            <a:spLocks/>
          </p:cNvSpPr>
          <p:nvPr/>
        </p:nvSpPr>
        <p:spPr>
          <a:xfrm>
            <a:off x="5988935" y="3922844"/>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Cloud support</a:t>
            </a:r>
          </a:p>
        </p:txBody>
      </p:sp>
      <p:sp>
        <p:nvSpPr>
          <p:cNvPr id="84" name="Subtitle 2">
            <a:extLst>
              <a:ext uri="{FF2B5EF4-FFF2-40B4-BE49-F238E27FC236}">
                <a16:creationId xmlns:a16="http://schemas.microsoft.com/office/drawing/2014/main" id="{B946D39A-5A38-4537-82B2-5CB83A6F55B3}"/>
              </a:ext>
            </a:extLst>
          </p:cNvPr>
          <p:cNvSpPr txBox="1">
            <a:spLocks/>
          </p:cNvSpPr>
          <p:nvPr/>
        </p:nvSpPr>
        <p:spPr>
          <a:xfrm>
            <a:off x="5988935" y="5523360"/>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Legal generation</a:t>
            </a:r>
          </a:p>
        </p:txBody>
      </p:sp>
      <p:sp>
        <p:nvSpPr>
          <p:cNvPr id="85" name="Subtitle 2">
            <a:extLst>
              <a:ext uri="{FF2B5EF4-FFF2-40B4-BE49-F238E27FC236}">
                <a16:creationId xmlns:a16="http://schemas.microsoft.com/office/drawing/2014/main" id="{306B2BAE-A508-416C-B322-2E1806672DF9}"/>
              </a:ext>
            </a:extLst>
          </p:cNvPr>
          <p:cNvSpPr txBox="1">
            <a:spLocks/>
          </p:cNvSpPr>
          <p:nvPr/>
        </p:nvSpPr>
        <p:spPr>
          <a:xfrm>
            <a:off x="3709152" y="3922088"/>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Mobile mock up</a:t>
            </a:r>
          </a:p>
        </p:txBody>
      </p:sp>
      <p:sp>
        <p:nvSpPr>
          <p:cNvPr id="86" name="Subtitle 2">
            <a:extLst>
              <a:ext uri="{FF2B5EF4-FFF2-40B4-BE49-F238E27FC236}">
                <a16:creationId xmlns:a16="http://schemas.microsoft.com/office/drawing/2014/main" id="{C0056680-E4B2-44EC-8CF6-0A455EA9F977}"/>
              </a:ext>
            </a:extLst>
          </p:cNvPr>
          <p:cNvSpPr txBox="1">
            <a:spLocks/>
          </p:cNvSpPr>
          <p:nvPr/>
        </p:nvSpPr>
        <p:spPr>
          <a:xfrm>
            <a:off x="3709152" y="5159978"/>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Market analysis</a:t>
            </a:r>
          </a:p>
        </p:txBody>
      </p:sp>
      <p:sp>
        <p:nvSpPr>
          <p:cNvPr id="87" name="Subtitle 2">
            <a:extLst>
              <a:ext uri="{FF2B5EF4-FFF2-40B4-BE49-F238E27FC236}">
                <a16:creationId xmlns:a16="http://schemas.microsoft.com/office/drawing/2014/main" id="{B3120434-40C8-43B8-AB48-785413489544}"/>
              </a:ext>
            </a:extLst>
          </p:cNvPr>
          <p:cNvSpPr txBox="1">
            <a:spLocks/>
          </p:cNvSpPr>
          <p:nvPr/>
        </p:nvSpPr>
        <p:spPr>
          <a:xfrm>
            <a:off x="4856815" y="3922844"/>
            <a:ext cx="998305"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UX Improvements</a:t>
            </a:r>
          </a:p>
        </p:txBody>
      </p:sp>
      <p:sp>
        <p:nvSpPr>
          <p:cNvPr id="88" name="Subtitle 2">
            <a:extLst>
              <a:ext uri="{FF2B5EF4-FFF2-40B4-BE49-F238E27FC236}">
                <a16:creationId xmlns:a16="http://schemas.microsoft.com/office/drawing/2014/main" id="{EF14DC5F-BB4D-4FB3-A0FE-B6032A2F944B}"/>
              </a:ext>
            </a:extLst>
          </p:cNvPr>
          <p:cNvSpPr txBox="1">
            <a:spLocks/>
          </p:cNvSpPr>
          <p:nvPr/>
        </p:nvSpPr>
        <p:spPr>
          <a:xfrm>
            <a:off x="7156251" y="3052593"/>
            <a:ext cx="2083346"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On premise backup</a:t>
            </a:r>
          </a:p>
        </p:txBody>
      </p:sp>
      <p:sp>
        <p:nvSpPr>
          <p:cNvPr id="89" name="Subtitle 2">
            <a:extLst>
              <a:ext uri="{FF2B5EF4-FFF2-40B4-BE49-F238E27FC236}">
                <a16:creationId xmlns:a16="http://schemas.microsoft.com/office/drawing/2014/main" id="{D86B2153-5146-4BC4-BFB7-BA0059760F93}"/>
              </a:ext>
            </a:extLst>
          </p:cNvPr>
          <p:cNvSpPr txBox="1">
            <a:spLocks/>
          </p:cNvSpPr>
          <p:nvPr/>
        </p:nvSpPr>
        <p:spPr>
          <a:xfrm>
            <a:off x="4876010" y="4282894"/>
            <a:ext cx="2083346"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Android application</a:t>
            </a:r>
          </a:p>
        </p:txBody>
      </p:sp>
      <p:sp>
        <p:nvSpPr>
          <p:cNvPr id="90" name="Subtitle 2">
            <a:extLst>
              <a:ext uri="{FF2B5EF4-FFF2-40B4-BE49-F238E27FC236}">
                <a16:creationId xmlns:a16="http://schemas.microsoft.com/office/drawing/2014/main" id="{6B9CE5BB-CC52-4A7A-A1C5-FD04A34D6464}"/>
              </a:ext>
            </a:extLst>
          </p:cNvPr>
          <p:cNvSpPr txBox="1">
            <a:spLocks/>
          </p:cNvSpPr>
          <p:nvPr/>
        </p:nvSpPr>
        <p:spPr>
          <a:xfrm>
            <a:off x="4876010" y="5162230"/>
            <a:ext cx="2083346"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Customer outreach</a:t>
            </a:r>
          </a:p>
        </p:txBody>
      </p:sp>
      <p:sp>
        <p:nvSpPr>
          <p:cNvPr id="91" name="Subtitle 2">
            <a:extLst>
              <a:ext uri="{FF2B5EF4-FFF2-40B4-BE49-F238E27FC236}">
                <a16:creationId xmlns:a16="http://schemas.microsoft.com/office/drawing/2014/main" id="{B765BAC8-2BA0-4157-8A6A-2581C45F97ED}"/>
              </a:ext>
            </a:extLst>
          </p:cNvPr>
          <p:cNvSpPr txBox="1">
            <a:spLocks/>
          </p:cNvSpPr>
          <p:nvPr/>
        </p:nvSpPr>
        <p:spPr>
          <a:xfrm>
            <a:off x="7156251" y="5526481"/>
            <a:ext cx="2083346"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panose="020F0502020204030203" pitchFamily="34" charset="0"/>
                <a:cs typeface="Lato" panose="020F0502020204030203" pitchFamily="34" charset="0"/>
              </a:rPr>
              <a:t>Pricing review</a:t>
            </a:r>
          </a:p>
        </p:txBody>
      </p:sp>
      <p:pic>
        <p:nvPicPr>
          <p:cNvPr id="93" name="Graphic 92" descr="Cursor">
            <a:extLst>
              <a:ext uri="{FF2B5EF4-FFF2-40B4-BE49-F238E27FC236}">
                <a16:creationId xmlns:a16="http://schemas.microsoft.com/office/drawing/2014/main" id="{5DB09D62-00F9-4B08-B3C2-C386AB0E7E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83" y="2678960"/>
            <a:ext cx="914400" cy="914400"/>
          </a:xfrm>
          <a:prstGeom prst="rect">
            <a:avLst/>
          </a:prstGeom>
        </p:spPr>
      </p:pic>
      <p:pic>
        <p:nvPicPr>
          <p:cNvPr id="95" name="Graphic 94" descr="Images">
            <a:extLst>
              <a:ext uri="{FF2B5EF4-FFF2-40B4-BE49-F238E27FC236}">
                <a16:creationId xmlns:a16="http://schemas.microsoft.com/office/drawing/2014/main" id="{624D0BC7-FCCC-4555-B72A-6AF4537074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537" y="3925963"/>
            <a:ext cx="914400" cy="914400"/>
          </a:xfrm>
          <a:prstGeom prst="rect">
            <a:avLst/>
          </a:prstGeom>
        </p:spPr>
      </p:pic>
      <p:pic>
        <p:nvPicPr>
          <p:cNvPr id="97" name="Graphic 96" descr="Chat bubble">
            <a:extLst>
              <a:ext uri="{FF2B5EF4-FFF2-40B4-BE49-F238E27FC236}">
                <a16:creationId xmlns:a16="http://schemas.microsoft.com/office/drawing/2014/main" id="{DE6FCE93-3B49-4513-8AAD-C4743C9061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705" y="5209475"/>
            <a:ext cx="914400" cy="914400"/>
          </a:xfrm>
          <a:prstGeom prst="rect">
            <a:avLst/>
          </a:prstGeom>
        </p:spPr>
      </p:pic>
    </p:spTree>
    <p:extLst>
      <p:ext uri="{BB962C8B-B14F-4D97-AF65-F5344CB8AC3E}">
        <p14:creationId xmlns:p14="http://schemas.microsoft.com/office/powerpoint/2010/main" val="10382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3F8E0-EA34-48CB-AC54-49892C5E8EF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92A36F-CB17-4103-9CF1-AC385AFF7F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7142B7A-108C-429A-B787-E5FA85838F5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1416BA5A-D1AE-43DD-AFC7-F325BD1F951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402E89D-5801-47B1-9D76-E19FAEB8C340}"/>
              </a:ext>
            </a:extLst>
          </p:cNvPr>
          <p:cNvSpPr>
            <a:spLocks noGrp="1"/>
          </p:cNvSpPr>
          <p:nvPr>
            <p:ph type="body" sz="quarter" idx="13"/>
          </p:nvPr>
        </p:nvSpPr>
        <p:spPr/>
        <p:txBody>
          <a:bodyPr/>
          <a:lstStyle/>
          <a:p>
            <a:endParaRPr lang="en-ZA"/>
          </a:p>
        </p:txBody>
      </p:sp>
      <p:grpSp>
        <p:nvGrpSpPr>
          <p:cNvPr id="131" name="Group 130">
            <a:extLst>
              <a:ext uri="{FF2B5EF4-FFF2-40B4-BE49-F238E27FC236}">
                <a16:creationId xmlns:a16="http://schemas.microsoft.com/office/drawing/2014/main" id="{1194B180-6928-4122-A1BF-0D94F5C06A23}"/>
              </a:ext>
            </a:extLst>
          </p:cNvPr>
          <p:cNvGrpSpPr/>
          <p:nvPr/>
        </p:nvGrpSpPr>
        <p:grpSpPr>
          <a:xfrm>
            <a:off x="729342" y="1722281"/>
            <a:ext cx="10074730" cy="4556402"/>
            <a:chOff x="1168074" y="1597736"/>
            <a:chExt cx="8959145" cy="4778921"/>
          </a:xfrm>
        </p:grpSpPr>
        <p:sp>
          <p:nvSpPr>
            <p:cNvPr id="7" name="Rectangle 6">
              <a:extLst>
                <a:ext uri="{FF2B5EF4-FFF2-40B4-BE49-F238E27FC236}">
                  <a16:creationId xmlns:a16="http://schemas.microsoft.com/office/drawing/2014/main" id="{4391ACC8-9F3B-41FB-A137-74F1732B3874}"/>
                </a:ext>
              </a:extLst>
            </p:cNvPr>
            <p:cNvSpPr/>
            <p:nvPr/>
          </p:nvSpPr>
          <p:spPr>
            <a:xfrm>
              <a:off x="1168074" y="2042137"/>
              <a:ext cx="598610" cy="998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ectangle 7">
              <a:extLst>
                <a:ext uri="{FF2B5EF4-FFF2-40B4-BE49-F238E27FC236}">
                  <a16:creationId xmlns:a16="http://schemas.microsoft.com/office/drawing/2014/main" id="{617262B9-D939-43DA-9BAC-9E4C5C484B80}"/>
                </a:ext>
              </a:extLst>
            </p:cNvPr>
            <p:cNvSpPr/>
            <p:nvPr/>
          </p:nvSpPr>
          <p:spPr>
            <a:xfrm>
              <a:off x="1168074" y="3154208"/>
              <a:ext cx="598610" cy="9983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ectangle 8">
              <a:extLst>
                <a:ext uri="{FF2B5EF4-FFF2-40B4-BE49-F238E27FC236}">
                  <a16:creationId xmlns:a16="http://schemas.microsoft.com/office/drawing/2014/main" id="{682CBEDB-79D5-408C-8D1A-BED850A72916}"/>
                </a:ext>
              </a:extLst>
            </p:cNvPr>
            <p:cNvSpPr/>
            <p:nvPr/>
          </p:nvSpPr>
          <p:spPr>
            <a:xfrm>
              <a:off x="1168074" y="4266280"/>
              <a:ext cx="598610" cy="998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ectangle 9">
              <a:extLst>
                <a:ext uri="{FF2B5EF4-FFF2-40B4-BE49-F238E27FC236}">
                  <a16:creationId xmlns:a16="http://schemas.microsoft.com/office/drawing/2014/main" id="{1282D479-A9ED-4DB3-AD35-20808EA62A6C}"/>
                </a:ext>
              </a:extLst>
            </p:cNvPr>
            <p:cNvSpPr/>
            <p:nvPr/>
          </p:nvSpPr>
          <p:spPr>
            <a:xfrm>
              <a:off x="1168074" y="5378352"/>
              <a:ext cx="598610" cy="9983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Rectangle 10">
              <a:extLst>
                <a:ext uri="{FF2B5EF4-FFF2-40B4-BE49-F238E27FC236}">
                  <a16:creationId xmlns:a16="http://schemas.microsoft.com/office/drawing/2014/main" id="{49CB45DF-F0A5-4688-BF70-BFA271A03FA4}"/>
                </a:ext>
              </a:extLst>
            </p:cNvPr>
            <p:cNvSpPr/>
            <p:nvPr/>
          </p:nvSpPr>
          <p:spPr>
            <a:xfrm>
              <a:off x="1852008" y="1597736"/>
              <a:ext cx="1574250" cy="373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Rectangle 11">
              <a:extLst>
                <a:ext uri="{FF2B5EF4-FFF2-40B4-BE49-F238E27FC236}">
                  <a16:creationId xmlns:a16="http://schemas.microsoft.com/office/drawing/2014/main" id="{F9D142A0-496E-452B-82FD-4BC1ED28C829}"/>
                </a:ext>
              </a:extLst>
            </p:cNvPr>
            <p:cNvSpPr/>
            <p:nvPr/>
          </p:nvSpPr>
          <p:spPr>
            <a:xfrm>
              <a:off x="8552968" y="1597736"/>
              <a:ext cx="1574250" cy="373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Rectangle 12">
              <a:extLst>
                <a:ext uri="{FF2B5EF4-FFF2-40B4-BE49-F238E27FC236}">
                  <a16:creationId xmlns:a16="http://schemas.microsoft.com/office/drawing/2014/main" id="{FA86E07D-7FD1-475C-8E5D-73CDF4CDF540}"/>
                </a:ext>
              </a:extLst>
            </p:cNvPr>
            <p:cNvSpPr/>
            <p:nvPr/>
          </p:nvSpPr>
          <p:spPr>
            <a:xfrm>
              <a:off x="5202488" y="1597736"/>
              <a:ext cx="1574250" cy="373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Rectangle 13">
              <a:extLst>
                <a:ext uri="{FF2B5EF4-FFF2-40B4-BE49-F238E27FC236}">
                  <a16:creationId xmlns:a16="http://schemas.microsoft.com/office/drawing/2014/main" id="{DE634A41-C184-4824-ADE2-7C0AC8E004DB}"/>
                </a:ext>
              </a:extLst>
            </p:cNvPr>
            <p:cNvSpPr/>
            <p:nvPr/>
          </p:nvSpPr>
          <p:spPr>
            <a:xfrm>
              <a:off x="3527248" y="1597736"/>
              <a:ext cx="1574250" cy="373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Rectangle 14">
              <a:extLst>
                <a:ext uri="{FF2B5EF4-FFF2-40B4-BE49-F238E27FC236}">
                  <a16:creationId xmlns:a16="http://schemas.microsoft.com/office/drawing/2014/main" id="{CE168ED1-5A5F-436D-A864-4A1E25A1599D}"/>
                </a:ext>
              </a:extLst>
            </p:cNvPr>
            <p:cNvSpPr/>
            <p:nvPr/>
          </p:nvSpPr>
          <p:spPr>
            <a:xfrm>
              <a:off x="6877728" y="1597736"/>
              <a:ext cx="1574250" cy="373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TextBox 15">
              <a:extLst>
                <a:ext uri="{FF2B5EF4-FFF2-40B4-BE49-F238E27FC236}">
                  <a16:creationId xmlns:a16="http://schemas.microsoft.com/office/drawing/2014/main" id="{DB107F85-44C0-4EE1-9EC5-5DABEECCB345}"/>
                </a:ext>
              </a:extLst>
            </p:cNvPr>
            <p:cNvSpPr txBox="1"/>
            <p:nvPr/>
          </p:nvSpPr>
          <p:spPr>
            <a:xfrm>
              <a:off x="2469857" y="1634793"/>
              <a:ext cx="33855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1.1</a:t>
              </a:r>
            </a:p>
          </p:txBody>
        </p:sp>
        <p:sp>
          <p:nvSpPr>
            <p:cNvPr id="17" name="TextBox 16">
              <a:extLst>
                <a:ext uri="{FF2B5EF4-FFF2-40B4-BE49-F238E27FC236}">
                  <a16:creationId xmlns:a16="http://schemas.microsoft.com/office/drawing/2014/main" id="{BA94D9BB-C574-453C-AAE9-51DFA1889F51}"/>
                </a:ext>
              </a:extLst>
            </p:cNvPr>
            <p:cNvSpPr txBox="1"/>
            <p:nvPr/>
          </p:nvSpPr>
          <p:spPr>
            <a:xfrm>
              <a:off x="4129066" y="1634793"/>
              <a:ext cx="37061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1.2</a:t>
              </a:r>
            </a:p>
          </p:txBody>
        </p:sp>
        <p:sp>
          <p:nvSpPr>
            <p:cNvPr id="18" name="TextBox 17">
              <a:extLst>
                <a:ext uri="{FF2B5EF4-FFF2-40B4-BE49-F238E27FC236}">
                  <a16:creationId xmlns:a16="http://schemas.microsoft.com/office/drawing/2014/main" id="{747E108A-D6E1-4AD0-9AA4-D442DA9E1B51}"/>
                </a:ext>
              </a:extLst>
            </p:cNvPr>
            <p:cNvSpPr txBox="1"/>
            <p:nvPr/>
          </p:nvSpPr>
          <p:spPr>
            <a:xfrm>
              <a:off x="5803505" y="1634793"/>
              <a:ext cx="37221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1.3</a:t>
              </a:r>
            </a:p>
          </p:txBody>
        </p:sp>
        <p:sp>
          <p:nvSpPr>
            <p:cNvPr id="19" name="TextBox 18">
              <a:extLst>
                <a:ext uri="{FF2B5EF4-FFF2-40B4-BE49-F238E27FC236}">
                  <a16:creationId xmlns:a16="http://schemas.microsoft.com/office/drawing/2014/main" id="{E3048948-21F2-448E-B6A5-507B8625358B}"/>
                </a:ext>
              </a:extLst>
            </p:cNvPr>
            <p:cNvSpPr txBox="1"/>
            <p:nvPr/>
          </p:nvSpPr>
          <p:spPr>
            <a:xfrm>
              <a:off x="7479547" y="1634793"/>
              <a:ext cx="37061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2.1</a:t>
              </a:r>
            </a:p>
          </p:txBody>
        </p:sp>
        <p:sp>
          <p:nvSpPr>
            <p:cNvPr id="20" name="TextBox 19">
              <a:extLst>
                <a:ext uri="{FF2B5EF4-FFF2-40B4-BE49-F238E27FC236}">
                  <a16:creationId xmlns:a16="http://schemas.microsoft.com/office/drawing/2014/main" id="{7A6FD13B-D4E3-42EA-B1F4-934846D92952}"/>
                </a:ext>
              </a:extLst>
            </p:cNvPr>
            <p:cNvSpPr txBox="1"/>
            <p:nvPr/>
          </p:nvSpPr>
          <p:spPr>
            <a:xfrm>
              <a:off x="9137957" y="1634793"/>
              <a:ext cx="40427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2.2</a:t>
              </a:r>
            </a:p>
          </p:txBody>
        </p:sp>
        <p:sp>
          <p:nvSpPr>
            <p:cNvPr id="21" name="TextBox 20">
              <a:extLst>
                <a:ext uri="{FF2B5EF4-FFF2-40B4-BE49-F238E27FC236}">
                  <a16:creationId xmlns:a16="http://schemas.microsoft.com/office/drawing/2014/main" id="{91A565DD-ECB7-4FBB-BC58-FFA8EC1712B6}"/>
                </a:ext>
              </a:extLst>
            </p:cNvPr>
            <p:cNvSpPr txBox="1"/>
            <p:nvPr/>
          </p:nvSpPr>
          <p:spPr>
            <a:xfrm rot="16200000">
              <a:off x="995935" y="2417568"/>
              <a:ext cx="942887"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Development</a:t>
              </a:r>
            </a:p>
          </p:txBody>
        </p:sp>
        <p:sp>
          <p:nvSpPr>
            <p:cNvPr id="22" name="TextBox 21">
              <a:extLst>
                <a:ext uri="{FF2B5EF4-FFF2-40B4-BE49-F238E27FC236}">
                  <a16:creationId xmlns:a16="http://schemas.microsoft.com/office/drawing/2014/main" id="{451C4B17-83BE-49AF-9A4A-A2CF7131CFAA}"/>
                </a:ext>
              </a:extLst>
            </p:cNvPr>
            <p:cNvSpPr txBox="1"/>
            <p:nvPr/>
          </p:nvSpPr>
          <p:spPr>
            <a:xfrm rot="16200000">
              <a:off x="1236035" y="3543340"/>
              <a:ext cx="462690" cy="220041"/>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Item</a:t>
              </a:r>
            </a:p>
          </p:txBody>
        </p:sp>
        <p:sp>
          <p:nvSpPr>
            <p:cNvPr id="23" name="TextBox 22">
              <a:extLst>
                <a:ext uri="{FF2B5EF4-FFF2-40B4-BE49-F238E27FC236}">
                  <a16:creationId xmlns:a16="http://schemas.microsoft.com/office/drawing/2014/main" id="{2A50DA25-354C-425B-97CE-E62A67AAADEE}"/>
                </a:ext>
              </a:extLst>
            </p:cNvPr>
            <p:cNvSpPr txBox="1"/>
            <p:nvPr/>
          </p:nvSpPr>
          <p:spPr>
            <a:xfrm rot="16200000">
              <a:off x="1291690" y="5753784"/>
              <a:ext cx="351378"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QA</a:t>
              </a:r>
            </a:p>
          </p:txBody>
        </p:sp>
        <p:sp>
          <p:nvSpPr>
            <p:cNvPr id="24" name="TextBox 23">
              <a:extLst>
                <a:ext uri="{FF2B5EF4-FFF2-40B4-BE49-F238E27FC236}">
                  <a16:creationId xmlns:a16="http://schemas.microsoft.com/office/drawing/2014/main" id="{5BA9E5FD-A626-46E0-A50E-D18C164211DF}"/>
                </a:ext>
              </a:extLst>
            </p:cNvPr>
            <p:cNvSpPr txBox="1"/>
            <p:nvPr/>
          </p:nvSpPr>
          <p:spPr>
            <a:xfrm rot="16200000">
              <a:off x="1297301" y="4641712"/>
              <a:ext cx="340158"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UX</a:t>
              </a:r>
            </a:p>
          </p:txBody>
        </p:sp>
        <p:cxnSp>
          <p:nvCxnSpPr>
            <p:cNvPr id="25" name="Straight Connector 24">
              <a:extLst>
                <a:ext uri="{FF2B5EF4-FFF2-40B4-BE49-F238E27FC236}">
                  <a16:creationId xmlns:a16="http://schemas.microsoft.com/office/drawing/2014/main" id="{475E0617-CD1A-4F04-859C-147C2B5C99F1}"/>
                </a:ext>
              </a:extLst>
            </p:cNvPr>
            <p:cNvCxnSpPr>
              <a:cxnSpLocks/>
            </p:cNvCxnSpPr>
            <p:nvPr/>
          </p:nvCxnSpPr>
          <p:spPr>
            <a:xfrm>
              <a:off x="1852009" y="3104434"/>
              <a:ext cx="827521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D2B9FB-7B74-49A3-BACD-922810DEBD50}"/>
                </a:ext>
              </a:extLst>
            </p:cNvPr>
            <p:cNvCxnSpPr>
              <a:cxnSpLocks/>
            </p:cNvCxnSpPr>
            <p:nvPr/>
          </p:nvCxnSpPr>
          <p:spPr>
            <a:xfrm>
              <a:off x="1852009" y="4207364"/>
              <a:ext cx="827521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737B41-C8D7-4A29-BB59-99720D0135EF}"/>
                </a:ext>
              </a:extLst>
            </p:cNvPr>
            <p:cNvCxnSpPr>
              <a:cxnSpLocks/>
            </p:cNvCxnSpPr>
            <p:nvPr/>
          </p:nvCxnSpPr>
          <p:spPr>
            <a:xfrm>
              <a:off x="1852009" y="5320858"/>
              <a:ext cx="827521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8CE6894-0334-4C0C-A439-F5704F0F0928}"/>
                </a:ext>
              </a:extLst>
            </p:cNvPr>
            <p:cNvSpPr/>
            <p:nvPr/>
          </p:nvSpPr>
          <p:spPr>
            <a:xfrm>
              <a:off x="1967197" y="204238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9" name="Rectangle 28">
              <a:extLst>
                <a:ext uri="{FF2B5EF4-FFF2-40B4-BE49-F238E27FC236}">
                  <a16:creationId xmlns:a16="http://schemas.microsoft.com/office/drawing/2014/main" id="{8F51DE3F-9B0A-42FA-B366-EC72201E6298}"/>
                </a:ext>
              </a:extLst>
            </p:cNvPr>
            <p:cNvSpPr/>
            <p:nvPr/>
          </p:nvSpPr>
          <p:spPr>
            <a:xfrm>
              <a:off x="1967197" y="239939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0" name="Rectangle 29">
              <a:extLst>
                <a:ext uri="{FF2B5EF4-FFF2-40B4-BE49-F238E27FC236}">
                  <a16:creationId xmlns:a16="http://schemas.microsoft.com/office/drawing/2014/main" id="{71A57729-5176-4488-879A-48C9C408EBCE}"/>
                </a:ext>
              </a:extLst>
            </p:cNvPr>
            <p:cNvSpPr/>
            <p:nvPr/>
          </p:nvSpPr>
          <p:spPr>
            <a:xfrm>
              <a:off x="1852008" y="204238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Rectangle 30">
              <a:extLst>
                <a:ext uri="{FF2B5EF4-FFF2-40B4-BE49-F238E27FC236}">
                  <a16:creationId xmlns:a16="http://schemas.microsoft.com/office/drawing/2014/main" id="{931E888D-7797-484F-91F6-DD69640A466F}"/>
                </a:ext>
              </a:extLst>
            </p:cNvPr>
            <p:cNvSpPr/>
            <p:nvPr/>
          </p:nvSpPr>
          <p:spPr>
            <a:xfrm>
              <a:off x="1852008" y="2399392"/>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2" name="Subtitle 2">
              <a:extLst>
                <a:ext uri="{FF2B5EF4-FFF2-40B4-BE49-F238E27FC236}">
                  <a16:creationId xmlns:a16="http://schemas.microsoft.com/office/drawing/2014/main" id="{5A67C619-DD89-498F-80BB-2F0ACC06E22A}"/>
                </a:ext>
              </a:extLst>
            </p:cNvPr>
            <p:cNvSpPr txBox="1">
              <a:spLocks/>
            </p:cNvSpPr>
            <p:nvPr/>
          </p:nvSpPr>
          <p:spPr>
            <a:xfrm>
              <a:off x="2045599" y="2100389"/>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Front-end prototype</a:t>
              </a:r>
            </a:p>
          </p:txBody>
        </p:sp>
        <p:sp>
          <p:nvSpPr>
            <p:cNvPr id="33" name="Subtitle 2">
              <a:extLst>
                <a:ext uri="{FF2B5EF4-FFF2-40B4-BE49-F238E27FC236}">
                  <a16:creationId xmlns:a16="http://schemas.microsoft.com/office/drawing/2014/main" id="{8E424B58-8472-40BF-A3B7-48D83722DE06}"/>
                </a:ext>
              </a:extLst>
            </p:cNvPr>
            <p:cNvSpPr txBox="1">
              <a:spLocks/>
            </p:cNvSpPr>
            <p:nvPr/>
          </p:nvSpPr>
          <p:spPr>
            <a:xfrm>
              <a:off x="2045599" y="2457270"/>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Repository deployment</a:t>
              </a:r>
            </a:p>
          </p:txBody>
        </p:sp>
        <p:sp>
          <p:nvSpPr>
            <p:cNvPr id="34" name="Rectangle 33">
              <a:extLst>
                <a:ext uri="{FF2B5EF4-FFF2-40B4-BE49-F238E27FC236}">
                  <a16:creationId xmlns:a16="http://schemas.microsoft.com/office/drawing/2014/main" id="{EBD05C7A-1C07-4616-A156-0215AD4FE5BA}"/>
                </a:ext>
              </a:extLst>
            </p:cNvPr>
            <p:cNvSpPr/>
            <p:nvPr/>
          </p:nvSpPr>
          <p:spPr>
            <a:xfrm>
              <a:off x="3642437" y="204238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5" name="Rectangle 34">
              <a:extLst>
                <a:ext uri="{FF2B5EF4-FFF2-40B4-BE49-F238E27FC236}">
                  <a16:creationId xmlns:a16="http://schemas.microsoft.com/office/drawing/2014/main" id="{56AACCDC-73E8-4CA5-9692-0AC88AB2070D}"/>
                </a:ext>
              </a:extLst>
            </p:cNvPr>
            <p:cNvSpPr/>
            <p:nvPr/>
          </p:nvSpPr>
          <p:spPr>
            <a:xfrm>
              <a:off x="3642437" y="239939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6" name="Rectangle 35">
              <a:extLst>
                <a:ext uri="{FF2B5EF4-FFF2-40B4-BE49-F238E27FC236}">
                  <a16:creationId xmlns:a16="http://schemas.microsoft.com/office/drawing/2014/main" id="{52966F02-F3B1-4481-8124-2BCD72EE0775}"/>
                </a:ext>
              </a:extLst>
            </p:cNvPr>
            <p:cNvSpPr/>
            <p:nvPr/>
          </p:nvSpPr>
          <p:spPr>
            <a:xfrm>
              <a:off x="3642437" y="275639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Rectangle 36">
              <a:extLst>
                <a:ext uri="{FF2B5EF4-FFF2-40B4-BE49-F238E27FC236}">
                  <a16:creationId xmlns:a16="http://schemas.microsoft.com/office/drawing/2014/main" id="{D9D5FB9A-3B58-44C0-8BC9-557F9330C7E5}"/>
                </a:ext>
              </a:extLst>
            </p:cNvPr>
            <p:cNvSpPr/>
            <p:nvPr/>
          </p:nvSpPr>
          <p:spPr>
            <a:xfrm>
              <a:off x="3527248" y="204238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8" name="Rectangle 37">
              <a:extLst>
                <a:ext uri="{FF2B5EF4-FFF2-40B4-BE49-F238E27FC236}">
                  <a16:creationId xmlns:a16="http://schemas.microsoft.com/office/drawing/2014/main" id="{B3EE89B5-1554-4394-9158-4241A490F901}"/>
                </a:ext>
              </a:extLst>
            </p:cNvPr>
            <p:cNvSpPr/>
            <p:nvPr/>
          </p:nvSpPr>
          <p:spPr>
            <a:xfrm>
              <a:off x="3527248" y="2399392"/>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9" name="Rectangle 38">
              <a:extLst>
                <a:ext uri="{FF2B5EF4-FFF2-40B4-BE49-F238E27FC236}">
                  <a16:creationId xmlns:a16="http://schemas.microsoft.com/office/drawing/2014/main" id="{261B19B5-3194-4859-A200-1D304E95C280}"/>
                </a:ext>
              </a:extLst>
            </p:cNvPr>
            <p:cNvSpPr/>
            <p:nvPr/>
          </p:nvSpPr>
          <p:spPr>
            <a:xfrm>
              <a:off x="3527248" y="2756397"/>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0" name="Subtitle 2">
              <a:extLst>
                <a:ext uri="{FF2B5EF4-FFF2-40B4-BE49-F238E27FC236}">
                  <a16:creationId xmlns:a16="http://schemas.microsoft.com/office/drawing/2014/main" id="{9F7337C4-01A5-4B1A-AA8D-576B9D75C6D1}"/>
                </a:ext>
              </a:extLst>
            </p:cNvPr>
            <p:cNvSpPr txBox="1">
              <a:spLocks/>
            </p:cNvSpPr>
            <p:nvPr/>
          </p:nvSpPr>
          <p:spPr>
            <a:xfrm>
              <a:off x="3720839" y="2100389"/>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Environment setup</a:t>
              </a:r>
            </a:p>
          </p:txBody>
        </p:sp>
        <p:sp>
          <p:nvSpPr>
            <p:cNvPr id="41" name="Subtitle 2">
              <a:extLst>
                <a:ext uri="{FF2B5EF4-FFF2-40B4-BE49-F238E27FC236}">
                  <a16:creationId xmlns:a16="http://schemas.microsoft.com/office/drawing/2014/main" id="{6D5D5C5D-8B0D-488A-811B-0505E362D077}"/>
                </a:ext>
              </a:extLst>
            </p:cNvPr>
            <p:cNvSpPr txBox="1">
              <a:spLocks/>
            </p:cNvSpPr>
            <p:nvPr/>
          </p:nvSpPr>
          <p:spPr>
            <a:xfrm>
              <a:off x="3720839" y="2457270"/>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Back-end engine </a:t>
              </a:r>
            </a:p>
          </p:txBody>
        </p:sp>
        <p:sp>
          <p:nvSpPr>
            <p:cNvPr id="42" name="Subtitle 2">
              <a:extLst>
                <a:ext uri="{FF2B5EF4-FFF2-40B4-BE49-F238E27FC236}">
                  <a16:creationId xmlns:a16="http://schemas.microsoft.com/office/drawing/2014/main" id="{5436D15D-15CC-4264-93D8-3E4A02B79A78}"/>
                </a:ext>
              </a:extLst>
            </p:cNvPr>
            <p:cNvSpPr txBox="1">
              <a:spLocks/>
            </p:cNvSpPr>
            <p:nvPr/>
          </p:nvSpPr>
          <p:spPr>
            <a:xfrm>
              <a:off x="3720839" y="281440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Feature A scope</a:t>
              </a:r>
            </a:p>
          </p:txBody>
        </p:sp>
        <p:sp>
          <p:nvSpPr>
            <p:cNvPr id="43" name="Rectangle 42">
              <a:extLst>
                <a:ext uri="{FF2B5EF4-FFF2-40B4-BE49-F238E27FC236}">
                  <a16:creationId xmlns:a16="http://schemas.microsoft.com/office/drawing/2014/main" id="{856D4936-F40A-4BD3-972E-A3D3BB947708}"/>
                </a:ext>
              </a:extLst>
            </p:cNvPr>
            <p:cNvSpPr/>
            <p:nvPr/>
          </p:nvSpPr>
          <p:spPr>
            <a:xfrm>
              <a:off x="5317677" y="204238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4" name="Rectangle 43">
              <a:extLst>
                <a:ext uri="{FF2B5EF4-FFF2-40B4-BE49-F238E27FC236}">
                  <a16:creationId xmlns:a16="http://schemas.microsoft.com/office/drawing/2014/main" id="{982705B9-DE13-43DD-8311-581D18BBF190}"/>
                </a:ext>
              </a:extLst>
            </p:cNvPr>
            <p:cNvSpPr/>
            <p:nvPr/>
          </p:nvSpPr>
          <p:spPr>
            <a:xfrm>
              <a:off x="5317677" y="239939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5" name="Rectangle 44">
              <a:extLst>
                <a:ext uri="{FF2B5EF4-FFF2-40B4-BE49-F238E27FC236}">
                  <a16:creationId xmlns:a16="http://schemas.microsoft.com/office/drawing/2014/main" id="{81B091E9-0CA8-4CC9-9222-265263AED323}"/>
                </a:ext>
              </a:extLst>
            </p:cNvPr>
            <p:cNvSpPr/>
            <p:nvPr/>
          </p:nvSpPr>
          <p:spPr>
            <a:xfrm>
              <a:off x="5317677" y="275639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6" name="Rectangle 45">
              <a:extLst>
                <a:ext uri="{FF2B5EF4-FFF2-40B4-BE49-F238E27FC236}">
                  <a16:creationId xmlns:a16="http://schemas.microsoft.com/office/drawing/2014/main" id="{0EF744EA-C006-4C8A-AF2F-213A227A248C}"/>
                </a:ext>
              </a:extLst>
            </p:cNvPr>
            <p:cNvSpPr/>
            <p:nvPr/>
          </p:nvSpPr>
          <p:spPr>
            <a:xfrm>
              <a:off x="5202488" y="204238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7" name="Rectangle 46">
              <a:extLst>
                <a:ext uri="{FF2B5EF4-FFF2-40B4-BE49-F238E27FC236}">
                  <a16:creationId xmlns:a16="http://schemas.microsoft.com/office/drawing/2014/main" id="{79DAF894-94B3-4441-85E2-71A21CD9D04A}"/>
                </a:ext>
              </a:extLst>
            </p:cNvPr>
            <p:cNvSpPr/>
            <p:nvPr/>
          </p:nvSpPr>
          <p:spPr>
            <a:xfrm>
              <a:off x="5202488" y="2399392"/>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8" name="Rectangle 47">
              <a:extLst>
                <a:ext uri="{FF2B5EF4-FFF2-40B4-BE49-F238E27FC236}">
                  <a16:creationId xmlns:a16="http://schemas.microsoft.com/office/drawing/2014/main" id="{99BBAB75-D6B3-4804-B911-C39C613DF3C2}"/>
                </a:ext>
              </a:extLst>
            </p:cNvPr>
            <p:cNvSpPr/>
            <p:nvPr/>
          </p:nvSpPr>
          <p:spPr>
            <a:xfrm>
              <a:off x="5202488" y="2756397"/>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9" name="Subtitle 2">
              <a:extLst>
                <a:ext uri="{FF2B5EF4-FFF2-40B4-BE49-F238E27FC236}">
                  <a16:creationId xmlns:a16="http://schemas.microsoft.com/office/drawing/2014/main" id="{64843F52-103B-4AC5-A052-AE8E5170AB4D}"/>
                </a:ext>
              </a:extLst>
            </p:cNvPr>
            <p:cNvSpPr txBox="1">
              <a:spLocks/>
            </p:cNvSpPr>
            <p:nvPr/>
          </p:nvSpPr>
          <p:spPr>
            <a:xfrm>
              <a:off x="5396079" y="2100389"/>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Store review</a:t>
              </a:r>
            </a:p>
          </p:txBody>
        </p:sp>
        <p:sp>
          <p:nvSpPr>
            <p:cNvPr id="50" name="Subtitle 2">
              <a:extLst>
                <a:ext uri="{FF2B5EF4-FFF2-40B4-BE49-F238E27FC236}">
                  <a16:creationId xmlns:a16="http://schemas.microsoft.com/office/drawing/2014/main" id="{333AC4C8-9291-4F11-8839-8A0831371B78}"/>
                </a:ext>
              </a:extLst>
            </p:cNvPr>
            <p:cNvSpPr txBox="1">
              <a:spLocks/>
            </p:cNvSpPr>
            <p:nvPr/>
          </p:nvSpPr>
          <p:spPr>
            <a:xfrm>
              <a:off x="5396079" y="2457270"/>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Demo staging</a:t>
              </a:r>
            </a:p>
          </p:txBody>
        </p:sp>
        <p:sp>
          <p:nvSpPr>
            <p:cNvPr id="51" name="Subtitle 2">
              <a:extLst>
                <a:ext uri="{FF2B5EF4-FFF2-40B4-BE49-F238E27FC236}">
                  <a16:creationId xmlns:a16="http://schemas.microsoft.com/office/drawing/2014/main" id="{3E9C16CF-11DD-4A47-AF23-7AE813E5792B}"/>
                </a:ext>
              </a:extLst>
            </p:cNvPr>
            <p:cNvSpPr txBox="1">
              <a:spLocks/>
            </p:cNvSpPr>
            <p:nvPr/>
          </p:nvSpPr>
          <p:spPr>
            <a:xfrm>
              <a:off x="5396079" y="281440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Feature B scope</a:t>
              </a:r>
            </a:p>
          </p:txBody>
        </p:sp>
        <p:sp>
          <p:nvSpPr>
            <p:cNvPr id="52" name="Rectangle 51">
              <a:extLst>
                <a:ext uri="{FF2B5EF4-FFF2-40B4-BE49-F238E27FC236}">
                  <a16:creationId xmlns:a16="http://schemas.microsoft.com/office/drawing/2014/main" id="{9FC9E2B9-085D-4768-ADBE-5CEF5F5282E6}"/>
                </a:ext>
              </a:extLst>
            </p:cNvPr>
            <p:cNvSpPr/>
            <p:nvPr/>
          </p:nvSpPr>
          <p:spPr>
            <a:xfrm>
              <a:off x="6992917" y="204238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3" name="Rectangle 52">
              <a:extLst>
                <a:ext uri="{FF2B5EF4-FFF2-40B4-BE49-F238E27FC236}">
                  <a16:creationId xmlns:a16="http://schemas.microsoft.com/office/drawing/2014/main" id="{F9FEF36E-ECFE-4EB4-B330-FD1088F29B28}"/>
                </a:ext>
              </a:extLst>
            </p:cNvPr>
            <p:cNvSpPr/>
            <p:nvPr/>
          </p:nvSpPr>
          <p:spPr>
            <a:xfrm>
              <a:off x="6992917" y="239939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4" name="Rectangle 53">
              <a:extLst>
                <a:ext uri="{FF2B5EF4-FFF2-40B4-BE49-F238E27FC236}">
                  <a16:creationId xmlns:a16="http://schemas.microsoft.com/office/drawing/2014/main" id="{AB15EC4A-E99D-42B7-9EB5-B6FB67CB409D}"/>
                </a:ext>
              </a:extLst>
            </p:cNvPr>
            <p:cNvSpPr/>
            <p:nvPr/>
          </p:nvSpPr>
          <p:spPr>
            <a:xfrm>
              <a:off x="6992917" y="275639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5" name="Rectangle 54">
              <a:extLst>
                <a:ext uri="{FF2B5EF4-FFF2-40B4-BE49-F238E27FC236}">
                  <a16:creationId xmlns:a16="http://schemas.microsoft.com/office/drawing/2014/main" id="{B76B3E93-0787-4385-A25F-90513E4C2867}"/>
                </a:ext>
              </a:extLst>
            </p:cNvPr>
            <p:cNvSpPr/>
            <p:nvPr/>
          </p:nvSpPr>
          <p:spPr>
            <a:xfrm>
              <a:off x="6877728" y="204238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6" name="Rectangle 55">
              <a:extLst>
                <a:ext uri="{FF2B5EF4-FFF2-40B4-BE49-F238E27FC236}">
                  <a16:creationId xmlns:a16="http://schemas.microsoft.com/office/drawing/2014/main" id="{8F851513-61F0-4ADE-9209-FAFFB474661A}"/>
                </a:ext>
              </a:extLst>
            </p:cNvPr>
            <p:cNvSpPr/>
            <p:nvPr/>
          </p:nvSpPr>
          <p:spPr>
            <a:xfrm>
              <a:off x="6877728" y="2399392"/>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7" name="Rectangle 56">
              <a:extLst>
                <a:ext uri="{FF2B5EF4-FFF2-40B4-BE49-F238E27FC236}">
                  <a16:creationId xmlns:a16="http://schemas.microsoft.com/office/drawing/2014/main" id="{B433CB74-24B8-4554-84D8-FD80188B8381}"/>
                </a:ext>
              </a:extLst>
            </p:cNvPr>
            <p:cNvSpPr/>
            <p:nvPr/>
          </p:nvSpPr>
          <p:spPr>
            <a:xfrm>
              <a:off x="6877728" y="2756397"/>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8" name="Subtitle 2">
              <a:extLst>
                <a:ext uri="{FF2B5EF4-FFF2-40B4-BE49-F238E27FC236}">
                  <a16:creationId xmlns:a16="http://schemas.microsoft.com/office/drawing/2014/main" id="{028CB521-4CFE-4DFC-B37D-E1100B5ADD2A}"/>
                </a:ext>
              </a:extLst>
            </p:cNvPr>
            <p:cNvSpPr txBox="1">
              <a:spLocks/>
            </p:cNvSpPr>
            <p:nvPr/>
          </p:nvSpPr>
          <p:spPr>
            <a:xfrm>
              <a:off x="7071319" y="2100389"/>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Environment setup</a:t>
              </a:r>
            </a:p>
          </p:txBody>
        </p:sp>
        <p:sp>
          <p:nvSpPr>
            <p:cNvPr id="59" name="Subtitle 2">
              <a:extLst>
                <a:ext uri="{FF2B5EF4-FFF2-40B4-BE49-F238E27FC236}">
                  <a16:creationId xmlns:a16="http://schemas.microsoft.com/office/drawing/2014/main" id="{9E2AF7FD-751E-4835-A291-DDBC2D191450}"/>
                </a:ext>
              </a:extLst>
            </p:cNvPr>
            <p:cNvSpPr txBox="1">
              <a:spLocks/>
            </p:cNvSpPr>
            <p:nvPr/>
          </p:nvSpPr>
          <p:spPr>
            <a:xfrm>
              <a:off x="7071319" y="2457270"/>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Integrated prototype</a:t>
              </a:r>
            </a:p>
          </p:txBody>
        </p:sp>
        <p:sp>
          <p:nvSpPr>
            <p:cNvPr id="60" name="Subtitle 2">
              <a:extLst>
                <a:ext uri="{FF2B5EF4-FFF2-40B4-BE49-F238E27FC236}">
                  <a16:creationId xmlns:a16="http://schemas.microsoft.com/office/drawing/2014/main" id="{6AFFC740-4F40-4773-B3F7-5689B20277B0}"/>
                </a:ext>
              </a:extLst>
            </p:cNvPr>
            <p:cNvSpPr txBox="1">
              <a:spLocks/>
            </p:cNvSpPr>
            <p:nvPr/>
          </p:nvSpPr>
          <p:spPr>
            <a:xfrm>
              <a:off x="7071319" y="281440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Analytics engine</a:t>
              </a:r>
            </a:p>
          </p:txBody>
        </p:sp>
        <p:sp>
          <p:nvSpPr>
            <p:cNvPr id="61" name="Rectangle 60">
              <a:extLst>
                <a:ext uri="{FF2B5EF4-FFF2-40B4-BE49-F238E27FC236}">
                  <a16:creationId xmlns:a16="http://schemas.microsoft.com/office/drawing/2014/main" id="{4AEF0679-C67E-40A0-B568-D5F364135981}"/>
                </a:ext>
              </a:extLst>
            </p:cNvPr>
            <p:cNvSpPr/>
            <p:nvPr/>
          </p:nvSpPr>
          <p:spPr>
            <a:xfrm>
              <a:off x="8668157" y="2042386"/>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2" name="Rectangle 61">
              <a:extLst>
                <a:ext uri="{FF2B5EF4-FFF2-40B4-BE49-F238E27FC236}">
                  <a16:creationId xmlns:a16="http://schemas.microsoft.com/office/drawing/2014/main" id="{69262BDC-6540-4C60-B282-E47D8325B201}"/>
                </a:ext>
              </a:extLst>
            </p:cNvPr>
            <p:cNvSpPr/>
            <p:nvPr/>
          </p:nvSpPr>
          <p:spPr>
            <a:xfrm>
              <a:off x="8668157" y="239939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3" name="Rectangle 62">
              <a:extLst>
                <a:ext uri="{FF2B5EF4-FFF2-40B4-BE49-F238E27FC236}">
                  <a16:creationId xmlns:a16="http://schemas.microsoft.com/office/drawing/2014/main" id="{A86CF1FF-E399-46C6-8C86-90717C1A531F}"/>
                </a:ext>
              </a:extLst>
            </p:cNvPr>
            <p:cNvSpPr/>
            <p:nvPr/>
          </p:nvSpPr>
          <p:spPr>
            <a:xfrm>
              <a:off x="8668157" y="2756397"/>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4" name="Rectangle 63">
              <a:extLst>
                <a:ext uri="{FF2B5EF4-FFF2-40B4-BE49-F238E27FC236}">
                  <a16:creationId xmlns:a16="http://schemas.microsoft.com/office/drawing/2014/main" id="{5EDC3F5E-74C7-4521-9788-709537D2D70B}"/>
                </a:ext>
              </a:extLst>
            </p:cNvPr>
            <p:cNvSpPr/>
            <p:nvPr/>
          </p:nvSpPr>
          <p:spPr>
            <a:xfrm>
              <a:off x="8552969" y="2042386"/>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5" name="Rectangle 64">
              <a:extLst>
                <a:ext uri="{FF2B5EF4-FFF2-40B4-BE49-F238E27FC236}">
                  <a16:creationId xmlns:a16="http://schemas.microsoft.com/office/drawing/2014/main" id="{A7A54F35-61FB-4807-82ED-B14C4A0C70B8}"/>
                </a:ext>
              </a:extLst>
            </p:cNvPr>
            <p:cNvSpPr/>
            <p:nvPr/>
          </p:nvSpPr>
          <p:spPr>
            <a:xfrm>
              <a:off x="8552969" y="2399392"/>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6" name="Rectangle 65">
              <a:extLst>
                <a:ext uri="{FF2B5EF4-FFF2-40B4-BE49-F238E27FC236}">
                  <a16:creationId xmlns:a16="http://schemas.microsoft.com/office/drawing/2014/main" id="{16FA1D5C-E7DD-4FDB-8703-283E1C2CDE5A}"/>
                </a:ext>
              </a:extLst>
            </p:cNvPr>
            <p:cNvSpPr/>
            <p:nvPr/>
          </p:nvSpPr>
          <p:spPr>
            <a:xfrm>
              <a:off x="8552969" y="2756397"/>
              <a:ext cx="115189" cy="28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7" name="Subtitle 2">
              <a:extLst>
                <a:ext uri="{FF2B5EF4-FFF2-40B4-BE49-F238E27FC236}">
                  <a16:creationId xmlns:a16="http://schemas.microsoft.com/office/drawing/2014/main" id="{4141C092-A660-45E6-A070-B91A2F25578D}"/>
                </a:ext>
              </a:extLst>
            </p:cNvPr>
            <p:cNvSpPr txBox="1">
              <a:spLocks/>
            </p:cNvSpPr>
            <p:nvPr/>
          </p:nvSpPr>
          <p:spPr>
            <a:xfrm>
              <a:off x="8746559" y="2100389"/>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Unit testing</a:t>
              </a:r>
            </a:p>
          </p:txBody>
        </p:sp>
        <p:sp>
          <p:nvSpPr>
            <p:cNvPr id="68" name="Subtitle 2">
              <a:extLst>
                <a:ext uri="{FF2B5EF4-FFF2-40B4-BE49-F238E27FC236}">
                  <a16:creationId xmlns:a16="http://schemas.microsoft.com/office/drawing/2014/main" id="{1466C806-2FF9-47CE-A9CC-CD1C76E2A433}"/>
                </a:ext>
              </a:extLst>
            </p:cNvPr>
            <p:cNvSpPr txBox="1">
              <a:spLocks/>
            </p:cNvSpPr>
            <p:nvPr/>
          </p:nvSpPr>
          <p:spPr>
            <a:xfrm>
              <a:off x="8746559" y="2457270"/>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Back-end analytics</a:t>
              </a:r>
            </a:p>
          </p:txBody>
        </p:sp>
        <p:sp>
          <p:nvSpPr>
            <p:cNvPr id="69" name="Subtitle 2">
              <a:extLst>
                <a:ext uri="{FF2B5EF4-FFF2-40B4-BE49-F238E27FC236}">
                  <a16:creationId xmlns:a16="http://schemas.microsoft.com/office/drawing/2014/main" id="{FF916AD9-49C9-4D4F-9779-7E29B066035C}"/>
                </a:ext>
              </a:extLst>
            </p:cNvPr>
            <p:cNvSpPr txBox="1">
              <a:spLocks/>
            </p:cNvSpPr>
            <p:nvPr/>
          </p:nvSpPr>
          <p:spPr>
            <a:xfrm>
              <a:off x="8746559" y="281440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Engineering review</a:t>
              </a:r>
            </a:p>
          </p:txBody>
        </p:sp>
        <p:sp>
          <p:nvSpPr>
            <p:cNvPr id="70" name="Rectangle 69">
              <a:extLst>
                <a:ext uri="{FF2B5EF4-FFF2-40B4-BE49-F238E27FC236}">
                  <a16:creationId xmlns:a16="http://schemas.microsoft.com/office/drawing/2014/main" id="{A679C628-107B-430A-AD05-1B8F7D192AEF}"/>
                </a:ext>
              </a:extLst>
            </p:cNvPr>
            <p:cNvSpPr/>
            <p:nvPr/>
          </p:nvSpPr>
          <p:spPr>
            <a:xfrm>
              <a:off x="1967197" y="315445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1" name="Rectangle 70">
              <a:extLst>
                <a:ext uri="{FF2B5EF4-FFF2-40B4-BE49-F238E27FC236}">
                  <a16:creationId xmlns:a16="http://schemas.microsoft.com/office/drawing/2014/main" id="{415288CA-46D1-4548-8749-21A67C6EF056}"/>
                </a:ext>
              </a:extLst>
            </p:cNvPr>
            <p:cNvSpPr/>
            <p:nvPr/>
          </p:nvSpPr>
          <p:spPr>
            <a:xfrm>
              <a:off x="1852008" y="315445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2" name="Subtitle 2">
              <a:extLst>
                <a:ext uri="{FF2B5EF4-FFF2-40B4-BE49-F238E27FC236}">
                  <a16:creationId xmlns:a16="http://schemas.microsoft.com/office/drawing/2014/main" id="{26036E9C-A451-4BF7-9093-F759C98430DF}"/>
                </a:ext>
              </a:extLst>
            </p:cNvPr>
            <p:cNvSpPr txBox="1">
              <a:spLocks/>
            </p:cNvSpPr>
            <p:nvPr/>
          </p:nvSpPr>
          <p:spPr>
            <a:xfrm>
              <a:off x="2045599" y="321246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MVP Requirements</a:t>
              </a:r>
            </a:p>
          </p:txBody>
        </p:sp>
        <p:sp>
          <p:nvSpPr>
            <p:cNvPr id="73" name="Rectangle 72">
              <a:extLst>
                <a:ext uri="{FF2B5EF4-FFF2-40B4-BE49-F238E27FC236}">
                  <a16:creationId xmlns:a16="http://schemas.microsoft.com/office/drawing/2014/main" id="{81A369E3-FDCE-44BD-8BEF-B9B97ED0F081}"/>
                </a:ext>
              </a:extLst>
            </p:cNvPr>
            <p:cNvSpPr/>
            <p:nvPr/>
          </p:nvSpPr>
          <p:spPr>
            <a:xfrm>
              <a:off x="3642437" y="315445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4" name="Rectangle 73">
              <a:extLst>
                <a:ext uri="{FF2B5EF4-FFF2-40B4-BE49-F238E27FC236}">
                  <a16:creationId xmlns:a16="http://schemas.microsoft.com/office/drawing/2014/main" id="{72537520-5264-4021-85AC-C976AF23116F}"/>
                </a:ext>
              </a:extLst>
            </p:cNvPr>
            <p:cNvSpPr/>
            <p:nvPr/>
          </p:nvSpPr>
          <p:spPr>
            <a:xfrm>
              <a:off x="3642437" y="3511464"/>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5" name="Rectangle 74">
              <a:extLst>
                <a:ext uri="{FF2B5EF4-FFF2-40B4-BE49-F238E27FC236}">
                  <a16:creationId xmlns:a16="http://schemas.microsoft.com/office/drawing/2014/main" id="{EEA789F3-B47A-4B67-9AD9-87AE997DBC25}"/>
                </a:ext>
              </a:extLst>
            </p:cNvPr>
            <p:cNvSpPr/>
            <p:nvPr/>
          </p:nvSpPr>
          <p:spPr>
            <a:xfrm>
              <a:off x="3527248" y="315445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6" name="Rectangle 75">
              <a:extLst>
                <a:ext uri="{FF2B5EF4-FFF2-40B4-BE49-F238E27FC236}">
                  <a16:creationId xmlns:a16="http://schemas.microsoft.com/office/drawing/2014/main" id="{9492D322-4117-4529-B543-6DC9CEE19881}"/>
                </a:ext>
              </a:extLst>
            </p:cNvPr>
            <p:cNvSpPr/>
            <p:nvPr/>
          </p:nvSpPr>
          <p:spPr>
            <a:xfrm>
              <a:off x="3527248" y="3511464"/>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7" name="Subtitle 2">
              <a:extLst>
                <a:ext uri="{FF2B5EF4-FFF2-40B4-BE49-F238E27FC236}">
                  <a16:creationId xmlns:a16="http://schemas.microsoft.com/office/drawing/2014/main" id="{B8506960-937F-47E2-9C21-809A10B14C60}"/>
                </a:ext>
              </a:extLst>
            </p:cNvPr>
            <p:cNvSpPr txBox="1">
              <a:spLocks/>
            </p:cNvSpPr>
            <p:nvPr/>
          </p:nvSpPr>
          <p:spPr>
            <a:xfrm>
              <a:off x="3720839" y="321246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Roadmap brief</a:t>
              </a:r>
            </a:p>
          </p:txBody>
        </p:sp>
        <p:sp>
          <p:nvSpPr>
            <p:cNvPr id="78" name="Subtitle 2">
              <a:extLst>
                <a:ext uri="{FF2B5EF4-FFF2-40B4-BE49-F238E27FC236}">
                  <a16:creationId xmlns:a16="http://schemas.microsoft.com/office/drawing/2014/main" id="{8E59374B-639C-4B38-8DB9-840E91D87EB5}"/>
                </a:ext>
              </a:extLst>
            </p:cNvPr>
            <p:cNvSpPr txBox="1">
              <a:spLocks/>
            </p:cNvSpPr>
            <p:nvPr/>
          </p:nvSpPr>
          <p:spPr>
            <a:xfrm>
              <a:off x="3720839" y="3569342"/>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Feature requirements</a:t>
              </a:r>
            </a:p>
          </p:txBody>
        </p:sp>
        <p:sp>
          <p:nvSpPr>
            <p:cNvPr id="79" name="Rectangle 78">
              <a:extLst>
                <a:ext uri="{FF2B5EF4-FFF2-40B4-BE49-F238E27FC236}">
                  <a16:creationId xmlns:a16="http://schemas.microsoft.com/office/drawing/2014/main" id="{F6C9C7D7-B1BE-4AEA-8452-D15CBCBA5E8E}"/>
                </a:ext>
              </a:extLst>
            </p:cNvPr>
            <p:cNvSpPr/>
            <p:nvPr/>
          </p:nvSpPr>
          <p:spPr>
            <a:xfrm>
              <a:off x="5317677" y="315445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0" name="Rectangle 79">
              <a:extLst>
                <a:ext uri="{FF2B5EF4-FFF2-40B4-BE49-F238E27FC236}">
                  <a16:creationId xmlns:a16="http://schemas.microsoft.com/office/drawing/2014/main" id="{3A49E0A7-4E76-4EA4-8094-015C9AC5CD76}"/>
                </a:ext>
              </a:extLst>
            </p:cNvPr>
            <p:cNvSpPr/>
            <p:nvPr/>
          </p:nvSpPr>
          <p:spPr>
            <a:xfrm>
              <a:off x="5317677" y="3511464"/>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1" name="Rectangle 80">
              <a:extLst>
                <a:ext uri="{FF2B5EF4-FFF2-40B4-BE49-F238E27FC236}">
                  <a16:creationId xmlns:a16="http://schemas.microsoft.com/office/drawing/2014/main" id="{B242802C-462F-461F-A570-160B0F568279}"/>
                </a:ext>
              </a:extLst>
            </p:cNvPr>
            <p:cNvSpPr/>
            <p:nvPr/>
          </p:nvSpPr>
          <p:spPr>
            <a:xfrm>
              <a:off x="5202488" y="315445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2" name="Rectangle 81">
              <a:extLst>
                <a:ext uri="{FF2B5EF4-FFF2-40B4-BE49-F238E27FC236}">
                  <a16:creationId xmlns:a16="http://schemas.microsoft.com/office/drawing/2014/main" id="{3EB01919-9604-4748-8F41-48D1AD6848FB}"/>
                </a:ext>
              </a:extLst>
            </p:cNvPr>
            <p:cNvSpPr/>
            <p:nvPr/>
          </p:nvSpPr>
          <p:spPr>
            <a:xfrm>
              <a:off x="5202488" y="3511464"/>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3" name="Subtitle 2">
              <a:extLst>
                <a:ext uri="{FF2B5EF4-FFF2-40B4-BE49-F238E27FC236}">
                  <a16:creationId xmlns:a16="http://schemas.microsoft.com/office/drawing/2014/main" id="{9DAADA44-5BD5-460F-9877-3C835A25DC73}"/>
                </a:ext>
              </a:extLst>
            </p:cNvPr>
            <p:cNvSpPr txBox="1">
              <a:spLocks/>
            </p:cNvSpPr>
            <p:nvPr/>
          </p:nvSpPr>
          <p:spPr>
            <a:xfrm>
              <a:off x="5396079" y="321246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Pilot</a:t>
              </a:r>
            </a:p>
          </p:txBody>
        </p:sp>
        <p:sp>
          <p:nvSpPr>
            <p:cNvPr id="84" name="Subtitle 2">
              <a:extLst>
                <a:ext uri="{FF2B5EF4-FFF2-40B4-BE49-F238E27FC236}">
                  <a16:creationId xmlns:a16="http://schemas.microsoft.com/office/drawing/2014/main" id="{65B43ABF-0AB9-4EF8-9C90-03B9D8B43598}"/>
                </a:ext>
              </a:extLst>
            </p:cNvPr>
            <p:cNvSpPr txBox="1">
              <a:spLocks/>
            </p:cNvSpPr>
            <p:nvPr/>
          </p:nvSpPr>
          <p:spPr>
            <a:xfrm>
              <a:off x="5396079" y="3569342"/>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Feedback</a:t>
              </a:r>
            </a:p>
          </p:txBody>
        </p:sp>
        <p:sp>
          <p:nvSpPr>
            <p:cNvPr id="85" name="Rectangle 84">
              <a:extLst>
                <a:ext uri="{FF2B5EF4-FFF2-40B4-BE49-F238E27FC236}">
                  <a16:creationId xmlns:a16="http://schemas.microsoft.com/office/drawing/2014/main" id="{4E8E5ACA-47D6-46A2-8E50-3BEC732799E2}"/>
                </a:ext>
              </a:extLst>
            </p:cNvPr>
            <p:cNvSpPr/>
            <p:nvPr/>
          </p:nvSpPr>
          <p:spPr>
            <a:xfrm>
              <a:off x="6992917" y="315445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6" name="Rectangle 85">
              <a:extLst>
                <a:ext uri="{FF2B5EF4-FFF2-40B4-BE49-F238E27FC236}">
                  <a16:creationId xmlns:a16="http://schemas.microsoft.com/office/drawing/2014/main" id="{9A5D8E96-33C5-4F14-9D5A-30092CECE038}"/>
                </a:ext>
              </a:extLst>
            </p:cNvPr>
            <p:cNvSpPr/>
            <p:nvPr/>
          </p:nvSpPr>
          <p:spPr>
            <a:xfrm>
              <a:off x="6992917" y="3511464"/>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7" name="Rectangle 86">
              <a:extLst>
                <a:ext uri="{FF2B5EF4-FFF2-40B4-BE49-F238E27FC236}">
                  <a16:creationId xmlns:a16="http://schemas.microsoft.com/office/drawing/2014/main" id="{C5483E5A-14BC-4EEC-AD65-525A6ACFDDD4}"/>
                </a:ext>
              </a:extLst>
            </p:cNvPr>
            <p:cNvSpPr/>
            <p:nvPr/>
          </p:nvSpPr>
          <p:spPr>
            <a:xfrm>
              <a:off x="6877728" y="315445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8" name="Rectangle 87">
              <a:extLst>
                <a:ext uri="{FF2B5EF4-FFF2-40B4-BE49-F238E27FC236}">
                  <a16:creationId xmlns:a16="http://schemas.microsoft.com/office/drawing/2014/main" id="{A739E295-E071-4EDB-8280-20DEA8651EA9}"/>
                </a:ext>
              </a:extLst>
            </p:cNvPr>
            <p:cNvSpPr/>
            <p:nvPr/>
          </p:nvSpPr>
          <p:spPr>
            <a:xfrm>
              <a:off x="6877728" y="3511464"/>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9" name="Subtitle 2">
              <a:extLst>
                <a:ext uri="{FF2B5EF4-FFF2-40B4-BE49-F238E27FC236}">
                  <a16:creationId xmlns:a16="http://schemas.microsoft.com/office/drawing/2014/main" id="{07503319-0322-44C1-AD6B-5358648AFC88}"/>
                </a:ext>
              </a:extLst>
            </p:cNvPr>
            <p:cNvSpPr txBox="1">
              <a:spLocks/>
            </p:cNvSpPr>
            <p:nvPr/>
          </p:nvSpPr>
          <p:spPr>
            <a:xfrm>
              <a:off x="7071319" y="321246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Launch</a:t>
              </a:r>
            </a:p>
          </p:txBody>
        </p:sp>
        <p:sp>
          <p:nvSpPr>
            <p:cNvPr id="90" name="Subtitle 2">
              <a:extLst>
                <a:ext uri="{FF2B5EF4-FFF2-40B4-BE49-F238E27FC236}">
                  <a16:creationId xmlns:a16="http://schemas.microsoft.com/office/drawing/2014/main" id="{13573FF9-664A-418B-A369-4DD514C8E51B}"/>
                </a:ext>
              </a:extLst>
            </p:cNvPr>
            <p:cNvSpPr txBox="1">
              <a:spLocks/>
            </p:cNvSpPr>
            <p:nvPr/>
          </p:nvSpPr>
          <p:spPr>
            <a:xfrm>
              <a:off x="7071319" y="3569342"/>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Customer Testing</a:t>
              </a:r>
            </a:p>
          </p:txBody>
        </p:sp>
        <p:sp>
          <p:nvSpPr>
            <p:cNvPr id="91" name="Rectangle 90">
              <a:extLst>
                <a:ext uri="{FF2B5EF4-FFF2-40B4-BE49-F238E27FC236}">
                  <a16:creationId xmlns:a16="http://schemas.microsoft.com/office/drawing/2014/main" id="{58973AFB-3AC9-4F63-B081-170F508D801D}"/>
                </a:ext>
              </a:extLst>
            </p:cNvPr>
            <p:cNvSpPr/>
            <p:nvPr/>
          </p:nvSpPr>
          <p:spPr>
            <a:xfrm>
              <a:off x="8668157" y="3154458"/>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2" name="Rectangle 91">
              <a:extLst>
                <a:ext uri="{FF2B5EF4-FFF2-40B4-BE49-F238E27FC236}">
                  <a16:creationId xmlns:a16="http://schemas.microsoft.com/office/drawing/2014/main" id="{F9B70441-F6BB-43C9-BF53-EDC1DEF1F5A4}"/>
                </a:ext>
              </a:extLst>
            </p:cNvPr>
            <p:cNvSpPr/>
            <p:nvPr/>
          </p:nvSpPr>
          <p:spPr>
            <a:xfrm>
              <a:off x="8668157" y="3511464"/>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3" name="Rectangle 92">
              <a:extLst>
                <a:ext uri="{FF2B5EF4-FFF2-40B4-BE49-F238E27FC236}">
                  <a16:creationId xmlns:a16="http://schemas.microsoft.com/office/drawing/2014/main" id="{5A6E2FE0-73F5-40DC-9994-B29E86C38273}"/>
                </a:ext>
              </a:extLst>
            </p:cNvPr>
            <p:cNvSpPr/>
            <p:nvPr/>
          </p:nvSpPr>
          <p:spPr>
            <a:xfrm>
              <a:off x="8552969" y="3154458"/>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4" name="Rectangle 93">
              <a:extLst>
                <a:ext uri="{FF2B5EF4-FFF2-40B4-BE49-F238E27FC236}">
                  <a16:creationId xmlns:a16="http://schemas.microsoft.com/office/drawing/2014/main" id="{5572A393-A3DA-412B-A319-F202842DD008}"/>
                </a:ext>
              </a:extLst>
            </p:cNvPr>
            <p:cNvSpPr/>
            <p:nvPr/>
          </p:nvSpPr>
          <p:spPr>
            <a:xfrm>
              <a:off x="8552969" y="3511464"/>
              <a:ext cx="115189" cy="284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5" name="Subtitle 2">
              <a:extLst>
                <a:ext uri="{FF2B5EF4-FFF2-40B4-BE49-F238E27FC236}">
                  <a16:creationId xmlns:a16="http://schemas.microsoft.com/office/drawing/2014/main" id="{C0B457FD-3C03-4C68-BE43-1603143B036C}"/>
                </a:ext>
              </a:extLst>
            </p:cNvPr>
            <p:cNvSpPr txBox="1">
              <a:spLocks/>
            </p:cNvSpPr>
            <p:nvPr/>
          </p:nvSpPr>
          <p:spPr>
            <a:xfrm>
              <a:off x="8746559" y="3212461"/>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Backlog sweep</a:t>
              </a:r>
            </a:p>
          </p:txBody>
        </p:sp>
        <p:sp>
          <p:nvSpPr>
            <p:cNvPr id="96" name="Subtitle 2">
              <a:extLst>
                <a:ext uri="{FF2B5EF4-FFF2-40B4-BE49-F238E27FC236}">
                  <a16:creationId xmlns:a16="http://schemas.microsoft.com/office/drawing/2014/main" id="{00E8E51E-8F1B-4C3E-B550-320720FD0B7C}"/>
                </a:ext>
              </a:extLst>
            </p:cNvPr>
            <p:cNvSpPr txBox="1">
              <a:spLocks/>
            </p:cNvSpPr>
            <p:nvPr/>
          </p:nvSpPr>
          <p:spPr>
            <a:xfrm>
              <a:off x="8746559" y="3569342"/>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Feature release A-B</a:t>
              </a:r>
            </a:p>
          </p:txBody>
        </p:sp>
        <p:sp>
          <p:nvSpPr>
            <p:cNvPr id="97" name="Rectangle 96">
              <a:extLst>
                <a:ext uri="{FF2B5EF4-FFF2-40B4-BE49-F238E27FC236}">
                  <a16:creationId xmlns:a16="http://schemas.microsoft.com/office/drawing/2014/main" id="{1534FCDC-2B48-45ED-8E56-FEC436AEF829}"/>
                </a:ext>
              </a:extLst>
            </p:cNvPr>
            <p:cNvSpPr/>
            <p:nvPr/>
          </p:nvSpPr>
          <p:spPr>
            <a:xfrm>
              <a:off x="1967197" y="426530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8" name="Rectangle 97">
              <a:extLst>
                <a:ext uri="{FF2B5EF4-FFF2-40B4-BE49-F238E27FC236}">
                  <a16:creationId xmlns:a16="http://schemas.microsoft.com/office/drawing/2014/main" id="{310A743F-C293-4D2D-BD1B-40D57D9EDA0A}"/>
                </a:ext>
              </a:extLst>
            </p:cNvPr>
            <p:cNvSpPr/>
            <p:nvPr/>
          </p:nvSpPr>
          <p:spPr>
            <a:xfrm>
              <a:off x="1852008" y="4265309"/>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9" name="Subtitle 2">
              <a:extLst>
                <a:ext uri="{FF2B5EF4-FFF2-40B4-BE49-F238E27FC236}">
                  <a16:creationId xmlns:a16="http://schemas.microsoft.com/office/drawing/2014/main" id="{8AA3167B-CC7A-4704-8C0B-B05138835872}"/>
                </a:ext>
              </a:extLst>
            </p:cNvPr>
            <p:cNvSpPr txBox="1">
              <a:spLocks/>
            </p:cNvSpPr>
            <p:nvPr/>
          </p:nvSpPr>
          <p:spPr>
            <a:xfrm>
              <a:off x="2045599" y="4323313"/>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Wireframe</a:t>
              </a:r>
            </a:p>
          </p:txBody>
        </p:sp>
        <p:sp>
          <p:nvSpPr>
            <p:cNvPr id="100" name="Rectangle 99">
              <a:extLst>
                <a:ext uri="{FF2B5EF4-FFF2-40B4-BE49-F238E27FC236}">
                  <a16:creationId xmlns:a16="http://schemas.microsoft.com/office/drawing/2014/main" id="{5401A328-6D27-48E0-9881-DAA2D402956C}"/>
                </a:ext>
              </a:extLst>
            </p:cNvPr>
            <p:cNvSpPr/>
            <p:nvPr/>
          </p:nvSpPr>
          <p:spPr>
            <a:xfrm>
              <a:off x="3642437" y="426530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1" name="Rectangle 100">
              <a:extLst>
                <a:ext uri="{FF2B5EF4-FFF2-40B4-BE49-F238E27FC236}">
                  <a16:creationId xmlns:a16="http://schemas.microsoft.com/office/drawing/2014/main" id="{42FD23E3-597F-4512-8273-BFCAB8D49FDA}"/>
                </a:ext>
              </a:extLst>
            </p:cNvPr>
            <p:cNvSpPr/>
            <p:nvPr/>
          </p:nvSpPr>
          <p:spPr>
            <a:xfrm>
              <a:off x="3527248" y="4265309"/>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2" name="Subtitle 2">
              <a:extLst>
                <a:ext uri="{FF2B5EF4-FFF2-40B4-BE49-F238E27FC236}">
                  <a16:creationId xmlns:a16="http://schemas.microsoft.com/office/drawing/2014/main" id="{99B6CC15-02F3-4666-BFAD-F0AE06564734}"/>
                </a:ext>
              </a:extLst>
            </p:cNvPr>
            <p:cNvSpPr txBox="1">
              <a:spLocks/>
            </p:cNvSpPr>
            <p:nvPr/>
          </p:nvSpPr>
          <p:spPr>
            <a:xfrm>
              <a:off x="3720839" y="4323313"/>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UX Design Templates</a:t>
              </a:r>
            </a:p>
          </p:txBody>
        </p:sp>
        <p:sp>
          <p:nvSpPr>
            <p:cNvPr id="103" name="Rectangle 102">
              <a:extLst>
                <a:ext uri="{FF2B5EF4-FFF2-40B4-BE49-F238E27FC236}">
                  <a16:creationId xmlns:a16="http://schemas.microsoft.com/office/drawing/2014/main" id="{89381F99-5F40-42CB-B618-1D91503F2828}"/>
                </a:ext>
              </a:extLst>
            </p:cNvPr>
            <p:cNvSpPr/>
            <p:nvPr/>
          </p:nvSpPr>
          <p:spPr>
            <a:xfrm>
              <a:off x="5317677" y="426530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4" name="Rectangle 103">
              <a:extLst>
                <a:ext uri="{FF2B5EF4-FFF2-40B4-BE49-F238E27FC236}">
                  <a16:creationId xmlns:a16="http://schemas.microsoft.com/office/drawing/2014/main" id="{5B6B1973-8C11-4273-BF70-B897017D0420}"/>
                </a:ext>
              </a:extLst>
            </p:cNvPr>
            <p:cNvSpPr/>
            <p:nvPr/>
          </p:nvSpPr>
          <p:spPr>
            <a:xfrm>
              <a:off x="5202488" y="4265309"/>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5" name="Subtitle 2">
              <a:extLst>
                <a:ext uri="{FF2B5EF4-FFF2-40B4-BE49-F238E27FC236}">
                  <a16:creationId xmlns:a16="http://schemas.microsoft.com/office/drawing/2014/main" id="{13902B03-912A-4BC6-BD1A-A64F9071335F}"/>
                </a:ext>
              </a:extLst>
            </p:cNvPr>
            <p:cNvSpPr txBox="1">
              <a:spLocks/>
            </p:cNvSpPr>
            <p:nvPr/>
          </p:nvSpPr>
          <p:spPr>
            <a:xfrm>
              <a:off x="5396079" y="4323313"/>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Feature-level design</a:t>
              </a:r>
            </a:p>
          </p:txBody>
        </p:sp>
        <p:sp>
          <p:nvSpPr>
            <p:cNvPr id="106" name="Rectangle 105">
              <a:extLst>
                <a:ext uri="{FF2B5EF4-FFF2-40B4-BE49-F238E27FC236}">
                  <a16:creationId xmlns:a16="http://schemas.microsoft.com/office/drawing/2014/main" id="{48CC3D51-2BE4-4ABB-ACDF-A3E3F9EBDDE7}"/>
                </a:ext>
              </a:extLst>
            </p:cNvPr>
            <p:cNvSpPr/>
            <p:nvPr/>
          </p:nvSpPr>
          <p:spPr>
            <a:xfrm>
              <a:off x="6992917" y="426530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7" name="Rectangle 106">
              <a:extLst>
                <a:ext uri="{FF2B5EF4-FFF2-40B4-BE49-F238E27FC236}">
                  <a16:creationId xmlns:a16="http://schemas.microsoft.com/office/drawing/2014/main" id="{AB8ECC00-0C5B-480A-B647-158BC2C74A22}"/>
                </a:ext>
              </a:extLst>
            </p:cNvPr>
            <p:cNvSpPr/>
            <p:nvPr/>
          </p:nvSpPr>
          <p:spPr>
            <a:xfrm>
              <a:off x="6877728" y="4265309"/>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8" name="Subtitle 2">
              <a:extLst>
                <a:ext uri="{FF2B5EF4-FFF2-40B4-BE49-F238E27FC236}">
                  <a16:creationId xmlns:a16="http://schemas.microsoft.com/office/drawing/2014/main" id="{B4E97F25-185D-42A2-966A-205790D84AFB}"/>
                </a:ext>
              </a:extLst>
            </p:cNvPr>
            <p:cNvSpPr txBox="1">
              <a:spLocks/>
            </p:cNvSpPr>
            <p:nvPr/>
          </p:nvSpPr>
          <p:spPr>
            <a:xfrm>
              <a:off x="7071319" y="4323313"/>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UX Audit</a:t>
              </a:r>
            </a:p>
          </p:txBody>
        </p:sp>
        <p:sp>
          <p:nvSpPr>
            <p:cNvPr id="109" name="Rectangle 108">
              <a:extLst>
                <a:ext uri="{FF2B5EF4-FFF2-40B4-BE49-F238E27FC236}">
                  <a16:creationId xmlns:a16="http://schemas.microsoft.com/office/drawing/2014/main" id="{57E63222-BDC6-4179-9539-8B467B4A86EA}"/>
                </a:ext>
              </a:extLst>
            </p:cNvPr>
            <p:cNvSpPr/>
            <p:nvPr/>
          </p:nvSpPr>
          <p:spPr>
            <a:xfrm>
              <a:off x="8668157" y="4265309"/>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0" name="Rectangle 109">
              <a:extLst>
                <a:ext uri="{FF2B5EF4-FFF2-40B4-BE49-F238E27FC236}">
                  <a16:creationId xmlns:a16="http://schemas.microsoft.com/office/drawing/2014/main" id="{74242846-CEF8-4BAB-A1DB-2EF57C771763}"/>
                </a:ext>
              </a:extLst>
            </p:cNvPr>
            <p:cNvSpPr/>
            <p:nvPr/>
          </p:nvSpPr>
          <p:spPr>
            <a:xfrm>
              <a:off x="8552969" y="4265309"/>
              <a:ext cx="115189" cy="284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1" name="Subtitle 2">
              <a:extLst>
                <a:ext uri="{FF2B5EF4-FFF2-40B4-BE49-F238E27FC236}">
                  <a16:creationId xmlns:a16="http://schemas.microsoft.com/office/drawing/2014/main" id="{705573BC-D231-4E98-964E-BBED6338AA81}"/>
                </a:ext>
              </a:extLst>
            </p:cNvPr>
            <p:cNvSpPr txBox="1">
              <a:spLocks/>
            </p:cNvSpPr>
            <p:nvPr/>
          </p:nvSpPr>
          <p:spPr>
            <a:xfrm>
              <a:off x="8746559" y="4323313"/>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High level design</a:t>
              </a:r>
            </a:p>
          </p:txBody>
        </p:sp>
        <p:sp>
          <p:nvSpPr>
            <p:cNvPr id="112" name="Rectangle 111">
              <a:extLst>
                <a:ext uri="{FF2B5EF4-FFF2-40B4-BE49-F238E27FC236}">
                  <a16:creationId xmlns:a16="http://schemas.microsoft.com/office/drawing/2014/main" id="{15997F37-F445-46B0-9C4F-9D5D399DDF79}"/>
                </a:ext>
              </a:extLst>
            </p:cNvPr>
            <p:cNvSpPr/>
            <p:nvPr/>
          </p:nvSpPr>
          <p:spPr>
            <a:xfrm>
              <a:off x="1967197" y="537713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3" name="Rectangle 112">
              <a:extLst>
                <a:ext uri="{FF2B5EF4-FFF2-40B4-BE49-F238E27FC236}">
                  <a16:creationId xmlns:a16="http://schemas.microsoft.com/office/drawing/2014/main" id="{377232C7-3754-4CE4-AE4E-A856AC958598}"/>
                </a:ext>
              </a:extLst>
            </p:cNvPr>
            <p:cNvSpPr/>
            <p:nvPr/>
          </p:nvSpPr>
          <p:spPr>
            <a:xfrm>
              <a:off x="1852008" y="5377132"/>
              <a:ext cx="115189" cy="284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4" name="Subtitle 2">
              <a:extLst>
                <a:ext uri="{FF2B5EF4-FFF2-40B4-BE49-F238E27FC236}">
                  <a16:creationId xmlns:a16="http://schemas.microsoft.com/office/drawing/2014/main" id="{28174FBA-2E67-416E-954B-FA8490CA7E4F}"/>
                </a:ext>
              </a:extLst>
            </p:cNvPr>
            <p:cNvSpPr txBox="1">
              <a:spLocks/>
            </p:cNvSpPr>
            <p:nvPr/>
          </p:nvSpPr>
          <p:spPr>
            <a:xfrm>
              <a:off x="2045599" y="5435135"/>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Metrics</a:t>
              </a:r>
            </a:p>
          </p:txBody>
        </p:sp>
        <p:sp>
          <p:nvSpPr>
            <p:cNvPr id="115" name="Rectangle 114">
              <a:extLst>
                <a:ext uri="{FF2B5EF4-FFF2-40B4-BE49-F238E27FC236}">
                  <a16:creationId xmlns:a16="http://schemas.microsoft.com/office/drawing/2014/main" id="{3254F748-7A67-4B88-A494-1AC4D76FAFCD}"/>
                </a:ext>
              </a:extLst>
            </p:cNvPr>
            <p:cNvSpPr/>
            <p:nvPr/>
          </p:nvSpPr>
          <p:spPr>
            <a:xfrm>
              <a:off x="3642437" y="537713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6" name="Rectangle 115">
              <a:extLst>
                <a:ext uri="{FF2B5EF4-FFF2-40B4-BE49-F238E27FC236}">
                  <a16:creationId xmlns:a16="http://schemas.microsoft.com/office/drawing/2014/main" id="{842058AE-F1F6-4BDC-8B5D-B91532B7FC24}"/>
                </a:ext>
              </a:extLst>
            </p:cNvPr>
            <p:cNvSpPr/>
            <p:nvPr/>
          </p:nvSpPr>
          <p:spPr>
            <a:xfrm>
              <a:off x="3527248" y="5377132"/>
              <a:ext cx="115189" cy="284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7" name="Subtitle 2">
              <a:extLst>
                <a:ext uri="{FF2B5EF4-FFF2-40B4-BE49-F238E27FC236}">
                  <a16:creationId xmlns:a16="http://schemas.microsoft.com/office/drawing/2014/main" id="{D7FB5DBE-813C-44FB-A01A-F38B421A60DD}"/>
                </a:ext>
              </a:extLst>
            </p:cNvPr>
            <p:cNvSpPr txBox="1">
              <a:spLocks/>
            </p:cNvSpPr>
            <p:nvPr/>
          </p:nvSpPr>
          <p:spPr>
            <a:xfrm>
              <a:off x="3720839" y="5435135"/>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QA</a:t>
              </a:r>
            </a:p>
          </p:txBody>
        </p:sp>
        <p:sp>
          <p:nvSpPr>
            <p:cNvPr id="118" name="Rectangle 117">
              <a:extLst>
                <a:ext uri="{FF2B5EF4-FFF2-40B4-BE49-F238E27FC236}">
                  <a16:creationId xmlns:a16="http://schemas.microsoft.com/office/drawing/2014/main" id="{C9B10A24-555C-4D91-8E3D-A589686C93E4}"/>
                </a:ext>
              </a:extLst>
            </p:cNvPr>
            <p:cNvSpPr/>
            <p:nvPr/>
          </p:nvSpPr>
          <p:spPr>
            <a:xfrm>
              <a:off x="5317677" y="537713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9" name="Rectangle 118">
              <a:extLst>
                <a:ext uri="{FF2B5EF4-FFF2-40B4-BE49-F238E27FC236}">
                  <a16:creationId xmlns:a16="http://schemas.microsoft.com/office/drawing/2014/main" id="{0B68F231-1304-438E-8C22-60239C85F09D}"/>
                </a:ext>
              </a:extLst>
            </p:cNvPr>
            <p:cNvSpPr/>
            <p:nvPr/>
          </p:nvSpPr>
          <p:spPr>
            <a:xfrm>
              <a:off x="5202488" y="5377132"/>
              <a:ext cx="115189" cy="284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0" name="Subtitle 2">
              <a:extLst>
                <a:ext uri="{FF2B5EF4-FFF2-40B4-BE49-F238E27FC236}">
                  <a16:creationId xmlns:a16="http://schemas.microsoft.com/office/drawing/2014/main" id="{3D8009D1-B0F0-4A43-88D6-87E9595DE286}"/>
                </a:ext>
              </a:extLst>
            </p:cNvPr>
            <p:cNvSpPr txBox="1">
              <a:spLocks/>
            </p:cNvSpPr>
            <p:nvPr/>
          </p:nvSpPr>
          <p:spPr>
            <a:xfrm>
              <a:off x="5396079" y="5435135"/>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Variance testing</a:t>
              </a:r>
            </a:p>
          </p:txBody>
        </p:sp>
        <p:sp>
          <p:nvSpPr>
            <p:cNvPr id="121" name="Rectangle 120">
              <a:extLst>
                <a:ext uri="{FF2B5EF4-FFF2-40B4-BE49-F238E27FC236}">
                  <a16:creationId xmlns:a16="http://schemas.microsoft.com/office/drawing/2014/main" id="{C7F429F6-BC06-4766-8A24-2426F10534B1}"/>
                </a:ext>
              </a:extLst>
            </p:cNvPr>
            <p:cNvSpPr/>
            <p:nvPr/>
          </p:nvSpPr>
          <p:spPr>
            <a:xfrm>
              <a:off x="6992917" y="537713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2" name="Rectangle 121">
              <a:extLst>
                <a:ext uri="{FF2B5EF4-FFF2-40B4-BE49-F238E27FC236}">
                  <a16:creationId xmlns:a16="http://schemas.microsoft.com/office/drawing/2014/main" id="{0AC42DE8-3B7C-41C4-B6F1-B70DA9CD0889}"/>
                </a:ext>
              </a:extLst>
            </p:cNvPr>
            <p:cNvSpPr/>
            <p:nvPr/>
          </p:nvSpPr>
          <p:spPr>
            <a:xfrm>
              <a:off x="6877728" y="5377132"/>
              <a:ext cx="115189" cy="284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3" name="Subtitle 2">
              <a:extLst>
                <a:ext uri="{FF2B5EF4-FFF2-40B4-BE49-F238E27FC236}">
                  <a16:creationId xmlns:a16="http://schemas.microsoft.com/office/drawing/2014/main" id="{4182D16B-C562-4EF6-A484-144F565E5348}"/>
                </a:ext>
              </a:extLst>
            </p:cNvPr>
            <p:cNvSpPr txBox="1">
              <a:spLocks/>
            </p:cNvSpPr>
            <p:nvPr/>
          </p:nvSpPr>
          <p:spPr>
            <a:xfrm>
              <a:off x="7071319" y="5435135"/>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UAT</a:t>
              </a:r>
            </a:p>
          </p:txBody>
        </p:sp>
        <p:sp>
          <p:nvSpPr>
            <p:cNvPr id="124" name="Rectangle 123">
              <a:extLst>
                <a:ext uri="{FF2B5EF4-FFF2-40B4-BE49-F238E27FC236}">
                  <a16:creationId xmlns:a16="http://schemas.microsoft.com/office/drawing/2014/main" id="{C7F6A8E6-C770-48F4-AC69-9BD21F817890}"/>
                </a:ext>
              </a:extLst>
            </p:cNvPr>
            <p:cNvSpPr/>
            <p:nvPr/>
          </p:nvSpPr>
          <p:spPr>
            <a:xfrm>
              <a:off x="8668157" y="5377132"/>
              <a:ext cx="1459061" cy="284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5" name="Rectangle 124">
              <a:extLst>
                <a:ext uri="{FF2B5EF4-FFF2-40B4-BE49-F238E27FC236}">
                  <a16:creationId xmlns:a16="http://schemas.microsoft.com/office/drawing/2014/main" id="{1B84A4AE-AB35-441B-A5AB-195D5E848CA3}"/>
                </a:ext>
              </a:extLst>
            </p:cNvPr>
            <p:cNvSpPr/>
            <p:nvPr/>
          </p:nvSpPr>
          <p:spPr>
            <a:xfrm>
              <a:off x="8552969" y="5377132"/>
              <a:ext cx="115189" cy="284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6" name="Subtitle 2">
              <a:extLst>
                <a:ext uri="{FF2B5EF4-FFF2-40B4-BE49-F238E27FC236}">
                  <a16:creationId xmlns:a16="http://schemas.microsoft.com/office/drawing/2014/main" id="{0405D1C4-66F8-409A-AC4A-9E97776E146B}"/>
                </a:ext>
              </a:extLst>
            </p:cNvPr>
            <p:cNvSpPr txBox="1">
              <a:spLocks/>
            </p:cNvSpPr>
            <p:nvPr/>
          </p:nvSpPr>
          <p:spPr>
            <a:xfrm>
              <a:off x="8746559" y="5435135"/>
              <a:ext cx="1301664" cy="168037"/>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40" dirty="0">
                  <a:solidFill>
                    <a:schemeClr val="tx1"/>
                  </a:solidFill>
                  <a:latin typeface="+mn-lt"/>
                  <a:ea typeface="Lato" panose="020F0502020204030203" pitchFamily="34" charset="0"/>
                  <a:cs typeface="Lato" panose="020F0502020204030203" pitchFamily="34" charset="0"/>
                </a:rPr>
                <a:t>PM Testing</a:t>
              </a:r>
            </a:p>
          </p:txBody>
        </p:sp>
        <p:cxnSp>
          <p:nvCxnSpPr>
            <p:cNvPr id="127" name="Straight Connector 126">
              <a:extLst>
                <a:ext uri="{FF2B5EF4-FFF2-40B4-BE49-F238E27FC236}">
                  <a16:creationId xmlns:a16="http://schemas.microsoft.com/office/drawing/2014/main" id="{26EBA02C-F21B-4616-86CF-BC94D1A6106D}"/>
                </a:ext>
              </a:extLst>
            </p:cNvPr>
            <p:cNvCxnSpPr>
              <a:cxnSpLocks/>
            </p:cNvCxnSpPr>
            <p:nvPr/>
          </p:nvCxnSpPr>
          <p:spPr>
            <a:xfrm>
              <a:off x="3473187" y="2042137"/>
              <a:ext cx="0" cy="43345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43B8F8E-3AAF-463F-9840-94648C6CF953}"/>
                </a:ext>
              </a:extLst>
            </p:cNvPr>
            <p:cNvCxnSpPr>
              <a:cxnSpLocks/>
            </p:cNvCxnSpPr>
            <p:nvPr/>
          </p:nvCxnSpPr>
          <p:spPr>
            <a:xfrm>
              <a:off x="5153722" y="2042137"/>
              <a:ext cx="0" cy="43345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FEA8AF8-8883-412B-B604-B4DA8958453B}"/>
                </a:ext>
              </a:extLst>
            </p:cNvPr>
            <p:cNvCxnSpPr>
              <a:cxnSpLocks/>
            </p:cNvCxnSpPr>
            <p:nvPr/>
          </p:nvCxnSpPr>
          <p:spPr>
            <a:xfrm>
              <a:off x="6826954" y="2042137"/>
              <a:ext cx="0" cy="43345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D574285-047B-4DA0-80AA-BBDEE0225C87}"/>
                </a:ext>
              </a:extLst>
            </p:cNvPr>
            <p:cNvCxnSpPr>
              <a:cxnSpLocks/>
            </p:cNvCxnSpPr>
            <p:nvPr/>
          </p:nvCxnSpPr>
          <p:spPr>
            <a:xfrm>
              <a:off x="8502333" y="2042137"/>
              <a:ext cx="0" cy="43345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55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3D1D-F2AB-44D6-AD1C-DA57FEDADB4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D9BED03-32C7-485C-A76F-AB52FF1D75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41A5E7C-38CF-4996-AD86-2CEC62209029}"/>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D76B5AFF-CC23-4CDC-B701-6676A704DCF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342DAFC-CB5B-4F86-8FA0-C6705CBC8D9C}"/>
              </a:ext>
            </a:extLst>
          </p:cNvPr>
          <p:cNvSpPr>
            <a:spLocks noGrp="1"/>
          </p:cNvSpPr>
          <p:nvPr>
            <p:ph type="body" sz="quarter" idx="13"/>
          </p:nvPr>
        </p:nvSpPr>
        <p:spPr/>
        <p:txBody>
          <a:bodyPr/>
          <a:lstStyle/>
          <a:p>
            <a:endParaRPr lang="en-ZA"/>
          </a:p>
        </p:txBody>
      </p:sp>
      <p:sp>
        <p:nvSpPr>
          <p:cNvPr id="7" name="Rounded Rectangle 1">
            <a:extLst>
              <a:ext uri="{FF2B5EF4-FFF2-40B4-BE49-F238E27FC236}">
                <a16:creationId xmlns:a16="http://schemas.microsoft.com/office/drawing/2014/main" id="{A1FD4F16-A71B-4B7C-9139-285F5E9AFEDE}"/>
              </a:ext>
            </a:extLst>
          </p:cNvPr>
          <p:cNvSpPr/>
          <p:nvPr/>
        </p:nvSpPr>
        <p:spPr>
          <a:xfrm>
            <a:off x="1257766" y="1926596"/>
            <a:ext cx="1651042" cy="2998695"/>
          </a:xfrm>
          <a:prstGeom prst="roundRect">
            <a:avLst>
              <a:gd name="adj" fmla="val 7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ounded Rectangle 6">
            <a:extLst>
              <a:ext uri="{FF2B5EF4-FFF2-40B4-BE49-F238E27FC236}">
                <a16:creationId xmlns:a16="http://schemas.microsoft.com/office/drawing/2014/main" id="{4226B871-407B-4F3C-B036-CE1AF7182B58}"/>
              </a:ext>
            </a:extLst>
          </p:cNvPr>
          <p:cNvSpPr/>
          <p:nvPr/>
        </p:nvSpPr>
        <p:spPr>
          <a:xfrm>
            <a:off x="6738843" y="1926596"/>
            <a:ext cx="1651042" cy="2998695"/>
          </a:xfrm>
          <a:prstGeom prst="roundRect">
            <a:avLst>
              <a:gd name="adj" fmla="val 7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ounded Rectangle 7">
            <a:extLst>
              <a:ext uri="{FF2B5EF4-FFF2-40B4-BE49-F238E27FC236}">
                <a16:creationId xmlns:a16="http://schemas.microsoft.com/office/drawing/2014/main" id="{CE1A1AD9-240A-40EB-85A5-A0E225927F10}"/>
              </a:ext>
            </a:extLst>
          </p:cNvPr>
          <p:cNvSpPr/>
          <p:nvPr/>
        </p:nvSpPr>
        <p:spPr>
          <a:xfrm>
            <a:off x="3084791" y="1926596"/>
            <a:ext cx="1651042" cy="2998695"/>
          </a:xfrm>
          <a:prstGeom prst="roundRect">
            <a:avLst>
              <a:gd name="adj" fmla="val 7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ounded Rectangle 8">
            <a:extLst>
              <a:ext uri="{FF2B5EF4-FFF2-40B4-BE49-F238E27FC236}">
                <a16:creationId xmlns:a16="http://schemas.microsoft.com/office/drawing/2014/main" id="{1B208AE0-D917-4639-AB50-03F348F97858}"/>
              </a:ext>
            </a:extLst>
          </p:cNvPr>
          <p:cNvSpPr/>
          <p:nvPr/>
        </p:nvSpPr>
        <p:spPr>
          <a:xfrm>
            <a:off x="4911817" y="1926596"/>
            <a:ext cx="1651042" cy="2998695"/>
          </a:xfrm>
          <a:prstGeom prst="roundRect">
            <a:avLst>
              <a:gd name="adj" fmla="val 7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Rounded Rectangle 9">
            <a:extLst>
              <a:ext uri="{FF2B5EF4-FFF2-40B4-BE49-F238E27FC236}">
                <a16:creationId xmlns:a16="http://schemas.microsoft.com/office/drawing/2014/main" id="{DF4CE6CE-0760-43A7-8B51-4C42220FFD14}"/>
              </a:ext>
            </a:extLst>
          </p:cNvPr>
          <p:cNvSpPr/>
          <p:nvPr/>
        </p:nvSpPr>
        <p:spPr>
          <a:xfrm>
            <a:off x="8565868" y="1926596"/>
            <a:ext cx="1651042" cy="2998695"/>
          </a:xfrm>
          <a:prstGeom prst="roundRect">
            <a:avLst>
              <a:gd name="adj" fmla="val 7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Rectangle 11">
            <a:extLst>
              <a:ext uri="{FF2B5EF4-FFF2-40B4-BE49-F238E27FC236}">
                <a16:creationId xmlns:a16="http://schemas.microsoft.com/office/drawing/2014/main" id="{85CB8F3A-660E-4C95-A1F8-C9CECBB54DCB}"/>
              </a:ext>
            </a:extLst>
          </p:cNvPr>
          <p:cNvSpPr/>
          <p:nvPr/>
        </p:nvSpPr>
        <p:spPr>
          <a:xfrm>
            <a:off x="1257766" y="2131829"/>
            <a:ext cx="1651042" cy="663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Rectangle 12">
            <a:extLst>
              <a:ext uri="{FF2B5EF4-FFF2-40B4-BE49-F238E27FC236}">
                <a16:creationId xmlns:a16="http://schemas.microsoft.com/office/drawing/2014/main" id="{C5F161A9-0CA9-477C-8CDF-DCF934F2369D}"/>
              </a:ext>
            </a:extLst>
          </p:cNvPr>
          <p:cNvSpPr/>
          <p:nvPr/>
        </p:nvSpPr>
        <p:spPr>
          <a:xfrm>
            <a:off x="3084791" y="2131829"/>
            <a:ext cx="1651042" cy="663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Rectangle 13">
            <a:extLst>
              <a:ext uri="{FF2B5EF4-FFF2-40B4-BE49-F238E27FC236}">
                <a16:creationId xmlns:a16="http://schemas.microsoft.com/office/drawing/2014/main" id="{3326DC99-2AD8-4391-8791-3F83B297C3C6}"/>
              </a:ext>
            </a:extLst>
          </p:cNvPr>
          <p:cNvSpPr/>
          <p:nvPr/>
        </p:nvSpPr>
        <p:spPr>
          <a:xfrm>
            <a:off x="4911817" y="2131829"/>
            <a:ext cx="1651042" cy="663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Rectangle 14">
            <a:extLst>
              <a:ext uri="{FF2B5EF4-FFF2-40B4-BE49-F238E27FC236}">
                <a16:creationId xmlns:a16="http://schemas.microsoft.com/office/drawing/2014/main" id="{DF08068E-9F6D-4661-B95F-CBF5976E7CBD}"/>
              </a:ext>
            </a:extLst>
          </p:cNvPr>
          <p:cNvSpPr/>
          <p:nvPr/>
        </p:nvSpPr>
        <p:spPr>
          <a:xfrm>
            <a:off x="6738843" y="2131829"/>
            <a:ext cx="1651042" cy="6636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Rectangle 15">
            <a:extLst>
              <a:ext uri="{FF2B5EF4-FFF2-40B4-BE49-F238E27FC236}">
                <a16:creationId xmlns:a16="http://schemas.microsoft.com/office/drawing/2014/main" id="{FFCDFAD0-4E3B-45FD-A889-CCD968B423E1}"/>
              </a:ext>
            </a:extLst>
          </p:cNvPr>
          <p:cNvSpPr/>
          <p:nvPr/>
        </p:nvSpPr>
        <p:spPr>
          <a:xfrm>
            <a:off x="8565868" y="2131829"/>
            <a:ext cx="1651042" cy="663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7" name="TextBox 16">
            <a:extLst>
              <a:ext uri="{FF2B5EF4-FFF2-40B4-BE49-F238E27FC236}">
                <a16:creationId xmlns:a16="http://schemas.microsoft.com/office/drawing/2014/main" id="{79AB8128-52D7-4723-9DEB-954DE63D6F69}"/>
              </a:ext>
            </a:extLst>
          </p:cNvPr>
          <p:cNvSpPr txBox="1"/>
          <p:nvPr/>
        </p:nvSpPr>
        <p:spPr>
          <a:xfrm>
            <a:off x="1680773" y="2314041"/>
            <a:ext cx="80502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Stage 01</a:t>
            </a:r>
          </a:p>
        </p:txBody>
      </p:sp>
      <p:sp>
        <p:nvSpPr>
          <p:cNvPr id="18" name="TextBox 17">
            <a:extLst>
              <a:ext uri="{FF2B5EF4-FFF2-40B4-BE49-F238E27FC236}">
                <a16:creationId xmlns:a16="http://schemas.microsoft.com/office/drawing/2014/main" id="{C657248A-1DEA-441B-B52E-2236FDB76384}"/>
              </a:ext>
            </a:extLst>
          </p:cNvPr>
          <p:cNvSpPr txBox="1"/>
          <p:nvPr/>
        </p:nvSpPr>
        <p:spPr>
          <a:xfrm>
            <a:off x="3491769" y="2314041"/>
            <a:ext cx="83708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Stage 02</a:t>
            </a:r>
          </a:p>
        </p:txBody>
      </p:sp>
      <p:sp>
        <p:nvSpPr>
          <p:cNvPr id="19" name="TextBox 18">
            <a:extLst>
              <a:ext uri="{FF2B5EF4-FFF2-40B4-BE49-F238E27FC236}">
                <a16:creationId xmlns:a16="http://schemas.microsoft.com/office/drawing/2014/main" id="{B61D05B4-4A37-4792-8B53-8E13C47B2DDB}"/>
              </a:ext>
            </a:extLst>
          </p:cNvPr>
          <p:cNvSpPr txBox="1"/>
          <p:nvPr/>
        </p:nvSpPr>
        <p:spPr>
          <a:xfrm>
            <a:off x="5317994" y="2314041"/>
            <a:ext cx="83869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Stage 03</a:t>
            </a:r>
          </a:p>
        </p:txBody>
      </p:sp>
      <p:sp>
        <p:nvSpPr>
          <p:cNvPr id="20" name="TextBox 19">
            <a:extLst>
              <a:ext uri="{FF2B5EF4-FFF2-40B4-BE49-F238E27FC236}">
                <a16:creationId xmlns:a16="http://schemas.microsoft.com/office/drawing/2014/main" id="{9E9C10DE-9E3D-489F-A498-5E4135562A67}"/>
              </a:ext>
            </a:extLst>
          </p:cNvPr>
          <p:cNvSpPr txBox="1"/>
          <p:nvPr/>
        </p:nvSpPr>
        <p:spPr>
          <a:xfrm>
            <a:off x="7141813" y="2314041"/>
            <a:ext cx="845103"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Stage 04</a:t>
            </a:r>
          </a:p>
        </p:txBody>
      </p:sp>
      <p:sp>
        <p:nvSpPr>
          <p:cNvPr id="21" name="TextBox 20">
            <a:extLst>
              <a:ext uri="{FF2B5EF4-FFF2-40B4-BE49-F238E27FC236}">
                <a16:creationId xmlns:a16="http://schemas.microsoft.com/office/drawing/2014/main" id="{EF20D8FB-ADEE-44A9-9D25-C838E164B747}"/>
              </a:ext>
            </a:extLst>
          </p:cNvPr>
          <p:cNvSpPr txBox="1"/>
          <p:nvPr/>
        </p:nvSpPr>
        <p:spPr>
          <a:xfrm>
            <a:off x="8970441" y="2314041"/>
            <a:ext cx="84189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Stage 05</a:t>
            </a:r>
          </a:p>
        </p:txBody>
      </p:sp>
      <p:sp>
        <p:nvSpPr>
          <p:cNvPr id="22" name="Subtitle 2">
            <a:extLst>
              <a:ext uri="{FF2B5EF4-FFF2-40B4-BE49-F238E27FC236}">
                <a16:creationId xmlns:a16="http://schemas.microsoft.com/office/drawing/2014/main" id="{A422730D-5C29-43A8-8768-DCD43ED29EB2}"/>
              </a:ext>
            </a:extLst>
          </p:cNvPr>
          <p:cNvSpPr txBox="1">
            <a:spLocks/>
          </p:cNvSpPr>
          <p:nvPr/>
        </p:nvSpPr>
        <p:spPr>
          <a:xfrm>
            <a:off x="1327407" y="2891823"/>
            <a:ext cx="1511759" cy="179502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in. Sed </a:t>
            </a:r>
            <a:r>
              <a:rPr lang="en-US" sz="1008" dirty="0" err="1">
                <a:latin typeface="+mn-lt"/>
                <a:ea typeface="Lato Light" panose="020F0502020204030203" pitchFamily="34" charset="0"/>
                <a:cs typeface="Mukta ExtraLight" panose="020B0000000000000000" pitchFamily="34" charset="77"/>
              </a:rPr>
              <a:t>nibh</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theophrastus</a:t>
            </a:r>
            <a:r>
              <a:rPr lang="en-US" sz="1008" dirty="0">
                <a:latin typeface="+mn-lt"/>
                <a:ea typeface="Lato Light" panose="020F0502020204030203" pitchFamily="34" charset="0"/>
                <a:cs typeface="Mukta ExtraLight" panose="020B0000000000000000" pitchFamily="34" charset="77"/>
              </a:rPr>
              <a:t> in, ex </a:t>
            </a:r>
            <a:r>
              <a:rPr lang="en-US" sz="1008" dirty="0" err="1">
                <a:latin typeface="+mn-lt"/>
                <a:ea typeface="Lato Light" panose="020F0502020204030203" pitchFamily="34" charset="0"/>
                <a:cs typeface="Mukta ExtraLight" panose="020B0000000000000000" pitchFamily="34" charset="77"/>
              </a:rPr>
              <a:t>dictas</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conceptam</a:t>
            </a:r>
            <a:r>
              <a:rPr lang="en-US" sz="1008" dirty="0">
                <a:latin typeface="+mn-lt"/>
                <a:ea typeface="Lato Light" panose="020F0502020204030203" pitchFamily="34" charset="0"/>
                <a:cs typeface="Mukta ExtraLight" panose="020B0000000000000000" pitchFamily="34" charset="77"/>
              </a:rPr>
              <a:t> vis. </a:t>
            </a:r>
            <a:r>
              <a:rPr lang="en-US" sz="1008" dirty="0" err="1">
                <a:latin typeface="+mn-lt"/>
                <a:ea typeface="Lato Light" panose="020F0502020204030203" pitchFamily="34" charset="0"/>
                <a:cs typeface="Mukta ExtraLight" panose="020B0000000000000000" pitchFamily="34" charset="77"/>
              </a:rPr>
              <a:t>Tollit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labitur</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mediocritatem</a:t>
            </a:r>
            <a:r>
              <a:rPr lang="en-US" sz="1008" dirty="0">
                <a:latin typeface="+mn-lt"/>
                <a:ea typeface="Lato Light" panose="020F0502020204030203" pitchFamily="34" charset="0"/>
                <a:cs typeface="Mukta ExtraLight" panose="020B0000000000000000" pitchFamily="34" charset="77"/>
              </a:rPr>
              <a:t> ne vim, </a:t>
            </a:r>
            <a:r>
              <a:rPr lang="en-US" sz="1008" dirty="0" err="1">
                <a:latin typeface="+mn-lt"/>
                <a:ea typeface="Lato Light" panose="020F0502020204030203" pitchFamily="34" charset="0"/>
                <a:cs typeface="Mukta ExtraLight" panose="020B0000000000000000" pitchFamily="34" charset="77"/>
              </a:rPr>
              <a:t>nec</a:t>
            </a:r>
            <a:r>
              <a:rPr lang="en-US" sz="1008" dirty="0">
                <a:latin typeface="+mn-lt"/>
                <a:ea typeface="Lato Light" panose="020F0502020204030203" pitchFamily="34" charset="0"/>
                <a:cs typeface="Mukta ExtraLight" panose="020B0000000000000000" pitchFamily="34" charset="77"/>
              </a:rPr>
              <a:t> sale </a:t>
            </a:r>
            <a:r>
              <a:rPr lang="en-US" sz="1008" dirty="0" err="1">
                <a:latin typeface="+mn-lt"/>
                <a:ea typeface="Lato Light" panose="020F0502020204030203" pitchFamily="34" charset="0"/>
                <a:cs typeface="Mukta ExtraLight" panose="020B0000000000000000" pitchFamily="34" charset="77"/>
              </a:rPr>
              <a:t>oratio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similique</a:t>
            </a:r>
            <a:r>
              <a:rPr lang="en-US" sz="1008" dirty="0">
                <a:latin typeface="+mn-lt"/>
                <a:ea typeface="Lato Light" panose="020F0502020204030203" pitchFamily="34" charset="0"/>
                <a:cs typeface="Mukta ExtraLight" panose="020B0000000000000000" pitchFamily="34" charset="77"/>
              </a:rPr>
              <a:t> no, ad </a:t>
            </a:r>
            <a:r>
              <a:rPr lang="en-US" sz="1008" dirty="0" err="1">
                <a:latin typeface="+mn-lt"/>
                <a:ea typeface="Lato Light" panose="020F0502020204030203" pitchFamily="34" charset="0"/>
                <a:cs typeface="Mukta ExtraLight" panose="020B0000000000000000" pitchFamily="34" charset="77"/>
              </a:rPr>
              <a:t>est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eleifend</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Ut diam </a:t>
            </a:r>
            <a:r>
              <a:rPr lang="en-US" sz="1008" dirty="0" err="1">
                <a:latin typeface="+mn-lt"/>
                <a:ea typeface="Lato Light" panose="020F0502020204030203" pitchFamily="34" charset="0"/>
                <a:cs typeface="Mukta ExtraLight" panose="020B0000000000000000" pitchFamily="34" charset="77"/>
              </a:rPr>
              <a:t>recusabo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praesent</a:t>
            </a:r>
            <a:r>
              <a:rPr lang="en-US" sz="1008" dirty="0">
                <a:latin typeface="+mn-lt"/>
                <a:ea typeface="Lato Light" panose="020F0502020204030203" pitchFamily="34" charset="0"/>
                <a:cs typeface="Mukta ExtraLight" panose="020B0000000000000000" pitchFamily="34" charset="77"/>
              </a:rPr>
              <a:t> vel.</a:t>
            </a:r>
          </a:p>
        </p:txBody>
      </p:sp>
      <p:sp>
        <p:nvSpPr>
          <p:cNvPr id="23" name="Subtitle 2">
            <a:extLst>
              <a:ext uri="{FF2B5EF4-FFF2-40B4-BE49-F238E27FC236}">
                <a16:creationId xmlns:a16="http://schemas.microsoft.com/office/drawing/2014/main" id="{C98DC543-E011-48A8-9F8C-38E20108FB70}"/>
              </a:ext>
            </a:extLst>
          </p:cNvPr>
          <p:cNvSpPr txBox="1">
            <a:spLocks/>
          </p:cNvSpPr>
          <p:nvPr/>
        </p:nvSpPr>
        <p:spPr>
          <a:xfrm>
            <a:off x="3154433" y="2891823"/>
            <a:ext cx="1511759" cy="179502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in. Sed </a:t>
            </a:r>
            <a:r>
              <a:rPr lang="en-US" sz="1008" dirty="0" err="1">
                <a:latin typeface="+mn-lt"/>
                <a:ea typeface="Lato Light" panose="020F0502020204030203" pitchFamily="34" charset="0"/>
                <a:cs typeface="Mukta ExtraLight" panose="020B0000000000000000" pitchFamily="34" charset="77"/>
              </a:rPr>
              <a:t>nibh</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theophrastus</a:t>
            </a:r>
            <a:r>
              <a:rPr lang="en-US" sz="1008" dirty="0">
                <a:latin typeface="+mn-lt"/>
                <a:ea typeface="Lato Light" panose="020F0502020204030203" pitchFamily="34" charset="0"/>
                <a:cs typeface="Mukta ExtraLight" panose="020B0000000000000000" pitchFamily="34" charset="77"/>
              </a:rPr>
              <a:t> in, ex </a:t>
            </a:r>
            <a:r>
              <a:rPr lang="en-US" sz="1008" dirty="0" err="1">
                <a:latin typeface="+mn-lt"/>
                <a:ea typeface="Lato Light" panose="020F0502020204030203" pitchFamily="34" charset="0"/>
                <a:cs typeface="Mukta ExtraLight" panose="020B0000000000000000" pitchFamily="34" charset="77"/>
              </a:rPr>
              <a:t>dictas</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conceptam</a:t>
            </a:r>
            <a:r>
              <a:rPr lang="en-US" sz="1008" dirty="0">
                <a:latin typeface="+mn-lt"/>
                <a:ea typeface="Lato Light" panose="020F0502020204030203" pitchFamily="34" charset="0"/>
                <a:cs typeface="Mukta ExtraLight" panose="020B0000000000000000" pitchFamily="34" charset="77"/>
              </a:rPr>
              <a:t> vis. </a:t>
            </a:r>
            <a:r>
              <a:rPr lang="en-US" sz="1008" dirty="0" err="1">
                <a:latin typeface="+mn-lt"/>
                <a:ea typeface="Lato Light" panose="020F0502020204030203" pitchFamily="34" charset="0"/>
                <a:cs typeface="Mukta ExtraLight" panose="020B0000000000000000" pitchFamily="34" charset="77"/>
              </a:rPr>
              <a:t>Tollit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labitur</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mediocritatem</a:t>
            </a:r>
            <a:r>
              <a:rPr lang="en-US" sz="1008" dirty="0">
                <a:latin typeface="+mn-lt"/>
                <a:ea typeface="Lato Light" panose="020F0502020204030203" pitchFamily="34" charset="0"/>
                <a:cs typeface="Mukta ExtraLight" panose="020B0000000000000000" pitchFamily="34" charset="77"/>
              </a:rPr>
              <a:t> ne vim, </a:t>
            </a:r>
            <a:r>
              <a:rPr lang="en-US" sz="1008" dirty="0" err="1">
                <a:latin typeface="+mn-lt"/>
                <a:ea typeface="Lato Light" panose="020F0502020204030203" pitchFamily="34" charset="0"/>
                <a:cs typeface="Mukta ExtraLight" panose="020B0000000000000000" pitchFamily="34" charset="77"/>
              </a:rPr>
              <a:t>nec</a:t>
            </a:r>
            <a:r>
              <a:rPr lang="en-US" sz="1008" dirty="0">
                <a:latin typeface="+mn-lt"/>
                <a:ea typeface="Lato Light" panose="020F0502020204030203" pitchFamily="34" charset="0"/>
                <a:cs typeface="Mukta ExtraLight" panose="020B0000000000000000" pitchFamily="34" charset="77"/>
              </a:rPr>
              <a:t> sale </a:t>
            </a:r>
            <a:r>
              <a:rPr lang="en-US" sz="1008" dirty="0" err="1">
                <a:latin typeface="+mn-lt"/>
                <a:ea typeface="Lato Light" panose="020F0502020204030203" pitchFamily="34" charset="0"/>
                <a:cs typeface="Mukta ExtraLight" panose="020B0000000000000000" pitchFamily="34" charset="77"/>
              </a:rPr>
              <a:t>oratio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similique</a:t>
            </a:r>
            <a:r>
              <a:rPr lang="en-US" sz="1008" dirty="0">
                <a:latin typeface="+mn-lt"/>
                <a:ea typeface="Lato Light" panose="020F0502020204030203" pitchFamily="34" charset="0"/>
                <a:cs typeface="Mukta ExtraLight" panose="020B0000000000000000" pitchFamily="34" charset="77"/>
              </a:rPr>
              <a:t> no, ad </a:t>
            </a:r>
            <a:r>
              <a:rPr lang="en-US" sz="1008" dirty="0" err="1">
                <a:latin typeface="+mn-lt"/>
                <a:ea typeface="Lato Light" panose="020F0502020204030203" pitchFamily="34" charset="0"/>
                <a:cs typeface="Mukta ExtraLight" panose="020B0000000000000000" pitchFamily="34" charset="77"/>
              </a:rPr>
              <a:t>est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eleifend</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Ut diam </a:t>
            </a:r>
            <a:r>
              <a:rPr lang="en-US" sz="1008" dirty="0" err="1">
                <a:latin typeface="+mn-lt"/>
                <a:ea typeface="Lato Light" panose="020F0502020204030203" pitchFamily="34" charset="0"/>
                <a:cs typeface="Mukta ExtraLight" panose="020B0000000000000000" pitchFamily="34" charset="77"/>
              </a:rPr>
              <a:t>recusabo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praesent</a:t>
            </a:r>
            <a:r>
              <a:rPr lang="en-US" sz="1008" dirty="0">
                <a:latin typeface="+mn-lt"/>
                <a:ea typeface="Lato Light" panose="020F0502020204030203" pitchFamily="34" charset="0"/>
                <a:cs typeface="Mukta ExtraLight" panose="020B0000000000000000" pitchFamily="34" charset="77"/>
              </a:rPr>
              <a:t> vel.</a:t>
            </a:r>
          </a:p>
        </p:txBody>
      </p:sp>
      <p:sp>
        <p:nvSpPr>
          <p:cNvPr id="24" name="Subtitle 2">
            <a:extLst>
              <a:ext uri="{FF2B5EF4-FFF2-40B4-BE49-F238E27FC236}">
                <a16:creationId xmlns:a16="http://schemas.microsoft.com/office/drawing/2014/main" id="{F22F95FE-C72F-499F-8E9F-5F278A05610D}"/>
              </a:ext>
            </a:extLst>
          </p:cNvPr>
          <p:cNvSpPr txBox="1">
            <a:spLocks/>
          </p:cNvSpPr>
          <p:nvPr/>
        </p:nvSpPr>
        <p:spPr>
          <a:xfrm>
            <a:off x="4981458" y="2891823"/>
            <a:ext cx="1511759" cy="179502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in. Sed </a:t>
            </a:r>
            <a:r>
              <a:rPr lang="en-US" sz="1008" dirty="0" err="1">
                <a:latin typeface="+mn-lt"/>
                <a:ea typeface="Lato Light" panose="020F0502020204030203" pitchFamily="34" charset="0"/>
                <a:cs typeface="Mukta ExtraLight" panose="020B0000000000000000" pitchFamily="34" charset="77"/>
              </a:rPr>
              <a:t>nibh</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theophrastus</a:t>
            </a:r>
            <a:r>
              <a:rPr lang="en-US" sz="1008" dirty="0">
                <a:latin typeface="+mn-lt"/>
                <a:ea typeface="Lato Light" panose="020F0502020204030203" pitchFamily="34" charset="0"/>
                <a:cs typeface="Mukta ExtraLight" panose="020B0000000000000000" pitchFamily="34" charset="77"/>
              </a:rPr>
              <a:t> in, ex </a:t>
            </a:r>
            <a:r>
              <a:rPr lang="en-US" sz="1008" dirty="0" err="1">
                <a:latin typeface="+mn-lt"/>
                <a:ea typeface="Lato Light" panose="020F0502020204030203" pitchFamily="34" charset="0"/>
                <a:cs typeface="Mukta ExtraLight" panose="020B0000000000000000" pitchFamily="34" charset="77"/>
              </a:rPr>
              <a:t>dictas</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conceptam</a:t>
            </a:r>
            <a:r>
              <a:rPr lang="en-US" sz="1008" dirty="0">
                <a:latin typeface="+mn-lt"/>
                <a:ea typeface="Lato Light" panose="020F0502020204030203" pitchFamily="34" charset="0"/>
                <a:cs typeface="Mukta ExtraLight" panose="020B0000000000000000" pitchFamily="34" charset="77"/>
              </a:rPr>
              <a:t> vis. </a:t>
            </a:r>
            <a:r>
              <a:rPr lang="en-US" sz="1008" dirty="0" err="1">
                <a:latin typeface="+mn-lt"/>
                <a:ea typeface="Lato Light" panose="020F0502020204030203" pitchFamily="34" charset="0"/>
                <a:cs typeface="Mukta ExtraLight" panose="020B0000000000000000" pitchFamily="34" charset="77"/>
              </a:rPr>
              <a:t>Tollit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labitur</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mediocritatem</a:t>
            </a:r>
            <a:r>
              <a:rPr lang="en-US" sz="1008" dirty="0">
                <a:latin typeface="+mn-lt"/>
                <a:ea typeface="Lato Light" panose="020F0502020204030203" pitchFamily="34" charset="0"/>
                <a:cs typeface="Mukta ExtraLight" panose="020B0000000000000000" pitchFamily="34" charset="77"/>
              </a:rPr>
              <a:t> ne vim, </a:t>
            </a:r>
            <a:r>
              <a:rPr lang="en-US" sz="1008" dirty="0" err="1">
                <a:latin typeface="+mn-lt"/>
                <a:ea typeface="Lato Light" panose="020F0502020204030203" pitchFamily="34" charset="0"/>
                <a:cs typeface="Mukta ExtraLight" panose="020B0000000000000000" pitchFamily="34" charset="77"/>
              </a:rPr>
              <a:t>nec</a:t>
            </a:r>
            <a:r>
              <a:rPr lang="en-US" sz="1008" dirty="0">
                <a:latin typeface="+mn-lt"/>
                <a:ea typeface="Lato Light" panose="020F0502020204030203" pitchFamily="34" charset="0"/>
                <a:cs typeface="Mukta ExtraLight" panose="020B0000000000000000" pitchFamily="34" charset="77"/>
              </a:rPr>
              <a:t> sale </a:t>
            </a:r>
            <a:r>
              <a:rPr lang="en-US" sz="1008" dirty="0" err="1">
                <a:latin typeface="+mn-lt"/>
                <a:ea typeface="Lato Light" panose="020F0502020204030203" pitchFamily="34" charset="0"/>
                <a:cs typeface="Mukta ExtraLight" panose="020B0000000000000000" pitchFamily="34" charset="77"/>
              </a:rPr>
              <a:t>oratio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similique</a:t>
            </a:r>
            <a:r>
              <a:rPr lang="en-US" sz="1008" dirty="0">
                <a:latin typeface="+mn-lt"/>
                <a:ea typeface="Lato Light" panose="020F0502020204030203" pitchFamily="34" charset="0"/>
                <a:cs typeface="Mukta ExtraLight" panose="020B0000000000000000" pitchFamily="34" charset="77"/>
              </a:rPr>
              <a:t> no, ad </a:t>
            </a:r>
            <a:r>
              <a:rPr lang="en-US" sz="1008" dirty="0" err="1">
                <a:latin typeface="+mn-lt"/>
                <a:ea typeface="Lato Light" panose="020F0502020204030203" pitchFamily="34" charset="0"/>
                <a:cs typeface="Mukta ExtraLight" panose="020B0000000000000000" pitchFamily="34" charset="77"/>
              </a:rPr>
              <a:t>est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eleifend</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Ut diam </a:t>
            </a:r>
            <a:r>
              <a:rPr lang="en-US" sz="1008" dirty="0" err="1">
                <a:latin typeface="+mn-lt"/>
                <a:ea typeface="Lato Light" panose="020F0502020204030203" pitchFamily="34" charset="0"/>
                <a:cs typeface="Mukta ExtraLight" panose="020B0000000000000000" pitchFamily="34" charset="77"/>
              </a:rPr>
              <a:t>recusabo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praesent</a:t>
            </a:r>
            <a:r>
              <a:rPr lang="en-US" sz="1008" dirty="0">
                <a:latin typeface="+mn-lt"/>
                <a:ea typeface="Lato Light" panose="020F0502020204030203" pitchFamily="34" charset="0"/>
                <a:cs typeface="Mukta ExtraLight" panose="020B0000000000000000" pitchFamily="34" charset="77"/>
              </a:rPr>
              <a:t> vel.</a:t>
            </a:r>
          </a:p>
        </p:txBody>
      </p:sp>
      <p:sp>
        <p:nvSpPr>
          <p:cNvPr id="25" name="Subtitle 2">
            <a:extLst>
              <a:ext uri="{FF2B5EF4-FFF2-40B4-BE49-F238E27FC236}">
                <a16:creationId xmlns:a16="http://schemas.microsoft.com/office/drawing/2014/main" id="{6B747E9A-97D1-4220-B5F0-6CBB9A09D261}"/>
              </a:ext>
            </a:extLst>
          </p:cNvPr>
          <p:cNvSpPr txBox="1">
            <a:spLocks/>
          </p:cNvSpPr>
          <p:nvPr/>
        </p:nvSpPr>
        <p:spPr>
          <a:xfrm>
            <a:off x="6808484" y="2891823"/>
            <a:ext cx="1511759" cy="179502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in. Sed </a:t>
            </a:r>
            <a:r>
              <a:rPr lang="en-US" sz="1008" dirty="0" err="1">
                <a:latin typeface="+mn-lt"/>
                <a:ea typeface="Lato Light" panose="020F0502020204030203" pitchFamily="34" charset="0"/>
                <a:cs typeface="Mukta ExtraLight" panose="020B0000000000000000" pitchFamily="34" charset="77"/>
              </a:rPr>
              <a:t>nibh</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theophrastus</a:t>
            </a:r>
            <a:r>
              <a:rPr lang="en-US" sz="1008" dirty="0">
                <a:latin typeface="+mn-lt"/>
                <a:ea typeface="Lato Light" panose="020F0502020204030203" pitchFamily="34" charset="0"/>
                <a:cs typeface="Mukta ExtraLight" panose="020B0000000000000000" pitchFamily="34" charset="77"/>
              </a:rPr>
              <a:t> in, ex </a:t>
            </a:r>
            <a:r>
              <a:rPr lang="en-US" sz="1008" dirty="0" err="1">
                <a:latin typeface="+mn-lt"/>
                <a:ea typeface="Lato Light" panose="020F0502020204030203" pitchFamily="34" charset="0"/>
                <a:cs typeface="Mukta ExtraLight" panose="020B0000000000000000" pitchFamily="34" charset="77"/>
              </a:rPr>
              <a:t>dictas</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conceptam</a:t>
            </a:r>
            <a:r>
              <a:rPr lang="en-US" sz="1008" dirty="0">
                <a:latin typeface="+mn-lt"/>
                <a:ea typeface="Lato Light" panose="020F0502020204030203" pitchFamily="34" charset="0"/>
                <a:cs typeface="Mukta ExtraLight" panose="020B0000000000000000" pitchFamily="34" charset="77"/>
              </a:rPr>
              <a:t> vis. </a:t>
            </a:r>
            <a:r>
              <a:rPr lang="en-US" sz="1008" dirty="0" err="1">
                <a:latin typeface="+mn-lt"/>
                <a:ea typeface="Lato Light" panose="020F0502020204030203" pitchFamily="34" charset="0"/>
                <a:cs typeface="Mukta ExtraLight" panose="020B0000000000000000" pitchFamily="34" charset="77"/>
              </a:rPr>
              <a:t>Tollit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labitur</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mediocritatem</a:t>
            </a:r>
            <a:r>
              <a:rPr lang="en-US" sz="1008" dirty="0">
                <a:latin typeface="+mn-lt"/>
                <a:ea typeface="Lato Light" panose="020F0502020204030203" pitchFamily="34" charset="0"/>
                <a:cs typeface="Mukta ExtraLight" panose="020B0000000000000000" pitchFamily="34" charset="77"/>
              </a:rPr>
              <a:t> ne vim, </a:t>
            </a:r>
            <a:r>
              <a:rPr lang="en-US" sz="1008" dirty="0" err="1">
                <a:latin typeface="+mn-lt"/>
                <a:ea typeface="Lato Light" panose="020F0502020204030203" pitchFamily="34" charset="0"/>
                <a:cs typeface="Mukta ExtraLight" panose="020B0000000000000000" pitchFamily="34" charset="77"/>
              </a:rPr>
              <a:t>nec</a:t>
            </a:r>
            <a:r>
              <a:rPr lang="en-US" sz="1008" dirty="0">
                <a:latin typeface="+mn-lt"/>
                <a:ea typeface="Lato Light" panose="020F0502020204030203" pitchFamily="34" charset="0"/>
                <a:cs typeface="Mukta ExtraLight" panose="020B0000000000000000" pitchFamily="34" charset="77"/>
              </a:rPr>
              <a:t> sale </a:t>
            </a:r>
            <a:r>
              <a:rPr lang="en-US" sz="1008" dirty="0" err="1">
                <a:latin typeface="+mn-lt"/>
                <a:ea typeface="Lato Light" panose="020F0502020204030203" pitchFamily="34" charset="0"/>
                <a:cs typeface="Mukta ExtraLight" panose="020B0000000000000000" pitchFamily="34" charset="77"/>
              </a:rPr>
              <a:t>oratio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similique</a:t>
            </a:r>
            <a:r>
              <a:rPr lang="en-US" sz="1008" dirty="0">
                <a:latin typeface="+mn-lt"/>
                <a:ea typeface="Lato Light" panose="020F0502020204030203" pitchFamily="34" charset="0"/>
                <a:cs typeface="Mukta ExtraLight" panose="020B0000000000000000" pitchFamily="34" charset="77"/>
              </a:rPr>
              <a:t> no, ad </a:t>
            </a:r>
            <a:r>
              <a:rPr lang="en-US" sz="1008" dirty="0" err="1">
                <a:latin typeface="+mn-lt"/>
                <a:ea typeface="Lato Light" panose="020F0502020204030203" pitchFamily="34" charset="0"/>
                <a:cs typeface="Mukta ExtraLight" panose="020B0000000000000000" pitchFamily="34" charset="77"/>
              </a:rPr>
              <a:t>est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eleifend</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Ut diam </a:t>
            </a:r>
            <a:r>
              <a:rPr lang="en-US" sz="1008" dirty="0" err="1">
                <a:latin typeface="+mn-lt"/>
                <a:ea typeface="Lato Light" panose="020F0502020204030203" pitchFamily="34" charset="0"/>
                <a:cs typeface="Mukta ExtraLight" panose="020B0000000000000000" pitchFamily="34" charset="77"/>
              </a:rPr>
              <a:t>recusabo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praesent</a:t>
            </a:r>
            <a:r>
              <a:rPr lang="en-US" sz="1008" dirty="0">
                <a:latin typeface="+mn-lt"/>
                <a:ea typeface="Lato Light" panose="020F0502020204030203" pitchFamily="34" charset="0"/>
                <a:cs typeface="Mukta ExtraLight" panose="020B0000000000000000" pitchFamily="34" charset="77"/>
              </a:rPr>
              <a:t> vel.</a:t>
            </a:r>
          </a:p>
        </p:txBody>
      </p:sp>
      <p:sp>
        <p:nvSpPr>
          <p:cNvPr id="26" name="Subtitle 2">
            <a:extLst>
              <a:ext uri="{FF2B5EF4-FFF2-40B4-BE49-F238E27FC236}">
                <a16:creationId xmlns:a16="http://schemas.microsoft.com/office/drawing/2014/main" id="{317D3D01-0A55-4E46-B372-6B3C9B5BF516}"/>
              </a:ext>
            </a:extLst>
          </p:cNvPr>
          <p:cNvSpPr txBox="1">
            <a:spLocks/>
          </p:cNvSpPr>
          <p:nvPr/>
        </p:nvSpPr>
        <p:spPr>
          <a:xfrm>
            <a:off x="8635510" y="2891823"/>
            <a:ext cx="1511759" cy="179502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756"/>
              </a:spcAft>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in. Sed </a:t>
            </a:r>
            <a:r>
              <a:rPr lang="en-US" sz="1008" dirty="0" err="1">
                <a:latin typeface="+mn-lt"/>
                <a:ea typeface="Lato Light" panose="020F0502020204030203" pitchFamily="34" charset="0"/>
                <a:cs typeface="Mukta ExtraLight" panose="020B0000000000000000" pitchFamily="34" charset="77"/>
              </a:rPr>
              <a:t>nibh</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theophrastus</a:t>
            </a:r>
            <a:r>
              <a:rPr lang="en-US" sz="1008" dirty="0">
                <a:latin typeface="+mn-lt"/>
                <a:ea typeface="Lato Light" panose="020F0502020204030203" pitchFamily="34" charset="0"/>
                <a:cs typeface="Mukta ExtraLight" panose="020B0000000000000000" pitchFamily="34" charset="77"/>
              </a:rPr>
              <a:t> in, ex </a:t>
            </a:r>
            <a:r>
              <a:rPr lang="en-US" sz="1008" dirty="0" err="1">
                <a:latin typeface="+mn-lt"/>
                <a:ea typeface="Lato Light" panose="020F0502020204030203" pitchFamily="34" charset="0"/>
                <a:cs typeface="Mukta ExtraLight" panose="020B0000000000000000" pitchFamily="34" charset="77"/>
              </a:rPr>
              <a:t>dictas</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conceptam</a:t>
            </a:r>
            <a:r>
              <a:rPr lang="en-US" sz="1008" dirty="0">
                <a:latin typeface="+mn-lt"/>
                <a:ea typeface="Lato Light" panose="020F0502020204030203" pitchFamily="34" charset="0"/>
                <a:cs typeface="Mukta ExtraLight" panose="020B0000000000000000" pitchFamily="34" charset="77"/>
              </a:rPr>
              <a:t> vis. </a:t>
            </a:r>
            <a:r>
              <a:rPr lang="en-US" sz="1008" dirty="0" err="1">
                <a:latin typeface="+mn-lt"/>
                <a:ea typeface="Lato Light" panose="020F0502020204030203" pitchFamily="34" charset="0"/>
                <a:cs typeface="Mukta ExtraLight" panose="020B0000000000000000" pitchFamily="34" charset="77"/>
              </a:rPr>
              <a:t>Tollit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labitur</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mediocritatem</a:t>
            </a:r>
            <a:r>
              <a:rPr lang="en-US" sz="1008" dirty="0">
                <a:latin typeface="+mn-lt"/>
                <a:ea typeface="Lato Light" panose="020F0502020204030203" pitchFamily="34" charset="0"/>
                <a:cs typeface="Mukta ExtraLight" panose="020B0000000000000000" pitchFamily="34" charset="77"/>
              </a:rPr>
              <a:t> ne vim, </a:t>
            </a:r>
            <a:r>
              <a:rPr lang="en-US" sz="1008" dirty="0" err="1">
                <a:latin typeface="+mn-lt"/>
                <a:ea typeface="Lato Light" panose="020F0502020204030203" pitchFamily="34" charset="0"/>
                <a:cs typeface="Mukta ExtraLight" panose="020B0000000000000000" pitchFamily="34" charset="77"/>
              </a:rPr>
              <a:t>nec</a:t>
            </a:r>
            <a:r>
              <a:rPr lang="en-US" sz="1008" dirty="0">
                <a:latin typeface="+mn-lt"/>
                <a:ea typeface="Lato Light" panose="020F0502020204030203" pitchFamily="34" charset="0"/>
                <a:cs typeface="Mukta ExtraLight" panose="020B0000000000000000" pitchFamily="34" charset="77"/>
              </a:rPr>
              <a:t> sale </a:t>
            </a:r>
            <a:r>
              <a:rPr lang="en-US" sz="1008" dirty="0" err="1">
                <a:latin typeface="+mn-lt"/>
                <a:ea typeface="Lato Light" panose="020F0502020204030203" pitchFamily="34" charset="0"/>
                <a:cs typeface="Mukta ExtraLight" panose="020B0000000000000000" pitchFamily="34" charset="77"/>
              </a:rPr>
              <a:t>oratio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similique</a:t>
            </a:r>
            <a:r>
              <a:rPr lang="en-US" sz="1008" dirty="0">
                <a:latin typeface="+mn-lt"/>
                <a:ea typeface="Lato Light" panose="020F0502020204030203" pitchFamily="34" charset="0"/>
                <a:cs typeface="Mukta ExtraLight" panose="020B0000000000000000" pitchFamily="34" charset="77"/>
              </a:rPr>
              <a:t> no, ad </a:t>
            </a:r>
            <a:r>
              <a:rPr lang="en-US" sz="1008" dirty="0" err="1">
                <a:latin typeface="+mn-lt"/>
                <a:ea typeface="Lato Light" panose="020F0502020204030203" pitchFamily="34" charset="0"/>
                <a:cs typeface="Mukta ExtraLight" panose="020B0000000000000000" pitchFamily="34" charset="77"/>
              </a:rPr>
              <a:t>est</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eleifend</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comprehensam</a:t>
            </a:r>
            <a:r>
              <a:rPr lang="en-US" sz="1008" dirty="0">
                <a:latin typeface="+mn-lt"/>
                <a:ea typeface="Lato Light" panose="020F0502020204030203" pitchFamily="34" charset="0"/>
                <a:cs typeface="Mukta ExtraLight" panose="020B0000000000000000" pitchFamily="34" charset="77"/>
              </a:rPr>
              <a:t>. Ut diam </a:t>
            </a:r>
            <a:r>
              <a:rPr lang="en-US" sz="1008" dirty="0" err="1">
                <a:latin typeface="+mn-lt"/>
                <a:ea typeface="Lato Light" panose="020F0502020204030203" pitchFamily="34" charset="0"/>
                <a:cs typeface="Mukta ExtraLight" panose="020B0000000000000000" pitchFamily="34" charset="77"/>
              </a:rPr>
              <a:t>recusabo</a:t>
            </a:r>
            <a:r>
              <a:rPr lang="en-US" sz="1008" dirty="0">
                <a:latin typeface="+mn-lt"/>
                <a:ea typeface="Lato Light" panose="020F0502020204030203" pitchFamily="34" charset="0"/>
                <a:cs typeface="Mukta ExtraLight" panose="020B0000000000000000" pitchFamily="34" charset="77"/>
              </a:rPr>
              <a:t> </a:t>
            </a:r>
            <a:r>
              <a:rPr lang="en-US" sz="1008" dirty="0" err="1">
                <a:latin typeface="+mn-lt"/>
                <a:ea typeface="Lato Light" panose="020F0502020204030203" pitchFamily="34" charset="0"/>
                <a:cs typeface="Mukta ExtraLight" panose="020B0000000000000000" pitchFamily="34" charset="77"/>
              </a:rPr>
              <a:t>praesent</a:t>
            </a:r>
            <a:r>
              <a:rPr lang="en-US" sz="1008" dirty="0">
                <a:latin typeface="+mn-lt"/>
                <a:ea typeface="Lato Light" panose="020F0502020204030203" pitchFamily="34" charset="0"/>
                <a:cs typeface="Mukta ExtraLight" panose="020B0000000000000000" pitchFamily="34" charset="77"/>
              </a:rPr>
              <a:t> vel.</a:t>
            </a:r>
          </a:p>
        </p:txBody>
      </p:sp>
      <p:sp>
        <p:nvSpPr>
          <p:cNvPr id="27" name="Triangle 27">
            <a:extLst>
              <a:ext uri="{FF2B5EF4-FFF2-40B4-BE49-F238E27FC236}">
                <a16:creationId xmlns:a16="http://schemas.microsoft.com/office/drawing/2014/main" id="{17AE6398-7B25-44F6-96DB-6C0A19ED1896}"/>
              </a:ext>
            </a:extLst>
          </p:cNvPr>
          <p:cNvSpPr/>
          <p:nvPr/>
        </p:nvSpPr>
        <p:spPr>
          <a:xfrm>
            <a:off x="1975529" y="4924154"/>
            <a:ext cx="215515" cy="1857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8" name="Triangle 28">
            <a:extLst>
              <a:ext uri="{FF2B5EF4-FFF2-40B4-BE49-F238E27FC236}">
                <a16:creationId xmlns:a16="http://schemas.microsoft.com/office/drawing/2014/main" id="{0C4B753D-BF37-483C-A75B-47F9CEBFD5FE}"/>
              </a:ext>
            </a:extLst>
          </p:cNvPr>
          <p:cNvSpPr/>
          <p:nvPr/>
        </p:nvSpPr>
        <p:spPr>
          <a:xfrm>
            <a:off x="3802555" y="4924154"/>
            <a:ext cx="215515" cy="18578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9" name="Triangle 29">
            <a:extLst>
              <a:ext uri="{FF2B5EF4-FFF2-40B4-BE49-F238E27FC236}">
                <a16:creationId xmlns:a16="http://schemas.microsoft.com/office/drawing/2014/main" id="{A1B94679-8BE1-4F70-9D1A-718DCEE87EE0}"/>
              </a:ext>
            </a:extLst>
          </p:cNvPr>
          <p:cNvSpPr/>
          <p:nvPr/>
        </p:nvSpPr>
        <p:spPr>
          <a:xfrm>
            <a:off x="5629580" y="4924154"/>
            <a:ext cx="215515" cy="18578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0" name="Triangle 30">
            <a:extLst>
              <a:ext uri="{FF2B5EF4-FFF2-40B4-BE49-F238E27FC236}">
                <a16:creationId xmlns:a16="http://schemas.microsoft.com/office/drawing/2014/main" id="{BB0F2623-0E3A-49F0-B3A2-AC500F04F40E}"/>
              </a:ext>
            </a:extLst>
          </p:cNvPr>
          <p:cNvSpPr/>
          <p:nvPr/>
        </p:nvSpPr>
        <p:spPr>
          <a:xfrm>
            <a:off x="7456606" y="4924154"/>
            <a:ext cx="215515" cy="18578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Triangle 31">
            <a:extLst>
              <a:ext uri="{FF2B5EF4-FFF2-40B4-BE49-F238E27FC236}">
                <a16:creationId xmlns:a16="http://schemas.microsoft.com/office/drawing/2014/main" id="{A190F98A-E2B7-4342-88E8-6D33579D944C}"/>
              </a:ext>
            </a:extLst>
          </p:cNvPr>
          <p:cNvSpPr/>
          <p:nvPr/>
        </p:nvSpPr>
        <p:spPr>
          <a:xfrm>
            <a:off x="9283632" y="4924154"/>
            <a:ext cx="215515" cy="18578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cxnSp>
        <p:nvCxnSpPr>
          <p:cNvPr id="32" name="Straight Connector 31">
            <a:extLst>
              <a:ext uri="{FF2B5EF4-FFF2-40B4-BE49-F238E27FC236}">
                <a16:creationId xmlns:a16="http://schemas.microsoft.com/office/drawing/2014/main" id="{3FA9C8CF-6C7A-410A-9A3A-FB41087CBC7A}"/>
              </a:ext>
            </a:extLst>
          </p:cNvPr>
          <p:cNvCxnSpPr>
            <a:cxnSpLocks/>
            <a:stCxn id="33" idx="0"/>
            <a:endCxn id="37" idx="0"/>
          </p:cNvCxnSpPr>
          <p:nvPr/>
        </p:nvCxnSpPr>
        <p:spPr>
          <a:xfrm>
            <a:off x="2083287" y="5643781"/>
            <a:ext cx="730810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riangle 34">
            <a:extLst>
              <a:ext uri="{FF2B5EF4-FFF2-40B4-BE49-F238E27FC236}">
                <a16:creationId xmlns:a16="http://schemas.microsoft.com/office/drawing/2014/main" id="{31EC8C89-3388-4D6C-87C9-92295FDC27F4}"/>
              </a:ext>
            </a:extLst>
          </p:cNvPr>
          <p:cNvSpPr/>
          <p:nvPr/>
        </p:nvSpPr>
        <p:spPr>
          <a:xfrm rot="10800000">
            <a:off x="1975529" y="5457992"/>
            <a:ext cx="215515" cy="185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4" name="Triangle 35">
            <a:extLst>
              <a:ext uri="{FF2B5EF4-FFF2-40B4-BE49-F238E27FC236}">
                <a16:creationId xmlns:a16="http://schemas.microsoft.com/office/drawing/2014/main" id="{8F0D750B-89A9-48F0-88C4-1FE3310853BB}"/>
              </a:ext>
            </a:extLst>
          </p:cNvPr>
          <p:cNvSpPr/>
          <p:nvPr/>
        </p:nvSpPr>
        <p:spPr>
          <a:xfrm rot="10800000">
            <a:off x="3802555" y="5457992"/>
            <a:ext cx="215515" cy="185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5" name="Triangle 36">
            <a:extLst>
              <a:ext uri="{FF2B5EF4-FFF2-40B4-BE49-F238E27FC236}">
                <a16:creationId xmlns:a16="http://schemas.microsoft.com/office/drawing/2014/main" id="{2CCCF123-9892-4941-9FBA-571B772C44E8}"/>
              </a:ext>
            </a:extLst>
          </p:cNvPr>
          <p:cNvSpPr/>
          <p:nvPr/>
        </p:nvSpPr>
        <p:spPr>
          <a:xfrm rot="10800000">
            <a:off x="5629580" y="5457992"/>
            <a:ext cx="215515" cy="185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6" name="Triangle 37">
            <a:extLst>
              <a:ext uri="{FF2B5EF4-FFF2-40B4-BE49-F238E27FC236}">
                <a16:creationId xmlns:a16="http://schemas.microsoft.com/office/drawing/2014/main" id="{5CAC5236-BF6E-4715-B9DD-0902EBC7C738}"/>
              </a:ext>
            </a:extLst>
          </p:cNvPr>
          <p:cNvSpPr/>
          <p:nvPr/>
        </p:nvSpPr>
        <p:spPr>
          <a:xfrm rot="10800000">
            <a:off x="7456606" y="5457992"/>
            <a:ext cx="215515" cy="185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Triangle 38">
            <a:extLst>
              <a:ext uri="{FF2B5EF4-FFF2-40B4-BE49-F238E27FC236}">
                <a16:creationId xmlns:a16="http://schemas.microsoft.com/office/drawing/2014/main" id="{3E546D13-7AA0-429D-AFFA-724E2F516BF0}"/>
              </a:ext>
            </a:extLst>
          </p:cNvPr>
          <p:cNvSpPr/>
          <p:nvPr/>
        </p:nvSpPr>
        <p:spPr>
          <a:xfrm rot="10800000">
            <a:off x="9283632" y="5457992"/>
            <a:ext cx="215515" cy="185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8" name="TextBox 37">
            <a:extLst>
              <a:ext uri="{FF2B5EF4-FFF2-40B4-BE49-F238E27FC236}">
                <a16:creationId xmlns:a16="http://schemas.microsoft.com/office/drawing/2014/main" id="{0D71AABE-502B-49C8-9615-B5A8A5A5CA35}"/>
              </a:ext>
            </a:extLst>
          </p:cNvPr>
          <p:cNvSpPr txBox="1"/>
          <p:nvPr/>
        </p:nvSpPr>
        <p:spPr>
          <a:xfrm>
            <a:off x="1851493" y="5691033"/>
            <a:ext cx="463589"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Jun</a:t>
            </a:r>
          </a:p>
        </p:txBody>
      </p:sp>
      <p:sp>
        <p:nvSpPr>
          <p:cNvPr id="39" name="TextBox 38">
            <a:extLst>
              <a:ext uri="{FF2B5EF4-FFF2-40B4-BE49-F238E27FC236}">
                <a16:creationId xmlns:a16="http://schemas.microsoft.com/office/drawing/2014/main" id="{BAA6583D-0D9E-4353-B430-275EBAF3C489}"/>
              </a:ext>
            </a:extLst>
          </p:cNvPr>
          <p:cNvSpPr txBox="1"/>
          <p:nvPr/>
        </p:nvSpPr>
        <p:spPr>
          <a:xfrm>
            <a:off x="3701761" y="5691033"/>
            <a:ext cx="41710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Jul</a:t>
            </a:r>
          </a:p>
        </p:txBody>
      </p:sp>
      <p:sp>
        <p:nvSpPr>
          <p:cNvPr id="40" name="TextBox 39">
            <a:extLst>
              <a:ext uri="{FF2B5EF4-FFF2-40B4-BE49-F238E27FC236}">
                <a16:creationId xmlns:a16="http://schemas.microsoft.com/office/drawing/2014/main" id="{66F0A390-CF7B-4C22-9BEA-E1ED78235D73}"/>
              </a:ext>
            </a:extLst>
          </p:cNvPr>
          <p:cNvSpPr txBox="1"/>
          <p:nvPr/>
        </p:nvSpPr>
        <p:spPr>
          <a:xfrm>
            <a:off x="5494324" y="5691033"/>
            <a:ext cx="486030"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Aug</a:t>
            </a:r>
          </a:p>
        </p:txBody>
      </p:sp>
      <p:sp>
        <p:nvSpPr>
          <p:cNvPr id="41" name="TextBox 40">
            <a:extLst>
              <a:ext uri="{FF2B5EF4-FFF2-40B4-BE49-F238E27FC236}">
                <a16:creationId xmlns:a16="http://schemas.microsoft.com/office/drawing/2014/main" id="{2C6E08C6-6DF1-4DBE-B5CC-5F92084D3A88}"/>
              </a:ext>
            </a:extLst>
          </p:cNvPr>
          <p:cNvSpPr txBox="1"/>
          <p:nvPr/>
        </p:nvSpPr>
        <p:spPr>
          <a:xfrm>
            <a:off x="7298108" y="5691033"/>
            <a:ext cx="532518"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Sept</a:t>
            </a:r>
          </a:p>
        </p:txBody>
      </p:sp>
      <p:sp>
        <p:nvSpPr>
          <p:cNvPr id="42" name="TextBox 41">
            <a:extLst>
              <a:ext uri="{FF2B5EF4-FFF2-40B4-BE49-F238E27FC236}">
                <a16:creationId xmlns:a16="http://schemas.microsoft.com/office/drawing/2014/main" id="{4B7033CA-F8D1-4451-A603-39FF3863C236}"/>
              </a:ext>
            </a:extLst>
          </p:cNvPr>
          <p:cNvSpPr txBox="1"/>
          <p:nvPr/>
        </p:nvSpPr>
        <p:spPr>
          <a:xfrm>
            <a:off x="9172419" y="5691033"/>
            <a:ext cx="437940"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Oct</a:t>
            </a:r>
          </a:p>
        </p:txBody>
      </p:sp>
      <p:cxnSp>
        <p:nvCxnSpPr>
          <p:cNvPr id="43" name="Straight Connector 42">
            <a:extLst>
              <a:ext uri="{FF2B5EF4-FFF2-40B4-BE49-F238E27FC236}">
                <a16:creationId xmlns:a16="http://schemas.microsoft.com/office/drawing/2014/main" id="{D6A1AAA5-5396-4D38-8189-A5581988F38F}"/>
              </a:ext>
            </a:extLst>
          </p:cNvPr>
          <p:cNvCxnSpPr>
            <a:stCxn id="30" idx="3"/>
            <a:endCxn id="36" idx="3"/>
          </p:cNvCxnSpPr>
          <p:nvPr/>
        </p:nvCxnSpPr>
        <p:spPr>
          <a:xfrm>
            <a:off x="7564364" y="5109943"/>
            <a:ext cx="0" cy="34804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1BC9B91-DF1B-4F8D-91DE-0889F5C8753A}"/>
              </a:ext>
            </a:extLst>
          </p:cNvPr>
          <p:cNvCxnSpPr/>
          <p:nvPr/>
        </p:nvCxnSpPr>
        <p:spPr>
          <a:xfrm>
            <a:off x="9395333" y="5109943"/>
            <a:ext cx="0" cy="34804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A1B798-A65A-40DB-93F6-1DEB48F4A2C0}"/>
              </a:ext>
            </a:extLst>
          </p:cNvPr>
          <p:cNvCxnSpPr/>
          <p:nvPr/>
        </p:nvCxnSpPr>
        <p:spPr>
          <a:xfrm>
            <a:off x="5736295" y="5109943"/>
            <a:ext cx="0" cy="34804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6D11053-53B0-42AB-B609-2BDFD493F6AE}"/>
              </a:ext>
            </a:extLst>
          </p:cNvPr>
          <p:cNvCxnSpPr/>
          <p:nvPr/>
        </p:nvCxnSpPr>
        <p:spPr>
          <a:xfrm>
            <a:off x="3906502" y="5109943"/>
            <a:ext cx="0" cy="34804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5658E1-AC02-497B-AB08-AAAF90313A37}"/>
              </a:ext>
            </a:extLst>
          </p:cNvPr>
          <p:cNvCxnSpPr/>
          <p:nvPr/>
        </p:nvCxnSpPr>
        <p:spPr>
          <a:xfrm>
            <a:off x="2083287" y="5109943"/>
            <a:ext cx="0" cy="34804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74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duct roadmap, business, startup, presentation, infographics, free, editable template, template, pitch, graphs, charts, diagrams, tables, data, slides, layout, concept, idea, inspiration, download, Google Slides"/>
  <p:tag name="DESCRIPTION" val="Edit a product roadmap diagram from the Product Roadmap presentation template to create a high-level visual summary that maps out the vision and direction of your product offering over tim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2538</Words>
  <Application>Microsoft Office PowerPoint</Application>
  <PresentationFormat>Widescreen</PresentationFormat>
  <Paragraphs>429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Bahnschrift</vt:lpstr>
      <vt:lpstr>Bahnschrift SemiBold</vt:lpstr>
      <vt:lpstr>Calibri</vt:lpstr>
      <vt:lpstr>Lato Light</vt:lpstr>
      <vt:lpstr>Montserrat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152</cp:revision>
  <dcterms:created xsi:type="dcterms:W3CDTF">2020-04-19T22:46:17Z</dcterms:created>
  <dcterms:modified xsi:type="dcterms:W3CDTF">2020-05-15T13:15:05Z</dcterms:modified>
  <cp:category>Products and Services</cp:category>
</cp:coreProperties>
</file>