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4"/>
  </p:notesMasterIdLst>
  <p:sldIdLst>
    <p:sldId id="277" r:id="rId2"/>
    <p:sldId id="278" r:id="rId3"/>
    <p:sldId id="279" r:id="rId4"/>
    <p:sldId id="256" r:id="rId5"/>
    <p:sldId id="291" r:id="rId6"/>
    <p:sldId id="284" r:id="rId7"/>
    <p:sldId id="293" r:id="rId8"/>
    <p:sldId id="285" r:id="rId9"/>
    <p:sldId id="290" r:id="rId10"/>
    <p:sldId id="289" r:id="rId11"/>
    <p:sldId id="286" r:id="rId12"/>
    <p:sldId id="283" r:id="rId13"/>
    <p:sldId id="287" r:id="rId14"/>
    <p:sldId id="288" r:id="rId15"/>
    <p:sldId id="292" r:id="rId16"/>
    <p:sldId id="297" r:id="rId17"/>
    <p:sldId id="298" r:id="rId18"/>
    <p:sldId id="294" r:id="rId19"/>
    <p:sldId id="295" r:id="rId20"/>
    <p:sldId id="296" r:id="rId21"/>
    <p:sldId id="281" r:id="rId22"/>
    <p:sldId id="282"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5C169A-9901-4637-A0DC-217D96B24CF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C8B7E1E-0A12-4DEF-AE28-FD053C0D7D2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C2174BE-B50C-41D0-9BFB-F33F20AF998B}"/>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3F7EA198-E0D1-46D7-ACEA-65765E9D562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E8C58FE-3273-419A-9500-D22771D216BF}"/>
              </a:ext>
            </a:extLst>
          </p:cNvPr>
          <p:cNvSpPr>
            <a:spLocks noGrp="1"/>
          </p:cNvSpPr>
          <p:nvPr>
            <p:ph type="body" sz="quarter" idx="13"/>
          </p:nvPr>
        </p:nvSpPr>
        <p:spPr/>
        <p:txBody>
          <a:bodyPr/>
          <a:lstStyle/>
          <a:p>
            <a:endParaRPr lang="en-ZA"/>
          </a:p>
        </p:txBody>
      </p:sp>
      <p:sp>
        <p:nvSpPr>
          <p:cNvPr id="7" name="Freeform 1">
            <a:extLst>
              <a:ext uri="{FF2B5EF4-FFF2-40B4-BE49-F238E27FC236}">
                <a16:creationId xmlns:a16="http://schemas.microsoft.com/office/drawing/2014/main" id="{9D05C87D-CF6A-4FD7-B72A-FF76D8A14FB2}"/>
              </a:ext>
            </a:extLst>
          </p:cNvPr>
          <p:cNvSpPr>
            <a:spLocks noChangeArrowheads="1"/>
          </p:cNvSpPr>
          <p:nvPr/>
        </p:nvSpPr>
        <p:spPr bwMode="auto">
          <a:xfrm>
            <a:off x="1141344" y="2008369"/>
            <a:ext cx="2232440" cy="4068971"/>
          </a:xfrm>
          <a:prstGeom prst="roundRect">
            <a:avLst>
              <a:gd name="adj" fmla="val 3680"/>
            </a:avLst>
          </a:pr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8" name="Freeform 2">
            <a:extLst>
              <a:ext uri="{FF2B5EF4-FFF2-40B4-BE49-F238E27FC236}">
                <a16:creationId xmlns:a16="http://schemas.microsoft.com/office/drawing/2014/main" id="{26AB4C00-1A91-4BB7-B487-E3D1159003EF}"/>
              </a:ext>
            </a:extLst>
          </p:cNvPr>
          <p:cNvSpPr>
            <a:spLocks noChangeArrowheads="1"/>
          </p:cNvSpPr>
          <p:nvPr/>
        </p:nvSpPr>
        <p:spPr bwMode="auto">
          <a:xfrm>
            <a:off x="1141344" y="2479274"/>
            <a:ext cx="2232440" cy="680197"/>
          </a:xfrm>
          <a:custGeom>
            <a:avLst/>
            <a:gdLst>
              <a:gd name="T0" fmla="*/ 5642 w 5643"/>
              <a:gd name="T1" fmla="*/ 1718 h 1719"/>
              <a:gd name="T2" fmla="*/ 0 w 5643"/>
              <a:gd name="T3" fmla="*/ 946 h 1719"/>
              <a:gd name="T4" fmla="*/ 0 w 5643"/>
              <a:gd name="T5" fmla="*/ 0 h 1719"/>
              <a:gd name="T6" fmla="*/ 5642 w 5643"/>
              <a:gd name="T7" fmla="*/ 0 h 1719"/>
              <a:gd name="T8" fmla="*/ 5642 w 5643"/>
              <a:gd name="T9" fmla="*/ 1718 h 1719"/>
            </a:gdLst>
            <a:ahLst/>
            <a:cxnLst>
              <a:cxn ang="0">
                <a:pos x="T0" y="T1"/>
              </a:cxn>
              <a:cxn ang="0">
                <a:pos x="T2" y="T3"/>
              </a:cxn>
              <a:cxn ang="0">
                <a:pos x="T4" y="T5"/>
              </a:cxn>
              <a:cxn ang="0">
                <a:pos x="T6" y="T7"/>
              </a:cxn>
              <a:cxn ang="0">
                <a:pos x="T8" y="T9"/>
              </a:cxn>
            </a:cxnLst>
            <a:rect l="0" t="0" r="r" b="b"/>
            <a:pathLst>
              <a:path w="5643" h="1719">
                <a:moveTo>
                  <a:pt x="5642" y="1718"/>
                </a:moveTo>
                <a:lnTo>
                  <a:pt x="0" y="946"/>
                </a:lnTo>
                <a:lnTo>
                  <a:pt x="0" y="0"/>
                </a:lnTo>
                <a:lnTo>
                  <a:pt x="5642" y="0"/>
                </a:lnTo>
                <a:lnTo>
                  <a:pt x="5642" y="1718"/>
                </a:lnTo>
              </a:path>
            </a:pathLst>
          </a:custGeom>
          <a:solidFill>
            <a:schemeClr val="accent1">
              <a:alpha val="1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9" name="Freeform 3">
            <a:extLst>
              <a:ext uri="{FF2B5EF4-FFF2-40B4-BE49-F238E27FC236}">
                <a16:creationId xmlns:a16="http://schemas.microsoft.com/office/drawing/2014/main" id="{52FF5CB4-A7AA-4C6A-B1A7-BABE88ED3025}"/>
              </a:ext>
            </a:extLst>
          </p:cNvPr>
          <p:cNvSpPr>
            <a:spLocks noChangeArrowheads="1"/>
          </p:cNvSpPr>
          <p:nvPr/>
        </p:nvSpPr>
        <p:spPr bwMode="auto">
          <a:xfrm>
            <a:off x="1141344" y="2048482"/>
            <a:ext cx="2232440" cy="1055177"/>
          </a:xfrm>
          <a:custGeom>
            <a:avLst/>
            <a:gdLst>
              <a:gd name="T0" fmla="*/ 5642 w 5643"/>
              <a:gd name="T1" fmla="*/ 1201 h 2669"/>
              <a:gd name="T2" fmla="*/ 0 w 5643"/>
              <a:gd name="T3" fmla="*/ 2668 h 2669"/>
              <a:gd name="T4" fmla="*/ 0 w 5643"/>
              <a:gd name="T5" fmla="*/ 256 h 2669"/>
              <a:gd name="T6" fmla="*/ 0 w 5643"/>
              <a:gd name="T7" fmla="*/ 256 h 2669"/>
              <a:gd name="T8" fmla="*/ 255 w 5643"/>
              <a:gd name="T9" fmla="*/ 0 h 2669"/>
              <a:gd name="T10" fmla="*/ 5387 w 5643"/>
              <a:gd name="T11" fmla="*/ 0 h 2669"/>
              <a:gd name="T12" fmla="*/ 5387 w 5643"/>
              <a:gd name="T13" fmla="*/ 0 h 2669"/>
              <a:gd name="T14" fmla="*/ 5642 w 5643"/>
              <a:gd name="T15" fmla="*/ 256 h 2669"/>
              <a:gd name="T16" fmla="*/ 5642 w 5643"/>
              <a:gd name="T17" fmla="*/ 1201 h 2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3" h="2669">
                <a:moveTo>
                  <a:pt x="5642" y="1201"/>
                </a:moveTo>
                <a:lnTo>
                  <a:pt x="0" y="2668"/>
                </a:lnTo>
                <a:lnTo>
                  <a:pt x="0" y="256"/>
                </a:lnTo>
                <a:lnTo>
                  <a:pt x="0" y="256"/>
                </a:lnTo>
                <a:cubicBezTo>
                  <a:pt x="0" y="114"/>
                  <a:pt x="113" y="0"/>
                  <a:pt x="255" y="0"/>
                </a:cubicBezTo>
                <a:lnTo>
                  <a:pt x="5387" y="0"/>
                </a:lnTo>
                <a:lnTo>
                  <a:pt x="5387" y="0"/>
                </a:lnTo>
                <a:cubicBezTo>
                  <a:pt x="5528" y="0"/>
                  <a:pt x="5642" y="114"/>
                  <a:pt x="5642" y="256"/>
                </a:cubicBezTo>
                <a:lnTo>
                  <a:pt x="5642" y="1201"/>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10" name="Freeform 4">
            <a:extLst>
              <a:ext uri="{FF2B5EF4-FFF2-40B4-BE49-F238E27FC236}">
                <a16:creationId xmlns:a16="http://schemas.microsoft.com/office/drawing/2014/main" id="{F300707A-A3B8-42D9-A3B3-C3FB63B0779D}"/>
              </a:ext>
            </a:extLst>
          </p:cNvPr>
          <p:cNvSpPr>
            <a:spLocks noChangeArrowheads="1"/>
          </p:cNvSpPr>
          <p:nvPr/>
        </p:nvSpPr>
        <p:spPr bwMode="auto">
          <a:xfrm>
            <a:off x="1141344" y="2008369"/>
            <a:ext cx="2232440" cy="1055176"/>
          </a:xfrm>
          <a:custGeom>
            <a:avLst/>
            <a:gdLst>
              <a:gd name="T0" fmla="*/ 5642 w 5643"/>
              <a:gd name="T1" fmla="*/ 1201 h 2670"/>
              <a:gd name="T2" fmla="*/ 0 w 5643"/>
              <a:gd name="T3" fmla="*/ 2669 h 2670"/>
              <a:gd name="T4" fmla="*/ 0 w 5643"/>
              <a:gd name="T5" fmla="*/ 256 h 2670"/>
              <a:gd name="T6" fmla="*/ 0 w 5643"/>
              <a:gd name="T7" fmla="*/ 256 h 2670"/>
              <a:gd name="T8" fmla="*/ 255 w 5643"/>
              <a:gd name="T9" fmla="*/ 0 h 2670"/>
              <a:gd name="T10" fmla="*/ 5387 w 5643"/>
              <a:gd name="T11" fmla="*/ 0 h 2670"/>
              <a:gd name="T12" fmla="*/ 5387 w 5643"/>
              <a:gd name="T13" fmla="*/ 0 h 2670"/>
              <a:gd name="T14" fmla="*/ 5642 w 5643"/>
              <a:gd name="T15" fmla="*/ 256 h 2670"/>
              <a:gd name="T16" fmla="*/ 5642 w 5643"/>
              <a:gd name="T17" fmla="*/ 1201 h 2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3" h="2670">
                <a:moveTo>
                  <a:pt x="5642" y="1201"/>
                </a:moveTo>
                <a:lnTo>
                  <a:pt x="0" y="2669"/>
                </a:lnTo>
                <a:lnTo>
                  <a:pt x="0" y="256"/>
                </a:lnTo>
                <a:lnTo>
                  <a:pt x="0" y="256"/>
                </a:lnTo>
                <a:cubicBezTo>
                  <a:pt x="0" y="115"/>
                  <a:pt x="113" y="0"/>
                  <a:pt x="255" y="0"/>
                </a:cubicBezTo>
                <a:lnTo>
                  <a:pt x="5387" y="0"/>
                </a:lnTo>
                <a:lnTo>
                  <a:pt x="5387" y="0"/>
                </a:lnTo>
                <a:cubicBezTo>
                  <a:pt x="5528" y="0"/>
                  <a:pt x="5642" y="115"/>
                  <a:pt x="5642" y="256"/>
                </a:cubicBezTo>
                <a:lnTo>
                  <a:pt x="5642" y="1201"/>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11" name="Freeform 5">
            <a:extLst>
              <a:ext uri="{FF2B5EF4-FFF2-40B4-BE49-F238E27FC236}">
                <a16:creationId xmlns:a16="http://schemas.microsoft.com/office/drawing/2014/main" id="{294A9E04-0A9B-44FB-890D-69E76E68370F}"/>
              </a:ext>
            </a:extLst>
          </p:cNvPr>
          <p:cNvSpPr>
            <a:spLocks noChangeArrowheads="1"/>
          </p:cNvSpPr>
          <p:nvPr/>
        </p:nvSpPr>
        <p:spPr bwMode="auto">
          <a:xfrm>
            <a:off x="1568145" y="5461675"/>
            <a:ext cx="1425928" cy="385444"/>
          </a:xfrm>
          <a:prstGeom prst="roundRect">
            <a:avLst>
              <a:gd name="adj" fmla="val 9383"/>
            </a:avLst>
          </a:pr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12" name="TextBox 11">
            <a:extLst>
              <a:ext uri="{FF2B5EF4-FFF2-40B4-BE49-F238E27FC236}">
                <a16:creationId xmlns:a16="http://schemas.microsoft.com/office/drawing/2014/main" id="{3BAB20FD-22B0-4F17-BE89-FAD33FDCF90E}"/>
              </a:ext>
            </a:extLst>
          </p:cNvPr>
          <p:cNvSpPr txBox="1"/>
          <p:nvPr/>
        </p:nvSpPr>
        <p:spPr>
          <a:xfrm>
            <a:off x="1358922" y="2078795"/>
            <a:ext cx="1797287" cy="461665"/>
          </a:xfrm>
          <a:prstGeom prst="rect">
            <a:avLst/>
          </a:prstGeom>
          <a:noFill/>
          <a:ln>
            <a:noFill/>
          </a:ln>
        </p:spPr>
        <p:txBody>
          <a:bodyPr wrap="none" rtlCol="0" anchor="ctr" anchorCtr="0">
            <a:spAutoFit/>
          </a:bodyPr>
          <a:lstStyle/>
          <a:p>
            <a:pPr algn="ctr"/>
            <a:r>
              <a:rPr lang="en-US" sz="2400" b="1" dirty="0">
                <a:solidFill>
                  <a:schemeClr val="bg1"/>
                </a:solidFill>
                <a:ea typeface="League Spartan" charset="0"/>
                <a:cs typeface="Poppins" pitchFamily="2" charset="77"/>
              </a:rPr>
              <a:t>PACKAGE A</a:t>
            </a:r>
          </a:p>
        </p:txBody>
      </p:sp>
      <p:sp>
        <p:nvSpPr>
          <p:cNvPr id="13" name="Freeform 186">
            <a:extLst>
              <a:ext uri="{FF2B5EF4-FFF2-40B4-BE49-F238E27FC236}">
                <a16:creationId xmlns:a16="http://schemas.microsoft.com/office/drawing/2014/main" id="{E62A656C-59A4-40F9-86BA-F40050C7D9EC}"/>
              </a:ext>
            </a:extLst>
          </p:cNvPr>
          <p:cNvSpPr>
            <a:spLocks noChangeArrowheads="1"/>
          </p:cNvSpPr>
          <p:nvPr/>
        </p:nvSpPr>
        <p:spPr bwMode="auto">
          <a:xfrm>
            <a:off x="2969882" y="3909395"/>
            <a:ext cx="143450" cy="114983"/>
          </a:xfrm>
          <a:custGeom>
            <a:avLst/>
            <a:gdLst>
              <a:gd name="T0" fmla="*/ 855 w 2266"/>
              <a:gd name="T1" fmla="*/ 1002 h 1819"/>
              <a:gd name="T2" fmla="*/ 408 w 2266"/>
              <a:gd name="T3" fmla="*/ 554 h 1819"/>
              <a:gd name="T4" fmla="*/ 0 w 2266"/>
              <a:gd name="T5" fmla="*/ 962 h 1819"/>
              <a:gd name="T6" fmla="*/ 855 w 2266"/>
              <a:gd name="T7" fmla="*/ 1818 h 1819"/>
              <a:gd name="T8" fmla="*/ 855 w 2266"/>
              <a:gd name="T9" fmla="*/ 1818 h 1819"/>
              <a:gd name="T10" fmla="*/ 1263 w 2266"/>
              <a:gd name="T11" fmla="*/ 1410 h 1819"/>
              <a:gd name="T12" fmla="*/ 2265 w 2266"/>
              <a:gd name="T13" fmla="*/ 408 h 1819"/>
              <a:gd name="T14" fmla="*/ 1856 w 2266"/>
              <a:gd name="T15" fmla="*/ 0 h 1819"/>
              <a:gd name="T16" fmla="*/ 855 w 2266"/>
              <a:gd name="T17" fmla="*/ 1002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1819">
                <a:moveTo>
                  <a:pt x="855" y="1002"/>
                </a:moveTo>
                <a:lnTo>
                  <a:pt x="408" y="554"/>
                </a:lnTo>
                <a:lnTo>
                  <a:pt x="0" y="962"/>
                </a:lnTo>
                <a:lnTo>
                  <a:pt x="855" y="1818"/>
                </a:lnTo>
                <a:lnTo>
                  <a:pt x="855" y="1818"/>
                </a:lnTo>
                <a:lnTo>
                  <a:pt x="1263" y="1410"/>
                </a:lnTo>
                <a:lnTo>
                  <a:pt x="2265" y="408"/>
                </a:lnTo>
                <a:lnTo>
                  <a:pt x="1856" y="0"/>
                </a:lnTo>
                <a:lnTo>
                  <a:pt x="855" y="1002"/>
                </a:lnTo>
              </a:path>
            </a:pathLst>
          </a:custGeom>
          <a:solidFill>
            <a:schemeClr val="accent1"/>
          </a:solidFill>
          <a:ln>
            <a:noFill/>
          </a:ln>
          <a:effectLst/>
        </p:spPr>
        <p:txBody>
          <a:bodyPr wrap="none" anchor="ctr"/>
          <a:lstStyle/>
          <a:p>
            <a:endParaRPr lang="en-US" sz="3200"/>
          </a:p>
        </p:txBody>
      </p:sp>
      <p:sp>
        <p:nvSpPr>
          <p:cNvPr id="14" name="TextBox 13">
            <a:extLst>
              <a:ext uri="{FF2B5EF4-FFF2-40B4-BE49-F238E27FC236}">
                <a16:creationId xmlns:a16="http://schemas.microsoft.com/office/drawing/2014/main" id="{967F4A3C-B3B8-4BB6-9D74-E3BC648B8CDF}"/>
              </a:ext>
            </a:extLst>
          </p:cNvPr>
          <p:cNvSpPr txBox="1"/>
          <p:nvPr/>
        </p:nvSpPr>
        <p:spPr>
          <a:xfrm>
            <a:off x="1487964" y="3133973"/>
            <a:ext cx="1539204" cy="461665"/>
          </a:xfrm>
          <a:prstGeom prst="rect">
            <a:avLst/>
          </a:prstGeom>
          <a:noFill/>
          <a:ln>
            <a:noFill/>
          </a:ln>
        </p:spPr>
        <p:txBody>
          <a:bodyPr wrap="none" rtlCol="0" anchor="ctr" anchorCtr="0">
            <a:spAutoFit/>
          </a:bodyPr>
          <a:lstStyle/>
          <a:p>
            <a:pPr algn="ctr"/>
            <a:r>
              <a:rPr lang="en-US" sz="2400" b="1" dirty="0">
                <a:solidFill>
                  <a:schemeClr val="accent1"/>
                </a:solidFill>
                <a:ea typeface="League Spartan" charset="0"/>
                <a:cs typeface="Poppins" pitchFamily="2" charset="77"/>
              </a:rPr>
              <a:t>R1.99</a:t>
            </a:r>
            <a:r>
              <a:rPr lang="en-US" sz="2400" b="1" baseline="-25000" dirty="0">
                <a:solidFill>
                  <a:schemeClr val="accent1"/>
                </a:solidFill>
                <a:ea typeface="League Spartan" charset="0"/>
                <a:cs typeface="Poppins" pitchFamily="2" charset="77"/>
              </a:rPr>
              <a:t>/month</a:t>
            </a:r>
          </a:p>
        </p:txBody>
      </p:sp>
      <p:sp>
        <p:nvSpPr>
          <p:cNvPr id="15" name="Subtitle 2">
            <a:extLst>
              <a:ext uri="{FF2B5EF4-FFF2-40B4-BE49-F238E27FC236}">
                <a16:creationId xmlns:a16="http://schemas.microsoft.com/office/drawing/2014/main" id="{496C9E8C-CB11-47B8-B99F-AEF8DAD260D0}"/>
              </a:ext>
            </a:extLst>
          </p:cNvPr>
          <p:cNvSpPr txBox="1">
            <a:spLocks/>
          </p:cNvSpPr>
          <p:nvPr/>
        </p:nvSpPr>
        <p:spPr>
          <a:xfrm>
            <a:off x="1465746" y="3856535"/>
            <a:ext cx="1371860"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solidFill>
                  <a:schemeClr val="tx1"/>
                </a:solidFill>
                <a:latin typeface="+mn-lt"/>
                <a:ea typeface="Lato Light" panose="020F0502020204030203" pitchFamily="34" charset="0"/>
                <a:cs typeface="Mukta ExtraLight" panose="020B0000000000000000" pitchFamily="34" charset="77"/>
              </a:rPr>
              <a:t>5 Products</a:t>
            </a:r>
          </a:p>
        </p:txBody>
      </p:sp>
      <p:sp>
        <p:nvSpPr>
          <p:cNvPr id="16" name="Subtitle 2">
            <a:extLst>
              <a:ext uri="{FF2B5EF4-FFF2-40B4-BE49-F238E27FC236}">
                <a16:creationId xmlns:a16="http://schemas.microsoft.com/office/drawing/2014/main" id="{A7E0055C-45CA-4386-A3B0-8D119EBD7D68}"/>
              </a:ext>
            </a:extLst>
          </p:cNvPr>
          <p:cNvSpPr txBox="1">
            <a:spLocks/>
          </p:cNvSpPr>
          <p:nvPr/>
        </p:nvSpPr>
        <p:spPr>
          <a:xfrm>
            <a:off x="1465746" y="4237198"/>
            <a:ext cx="1371860"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solidFill>
                  <a:schemeClr val="tx1"/>
                </a:solidFill>
                <a:latin typeface="+mn-lt"/>
                <a:ea typeface="Lato Light" panose="020F0502020204030203" pitchFamily="34" charset="0"/>
                <a:cs typeface="Mukta ExtraLight" panose="020B0000000000000000" pitchFamily="34" charset="77"/>
              </a:rPr>
              <a:t>1 Image per product</a:t>
            </a:r>
          </a:p>
        </p:txBody>
      </p:sp>
      <p:sp>
        <p:nvSpPr>
          <p:cNvPr id="17" name="Subtitle 2">
            <a:extLst>
              <a:ext uri="{FF2B5EF4-FFF2-40B4-BE49-F238E27FC236}">
                <a16:creationId xmlns:a16="http://schemas.microsoft.com/office/drawing/2014/main" id="{E3119930-2F3D-4672-9673-02335682D74E}"/>
              </a:ext>
            </a:extLst>
          </p:cNvPr>
          <p:cNvSpPr txBox="1">
            <a:spLocks/>
          </p:cNvSpPr>
          <p:nvPr/>
        </p:nvSpPr>
        <p:spPr>
          <a:xfrm>
            <a:off x="1465746" y="4617862"/>
            <a:ext cx="1371860"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solidFill>
                  <a:schemeClr val="tx1"/>
                </a:solidFill>
                <a:latin typeface="+mn-lt"/>
                <a:ea typeface="Lato Light" panose="020F0502020204030203" pitchFamily="34" charset="0"/>
                <a:cs typeface="Mukta ExtraLight" panose="020B0000000000000000" pitchFamily="34" charset="77"/>
              </a:rPr>
              <a:t>1 Custom page</a:t>
            </a:r>
          </a:p>
        </p:txBody>
      </p:sp>
      <p:sp>
        <p:nvSpPr>
          <p:cNvPr id="18" name="Subtitle 2">
            <a:extLst>
              <a:ext uri="{FF2B5EF4-FFF2-40B4-BE49-F238E27FC236}">
                <a16:creationId xmlns:a16="http://schemas.microsoft.com/office/drawing/2014/main" id="{111A367A-8227-4F60-BFBE-517C347011D0}"/>
              </a:ext>
            </a:extLst>
          </p:cNvPr>
          <p:cNvSpPr txBox="1">
            <a:spLocks/>
          </p:cNvSpPr>
          <p:nvPr/>
        </p:nvSpPr>
        <p:spPr>
          <a:xfrm>
            <a:off x="1465746" y="4998524"/>
            <a:ext cx="1371860"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solidFill>
                  <a:schemeClr val="tx1"/>
                </a:solidFill>
                <a:latin typeface="+mn-lt"/>
                <a:ea typeface="Lato Light" panose="020F0502020204030203" pitchFamily="34" charset="0"/>
                <a:cs typeface="Mukta ExtraLight" panose="020B0000000000000000" pitchFamily="34" charset="77"/>
              </a:rPr>
              <a:t>Basic Statistics</a:t>
            </a:r>
          </a:p>
        </p:txBody>
      </p:sp>
      <p:sp>
        <p:nvSpPr>
          <p:cNvPr id="19" name="Freeform 186">
            <a:extLst>
              <a:ext uri="{FF2B5EF4-FFF2-40B4-BE49-F238E27FC236}">
                <a16:creationId xmlns:a16="http://schemas.microsoft.com/office/drawing/2014/main" id="{156FFC05-98C0-415D-9564-CD0794B3631E}"/>
              </a:ext>
            </a:extLst>
          </p:cNvPr>
          <p:cNvSpPr>
            <a:spLocks noChangeArrowheads="1"/>
          </p:cNvSpPr>
          <p:nvPr/>
        </p:nvSpPr>
        <p:spPr bwMode="auto">
          <a:xfrm>
            <a:off x="2969882" y="4291627"/>
            <a:ext cx="143450" cy="114983"/>
          </a:xfrm>
          <a:custGeom>
            <a:avLst/>
            <a:gdLst>
              <a:gd name="T0" fmla="*/ 855 w 2266"/>
              <a:gd name="T1" fmla="*/ 1002 h 1819"/>
              <a:gd name="T2" fmla="*/ 408 w 2266"/>
              <a:gd name="T3" fmla="*/ 554 h 1819"/>
              <a:gd name="T4" fmla="*/ 0 w 2266"/>
              <a:gd name="T5" fmla="*/ 962 h 1819"/>
              <a:gd name="T6" fmla="*/ 855 w 2266"/>
              <a:gd name="T7" fmla="*/ 1818 h 1819"/>
              <a:gd name="T8" fmla="*/ 855 w 2266"/>
              <a:gd name="T9" fmla="*/ 1818 h 1819"/>
              <a:gd name="T10" fmla="*/ 1263 w 2266"/>
              <a:gd name="T11" fmla="*/ 1410 h 1819"/>
              <a:gd name="T12" fmla="*/ 2265 w 2266"/>
              <a:gd name="T13" fmla="*/ 408 h 1819"/>
              <a:gd name="T14" fmla="*/ 1856 w 2266"/>
              <a:gd name="T15" fmla="*/ 0 h 1819"/>
              <a:gd name="T16" fmla="*/ 855 w 2266"/>
              <a:gd name="T17" fmla="*/ 1002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1819">
                <a:moveTo>
                  <a:pt x="855" y="1002"/>
                </a:moveTo>
                <a:lnTo>
                  <a:pt x="408" y="554"/>
                </a:lnTo>
                <a:lnTo>
                  <a:pt x="0" y="962"/>
                </a:lnTo>
                <a:lnTo>
                  <a:pt x="855" y="1818"/>
                </a:lnTo>
                <a:lnTo>
                  <a:pt x="855" y="1818"/>
                </a:lnTo>
                <a:lnTo>
                  <a:pt x="1263" y="1410"/>
                </a:lnTo>
                <a:lnTo>
                  <a:pt x="2265" y="408"/>
                </a:lnTo>
                <a:lnTo>
                  <a:pt x="1856" y="0"/>
                </a:lnTo>
                <a:lnTo>
                  <a:pt x="855" y="1002"/>
                </a:lnTo>
              </a:path>
            </a:pathLst>
          </a:custGeom>
          <a:solidFill>
            <a:schemeClr val="accent1"/>
          </a:solidFill>
          <a:ln>
            <a:noFill/>
          </a:ln>
          <a:effectLst/>
        </p:spPr>
        <p:txBody>
          <a:bodyPr wrap="none" anchor="ctr"/>
          <a:lstStyle/>
          <a:p>
            <a:endParaRPr lang="en-US" sz="3200"/>
          </a:p>
        </p:txBody>
      </p:sp>
      <p:sp>
        <p:nvSpPr>
          <p:cNvPr id="20" name="Freeform 188">
            <a:extLst>
              <a:ext uri="{FF2B5EF4-FFF2-40B4-BE49-F238E27FC236}">
                <a16:creationId xmlns:a16="http://schemas.microsoft.com/office/drawing/2014/main" id="{D17C292D-9F55-4DAC-90D8-2F5AB8F8A02A}"/>
              </a:ext>
            </a:extLst>
          </p:cNvPr>
          <p:cNvSpPr>
            <a:spLocks noChangeArrowheads="1"/>
          </p:cNvSpPr>
          <p:nvPr/>
        </p:nvSpPr>
        <p:spPr bwMode="auto">
          <a:xfrm>
            <a:off x="2969882" y="5048907"/>
            <a:ext cx="126590" cy="126590"/>
          </a:xfrm>
          <a:custGeom>
            <a:avLst/>
            <a:gdLst>
              <a:gd name="T0" fmla="*/ 1386 w 1804"/>
              <a:gd name="T1" fmla="*/ 0 h 1803"/>
              <a:gd name="T2" fmla="*/ 901 w 1804"/>
              <a:gd name="T3" fmla="*/ 485 h 1803"/>
              <a:gd name="T4" fmla="*/ 416 w 1804"/>
              <a:gd name="T5" fmla="*/ 0 h 1803"/>
              <a:gd name="T6" fmla="*/ 0 w 1804"/>
              <a:gd name="T7" fmla="*/ 416 h 1803"/>
              <a:gd name="T8" fmla="*/ 485 w 1804"/>
              <a:gd name="T9" fmla="*/ 901 h 1803"/>
              <a:gd name="T10" fmla="*/ 0 w 1804"/>
              <a:gd name="T11" fmla="*/ 1386 h 1803"/>
              <a:gd name="T12" fmla="*/ 416 w 1804"/>
              <a:gd name="T13" fmla="*/ 1802 h 1803"/>
              <a:gd name="T14" fmla="*/ 901 w 1804"/>
              <a:gd name="T15" fmla="*/ 1317 h 1803"/>
              <a:gd name="T16" fmla="*/ 1386 w 1804"/>
              <a:gd name="T17" fmla="*/ 1802 h 1803"/>
              <a:gd name="T18" fmla="*/ 1803 w 1804"/>
              <a:gd name="T19" fmla="*/ 1386 h 1803"/>
              <a:gd name="T20" fmla="*/ 1317 w 1804"/>
              <a:gd name="T21" fmla="*/ 901 h 1803"/>
              <a:gd name="T22" fmla="*/ 1803 w 1804"/>
              <a:gd name="T23" fmla="*/ 416 h 1803"/>
              <a:gd name="T24" fmla="*/ 1386 w 1804"/>
              <a:gd name="T25" fmla="*/ 0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4" h="1803">
                <a:moveTo>
                  <a:pt x="1386" y="0"/>
                </a:moveTo>
                <a:lnTo>
                  <a:pt x="901" y="485"/>
                </a:lnTo>
                <a:lnTo>
                  <a:pt x="416" y="0"/>
                </a:lnTo>
                <a:lnTo>
                  <a:pt x="0" y="416"/>
                </a:lnTo>
                <a:lnTo>
                  <a:pt x="485" y="901"/>
                </a:lnTo>
                <a:lnTo>
                  <a:pt x="0" y="1386"/>
                </a:lnTo>
                <a:lnTo>
                  <a:pt x="416" y="1802"/>
                </a:lnTo>
                <a:lnTo>
                  <a:pt x="901" y="1317"/>
                </a:lnTo>
                <a:lnTo>
                  <a:pt x="1386" y="1802"/>
                </a:lnTo>
                <a:lnTo>
                  <a:pt x="1803" y="1386"/>
                </a:lnTo>
                <a:lnTo>
                  <a:pt x="1317" y="901"/>
                </a:lnTo>
                <a:lnTo>
                  <a:pt x="1803" y="416"/>
                </a:lnTo>
                <a:lnTo>
                  <a:pt x="1386" y="0"/>
                </a:lnTo>
              </a:path>
            </a:pathLst>
          </a:custGeom>
          <a:solidFill>
            <a:schemeClr val="accent1"/>
          </a:solidFill>
          <a:ln>
            <a:noFill/>
          </a:ln>
          <a:effectLst/>
        </p:spPr>
        <p:txBody>
          <a:bodyPr wrap="none" anchor="ctr"/>
          <a:lstStyle/>
          <a:p>
            <a:endParaRPr lang="en-US" sz="3200"/>
          </a:p>
        </p:txBody>
      </p:sp>
      <p:sp>
        <p:nvSpPr>
          <p:cNvPr id="21" name="Freeform 188">
            <a:extLst>
              <a:ext uri="{FF2B5EF4-FFF2-40B4-BE49-F238E27FC236}">
                <a16:creationId xmlns:a16="http://schemas.microsoft.com/office/drawing/2014/main" id="{48E3052F-E119-4911-A2BF-E64151FC143C}"/>
              </a:ext>
            </a:extLst>
          </p:cNvPr>
          <p:cNvSpPr>
            <a:spLocks noChangeArrowheads="1"/>
          </p:cNvSpPr>
          <p:nvPr/>
        </p:nvSpPr>
        <p:spPr bwMode="auto">
          <a:xfrm>
            <a:off x="2969882" y="4666487"/>
            <a:ext cx="126590" cy="126590"/>
          </a:xfrm>
          <a:custGeom>
            <a:avLst/>
            <a:gdLst>
              <a:gd name="T0" fmla="*/ 1386 w 1804"/>
              <a:gd name="T1" fmla="*/ 0 h 1803"/>
              <a:gd name="T2" fmla="*/ 901 w 1804"/>
              <a:gd name="T3" fmla="*/ 485 h 1803"/>
              <a:gd name="T4" fmla="*/ 416 w 1804"/>
              <a:gd name="T5" fmla="*/ 0 h 1803"/>
              <a:gd name="T6" fmla="*/ 0 w 1804"/>
              <a:gd name="T7" fmla="*/ 416 h 1803"/>
              <a:gd name="T8" fmla="*/ 485 w 1804"/>
              <a:gd name="T9" fmla="*/ 901 h 1803"/>
              <a:gd name="T10" fmla="*/ 0 w 1804"/>
              <a:gd name="T11" fmla="*/ 1386 h 1803"/>
              <a:gd name="T12" fmla="*/ 416 w 1804"/>
              <a:gd name="T13" fmla="*/ 1802 h 1803"/>
              <a:gd name="T14" fmla="*/ 901 w 1804"/>
              <a:gd name="T15" fmla="*/ 1317 h 1803"/>
              <a:gd name="T16" fmla="*/ 1386 w 1804"/>
              <a:gd name="T17" fmla="*/ 1802 h 1803"/>
              <a:gd name="T18" fmla="*/ 1803 w 1804"/>
              <a:gd name="T19" fmla="*/ 1386 h 1803"/>
              <a:gd name="T20" fmla="*/ 1317 w 1804"/>
              <a:gd name="T21" fmla="*/ 901 h 1803"/>
              <a:gd name="T22" fmla="*/ 1803 w 1804"/>
              <a:gd name="T23" fmla="*/ 416 h 1803"/>
              <a:gd name="T24" fmla="*/ 1386 w 1804"/>
              <a:gd name="T25" fmla="*/ 0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4" h="1803">
                <a:moveTo>
                  <a:pt x="1386" y="0"/>
                </a:moveTo>
                <a:lnTo>
                  <a:pt x="901" y="485"/>
                </a:lnTo>
                <a:lnTo>
                  <a:pt x="416" y="0"/>
                </a:lnTo>
                <a:lnTo>
                  <a:pt x="0" y="416"/>
                </a:lnTo>
                <a:lnTo>
                  <a:pt x="485" y="901"/>
                </a:lnTo>
                <a:lnTo>
                  <a:pt x="0" y="1386"/>
                </a:lnTo>
                <a:lnTo>
                  <a:pt x="416" y="1802"/>
                </a:lnTo>
                <a:lnTo>
                  <a:pt x="901" y="1317"/>
                </a:lnTo>
                <a:lnTo>
                  <a:pt x="1386" y="1802"/>
                </a:lnTo>
                <a:lnTo>
                  <a:pt x="1803" y="1386"/>
                </a:lnTo>
                <a:lnTo>
                  <a:pt x="1317" y="901"/>
                </a:lnTo>
                <a:lnTo>
                  <a:pt x="1803" y="416"/>
                </a:lnTo>
                <a:lnTo>
                  <a:pt x="1386" y="0"/>
                </a:lnTo>
              </a:path>
            </a:pathLst>
          </a:custGeom>
          <a:solidFill>
            <a:schemeClr val="accent1"/>
          </a:solidFill>
          <a:ln>
            <a:noFill/>
          </a:ln>
          <a:effectLst/>
        </p:spPr>
        <p:txBody>
          <a:bodyPr wrap="none" anchor="ctr"/>
          <a:lstStyle/>
          <a:p>
            <a:endParaRPr lang="en-US" sz="3200"/>
          </a:p>
        </p:txBody>
      </p:sp>
      <p:sp>
        <p:nvSpPr>
          <p:cNvPr id="22" name="TextBox 21">
            <a:extLst>
              <a:ext uri="{FF2B5EF4-FFF2-40B4-BE49-F238E27FC236}">
                <a16:creationId xmlns:a16="http://schemas.microsoft.com/office/drawing/2014/main" id="{0C6FCA22-49ED-4E2E-9A4F-9DAA1A65EB8E}"/>
              </a:ext>
            </a:extLst>
          </p:cNvPr>
          <p:cNvSpPr txBox="1"/>
          <p:nvPr/>
        </p:nvSpPr>
        <p:spPr>
          <a:xfrm>
            <a:off x="1833711" y="5523591"/>
            <a:ext cx="894797" cy="261610"/>
          </a:xfrm>
          <a:prstGeom prst="rect">
            <a:avLst/>
          </a:prstGeom>
          <a:noFill/>
          <a:ln>
            <a:noFill/>
          </a:ln>
        </p:spPr>
        <p:txBody>
          <a:bodyPr wrap="none" rtlCol="0" anchor="ctr" anchorCtr="0">
            <a:spAutoFit/>
          </a:bodyPr>
          <a:lstStyle/>
          <a:p>
            <a:pPr algn="ctr"/>
            <a:r>
              <a:rPr lang="en-US" sz="1100" b="1" dirty="0">
                <a:solidFill>
                  <a:schemeClr val="bg1"/>
                </a:solidFill>
                <a:ea typeface="League Spartan" charset="0"/>
                <a:cs typeface="Poppins" pitchFamily="2" charset="77"/>
              </a:rPr>
              <a:t>MORE INFO</a:t>
            </a:r>
          </a:p>
        </p:txBody>
      </p:sp>
      <p:sp>
        <p:nvSpPr>
          <p:cNvPr id="23" name="Freeform 1">
            <a:extLst>
              <a:ext uri="{FF2B5EF4-FFF2-40B4-BE49-F238E27FC236}">
                <a16:creationId xmlns:a16="http://schemas.microsoft.com/office/drawing/2014/main" id="{AEE6359D-3D07-4899-B47D-AF361A1A72A4}"/>
              </a:ext>
            </a:extLst>
          </p:cNvPr>
          <p:cNvSpPr>
            <a:spLocks noChangeArrowheads="1"/>
          </p:cNvSpPr>
          <p:nvPr/>
        </p:nvSpPr>
        <p:spPr bwMode="auto">
          <a:xfrm>
            <a:off x="3464822" y="2008369"/>
            <a:ext cx="2232440" cy="4068971"/>
          </a:xfrm>
          <a:prstGeom prst="roundRect">
            <a:avLst>
              <a:gd name="adj" fmla="val 3680"/>
            </a:avLst>
          </a:pr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24" name="Freeform 2">
            <a:extLst>
              <a:ext uri="{FF2B5EF4-FFF2-40B4-BE49-F238E27FC236}">
                <a16:creationId xmlns:a16="http://schemas.microsoft.com/office/drawing/2014/main" id="{5208B849-B9BA-424E-8547-FEFD7B779D26}"/>
              </a:ext>
            </a:extLst>
          </p:cNvPr>
          <p:cNvSpPr>
            <a:spLocks noChangeArrowheads="1"/>
          </p:cNvSpPr>
          <p:nvPr/>
        </p:nvSpPr>
        <p:spPr bwMode="auto">
          <a:xfrm>
            <a:off x="3464822" y="2479274"/>
            <a:ext cx="2232440" cy="680197"/>
          </a:xfrm>
          <a:custGeom>
            <a:avLst/>
            <a:gdLst>
              <a:gd name="T0" fmla="*/ 5642 w 5643"/>
              <a:gd name="T1" fmla="*/ 1718 h 1719"/>
              <a:gd name="T2" fmla="*/ 0 w 5643"/>
              <a:gd name="T3" fmla="*/ 946 h 1719"/>
              <a:gd name="T4" fmla="*/ 0 w 5643"/>
              <a:gd name="T5" fmla="*/ 0 h 1719"/>
              <a:gd name="T6" fmla="*/ 5642 w 5643"/>
              <a:gd name="T7" fmla="*/ 0 h 1719"/>
              <a:gd name="T8" fmla="*/ 5642 w 5643"/>
              <a:gd name="T9" fmla="*/ 1718 h 1719"/>
            </a:gdLst>
            <a:ahLst/>
            <a:cxnLst>
              <a:cxn ang="0">
                <a:pos x="T0" y="T1"/>
              </a:cxn>
              <a:cxn ang="0">
                <a:pos x="T2" y="T3"/>
              </a:cxn>
              <a:cxn ang="0">
                <a:pos x="T4" y="T5"/>
              </a:cxn>
              <a:cxn ang="0">
                <a:pos x="T6" y="T7"/>
              </a:cxn>
              <a:cxn ang="0">
                <a:pos x="T8" y="T9"/>
              </a:cxn>
            </a:cxnLst>
            <a:rect l="0" t="0" r="r" b="b"/>
            <a:pathLst>
              <a:path w="5643" h="1719">
                <a:moveTo>
                  <a:pt x="5642" y="1718"/>
                </a:moveTo>
                <a:lnTo>
                  <a:pt x="0" y="946"/>
                </a:lnTo>
                <a:lnTo>
                  <a:pt x="0" y="0"/>
                </a:lnTo>
                <a:lnTo>
                  <a:pt x="5642" y="0"/>
                </a:lnTo>
                <a:lnTo>
                  <a:pt x="5642" y="1718"/>
                </a:lnTo>
              </a:path>
            </a:pathLst>
          </a:custGeom>
          <a:solidFill>
            <a:schemeClr val="accent2">
              <a:alpha val="1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25" name="Freeform 3">
            <a:extLst>
              <a:ext uri="{FF2B5EF4-FFF2-40B4-BE49-F238E27FC236}">
                <a16:creationId xmlns:a16="http://schemas.microsoft.com/office/drawing/2014/main" id="{08EE36C4-6A3A-4655-9D5C-240D85C7A587}"/>
              </a:ext>
            </a:extLst>
          </p:cNvPr>
          <p:cNvSpPr>
            <a:spLocks noChangeArrowheads="1"/>
          </p:cNvSpPr>
          <p:nvPr/>
        </p:nvSpPr>
        <p:spPr bwMode="auto">
          <a:xfrm>
            <a:off x="3464822" y="2048482"/>
            <a:ext cx="2232440" cy="1055177"/>
          </a:xfrm>
          <a:custGeom>
            <a:avLst/>
            <a:gdLst>
              <a:gd name="T0" fmla="*/ 5642 w 5643"/>
              <a:gd name="T1" fmla="*/ 1201 h 2669"/>
              <a:gd name="T2" fmla="*/ 0 w 5643"/>
              <a:gd name="T3" fmla="*/ 2668 h 2669"/>
              <a:gd name="T4" fmla="*/ 0 w 5643"/>
              <a:gd name="T5" fmla="*/ 256 h 2669"/>
              <a:gd name="T6" fmla="*/ 0 w 5643"/>
              <a:gd name="T7" fmla="*/ 256 h 2669"/>
              <a:gd name="T8" fmla="*/ 255 w 5643"/>
              <a:gd name="T9" fmla="*/ 0 h 2669"/>
              <a:gd name="T10" fmla="*/ 5387 w 5643"/>
              <a:gd name="T11" fmla="*/ 0 h 2669"/>
              <a:gd name="T12" fmla="*/ 5387 w 5643"/>
              <a:gd name="T13" fmla="*/ 0 h 2669"/>
              <a:gd name="T14" fmla="*/ 5642 w 5643"/>
              <a:gd name="T15" fmla="*/ 256 h 2669"/>
              <a:gd name="T16" fmla="*/ 5642 w 5643"/>
              <a:gd name="T17" fmla="*/ 1201 h 2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3" h="2669">
                <a:moveTo>
                  <a:pt x="5642" y="1201"/>
                </a:moveTo>
                <a:lnTo>
                  <a:pt x="0" y="2668"/>
                </a:lnTo>
                <a:lnTo>
                  <a:pt x="0" y="256"/>
                </a:lnTo>
                <a:lnTo>
                  <a:pt x="0" y="256"/>
                </a:lnTo>
                <a:cubicBezTo>
                  <a:pt x="0" y="114"/>
                  <a:pt x="113" y="0"/>
                  <a:pt x="255" y="0"/>
                </a:cubicBezTo>
                <a:lnTo>
                  <a:pt x="5387" y="0"/>
                </a:lnTo>
                <a:lnTo>
                  <a:pt x="5387" y="0"/>
                </a:lnTo>
                <a:cubicBezTo>
                  <a:pt x="5528" y="0"/>
                  <a:pt x="5642" y="114"/>
                  <a:pt x="5642" y="256"/>
                </a:cubicBezTo>
                <a:lnTo>
                  <a:pt x="5642" y="1201"/>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26" name="Freeform 4">
            <a:extLst>
              <a:ext uri="{FF2B5EF4-FFF2-40B4-BE49-F238E27FC236}">
                <a16:creationId xmlns:a16="http://schemas.microsoft.com/office/drawing/2014/main" id="{D8450C3F-8385-4D47-A340-E9069B25E513}"/>
              </a:ext>
            </a:extLst>
          </p:cNvPr>
          <p:cNvSpPr>
            <a:spLocks noChangeArrowheads="1"/>
          </p:cNvSpPr>
          <p:nvPr/>
        </p:nvSpPr>
        <p:spPr bwMode="auto">
          <a:xfrm>
            <a:off x="3464822" y="2008369"/>
            <a:ext cx="2232440" cy="1055176"/>
          </a:xfrm>
          <a:custGeom>
            <a:avLst/>
            <a:gdLst>
              <a:gd name="T0" fmla="*/ 5642 w 5643"/>
              <a:gd name="T1" fmla="*/ 1201 h 2670"/>
              <a:gd name="T2" fmla="*/ 0 w 5643"/>
              <a:gd name="T3" fmla="*/ 2669 h 2670"/>
              <a:gd name="T4" fmla="*/ 0 w 5643"/>
              <a:gd name="T5" fmla="*/ 256 h 2670"/>
              <a:gd name="T6" fmla="*/ 0 w 5643"/>
              <a:gd name="T7" fmla="*/ 256 h 2670"/>
              <a:gd name="T8" fmla="*/ 255 w 5643"/>
              <a:gd name="T9" fmla="*/ 0 h 2670"/>
              <a:gd name="T10" fmla="*/ 5387 w 5643"/>
              <a:gd name="T11" fmla="*/ 0 h 2670"/>
              <a:gd name="T12" fmla="*/ 5387 w 5643"/>
              <a:gd name="T13" fmla="*/ 0 h 2670"/>
              <a:gd name="T14" fmla="*/ 5642 w 5643"/>
              <a:gd name="T15" fmla="*/ 256 h 2670"/>
              <a:gd name="T16" fmla="*/ 5642 w 5643"/>
              <a:gd name="T17" fmla="*/ 1201 h 2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3" h="2670">
                <a:moveTo>
                  <a:pt x="5642" y="1201"/>
                </a:moveTo>
                <a:lnTo>
                  <a:pt x="0" y="2669"/>
                </a:lnTo>
                <a:lnTo>
                  <a:pt x="0" y="256"/>
                </a:lnTo>
                <a:lnTo>
                  <a:pt x="0" y="256"/>
                </a:lnTo>
                <a:cubicBezTo>
                  <a:pt x="0" y="115"/>
                  <a:pt x="113" y="0"/>
                  <a:pt x="255" y="0"/>
                </a:cubicBezTo>
                <a:lnTo>
                  <a:pt x="5387" y="0"/>
                </a:lnTo>
                <a:lnTo>
                  <a:pt x="5387" y="0"/>
                </a:lnTo>
                <a:cubicBezTo>
                  <a:pt x="5528" y="0"/>
                  <a:pt x="5642" y="115"/>
                  <a:pt x="5642" y="256"/>
                </a:cubicBezTo>
                <a:lnTo>
                  <a:pt x="5642" y="1201"/>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27" name="Freeform 5">
            <a:extLst>
              <a:ext uri="{FF2B5EF4-FFF2-40B4-BE49-F238E27FC236}">
                <a16:creationId xmlns:a16="http://schemas.microsoft.com/office/drawing/2014/main" id="{2934FA38-F4B4-4DA8-AEE8-B0F0AB01AF4A}"/>
              </a:ext>
            </a:extLst>
          </p:cNvPr>
          <p:cNvSpPr>
            <a:spLocks noChangeArrowheads="1"/>
          </p:cNvSpPr>
          <p:nvPr/>
        </p:nvSpPr>
        <p:spPr bwMode="auto">
          <a:xfrm>
            <a:off x="3891623" y="5461675"/>
            <a:ext cx="1425928" cy="385444"/>
          </a:xfrm>
          <a:prstGeom prst="roundRect">
            <a:avLst>
              <a:gd name="adj" fmla="val 9383"/>
            </a:avLst>
          </a:pr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28" name="TextBox 27">
            <a:extLst>
              <a:ext uri="{FF2B5EF4-FFF2-40B4-BE49-F238E27FC236}">
                <a16:creationId xmlns:a16="http://schemas.microsoft.com/office/drawing/2014/main" id="{2B90DA94-1065-4A95-86C3-4CEB61A52173}"/>
              </a:ext>
            </a:extLst>
          </p:cNvPr>
          <p:cNvSpPr txBox="1"/>
          <p:nvPr/>
        </p:nvSpPr>
        <p:spPr>
          <a:xfrm>
            <a:off x="3682402" y="2078795"/>
            <a:ext cx="1797287" cy="461665"/>
          </a:xfrm>
          <a:prstGeom prst="rect">
            <a:avLst/>
          </a:prstGeom>
          <a:noFill/>
          <a:ln>
            <a:noFill/>
          </a:ln>
        </p:spPr>
        <p:txBody>
          <a:bodyPr wrap="none" rtlCol="0" anchor="ctr" anchorCtr="0">
            <a:spAutoFit/>
          </a:bodyPr>
          <a:lstStyle/>
          <a:p>
            <a:pPr algn="ctr"/>
            <a:r>
              <a:rPr lang="en-US" sz="2400" b="1" dirty="0">
                <a:solidFill>
                  <a:schemeClr val="bg1"/>
                </a:solidFill>
                <a:ea typeface="League Spartan" charset="0"/>
                <a:cs typeface="Poppins" pitchFamily="2" charset="77"/>
              </a:rPr>
              <a:t>PACKAGE B</a:t>
            </a:r>
          </a:p>
        </p:txBody>
      </p:sp>
      <p:sp>
        <p:nvSpPr>
          <p:cNvPr id="29" name="Freeform 186">
            <a:extLst>
              <a:ext uri="{FF2B5EF4-FFF2-40B4-BE49-F238E27FC236}">
                <a16:creationId xmlns:a16="http://schemas.microsoft.com/office/drawing/2014/main" id="{A4B71819-4DF4-4845-ACFF-7DDC0866C8C8}"/>
              </a:ext>
            </a:extLst>
          </p:cNvPr>
          <p:cNvSpPr>
            <a:spLocks noChangeArrowheads="1"/>
          </p:cNvSpPr>
          <p:nvPr/>
        </p:nvSpPr>
        <p:spPr bwMode="auto">
          <a:xfrm>
            <a:off x="5293360" y="3909395"/>
            <a:ext cx="143450" cy="114983"/>
          </a:xfrm>
          <a:custGeom>
            <a:avLst/>
            <a:gdLst>
              <a:gd name="T0" fmla="*/ 855 w 2266"/>
              <a:gd name="T1" fmla="*/ 1002 h 1819"/>
              <a:gd name="T2" fmla="*/ 408 w 2266"/>
              <a:gd name="T3" fmla="*/ 554 h 1819"/>
              <a:gd name="T4" fmla="*/ 0 w 2266"/>
              <a:gd name="T5" fmla="*/ 962 h 1819"/>
              <a:gd name="T6" fmla="*/ 855 w 2266"/>
              <a:gd name="T7" fmla="*/ 1818 h 1819"/>
              <a:gd name="T8" fmla="*/ 855 w 2266"/>
              <a:gd name="T9" fmla="*/ 1818 h 1819"/>
              <a:gd name="T10" fmla="*/ 1263 w 2266"/>
              <a:gd name="T11" fmla="*/ 1410 h 1819"/>
              <a:gd name="T12" fmla="*/ 2265 w 2266"/>
              <a:gd name="T13" fmla="*/ 408 h 1819"/>
              <a:gd name="T14" fmla="*/ 1856 w 2266"/>
              <a:gd name="T15" fmla="*/ 0 h 1819"/>
              <a:gd name="T16" fmla="*/ 855 w 2266"/>
              <a:gd name="T17" fmla="*/ 1002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1819">
                <a:moveTo>
                  <a:pt x="855" y="1002"/>
                </a:moveTo>
                <a:lnTo>
                  <a:pt x="408" y="554"/>
                </a:lnTo>
                <a:lnTo>
                  <a:pt x="0" y="962"/>
                </a:lnTo>
                <a:lnTo>
                  <a:pt x="855" y="1818"/>
                </a:lnTo>
                <a:lnTo>
                  <a:pt x="855" y="1818"/>
                </a:lnTo>
                <a:lnTo>
                  <a:pt x="1263" y="1410"/>
                </a:lnTo>
                <a:lnTo>
                  <a:pt x="2265" y="408"/>
                </a:lnTo>
                <a:lnTo>
                  <a:pt x="1856" y="0"/>
                </a:lnTo>
                <a:lnTo>
                  <a:pt x="855" y="1002"/>
                </a:lnTo>
              </a:path>
            </a:pathLst>
          </a:custGeom>
          <a:solidFill>
            <a:schemeClr val="accent2"/>
          </a:solidFill>
          <a:ln>
            <a:noFill/>
          </a:ln>
          <a:effectLst/>
        </p:spPr>
        <p:txBody>
          <a:bodyPr wrap="none" anchor="ctr"/>
          <a:lstStyle/>
          <a:p>
            <a:endParaRPr lang="en-US" sz="3200"/>
          </a:p>
        </p:txBody>
      </p:sp>
      <p:sp>
        <p:nvSpPr>
          <p:cNvPr id="30" name="TextBox 29">
            <a:extLst>
              <a:ext uri="{FF2B5EF4-FFF2-40B4-BE49-F238E27FC236}">
                <a16:creationId xmlns:a16="http://schemas.microsoft.com/office/drawing/2014/main" id="{34B85C8B-C57B-4C25-B892-B4A959DCA85A}"/>
              </a:ext>
            </a:extLst>
          </p:cNvPr>
          <p:cNvSpPr txBox="1"/>
          <p:nvPr/>
        </p:nvSpPr>
        <p:spPr>
          <a:xfrm>
            <a:off x="3775374" y="3133973"/>
            <a:ext cx="1611339" cy="461665"/>
          </a:xfrm>
          <a:prstGeom prst="rect">
            <a:avLst/>
          </a:prstGeom>
          <a:noFill/>
          <a:ln>
            <a:noFill/>
          </a:ln>
        </p:spPr>
        <p:txBody>
          <a:bodyPr wrap="none" rtlCol="0" anchor="ctr" anchorCtr="0">
            <a:spAutoFit/>
          </a:bodyPr>
          <a:lstStyle/>
          <a:p>
            <a:pPr algn="ctr"/>
            <a:r>
              <a:rPr lang="en-US" sz="2400" b="1" dirty="0">
                <a:solidFill>
                  <a:schemeClr val="accent2"/>
                </a:solidFill>
                <a:ea typeface="League Spartan" charset="0"/>
                <a:cs typeface="Poppins" pitchFamily="2" charset="77"/>
              </a:rPr>
              <a:t>R4.99</a:t>
            </a:r>
            <a:r>
              <a:rPr lang="en-US" sz="2400" b="1" baseline="-25000" dirty="0">
                <a:solidFill>
                  <a:schemeClr val="accent2"/>
                </a:solidFill>
                <a:ea typeface="League Spartan" charset="0"/>
                <a:cs typeface="Poppins" pitchFamily="2" charset="77"/>
              </a:rPr>
              <a:t>/month</a:t>
            </a:r>
          </a:p>
        </p:txBody>
      </p:sp>
      <p:sp>
        <p:nvSpPr>
          <p:cNvPr id="31" name="Subtitle 2">
            <a:extLst>
              <a:ext uri="{FF2B5EF4-FFF2-40B4-BE49-F238E27FC236}">
                <a16:creationId xmlns:a16="http://schemas.microsoft.com/office/drawing/2014/main" id="{7895E07B-5620-4C48-82BA-80ACACD40008}"/>
              </a:ext>
            </a:extLst>
          </p:cNvPr>
          <p:cNvSpPr txBox="1">
            <a:spLocks/>
          </p:cNvSpPr>
          <p:nvPr/>
        </p:nvSpPr>
        <p:spPr>
          <a:xfrm>
            <a:off x="3789223" y="3856535"/>
            <a:ext cx="1371860"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solidFill>
                  <a:schemeClr val="tx1"/>
                </a:solidFill>
                <a:latin typeface="+mn-lt"/>
                <a:ea typeface="Lato Light" panose="020F0502020204030203" pitchFamily="34" charset="0"/>
                <a:cs typeface="Mukta ExtraLight" panose="020B0000000000000000" pitchFamily="34" charset="77"/>
              </a:rPr>
              <a:t>25 Products</a:t>
            </a:r>
          </a:p>
        </p:txBody>
      </p:sp>
      <p:sp>
        <p:nvSpPr>
          <p:cNvPr id="32" name="Subtitle 2">
            <a:extLst>
              <a:ext uri="{FF2B5EF4-FFF2-40B4-BE49-F238E27FC236}">
                <a16:creationId xmlns:a16="http://schemas.microsoft.com/office/drawing/2014/main" id="{3CBEFB32-B216-48ED-8E21-3A045BAB89F4}"/>
              </a:ext>
            </a:extLst>
          </p:cNvPr>
          <p:cNvSpPr txBox="1">
            <a:spLocks/>
          </p:cNvSpPr>
          <p:nvPr/>
        </p:nvSpPr>
        <p:spPr>
          <a:xfrm>
            <a:off x="3789223" y="4134606"/>
            <a:ext cx="1371860" cy="429025"/>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solidFill>
                  <a:schemeClr val="tx1"/>
                </a:solidFill>
                <a:latin typeface="+mn-lt"/>
                <a:ea typeface="Lato Light" panose="020F0502020204030203" pitchFamily="34" charset="0"/>
                <a:cs typeface="Mukta ExtraLight" panose="020B0000000000000000" pitchFamily="34" charset="77"/>
              </a:rPr>
              <a:t>3 Images per product</a:t>
            </a:r>
          </a:p>
        </p:txBody>
      </p:sp>
      <p:sp>
        <p:nvSpPr>
          <p:cNvPr id="33" name="Subtitle 2">
            <a:extLst>
              <a:ext uri="{FF2B5EF4-FFF2-40B4-BE49-F238E27FC236}">
                <a16:creationId xmlns:a16="http://schemas.microsoft.com/office/drawing/2014/main" id="{FEC33D31-6E24-4C23-885F-5A3DD75F3693}"/>
              </a:ext>
            </a:extLst>
          </p:cNvPr>
          <p:cNvSpPr txBox="1">
            <a:spLocks/>
          </p:cNvSpPr>
          <p:nvPr/>
        </p:nvSpPr>
        <p:spPr>
          <a:xfrm>
            <a:off x="3789223" y="4617862"/>
            <a:ext cx="1371860"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solidFill>
                  <a:schemeClr val="tx1"/>
                </a:solidFill>
                <a:latin typeface="+mn-lt"/>
                <a:ea typeface="Lato Light" panose="020F0502020204030203" pitchFamily="34" charset="0"/>
                <a:cs typeface="Mukta ExtraLight" panose="020B0000000000000000" pitchFamily="34" charset="77"/>
              </a:rPr>
              <a:t>3 Custom pages</a:t>
            </a:r>
          </a:p>
        </p:txBody>
      </p:sp>
      <p:sp>
        <p:nvSpPr>
          <p:cNvPr id="34" name="Subtitle 2">
            <a:extLst>
              <a:ext uri="{FF2B5EF4-FFF2-40B4-BE49-F238E27FC236}">
                <a16:creationId xmlns:a16="http://schemas.microsoft.com/office/drawing/2014/main" id="{A653FCC1-4929-4E5A-B98C-E49805A419AC}"/>
              </a:ext>
            </a:extLst>
          </p:cNvPr>
          <p:cNvSpPr txBox="1">
            <a:spLocks/>
          </p:cNvSpPr>
          <p:nvPr/>
        </p:nvSpPr>
        <p:spPr>
          <a:xfrm>
            <a:off x="3789223" y="4998524"/>
            <a:ext cx="1371860"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solidFill>
                  <a:schemeClr val="tx1"/>
                </a:solidFill>
                <a:latin typeface="+mn-lt"/>
                <a:ea typeface="Lato Light" panose="020F0502020204030203" pitchFamily="34" charset="0"/>
                <a:cs typeface="Mukta ExtraLight" panose="020B0000000000000000" pitchFamily="34" charset="77"/>
              </a:rPr>
              <a:t>Better Statistics</a:t>
            </a:r>
          </a:p>
        </p:txBody>
      </p:sp>
      <p:sp>
        <p:nvSpPr>
          <p:cNvPr id="35" name="Freeform 186">
            <a:extLst>
              <a:ext uri="{FF2B5EF4-FFF2-40B4-BE49-F238E27FC236}">
                <a16:creationId xmlns:a16="http://schemas.microsoft.com/office/drawing/2014/main" id="{2E51A6C0-399E-4362-AB31-3721F6A0BD8C}"/>
              </a:ext>
            </a:extLst>
          </p:cNvPr>
          <p:cNvSpPr>
            <a:spLocks noChangeArrowheads="1"/>
          </p:cNvSpPr>
          <p:nvPr/>
        </p:nvSpPr>
        <p:spPr bwMode="auto">
          <a:xfrm>
            <a:off x="5293360" y="4291627"/>
            <a:ext cx="143450" cy="114983"/>
          </a:xfrm>
          <a:custGeom>
            <a:avLst/>
            <a:gdLst>
              <a:gd name="T0" fmla="*/ 855 w 2266"/>
              <a:gd name="T1" fmla="*/ 1002 h 1819"/>
              <a:gd name="T2" fmla="*/ 408 w 2266"/>
              <a:gd name="T3" fmla="*/ 554 h 1819"/>
              <a:gd name="T4" fmla="*/ 0 w 2266"/>
              <a:gd name="T5" fmla="*/ 962 h 1819"/>
              <a:gd name="T6" fmla="*/ 855 w 2266"/>
              <a:gd name="T7" fmla="*/ 1818 h 1819"/>
              <a:gd name="T8" fmla="*/ 855 w 2266"/>
              <a:gd name="T9" fmla="*/ 1818 h 1819"/>
              <a:gd name="T10" fmla="*/ 1263 w 2266"/>
              <a:gd name="T11" fmla="*/ 1410 h 1819"/>
              <a:gd name="T12" fmla="*/ 2265 w 2266"/>
              <a:gd name="T13" fmla="*/ 408 h 1819"/>
              <a:gd name="T14" fmla="*/ 1856 w 2266"/>
              <a:gd name="T15" fmla="*/ 0 h 1819"/>
              <a:gd name="T16" fmla="*/ 855 w 2266"/>
              <a:gd name="T17" fmla="*/ 1002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1819">
                <a:moveTo>
                  <a:pt x="855" y="1002"/>
                </a:moveTo>
                <a:lnTo>
                  <a:pt x="408" y="554"/>
                </a:lnTo>
                <a:lnTo>
                  <a:pt x="0" y="962"/>
                </a:lnTo>
                <a:lnTo>
                  <a:pt x="855" y="1818"/>
                </a:lnTo>
                <a:lnTo>
                  <a:pt x="855" y="1818"/>
                </a:lnTo>
                <a:lnTo>
                  <a:pt x="1263" y="1410"/>
                </a:lnTo>
                <a:lnTo>
                  <a:pt x="2265" y="408"/>
                </a:lnTo>
                <a:lnTo>
                  <a:pt x="1856" y="0"/>
                </a:lnTo>
                <a:lnTo>
                  <a:pt x="855" y="1002"/>
                </a:lnTo>
              </a:path>
            </a:pathLst>
          </a:custGeom>
          <a:solidFill>
            <a:schemeClr val="accent2"/>
          </a:solidFill>
          <a:ln>
            <a:noFill/>
          </a:ln>
          <a:effectLst/>
        </p:spPr>
        <p:txBody>
          <a:bodyPr wrap="none" anchor="ctr"/>
          <a:lstStyle/>
          <a:p>
            <a:endParaRPr lang="en-US" sz="3200"/>
          </a:p>
        </p:txBody>
      </p:sp>
      <p:sp>
        <p:nvSpPr>
          <p:cNvPr id="36" name="Freeform 188">
            <a:extLst>
              <a:ext uri="{FF2B5EF4-FFF2-40B4-BE49-F238E27FC236}">
                <a16:creationId xmlns:a16="http://schemas.microsoft.com/office/drawing/2014/main" id="{BAEFB8BA-1CD3-4CA2-B6E4-9C72EB55702D}"/>
              </a:ext>
            </a:extLst>
          </p:cNvPr>
          <p:cNvSpPr>
            <a:spLocks noChangeArrowheads="1"/>
          </p:cNvSpPr>
          <p:nvPr/>
        </p:nvSpPr>
        <p:spPr bwMode="auto">
          <a:xfrm>
            <a:off x="5293360" y="5048907"/>
            <a:ext cx="126590" cy="126590"/>
          </a:xfrm>
          <a:custGeom>
            <a:avLst/>
            <a:gdLst>
              <a:gd name="T0" fmla="*/ 1386 w 1804"/>
              <a:gd name="T1" fmla="*/ 0 h 1803"/>
              <a:gd name="T2" fmla="*/ 901 w 1804"/>
              <a:gd name="T3" fmla="*/ 485 h 1803"/>
              <a:gd name="T4" fmla="*/ 416 w 1804"/>
              <a:gd name="T5" fmla="*/ 0 h 1803"/>
              <a:gd name="T6" fmla="*/ 0 w 1804"/>
              <a:gd name="T7" fmla="*/ 416 h 1803"/>
              <a:gd name="T8" fmla="*/ 485 w 1804"/>
              <a:gd name="T9" fmla="*/ 901 h 1803"/>
              <a:gd name="T10" fmla="*/ 0 w 1804"/>
              <a:gd name="T11" fmla="*/ 1386 h 1803"/>
              <a:gd name="T12" fmla="*/ 416 w 1804"/>
              <a:gd name="T13" fmla="*/ 1802 h 1803"/>
              <a:gd name="T14" fmla="*/ 901 w 1804"/>
              <a:gd name="T15" fmla="*/ 1317 h 1803"/>
              <a:gd name="T16" fmla="*/ 1386 w 1804"/>
              <a:gd name="T17" fmla="*/ 1802 h 1803"/>
              <a:gd name="T18" fmla="*/ 1803 w 1804"/>
              <a:gd name="T19" fmla="*/ 1386 h 1803"/>
              <a:gd name="T20" fmla="*/ 1317 w 1804"/>
              <a:gd name="T21" fmla="*/ 901 h 1803"/>
              <a:gd name="T22" fmla="*/ 1803 w 1804"/>
              <a:gd name="T23" fmla="*/ 416 h 1803"/>
              <a:gd name="T24" fmla="*/ 1386 w 1804"/>
              <a:gd name="T25" fmla="*/ 0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4" h="1803">
                <a:moveTo>
                  <a:pt x="1386" y="0"/>
                </a:moveTo>
                <a:lnTo>
                  <a:pt x="901" y="485"/>
                </a:lnTo>
                <a:lnTo>
                  <a:pt x="416" y="0"/>
                </a:lnTo>
                <a:lnTo>
                  <a:pt x="0" y="416"/>
                </a:lnTo>
                <a:lnTo>
                  <a:pt x="485" y="901"/>
                </a:lnTo>
                <a:lnTo>
                  <a:pt x="0" y="1386"/>
                </a:lnTo>
                <a:lnTo>
                  <a:pt x="416" y="1802"/>
                </a:lnTo>
                <a:lnTo>
                  <a:pt x="901" y="1317"/>
                </a:lnTo>
                <a:lnTo>
                  <a:pt x="1386" y="1802"/>
                </a:lnTo>
                <a:lnTo>
                  <a:pt x="1803" y="1386"/>
                </a:lnTo>
                <a:lnTo>
                  <a:pt x="1317" y="901"/>
                </a:lnTo>
                <a:lnTo>
                  <a:pt x="1803" y="416"/>
                </a:lnTo>
                <a:lnTo>
                  <a:pt x="1386" y="0"/>
                </a:lnTo>
              </a:path>
            </a:pathLst>
          </a:custGeom>
          <a:solidFill>
            <a:schemeClr val="accent2"/>
          </a:solidFill>
          <a:ln>
            <a:noFill/>
          </a:ln>
          <a:effectLst/>
        </p:spPr>
        <p:txBody>
          <a:bodyPr wrap="none" anchor="ctr"/>
          <a:lstStyle/>
          <a:p>
            <a:endParaRPr lang="en-US" sz="3200"/>
          </a:p>
        </p:txBody>
      </p:sp>
      <p:sp>
        <p:nvSpPr>
          <p:cNvPr id="37" name="Freeform 188">
            <a:extLst>
              <a:ext uri="{FF2B5EF4-FFF2-40B4-BE49-F238E27FC236}">
                <a16:creationId xmlns:a16="http://schemas.microsoft.com/office/drawing/2014/main" id="{D4B744BE-05AA-4363-80D7-850001584FCC}"/>
              </a:ext>
            </a:extLst>
          </p:cNvPr>
          <p:cNvSpPr>
            <a:spLocks noChangeArrowheads="1"/>
          </p:cNvSpPr>
          <p:nvPr/>
        </p:nvSpPr>
        <p:spPr bwMode="auto">
          <a:xfrm>
            <a:off x="5293360" y="4666487"/>
            <a:ext cx="126590" cy="126590"/>
          </a:xfrm>
          <a:custGeom>
            <a:avLst/>
            <a:gdLst>
              <a:gd name="T0" fmla="*/ 1386 w 1804"/>
              <a:gd name="T1" fmla="*/ 0 h 1803"/>
              <a:gd name="T2" fmla="*/ 901 w 1804"/>
              <a:gd name="T3" fmla="*/ 485 h 1803"/>
              <a:gd name="T4" fmla="*/ 416 w 1804"/>
              <a:gd name="T5" fmla="*/ 0 h 1803"/>
              <a:gd name="T6" fmla="*/ 0 w 1804"/>
              <a:gd name="T7" fmla="*/ 416 h 1803"/>
              <a:gd name="T8" fmla="*/ 485 w 1804"/>
              <a:gd name="T9" fmla="*/ 901 h 1803"/>
              <a:gd name="T10" fmla="*/ 0 w 1804"/>
              <a:gd name="T11" fmla="*/ 1386 h 1803"/>
              <a:gd name="T12" fmla="*/ 416 w 1804"/>
              <a:gd name="T13" fmla="*/ 1802 h 1803"/>
              <a:gd name="T14" fmla="*/ 901 w 1804"/>
              <a:gd name="T15" fmla="*/ 1317 h 1803"/>
              <a:gd name="T16" fmla="*/ 1386 w 1804"/>
              <a:gd name="T17" fmla="*/ 1802 h 1803"/>
              <a:gd name="T18" fmla="*/ 1803 w 1804"/>
              <a:gd name="T19" fmla="*/ 1386 h 1803"/>
              <a:gd name="T20" fmla="*/ 1317 w 1804"/>
              <a:gd name="T21" fmla="*/ 901 h 1803"/>
              <a:gd name="T22" fmla="*/ 1803 w 1804"/>
              <a:gd name="T23" fmla="*/ 416 h 1803"/>
              <a:gd name="T24" fmla="*/ 1386 w 1804"/>
              <a:gd name="T25" fmla="*/ 0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4" h="1803">
                <a:moveTo>
                  <a:pt x="1386" y="0"/>
                </a:moveTo>
                <a:lnTo>
                  <a:pt x="901" y="485"/>
                </a:lnTo>
                <a:lnTo>
                  <a:pt x="416" y="0"/>
                </a:lnTo>
                <a:lnTo>
                  <a:pt x="0" y="416"/>
                </a:lnTo>
                <a:lnTo>
                  <a:pt x="485" y="901"/>
                </a:lnTo>
                <a:lnTo>
                  <a:pt x="0" y="1386"/>
                </a:lnTo>
                <a:lnTo>
                  <a:pt x="416" y="1802"/>
                </a:lnTo>
                <a:lnTo>
                  <a:pt x="901" y="1317"/>
                </a:lnTo>
                <a:lnTo>
                  <a:pt x="1386" y="1802"/>
                </a:lnTo>
                <a:lnTo>
                  <a:pt x="1803" y="1386"/>
                </a:lnTo>
                <a:lnTo>
                  <a:pt x="1317" y="901"/>
                </a:lnTo>
                <a:lnTo>
                  <a:pt x="1803" y="416"/>
                </a:lnTo>
                <a:lnTo>
                  <a:pt x="1386" y="0"/>
                </a:lnTo>
              </a:path>
            </a:pathLst>
          </a:custGeom>
          <a:solidFill>
            <a:schemeClr val="accent2"/>
          </a:solidFill>
          <a:ln>
            <a:noFill/>
          </a:ln>
          <a:effectLst/>
        </p:spPr>
        <p:txBody>
          <a:bodyPr wrap="none" anchor="ctr"/>
          <a:lstStyle/>
          <a:p>
            <a:endParaRPr lang="en-US" sz="3200"/>
          </a:p>
        </p:txBody>
      </p:sp>
      <p:sp>
        <p:nvSpPr>
          <p:cNvPr id="38" name="TextBox 37">
            <a:extLst>
              <a:ext uri="{FF2B5EF4-FFF2-40B4-BE49-F238E27FC236}">
                <a16:creationId xmlns:a16="http://schemas.microsoft.com/office/drawing/2014/main" id="{7BFE6C55-59B5-4BBB-8863-FBEBDCC35A27}"/>
              </a:ext>
            </a:extLst>
          </p:cNvPr>
          <p:cNvSpPr txBox="1"/>
          <p:nvPr/>
        </p:nvSpPr>
        <p:spPr>
          <a:xfrm>
            <a:off x="4157189" y="5523591"/>
            <a:ext cx="894797" cy="261610"/>
          </a:xfrm>
          <a:prstGeom prst="rect">
            <a:avLst/>
          </a:prstGeom>
          <a:noFill/>
          <a:ln>
            <a:noFill/>
          </a:ln>
        </p:spPr>
        <p:txBody>
          <a:bodyPr wrap="none" rtlCol="0" anchor="ctr" anchorCtr="0">
            <a:spAutoFit/>
          </a:bodyPr>
          <a:lstStyle/>
          <a:p>
            <a:pPr algn="ctr"/>
            <a:r>
              <a:rPr lang="en-US" sz="1100" b="1" dirty="0">
                <a:solidFill>
                  <a:schemeClr val="bg1"/>
                </a:solidFill>
                <a:ea typeface="League Spartan" charset="0"/>
                <a:cs typeface="Poppins" pitchFamily="2" charset="77"/>
              </a:rPr>
              <a:t>MORE INFO</a:t>
            </a:r>
          </a:p>
        </p:txBody>
      </p:sp>
      <p:sp>
        <p:nvSpPr>
          <p:cNvPr id="39" name="Freeform 1">
            <a:extLst>
              <a:ext uri="{FF2B5EF4-FFF2-40B4-BE49-F238E27FC236}">
                <a16:creationId xmlns:a16="http://schemas.microsoft.com/office/drawing/2014/main" id="{91F3F44B-3869-4FE3-B9C7-394D5160C488}"/>
              </a:ext>
            </a:extLst>
          </p:cNvPr>
          <p:cNvSpPr>
            <a:spLocks noChangeArrowheads="1"/>
          </p:cNvSpPr>
          <p:nvPr/>
        </p:nvSpPr>
        <p:spPr bwMode="auto">
          <a:xfrm>
            <a:off x="5788300" y="2008369"/>
            <a:ext cx="2232440" cy="4068971"/>
          </a:xfrm>
          <a:prstGeom prst="roundRect">
            <a:avLst>
              <a:gd name="adj" fmla="val 3680"/>
            </a:avLst>
          </a:pr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40" name="Freeform 2">
            <a:extLst>
              <a:ext uri="{FF2B5EF4-FFF2-40B4-BE49-F238E27FC236}">
                <a16:creationId xmlns:a16="http://schemas.microsoft.com/office/drawing/2014/main" id="{F8E6ED59-F2E8-4614-886D-FE109F297552}"/>
              </a:ext>
            </a:extLst>
          </p:cNvPr>
          <p:cNvSpPr>
            <a:spLocks noChangeArrowheads="1"/>
          </p:cNvSpPr>
          <p:nvPr/>
        </p:nvSpPr>
        <p:spPr bwMode="auto">
          <a:xfrm>
            <a:off x="5788300" y="2479274"/>
            <a:ext cx="2232440" cy="680197"/>
          </a:xfrm>
          <a:custGeom>
            <a:avLst/>
            <a:gdLst>
              <a:gd name="T0" fmla="*/ 5642 w 5643"/>
              <a:gd name="T1" fmla="*/ 1718 h 1719"/>
              <a:gd name="T2" fmla="*/ 0 w 5643"/>
              <a:gd name="T3" fmla="*/ 946 h 1719"/>
              <a:gd name="T4" fmla="*/ 0 w 5643"/>
              <a:gd name="T5" fmla="*/ 0 h 1719"/>
              <a:gd name="T6" fmla="*/ 5642 w 5643"/>
              <a:gd name="T7" fmla="*/ 0 h 1719"/>
              <a:gd name="T8" fmla="*/ 5642 w 5643"/>
              <a:gd name="T9" fmla="*/ 1718 h 1719"/>
            </a:gdLst>
            <a:ahLst/>
            <a:cxnLst>
              <a:cxn ang="0">
                <a:pos x="T0" y="T1"/>
              </a:cxn>
              <a:cxn ang="0">
                <a:pos x="T2" y="T3"/>
              </a:cxn>
              <a:cxn ang="0">
                <a:pos x="T4" y="T5"/>
              </a:cxn>
              <a:cxn ang="0">
                <a:pos x="T6" y="T7"/>
              </a:cxn>
              <a:cxn ang="0">
                <a:pos x="T8" y="T9"/>
              </a:cxn>
            </a:cxnLst>
            <a:rect l="0" t="0" r="r" b="b"/>
            <a:pathLst>
              <a:path w="5643" h="1719">
                <a:moveTo>
                  <a:pt x="5642" y="1718"/>
                </a:moveTo>
                <a:lnTo>
                  <a:pt x="0" y="946"/>
                </a:lnTo>
                <a:lnTo>
                  <a:pt x="0" y="0"/>
                </a:lnTo>
                <a:lnTo>
                  <a:pt x="5642" y="0"/>
                </a:lnTo>
                <a:lnTo>
                  <a:pt x="5642" y="1718"/>
                </a:lnTo>
              </a:path>
            </a:pathLst>
          </a:custGeom>
          <a:solidFill>
            <a:schemeClr val="accent3">
              <a:alpha val="1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41" name="Freeform 3">
            <a:extLst>
              <a:ext uri="{FF2B5EF4-FFF2-40B4-BE49-F238E27FC236}">
                <a16:creationId xmlns:a16="http://schemas.microsoft.com/office/drawing/2014/main" id="{B7F4E812-7EA4-452A-8046-683C4B87C9DB}"/>
              </a:ext>
            </a:extLst>
          </p:cNvPr>
          <p:cNvSpPr>
            <a:spLocks noChangeArrowheads="1"/>
          </p:cNvSpPr>
          <p:nvPr/>
        </p:nvSpPr>
        <p:spPr bwMode="auto">
          <a:xfrm>
            <a:off x="5788300" y="2048482"/>
            <a:ext cx="2232440" cy="1055177"/>
          </a:xfrm>
          <a:custGeom>
            <a:avLst/>
            <a:gdLst>
              <a:gd name="T0" fmla="*/ 5642 w 5643"/>
              <a:gd name="T1" fmla="*/ 1201 h 2669"/>
              <a:gd name="T2" fmla="*/ 0 w 5643"/>
              <a:gd name="T3" fmla="*/ 2668 h 2669"/>
              <a:gd name="T4" fmla="*/ 0 w 5643"/>
              <a:gd name="T5" fmla="*/ 256 h 2669"/>
              <a:gd name="T6" fmla="*/ 0 w 5643"/>
              <a:gd name="T7" fmla="*/ 256 h 2669"/>
              <a:gd name="T8" fmla="*/ 255 w 5643"/>
              <a:gd name="T9" fmla="*/ 0 h 2669"/>
              <a:gd name="T10" fmla="*/ 5387 w 5643"/>
              <a:gd name="T11" fmla="*/ 0 h 2669"/>
              <a:gd name="T12" fmla="*/ 5387 w 5643"/>
              <a:gd name="T13" fmla="*/ 0 h 2669"/>
              <a:gd name="T14" fmla="*/ 5642 w 5643"/>
              <a:gd name="T15" fmla="*/ 256 h 2669"/>
              <a:gd name="T16" fmla="*/ 5642 w 5643"/>
              <a:gd name="T17" fmla="*/ 1201 h 2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3" h="2669">
                <a:moveTo>
                  <a:pt x="5642" y="1201"/>
                </a:moveTo>
                <a:lnTo>
                  <a:pt x="0" y="2668"/>
                </a:lnTo>
                <a:lnTo>
                  <a:pt x="0" y="256"/>
                </a:lnTo>
                <a:lnTo>
                  <a:pt x="0" y="256"/>
                </a:lnTo>
                <a:cubicBezTo>
                  <a:pt x="0" y="114"/>
                  <a:pt x="113" y="0"/>
                  <a:pt x="255" y="0"/>
                </a:cubicBezTo>
                <a:lnTo>
                  <a:pt x="5387" y="0"/>
                </a:lnTo>
                <a:lnTo>
                  <a:pt x="5387" y="0"/>
                </a:lnTo>
                <a:cubicBezTo>
                  <a:pt x="5528" y="0"/>
                  <a:pt x="5642" y="114"/>
                  <a:pt x="5642" y="256"/>
                </a:cubicBezTo>
                <a:lnTo>
                  <a:pt x="5642" y="1201"/>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42" name="Freeform 4">
            <a:extLst>
              <a:ext uri="{FF2B5EF4-FFF2-40B4-BE49-F238E27FC236}">
                <a16:creationId xmlns:a16="http://schemas.microsoft.com/office/drawing/2014/main" id="{1AA362D5-7659-46C4-A36F-5CA08AD4E4A8}"/>
              </a:ext>
            </a:extLst>
          </p:cNvPr>
          <p:cNvSpPr>
            <a:spLocks noChangeArrowheads="1"/>
          </p:cNvSpPr>
          <p:nvPr/>
        </p:nvSpPr>
        <p:spPr bwMode="auto">
          <a:xfrm>
            <a:off x="5788300" y="2008369"/>
            <a:ext cx="2232440" cy="1055176"/>
          </a:xfrm>
          <a:custGeom>
            <a:avLst/>
            <a:gdLst>
              <a:gd name="T0" fmla="*/ 5642 w 5643"/>
              <a:gd name="T1" fmla="*/ 1201 h 2670"/>
              <a:gd name="T2" fmla="*/ 0 w 5643"/>
              <a:gd name="T3" fmla="*/ 2669 h 2670"/>
              <a:gd name="T4" fmla="*/ 0 w 5643"/>
              <a:gd name="T5" fmla="*/ 256 h 2670"/>
              <a:gd name="T6" fmla="*/ 0 w 5643"/>
              <a:gd name="T7" fmla="*/ 256 h 2670"/>
              <a:gd name="T8" fmla="*/ 255 w 5643"/>
              <a:gd name="T9" fmla="*/ 0 h 2670"/>
              <a:gd name="T10" fmla="*/ 5387 w 5643"/>
              <a:gd name="T11" fmla="*/ 0 h 2670"/>
              <a:gd name="T12" fmla="*/ 5387 w 5643"/>
              <a:gd name="T13" fmla="*/ 0 h 2670"/>
              <a:gd name="T14" fmla="*/ 5642 w 5643"/>
              <a:gd name="T15" fmla="*/ 256 h 2670"/>
              <a:gd name="T16" fmla="*/ 5642 w 5643"/>
              <a:gd name="T17" fmla="*/ 1201 h 2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3" h="2670">
                <a:moveTo>
                  <a:pt x="5642" y="1201"/>
                </a:moveTo>
                <a:lnTo>
                  <a:pt x="0" y="2669"/>
                </a:lnTo>
                <a:lnTo>
                  <a:pt x="0" y="256"/>
                </a:lnTo>
                <a:lnTo>
                  <a:pt x="0" y="256"/>
                </a:lnTo>
                <a:cubicBezTo>
                  <a:pt x="0" y="115"/>
                  <a:pt x="113" y="0"/>
                  <a:pt x="255" y="0"/>
                </a:cubicBezTo>
                <a:lnTo>
                  <a:pt x="5387" y="0"/>
                </a:lnTo>
                <a:lnTo>
                  <a:pt x="5387" y="0"/>
                </a:lnTo>
                <a:cubicBezTo>
                  <a:pt x="5528" y="0"/>
                  <a:pt x="5642" y="115"/>
                  <a:pt x="5642" y="256"/>
                </a:cubicBezTo>
                <a:lnTo>
                  <a:pt x="5642" y="1201"/>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43" name="Freeform 5">
            <a:extLst>
              <a:ext uri="{FF2B5EF4-FFF2-40B4-BE49-F238E27FC236}">
                <a16:creationId xmlns:a16="http://schemas.microsoft.com/office/drawing/2014/main" id="{C9D3E1F1-C2DA-410D-80A6-85D077C772C2}"/>
              </a:ext>
            </a:extLst>
          </p:cNvPr>
          <p:cNvSpPr>
            <a:spLocks noChangeArrowheads="1"/>
          </p:cNvSpPr>
          <p:nvPr/>
        </p:nvSpPr>
        <p:spPr bwMode="auto">
          <a:xfrm>
            <a:off x="6215101" y="5461675"/>
            <a:ext cx="1425928" cy="385444"/>
          </a:xfrm>
          <a:prstGeom prst="roundRect">
            <a:avLst>
              <a:gd name="adj" fmla="val 9383"/>
            </a:avLst>
          </a:pr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44" name="TextBox 43">
            <a:extLst>
              <a:ext uri="{FF2B5EF4-FFF2-40B4-BE49-F238E27FC236}">
                <a16:creationId xmlns:a16="http://schemas.microsoft.com/office/drawing/2014/main" id="{4682F3F5-0724-4D79-B349-6D8E1D621B37}"/>
              </a:ext>
            </a:extLst>
          </p:cNvPr>
          <p:cNvSpPr txBox="1"/>
          <p:nvPr/>
        </p:nvSpPr>
        <p:spPr>
          <a:xfrm>
            <a:off x="6009885" y="2078795"/>
            <a:ext cx="1789272" cy="461665"/>
          </a:xfrm>
          <a:prstGeom prst="rect">
            <a:avLst/>
          </a:prstGeom>
          <a:noFill/>
          <a:ln>
            <a:noFill/>
          </a:ln>
        </p:spPr>
        <p:txBody>
          <a:bodyPr wrap="none" rtlCol="0" anchor="ctr" anchorCtr="0">
            <a:spAutoFit/>
          </a:bodyPr>
          <a:lstStyle/>
          <a:p>
            <a:pPr algn="ctr"/>
            <a:r>
              <a:rPr lang="en-US" sz="2400" b="1" dirty="0">
                <a:solidFill>
                  <a:schemeClr val="bg1"/>
                </a:solidFill>
                <a:ea typeface="League Spartan" charset="0"/>
                <a:cs typeface="Poppins" pitchFamily="2" charset="77"/>
              </a:rPr>
              <a:t>PACKAGE C</a:t>
            </a:r>
          </a:p>
        </p:txBody>
      </p:sp>
      <p:sp>
        <p:nvSpPr>
          <p:cNvPr id="45" name="Freeform 186">
            <a:extLst>
              <a:ext uri="{FF2B5EF4-FFF2-40B4-BE49-F238E27FC236}">
                <a16:creationId xmlns:a16="http://schemas.microsoft.com/office/drawing/2014/main" id="{B9B7D645-C1A8-49E9-8170-97EDA57D3C43}"/>
              </a:ext>
            </a:extLst>
          </p:cNvPr>
          <p:cNvSpPr>
            <a:spLocks noChangeArrowheads="1"/>
          </p:cNvSpPr>
          <p:nvPr/>
        </p:nvSpPr>
        <p:spPr bwMode="auto">
          <a:xfrm>
            <a:off x="7616838" y="3909395"/>
            <a:ext cx="143450" cy="114983"/>
          </a:xfrm>
          <a:custGeom>
            <a:avLst/>
            <a:gdLst>
              <a:gd name="T0" fmla="*/ 855 w 2266"/>
              <a:gd name="T1" fmla="*/ 1002 h 1819"/>
              <a:gd name="T2" fmla="*/ 408 w 2266"/>
              <a:gd name="T3" fmla="*/ 554 h 1819"/>
              <a:gd name="T4" fmla="*/ 0 w 2266"/>
              <a:gd name="T5" fmla="*/ 962 h 1819"/>
              <a:gd name="T6" fmla="*/ 855 w 2266"/>
              <a:gd name="T7" fmla="*/ 1818 h 1819"/>
              <a:gd name="T8" fmla="*/ 855 w 2266"/>
              <a:gd name="T9" fmla="*/ 1818 h 1819"/>
              <a:gd name="T10" fmla="*/ 1263 w 2266"/>
              <a:gd name="T11" fmla="*/ 1410 h 1819"/>
              <a:gd name="T12" fmla="*/ 2265 w 2266"/>
              <a:gd name="T13" fmla="*/ 408 h 1819"/>
              <a:gd name="T14" fmla="*/ 1856 w 2266"/>
              <a:gd name="T15" fmla="*/ 0 h 1819"/>
              <a:gd name="T16" fmla="*/ 855 w 2266"/>
              <a:gd name="T17" fmla="*/ 1002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1819">
                <a:moveTo>
                  <a:pt x="855" y="1002"/>
                </a:moveTo>
                <a:lnTo>
                  <a:pt x="408" y="554"/>
                </a:lnTo>
                <a:lnTo>
                  <a:pt x="0" y="962"/>
                </a:lnTo>
                <a:lnTo>
                  <a:pt x="855" y="1818"/>
                </a:lnTo>
                <a:lnTo>
                  <a:pt x="855" y="1818"/>
                </a:lnTo>
                <a:lnTo>
                  <a:pt x="1263" y="1410"/>
                </a:lnTo>
                <a:lnTo>
                  <a:pt x="2265" y="408"/>
                </a:lnTo>
                <a:lnTo>
                  <a:pt x="1856" y="0"/>
                </a:lnTo>
                <a:lnTo>
                  <a:pt x="855" y="1002"/>
                </a:lnTo>
              </a:path>
            </a:pathLst>
          </a:custGeom>
          <a:solidFill>
            <a:schemeClr val="accent3"/>
          </a:solidFill>
          <a:ln>
            <a:noFill/>
          </a:ln>
          <a:effectLst/>
        </p:spPr>
        <p:txBody>
          <a:bodyPr wrap="none" anchor="ctr"/>
          <a:lstStyle/>
          <a:p>
            <a:endParaRPr lang="en-US" sz="3200"/>
          </a:p>
        </p:txBody>
      </p:sp>
      <p:sp>
        <p:nvSpPr>
          <p:cNvPr id="46" name="TextBox 45">
            <a:extLst>
              <a:ext uri="{FF2B5EF4-FFF2-40B4-BE49-F238E27FC236}">
                <a16:creationId xmlns:a16="http://schemas.microsoft.com/office/drawing/2014/main" id="{0FD4312E-A59C-4D43-96FF-D28808CFB0EB}"/>
              </a:ext>
            </a:extLst>
          </p:cNvPr>
          <p:cNvSpPr txBox="1"/>
          <p:nvPr/>
        </p:nvSpPr>
        <p:spPr>
          <a:xfrm>
            <a:off x="6047556" y="3133973"/>
            <a:ext cx="1713931" cy="461665"/>
          </a:xfrm>
          <a:prstGeom prst="rect">
            <a:avLst/>
          </a:prstGeom>
          <a:noFill/>
          <a:ln>
            <a:noFill/>
          </a:ln>
        </p:spPr>
        <p:txBody>
          <a:bodyPr wrap="none" rtlCol="0" anchor="ctr" anchorCtr="0">
            <a:spAutoFit/>
          </a:bodyPr>
          <a:lstStyle/>
          <a:p>
            <a:pPr algn="ctr"/>
            <a:r>
              <a:rPr lang="en-US" sz="2400" b="1" dirty="0">
                <a:solidFill>
                  <a:schemeClr val="accent3"/>
                </a:solidFill>
                <a:ea typeface="League Spartan" charset="0"/>
                <a:cs typeface="Poppins" pitchFamily="2" charset="77"/>
              </a:rPr>
              <a:t>R14.99</a:t>
            </a:r>
            <a:r>
              <a:rPr lang="en-US" sz="2400" b="1" baseline="-25000" dirty="0">
                <a:solidFill>
                  <a:schemeClr val="accent3"/>
                </a:solidFill>
                <a:ea typeface="League Spartan" charset="0"/>
                <a:cs typeface="Poppins" pitchFamily="2" charset="77"/>
              </a:rPr>
              <a:t>/month</a:t>
            </a:r>
          </a:p>
        </p:txBody>
      </p:sp>
      <p:sp>
        <p:nvSpPr>
          <p:cNvPr id="47" name="Subtitle 2">
            <a:extLst>
              <a:ext uri="{FF2B5EF4-FFF2-40B4-BE49-F238E27FC236}">
                <a16:creationId xmlns:a16="http://schemas.microsoft.com/office/drawing/2014/main" id="{4218D864-4136-4C7D-84BA-6BB6E6822C0C}"/>
              </a:ext>
            </a:extLst>
          </p:cNvPr>
          <p:cNvSpPr txBox="1">
            <a:spLocks/>
          </p:cNvSpPr>
          <p:nvPr/>
        </p:nvSpPr>
        <p:spPr>
          <a:xfrm>
            <a:off x="6112701" y="3856535"/>
            <a:ext cx="1371860"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solidFill>
                  <a:schemeClr val="tx1"/>
                </a:solidFill>
                <a:latin typeface="+mn-lt"/>
                <a:ea typeface="Lato Light" panose="020F0502020204030203" pitchFamily="34" charset="0"/>
                <a:cs typeface="Mukta ExtraLight" panose="020B0000000000000000" pitchFamily="34" charset="77"/>
              </a:rPr>
              <a:t>100 Products</a:t>
            </a:r>
          </a:p>
        </p:txBody>
      </p:sp>
      <p:sp>
        <p:nvSpPr>
          <p:cNvPr id="48" name="Subtitle 2">
            <a:extLst>
              <a:ext uri="{FF2B5EF4-FFF2-40B4-BE49-F238E27FC236}">
                <a16:creationId xmlns:a16="http://schemas.microsoft.com/office/drawing/2014/main" id="{CB77CCD9-D4E6-40B5-86A9-17ED94E7BE3D}"/>
              </a:ext>
            </a:extLst>
          </p:cNvPr>
          <p:cNvSpPr txBox="1">
            <a:spLocks/>
          </p:cNvSpPr>
          <p:nvPr/>
        </p:nvSpPr>
        <p:spPr>
          <a:xfrm>
            <a:off x="6112701" y="4237198"/>
            <a:ext cx="1371860"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solidFill>
                  <a:schemeClr val="tx1"/>
                </a:solidFill>
                <a:latin typeface="+mn-lt"/>
                <a:ea typeface="Lato Light" panose="020F0502020204030203" pitchFamily="34" charset="0"/>
                <a:cs typeface="Mukta ExtraLight" panose="020B0000000000000000" pitchFamily="34" charset="77"/>
              </a:rPr>
              <a:t>5 Image per product</a:t>
            </a:r>
          </a:p>
        </p:txBody>
      </p:sp>
      <p:sp>
        <p:nvSpPr>
          <p:cNvPr id="49" name="Subtitle 2">
            <a:extLst>
              <a:ext uri="{FF2B5EF4-FFF2-40B4-BE49-F238E27FC236}">
                <a16:creationId xmlns:a16="http://schemas.microsoft.com/office/drawing/2014/main" id="{54FAF360-73AF-4557-A8FB-08A662F21FBD}"/>
              </a:ext>
            </a:extLst>
          </p:cNvPr>
          <p:cNvSpPr txBox="1">
            <a:spLocks/>
          </p:cNvSpPr>
          <p:nvPr/>
        </p:nvSpPr>
        <p:spPr>
          <a:xfrm>
            <a:off x="6112701" y="4617862"/>
            <a:ext cx="1371860"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solidFill>
                  <a:schemeClr val="tx1"/>
                </a:solidFill>
                <a:latin typeface="+mn-lt"/>
                <a:ea typeface="Lato Light" panose="020F0502020204030203" pitchFamily="34" charset="0"/>
                <a:cs typeface="Mukta ExtraLight" panose="020B0000000000000000" pitchFamily="34" charset="77"/>
              </a:rPr>
              <a:t>10 Custom page</a:t>
            </a:r>
          </a:p>
        </p:txBody>
      </p:sp>
      <p:sp>
        <p:nvSpPr>
          <p:cNvPr id="50" name="Subtitle 2">
            <a:extLst>
              <a:ext uri="{FF2B5EF4-FFF2-40B4-BE49-F238E27FC236}">
                <a16:creationId xmlns:a16="http://schemas.microsoft.com/office/drawing/2014/main" id="{84DC298C-4ECE-4FE8-BEA3-C497D348676A}"/>
              </a:ext>
            </a:extLst>
          </p:cNvPr>
          <p:cNvSpPr txBox="1">
            <a:spLocks/>
          </p:cNvSpPr>
          <p:nvPr/>
        </p:nvSpPr>
        <p:spPr>
          <a:xfrm>
            <a:off x="6112701" y="4998524"/>
            <a:ext cx="1371860"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solidFill>
                  <a:schemeClr val="tx1"/>
                </a:solidFill>
                <a:latin typeface="+mn-lt"/>
                <a:ea typeface="Lato Light" panose="020F0502020204030203" pitchFamily="34" charset="0"/>
                <a:cs typeface="Mukta ExtraLight" panose="020B0000000000000000" pitchFamily="34" charset="77"/>
              </a:rPr>
              <a:t>Best Statistics</a:t>
            </a:r>
          </a:p>
        </p:txBody>
      </p:sp>
      <p:sp>
        <p:nvSpPr>
          <p:cNvPr id="51" name="Freeform 186">
            <a:extLst>
              <a:ext uri="{FF2B5EF4-FFF2-40B4-BE49-F238E27FC236}">
                <a16:creationId xmlns:a16="http://schemas.microsoft.com/office/drawing/2014/main" id="{5DE6C97C-A21B-40C5-820E-F9EDDD0A7846}"/>
              </a:ext>
            </a:extLst>
          </p:cNvPr>
          <p:cNvSpPr>
            <a:spLocks noChangeArrowheads="1"/>
          </p:cNvSpPr>
          <p:nvPr/>
        </p:nvSpPr>
        <p:spPr bwMode="auto">
          <a:xfrm>
            <a:off x="7616838" y="4291627"/>
            <a:ext cx="143450" cy="114983"/>
          </a:xfrm>
          <a:custGeom>
            <a:avLst/>
            <a:gdLst>
              <a:gd name="T0" fmla="*/ 855 w 2266"/>
              <a:gd name="T1" fmla="*/ 1002 h 1819"/>
              <a:gd name="T2" fmla="*/ 408 w 2266"/>
              <a:gd name="T3" fmla="*/ 554 h 1819"/>
              <a:gd name="T4" fmla="*/ 0 w 2266"/>
              <a:gd name="T5" fmla="*/ 962 h 1819"/>
              <a:gd name="T6" fmla="*/ 855 w 2266"/>
              <a:gd name="T7" fmla="*/ 1818 h 1819"/>
              <a:gd name="T8" fmla="*/ 855 w 2266"/>
              <a:gd name="T9" fmla="*/ 1818 h 1819"/>
              <a:gd name="T10" fmla="*/ 1263 w 2266"/>
              <a:gd name="T11" fmla="*/ 1410 h 1819"/>
              <a:gd name="T12" fmla="*/ 2265 w 2266"/>
              <a:gd name="T13" fmla="*/ 408 h 1819"/>
              <a:gd name="T14" fmla="*/ 1856 w 2266"/>
              <a:gd name="T15" fmla="*/ 0 h 1819"/>
              <a:gd name="T16" fmla="*/ 855 w 2266"/>
              <a:gd name="T17" fmla="*/ 1002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1819">
                <a:moveTo>
                  <a:pt x="855" y="1002"/>
                </a:moveTo>
                <a:lnTo>
                  <a:pt x="408" y="554"/>
                </a:lnTo>
                <a:lnTo>
                  <a:pt x="0" y="962"/>
                </a:lnTo>
                <a:lnTo>
                  <a:pt x="855" y="1818"/>
                </a:lnTo>
                <a:lnTo>
                  <a:pt x="855" y="1818"/>
                </a:lnTo>
                <a:lnTo>
                  <a:pt x="1263" y="1410"/>
                </a:lnTo>
                <a:lnTo>
                  <a:pt x="2265" y="408"/>
                </a:lnTo>
                <a:lnTo>
                  <a:pt x="1856" y="0"/>
                </a:lnTo>
                <a:lnTo>
                  <a:pt x="855" y="1002"/>
                </a:lnTo>
              </a:path>
            </a:pathLst>
          </a:custGeom>
          <a:solidFill>
            <a:schemeClr val="accent3"/>
          </a:solidFill>
          <a:ln>
            <a:noFill/>
          </a:ln>
          <a:effectLst/>
        </p:spPr>
        <p:txBody>
          <a:bodyPr wrap="none" anchor="ctr"/>
          <a:lstStyle/>
          <a:p>
            <a:endParaRPr lang="en-US" sz="3200"/>
          </a:p>
        </p:txBody>
      </p:sp>
      <p:sp>
        <p:nvSpPr>
          <p:cNvPr id="52" name="Freeform 188">
            <a:extLst>
              <a:ext uri="{FF2B5EF4-FFF2-40B4-BE49-F238E27FC236}">
                <a16:creationId xmlns:a16="http://schemas.microsoft.com/office/drawing/2014/main" id="{B93372AA-7EED-4123-AB93-4FFC2464385D}"/>
              </a:ext>
            </a:extLst>
          </p:cNvPr>
          <p:cNvSpPr>
            <a:spLocks noChangeArrowheads="1"/>
          </p:cNvSpPr>
          <p:nvPr/>
        </p:nvSpPr>
        <p:spPr bwMode="auto">
          <a:xfrm>
            <a:off x="7616838" y="5048907"/>
            <a:ext cx="126590" cy="126590"/>
          </a:xfrm>
          <a:custGeom>
            <a:avLst/>
            <a:gdLst>
              <a:gd name="T0" fmla="*/ 1386 w 1804"/>
              <a:gd name="T1" fmla="*/ 0 h 1803"/>
              <a:gd name="T2" fmla="*/ 901 w 1804"/>
              <a:gd name="T3" fmla="*/ 485 h 1803"/>
              <a:gd name="T4" fmla="*/ 416 w 1804"/>
              <a:gd name="T5" fmla="*/ 0 h 1803"/>
              <a:gd name="T6" fmla="*/ 0 w 1804"/>
              <a:gd name="T7" fmla="*/ 416 h 1803"/>
              <a:gd name="T8" fmla="*/ 485 w 1804"/>
              <a:gd name="T9" fmla="*/ 901 h 1803"/>
              <a:gd name="T10" fmla="*/ 0 w 1804"/>
              <a:gd name="T11" fmla="*/ 1386 h 1803"/>
              <a:gd name="T12" fmla="*/ 416 w 1804"/>
              <a:gd name="T13" fmla="*/ 1802 h 1803"/>
              <a:gd name="T14" fmla="*/ 901 w 1804"/>
              <a:gd name="T15" fmla="*/ 1317 h 1803"/>
              <a:gd name="T16" fmla="*/ 1386 w 1804"/>
              <a:gd name="T17" fmla="*/ 1802 h 1803"/>
              <a:gd name="T18" fmla="*/ 1803 w 1804"/>
              <a:gd name="T19" fmla="*/ 1386 h 1803"/>
              <a:gd name="T20" fmla="*/ 1317 w 1804"/>
              <a:gd name="T21" fmla="*/ 901 h 1803"/>
              <a:gd name="T22" fmla="*/ 1803 w 1804"/>
              <a:gd name="T23" fmla="*/ 416 h 1803"/>
              <a:gd name="T24" fmla="*/ 1386 w 1804"/>
              <a:gd name="T25" fmla="*/ 0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4" h="1803">
                <a:moveTo>
                  <a:pt x="1386" y="0"/>
                </a:moveTo>
                <a:lnTo>
                  <a:pt x="901" y="485"/>
                </a:lnTo>
                <a:lnTo>
                  <a:pt x="416" y="0"/>
                </a:lnTo>
                <a:lnTo>
                  <a:pt x="0" y="416"/>
                </a:lnTo>
                <a:lnTo>
                  <a:pt x="485" y="901"/>
                </a:lnTo>
                <a:lnTo>
                  <a:pt x="0" y="1386"/>
                </a:lnTo>
                <a:lnTo>
                  <a:pt x="416" y="1802"/>
                </a:lnTo>
                <a:lnTo>
                  <a:pt x="901" y="1317"/>
                </a:lnTo>
                <a:lnTo>
                  <a:pt x="1386" y="1802"/>
                </a:lnTo>
                <a:lnTo>
                  <a:pt x="1803" y="1386"/>
                </a:lnTo>
                <a:lnTo>
                  <a:pt x="1317" y="901"/>
                </a:lnTo>
                <a:lnTo>
                  <a:pt x="1803" y="416"/>
                </a:lnTo>
                <a:lnTo>
                  <a:pt x="1386" y="0"/>
                </a:lnTo>
              </a:path>
            </a:pathLst>
          </a:custGeom>
          <a:solidFill>
            <a:schemeClr val="accent3"/>
          </a:solidFill>
          <a:ln>
            <a:noFill/>
          </a:ln>
          <a:effectLst/>
        </p:spPr>
        <p:txBody>
          <a:bodyPr wrap="none" anchor="ctr"/>
          <a:lstStyle/>
          <a:p>
            <a:endParaRPr lang="en-US" sz="3200"/>
          </a:p>
        </p:txBody>
      </p:sp>
      <p:sp>
        <p:nvSpPr>
          <p:cNvPr id="53" name="TextBox 52">
            <a:extLst>
              <a:ext uri="{FF2B5EF4-FFF2-40B4-BE49-F238E27FC236}">
                <a16:creationId xmlns:a16="http://schemas.microsoft.com/office/drawing/2014/main" id="{9DE90331-510F-4BFF-8273-DD27658BF19D}"/>
              </a:ext>
            </a:extLst>
          </p:cNvPr>
          <p:cNvSpPr txBox="1"/>
          <p:nvPr/>
        </p:nvSpPr>
        <p:spPr>
          <a:xfrm>
            <a:off x="6480667" y="5523591"/>
            <a:ext cx="894797" cy="261610"/>
          </a:xfrm>
          <a:prstGeom prst="rect">
            <a:avLst/>
          </a:prstGeom>
          <a:noFill/>
          <a:ln>
            <a:noFill/>
          </a:ln>
        </p:spPr>
        <p:txBody>
          <a:bodyPr wrap="none" rtlCol="0" anchor="ctr" anchorCtr="0">
            <a:spAutoFit/>
          </a:bodyPr>
          <a:lstStyle/>
          <a:p>
            <a:pPr algn="ctr"/>
            <a:r>
              <a:rPr lang="en-US" sz="1100" b="1" dirty="0">
                <a:solidFill>
                  <a:schemeClr val="bg1"/>
                </a:solidFill>
                <a:ea typeface="League Spartan" charset="0"/>
                <a:cs typeface="Poppins" pitchFamily="2" charset="77"/>
              </a:rPr>
              <a:t>MORE INFO</a:t>
            </a:r>
          </a:p>
        </p:txBody>
      </p:sp>
      <p:sp>
        <p:nvSpPr>
          <p:cNvPr id="54" name="Freeform 186">
            <a:extLst>
              <a:ext uri="{FF2B5EF4-FFF2-40B4-BE49-F238E27FC236}">
                <a16:creationId xmlns:a16="http://schemas.microsoft.com/office/drawing/2014/main" id="{E67641A6-42DF-4AAB-97D4-1024CCB947C8}"/>
              </a:ext>
            </a:extLst>
          </p:cNvPr>
          <p:cNvSpPr>
            <a:spLocks noChangeArrowheads="1"/>
          </p:cNvSpPr>
          <p:nvPr/>
        </p:nvSpPr>
        <p:spPr bwMode="auto">
          <a:xfrm>
            <a:off x="7616838" y="4672290"/>
            <a:ext cx="143450" cy="114983"/>
          </a:xfrm>
          <a:custGeom>
            <a:avLst/>
            <a:gdLst>
              <a:gd name="T0" fmla="*/ 855 w 2266"/>
              <a:gd name="T1" fmla="*/ 1002 h 1819"/>
              <a:gd name="T2" fmla="*/ 408 w 2266"/>
              <a:gd name="T3" fmla="*/ 554 h 1819"/>
              <a:gd name="T4" fmla="*/ 0 w 2266"/>
              <a:gd name="T5" fmla="*/ 962 h 1819"/>
              <a:gd name="T6" fmla="*/ 855 w 2266"/>
              <a:gd name="T7" fmla="*/ 1818 h 1819"/>
              <a:gd name="T8" fmla="*/ 855 w 2266"/>
              <a:gd name="T9" fmla="*/ 1818 h 1819"/>
              <a:gd name="T10" fmla="*/ 1263 w 2266"/>
              <a:gd name="T11" fmla="*/ 1410 h 1819"/>
              <a:gd name="T12" fmla="*/ 2265 w 2266"/>
              <a:gd name="T13" fmla="*/ 408 h 1819"/>
              <a:gd name="T14" fmla="*/ 1856 w 2266"/>
              <a:gd name="T15" fmla="*/ 0 h 1819"/>
              <a:gd name="T16" fmla="*/ 855 w 2266"/>
              <a:gd name="T17" fmla="*/ 1002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1819">
                <a:moveTo>
                  <a:pt x="855" y="1002"/>
                </a:moveTo>
                <a:lnTo>
                  <a:pt x="408" y="554"/>
                </a:lnTo>
                <a:lnTo>
                  <a:pt x="0" y="962"/>
                </a:lnTo>
                <a:lnTo>
                  <a:pt x="855" y="1818"/>
                </a:lnTo>
                <a:lnTo>
                  <a:pt x="855" y="1818"/>
                </a:lnTo>
                <a:lnTo>
                  <a:pt x="1263" y="1410"/>
                </a:lnTo>
                <a:lnTo>
                  <a:pt x="2265" y="408"/>
                </a:lnTo>
                <a:lnTo>
                  <a:pt x="1856" y="0"/>
                </a:lnTo>
                <a:lnTo>
                  <a:pt x="855" y="1002"/>
                </a:lnTo>
              </a:path>
            </a:pathLst>
          </a:custGeom>
          <a:solidFill>
            <a:schemeClr val="accent3"/>
          </a:solidFill>
          <a:ln>
            <a:noFill/>
          </a:ln>
          <a:effectLst/>
        </p:spPr>
        <p:txBody>
          <a:bodyPr wrap="none" anchor="ctr"/>
          <a:lstStyle/>
          <a:p>
            <a:endParaRPr lang="en-US" sz="3200"/>
          </a:p>
        </p:txBody>
      </p:sp>
      <p:sp>
        <p:nvSpPr>
          <p:cNvPr id="55" name="Freeform 1">
            <a:extLst>
              <a:ext uri="{FF2B5EF4-FFF2-40B4-BE49-F238E27FC236}">
                <a16:creationId xmlns:a16="http://schemas.microsoft.com/office/drawing/2014/main" id="{B37632BC-214B-4129-9E14-D50859A6F2D7}"/>
              </a:ext>
            </a:extLst>
          </p:cNvPr>
          <p:cNvSpPr>
            <a:spLocks noChangeArrowheads="1"/>
          </p:cNvSpPr>
          <p:nvPr/>
        </p:nvSpPr>
        <p:spPr bwMode="auto">
          <a:xfrm>
            <a:off x="8111778" y="2008369"/>
            <a:ext cx="2232440" cy="4068971"/>
          </a:xfrm>
          <a:prstGeom prst="roundRect">
            <a:avLst>
              <a:gd name="adj" fmla="val 3680"/>
            </a:avLst>
          </a:pr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56" name="Freeform 2">
            <a:extLst>
              <a:ext uri="{FF2B5EF4-FFF2-40B4-BE49-F238E27FC236}">
                <a16:creationId xmlns:a16="http://schemas.microsoft.com/office/drawing/2014/main" id="{A336104F-6C4D-4BE8-8A9F-C6116465898B}"/>
              </a:ext>
            </a:extLst>
          </p:cNvPr>
          <p:cNvSpPr>
            <a:spLocks noChangeArrowheads="1"/>
          </p:cNvSpPr>
          <p:nvPr/>
        </p:nvSpPr>
        <p:spPr bwMode="auto">
          <a:xfrm>
            <a:off x="8111778" y="2479274"/>
            <a:ext cx="2232440" cy="680197"/>
          </a:xfrm>
          <a:custGeom>
            <a:avLst/>
            <a:gdLst>
              <a:gd name="T0" fmla="*/ 5642 w 5643"/>
              <a:gd name="T1" fmla="*/ 1718 h 1719"/>
              <a:gd name="T2" fmla="*/ 0 w 5643"/>
              <a:gd name="T3" fmla="*/ 946 h 1719"/>
              <a:gd name="T4" fmla="*/ 0 w 5643"/>
              <a:gd name="T5" fmla="*/ 0 h 1719"/>
              <a:gd name="T6" fmla="*/ 5642 w 5643"/>
              <a:gd name="T7" fmla="*/ 0 h 1719"/>
              <a:gd name="T8" fmla="*/ 5642 w 5643"/>
              <a:gd name="T9" fmla="*/ 1718 h 1719"/>
            </a:gdLst>
            <a:ahLst/>
            <a:cxnLst>
              <a:cxn ang="0">
                <a:pos x="T0" y="T1"/>
              </a:cxn>
              <a:cxn ang="0">
                <a:pos x="T2" y="T3"/>
              </a:cxn>
              <a:cxn ang="0">
                <a:pos x="T4" y="T5"/>
              </a:cxn>
              <a:cxn ang="0">
                <a:pos x="T6" y="T7"/>
              </a:cxn>
              <a:cxn ang="0">
                <a:pos x="T8" y="T9"/>
              </a:cxn>
            </a:cxnLst>
            <a:rect l="0" t="0" r="r" b="b"/>
            <a:pathLst>
              <a:path w="5643" h="1719">
                <a:moveTo>
                  <a:pt x="5642" y="1718"/>
                </a:moveTo>
                <a:lnTo>
                  <a:pt x="0" y="946"/>
                </a:lnTo>
                <a:lnTo>
                  <a:pt x="0" y="0"/>
                </a:lnTo>
                <a:lnTo>
                  <a:pt x="5642" y="0"/>
                </a:lnTo>
                <a:lnTo>
                  <a:pt x="5642" y="1718"/>
                </a:lnTo>
              </a:path>
            </a:pathLst>
          </a:custGeom>
          <a:solidFill>
            <a:schemeClr val="accent4">
              <a:alpha val="1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57" name="Freeform 3">
            <a:extLst>
              <a:ext uri="{FF2B5EF4-FFF2-40B4-BE49-F238E27FC236}">
                <a16:creationId xmlns:a16="http://schemas.microsoft.com/office/drawing/2014/main" id="{23A6A85F-783C-4BC8-A7B1-A7AF42A3B346}"/>
              </a:ext>
            </a:extLst>
          </p:cNvPr>
          <p:cNvSpPr>
            <a:spLocks noChangeArrowheads="1"/>
          </p:cNvSpPr>
          <p:nvPr/>
        </p:nvSpPr>
        <p:spPr bwMode="auto">
          <a:xfrm>
            <a:off x="8111778" y="2048482"/>
            <a:ext cx="2232440" cy="1055177"/>
          </a:xfrm>
          <a:custGeom>
            <a:avLst/>
            <a:gdLst>
              <a:gd name="T0" fmla="*/ 5642 w 5643"/>
              <a:gd name="T1" fmla="*/ 1201 h 2669"/>
              <a:gd name="T2" fmla="*/ 0 w 5643"/>
              <a:gd name="T3" fmla="*/ 2668 h 2669"/>
              <a:gd name="T4" fmla="*/ 0 w 5643"/>
              <a:gd name="T5" fmla="*/ 256 h 2669"/>
              <a:gd name="T6" fmla="*/ 0 w 5643"/>
              <a:gd name="T7" fmla="*/ 256 h 2669"/>
              <a:gd name="T8" fmla="*/ 255 w 5643"/>
              <a:gd name="T9" fmla="*/ 0 h 2669"/>
              <a:gd name="T10" fmla="*/ 5387 w 5643"/>
              <a:gd name="T11" fmla="*/ 0 h 2669"/>
              <a:gd name="T12" fmla="*/ 5387 w 5643"/>
              <a:gd name="T13" fmla="*/ 0 h 2669"/>
              <a:gd name="T14" fmla="*/ 5642 w 5643"/>
              <a:gd name="T15" fmla="*/ 256 h 2669"/>
              <a:gd name="T16" fmla="*/ 5642 w 5643"/>
              <a:gd name="T17" fmla="*/ 1201 h 2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3" h="2669">
                <a:moveTo>
                  <a:pt x="5642" y="1201"/>
                </a:moveTo>
                <a:lnTo>
                  <a:pt x="0" y="2668"/>
                </a:lnTo>
                <a:lnTo>
                  <a:pt x="0" y="256"/>
                </a:lnTo>
                <a:lnTo>
                  <a:pt x="0" y="256"/>
                </a:lnTo>
                <a:cubicBezTo>
                  <a:pt x="0" y="114"/>
                  <a:pt x="113" y="0"/>
                  <a:pt x="255" y="0"/>
                </a:cubicBezTo>
                <a:lnTo>
                  <a:pt x="5387" y="0"/>
                </a:lnTo>
                <a:lnTo>
                  <a:pt x="5387" y="0"/>
                </a:lnTo>
                <a:cubicBezTo>
                  <a:pt x="5528" y="0"/>
                  <a:pt x="5642" y="114"/>
                  <a:pt x="5642" y="256"/>
                </a:cubicBezTo>
                <a:lnTo>
                  <a:pt x="5642" y="1201"/>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58" name="Freeform 4">
            <a:extLst>
              <a:ext uri="{FF2B5EF4-FFF2-40B4-BE49-F238E27FC236}">
                <a16:creationId xmlns:a16="http://schemas.microsoft.com/office/drawing/2014/main" id="{32C5D4C1-EF56-4A2B-94C5-55195FC8C0B1}"/>
              </a:ext>
            </a:extLst>
          </p:cNvPr>
          <p:cNvSpPr>
            <a:spLocks noChangeArrowheads="1"/>
          </p:cNvSpPr>
          <p:nvPr/>
        </p:nvSpPr>
        <p:spPr bwMode="auto">
          <a:xfrm>
            <a:off x="8111778" y="2008369"/>
            <a:ext cx="2232440" cy="1055176"/>
          </a:xfrm>
          <a:custGeom>
            <a:avLst/>
            <a:gdLst>
              <a:gd name="T0" fmla="*/ 5642 w 5643"/>
              <a:gd name="T1" fmla="*/ 1201 h 2670"/>
              <a:gd name="T2" fmla="*/ 0 w 5643"/>
              <a:gd name="T3" fmla="*/ 2669 h 2670"/>
              <a:gd name="T4" fmla="*/ 0 w 5643"/>
              <a:gd name="T5" fmla="*/ 256 h 2670"/>
              <a:gd name="T6" fmla="*/ 0 w 5643"/>
              <a:gd name="T7" fmla="*/ 256 h 2670"/>
              <a:gd name="T8" fmla="*/ 255 w 5643"/>
              <a:gd name="T9" fmla="*/ 0 h 2670"/>
              <a:gd name="T10" fmla="*/ 5387 w 5643"/>
              <a:gd name="T11" fmla="*/ 0 h 2670"/>
              <a:gd name="T12" fmla="*/ 5387 w 5643"/>
              <a:gd name="T13" fmla="*/ 0 h 2670"/>
              <a:gd name="T14" fmla="*/ 5642 w 5643"/>
              <a:gd name="T15" fmla="*/ 256 h 2670"/>
              <a:gd name="T16" fmla="*/ 5642 w 5643"/>
              <a:gd name="T17" fmla="*/ 1201 h 2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3" h="2670">
                <a:moveTo>
                  <a:pt x="5642" y="1201"/>
                </a:moveTo>
                <a:lnTo>
                  <a:pt x="0" y="2669"/>
                </a:lnTo>
                <a:lnTo>
                  <a:pt x="0" y="256"/>
                </a:lnTo>
                <a:lnTo>
                  <a:pt x="0" y="256"/>
                </a:lnTo>
                <a:cubicBezTo>
                  <a:pt x="0" y="115"/>
                  <a:pt x="113" y="0"/>
                  <a:pt x="255" y="0"/>
                </a:cubicBezTo>
                <a:lnTo>
                  <a:pt x="5387" y="0"/>
                </a:lnTo>
                <a:lnTo>
                  <a:pt x="5387" y="0"/>
                </a:lnTo>
                <a:cubicBezTo>
                  <a:pt x="5528" y="0"/>
                  <a:pt x="5642" y="115"/>
                  <a:pt x="5642" y="256"/>
                </a:cubicBezTo>
                <a:lnTo>
                  <a:pt x="5642" y="1201"/>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59" name="Freeform 5">
            <a:extLst>
              <a:ext uri="{FF2B5EF4-FFF2-40B4-BE49-F238E27FC236}">
                <a16:creationId xmlns:a16="http://schemas.microsoft.com/office/drawing/2014/main" id="{F513EA6D-7177-40D8-90B3-EF8257BB38B2}"/>
              </a:ext>
            </a:extLst>
          </p:cNvPr>
          <p:cNvSpPr>
            <a:spLocks noChangeArrowheads="1"/>
          </p:cNvSpPr>
          <p:nvPr/>
        </p:nvSpPr>
        <p:spPr bwMode="auto">
          <a:xfrm>
            <a:off x="8538579" y="5461675"/>
            <a:ext cx="1425928" cy="385444"/>
          </a:xfrm>
          <a:prstGeom prst="roundRect">
            <a:avLst>
              <a:gd name="adj" fmla="val 9383"/>
            </a:avLst>
          </a:pr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60" name="TextBox 59">
            <a:extLst>
              <a:ext uri="{FF2B5EF4-FFF2-40B4-BE49-F238E27FC236}">
                <a16:creationId xmlns:a16="http://schemas.microsoft.com/office/drawing/2014/main" id="{F67BBDBD-4C47-4110-A227-3194FE4021F4}"/>
              </a:ext>
            </a:extLst>
          </p:cNvPr>
          <p:cNvSpPr txBox="1"/>
          <p:nvPr/>
        </p:nvSpPr>
        <p:spPr>
          <a:xfrm>
            <a:off x="8327752" y="2078795"/>
            <a:ext cx="1800494" cy="461665"/>
          </a:xfrm>
          <a:prstGeom prst="rect">
            <a:avLst/>
          </a:prstGeom>
          <a:noFill/>
          <a:ln>
            <a:noFill/>
          </a:ln>
        </p:spPr>
        <p:txBody>
          <a:bodyPr wrap="none" rtlCol="0" anchor="ctr" anchorCtr="0">
            <a:spAutoFit/>
          </a:bodyPr>
          <a:lstStyle/>
          <a:p>
            <a:pPr algn="ctr"/>
            <a:r>
              <a:rPr lang="en-US" sz="2400" b="1" dirty="0">
                <a:solidFill>
                  <a:schemeClr val="bg1"/>
                </a:solidFill>
                <a:ea typeface="League Spartan" charset="0"/>
                <a:cs typeface="Poppins" pitchFamily="2" charset="77"/>
              </a:rPr>
              <a:t>PACKAGE D</a:t>
            </a:r>
          </a:p>
        </p:txBody>
      </p:sp>
      <p:sp>
        <p:nvSpPr>
          <p:cNvPr id="61" name="Freeform 186">
            <a:extLst>
              <a:ext uri="{FF2B5EF4-FFF2-40B4-BE49-F238E27FC236}">
                <a16:creationId xmlns:a16="http://schemas.microsoft.com/office/drawing/2014/main" id="{CCE95579-4EF2-4C4C-82F9-8DBCE1BCD43A}"/>
              </a:ext>
            </a:extLst>
          </p:cNvPr>
          <p:cNvSpPr>
            <a:spLocks noChangeArrowheads="1"/>
          </p:cNvSpPr>
          <p:nvPr/>
        </p:nvSpPr>
        <p:spPr bwMode="auto">
          <a:xfrm>
            <a:off x="9940316" y="3909395"/>
            <a:ext cx="143450" cy="114983"/>
          </a:xfrm>
          <a:custGeom>
            <a:avLst/>
            <a:gdLst>
              <a:gd name="T0" fmla="*/ 855 w 2266"/>
              <a:gd name="T1" fmla="*/ 1002 h 1819"/>
              <a:gd name="T2" fmla="*/ 408 w 2266"/>
              <a:gd name="T3" fmla="*/ 554 h 1819"/>
              <a:gd name="T4" fmla="*/ 0 w 2266"/>
              <a:gd name="T5" fmla="*/ 962 h 1819"/>
              <a:gd name="T6" fmla="*/ 855 w 2266"/>
              <a:gd name="T7" fmla="*/ 1818 h 1819"/>
              <a:gd name="T8" fmla="*/ 855 w 2266"/>
              <a:gd name="T9" fmla="*/ 1818 h 1819"/>
              <a:gd name="T10" fmla="*/ 1263 w 2266"/>
              <a:gd name="T11" fmla="*/ 1410 h 1819"/>
              <a:gd name="T12" fmla="*/ 2265 w 2266"/>
              <a:gd name="T13" fmla="*/ 408 h 1819"/>
              <a:gd name="T14" fmla="*/ 1856 w 2266"/>
              <a:gd name="T15" fmla="*/ 0 h 1819"/>
              <a:gd name="T16" fmla="*/ 855 w 2266"/>
              <a:gd name="T17" fmla="*/ 1002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1819">
                <a:moveTo>
                  <a:pt x="855" y="1002"/>
                </a:moveTo>
                <a:lnTo>
                  <a:pt x="408" y="554"/>
                </a:lnTo>
                <a:lnTo>
                  <a:pt x="0" y="962"/>
                </a:lnTo>
                <a:lnTo>
                  <a:pt x="855" y="1818"/>
                </a:lnTo>
                <a:lnTo>
                  <a:pt x="855" y="1818"/>
                </a:lnTo>
                <a:lnTo>
                  <a:pt x="1263" y="1410"/>
                </a:lnTo>
                <a:lnTo>
                  <a:pt x="2265" y="408"/>
                </a:lnTo>
                <a:lnTo>
                  <a:pt x="1856" y="0"/>
                </a:lnTo>
                <a:lnTo>
                  <a:pt x="855" y="1002"/>
                </a:lnTo>
              </a:path>
            </a:pathLst>
          </a:custGeom>
          <a:solidFill>
            <a:schemeClr val="accent4"/>
          </a:solidFill>
          <a:ln>
            <a:noFill/>
          </a:ln>
          <a:effectLst/>
        </p:spPr>
        <p:txBody>
          <a:bodyPr wrap="none" anchor="ctr"/>
          <a:lstStyle/>
          <a:p>
            <a:endParaRPr lang="en-US" sz="3200"/>
          </a:p>
        </p:txBody>
      </p:sp>
      <p:sp>
        <p:nvSpPr>
          <p:cNvPr id="62" name="TextBox 61">
            <a:extLst>
              <a:ext uri="{FF2B5EF4-FFF2-40B4-BE49-F238E27FC236}">
                <a16:creationId xmlns:a16="http://schemas.microsoft.com/office/drawing/2014/main" id="{4F54FA63-49E7-4501-8662-3E43EE4C9F91}"/>
              </a:ext>
            </a:extLst>
          </p:cNvPr>
          <p:cNvSpPr txBox="1"/>
          <p:nvPr/>
        </p:nvSpPr>
        <p:spPr>
          <a:xfrm>
            <a:off x="8342982" y="3133973"/>
            <a:ext cx="1770035" cy="461665"/>
          </a:xfrm>
          <a:prstGeom prst="rect">
            <a:avLst/>
          </a:prstGeom>
          <a:noFill/>
          <a:ln>
            <a:noFill/>
          </a:ln>
        </p:spPr>
        <p:txBody>
          <a:bodyPr wrap="none" rtlCol="0" anchor="ctr" anchorCtr="0">
            <a:spAutoFit/>
          </a:bodyPr>
          <a:lstStyle/>
          <a:p>
            <a:pPr algn="ctr"/>
            <a:r>
              <a:rPr lang="en-US" sz="2400" b="1" dirty="0">
                <a:solidFill>
                  <a:schemeClr val="accent4"/>
                </a:solidFill>
                <a:ea typeface="League Spartan" charset="0"/>
                <a:cs typeface="Poppins" pitchFamily="2" charset="77"/>
              </a:rPr>
              <a:t>R24.99</a:t>
            </a:r>
            <a:r>
              <a:rPr lang="en-US" sz="2400" b="1" baseline="-25000" dirty="0">
                <a:solidFill>
                  <a:schemeClr val="accent4"/>
                </a:solidFill>
                <a:ea typeface="League Spartan" charset="0"/>
                <a:cs typeface="Poppins" pitchFamily="2" charset="77"/>
              </a:rPr>
              <a:t>/month</a:t>
            </a:r>
          </a:p>
        </p:txBody>
      </p:sp>
      <p:sp>
        <p:nvSpPr>
          <p:cNvPr id="63" name="Subtitle 2">
            <a:extLst>
              <a:ext uri="{FF2B5EF4-FFF2-40B4-BE49-F238E27FC236}">
                <a16:creationId xmlns:a16="http://schemas.microsoft.com/office/drawing/2014/main" id="{0C57A30C-A0C4-4AF7-8F3C-229E84CA6ABA}"/>
              </a:ext>
            </a:extLst>
          </p:cNvPr>
          <p:cNvSpPr txBox="1">
            <a:spLocks/>
          </p:cNvSpPr>
          <p:nvPr/>
        </p:nvSpPr>
        <p:spPr>
          <a:xfrm>
            <a:off x="8436179" y="3856535"/>
            <a:ext cx="1371860"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solidFill>
                  <a:schemeClr val="tx1"/>
                </a:solidFill>
                <a:latin typeface="+mn-lt"/>
                <a:ea typeface="Lato Light" panose="020F0502020204030203" pitchFamily="34" charset="0"/>
                <a:cs typeface="Mukta ExtraLight" panose="020B0000000000000000" pitchFamily="34" charset="77"/>
              </a:rPr>
              <a:t>300 Products</a:t>
            </a:r>
          </a:p>
        </p:txBody>
      </p:sp>
      <p:sp>
        <p:nvSpPr>
          <p:cNvPr id="64" name="Subtitle 2">
            <a:extLst>
              <a:ext uri="{FF2B5EF4-FFF2-40B4-BE49-F238E27FC236}">
                <a16:creationId xmlns:a16="http://schemas.microsoft.com/office/drawing/2014/main" id="{910C2A1B-3BB0-43E2-900E-626A66642603}"/>
              </a:ext>
            </a:extLst>
          </p:cNvPr>
          <p:cNvSpPr txBox="1">
            <a:spLocks/>
          </p:cNvSpPr>
          <p:nvPr/>
        </p:nvSpPr>
        <p:spPr>
          <a:xfrm>
            <a:off x="8436179" y="4237198"/>
            <a:ext cx="1371860"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solidFill>
                  <a:schemeClr val="tx1"/>
                </a:solidFill>
                <a:latin typeface="+mn-lt"/>
                <a:ea typeface="Lato Light" panose="020F0502020204030203" pitchFamily="34" charset="0"/>
                <a:cs typeface="Mukta ExtraLight" panose="020B0000000000000000" pitchFamily="34" charset="77"/>
              </a:rPr>
              <a:t>5 Image per product</a:t>
            </a:r>
          </a:p>
        </p:txBody>
      </p:sp>
      <p:sp>
        <p:nvSpPr>
          <p:cNvPr id="65" name="Subtitle 2">
            <a:extLst>
              <a:ext uri="{FF2B5EF4-FFF2-40B4-BE49-F238E27FC236}">
                <a16:creationId xmlns:a16="http://schemas.microsoft.com/office/drawing/2014/main" id="{D247420D-B92A-434A-B585-B4163F4D426C}"/>
              </a:ext>
            </a:extLst>
          </p:cNvPr>
          <p:cNvSpPr txBox="1">
            <a:spLocks/>
          </p:cNvSpPr>
          <p:nvPr/>
        </p:nvSpPr>
        <p:spPr>
          <a:xfrm>
            <a:off x="8436179" y="4617862"/>
            <a:ext cx="1371860"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solidFill>
                  <a:schemeClr val="tx1"/>
                </a:solidFill>
                <a:latin typeface="+mn-lt"/>
                <a:ea typeface="Lato Light" panose="020F0502020204030203" pitchFamily="34" charset="0"/>
                <a:cs typeface="Mukta ExtraLight" panose="020B0000000000000000" pitchFamily="34" charset="77"/>
              </a:rPr>
              <a:t>10 Custom page</a:t>
            </a:r>
          </a:p>
        </p:txBody>
      </p:sp>
      <p:sp>
        <p:nvSpPr>
          <p:cNvPr id="66" name="Subtitle 2">
            <a:extLst>
              <a:ext uri="{FF2B5EF4-FFF2-40B4-BE49-F238E27FC236}">
                <a16:creationId xmlns:a16="http://schemas.microsoft.com/office/drawing/2014/main" id="{F1E5F509-20A7-44A0-92D7-0AC9F83168EF}"/>
              </a:ext>
            </a:extLst>
          </p:cNvPr>
          <p:cNvSpPr txBox="1">
            <a:spLocks/>
          </p:cNvSpPr>
          <p:nvPr/>
        </p:nvSpPr>
        <p:spPr>
          <a:xfrm>
            <a:off x="8436179" y="4998524"/>
            <a:ext cx="1371860"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solidFill>
                  <a:schemeClr val="tx1"/>
                </a:solidFill>
                <a:latin typeface="+mn-lt"/>
                <a:ea typeface="Lato Light" panose="020F0502020204030203" pitchFamily="34" charset="0"/>
                <a:cs typeface="Mukta ExtraLight" panose="020B0000000000000000" pitchFamily="34" charset="77"/>
              </a:rPr>
              <a:t>Best Statistics</a:t>
            </a:r>
          </a:p>
        </p:txBody>
      </p:sp>
      <p:sp>
        <p:nvSpPr>
          <p:cNvPr id="67" name="Freeform 186">
            <a:extLst>
              <a:ext uri="{FF2B5EF4-FFF2-40B4-BE49-F238E27FC236}">
                <a16:creationId xmlns:a16="http://schemas.microsoft.com/office/drawing/2014/main" id="{EA147B9F-DB28-4E5A-AEFB-75E3081A4745}"/>
              </a:ext>
            </a:extLst>
          </p:cNvPr>
          <p:cNvSpPr>
            <a:spLocks noChangeArrowheads="1"/>
          </p:cNvSpPr>
          <p:nvPr/>
        </p:nvSpPr>
        <p:spPr bwMode="auto">
          <a:xfrm>
            <a:off x="9940316" y="4291627"/>
            <a:ext cx="143450" cy="114983"/>
          </a:xfrm>
          <a:custGeom>
            <a:avLst/>
            <a:gdLst>
              <a:gd name="T0" fmla="*/ 855 w 2266"/>
              <a:gd name="T1" fmla="*/ 1002 h 1819"/>
              <a:gd name="T2" fmla="*/ 408 w 2266"/>
              <a:gd name="T3" fmla="*/ 554 h 1819"/>
              <a:gd name="T4" fmla="*/ 0 w 2266"/>
              <a:gd name="T5" fmla="*/ 962 h 1819"/>
              <a:gd name="T6" fmla="*/ 855 w 2266"/>
              <a:gd name="T7" fmla="*/ 1818 h 1819"/>
              <a:gd name="T8" fmla="*/ 855 w 2266"/>
              <a:gd name="T9" fmla="*/ 1818 h 1819"/>
              <a:gd name="T10" fmla="*/ 1263 w 2266"/>
              <a:gd name="T11" fmla="*/ 1410 h 1819"/>
              <a:gd name="T12" fmla="*/ 2265 w 2266"/>
              <a:gd name="T13" fmla="*/ 408 h 1819"/>
              <a:gd name="T14" fmla="*/ 1856 w 2266"/>
              <a:gd name="T15" fmla="*/ 0 h 1819"/>
              <a:gd name="T16" fmla="*/ 855 w 2266"/>
              <a:gd name="T17" fmla="*/ 1002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1819">
                <a:moveTo>
                  <a:pt x="855" y="1002"/>
                </a:moveTo>
                <a:lnTo>
                  <a:pt x="408" y="554"/>
                </a:lnTo>
                <a:lnTo>
                  <a:pt x="0" y="962"/>
                </a:lnTo>
                <a:lnTo>
                  <a:pt x="855" y="1818"/>
                </a:lnTo>
                <a:lnTo>
                  <a:pt x="855" y="1818"/>
                </a:lnTo>
                <a:lnTo>
                  <a:pt x="1263" y="1410"/>
                </a:lnTo>
                <a:lnTo>
                  <a:pt x="2265" y="408"/>
                </a:lnTo>
                <a:lnTo>
                  <a:pt x="1856" y="0"/>
                </a:lnTo>
                <a:lnTo>
                  <a:pt x="855" y="1002"/>
                </a:lnTo>
              </a:path>
            </a:pathLst>
          </a:custGeom>
          <a:solidFill>
            <a:schemeClr val="accent4"/>
          </a:solidFill>
          <a:ln>
            <a:noFill/>
          </a:ln>
          <a:effectLst/>
        </p:spPr>
        <p:txBody>
          <a:bodyPr wrap="none" anchor="ctr"/>
          <a:lstStyle/>
          <a:p>
            <a:endParaRPr lang="en-US" sz="3200"/>
          </a:p>
        </p:txBody>
      </p:sp>
      <p:sp>
        <p:nvSpPr>
          <p:cNvPr id="68" name="TextBox 67">
            <a:extLst>
              <a:ext uri="{FF2B5EF4-FFF2-40B4-BE49-F238E27FC236}">
                <a16:creationId xmlns:a16="http://schemas.microsoft.com/office/drawing/2014/main" id="{B07D66C3-BE92-42F9-BCC9-04D178E2EA6D}"/>
              </a:ext>
            </a:extLst>
          </p:cNvPr>
          <p:cNvSpPr txBox="1"/>
          <p:nvPr/>
        </p:nvSpPr>
        <p:spPr>
          <a:xfrm>
            <a:off x="8804145" y="5523591"/>
            <a:ext cx="894797" cy="261610"/>
          </a:xfrm>
          <a:prstGeom prst="rect">
            <a:avLst/>
          </a:prstGeom>
          <a:noFill/>
          <a:ln>
            <a:noFill/>
          </a:ln>
        </p:spPr>
        <p:txBody>
          <a:bodyPr wrap="none" rtlCol="0" anchor="ctr" anchorCtr="0">
            <a:spAutoFit/>
          </a:bodyPr>
          <a:lstStyle/>
          <a:p>
            <a:pPr algn="ctr"/>
            <a:r>
              <a:rPr lang="en-US" sz="1100" b="1" dirty="0">
                <a:solidFill>
                  <a:schemeClr val="bg1"/>
                </a:solidFill>
                <a:ea typeface="League Spartan" charset="0"/>
                <a:cs typeface="Poppins" pitchFamily="2" charset="77"/>
              </a:rPr>
              <a:t>MORE INFO</a:t>
            </a:r>
          </a:p>
        </p:txBody>
      </p:sp>
      <p:sp>
        <p:nvSpPr>
          <p:cNvPr id="69" name="Freeform 186">
            <a:extLst>
              <a:ext uri="{FF2B5EF4-FFF2-40B4-BE49-F238E27FC236}">
                <a16:creationId xmlns:a16="http://schemas.microsoft.com/office/drawing/2014/main" id="{77A81C32-18E8-4029-8A10-9B612F0E7FC8}"/>
              </a:ext>
            </a:extLst>
          </p:cNvPr>
          <p:cNvSpPr>
            <a:spLocks noChangeArrowheads="1"/>
          </p:cNvSpPr>
          <p:nvPr/>
        </p:nvSpPr>
        <p:spPr bwMode="auto">
          <a:xfrm>
            <a:off x="9940316" y="4672290"/>
            <a:ext cx="143450" cy="114983"/>
          </a:xfrm>
          <a:custGeom>
            <a:avLst/>
            <a:gdLst>
              <a:gd name="T0" fmla="*/ 855 w 2266"/>
              <a:gd name="T1" fmla="*/ 1002 h 1819"/>
              <a:gd name="T2" fmla="*/ 408 w 2266"/>
              <a:gd name="T3" fmla="*/ 554 h 1819"/>
              <a:gd name="T4" fmla="*/ 0 w 2266"/>
              <a:gd name="T5" fmla="*/ 962 h 1819"/>
              <a:gd name="T6" fmla="*/ 855 w 2266"/>
              <a:gd name="T7" fmla="*/ 1818 h 1819"/>
              <a:gd name="T8" fmla="*/ 855 w 2266"/>
              <a:gd name="T9" fmla="*/ 1818 h 1819"/>
              <a:gd name="T10" fmla="*/ 1263 w 2266"/>
              <a:gd name="T11" fmla="*/ 1410 h 1819"/>
              <a:gd name="T12" fmla="*/ 2265 w 2266"/>
              <a:gd name="T13" fmla="*/ 408 h 1819"/>
              <a:gd name="T14" fmla="*/ 1856 w 2266"/>
              <a:gd name="T15" fmla="*/ 0 h 1819"/>
              <a:gd name="T16" fmla="*/ 855 w 2266"/>
              <a:gd name="T17" fmla="*/ 1002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1819">
                <a:moveTo>
                  <a:pt x="855" y="1002"/>
                </a:moveTo>
                <a:lnTo>
                  <a:pt x="408" y="554"/>
                </a:lnTo>
                <a:lnTo>
                  <a:pt x="0" y="962"/>
                </a:lnTo>
                <a:lnTo>
                  <a:pt x="855" y="1818"/>
                </a:lnTo>
                <a:lnTo>
                  <a:pt x="855" y="1818"/>
                </a:lnTo>
                <a:lnTo>
                  <a:pt x="1263" y="1410"/>
                </a:lnTo>
                <a:lnTo>
                  <a:pt x="2265" y="408"/>
                </a:lnTo>
                <a:lnTo>
                  <a:pt x="1856" y="0"/>
                </a:lnTo>
                <a:lnTo>
                  <a:pt x="855" y="1002"/>
                </a:lnTo>
              </a:path>
            </a:pathLst>
          </a:custGeom>
          <a:solidFill>
            <a:schemeClr val="accent4"/>
          </a:solidFill>
          <a:ln>
            <a:noFill/>
          </a:ln>
          <a:effectLst/>
        </p:spPr>
        <p:txBody>
          <a:bodyPr wrap="none" anchor="ctr"/>
          <a:lstStyle/>
          <a:p>
            <a:endParaRPr lang="en-US" sz="3200"/>
          </a:p>
        </p:txBody>
      </p:sp>
      <p:sp>
        <p:nvSpPr>
          <p:cNvPr id="70" name="Freeform 186">
            <a:extLst>
              <a:ext uri="{FF2B5EF4-FFF2-40B4-BE49-F238E27FC236}">
                <a16:creationId xmlns:a16="http://schemas.microsoft.com/office/drawing/2014/main" id="{6BBC8D34-7B54-45E1-801E-2D10DE03BB57}"/>
              </a:ext>
            </a:extLst>
          </p:cNvPr>
          <p:cNvSpPr>
            <a:spLocks noChangeArrowheads="1"/>
          </p:cNvSpPr>
          <p:nvPr/>
        </p:nvSpPr>
        <p:spPr bwMode="auto">
          <a:xfrm>
            <a:off x="9940316" y="5052953"/>
            <a:ext cx="143450" cy="114983"/>
          </a:xfrm>
          <a:custGeom>
            <a:avLst/>
            <a:gdLst>
              <a:gd name="T0" fmla="*/ 855 w 2266"/>
              <a:gd name="T1" fmla="*/ 1002 h 1819"/>
              <a:gd name="T2" fmla="*/ 408 w 2266"/>
              <a:gd name="T3" fmla="*/ 554 h 1819"/>
              <a:gd name="T4" fmla="*/ 0 w 2266"/>
              <a:gd name="T5" fmla="*/ 962 h 1819"/>
              <a:gd name="T6" fmla="*/ 855 w 2266"/>
              <a:gd name="T7" fmla="*/ 1818 h 1819"/>
              <a:gd name="T8" fmla="*/ 855 w 2266"/>
              <a:gd name="T9" fmla="*/ 1818 h 1819"/>
              <a:gd name="T10" fmla="*/ 1263 w 2266"/>
              <a:gd name="T11" fmla="*/ 1410 h 1819"/>
              <a:gd name="T12" fmla="*/ 2265 w 2266"/>
              <a:gd name="T13" fmla="*/ 408 h 1819"/>
              <a:gd name="T14" fmla="*/ 1856 w 2266"/>
              <a:gd name="T15" fmla="*/ 0 h 1819"/>
              <a:gd name="T16" fmla="*/ 855 w 2266"/>
              <a:gd name="T17" fmla="*/ 1002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1819">
                <a:moveTo>
                  <a:pt x="855" y="1002"/>
                </a:moveTo>
                <a:lnTo>
                  <a:pt x="408" y="554"/>
                </a:lnTo>
                <a:lnTo>
                  <a:pt x="0" y="962"/>
                </a:lnTo>
                <a:lnTo>
                  <a:pt x="855" y="1818"/>
                </a:lnTo>
                <a:lnTo>
                  <a:pt x="855" y="1818"/>
                </a:lnTo>
                <a:lnTo>
                  <a:pt x="1263" y="1410"/>
                </a:lnTo>
                <a:lnTo>
                  <a:pt x="2265" y="408"/>
                </a:lnTo>
                <a:lnTo>
                  <a:pt x="1856" y="0"/>
                </a:lnTo>
                <a:lnTo>
                  <a:pt x="855" y="1002"/>
                </a:lnTo>
              </a:path>
            </a:pathLst>
          </a:custGeom>
          <a:solidFill>
            <a:schemeClr val="accent4"/>
          </a:solidFill>
          <a:ln>
            <a:noFill/>
          </a:ln>
          <a:effectLst/>
        </p:spPr>
        <p:txBody>
          <a:bodyPr wrap="none" anchor="ctr"/>
          <a:lstStyle/>
          <a:p>
            <a:endParaRPr lang="en-US" sz="3200"/>
          </a:p>
        </p:txBody>
      </p:sp>
    </p:spTree>
    <p:extLst>
      <p:ext uri="{BB962C8B-B14F-4D97-AF65-F5344CB8AC3E}">
        <p14:creationId xmlns:p14="http://schemas.microsoft.com/office/powerpoint/2010/main" val="236614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B7BB4B-EEA5-4C63-B86E-89435E20680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621293A-FAD9-4CEB-ACB4-B7C8A31775E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3868EA2-6BA6-4BC7-870C-80089C60824B}"/>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029D79CD-3B86-47A3-9EFE-E3DF2953451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950099A-84B8-4001-8EA1-59F17BAFAEEF}"/>
              </a:ext>
            </a:extLst>
          </p:cNvPr>
          <p:cNvSpPr>
            <a:spLocks noGrp="1"/>
          </p:cNvSpPr>
          <p:nvPr>
            <p:ph type="body" sz="quarter" idx="13"/>
          </p:nvPr>
        </p:nvSpPr>
        <p:spPr/>
        <p:txBody>
          <a:bodyPr/>
          <a:lstStyle/>
          <a:p>
            <a:endParaRPr lang="en-ZA"/>
          </a:p>
        </p:txBody>
      </p:sp>
      <p:sp>
        <p:nvSpPr>
          <p:cNvPr id="7" name="Freeform 1">
            <a:extLst>
              <a:ext uri="{FF2B5EF4-FFF2-40B4-BE49-F238E27FC236}">
                <a16:creationId xmlns:a16="http://schemas.microsoft.com/office/drawing/2014/main" id="{F1929829-A936-42A8-8F59-4F15C3F2D778}"/>
              </a:ext>
            </a:extLst>
          </p:cNvPr>
          <p:cNvSpPr>
            <a:spLocks noChangeArrowheads="1"/>
          </p:cNvSpPr>
          <p:nvPr/>
        </p:nvSpPr>
        <p:spPr bwMode="auto">
          <a:xfrm>
            <a:off x="1290528" y="1725378"/>
            <a:ext cx="2665305" cy="4246406"/>
          </a:xfrm>
          <a:custGeom>
            <a:avLst/>
            <a:gdLst>
              <a:gd name="T0" fmla="*/ 5394 w 5395"/>
              <a:gd name="T1" fmla="*/ 7830 h 7831"/>
              <a:gd name="T2" fmla="*/ 0 w 5395"/>
              <a:gd name="T3" fmla="*/ 7830 h 7831"/>
              <a:gd name="T4" fmla="*/ 0 w 5395"/>
              <a:gd name="T5" fmla="*/ 0 h 7831"/>
              <a:gd name="T6" fmla="*/ 5394 w 5395"/>
              <a:gd name="T7" fmla="*/ 0 h 7831"/>
              <a:gd name="T8" fmla="*/ 5394 w 5395"/>
              <a:gd name="T9" fmla="*/ 7830 h 7831"/>
            </a:gdLst>
            <a:ahLst/>
            <a:cxnLst>
              <a:cxn ang="0">
                <a:pos x="T0" y="T1"/>
              </a:cxn>
              <a:cxn ang="0">
                <a:pos x="T2" y="T3"/>
              </a:cxn>
              <a:cxn ang="0">
                <a:pos x="T4" y="T5"/>
              </a:cxn>
              <a:cxn ang="0">
                <a:pos x="T6" y="T7"/>
              </a:cxn>
              <a:cxn ang="0">
                <a:pos x="T8" y="T9"/>
              </a:cxn>
            </a:cxnLst>
            <a:rect l="0" t="0" r="r" b="b"/>
            <a:pathLst>
              <a:path w="5395" h="7831">
                <a:moveTo>
                  <a:pt x="5394" y="7830"/>
                </a:moveTo>
                <a:lnTo>
                  <a:pt x="0" y="7830"/>
                </a:lnTo>
                <a:lnTo>
                  <a:pt x="0" y="0"/>
                </a:lnTo>
                <a:lnTo>
                  <a:pt x="5394" y="0"/>
                </a:lnTo>
                <a:lnTo>
                  <a:pt x="5394" y="7830"/>
                </a:lnTo>
              </a:path>
            </a:pathLst>
          </a:custGeom>
          <a:solidFill>
            <a:schemeClr val="bg2">
              <a:lumMod val="20000"/>
              <a:lumOff val="80000"/>
            </a:schemeClr>
          </a:solidFill>
          <a:ln>
            <a:noFill/>
          </a:ln>
          <a:effectLst/>
        </p:spPr>
        <p:txBody>
          <a:bodyPr wrap="none" anchor="ctr"/>
          <a:lstStyle/>
          <a:p>
            <a:endParaRPr lang="en-US" sz="2894"/>
          </a:p>
        </p:txBody>
      </p:sp>
      <p:sp>
        <p:nvSpPr>
          <p:cNvPr id="8" name="Freeform 4">
            <a:extLst>
              <a:ext uri="{FF2B5EF4-FFF2-40B4-BE49-F238E27FC236}">
                <a16:creationId xmlns:a16="http://schemas.microsoft.com/office/drawing/2014/main" id="{3F71D2B2-B92A-4966-9230-7207CD2A1D2B}"/>
              </a:ext>
            </a:extLst>
          </p:cNvPr>
          <p:cNvSpPr>
            <a:spLocks noChangeArrowheads="1"/>
          </p:cNvSpPr>
          <p:nvPr/>
        </p:nvSpPr>
        <p:spPr bwMode="auto">
          <a:xfrm>
            <a:off x="2968604" y="1725378"/>
            <a:ext cx="987230" cy="1470462"/>
          </a:xfrm>
          <a:custGeom>
            <a:avLst/>
            <a:gdLst>
              <a:gd name="T0" fmla="*/ 1997 w 1998"/>
              <a:gd name="T1" fmla="*/ 0 h 2711"/>
              <a:gd name="T2" fmla="*/ 1997 w 1998"/>
              <a:gd name="T3" fmla="*/ 2710 h 2711"/>
              <a:gd name="T4" fmla="*/ 1997 w 1998"/>
              <a:gd name="T5" fmla="*/ 2710 h 2711"/>
              <a:gd name="T6" fmla="*/ 1808 w 1998"/>
              <a:gd name="T7" fmla="*/ 2566 h 2711"/>
              <a:gd name="T8" fmla="*/ 1808 w 1998"/>
              <a:gd name="T9" fmla="*/ 2566 h 2711"/>
              <a:gd name="T10" fmla="*/ 1278 w 1998"/>
              <a:gd name="T11" fmla="*/ 1619 h 2711"/>
              <a:gd name="T12" fmla="*/ 1278 w 1998"/>
              <a:gd name="T13" fmla="*/ 1619 h 2711"/>
              <a:gd name="T14" fmla="*/ 1173 w 1998"/>
              <a:gd name="T15" fmla="*/ 1200 h 2711"/>
              <a:gd name="T16" fmla="*/ 1173 w 1998"/>
              <a:gd name="T17" fmla="*/ 1200 h 2711"/>
              <a:gd name="T18" fmla="*/ 70 w 1998"/>
              <a:gd name="T19" fmla="*/ 215 h 2711"/>
              <a:gd name="T20" fmla="*/ 70 w 1998"/>
              <a:gd name="T21" fmla="*/ 215 h 2711"/>
              <a:gd name="T22" fmla="*/ 0 w 1998"/>
              <a:gd name="T23" fmla="*/ 0 h 2711"/>
              <a:gd name="T24" fmla="*/ 1997 w 1998"/>
              <a:gd name="T25" fmla="*/ 0 h 2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8" h="2711">
                <a:moveTo>
                  <a:pt x="1997" y="0"/>
                </a:moveTo>
                <a:lnTo>
                  <a:pt x="1997" y="2710"/>
                </a:lnTo>
                <a:lnTo>
                  <a:pt x="1997" y="2710"/>
                </a:lnTo>
                <a:cubicBezTo>
                  <a:pt x="1928" y="2672"/>
                  <a:pt x="1865" y="2621"/>
                  <a:pt x="1808" y="2566"/>
                </a:cubicBezTo>
                <a:lnTo>
                  <a:pt x="1808" y="2566"/>
                </a:lnTo>
                <a:cubicBezTo>
                  <a:pt x="1541" y="2313"/>
                  <a:pt x="1354" y="1977"/>
                  <a:pt x="1278" y="1619"/>
                </a:cubicBezTo>
                <a:lnTo>
                  <a:pt x="1278" y="1619"/>
                </a:lnTo>
                <a:cubicBezTo>
                  <a:pt x="1247" y="1477"/>
                  <a:pt x="1234" y="1331"/>
                  <a:pt x="1173" y="1200"/>
                </a:cubicBezTo>
                <a:lnTo>
                  <a:pt x="1173" y="1200"/>
                </a:lnTo>
                <a:cubicBezTo>
                  <a:pt x="962" y="746"/>
                  <a:pt x="293" y="663"/>
                  <a:pt x="70" y="215"/>
                </a:cubicBezTo>
                <a:lnTo>
                  <a:pt x="70" y="215"/>
                </a:lnTo>
                <a:cubicBezTo>
                  <a:pt x="33" y="140"/>
                  <a:pt x="10" y="69"/>
                  <a:pt x="0" y="0"/>
                </a:cubicBezTo>
                <a:lnTo>
                  <a:pt x="1997"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9" name="Freeform 5">
            <a:extLst>
              <a:ext uri="{FF2B5EF4-FFF2-40B4-BE49-F238E27FC236}">
                <a16:creationId xmlns:a16="http://schemas.microsoft.com/office/drawing/2014/main" id="{CA2B0B89-AB5F-4F3C-82E5-3F45054C660E}"/>
              </a:ext>
            </a:extLst>
          </p:cNvPr>
          <p:cNvSpPr>
            <a:spLocks noChangeArrowheads="1"/>
          </p:cNvSpPr>
          <p:nvPr/>
        </p:nvSpPr>
        <p:spPr bwMode="auto">
          <a:xfrm>
            <a:off x="1290529" y="4807370"/>
            <a:ext cx="1492832" cy="1164413"/>
          </a:xfrm>
          <a:custGeom>
            <a:avLst/>
            <a:gdLst>
              <a:gd name="T0" fmla="*/ 3018 w 3019"/>
              <a:gd name="T1" fmla="*/ 2147 h 2148"/>
              <a:gd name="T2" fmla="*/ 0 w 3019"/>
              <a:gd name="T3" fmla="*/ 2147 h 2148"/>
              <a:gd name="T4" fmla="*/ 0 w 3019"/>
              <a:gd name="T5" fmla="*/ 0 h 2148"/>
              <a:gd name="T6" fmla="*/ 0 w 3019"/>
              <a:gd name="T7" fmla="*/ 0 h 2148"/>
              <a:gd name="T8" fmla="*/ 1035 w 3019"/>
              <a:gd name="T9" fmla="*/ 1111 h 2148"/>
              <a:gd name="T10" fmla="*/ 1035 w 3019"/>
              <a:gd name="T11" fmla="*/ 1111 h 2148"/>
              <a:gd name="T12" fmla="*/ 1875 w 3019"/>
              <a:gd name="T13" fmla="*/ 1862 h 2148"/>
              <a:gd name="T14" fmla="*/ 1875 w 3019"/>
              <a:gd name="T15" fmla="*/ 1862 h 2148"/>
              <a:gd name="T16" fmla="*/ 2365 w 3019"/>
              <a:gd name="T17" fmla="*/ 1835 h 2148"/>
              <a:gd name="T18" fmla="*/ 2365 w 3019"/>
              <a:gd name="T19" fmla="*/ 1835 h 2148"/>
              <a:gd name="T20" fmla="*/ 3018 w 3019"/>
              <a:gd name="T21" fmla="*/ 2147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9" h="2148">
                <a:moveTo>
                  <a:pt x="3018" y="2147"/>
                </a:moveTo>
                <a:lnTo>
                  <a:pt x="0" y="2147"/>
                </a:lnTo>
                <a:lnTo>
                  <a:pt x="0" y="0"/>
                </a:lnTo>
                <a:lnTo>
                  <a:pt x="0" y="0"/>
                </a:lnTo>
                <a:cubicBezTo>
                  <a:pt x="440" y="162"/>
                  <a:pt x="836" y="716"/>
                  <a:pt x="1035" y="1111"/>
                </a:cubicBezTo>
                <a:lnTo>
                  <a:pt x="1035" y="1111"/>
                </a:lnTo>
                <a:cubicBezTo>
                  <a:pt x="1211" y="1461"/>
                  <a:pt x="1484" y="1823"/>
                  <a:pt x="1875" y="1862"/>
                </a:cubicBezTo>
                <a:lnTo>
                  <a:pt x="1875" y="1862"/>
                </a:lnTo>
                <a:cubicBezTo>
                  <a:pt x="2038" y="1877"/>
                  <a:pt x="2201" y="1833"/>
                  <a:pt x="2365" y="1835"/>
                </a:cubicBezTo>
                <a:lnTo>
                  <a:pt x="2365" y="1835"/>
                </a:lnTo>
                <a:cubicBezTo>
                  <a:pt x="2615" y="1838"/>
                  <a:pt x="2851" y="1961"/>
                  <a:pt x="3018" y="2147"/>
                </a:cubicBezTo>
              </a:path>
            </a:pathLst>
          </a:custGeom>
          <a:solidFill>
            <a:schemeClr val="accent1">
              <a:alpha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0" name="Freeform 6">
            <a:extLst>
              <a:ext uri="{FF2B5EF4-FFF2-40B4-BE49-F238E27FC236}">
                <a16:creationId xmlns:a16="http://schemas.microsoft.com/office/drawing/2014/main" id="{AEB4DB76-0241-4883-9E02-90C131BE87F0}"/>
              </a:ext>
            </a:extLst>
          </p:cNvPr>
          <p:cNvSpPr>
            <a:spLocks noChangeArrowheads="1"/>
          </p:cNvSpPr>
          <p:nvPr/>
        </p:nvSpPr>
        <p:spPr bwMode="auto">
          <a:xfrm>
            <a:off x="1290528" y="2594452"/>
            <a:ext cx="2665305" cy="2159067"/>
          </a:xfrm>
          <a:custGeom>
            <a:avLst/>
            <a:gdLst>
              <a:gd name="T0" fmla="*/ 5394 w 5395"/>
              <a:gd name="T1" fmla="*/ 1846 h 3980"/>
              <a:gd name="T2" fmla="*/ 5394 w 5395"/>
              <a:gd name="T3" fmla="*/ 3979 h 3980"/>
              <a:gd name="T4" fmla="*/ 5394 w 5395"/>
              <a:gd name="T5" fmla="*/ 3979 h 3980"/>
              <a:gd name="T6" fmla="*/ 4312 w 5395"/>
              <a:gd name="T7" fmla="*/ 3472 h 3980"/>
              <a:gd name="T8" fmla="*/ 4312 w 5395"/>
              <a:gd name="T9" fmla="*/ 3472 h 3980"/>
              <a:gd name="T10" fmla="*/ 2459 w 5395"/>
              <a:gd name="T11" fmla="*/ 2338 h 3980"/>
              <a:gd name="T12" fmla="*/ 2459 w 5395"/>
              <a:gd name="T13" fmla="*/ 2338 h 3980"/>
              <a:gd name="T14" fmla="*/ 0 w 5395"/>
              <a:gd name="T15" fmla="*/ 2315 h 3980"/>
              <a:gd name="T16" fmla="*/ 0 w 5395"/>
              <a:gd name="T17" fmla="*/ 0 h 3980"/>
              <a:gd name="T18" fmla="*/ 0 w 5395"/>
              <a:gd name="T19" fmla="*/ 0 h 3980"/>
              <a:gd name="T20" fmla="*/ 739 w 5395"/>
              <a:gd name="T21" fmla="*/ 320 h 3980"/>
              <a:gd name="T22" fmla="*/ 739 w 5395"/>
              <a:gd name="T23" fmla="*/ 320 h 3980"/>
              <a:gd name="T24" fmla="*/ 2444 w 5395"/>
              <a:gd name="T25" fmla="*/ 391 h 3980"/>
              <a:gd name="T26" fmla="*/ 2444 w 5395"/>
              <a:gd name="T27" fmla="*/ 391 h 3980"/>
              <a:gd name="T28" fmla="*/ 4486 w 5395"/>
              <a:gd name="T29" fmla="*/ 872 h 3980"/>
              <a:gd name="T30" fmla="*/ 4486 w 5395"/>
              <a:gd name="T31" fmla="*/ 872 h 3980"/>
              <a:gd name="T32" fmla="*/ 5394 w 5395"/>
              <a:gd name="T33" fmla="*/ 1846 h 3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95" h="3980">
                <a:moveTo>
                  <a:pt x="5394" y="1846"/>
                </a:moveTo>
                <a:lnTo>
                  <a:pt x="5394" y="3979"/>
                </a:lnTo>
                <a:lnTo>
                  <a:pt x="5394" y="3979"/>
                </a:lnTo>
                <a:cubicBezTo>
                  <a:pt x="5011" y="3906"/>
                  <a:pt x="4627" y="3706"/>
                  <a:pt x="4312" y="3472"/>
                </a:cubicBezTo>
                <a:lnTo>
                  <a:pt x="4312" y="3472"/>
                </a:lnTo>
                <a:cubicBezTo>
                  <a:pt x="3726" y="3034"/>
                  <a:pt x="3181" y="2463"/>
                  <a:pt x="2459" y="2338"/>
                </a:cubicBezTo>
                <a:lnTo>
                  <a:pt x="2459" y="2338"/>
                </a:lnTo>
                <a:cubicBezTo>
                  <a:pt x="1643" y="2196"/>
                  <a:pt x="729" y="2654"/>
                  <a:pt x="0" y="2315"/>
                </a:cubicBezTo>
                <a:lnTo>
                  <a:pt x="0" y="0"/>
                </a:lnTo>
                <a:lnTo>
                  <a:pt x="0" y="0"/>
                </a:lnTo>
                <a:cubicBezTo>
                  <a:pt x="256" y="88"/>
                  <a:pt x="515" y="262"/>
                  <a:pt x="739" y="320"/>
                </a:cubicBezTo>
                <a:lnTo>
                  <a:pt x="739" y="320"/>
                </a:lnTo>
                <a:cubicBezTo>
                  <a:pt x="1293" y="461"/>
                  <a:pt x="1880" y="408"/>
                  <a:pt x="2444" y="391"/>
                </a:cubicBezTo>
                <a:lnTo>
                  <a:pt x="2444" y="391"/>
                </a:lnTo>
                <a:cubicBezTo>
                  <a:pt x="3159" y="368"/>
                  <a:pt x="3936" y="414"/>
                  <a:pt x="4486" y="872"/>
                </a:cubicBezTo>
                <a:lnTo>
                  <a:pt x="4486" y="872"/>
                </a:lnTo>
                <a:cubicBezTo>
                  <a:pt x="4821" y="1151"/>
                  <a:pt x="5069" y="1577"/>
                  <a:pt x="5394" y="1846"/>
                </a:cubicBezTo>
              </a:path>
            </a:pathLst>
          </a:custGeom>
          <a:solidFill>
            <a:schemeClr val="accent1">
              <a:alpha val="1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1" name="Freeform 7">
            <a:extLst>
              <a:ext uri="{FF2B5EF4-FFF2-40B4-BE49-F238E27FC236}">
                <a16:creationId xmlns:a16="http://schemas.microsoft.com/office/drawing/2014/main" id="{CA9B6099-87CA-486D-9677-39BF6A3F4495}"/>
              </a:ext>
            </a:extLst>
          </p:cNvPr>
          <p:cNvSpPr>
            <a:spLocks noChangeArrowheads="1"/>
          </p:cNvSpPr>
          <p:nvPr/>
        </p:nvSpPr>
        <p:spPr bwMode="auto">
          <a:xfrm>
            <a:off x="1780875" y="5641511"/>
            <a:ext cx="1688972" cy="490469"/>
          </a:xfrm>
          <a:prstGeom prst="roundRect">
            <a:avLst>
              <a:gd name="adj" fmla="val 50000"/>
            </a:avLst>
          </a:pr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2" name="TextBox 11">
            <a:extLst>
              <a:ext uri="{FF2B5EF4-FFF2-40B4-BE49-F238E27FC236}">
                <a16:creationId xmlns:a16="http://schemas.microsoft.com/office/drawing/2014/main" id="{92A70063-1AC9-4151-8CF0-E2EAA1D75A99}"/>
              </a:ext>
            </a:extLst>
          </p:cNvPr>
          <p:cNvSpPr txBox="1"/>
          <p:nvPr/>
        </p:nvSpPr>
        <p:spPr>
          <a:xfrm>
            <a:off x="1724538" y="2107834"/>
            <a:ext cx="1797287" cy="461665"/>
          </a:xfrm>
          <a:prstGeom prst="rect">
            <a:avLst/>
          </a:prstGeom>
          <a:noFill/>
          <a:ln>
            <a:noFill/>
          </a:ln>
        </p:spPr>
        <p:txBody>
          <a:bodyPr wrap="none" rtlCol="0" anchor="ctr" anchorCtr="0">
            <a:spAutoFit/>
          </a:bodyPr>
          <a:lstStyle/>
          <a:p>
            <a:pPr algn="ctr"/>
            <a:r>
              <a:rPr lang="en-US" sz="2400" b="1" dirty="0">
                <a:solidFill>
                  <a:schemeClr val="accent1"/>
                </a:solidFill>
                <a:ea typeface="League Spartan" charset="0"/>
                <a:cs typeface="Poppins" pitchFamily="2" charset="77"/>
              </a:rPr>
              <a:t>PACKAGE A</a:t>
            </a:r>
          </a:p>
        </p:txBody>
      </p:sp>
      <p:sp>
        <p:nvSpPr>
          <p:cNvPr id="13" name="TextBox 12">
            <a:extLst>
              <a:ext uri="{FF2B5EF4-FFF2-40B4-BE49-F238E27FC236}">
                <a16:creationId xmlns:a16="http://schemas.microsoft.com/office/drawing/2014/main" id="{0B7F5CFD-E006-4A1E-8BD5-61A01F67532D}"/>
              </a:ext>
            </a:extLst>
          </p:cNvPr>
          <p:cNvSpPr txBox="1"/>
          <p:nvPr/>
        </p:nvSpPr>
        <p:spPr>
          <a:xfrm>
            <a:off x="2047543" y="5731479"/>
            <a:ext cx="1151277" cy="310534"/>
          </a:xfrm>
          <a:prstGeom prst="rect">
            <a:avLst/>
          </a:prstGeom>
          <a:noFill/>
          <a:ln>
            <a:noFill/>
          </a:ln>
        </p:spPr>
        <p:txBody>
          <a:bodyPr wrap="none" rtlCol="0" anchor="ctr" anchorCtr="0">
            <a:spAutoFit/>
          </a:bodyPr>
          <a:lstStyle/>
          <a:p>
            <a:pPr algn="ctr"/>
            <a:r>
              <a:rPr lang="en-US" sz="1418" b="1" dirty="0">
                <a:solidFill>
                  <a:schemeClr val="bg1"/>
                </a:solidFill>
                <a:ea typeface="League Spartan" charset="0"/>
                <a:cs typeface="Poppins" pitchFamily="2" charset="77"/>
              </a:rPr>
              <a:t>SUBSCRIBE</a:t>
            </a:r>
          </a:p>
        </p:txBody>
      </p:sp>
      <p:sp>
        <p:nvSpPr>
          <p:cNvPr id="14" name="TextBox 13">
            <a:extLst>
              <a:ext uri="{FF2B5EF4-FFF2-40B4-BE49-F238E27FC236}">
                <a16:creationId xmlns:a16="http://schemas.microsoft.com/office/drawing/2014/main" id="{028D0324-FBFC-4129-961C-4EF9EFF6F18A}"/>
              </a:ext>
            </a:extLst>
          </p:cNvPr>
          <p:cNvSpPr txBox="1"/>
          <p:nvPr/>
        </p:nvSpPr>
        <p:spPr>
          <a:xfrm>
            <a:off x="1958576" y="2994635"/>
            <a:ext cx="1329210" cy="705899"/>
          </a:xfrm>
          <a:prstGeom prst="rect">
            <a:avLst/>
          </a:prstGeom>
          <a:noFill/>
          <a:ln>
            <a:noFill/>
          </a:ln>
        </p:spPr>
        <p:txBody>
          <a:bodyPr wrap="none" rtlCol="0" anchor="ctr" anchorCtr="0">
            <a:spAutoFit/>
          </a:bodyPr>
          <a:lstStyle/>
          <a:p>
            <a:pPr algn="ctr"/>
            <a:r>
              <a:rPr lang="en-US" sz="3987" b="1" dirty="0">
                <a:solidFill>
                  <a:schemeClr val="tx2"/>
                </a:solidFill>
                <a:ea typeface="League Spartan" charset="0"/>
                <a:cs typeface="Poppins" pitchFamily="2" charset="77"/>
              </a:rPr>
              <a:t>R1.99</a:t>
            </a:r>
          </a:p>
        </p:txBody>
      </p:sp>
      <p:sp>
        <p:nvSpPr>
          <p:cNvPr id="15" name="TextBox 14">
            <a:extLst>
              <a:ext uri="{FF2B5EF4-FFF2-40B4-BE49-F238E27FC236}">
                <a16:creationId xmlns:a16="http://schemas.microsoft.com/office/drawing/2014/main" id="{DE52FB40-D839-48CB-B486-2BF782B9F84E}"/>
              </a:ext>
            </a:extLst>
          </p:cNvPr>
          <p:cNvSpPr txBox="1"/>
          <p:nvPr/>
        </p:nvSpPr>
        <p:spPr>
          <a:xfrm>
            <a:off x="2310435" y="3546033"/>
            <a:ext cx="625492" cy="255904"/>
          </a:xfrm>
          <a:prstGeom prst="rect">
            <a:avLst/>
          </a:prstGeom>
          <a:noFill/>
          <a:ln>
            <a:noFill/>
          </a:ln>
        </p:spPr>
        <p:txBody>
          <a:bodyPr wrap="none" rtlCol="0" anchor="ctr" anchorCtr="0">
            <a:spAutoFit/>
          </a:bodyPr>
          <a:lstStyle/>
          <a:p>
            <a:pPr algn="ctr"/>
            <a:r>
              <a:rPr lang="en-US" sz="1063" dirty="0">
                <a:solidFill>
                  <a:schemeClr val="tx2"/>
                </a:solidFill>
                <a:ea typeface="Lato Light" panose="020F0502020204030203" pitchFamily="34" charset="0"/>
                <a:cs typeface="Lato Light" panose="020F0502020204030203" pitchFamily="34" charset="0"/>
              </a:rPr>
              <a:t>/month</a:t>
            </a:r>
          </a:p>
        </p:txBody>
      </p:sp>
      <p:sp>
        <p:nvSpPr>
          <p:cNvPr id="16" name="Subtitle 2">
            <a:extLst>
              <a:ext uri="{FF2B5EF4-FFF2-40B4-BE49-F238E27FC236}">
                <a16:creationId xmlns:a16="http://schemas.microsoft.com/office/drawing/2014/main" id="{C1074C94-E69C-47CD-AA58-4451AE81C2C5}"/>
              </a:ext>
            </a:extLst>
          </p:cNvPr>
          <p:cNvSpPr txBox="1">
            <a:spLocks/>
          </p:cNvSpPr>
          <p:nvPr/>
        </p:nvSpPr>
        <p:spPr>
          <a:xfrm>
            <a:off x="1549306" y="3995627"/>
            <a:ext cx="2147748"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5 Products</a:t>
            </a:r>
          </a:p>
        </p:txBody>
      </p:sp>
      <p:sp>
        <p:nvSpPr>
          <p:cNvPr id="17" name="Subtitle 2">
            <a:extLst>
              <a:ext uri="{FF2B5EF4-FFF2-40B4-BE49-F238E27FC236}">
                <a16:creationId xmlns:a16="http://schemas.microsoft.com/office/drawing/2014/main" id="{7ED10157-8FB1-44C5-B61B-82CF974DA528}"/>
              </a:ext>
            </a:extLst>
          </p:cNvPr>
          <p:cNvSpPr txBox="1">
            <a:spLocks/>
          </p:cNvSpPr>
          <p:nvPr/>
        </p:nvSpPr>
        <p:spPr>
          <a:xfrm>
            <a:off x="1549306" y="4283173"/>
            <a:ext cx="2147748"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1 Image per product</a:t>
            </a:r>
          </a:p>
        </p:txBody>
      </p:sp>
      <p:sp>
        <p:nvSpPr>
          <p:cNvPr id="18" name="Subtitle 2">
            <a:extLst>
              <a:ext uri="{FF2B5EF4-FFF2-40B4-BE49-F238E27FC236}">
                <a16:creationId xmlns:a16="http://schemas.microsoft.com/office/drawing/2014/main" id="{75ABE964-A0D8-4D1A-9E4C-74ECE5F42D5C}"/>
              </a:ext>
            </a:extLst>
          </p:cNvPr>
          <p:cNvSpPr txBox="1">
            <a:spLocks/>
          </p:cNvSpPr>
          <p:nvPr/>
        </p:nvSpPr>
        <p:spPr>
          <a:xfrm>
            <a:off x="1549306" y="4570720"/>
            <a:ext cx="2147748"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1 Custom page</a:t>
            </a:r>
          </a:p>
        </p:txBody>
      </p:sp>
      <p:sp>
        <p:nvSpPr>
          <p:cNvPr id="19" name="Subtitle 2">
            <a:extLst>
              <a:ext uri="{FF2B5EF4-FFF2-40B4-BE49-F238E27FC236}">
                <a16:creationId xmlns:a16="http://schemas.microsoft.com/office/drawing/2014/main" id="{1A733A89-22F4-4983-8C8A-644FAFAAAF32}"/>
              </a:ext>
            </a:extLst>
          </p:cNvPr>
          <p:cNvSpPr txBox="1">
            <a:spLocks/>
          </p:cNvSpPr>
          <p:nvPr/>
        </p:nvSpPr>
        <p:spPr>
          <a:xfrm>
            <a:off x="1549306" y="4858266"/>
            <a:ext cx="2147748"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Basic Statistics</a:t>
            </a:r>
          </a:p>
        </p:txBody>
      </p:sp>
      <p:sp>
        <p:nvSpPr>
          <p:cNvPr id="20" name="Subtitle 2">
            <a:extLst>
              <a:ext uri="{FF2B5EF4-FFF2-40B4-BE49-F238E27FC236}">
                <a16:creationId xmlns:a16="http://schemas.microsoft.com/office/drawing/2014/main" id="{BDC27845-C714-4BC0-9EA4-4B69A0160C05}"/>
              </a:ext>
            </a:extLst>
          </p:cNvPr>
          <p:cNvSpPr txBox="1">
            <a:spLocks/>
          </p:cNvSpPr>
          <p:nvPr/>
        </p:nvSpPr>
        <p:spPr>
          <a:xfrm>
            <a:off x="1549306" y="5145813"/>
            <a:ext cx="2147748"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No Inventory Tracking</a:t>
            </a:r>
          </a:p>
        </p:txBody>
      </p:sp>
      <p:sp>
        <p:nvSpPr>
          <p:cNvPr id="21" name="Freeform 1">
            <a:extLst>
              <a:ext uri="{FF2B5EF4-FFF2-40B4-BE49-F238E27FC236}">
                <a16:creationId xmlns:a16="http://schemas.microsoft.com/office/drawing/2014/main" id="{E98AB38C-58F7-4584-8FDC-5A127CB52825}"/>
              </a:ext>
            </a:extLst>
          </p:cNvPr>
          <p:cNvSpPr>
            <a:spLocks noChangeArrowheads="1"/>
          </p:cNvSpPr>
          <p:nvPr/>
        </p:nvSpPr>
        <p:spPr bwMode="auto">
          <a:xfrm>
            <a:off x="4408486" y="1725378"/>
            <a:ext cx="2665305" cy="4246406"/>
          </a:xfrm>
          <a:custGeom>
            <a:avLst/>
            <a:gdLst>
              <a:gd name="T0" fmla="*/ 5394 w 5395"/>
              <a:gd name="T1" fmla="*/ 7830 h 7831"/>
              <a:gd name="T2" fmla="*/ 0 w 5395"/>
              <a:gd name="T3" fmla="*/ 7830 h 7831"/>
              <a:gd name="T4" fmla="*/ 0 w 5395"/>
              <a:gd name="T5" fmla="*/ 0 h 7831"/>
              <a:gd name="T6" fmla="*/ 5394 w 5395"/>
              <a:gd name="T7" fmla="*/ 0 h 7831"/>
              <a:gd name="T8" fmla="*/ 5394 w 5395"/>
              <a:gd name="T9" fmla="*/ 7830 h 7831"/>
            </a:gdLst>
            <a:ahLst/>
            <a:cxnLst>
              <a:cxn ang="0">
                <a:pos x="T0" y="T1"/>
              </a:cxn>
              <a:cxn ang="0">
                <a:pos x="T2" y="T3"/>
              </a:cxn>
              <a:cxn ang="0">
                <a:pos x="T4" y="T5"/>
              </a:cxn>
              <a:cxn ang="0">
                <a:pos x="T6" y="T7"/>
              </a:cxn>
              <a:cxn ang="0">
                <a:pos x="T8" y="T9"/>
              </a:cxn>
            </a:cxnLst>
            <a:rect l="0" t="0" r="r" b="b"/>
            <a:pathLst>
              <a:path w="5395" h="7831">
                <a:moveTo>
                  <a:pt x="5394" y="7830"/>
                </a:moveTo>
                <a:lnTo>
                  <a:pt x="0" y="7830"/>
                </a:lnTo>
                <a:lnTo>
                  <a:pt x="0" y="0"/>
                </a:lnTo>
                <a:lnTo>
                  <a:pt x="5394" y="0"/>
                </a:lnTo>
                <a:lnTo>
                  <a:pt x="5394" y="7830"/>
                </a:lnTo>
              </a:path>
            </a:pathLst>
          </a:custGeom>
          <a:solidFill>
            <a:schemeClr val="bg2">
              <a:lumMod val="20000"/>
              <a:lumOff val="80000"/>
            </a:schemeClr>
          </a:solidFill>
          <a:ln>
            <a:noFill/>
          </a:ln>
          <a:effectLst/>
        </p:spPr>
        <p:txBody>
          <a:bodyPr wrap="none" anchor="ctr"/>
          <a:lstStyle/>
          <a:p>
            <a:endParaRPr lang="en-US" sz="2894"/>
          </a:p>
        </p:txBody>
      </p:sp>
      <p:sp>
        <p:nvSpPr>
          <p:cNvPr id="22" name="Freeform 4">
            <a:extLst>
              <a:ext uri="{FF2B5EF4-FFF2-40B4-BE49-F238E27FC236}">
                <a16:creationId xmlns:a16="http://schemas.microsoft.com/office/drawing/2014/main" id="{D8E8E905-8872-4219-A9C5-D2E113E859D7}"/>
              </a:ext>
            </a:extLst>
          </p:cNvPr>
          <p:cNvSpPr>
            <a:spLocks noChangeArrowheads="1"/>
          </p:cNvSpPr>
          <p:nvPr/>
        </p:nvSpPr>
        <p:spPr bwMode="auto">
          <a:xfrm>
            <a:off x="6086562" y="1725378"/>
            <a:ext cx="987230" cy="1470462"/>
          </a:xfrm>
          <a:custGeom>
            <a:avLst/>
            <a:gdLst>
              <a:gd name="T0" fmla="*/ 1997 w 1998"/>
              <a:gd name="T1" fmla="*/ 0 h 2711"/>
              <a:gd name="T2" fmla="*/ 1997 w 1998"/>
              <a:gd name="T3" fmla="*/ 2710 h 2711"/>
              <a:gd name="T4" fmla="*/ 1997 w 1998"/>
              <a:gd name="T5" fmla="*/ 2710 h 2711"/>
              <a:gd name="T6" fmla="*/ 1808 w 1998"/>
              <a:gd name="T7" fmla="*/ 2566 h 2711"/>
              <a:gd name="T8" fmla="*/ 1808 w 1998"/>
              <a:gd name="T9" fmla="*/ 2566 h 2711"/>
              <a:gd name="T10" fmla="*/ 1278 w 1998"/>
              <a:gd name="T11" fmla="*/ 1619 h 2711"/>
              <a:gd name="T12" fmla="*/ 1278 w 1998"/>
              <a:gd name="T13" fmla="*/ 1619 h 2711"/>
              <a:gd name="T14" fmla="*/ 1173 w 1998"/>
              <a:gd name="T15" fmla="*/ 1200 h 2711"/>
              <a:gd name="T16" fmla="*/ 1173 w 1998"/>
              <a:gd name="T17" fmla="*/ 1200 h 2711"/>
              <a:gd name="T18" fmla="*/ 70 w 1998"/>
              <a:gd name="T19" fmla="*/ 215 h 2711"/>
              <a:gd name="T20" fmla="*/ 70 w 1998"/>
              <a:gd name="T21" fmla="*/ 215 h 2711"/>
              <a:gd name="T22" fmla="*/ 0 w 1998"/>
              <a:gd name="T23" fmla="*/ 0 h 2711"/>
              <a:gd name="T24" fmla="*/ 1997 w 1998"/>
              <a:gd name="T25" fmla="*/ 0 h 2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8" h="2711">
                <a:moveTo>
                  <a:pt x="1997" y="0"/>
                </a:moveTo>
                <a:lnTo>
                  <a:pt x="1997" y="2710"/>
                </a:lnTo>
                <a:lnTo>
                  <a:pt x="1997" y="2710"/>
                </a:lnTo>
                <a:cubicBezTo>
                  <a:pt x="1928" y="2672"/>
                  <a:pt x="1865" y="2621"/>
                  <a:pt x="1808" y="2566"/>
                </a:cubicBezTo>
                <a:lnTo>
                  <a:pt x="1808" y="2566"/>
                </a:lnTo>
                <a:cubicBezTo>
                  <a:pt x="1541" y="2313"/>
                  <a:pt x="1354" y="1977"/>
                  <a:pt x="1278" y="1619"/>
                </a:cubicBezTo>
                <a:lnTo>
                  <a:pt x="1278" y="1619"/>
                </a:lnTo>
                <a:cubicBezTo>
                  <a:pt x="1247" y="1477"/>
                  <a:pt x="1234" y="1331"/>
                  <a:pt x="1173" y="1200"/>
                </a:cubicBezTo>
                <a:lnTo>
                  <a:pt x="1173" y="1200"/>
                </a:lnTo>
                <a:cubicBezTo>
                  <a:pt x="962" y="746"/>
                  <a:pt x="293" y="663"/>
                  <a:pt x="70" y="215"/>
                </a:cubicBezTo>
                <a:lnTo>
                  <a:pt x="70" y="215"/>
                </a:lnTo>
                <a:cubicBezTo>
                  <a:pt x="33" y="140"/>
                  <a:pt x="10" y="69"/>
                  <a:pt x="0" y="0"/>
                </a:cubicBezTo>
                <a:lnTo>
                  <a:pt x="199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23" name="Freeform 5">
            <a:extLst>
              <a:ext uri="{FF2B5EF4-FFF2-40B4-BE49-F238E27FC236}">
                <a16:creationId xmlns:a16="http://schemas.microsoft.com/office/drawing/2014/main" id="{0C7ADA5C-9455-46C3-B4E1-DF9F4C205EA0}"/>
              </a:ext>
            </a:extLst>
          </p:cNvPr>
          <p:cNvSpPr>
            <a:spLocks noChangeArrowheads="1"/>
          </p:cNvSpPr>
          <p:nvPr/>
        </p:nvSpPr>
        <p:spPr bwMode="auto">
          <a:xfrm>
            <a:off x="4408487" y="4807370"/>
            <a:ext cx="1492832" cy="1164413"/>
          </a:xfrm>
          <a:custGeom>
            <a:avLst/>
            <a:gdLst>
              <a:gd name="T0" fmla="*/ 3018 w 3019"/>
              <a:gd name="T1" fmla="*/ 2147 h 2148"/>
              <a:gd name="T2" fmla="*/ 0 w 3019"/>
              <a:gd name="T3" fmla="*/ 2147 h 2148"/>
              <a:gd name="T4" fmla="*/ 0 w 3019"/>
              <a:gd name="T5" fmla="*/ 0 h 2148"/>
              <a:gd name="T6" fmla="*/ 0 w 3019"/>
              <a:gd name="T7" fmla="*/ 0 h 2148"/>
              <a:gd name="T8" fmla="*/ 1035 w 3019"/>
              <a:gd name="T9" fmla="*/ 1111 h 2148"/>
              <a:gd name="T10" fmla="*/ 1035 w 3019"/>
              <a:gd name="T11" fmla="*/ 1111 h 2148"/>
              <a:gd name="T12" fmla="*/ 1875 w 3019"/>
              <a:gd name="T13" fmla="*/ 1862 h 2148"/>
              <a:gd name="T14" fmla="*/ 1875 w 3019"/>
              <a:gd name="T15" fmla="*/ 1862 h 2148"/>
              <a:gd name="T16" fmla="*/ 2365 w 3019"/>
              <a:gd name="T17" fmla="*/ 1835 h 2148"/>
              <a:gd name="T18" fmla="*/ 2365 w 3019"/>
              <a:gd name="T19" fmla="*/ 1835 h 2148"/>
              <a:gd name="T20" fmla="*/ 3018 w 3019"/>
              <a:gd name="T21" fmla="*/ 2147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9" h="2148">
                <a:moveTo>
                  <a:pt x="3018" y="2147"/>
                </a:moveTo>
                <a:lnTo>
                  <a:pt x="0" y="2147"/>
                </a:lnTo>
                <a:lnTo>
                  <a:pt x="0" y="0"/>
                </a:lnTo>
                <a:lnTo>
                  <a:pt x="0" y="0"/>
                </a:lnTo>
                <a:cubicBezTo>
                  <a:pt x="440" y="162"/>
                  <a:pt x="836" y="716"/>
                  <a:pt x="1035" y="1111"/>
                </a:cubicBezTo>
                <a:lnTo>
                  <a:pt x="1035" y="1111"/>
                </a:lnTo>
                <a:cubicBezTo>
                  <a:pt x="1211" y="1461"/>
                  <a:pt x="1484" y="1823"/>
                  <a:pt x="1875" y="1862"/>
                </a:cubicBezTo>
                <a:lnTo>
                  <a:pt x="1875" y="1862"/>
                </a:lnTo>
                <a:cubicBezTo>
                  <a:pt x="2038" y="1877"/>
                  <a:pt x="2201" y="1833"/>
                  <a:pt x="2365" y="1835"/>
                </a:cubicBezTo>
                <a:lnTo>
                  <a:pt x="2365" y="1835"/>
                </a:lnTo>
                <a:cubicBezTo>
                  <a:pt x="2615" y="1838"/>
                  <a:pt x="2851" y="1961"/>
                  <a:pt x="3018" y="2147"/>
                </a:cubicBezTo>
              </a:path>
            </a:pathLst>
          </a:custGeom>
          <a:solidFill>
            <a:schemeClr val="accent2">
              <a:alpha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24" name="Freeform 6">
            <a:extLst>
              <a:ext uri="{FF2B5EF4-FFF2-40B4-BE49-F238E27FC236}">
                <a16:creationId xmlns:a16="http://schemas.microsoft.com/office/drawing/2014/main" id="{ECF43F68-7BA2-49BC-A22E-B438406B5068}"/>
              </a:ext>
            </a:extLst>
          </p:cNvPr>
          <p:cNvSpPr>
            <a:spLocks noChangeArrowheads="1"/>
          </p:cNvSpPr>
          <p:nvPr/>
        </p:nvSpPr>
        <p:spPr bwMode="auto">
          <a:xfrm>
            <a:off x="4408486" y="2594452"/>
            <a:ext cx="2665305" cy="2159067"/>
          </a:xfrm>
          <a:custGeom>
            <a:avLst/>
            <a:gdLst>
              <a:gd name="T0" fmla="*/ 5394 w 5395"/>
              <a:gd name="T1" fmla="*/ 1846 h 3980"/>
              <a:gd name="T2" fmla="*/ 5394 w 5395"/>
              <a:gd name="T3" fmla="*/ 3979 h 3980"/>
              <a:gd name="T4" fmla="*/ 5394 w 5395"/>
              <a:gd name="T5" fmla="*/ 3979 h 3980"/>
              <a:gd name="T6" fmla="*/ 4312 w 5395"/>
              <a:gd name="T7" fmla="*/ 3472 h 3980"/>
              <a:gd name="T8" fmla="*/ 4312 w 5395"/>
              <a:gd name="T9" fmla="*/ 3472 h 3980"/>
              <a:gd name="T10" fmla="*/ 2459 w 5395"/>
              <a:gd name="T11" fmla="*/ 2338 h 3980"/>
              <a:gd name="T12" fmla="*/ 2459 w 5395"/>
              <a:gd name="T13" fmla="*/ 2338 h 3980"/>
              <a:gd name="T14" fmla="*/ 0 w 5395"/>
              <a:gd name="T15" fmla="*/ 2315 h 3980"/>
              <a:gd name="T16" fmla="*/ 0 w 5395"/>
              <a:gd name="T17" fmla="*/ 0 h 3980"/>
              <a:gd name="T18" fmla="*/ 0 w 5395"/>
              <a:gd name="T19" fmla="*/ 0 h 3980"/>
              <a:gd name="T20" fmla="*/ 739 w 5395"/>
              <a:gd name="T21" fmla="*/ 320 h 3980"/>
              <a:gd name="T22" fmla="*/ 739 w 5395"/>
              <a:gd name="T23" fmla="*/ 320 h 3980"/>
              <a:gd name="T24" fmla="*/ 2444 w 5395"/>
              <a:gd name="T25" fmla="*/ 391 h 3980"/>
              <a:gd name="T26" fmla="*/ 2444 w 5395"/>
              <a:gd name="T27" fmla="*/ 391 h 3980"/>
              <a:gd name="T28" fmla="*/ 4486 w 5395"/>
              <a:gd name="T29" fmla="*/ 872 h 3980"/>
              <a:gd name="T30" fmla="*/ 4486 w 5395"/>
              <a:gd name="T31" fmla="*/ 872 h 3980"/>
              <a:gd name="T32" fmla="*/ 5394 w 5395"/>
              <a:gd name="T33" fmla="*/ 1846 h 3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95" h="3980">
                <a:moveTo>
                  <a:pt x="5394" y="1846"/>
                </a:moveTo>
                <a:lnTo>
                  <a:pt x="5394" y="3979"/>
                </a:lnTo>
                <a:lnTo>
                  <a:pt x="5394" y="3979"/>
                </a:lnTo>
                <a:cubicBezTo>
                  <a:pt x="5011" y="3906"/>
                  <a:pt x="4627" y="3706"/>
                  <a:pt x="4312" y="3472"/>
                </a:cubicBezTo>
                <a:lnTo>
                  <a:pt x="4312" y="3472"/>
                </a:lnTo>
                <a:cubicBezTo>
                  <a:pt x="3726" y="3034"/>
                  <a:pt x="3181" y="2463"/>
                  <a:pt x="2459" y="2338"/>
                </a:cubicBezTo>
                <a:lnTo>
                  <a:pt x="2459" y="2338"/>
                </a:lnTo>
                <a:cubicBezTo>
                  <a:pt x="1643" y="2196"/>
                  <a:pt x="729" y="2654"/>
                  <a:pt x="0" y="2315"/>
                </a:cubicBezTo>
                <a:lnTo>
                  <a:pt x="0" y="0"/>
                </a:lnTo>
                <a:lnTo>
                  <a:pt x="0" y="0"/>
                </a:lnTo>
                <a:cubicBezTo>
                  <a:pt x="256" y="88"/>
                  <a:pt x="515" y="262"/>
                  <a:pt x="739" y="320"/>
                </a:cubicBezTo>
                <a:lnTo>
                  <a:pt x="739" y="320"/>
                </a:lnTo>
                <a:cubicBezTo>
                  <a:pt x="1293" y="461"/>
                  <a:pt x="1880" y="408"/>
                  <a:pt x="2444" y="391"/>
                </a:cubicBezTo>
                <a:lnTo>
                  <a:pt x="2444" y="391"/>
                </a:lnTo>
                <a:cubicBezTo>
                  <a:pt x="3159" y="368"/>
                  <a:pt x="3936" y="414"/>
                  <a:pt x="4486" y="872"/>
                </a:cubicBezTo>
                <a:lnTo>
                  <a:pt x="4486" y="872"/>
                </a:lnTo>
                <a:cubicBezTo>
                  <a:pt x="4821" y="1151"/>
                  <a:pt x="5069" y="1577"/>
                  <a:pt x="5394" y="1846"/>
                </a:cubicBezTo>
              </a:path>
            </a:pathLst>
          </a:custGeom>
          <a:solidFill>
            <a:schemeClr val="accent2">
              <a:alpha val="1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25" name="Freeform 7">
            <a:extLst>
              <a:ext uri="{FF2B5EF4-FFF2-40B4-BE49-F238E27FC236}">
                <a16:creationId xmlns:a16="http://schemas.microsoft.com/office/drawing/2014/main" id="{5CD4C5BE-8F69-4CD9-9EE0-B77E01AE92C8}"/>
              </a:ext>
            </a:extLst>
          </p:cNvPr>
          <p:cNvSpPr>
            <a:spLocks noChangeArrowheads="1"/>
          </p:cNvSpPr>
          <p:nvPr/>
        </p:nvSpPr>
        <p:spPr bwMode="auto">
          <a:xfrm>
            <a:off x="4898833" y="5641511"/>
            <a:ext cx="1688972" cy="490469"/>
          </a:xfrm>
          <a:prstGeom prst="roundRect">
            <a:avLst>
              <a:gd name="adj" fmla="val 50000"/>
            </a:avLst>
          </a:pr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26" name="TextBox 25">
            <a:extLst>
              <a:ext uri="{FF2B5EF4-FFF2-40B4-BE49-F238E27FC236}">
                <a16:creationId xmlns:a16="http://schemas.microsoft.com/office/drawing/2014/main" id="{AD76ABBE-5FF5-4574-8101-FD4AEB1CEEE0}"/>
              </a:ext>
            </a:extLst>
          </p:cNvPr>
          <p:cNvSpPr txBox="1"/>
          <p:nvPr/>
        </p:nvSpPr>
        <p:spPr>
          <a:xfrm>
            <a:off x="4842497" y="2107834"/>
            <a:ext cx="1797287" cy="461665"/>
          </a:xfrm>
          <a:prstGeom prst="rect">
            <a:avLst/>
          </a:prstGeom>
          <a:noFill/>
          <a:ln>
            <a:noFill/>
          </a:ln>
        </p:spPr>
        <p:txBody>
          <a:bodyPr wrap="none" rtlCol="0" anchor="ctr" anchorCtr="0">
            <a:spAutoFit/>
          </a:bodyPr>
          <a:lstStyle/>
          <a:p>
            <a:pPr algn="ctr"/>
            <a:r>
              <a:rPr lang="en-US" sz="2400" b="1" dirty="0">
                <a:solidFill>
                  <a:schemeClr val="accent2"/>
                </a:solidFill>
                <a:ea typeface="League Spartan" charset="0"/>
                <a:cs typeface="Poppins" pitchFamily="2" charset="77"/>
              </a:rPr>
              <a:t>PACKAGE B</a:t>
            </a:r>
          </a:p>
        </p:txBody>
      </p:sp>
      <p:sp>
        <p:nvSpPr>
          <p:cNvPr id="27" name="TextBox 26">
            <a:extLst>
              <a:ext uri="{FF2B5EF4-FFF2-40B4-BE49-F238E27FC236}">
                <a16:creationId xmlns:a16="http://schemas.microsoft.com/office/drawing/2014/main" id="{00682DF8-E6E1-4142-AD4D-658484267F0E}"/>
              </a:ext>
            </a:extLst>
          </p:cNvPr>
          <p:cNvSpPr txBox="1"/>
          <p:nvPr/>
        </p:nvSpPr>
        <p:spPr>
          <a:xfrm>
            <a:off x="5165501" y="5731479"/>
            <a:ext cx="1151277" cy="310534"/>
          </a:xfrm>
          <a:prstGeom prst="rect">
            <a:avLst/>
          </a:prstGeom>
          <a:noFill/>
          <a:ln>
            <a:noFill/>
          </a:ln>
        </p:spPr>
        <p:txBody>
          <a:bodyPr wrap="none" rtlCol="0" anchor="ctr" anchorCtr="0">
            <a:spAutoFit/>
          </a:bodyPr>
          <a:lstStyle/>
          <a:p>
            <a:pPr algn="ctr"/>
            <a:r>
              <a:rPr lang="en-US" sz="1418" b="1" dirty="0">
                <a:solidFill>
                  <a:schemeClr val="bg1"/>
                </a:solidFill>
                <a:ea typeface="League Spartan" charset="0"/>
                <a:cs typeface="Poppins" pitchFamily="2" charset="77"/>
              </a:rPr>
              <a:t>SUBSCRIBE</a:t>
            </a:r>
          </a:p>
        </p:txBody>
      </p:sp>
      <p:sp>
        <p:nvSpPr>
          <p:cNvPr id="28" name="TextBox 27">
            <a:extLst>
              <a:ext uri="{FF2B5EF4-FFF2-40B4-BE49-F238E27FC236}">
                <a16:creationId xmlns:a16="http://schemas.microsoft.com/office/drawing/2014/main" id="{6383DDC0-3153-4EA5-915E-004715781A9C}"/>
              </a:ext>
            </a:extLst>
          </p:cNvPr>
          <p:cNvSpPr txBox="1"/>
          <p:nvPr/>
        </p:nvSpPr>
        <p:spPr>
          <a:xfrm>
            <a:off x="5016421" y="2994635"/>
            <a:ext cx="1449436" cy="705899"/>
          </a:xfrm>
          <a:prstGeom prst="rect">
            <a:avLst/>
          </a:prstGeom>
          <a:noFill/>
          <a:ln>
            <a:noFill/>
          </a:ln>
        </p:spPr>
        <p:txBody>
          <a:bodyPr wrap="none" rtlCol="0" anchor="ctr" anchorCtr="0">
            <a:spAutoFit/>
          </a:bodyPr>
          <a:lstStyle/>
          <a:p>
            <a:pPr algn="ctr"/>
            <a:r>
              <a:rPr lang="en-US" sz="3987" b="1" dirty="0">
                <a:solidFill>
                  <a:schemeClr val="tx2"/>
                </a:solidFill>
                <a:ea typeface="League Spartan" charset="0"/>
                <a:cs typeface="Poppins" pitchFamily="2" charset="77"/>
              </a:rPr>
              <a:t>R4.99</a:t>
            </a:r>
          </a:p>
        </p:txBody>
      </p:sp>
      <p:sp>
        <p:nvSpPr>
          <p:cNvPr id="29" name="TextBox 28">
            <a:extLst>
              <a:ext uri="{FF2B5EF4-FFF2-40B4-BE49-F238E27FC236}">
                <a16:creationId xmlns:a16="http://schemas.microsoft.com/office/drawing/2014/main" id="{EDD4760E-7103-471D-BCD1-ED56A918EC0B}"/>
              </a:ext>
            </a:extLst>
          </p:cNvPr>
          <p:cNvSpPr txBox="1"/>
          <p:nvPr/>
        </p:nvSpPr>
        <p:spPr>
          <a:xfrm>
            <a:off x="5428393" y="3546033"/>
            <a:ext cx="625492" cy="255904"/>
          </a:xfrm>
          <a:prstGeom prst="rect">
            <a:avLst/>
          </a:prstGeom>
          <a:noFill/>
          <a:ln>
            <a:noFill/>
          </a:ln>
        </p:spPr>
        <p:txBody>
          <a:bodyPr wrap="none" rtlCol="0" anchor="ctr" anchorCtr="0">
            <a:spAutoFit/>
          </a:bodyPr>
          <a:lstStyle/>
          <a:p>
            <a:pPr algn="ctr"/>
            <a:r>
              <a:rPr lang="en-US" sz="1063" dirty="0">
                <a:solidFill>
                  <a:schemeClr val="tx2"/>
                </a:solidFill>
                <a:ea typeface="Lato Light" panose="020F0502020204030203" pitchFamily="34" charset="0"/>
                <a:cs typeface="Lato Light" panose="020F0502020204030203" pitchFamily="34" charset="0"/>
              </a:rPr>
              <a:t>/month</a:t>
            </a:r>
          </a:p>
        </p:txBody>
      </p:sp>
      <p:sp>
        <p:nvSpPr>
          <p:cNvPr id="30" name="Subtitle 2">
            <a:extLst>
              <a:ext uri="{FF2B5EF4-FFF2-40B4-BE49-F238E27FC236}">
                <a16:creationId xmlns:a16="http://schemas.microsoft.com/office/drawing/2014/main" id="{67B61CC4-1E5B-4F3E-B409-9A04E3E3AC00}"/>
              </a:ext>
            </a:extLst>
          </p:cNvPr>
          <p:cNvSpPr txBox="1">
            <a:spLocks/>
          </p:cNvSpPr>
          <p:nvPr/>
        </p:nvSpPr>
        <p:spPr>
          <a:xfrm>
            <a:off x="4667266" y="3995627"/>
            <a:ext cx="2147748"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25 Products</a:t>
            </a:r>
          </a:p>
        </p:txBody>
      </p:sp>
      <p:sp>
        <p:nvSpPr>
          <p:cNvPr id="31" name="Subtitle 2">
            <a:extLst>
              <a:ext uri="{FF2B5EF4-FFF2-40B4-BE49-F238E27FC236}">
                <a16:creationId xmlns:a16="http://schemas.microsoft.com/office/drawing/2014/main" id="{143A0DC0-1265-4156-AA00-78136C3EDFE7}"/>
              </a:ext>
            </a:extLst>
          </p:cNvPr>
          <p:cNvSpPr txBox="1">
            <a:spLocks/>
          </p:cNvSpPr>
          <p:nvPr/>
        </p:nvSpPr>
        <p:spPr>
          <a:xfrm>
            <a:off x="4667266" y="4283173"/>
            <a:ext cx="2147748"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3 Images per products</a:t>
            </a:r>
          </a:p>
        </p:txBody>
      </p:sp>
      <p:sp>
        <p:nvSpPr>
          <p:cNvPr id="32" name="Subtitle 2">
            <a:extLst>
              <a:ext uri="{FF2B5EF4-FFF2-40B4-BE49-F238E27FC236}">
                <a16:creationId xmlns:a16="http://schemas.microsoft.com/office/drawing/2014/main" id="{CF36022A-9A80-4D32-BD16-6EFC911C41C0}"/>
              </a:ext>
            </a:extLst>
          </p:cNvPr>
          <p:cNvSpPr txBox="1">
            <a:spLocks/>
          </p:cNvSpPr>
          <p:nvPr/>
        </p:nvSpPr>
        <p:spPr>
          <a:xfrm>
            <a:off x="4667266" y="4570720"/>
            <a:ext cx="2147748"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3 Custom pages</a:t>
            </a:r>
          </a:p>
        </p:txBody>
      </p:sp>
      <p:sp>
        <p:nvSpPr>
          <p:cNvPr id="33" name="Subtitle 2">
            <a:extLst>
              <a:ext uri="{FF2B5EF4-FFF2-40B4-BE49-F238E27FC236}">
                <a16:creationId xmlns:a16="http://schemas.microsoft.com/office/drawing/2014/main" id="{76B6BF97-5DD4-4CBC-92BD-B46609A313C4}"/>
              </a:ext>
            </a:extLst>
          </p:cNvPr>
          <p:cNvSpPr txBox="1">
            <a:spLocks/>
          </p:cNvSpPr>
          <p:nvPr/>
        </p:nvSpPr>
        <p:spPr>
          <a:xfrm>
            <a:off x="4667266" y="4858266"/>
            <a:ext cx="2147748"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Better Statistics</a:t>
            </a:r>
          </a:p>
        </p:txBody>
      </p:sp>
      <p:sp>
        <p:nvSpPr>
          <p:cNvPr id="34" name="Subtitle 2">
            <a:extLst>
              <a:ext uri="{FF2B5EF4-FFF2-40B4-BE49-F238E27FC236}">
                <a16:creationId xmlns:a16="http://schemas.microsoft.com/office/drawing/2014/main" id="{321E9E30-3789-4733-943A-8F09644BB2DD}"/>
              </a:ext>
            </a:extLst>
          </p:cNvPr>
          <p:cNvSpPr txBox="1">
            <a:spLocks/>
          </p:cNvSpPr>
          <p:nvPr/>
        </p:nvSpPr>
        <p:spPr>
          <a:xfrm>
            <a:off x="4667266" y="5145813"/>
            <a:ext cx="2147748"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Inventory Tracking</a:t>
            </a:r>
          </a:p>
        </p:txBody>
      </p:sp>
      <p:sp>
        <p:nvSpPr>
          <p:cNvPr id="35" name="Freeform 1">
            <a:extLst>
              <a:ext uri="{FF2B5EF4-FFF2-40B4-BE49-F238E27FC236}">
                <a16:creationId xmlns:a16="http://schemas.microsoft.com/office/drawing/2014/main" id="{FE0AC098-4908-4DA8-8AAE-050BAB0022EC}"/>
              </a:ext>
            </a:extLst>
          </p:cNvPr>
          <p:cNvSpPr>
            <a:spLocks noChangeArrowheads="1"/>
          </p:cNvSpPr>
          <p:nvPr/>
        </p:nvSpPr>
        <p:spPr bwMode="auto">
          <a:xfrm>
            <a:off x="7526445" y="1725378"/>
            <a:ext cx="2665305" cy="4246406"/>
          </a:xfrm>
          <a:custGeom>
            <a:avLst/>
            <a:gdLst>
              <a:gd name="T0" fmla="*/ 5394 w 5395"/>
              <a:gd name="T1" fmla="*/ 7830 h 7831"/>
              <a:gd name="T2" fmla="*/ 0 w 5395"/>
              <a:gd name="T3" fmla="*/ 7830 h 7831"/>
              <a:gd name="T4" fmla="*/ 0 w 5395"/>
              <a:gd name="T5" fmla="*/ 0 h 7831"/>
              <a:gd name="T6" fmla="*/ 5394 w 5395"/>
              <a:gd name="T7" fmla="*/ 0 h 7831"/>
              <a:gd name="T8" fmla="*/ 5394 w 5395"/>
              <a:gd name="T9" fmla="*/ 7830 h 7831"/>
            </a:gdLst>
            <a:ahLst/>
            <a:cxnLst>
              <a:cxn ang="0">
                <a:pos x="T0" y="T1"/>
              </a:cxn>
              <a:cxn ang="0">
                <a:pos x="T2" y="T3"/>
              </a:cxn>
              <a:cxn ang="0">
                <a:pos x="T4" y="T5"/>
              </a:cxn>
              <a:cxn ang="0">
                <a:pos x="T6" y="T7"/>
              </a:cxn>
              <a:cxn ang="0">
                <a:pos x="T8" y="T9"/>
              </a:cxn>
            </a:cxnLst>
            <a:rect l="0" t="0" r="r" b="b"/>
            <a:pathLst>
              <a:path w="5395" h="7831">
                <a:moveTo>
                  <a:pt x="5394" y="7830"/>
                </a:moveTo>
                <a:lnTo>
                  <a:pt x="0" y="7830"/>
                </a:lnTo>
                <a:lnTo>
                  <a:pt x="0" y="0"/>
                </a:lnTo>
                <a:lnTo>
                  <a:pt x="5394" y="0"/>
                </a:lnTo>
                <a:lnTo>
                  <a:pt x="5394" y="7830"/>
                </a:lnTo>
              </a:path>
            </a:pathLst>
          </a:custGeom>
          <a:solidFill>
            <a:schemeClr val="bg2">
              <a:lumMod val="20000"/>
              <a:lumOff val="80000"/>
            </a:schemeClr>
          </a:solidFill>
          <a:ln>
            <a:noFill/>
          </a:ln>
          <a:effectLst/>
        </p:spPr>
        <p:txBody>
          <a:bodyPr wrap="none" anchor="ctr"/>
          <a:lstStyle/>
          <a:p>
            <a:endParaRPr lang="en-US" sz="2894"/>
          </a:p>
        </p:txBody>
      </p:sp>
      <p:sp>
        <p:nvSpPr>
          <p:cNvPr id="36" name="Freeform 4">
            <a:extLst>
              <a:ext uri="{FF2B5EF4-FFF2-40B4-BE49-F238E27FC236}">
                <a16:creationId xmlns:a16="http://schemas.microsoft.com/office/drawing/2014/main" id="{47D8CADB-FD7F-4E98-AB4F-3FB989B2A221}"/>
              </a:ext>
            </a:extLst>
          </p:cNvPr>
          <p:cNvSpPr>
            <a:spLocks noChangeArrowheads="1"/>
          </p:cNvSpPr>
          <p:nvPr/>
        </p:nvSpPr>
        <p:spPr bwMode="auto">
          <a:xfrm>
            <a:off x="9204520" y="1725378"/>
            <a:ext cx="987230" cy="1470462"/>
          </a:xfrm>
          <a:custGeom>
            <a:avLst/>
            <a:gdLst>
              <a:gd name="T0" fmla="*/ 1997 w 1998"/>
              <a:gd name="T1" fmla="*/ 0 h 2711"/>
              <a:gd name="T2" fmla="*/ 1997 w 1998"/>
              <a:gd name="T3" fmla="*/ 2710 h 2711"/>
              <a:gd name="T4" fmla="*/ 1997 w 1998"/>
              <a:gd name="T5" fmla="*/ 2710 h 2711"/>
              <a:gd name="T6" fmla="*/ 1808 w 1998"/>
              <a:gd name="T7" fmla="*/ 2566 h 2711"/>
              <a:gd name="T8" fmla="*/ 1808 w 1998"/>
              <a:gd name="T9" fmla="*/ 2566 h 2711"/>
              <a:gd name="T10" fmla="*/ 1278 w 1998"/>
              <a:gd name="T11" fmla="*/ 1619 h 2711"/>
              <a:gd name="T12" fmla="*/ 1278 w 1998"/>
              <a:gd name="T13" fmla="*/ 1619 h 2711"/>
              <a:gd name="T14" fmla="*/ 1173 w 1998"/>
              <a:gd name="T15" fmla="*/ 1200 h 2711"/>
              <a:gd name="T16" fmla="*/ 1173 w 1998"/>
              <a:gd name="T17" fmla="*/ 1200 h 2711"/>
              <a:gd name="T18" fmla="*/ 70 w 1998"/>
              <a:gd name="T19" fmla="*/ 215 h 2711"/>
              <a:gd name="T20" fmla="*/ 70 w 1998"/>
              <a:gd name="T21" fmla="*/ 215 h 2711"/>
              <a:gd name="T22" fmla="*/ 0 w 1998"/>
              <a:gd name="T23" fmla="*/ 0 h 2711"/>
              <a:gd name="T24" fmla="*/ 1997 w 1998"/>
              <a:gd name="T25" fmla="*/ 0 h 2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8" h="2711">
                <a:moveTo>
                  <a:pt x="1997" y="0"/>
                </a:moveTo>
                <a:lnTo>
                  <a:pt x="1997" y="2710"/>
                </a:lnTo>
                <a:lnTo>
                  <a:pt x="1997" y="2710"/>
                </a:lnTo>
                <a:cubicBezTo>
                  <a:pt x="1928" y="2672"/>
                  <a:pt x="1865" y="2621"/>
                  <a:pt x="1808" y="2566"/>
                </a:cubicBezTo>
                <a:lnTo>
                  <a:pt x="1808" y="2566"/>
                </a:lnTo>
                <a:cubicBezTo>
                  <a:pt x="1541" y="2313"/>
                  <a:pt x="1354" y="1977"/>
                  <a:pt x="1278" y="1619"/>
                </a:cubicBezTo>
                <a:lnTo>
                  <a:pt x="1278" y="1619"/>
                </a:lnTo>
                <a:cubicBezTo>
                  <a:pt x="1247" y="1477"/>
                  <a:pt x="1234" y="1331"/>
                  <a:pt x="1173" y="1200"/>
                </a:cubicBezTo>
                <a:lnTo>
                  <a:pt x="1173" y="1200"/>
                </a:lnTo>
                <a:cubicBezTo>
                  <a:pt x="962" y="746"/>
                  <a:pt x="293" y="663"/>
                  <a:pt x="70" y="215"/>
                </a:cubicBezTo>
                <a:lnTo>
                  <a:pt x="70" y="215"/>
                </a:lnTo>
                <a:cubicBezTo>
                  <a:pt x="33" y="140"/>
                  <a:pt x="10" y="69"/>
                  <a:pt x="0" y="0"/>
                </a:cubicBezTo>
                <a:lnTo>
                  <a:pt x="1997"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37" name="Freeform 5">
            <a:extLst>
              <a:ext uri="{FF2B5EF4-FFF2-40B4-BE49-F238E27FC236}">
                <a16:creationId xmlns:a16="http://schemas.microsoft.com/office/drawing/2014/main" id="{81E7DA8D-B77A-4DC5-B76F-F7A6228A8B9E}"/>
              </a:ext>
            </a:extLst>
          </p:cNvPr>
          <p:cNvSpPr>
            <a:spLocks noChangeArrowheads="1"/>
          </p:cNvSpPr>
          <p:nvPr/>
        </p:nvSpPr>
        <p:spPr bwMode="auto">
          <a:xfrm>
            <a:off x="7526446" y="4807370"/>
            <a:ext cx="1492832" cy="1164413"/>
          </a:xfrm>
          <a:custGeom>
            <a:avLst/>
            <a:gdLst>
              <a:gd name="T0" fmla="*/ 3018 w 3019"/>
              <a:gd name="T1" fmla="*/ 2147 h 2148"/>
              <a:gd name="T2" fmla="*/ 0 w 3019"/>
              <a:gd name="T3" fmla="*/ 2147 h 2148"/>
              <a:gd name="T4" fmla="*/ 0 w 3019"/>
              <a:gd name="T5" fmla="*/ 0 h 2148"/>
              <a:gd name="T6" fmla="*/ 0 w 3019"/>
              <a:gd name="T7" fmla="*/ 0 h 2148"/>
              <a:gd name="T8" fmla="*/ 1035 w 3019"/>
              <a:gd name="T9" fmla="*/ 1111 h 2148"/>
              <a:gd name="T10" fmla="*/ 1035 w 3019"/>
              <a:gd name="T11" fmla="*/ 1111 h 2148"/>
              <a:gd name="T12" fmla="*/ 1875 w 3019"/>
              <a:gd name="T13" fmla="*/ 1862 h 2148"/>
              <a:gd name="T14" fmla="*/ 1875 w 3019"/>
              <a:gd name="T15" fmla="*/ 1862 h 2148"/>
              <a:gd name="T16" fmla="*/ 2365 w 3019"/>
              <a:gd name="T17" fmla="*/ 1835 h 2148"/>
              <a:gd name="T18" fmla="*/ 2365 w 3019"/>
              <a:gd name="T19" fmla="*/ 1835 h 2148"/>
              <a:gd name="T20" fmla="*/ 3018 w 3019"/>
              <a:gd name="T21" fmla="*/ 2147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9" h="2148">
                <a:moveTo>
                  <a:pt x="3018" y="2147"/>
                </a:moveTo>
                <a:lnTo>
                  <a:pt x="0" y="2147"/>
                </a:lnTo>
                <a:lnTo>
                  <a:pt x="0" y="0"/>
                </a:lnTo>
                <a:lnTo>
                  <a:pt x="0" y="0"/>
                </a:lnTo>
                <a:cubicBezTo>
                  <a:pt x="440" y="162"/>
                  <a:pt x="836" y="716"/>
                  <a:pt x="1035" y="1111"/>
                </a:cubicBezTo>
                <a:lnTo>
                  <a:pt x="1035" y="1111"/>
                </a:lnTo>
                <a:cubicBezTo>
                  <a:pt x="1211" y="1461"/>
                  <a:pt x="1484" y="1823"/>
                  <a:pt x="1875" y="1862"/>
                </a:cubicBezTo>
                <a:lnTo>
                  <a:pt x="1875" y="1862"/>
                </a:lnTo>
                <a:cubicBezTo>
                  <a:pt x="2038" y="1877"/>
                  <a:pt x="2201" y="1833"/>
                  <a:pt x="2365" y="1835"/>
                </a:cubicBezTo>
                <a:lnTo>
                  <a:pt x="2365" y="1835"/>
                </a:lnTo>
                <a:cubicBezTo>
                  <a:pt x="2615" y="1838"/>
                  <a:pt x="2851" y="1961"/>
                  <a:pt x="3018" y="2147"/>
                </a:cubicBezTo>
              </a:path>
            </a:pathLst>
          </a:custGeom>
          <a:solidFill>
            <a:schemeClr val="accent3">
              <a:alpha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38" name="Freeform 6">
            <a:extLst>
              <a:ext uri="{FF2B5EF4-FFF2-40B4-BE49-F238E27FC236}">
                <a16:creationId xmlns:a16="http://schemas.microsoft.com/office/drawing/2014/main" id="{6A0BD843-7698-48FC-9D14-DD7444396FF5}"/>
              </a:ext>
            </a:extLst>
          </p:cNvPr>
          <p:cNvSpPr>
            <a:spLocks noChangeArrowheads="1"/>
          </p:cNvSpPr>
          <p:nvPr/>
        </p:nvSpPr>
        <p:spPr bwMode="auto">
          <a:xfrm>
            <a:off x="7526445" y="2594452"/>
            <a:ext cx="2665305" cy="2159067"/>
          </a:xfrm>
          <a:custGeom>
            <a:avLst/>
            <a:gdLst>
              <a:gd name="T0" fmla="*/ 5394 w 5395"/>
              <a:gd name="T1" fmla="*/ 1846 h 3980"/>
              <a:gd name="T2" fmla="*/ 5394 w 5395"/>
              <a:gd name="T3" fmla="*/ 3979 h 3980"/>
              <a:gd name="T4" fmla="*/ 5394 w 5395"/>
              <a:gd name="T5" fmla="*/ 3979 h 3980"/>
              <a:gd name="T6" fmla="*/ 4312 w 5395"/>
              <a:gd name="T7" fmla="*/ 3472 h 3980"/>
              <a:gd name="T8" fmla="*/ 4312 w 5395"/>
              <a:gd name="T9" fmla="*/ 3472 h 3980"/>
              <a:gd name="T10" fmla="*/ 2459 w 5395"/>
              <a:gd name="T11" fmla="*/ 2338 h 3980"/>
              <a:gd name="T12" fmla="*/ 2459 w 5395"/>
              <a:gd name="T13" fmla="*/ 2338 h 3980"/>
              <a:gd name="T14" fmla="*/ 0 w 5395"/>
              <a:gd name="T15" fmla="*/ 2315 h 3980"/>
              <a:gd name="T16" fmla="*/ 0 w 5395"/>
              <a:gd name="T17" fmla="*/ 0 h 3980"/>
              <a:gd name="T18" fmla="*/ 0 w 5395"/>
              <a:gd name="T19" fmla="*/ 0 h 3980"/>
              <a:gd name="T20" fmla="*/ 739 w 5395"/>
              <a:gd name="T21" fmla="*/ 320 h 3980"/>
              <a:gd name="T22" fmla="*/ 739 w 5395"/>
              <a:gd name="T23" fmla="*/ 320 h 3980"/>
              <a:gd name="T24" fmla="*/ 2444 w 5395"/>
              <a:gd name="T25" fmla="*/ 391 h 3980"/>
              <a:gd name="T26" fmla="*/ 2444 w 5395"/>
              <a:gd name="T27" fmla="*/ 391 h 3980"/>
              <a:gd name="T28" fmla="*/ 4486 w 5395"/>
              <a:gd name="T29" fmla="*/ 872 h 3980"/>
              <a:gd name="T30" fmla="*/ 4486 w 5395"/>
              <a:gd name="T31" fmla="*/ 872 h 3980"/>
              <a:gd name="T32" fmla="*/ 5394 w 5395"/>
              <a:gd name="T33" fmla="*/ 1846 h 3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95" h="3980">
                <a:moveTo>
                  <a:pt x="5394" y="1846"/>
                </a:moveTo>
                <a:lnTo>
                  <a:pt x="5394" y="3979"/>
                </a:lnTo>
                <a:lnTo>
                  <a:pt x="5394" y="3979"/>
                </a:lnTo>
                <a:cubicBezTo>
                  <a:pt x="5011" y="3906"/>
                  <a:pt x="4627" y="3706"/>
                  <a:pt x="4312" y="3472"/>
                </a:cubicBezTo>
                <a:lnTo>
                  <a:pt x="4312" y="3472"/>
                </a:lnTo>
                <a:cubicBezTo>
                  <a:pt x="3726" y="3034"/>
                  <a:pt x="3181" y="2463"/>
                  <a:pt x="2459" y="2338"/>
                </a:cubicBezTo>
                <a:lnTo>
                  <a:pt x="2459" y="2338"/>
                </a:lnTo>
                <a:cubicBezTo>
                  <a:pt x="1643" y="2196"/>
                  <a:pt x="729" y="2654"/>
                  <a:pt x="0" y="2315"/>
                </a:cubicBezTo>
                <a:lnTo>
                  <a:pt x="0" y="0"/>
                </a:lnTo>
                <a:lnTo>
                  <a:pt x="0" y="0"/>
                </a:lnTo>
                <a:cubicBezTo>
                  <a:pt x="256" y="88"/>
                  <a:pt x="515" y="262"/>
                  <a:pt x="739" y="320"/>
                </a:cubicBezTo>
                <a:lnTo>
                  <a:pt x="739" y="320"/>
                </a:lnTo>
                <a:cubicBezTo>
                  <a:pt x="1293" y="461"/>
                  <a:pt x="1880" y="408"/>
                  <a:pt x="2444" y="391"/>
                </a:cubicBezTo>
                <a:lnTo>
                  <a:pt x="2444" y="391"/>
                </a:lnTo>
                <a:cubicBezTo>
                  <a:pt x="3159" y="368"/>
                  <a:pt x="3936" y="414"/>
                  <a:pt x="4486" y="872"/>
                </a:cubicBezTo>
                <a:lnTo>
                  <a:pt x="4486" y="872"/>
                </a:lnTo>
                <a:cubicBezTo>
                  <a:pt x="4821" y="1151"/>
                  <a:pt x="5069" y="1577"/>
                  <a:pt x="5394" y="1846"/>
                </a:cubicBezTo>
              </a:path>
            </a:pathLst>
          </a:custGeom>
          <a:solidFill>
            <a:schemeClr val="accent3">
              <a:alpha val="1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39" name="Freeform 7">
            <a:extLst>
              <a:ext uri="{FF2B5EF4-FFF2-40B4-BE49-F238E27FC236}">
                <a16:creationId xmlns:a16="http://schemas.microsoft.com/office/drawing/2014/main" id="{12AA0ECE-7976-46CE-BA84-77DC16DEE771}"/>
              </a:ext>
            </a:extLst>
          </p:cNvPr>
          <p:cNvSpPr>
            <a:spLocks noChangeArrowheads="1"/>
          </p:cNvSpPr>
          <p:nvPr/>
        </p:nvSpPr>
        <p:spPr bwMode="auto">
          <a:xfrm>
            <a:off x="8016791" y="5641511"/>
            <a:ext cx="1688972" cy="490469"/>
          </a:xfrm>
          <a:prstGeom prst="roundRect">
            <a:avLst>
              <a:gd name="adj" fmla="val 50000"/>
            </a:avLst>
          </a:pr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40" name="TextBox 39">
            <a:extLst>
              <a:ext uri="{FF2B5EF4-FFF2-40B4-BE49-F238E27FC236}">
                <a16:creationId xmlns:a16="http://schemas.microsoft.com/office/drawing/2014/main" id="{B3BA2AB9-A5D9-425F-B03C-49918A6E02F2}"/>
              </a:ext>
            </a:extLst>
          </p:cNvPr>
          <p:cNvSpPr txBox="1"/>
          <p:nvPr/>
        </p:nvSpPr>
        <p:spPr>
          <a:xfrm>
            <a:off x="7964463" y="2107834"/>
            <a:ext cx="1789271" cy="461665"/>
          </a:xfrm>
          <a:prstGeom prst="rect">
            <a:avLst/>
          </a:prstGeom>
          <a:noFill/>
          <a:ln>
            <a:noFill/>
          </a:ln>
        </p:spPr>
        <p:txBody>
          <a:bodyPr wrap="none" rtlCol="0" anchor="ctr" anchorCtr="0">
            <a:spAutoFit/>
          </a:bodyPr>
          <a:lstStyle/>
          <a:p>
            <a:pPr algn="ctr"/>
            <a:r>
              <a:rPr lang="en-US" sz="2400" b="1" dirty="0">
                <a:solidFill>
                  <a:schemeClr val="accent3"/>
                </a:solidFill>
                <a:ea typeface="League Spartan" charset="0"/>
                <a:cs typeface="Poppins" pitchFamily="2" charset="77"/>
              </a:rPr>
              <a:t>PACKAGE C</a:t>
            </a:r>
          </a:p>
        </p:txBody>
      </p:sp>
      <p:sp>
        <p:nvSpPr>
          <p:cNvPr id="41" name="TextBox 40">
            <a:extLst>
              <a:ext uri="{FF2B5EF4-FFF2-40B4-BE49-F238E27FC236}">
                <a16:creationId xmlns:a16="http://schemas.microsoft.com/office/drawing/2014/main" id="{931F2CB3-DC30-49C8-8594-A39EE1BDFE7F}"/>
              </a:ext>
            </a:extLst>
          </p:cNvPr>
          <p:cNvSpPr txBox="1"/>
          <p:nvPr/>
        </p:nvSpPr>
        <p:spPr>
          <a:xfrm>
            <a:off x="8283460" y="5731479"/>
            <a:ext cx="1151277" cy="310534"/>
          </a:xfrm>
          <a:prstGeom prst="rect">
            <a:avLst/>
          </a:prstGeom>
          <a:noFill/>
          <a:ln>
            <a:noFill/>
          </a:ln>
        </p:spPr>
        <p:txBody>
          <a:bodyPr wrap="none" rtlCol="0" anchor="ctr" anchorCtr="0">
            <a:spAutoFit/>
          </a:bodyPr>
          <a:lstStyle/>
          <a:p>
            <a:pPr algn="ctr"/>
            <a:r>
              <a:rPr lang="en-US" sz="1418" b="1" dirty="0">
                <a:solidFill>
                  <a:schemeClr val="bg1"/>
                </a:solidFill>
                <a:ea typeface="League Spartan" charset="0"/>
                <a:cs typeface="Poppins" pitchFamily="2" charset="77"/>
              </a:rPr>
              <a:t>SUBSCRIBE</a:t>
            </a:r>
          </a:p>
        </p:txBody>
      </p:sp>
      <p:sp>
        <p:nvSpPr>
          <p:cNvPr id="42" name="TextBox 41">
            <a:extLst>
              <a:ext uri="{FF2B5EF4-FFF2-40B4-BE49-F238E27FC236}">
                <a16:creationId xmlns:a16="http://schemas.microsoft.com/office/drawing/2014/main" id="{71CC6252-939D-40E2-9174-4166C28F0088}"/>
              </a:ext>
            </a:extLst>
          </p:cNvPr>
          <p:cNvSpPr txBox="1"/>
          <p:nvPr/>
        </p:nvSpPr>
        <p:spPr>
          <a:xfrm>
            <a:off x="8049422" y="2994635"/>
            <a:ext cx="1619354" cy="705899"/>
          </a:xfrm>
          <a:prstGeom prst="rect">
            <a:avLst/>
          </a:prstGeom>
          <a:noFill/>
          <a:ln>
            <a:noFill/>
          </a:ln>
        </p:spPr>
        <p:txBody>
          <a:bodyPr wrap="none" rtlCol="0" anchor="ctr" anchorCtr="0">
            <a:spAutoFit/>
          </a:bodyPr>
          <a:lstStyle/>
          <a:p>
            <a:pPr algn="ctr"/>
            <a:r>
              <a:rPr lang="en-US" sz="3987" b="1" dirty="0">
                <a:solidFill>
                  <a:schemeClr val="tx2"/>
                </a:solidFill>
                <a:ea typeface="League Spartan" charset="0"/>
                <a:cs typeface="Poppins" pitchFamily="2" charset="77"/>
              </a:rPr>
              <a:t>R14.99</a:t>
            </a:r>
          </a:p>
        </p:txBody>
      </p:sp>
      <p:sp>
        <p:nvSpPr>
          <p:cNvPr id="43" name="TextBox 42">
            <a:extLst>
              <a:ext uri="{FF2B5EF4-FFF2-40B4-BE49-F238E27FC236}">
                <a16:creationId xmlns:a16="http://schemas.microsoft.com/office/drawing/2014/main" id="{B9A5F7FA-C214-4E1F-A4B3-12148FAEEAC7}"/>
              </a:ext>
            </a:extLst>
          </p:cNvPr>
          <p:cNvSpPr txBox="1"/>
          <p:nvPr/>
        </p:nvSpPr>
        <p:spPr>
          <a:xfrm>
            <a:off x="8546352" y="3546033"/>
            <a:ext cx="625492" cy="255904"/>
          </a:xfrm>
          <a:prstGeom prst="rect">
            <a:avLst/>
          </a:prstGeom>
          <a:noFill/>
          <a:ln>
            <a:noFill/>
          </a:ln>
        </p:spPr>
        <p:txBody>
          <a:bodyPr wrap="none" rtlCol="0" anchor="ctr" anchorCtr="0">
            <a:spAutoFit/>
          </a:bodyPr>
          <a:lstStyle/>
          <a:p>
            <a:pPr algn="ctr"/>
            <a:r>
              <a:rPr lang="en-US" sz="1063" dirty="0">
                <a:solidFill>
                  <a:schemeClr val="tx2"/>
                </a:solidFill>
                <a:ea typeface="Lato Light" panose="020F0502020204030203" pitchFamily="34" charset="0"/>
                <a:cs typeface="Lato Light" panose="020F0502020204030203" pitchFamily="34" charset="0"/>
              </a:rPr>
              <a:t>/month</a:t>
            </a:r>
          </a:p>
        </p:txBody>
      </p:sp>
      <p:sp>
        <p:nvSpPr>
          <p:cNvPr id="44" name="Subtitle 2">
            <a:extLst>
              <a:ext uri="{FF2B5EF4-FFF2-40B4-BE49-F238E27FC236}">
                <a16:creationId xmlns:a16="http://schemas.microsoft.com/office/drawing/2014/main" id="{83AA2096-9D46-42E7-B9C8-BAE6310DD446}"/>
              </a:ext>
            </a:extLst>
          </p:cNvPr>
          <p:cNvSpPr txBox="1">
            <a:spLocks/>
          </p:cNvSpPr>
          <p:nvPr/>
        </p:nvSpPr>
        <p:spPr>
          <a:xfrm>
            <a:off x="7785224" y="3995627"/>
            <a:ext cx="2147748"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100 Products</a:t>
            </a:r>
          </a:p>
        </p:txBody>
      </p:sp>
      <p:sp>
        <p:nvSpPr>
          <p:cNvPr id="45" name="Subtitle 2">
            <a:extLst>
              <a:ext uri="{FF2B5EF4-FFF2-40B4-BE49-F238E27FC236}">
                <a16:creationId xmlns:a16="http://schemas.microsoft.com/office/drawing/2014/main" id="{0563B56A-2D2C-4B63-97B5-915236EAA07F}"/>
              </a:ext>
            </a:extLst>
          </p:cNvPr>
          <p:cNvSpPr txBox="1">
            <a:spLocks/>
          </p:cNvSpPr>
          <p:nvPr/>
        </p:nvSpPr>
        <p:spPr>
          <a:xfrm>
            <a:off x="7785224" y="4283173"/>
            <a:ext cx="2147748"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5 Images per products</a:t>
            </a:r>
          </a:p>
        </p:txBody>
      </p:sp>
      <p:sp>
        <p:nvSpPr>
          <p:cNvPr id="46" name="Subtitle 2">
            <a:extLst>
              <a:ext uri="{FF2B5EF4-FFF2-40B4-BE49-F238E27FC236}">
                <a16:creationId xmlns:a16="http://schemas.microsoft.com/office/drawing/2014/main" id="{0F3AC200-C6DB-4046-8781-5D4FD9756352}"/>
              </a:ext>
            </a:extLst>
          </p:cNvPr>
          <p:cNvSpPr txBox="1">
            <a:spLocks/>
          </p:cNvSpPr>
          <p:nvPr/>
        </p:nvSpPr>
        <p:spPr>
          <a:xfrm>
            <a:off x="7785224" y="4570720"/>
            <a:ext cx="2147748"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10 Custom pages</a:t>
            </a:r>
          </a:p>
        </p:txBody>
      </p:sp>
      <p:sp>
        <p:nvSpPr>
          <p:cNvPr id="47" name="Subtitle 2">
            <a:extLst>
              <a:ext uri="{FF2B5EF4-FFF2-40B4-BE49-F238E27FC236}">
                <a16:creationId xmlns:a16="http://schemas.microsoft.com/office/drawing/2014/main" id="{368350CB-1631-4F18-9A4E-3C905B04D2E9}"/>
              </a:ext>
            </a:extLst>
          </p:cNvPr>
          <p:cNvSpPr txBox="1">
            <a:spLocks/>
          </p:cNvSpPr>
          <p:nvPr/>
        </p:nvSpPr>
        <p:spPr>
          <a:xfrm>
            <a:off x="7785224" y="4858266"/>
            <a:ext cx="2147748"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Best Statistics</a:t>
            </a:r>
          </a:p>
        </p:txBody>
      </p:sp>
      <p:sp>
        <p:nvSpPr>
          <p:cNvPr id="48" name="Subtitle 2">
            <a:extLst>
              <a:ext uri="{FF2B5EF4-FFF2-40B4-BE49-F238E27FC236}">
                <a16:creationId xmlns:a16="http://schemas.microsoft.com/office/drawing/2014/main" id="{677C40B9-5628-4F1C-93D1-F62600EACAE0}"/>
              </a:ext>
            </a:extLst>
          </p:cNvPr>
          <p:cNvSpPr txBox="1">
            <a:spLocks/>
          </p:cNvSpPr>
          <p:nvPr/>
        </p:nvSpPr>
        <p:spPr>
          <a:xfrm>
            <a:off x="7785224" y="5145813"/>
            <a:ext cx="2147748"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Inventory Tracking</a:t>
            </a:r>
          </a:p>
        </p:txBody>
      </p:sp>
    </p:spTree>
    <p:extLst>
      <p:ext uri="{BB962C8B-B14F-4D97-AF65-F5344CB8AC3E}">
        <p14:creationId xmlns:p14="http://schemas.microsoft.com/office/powerpoint/2010/main" val="371570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86C82-E38F-45EE-AC96-A3C8825C463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E1BDA04-80DD-4A9C-AEA3-F7752051A19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F93D094-B28D-4B39-9880-36E344126314}"/>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48E4C6AE-C58E-4CA1-BDDC-EDAC6A57B12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3A44283-DF32-4C96-ACA0-CF1AEC13FC9E}"/>
              </a:ext>
            </a:extLst>
          </p:cNvPr>
          <p:cNvSpPr>
            <a:spLocks noGrp="1"/>
          </p:cNvSpPr>
          <p:nvPr>
            <p:ph type="body" sz="quarter" idx="13"/>
          </p:nvPr>
        </p:nvSpPr>
        <p:spPr/>
        <p:txBody>
          <a:bodyPr/>
          <a:lstStyle/>
          <a:p>
            <a:endParaRPr lang="en-ZA"/>
          </a:p>
        </p:txBody>
      </p:sp>
      <p:grpSp>
        <p:nvGrpSpPr>
          <p:cNvPr id="105" name="Group 104">
            <a:extLst>
              <a:ext uri="{FF2B5EF4-FFF2-40B4-BE49-F238E27FC236}">
                <a16:creationId xmlns:a16="http://schemas.microsoft.com/office/drawing/2014/main" id="{4FE5CB80-2DAA-4AB8-9534-32FDB5D128CA}"/>
              </a:ext>
            </a:extLst>
          </p:cNvPr>
          <p:cNvGrpSpPr/>
          <p:nvPr/>
        </p:nvGrpSpPr>
        <p:grpSpPr>
          <a:xfrm>
            <a:off x="1197629" y="1744428"/>
            <a:ext cx="9013443" cy="4465933"/>
            <a:chOff x="1045229" y="1507958"/>
            <a:chExt cx="9452254" cy="4683353"/>
          </a:xfrm>
        </p:grpSpPr>
        <p:sp>
          <p:nvSpPr>
            <p:cNvPr id="7" name="Freeform 2">
              <a:extLst>
                <a:ext uri="{FF2B5EF4-FFF2-40B4-BE49-F238E27FC236}">
                  <a16:creationId xmlns:a16="http://schemas.microsoft.com/office/drawing/2014/main" id="{2C05B260-E368-4609-8813-26EF996AE588}"/>
                </a:ext>
              </a:extLst>
            </p:cNvPr>
            <p:cNvSpPr>
              <a:spLocks noChangeArrowheads="1"/>
            </p:cNvSpPr>
            <p:nvPr/>
          </p:nvSpPr>
          <p:spPr bwMode="auto">
            <a:xfrm>
              <a:off x="6996177" y="1944867"/>
              <a:ext cx="1751559" cy="1124260"/>
            </a:xfrm>
            <a:custGeom>
              <a:avLst/>
              <a:gdLst>
                <a:gd name="T0" fmla="*/ 0 w 4261"/>
                <a:gd name="T1" fmla="*/ 0 h 3768"/>
                <a:gd name="T2" fmla="*/ 4260 w 4261"/>
                <a:gd name="T3" fmla="*/ 0 h 3768"/>
                <a:gd name="T4" fmla="*/ 4260 w 4261"/>
                <a:gd name="T5" fmla="*/ 3767 h 3768"/>
                <a:gd name="T6" fmla="*/ 0 w 4261"/>
                <a:gd name="T7" fmla="*/ 3767 h 3768"/>
                <a:gd name="T8" fmla="*/ 0 w 4261"/>
                <a:gd name="T9" fmla="*/ 0 h 3768"/>
              </a:gdLst>
              <a:ahLst/>
              <a:cxnLst>
                <a:cxn ang="0">
                  <a:pos x="T0" y="T1"/>
                </a:cxn>
                <a:cxn ang="0">
                  <a:pos x="T2" y="T3"/>
                </a:cxn>
                <a:cxn ang="0">
                  <a:pos x="T4" y="T5"/>
                </a:cxn>
                <a:cxn ang="0">
                  <a:pos x="T6" y="T7"/>
                </a:cxn>
                <a:cxn ang="0">
                  <a:pos x="T8" y="T9"/>
                </a:cxn>
              </a:cxnLst>
              <a:rect l="0" t="0" r="r" b="b"/>
              <a:pathLst>
                <a:path w="4261" h="3768">
                  <a:moveTo>
                    <a:pt x="0" y="0"/>
                  </a:moveTo>
                  <a:lnTo>
                    <a:pt x="4260" y="0"/>
                  </a:lnTo>
                  <a:lnTo>
                    <a:pt x="4260" y="3767"/>
                  </a:lnTo>
                  <a:lnTo>
                    <a:pt x="0" y="3767"/>
                  </a:lnTo>
                  <a:lnTo>
                    <a:pt x="0" y="0"/>
                  </a:lnTo>
                </a:path>
              </a:pathLst>
            </a:custGeom>
            <a:solidFill>
              <a:schemeClr val="accent6"/>
            </a:solidFill>
            <a:ln>
              <a:noFill/>
            </a:ln>
            <a:effectLst/>
          </p:spPr>
          <p:txBody>
            <a:bodyPr wrap="none" anchor="ctr"/>
            <a:lstStyle/>
            <a:p>
              <a:endParaRPr lang="en-US" sz="2894"/>
            </a:p>
          </p:txBody>
        </p:sp>
        <p:sp>
          <p:nvSpPr>
            <p:cNvPr id="8" name="Freeform 12">
              <a:extLst>
                <a:ext uri="{FF2B5EF4-FFF2-40B4-BE49-F238E27FC236}">
                  <a16:creationId xmlns:a16="http://schemas.microsoft.com/office/drawing/2014/main" id="{565E3DB9-33CD-4EC3-97AC-03AC49013EAF}"/>
                </a:ext>
              </a:extLst>
            </p:cNvPr>
            <p:cNvSpPr>
              <a:spLocks noChangeArrowheads="1"/>
            </p:cNvSpPr>
            <p:nvPr/>
          </p:nvSpPr>
          <p:spPr bwMode="auto">
            <a:xfrm>
              <a:off x="6996177" y="1507958"/>
              <a:ext cx="1751559" cy="438195"/>
            </a:xfrm>
            <a:prstGeom prst="snip2SameRect">
              <a:avLst/>
            </a:prstGeom>
            <a:solidFill>
              <a:schemeClr val="accent6">
                <a:lumMod val="75000"/>
              </a:schemeClr>
            </a:solidFill>
            <a:ln>
              <a:noFill/>
            </a:ln>
            <a:effectLst/>
          </p:spPr>
          <p:txBody>
            <a:bodyPr wrap="none" anchor="ctr"/>
            <a:lstStyle/>
            <a:p>
              <a:endParaRPr lang="en-US" sz="2894"/>
            </a:p>
          </p:txBody>
        </p:sp>
        <p:sp>
          <p:nvSpPr>
            <p:cNvPr id="9" name="Freeform 14">
              <a:extLst>
                <a:ext uri="{FF2B5EF4-FFF2-40B4-BE49-F238E27FC236}">
                  <a16:creationId xmlns:a16="http://schemas.microsoft.com/office/drawing/2014/main" id="{A566B9D7-48E0-440F-8F7E-F27E60F1F576}"/>
                </a:ext>
              </a:extLst>
            </p:cNvPr>
            <p:cNvSpPr>
              <a:spLocks noChangeArrowheads="1"/>
            </p:cNvSpPr>
            <p:nvPr/>
          </p:nvSpPr>
          <p:spPr bwMode="auto">
            <a:xfrm>
              <a:off x="3503939" y="2148919"/>
              <a:ext cx="1751559" cy="920208"/>
            </a:xfrm>
            <a:custGeom>
              <a:avLst/>
              <a:gdLst>
                <a:gd name="T0" fmla="*/ 0 w 4260"/>
                <a:gd name="T1" fmla="*/ 0 h 3081"/>
                <a:gd name="T2" fmla="*/ 4259 w 4260"/>
                <a:gd name="T3" fmla="*/ 0 h 3081"/>
                <a:gd name="T4" fmla="*/ 4259 w 4260"/>
                <a:gd name="T5" fmla="*/ 3080 h 3081"/>
                <a:gd name="T6" fmla="*/ 0 w 4260"/>
                <a:gd name="T7" fmla="*/ 3080 h 3081"/>
                <a:gd name="T8" fmla="*/ 0 w 4260"/>
                <a:gd name="T9" fmla="*/ 0 h 3081"/>
              </a:gdLst>
              <a:ahLst/>
              <a:cxnLst>
                <a:cxn ang="0">
                  <a:pos x="T0" y="T1"/>
                </a:cxn>
                <a:cxn ang="0">
                  <a:pos x="T2" y="T3"/>
                </a:cxn>
                <a:cxn ang="0">
                  <a:pos x="T4" y="T5"/>
                </a:cxn>
                <a:cxn ang="0">
                  <a:pos x="T6" y="T7"/>
                </a:cxn>
                <a:cxn ang="0">
                  <a:pos x="T8" y="T9"/>
                </a:cxn>
              </a:cxnLst>
              <a:rect l="0" t="0" r="r" b="b"/>
              <a:pathLst>
                <a:path w="4260" h="3081">
                  <a:moveTo>
                    <a:pt x="0" y="0"/>
                  </a:moveTo>
                  <a:lnTo>
                    <a:pt x="4259" y="0"/>
                  </a:lnTo>
                  <a:lnTo>
                    <a:pt x="4259" y="3080"/>
                  </a:lnTo>
                  <a:lnTo>
                    <a:pt x="0" y="3080"/>
                  </a:lnTo>
                  <a:lnTo>
                    <a:pt x="0" y="0"/>
                  </a:lnTo>
                </a:path>
              </a:pathLst>
            </a:custGeom>
            <a:solidFill>
              <a:schemeClr val="accent1"/>
            </a:solidFill>
            <a:ln>
              <a:noFill/>
            </a:ln>
            <a:effectLst/>
          </p:spPr>
          <p:txBody>
            <a:bodyPr wrap="none" anchor="ctr"/>
            <a:lstStyle/>
            <a:p>
              <a:endParaRPr lang="en-US" sz="2894"/>
            </a:p>
          </p:txBody>
        </p:sp>
        <p:sp>
          <p:nvSpPr>
            <p:cNvPr id="10" name="Freeform 24">
              <a:extLst>
                <a:ext uri="{FF2B5EF4-FFF2-40B4-BE49-F238E27FC236}">
                  <a16:creationId xmlns:a16="http://schemas.microsoft.com/office/drawing/2014/main" id="{88666849-F60E-4F18-A8A6-2CC243BCF2E5}"/>
                </a:ext>
              </a:extLst>
            </p:cNvPr>
            <p:cNvSpPr>
              <a:spLocks noChangeArrowheads="1"/>
            </p:cNvSpPr>
            <p:nvPr/>
          </p:nvSpPr>
          <p:spPr bwMode="auto">
            <a:xfrm>
              <a:off x="3503939" y="1713296"/>
              <a:ext cx="1751559" cy="436596"/>
            </a:xfrm>
            <a:prstGeom prst="snip2SameRect">
              <a:avLst/>
            </a:prstGeom>
            <a:solidFill>
              <a:schemeClr val="accent1">
                <a:lumMod val="75000"/>
              </a:schemeClr>
            </a:solidFill>
            <a:ln>
              <a:noFill/>
            </a:ln>
            <a:effectLst/>
          </p:spPr>
          <p:txBody>
            <a:bodyPr wrap="none" anchor="ctr"/>
            <a:lstStyle/>
            <a:p>
              <a:endParaRPr lang="en-US" sz="2894"/>
            </a:p>
          </p:txBody>
        </p:sp>
        <p:sp>
          <p:nvSpPr>
            <p:cNvPr id="11" name="Freeform 26">
              <a:extLst>
                <a:ext uri="{FF2B5EF4-FFF2-40B4-BE49-F238E27FC236}">
                  <a16:creationId xmlns:a16="http://schemas.microsoft.com/office/drawing/2014/main" id="{5F1721CA-1492-4B08-B8A5-F6D6354CE20E}"/>
                </a:ext>
              </a:extLst>
            </p:cNvPr>
            <p:cNvSpPr>
              <a:spLocks noChangeArrowheads="1"/>
            </p:cNvSpPr>
            <p:nvPr/>
          </p:nvSpPr>
          <p:spPr bwMode="auto">
            <a:xfrm>
              <a:off x="5255498" y="2148919"/>
              <a:ext cx="1751559" cy="920208"/>
            </a:xfrm>
            <a:custGeom>
              <a:avLst/>
              <a:gdLst>
                <a:gd name="T0" fmla="*/ 4260 w 4261"/>
                <a:gd name="T1" fmla="*/ 0 h 3081"/>
                <a:gd name="T2" fmla="*/ 0 w 4261"/>
                <a:gd name="T3" fmla="*/ 0 h 3081"/>
                <a:gd name="T4" fmla="*/ 0 w 4261"/>
                <a:gd name="T5" fmla="*/ 3080 h 3081"/>
                <a:gd name="T6" fmla="*/ 4260 w 4261"/>
                <a:gd name="T7" fmla="*/ 3080 h 3081"/>
                <a:gd name="T8" fmla="*/ 4260 w 4261"/>
                <a:gd name="T9" fmla="*/ 0 h 3081"/>
              </a:gdLst>
              <a:ahLst/>
              <a:cxnLst>
                <a:cxn ang="0">
                  <a:pos x="T0" y="T1"/>
                </a:cxn>
                <a:cxn ang="0">
                  <a:pos x="T2" y="T3"/>
                </a:cxn>
                <a:cxn ang="0">
                  <a:pos x="T4" y="T5"/>
                </a:cxn>
                <a:cxn ang="0">
                  <a:pos x="T6" y="T7"/>
                </a:cxn>
                <a:cxn ang="0">
                  <a:pos x="T8" y="T9"/>
                </a:cxn>
              </a:cxnLst>
              <a:rect l="0" t="0" r="r" b="b"/>
              <a:pathLst>
                <a:path w="4261" h="3081">
                  <a:moveTo>
                    <a:pt x="4260" y="0"/>
                  </a:moveTo>
                  <a:lnTo>
                    <a:pt x="0" y="0"/>
                  </a:lnTo>
                  <a:lnTo>
                    <a:pt x="0" y="3080"/>
                  </a:lnTo>
                  <a:lnTo>
                    <a:pt x="4260" y="3080"/>
                  </a:lnTo>
                  <a:lnTo>
                    <a:pt x="4260" y="0"/>
                  </a:lnTo>
                </a:path>
              </a:pathLst>
            </a:custGeom>
            <a:solidFill>
              <a:schemeClr val="accent2"/>
            </a:solidFill>
            <a:ln>
              <a:noFill/>
            </a:ln>
            <a:effectLst/>
          </p:spPr>
          <p:txBody>
            <a:bodyPr wrap="none" anchor="ctr"/>
            <a:lstStyle/>
            <a:p>
              <a:endParaRPr lang="en-US" sz="2894"/>
            </a:p>
          </p:txBody>
        </p:sp>
        <p:sp>
          <p:nvSpPr>
            <p:cNvPr id="12" name="Freeform 36">
              <a:extLst>
                <a:ext uri="{FF2B5EF4-FFF2-40B4-BE49-F238E27FC236}">
                  <a16:creationId xmlns:a16="http://schemas.microsoft.com/office/drawing/2014/main" id="{67C4E8A9-0EF7-4DA4-94F9-7A5B385B47C9}"/>
                </a:ext>
              </a:extLst>
            </p:cNvPr>
            <p:cNvSpPr>
              <a:spLocks noChangeArrowheads="1"/>
            </p:cNvSpPr>
            <p:nvPr/>
          </p:nvSpPr>
          <p:spPr bwMode="auto">
            <a:xfrm>
              <a:off x="5255498" y="1713296"/>
              <a:ext cx="1751559" cy="436596"/>
            </a:xfrm>
            <a:prstGeom prst="snip2SameRect">
              <a:avLst/>
            </a:prstGeom>
            <a:solidFill>
              <a:schemeClr val="accent2">
                <a:lumMod val="75000"/>
              </a:schemeClr>
            </a:solidFill>
            <a:ln>
              <a:noFill/>
            </a:ln>
            <a:effectLst/>
          </p:spPr>
          <p:txBody>
            <a:bodyPr wrap="none" anchor="ctr"/>
            <a:lstStyle/>
            <a:p>
              <a:endParaRPr lang="en-US" sz="2894"/>
            </a:p>
          </p:txBody>
        </p:sp>
        <p:sp>
          <p:nvSpPr>
            <p:cNvPr id="13" name="Freeform 26">
              <a:extLst>
                <a:ext uri="{FF2B5EF4-FFF2-40B4-BE49-F238E27FC236}">
                  <a16:creationId xmlns:a16="http://schemas.microsoft.com/office/drawing/2014/main" id="{EEDEFF1B-B71E-46A8-B8B1-40A3E87BA159}"/>
                </a:ext>
              </a:extLst>
            </p:cNvPr>
            <p:cNvSpPr>
              <a:spLocks noChangeArrowheads="1"/>
            </p:cNvSpPr>
            <p:nvPr/>
          </p:nvSpPr>
          <p:spPr bwMode="auto">
            <a:xfrm>
              <a:off x="8745924" y="2148919"/>
              <a:ext cx="1751559" cy="920208"/>
            </a:xfrm>
            <a:custGeom>
              <a:avLst/>
              <a:gdLst>
                <a:gd name="T0" fmla="*/ 4260 w 4261"/>
                <a:gd name="T1" fmla="*/ 0 h 3081"/>
                <a:gd name="T2" fmla="*/ 0 w 4261"/>
                <a:gd name="T3" fmla="*/ 0 h 3081"/>
                <a:gd name="T4" fmla="*/ 0 w 4261"/>
                <a:gd name="T5" fmla="*/ 3080 h 3081"/>
                <a:gd name="T6" fmla="*/ 4260 w 4261"/>
                <a:gd name="T7" fmla="*/ 3080 h 3081"/>
                <a:gd name="T8" fmla="*/ 4260 w 4261"/>
                <a:gd name="T9" fmla="*/ 0 h 3081"/>
              </a:gdLst>
              <a:ahLst/>
              <a:cxnLst>
                <a:cxn ang="0">
                  <a:pos x="T0" y="T1"/>
                </a:cxn>
                <a:cxn ang="0">
                  <a:pos x="T2" y="T3"/>
                </a:cxn>
                <a:cxn ang="0">
                  <a:pos x="T4" y="T5"/>
                </a:cxn>
                <a:cxn ang="0">
                  <a:pos x="T6" y="T7"/>
                </a:cxn>
                <a:cxn ang="0">
                  <a:pos x="T8" y="T9"/>
                </a:cxn>
              </a:cxnLst>
              <a:rect l="0" t="0" r="r" b="b"/>
              <a:pathLst>
                <a:path w="4261" h="3081">
                  <a:moveTo>
                    <a:pt x="4260" y="0"/>
                  </a:moveTo>
                  <a:lnTo>
                    <a:pt x="0" y="0"/>
                  </a:lnTo>
                  <a:lnTo>
                    <a:pt x="0" y="3080"/>
                  </a:lnTo>
                  <a:lnTo>
                    <a:pt x="4260" y="3080"/>
                  </a:lnTo>
                  <a:lnTo>
                    <a:pt x="4260" y="0"/>
                  </a:lnTo>
                </a:path>
              </a:pathLst>
            </a:custGeom>
            <a:solidFill>
              <a:schemeClr val="accent4"/>
            </a:solidFill>
            <a:ln>
              <a:noFill/>
            </a:ln>
            <a:effectLst/>
          </p:spPr>
          <p:txBody>
            <a:bodyPr wrap="none" anchor="ctr"/>
            <a:lstStyle/>
            <a:p>
              <a:endParaRPr lang="en-US" sz="2894"/>
            </a:p>
          </p:txBody>
        </p:sp>
        <p:sp>
          <p:nvSpPr>
            <p:cNvPr id="14" name="Freeform 36">
              <a:extLst>
                <a:ext uri="{FF2B5EF4-FFF2-40B4-BE49-F238E27FC236}">
                  <a16:creationId xmlns:a16="http://schemas.microsoft.com/office/drawing/2014/main" id="{384D796B-BDBC-444B-9AD7-8E5CA91813AF}"/>
                </a:ext>
              </a:extLst>
            </p:cNvPr>
            <p:cNvSpPr>
              <a:spLocks noChangeArrowheads="1"/>
            </p:cNvSpPr>
            <p:nvPr/>
          </p:nvSpPr>
          <p:spPr bwMode="auto">
            <a:xfrm>
              <a:off x="8745924" y="1713296"/>
              <a:ext cx="1751559" cy="436596"/>
            </a:xfrm>
            <a:prstGeom prst="snip2SameRect">
              <a:avLst/>
            </a:prstGeom>
            <a:solidFill>
              <a:schemeClr val="accent4">
                <a:lumMod val="75000"/>
              </a:schemeClr>
            </a:solidFill>
            <a:ln>
              <a:noFill/>
            </a:ln>
            <a:effectLst/>
          </p:spPr>
          <p:txBody>
            <a:bodyPr wrap="none" anchor="ctr"/>
            <a:lstStyle/>
            <a:p>
              <a:endParaRPr lang="en-US" sz="2894"/>
            </a:p>
          </p:txBody>
        </p:sp>
        <p:sp>
          <p:nvSpPr>
            <p:cNvPr id="15" name="TextBox 14">
              <a:extLst>
                <a:ext uri="{FF2B5EF4-FFF2-40B4-BE49-F238E27FC236}">
                  <a16:creationId xmlns:a16="http://schemas.microsoft.com/office/drawing/2014/main" id="{15E4032E-B11E-4168-BC9E-154944E677ED}"/>
                </a:ext>
              </a:extLst>
            </p:cNvPr>
            <p:cNvSpPr txBox="1"/>
            <p:nvPr/>
          </p:nvSpPr>
          <p:spPr>
            <a:xfrm>
              <a:off x="3784461" y="1771325"/>
              <a:ext cx="1190515" cy="325652"/>
            </a:xfrm>
            <a:prstGeom prst="rect">
              <a:avLst/>
            </a:prstGeom>
            <a:noFill/>
            <a:ln>
              <a:noFill/>
            </a:ln>
          </p:spPr>
          <p:txBody>
            <a:bodyPr wrap="none" rtlCol="0" anchor="ctr" anchorCtr="0">
              <a:spAutoFit/>
            </a:bodyPr>
            <a:lstStyle/>
            <a:p>
              <a:pPr algn="ctr"/>
              <a:r>
                <a:rPr lang="en-US" sz="1418" b="1" dirty="0">
                  <a:solidFill>
                    <a:schemeClr val="bg1"/>
                  </a:solidFill>
                  <a:ea typeface="League Spartan" charset="0"/>
                  <a:cs typeface="Poppins" pitchFamily="2" charset="77"/>
                </a:rPr>
                <a:t>PACKAGE A</a:t>
              </a:r>
            </a:p>
          </p:txBody>
        </p:sp>
        <p:sp>
          <p:nvSpPr>
            <p:cNvPr id="16" name="TextBox 15">
              <a:extLst>
                <a:ext uri="{FF2B5EF4-FFF2-40B4-BE49-F238E27FC236}">
                  <a16:creationId xmlns:a16="http://schemas.microsoft.com/office/drawing/2014/main" id="{F5500AFA-C531-4423-807D-A118D4812FC6}"/>
                </a:ext>
              </a:extLst>
            </p:cNvPr>
            <p:cNvSpPr txBox="1"/>
            <p:nvPr/>
          </p:nvSpPr>
          <p:spPr>
            <a:xfrm>
              <a:off x="5536020" y="1771325"/>
              <a:ext cx="1190515" cy="325652"/>
            </a:xfrm>
            <a:prstGeom prst="rect">
              <a:avLst/>
            </a:prstGeom>
            <a:noFill/>
            <a:ln>
              <a:noFill/>
            </a:ln>
          </p:spPr>
          <p:txBody>
            <a:bodyPr wrap="none" rtlCol="0" anchor="ctr" anchorCtr="0">
              <a:spAutoFit/>
            </a:bodyPr>
            <a:lstStyle/>
            <a:p>
              <a:pPr algn="ctr"/>
              <a:r>
                <a:rPr lang="en-US" sz="1418" b="1" dirty="0">
                  <a:solidFill>
                    <a:schemeClr val="bg1"/>
                  </a:solidFill>
                  <a:ea typeface="League Spartan" charset="0"/>
                  <a:cs typeface="Poppins" pitchFamily="2" charset="77"/>
                </a:rPr>
                <a:t>PACKAGE B</a:t>
              </a:r>
            </a:p>
          </p:txBody>
        </p:sp>
        <p:sp>
          <p:nvSpPr>
            <p:cNvPr id="17" name="TextBox 16">
              <a:extLst>
                <a:ext uri="{FF2B5EF4-FFF2-40B4-BE49-F238E27FC236}">
                  <a16:creationId xmlns:a16="http://schemas.microsoft.com/office/drawing/2014/main" id="{995C3A48-D88F-4DCF-B46E-046DDC3090F0}"/>
                </a:ext>
              </a:extLst>
            </p:cNvPr>
            <p:cNvSpPr txBox="1"/>
            <p:nvPr/>
          </p:nvSpPr>
          <p:spPr>
            <a:xfrm>
              <a:off x="7279221" y="1564230"/>
              <a:ext cx="1185473" cy="325652"/>
            </a:xfrm>
            <a:prstGeom prst="rect">
              <a:avLst/>
            </a:prstGeom>
            <a:noFill/>
            <a:ln>
              <a:noFill/>
            </a:ln>
          </p:spPr>
          <p:txBody>
            <a:bodyPr wrap="none" rtlCol="0" anchor="ctr" anchorCtr="0">
              <a:spAutoFit/>
            </a:bodyPr>
            <a:lstStyle/>
            <a:p>
              <a:pPr algn="ctr"/>
              <a:r>
                <a:rPr lang="en-US" sz="1418" b="1" dirty="0">
                  <a:solidFill>
                    <a:schemeClr val="bg1"/>
                  </a:solidFill>
                  <a:ea typeface="League Spartan" charset="0"/>
                  <a:cs typeface="Poppins" pitchFamily="2" charset="77"/>
                </a:rPr>
                <a:t>PACKAGE C</a:t>
              </a:r>
            </a:p>
          </p:txBody>
        </p:sp>
        <p:sp>
          <p:nvSpPr>
            <p:cNvPr id="18" name="TextBox 17">
              <a:extLst>
                <a:ext uri="{FF2B5EF4-FFF2-40B4-BE49-F238E27FC236}">
                  <a16:creationId xmlns:a16="http://schemas.microsoft.com/office/drawing/2014/main" id="{A9A542F3-857C-4702-AD21-7DACEC85B831}"/>
                </a:ext>
              </a:extLst>
            </p:cNvPr>
            <p:cNvSpPr txBox="1"/>
            <p:nvPr/>
          </p:nvSpPr>
          <p:spPr>
            <a:xfrm>
              <a:off x="9026513" y="1767968"/>
              <a:ext cx="1192198" cy="325652"/>
            </a:xfrm>
            <a:prstGeom prst="rect">
              <a:avLst/>
            </a:prstGeom>
            <a:noFill/>
            <a:ln>
              <a:noFill/>
            </a:ln>
          </p:spPr>
          <p:txBody>
            <a:bodyPr wrap="none" rtlCol="0" anchor="ctr" anchorCtr="0">
              <a:spAutoFit/>
            </a:bodyPr>
            <a:lstStyle/>
            <a:p>
              <a:pPr algn="ctr"/>
              <a:r>
                <a:rPr lang="en-US" sz="1418" b="1" dirty="0">
                  <a:solidFill>
                    <a:schemeClr val="bg1"/>
                  </a:solidFill>
                  <a:ea typeface="League Spartan" charset="0"/>
                  <a:cs typeface="Poppins" pitchFamily="2" charset="77"/>
                </a:rPr>
                <a:t>PACKAGE D</a:t>
              </a:r>
            </a:p>
          </p:txBody>
        </p:sp>
        <p:sp>
          <p:nvSpPr>
            <p:cNvPr id="19" name="TextBox 18">
              <a:extLst>
                <a:ext uri="{FF2B5EF4-FFF2-40B4-BE49-F238E27FC236}">
                  <a16:creationId xmlns:a16="http://schemas.microsoft.com/office/drawing/2014/main" id="{49C99BB4-5396-4CBC-B732-D4E52D62C4AF}"/>
                </a:ext>
              </a:extLst>
            </p:cNvPr>
            <p:cNvSpPr txBox="1"/>
            <p:nvPr/>
          </p:nvSpPr>
          <p:spPr>
            <a:xfrm>
              <a:off x="3882801" y="2248351"/>
              <a:ext cx="993834" cy="525764"/>
            </a:xfrm>
            <a:prstGeom prst="rect">
              <a:avLst/>
            </a:prstGeom>
            <a:noFill/>
            <a:ln>
              <a:noFill/>
            </a:ln>
          </p:spPr>
          <p:txBody>
            <a:bodyPr wrap="none" rtlCol="0" anchor="ctr" anchorCtr="0">
              <a:spAutoFit/>
            </a:bodyPr>
            <a:lstStyle/>
            <a:p>
              <a:pPr algn="ctr"/>
              <a:r>
                <a:rPr lang="en-US" sz="2658" b="1" dirty="0">
                  <a:solidFill>
                    <a:schemeClr val="bg1"/>
                  </a:solidFill>
                  <a:ea typeface="League Spartan" charset="0"/>
                  <a:cs typeface="Poppins" pitchFamily="2" charset="77"/>
                </a:rPr>
                <a:t>R1.99</a:t>
              </a:r>
            </a:p>
          </p:txBody>
        </p:sp>
        <p:sp>
          <p:nvSpPr>
            <p:cNvPr id="20" name="TextBox 19">
              <a:extLst>
                <a:ext uri="{FF2B5EF4-FFF2-40B4-BE49-F238E27FC236}">
                  <a16:creationId xmlns:a16="http://schemas.microsoft.com/office/drawing/2014/main" id="{802A65EA-EDAF-4BFF-A089-F5B20F6C50A8}"/>
                </a:ext>
              </a:extLst>
            </p:cNvPr>
            <p:cNvSpPr txBox="1"/>
            <p:nvPr/>
          </p:nvSpPr>
          <p:spPr>
            <a:xfrm>
              <a:off x="4051746" y="2668076"/>
              <a:ext cx="655943" cy="268362"/>
            </a:xfrm>
            <a:prstGeom prst="rect">
              <a:avLst/>
            </a:prstGeom>
            <a:noFill/>
            <a:ln>
              <a:noFill/>
            </a:ln>
          </p:spPr>
          <p:txBody>
            <a:bodyPr wrap="none" rtlCol="0" anchor="ctr" anchorCtr="0">
              <a:spAutoFit/>
            </a:bodyPr>
            <a:lstStyle/>
            <a:p>
              <a:pPr algn="ctr"/>
              <a:r>
                <a:rPr lang="en-US" sz="1063" dirty="0">
                  <a:solidFill>
                    <a:schemeClr val="bg1"/>
                  </a:solidFill>
                  <a:ea typeface="Lato Light" panose="020F0502020204030203" pitchFamily="34" charset="0"/>
                  <a:cs typeface="Lato Light" panose="020F0502020204030203" pitchFamily="34" charset="0"/>
                </a:rPr>
                <a:t>/month</a:t>
              </a:r>
            </a:p>
          </p:txBody>
        </p:sp>
        <p:sp>
          <p:nvSpPr>
            <p:cNvPr id="21" name="TextBox 20">
              <a:extLst>
                <a:ext uri="{FF2B5EF4-FFF2-40B4-BE49-F238E27FC236}">
                  <a16:creationId xmlns:a16="http://schemas.microsoft.com/office/drawing/2014/main" id="{26BF2F2B-D360-40A6-9CCC-0BDA9C2D9524}"/>
                </a:ext>
              </a:extLst>
            </p:cNvPr>
            <p:cNvSpPr txBox="1"/>
            <p:nvPr/>
          </p:nvSpPr>
          <p:spPr>
            <a:xfrm>
              <a:off x="5602421" y="2248351"/>
              <a:ext cx="1057713" cy="525764"/>
            </a:xfrm>
            <a:prstGeom prst="rect">
              <a:avLst/>
            </a:prstGeom>
            <a:noFill/>
            <a:ln>
              <a:noFill/>
            </a:ln>
          </p:spPr>
          <p:txBody>
            <a:bodyPr wrap="none" rtlCol="0" anchor="ctr" anchorCtr="0">
              <a:spAutoFit/>
            </a:bodyPr>
            <a:lstStyle/>
            <a:p>
              <a:pPr algn="ctr"/>
              <a:r>
                <a:rPr lang="en-US" sz="2658" b="1" dirty="0">
                  <a:solidFill>
                    <a:schemeClr val="bg1"/>
                  </a:solidFill>
                  <a:ea typeface="League Spartan" charset="0"/>
                  <a:cs typeface="Poppins" pitchFamily="2" charset="77"/>
                </a:rPr>
                <a:t>R6.99</a:t>
              </a:r>
            </a:p>
          </p:txBody>
        </p:sp>
        <p:sp>
          <p:nvSpPr>
            <p:cNvPr id="22" name="TextBox 21">
              <a:extLst>
                <a:ext uri="{FF2B5EF4-FFF2-40B4-BE49-F238E27FC236}">
                  <a16:creationId xmlns:a16="http://schemas.microsoft.com/office/drawing/2014/main" id="{9A9C2D4F-0DDE-42D8-8E87-E782CC30B932}"/>
                </a:ext>
              </a:extLst>
            </p:cNvPr>
            <p:cNvSpPr txBox="1"/>
            <p:nvPr/>
          </p:nvSpPr>
          <p:spPr>
            <a:xfrm>
              <a:off x="5803305" y="2668076"/>
              <a:ext cx="655943" cy="268362"/>
            </a:xfrm>
            <a:prstGeom prst="rect">
              <a:avLst/>
            </a:prstGeom>
            <a:noFill/>
            <a:ln>
              <a:noFill/>
            </a:ln>
          </p:spPr>
          <p:txBody>
            <a:bodyPr wrap="none" rtlCol="0" anchor="ctr" anchorCtr="0">
              <a:spAutoFit/>
            </a:bodyPr>
            <a:lstStyle/>
            <a:p>
              <a:pPr algn="ctr"/>
              <a:r>
                <a:rPr lang="en-US" sz="1063" dirty="0">
                  <a:solidFill>
                    <a:schemeClr val="bg1"/>
                  </a:solidFill>
                  <a:ea typeface="Lato Light" panose="020F0502020204030203" pitchFamily="34" charset="0"/>
                  <a:cs typeface="Lato Light" panose="020F0502020204030203" pitchFamily="34" charset="0"/>
                </a:rPr>
                <a:t>/month</a:t>
              </a:r>
            </a:p>
          </p:txBody>
        </p:sp>
        <p:sp>
          <p:nvSpPr>
            <p:cNvPr id="23" name="TextBox 22">
              <a:extLst>
                <a:ext uri="{FF2B5EF4-FFF2-40B4-BE49-F238E27FC236}">
                  <a16:creationId xmlns:a16="http://schemas.microsoft.com/office/drawing/2014/main" id="{697B6ADF-9301-415A-A0B2-B4AC5304B23D}"/>
                </a:ext>
              </a:extLst>
            </p:cNvPr>
            <p:cNvSpPr txBox="1"/>
            <p:nvPr/>
          </p:nvSpPr>
          <p:spPr>
            <a:xfrm>
              <a:off x="7173315" y="2110112"/>
              <a:ext cx="1397284" cy="611631"/>
            </a:xfrm>
            <a:prstGeom prst="rect">
              <a:avLst/>
            </a:prstGeom>
            <a:noFill/>
            <a:ln>
              <a:noFill/>
            </a:ln>
          </p:spPr>
          <p:txBody>
            <a:bodyPr wrap="none" rtlCol="0" anchor="ctr" anchorCtr="0">
              <a:spAutoFit/>
            </a:bodyPr>
            <a:lstStyle/>
            <a:p>
              <a:pPr algn="ctr"/>
              <a:r>
                <a:rPr lang="en-US" sz="3190" b="1" dirty="0">
                  <a:solidFill>
                    <a:schemeClr val="bg1"/>
                  </a:solidFill>
                  <a:ea typeface="League Spartan" charset="0"/>
                  <a:cs typeface="Poppins" pitchFamily="2" charset="77"/>
                </a:rPr>
                <a:t>R14.99</a:t>
              </a:r>
            </a:p>
          </p:txBody>
        </p:sp>
        <p:sp>
          <p:nvSpPr>
            <p:cNvPr id="24" name="TextBox 23">
              <a:extLst>
                <a:ext uri="{FF2B5EF4-FFF2-40B4-BE49-F238E27FC236}">
                  <a16:creationId xmlns:a16="http://schemas.microsoft.com/office/drawing/2014/main" id="{0B487178-5713-4D31-85AB-F9A0D8059EEC}"/>
                </a:ext>
              </a:extLst>
            </p:cNvPr>
            <p:cNvSpPr txBox="1"/>
            <p:nvPr/>
          </p:nvSpPr>
          <p:spPr>
            <a:xfrm>
              <a:off x="7543984" y="2600236"/>
              <a:ext cx="655943" cy="268362"/>
            </a:xfrm>
            <a:prstGeom prst="rect">
              <a:avLst/>
            </a:prstGeom>
            <a:noFill/>
            <a:ln>
              <a:noFill/>
            </a:ln>
          </p:spPr>
          <p:txBody>
            <a:bodyPr wrap="none" rtlCol="0" anchor="ctr" anchorCtr="0">
              <a:spAutoFit/>
            </a:bodyPr>
            <a:lstStyle/>
            <a:p>
              <a:pPr algn="ctr"/>
              <a:r>
                <a:rPr lang="en-US" sz="1063" dirty="0">
                  <a:solidFill>
                    <a:schemeClr val="bg1"/>
                  </a:solidFill>
                  <a:ea typeface="Lato Light" panose="020F0502020204030203" pitchFamily="34" charset="0"/>
                  <a:cs typeface="Lato Light" panose="020F0502020204030203" pitchFamily="34" charset="0"/>
                </a:rPr>
                <a:t>/month</a:t>
              </a:r>
            </a:p>
          </p:txBody>
        </p:sp>
        <p:sp>
          <p:nvSpPr>
            <p:cNvPr id="25" name="Freeform 1">
              <a:extLst>
                <a:ext uri="{FF2B5EF4-FFF2-40B4-BE49-F238E27FC236}">
                  <a16:creationId xmlns:a16="http://schemas.microsoft.com/office/drawing/2014/main" id="{02B1BD4C-7C27-45CA-9FE2-3268A688FD46}"/>
                </a:ext>
              </a:extLst>
            </p:cNvPr>
            <p:cNvSpPr>
              <a:spLocks noChangeArrowheads="1"/>
            </p:cNvSpPr>
            <p:nvPr/>
          </p:nvSpPr>
          <p:spPr bwMode="auto">
            <a:xfrm>
              <a:off x="6996177" y="5690744"/>
              <a:ext cx="1751559" cy="500567"/>
            </a:xfrm>
            <a:custGeom>
              <a:avLst/>
              <a:gdLst>
                <a:gd name="T0" fmla="*/ 4260 w 4261"/>
                <a:gd name="T1" fmla="*/ 0 h 1379"/>
                <a:gd name="T2" fmla="*/ 0 w 4261"/>
                <a:gd name="T3" fmla="*/ 0 h 1379"/>
                <a:gd name="T4" fmla="*/ 0 w 4261"/>
                <a:gd name="T5" fmla="*/ 1378 h 1379"/>
                <a:gd name="T6" fmla="*/ 4260 w 4261"/>
                <a:gd name="T7" fmla="*/ 1378 h 1379"/>
                <a:gd name="T8" fmla="*/ 4260 w 4261"/>
                <a:gd name="T9" fmla="*/ 0 h 1379"/>
              </a:gdLst>
              <a:ahLst/>
              <a:cxnLst>
                <a:cxn ang="0">
                  <a:pos x="T0" y="T1"/>
                </a:cxn>
                <a:cxn ang="0">
                  <a:pos x="T2" y="T3"/>
                </a:cxn>
                <a:cxn ang="0">
                  <a:pos x="T4" y="T5"/>
                </a:cxn>
                <a:cxn ang="0">
                  <a:pos x="T6" y="T7"/>
                </a:cxn>
                <a:cxn ang="0">
                  <a:pos x="T8" y="T9"/>
                </a:cxn>
              </a:cxnLst>
              <a:rect l="0" t="0" r="r" b="b"/>
              <a:pathLst>
                <a:path w="4261" h="1379">
                  <a:moveTo>
                    <a:pt x="4260" y="0"/>
                  </a:moveTo>
                  <a:lnTo>
                    <a:pt x="0" y="0"/>
                  </a:lnTo>
                  <a:lnTo>
                    <a:pt x="0" y="1378"/>
                  </a:lnTo>
                  <a:lnTo>
                    <a:pt x="4260" y="1378"/>
                  </a:lnTo>
                  <a:lnTo>
                    <a:pt x="4260" y="0"/>
                  </a:lnTo>
                </a:path>
              </a:pathLst>
            </a:custGeom>
            <a:solidFill>
              <a:schemeClr val="accent6"/>
            </a:solidFill>
            <a:ln>
              <a:noFill/>
            </a:ln>
            <a:effectLst/>
          </p:spPr>
          <p:txBody>
            <a:bodyPr wrap="none" anchor="ctr"/>
            <a:lstStyle/>
            <a:p>
              <a:endParaRPr lang="en-US" sz="2894"/>
            </a:p>
          </p:txBody>
        </p:sp>
        <p:sp>
          <p:nvSpPr>
            <p:cNvPr id="26" name="Freeform 13">
              <a:extLst>
                <a:ext uri="{FF2B5EF4-FFF2-40B4-BE49-F238E27FC236}">
                  <a16:creationId xmlns:a16="http://schemas.microsoft.com/office/drawing/2014/main" id="{4C017F87-E422-42A2-AEF0-46A50E3E4B7F}"/>
                </a:ext>
              </a:extLst>
            </p:cNvPr>
            <p:cNvSpPr>
              <a:spLocks noChangeArrowheads="1"/>
            </p:cNvSpPr>
            <p:nvPr/>
          </p:nvSpPr>
          <p:spPr bwMode="auto">
            <a:xfrm>
              <a:off x="3503939" y="5690744"/>
              <a:ext cx="1751559" cy="500567"/>
            </a:xfrm>
            <a:custGeom>
              <a:avLst/>
              <a:gdLst>
                <a:gd name="T0" fmla="*/ 4259 w 4260"/>
                <a:gd name="T1" fmla="*/ 0 h 1379"/>
                <a:gd name="T2" fmla="*/ 0 w 4260"/>
                <a:gd name="T3" fmla="*/ 0 h 1379"/>
                <a:gd name="T4" fmla="*/ 0 w 4260"/>
                <a:gd name="T5" fmla="*/ 1378 h 1379"/>
                <a:gd name="T6" fmla="*/ 4259 w 4260"/>
                <a:gd name="T7" fmla="*/ 1378 h 1379"/>
                <a:gd name="T8" fmla="*/ 4259 w 4260"/>
                <a:gd name="T9" fmla="*/ 0 h 1379"/>
              </a:gdLst>
              <a:ahLst/>
              <a:cxnLst>
                <a:cxn ang="0">
                  <a:pos x="T0" y="T1"/>
                </a:cxn>
                <a:cxn ang="0">
                  <a:pos x="T2" y="T3"/>
                </a:cxn>
                <a:cxn ang="0">
                  <a:pos x="T4" y="T5"/>
                </a:cxn>
                <a:cxn ang="0">
                  <a:pos x="T6" y="T7"/>
                </a:cxn>
                <a:cxn ang="0">
                  <a:pos x="T8" y="T9"/>
                </a:cxn>
              </a:cxnLst>
              <a:rect l="0" t="0" r="r" b="b"/>
              <a:pathLst>
                <a:path w="4260" h="1379">
                  <a:moveTo>
                    <a:pt x="4259" y="0"/>
                  </a:moveTo>
                  <a:lnTo>
                    <a:pt x="0" y="0"/>
                  </a:lnTo>
                  <a:lnTo>
                    <a:pt x="0" y="1378"/>
                  </a:lnTo>
                  <a:lnTo>
                    <a:pt x="4259" y="1378"/>
                  </a:lnTo>
                  <a:lnTo>
                    <a:pt x="4259" y="0"/>
                  </a:lnTo>
                </a:path>
              </a:pathLst>
            </a:custGeom>
            <a:solidFill>
              <a:schemeClr val="accent1"/>
            </a:solidFill>
            <a:ln>
              <a:noFill/>
            </a:ln>
            <a:effectLst/>
          </p:spPr>
          <p:txBody>
            <a:bodyPr wrap="none" anchor="ctr"/>
            <a:lstStyle/>
            <a:p>
              <a:endParaRPr lang="en-US" sz="2894"/>
            </a:p>
          </p:txBody>
        </p:sp>
        <p:sp>
          <p:nvSpPr>
            <p:cNvPr id="27" name="Freeform 25">
              <a:extLst>
                <a:ext uri="{FF2B5EF4-FFF2-40B4-BE49-F238E27FC236}">
                  <a16:creationId xmlns:a16="http://schemas.microsoft.com/office/drawing/2014/main" id="{D9EB0A42-1518-46F6-B3E0-214ED0BC71F5}"/>
                </a:ext>
              </a:extLst>
            </p:cNvPr>
            <p:cNvSpPr>
              <a:spLocks noChangeArrowheads="1"/>
            </p:cNvSpPr>
            <p:nvPr/>
          </p:nvSpPr>
          <p:spPr bwMode="auto">
            <a:xfrm>
              <a:off x="5255498" y="5690744"/>
              <a:ext cx="1751559" cy="500567"/>
            </a:xfrm>
            <a:custGeom>
              <a:avLst/>
              <a:gdLst>
                <a:gd name="T0" fmla="*/ 0 w 4261"/>
                <a:gd name="T1" fmla="*/ 0 h 1379"/>
                <a:gd name="T2" fmla="*/ 4260 w 4261"/>
                <a:gd name="T3" fmla="*/ 0 h 1379"/>
                <a:gd name="T4" fmla="*/ 4260 w 4261"/>
                <a:gd name="T5" fmla="*/ 1378 h 1379"/>
                <a:gd name="T6" fmla="*/ 0 w 4261"/>
                <a:gd name="T7" fmla="*/ 1378 h 1379"/>
                <a:gd name="T8" fmla="*/ 0 w 4261"/>
                <a:gd name="T9" fmla="*/ 0 h 1379"/>
              </a:gdLst>
              <a:ahLst/>
              <a:cxnLst>
                <a:cxn ang="0">
                  <a:pos x="T0" y="T1"/>
                </a:cxn>
                <a:cxn ang="0">
                  <a:pos x="T2" y="T3"/>
                </a:cxn>
                <a:cxn ang="0">
                  <a:pos x="T4" y="T5"/>
                </a:cxn>
                <a:cxn ang="0">
                  <a:pos x="T6" y="T7"/>
                </a:cxn>
                <a:cxn ang="0">
                  <a:pos x="T8" y="T9"/>
                </a:cxn>
              </a:cxnLst>
              <a:rect l="0" t="0" r="r" b="b"/>
              <a:pathLst>
                <a:path w="4261" h="1379">
                  <a:moveTo>
                    <a:pt x="0" y="0"/>
                  </a:moveTo>
                  <a:lnTo>
                    <a:pt x="4260" y="0"/>
                  </a:lnTo>
                  <a:lnTo>
                    <a:pt x="4260" y="1378"/>
                  </a:lnTo>
                  <a:lnTo>
                    <a:pt x="0" y="1378"/>
                  </a:lnTo>
                  <a:lnTo>
                    <a:pt x="0" y="0"/>
                  </a:lnTo>
                </a:path>
              </a:pathLst>
            </a:custGeom>
            <a:solidFill>
              <a:schemeClr val="accent2"/>
            </a:solidFill>
            <a:ln>
              <a:noFill/>
            </a:ln>
            <a:effectLst/>
          </p:spPr>
          <p:txBody>
            <a:bodyPr wrap="none" anchor="ctr"/>
            <a:lstStyle/>
            <a:p>
              <a:endParaRPr lang="en-US" sz="2894"/>
            </a:p>
          </p:txBody>
        </p:sp>
        <p:sp>
          <p:nvSpPr>
            <p:cNvPr id="28" name="Freeform 25">
              <a:extLst>
                <a:ext uri="{FF2B5EF4-FFF2-40B4-BE49-F238E27FC236}">
                  <a16:creationId xmlns:a16="http://schemas.microsoft.com/office/drawing/2014/main" id="{091D221F-7F86-4EA8-9AE1-966FC5BCE070}"/>
                </a:ext>
              </a:extLst>
            </p:cNvPr>
            <p:cNvSpPr>
              <a:spLocks noChangeArrowheads="1"/>
            </p:cNvSpPr>
            <p:nvPr/>
          </p:nvSpPr>
          <p:spPr bwMode="auto">
            <a:xfrm>
              <a:off x="8745924" y="5690744"/>
              <a:ext cx="1751559" cy="500567"/>
            </a:xfrm>
            <a:custGeom>
              <a:avLst/>
              <a:gdLst>
                <a:gd name="T0" fmla="*/ 0 w 4261"/>
                <a:gd name="T1" fmla="*/ 0 h 1379"/>
                <a:gd name="T2" fmla="*/ 4260 w 4261"/>
                <a:gd name="T3" fmla="*/ 0 h 1379"/>
                <a:gd name="T4" fmla="*/ 4260 w 4261"/>
                <a:gd name="T5" fmla="*/ 1378 h 1379"/>
                <a:gd name="T6" fmla="*/ 0 w 4261"/>
                <a:gd name="T7" fmla="*/ 1378 h 1379"/>
                <a:gd name="T8" fmla="*/ 0 w 4261"/>
                <a:gd name="T9" fmla="*/ 0 h 1379"/>
              </a:gdLst>
              <a:ahLst/>
              <a:cxnLst>
                <a:cxn ang="0">
                  <a:pos x="T0" y="T1"/>
                </a:cxn>
                <a:cxn ang="0">
                  <a:pos x="T2" y="T3"/>
                </a:cxn>
                <a:cxn ang="0">
                  <a:pos x="T4" y="T5"/>
                </a:cxn>
                <a:cxn ang="0">
                  <a:pos x="T6" y="T7"/>
                </a:cxn>
                <a:cxn ang="0">
                  <a:pos x="T8" y="T9"/>
                </a:cxn>
              </a:cxnLst>
              <a:rect l="0" t="0" r="r" b="b"/>
              <a:pathLst>
                <a:path w="4261" h="1379">
                  <a:moveTo>
                    <a:pt x="0" y="0"/>
                  </a:moveTo>
                  <a:lnTo>
                    <a:pt x="4260" y="0"/>
                  </a:lnTo>
                  <a:lnTo>
                    <a:pt x="4260" y="1378"/>
                  </a:lnTo>
                  <a:lnTo>
                    <a:pt x="0" y="1378"/>
                  </a:lnTo>
                  <a:lnTo>
                    <a:pt x="0" y="0"/>
                  </a:lnTo>
                </a:path>
              </a:pathLst>
            </a:custGeom>
            <a:solidFill>
              <a:schemeClr val="accent4"/>
            </a:solidFill>
            <a:ln>
              <a:noFill/>
            </a:ln>
            <a:effectLst/>
          </p:spPr>
          <p:txBody>
            <a:bodyPr wrap="none" anchor="ctr"/>
            <a:lstStyle/>
            <a:p>
              <a:endParaRPr lang="en-US" sz="2894"/>
            </a:p>
          </p:txBody>
        </p:sp>
        <p:sp>
          <p:nvSpPr>
            <p:cNvPr id="29" name="TextBox 28">
              <a:extLst>
                <a:ext uri="{FF2B5EF4-FFF2-40B4-BE49-F238E27FC236}">
                  <a16:creationId xmlns:a16="http://schemas.microsoft.com/office/drawing/2014/main" id="{86C8D469-4350-4170-9CC4-77648062515E}"/>
                </a:ext>
              </a:extLst>
            </p:cNvPr>
            <p:cNvSpPr txBox="1"/>
            <p:nvPr/>
          </p:nvSpPr>
          <p:spPr>
            <a:xfrm>
              <a:off x="8991210" y="2238096"/>
              <a:ext cx="1262800" cy="525764"/>
            </a:xfrm>
            <a:prstGeom prst="rect">
              <a:avLst/>
            </a:prstGeom>
            <a:noFill/>
            <a:ln>
              <a:noFill/>
            </a:ln>
          </p:spPr>
          <p:txBody>
            <a:bodyPr wrap="none" rtlCol="0" anchor="ctr" anchorCtr="0">
              <a:spAutoFit/>
            </a:bodyPr>
            <a:lstStyle/>
            <a:p>
              <a:pPr algn="ctr"/>
              <a:r>
                <a:rPr lang="en-US" sz="2658" b="1" dirty="0">
                  <a:solidFill>
                    <a:schemeClr val="bg1"/>
                  </a:solidFill>
                  <a:ea typeface="League Spartan" charset="0"/>
                  <a:cs typeface="Poppins" pitchFamily="2" charset="77"/>
                </a:rPr>
                <a:t>R24.99</a:t>
              </a:r>
            </a:p>
          </p:txBody>
        </p:sp>
        <p:sp>
          <p:nvSpPr>
            <p:cNvPr id="30" name="TextBox 29">
              <a:extLst>
                <a:ext uri="{FF2B5EF4-FFF2-40B4-BE49-F238E27FC236}">
                  <a16:creationId xmlns:a16="http://schemas.microsoft.com/office/drawing/2014/main" id="{66DFA2FC-3C49-4057-93C8-29288ED8605B}"/>
                </a:ext>
              </a:extLst>
            </p:cNvPr>
            <p:cNvSpPr txBox="1"/>
            <p:nvPr/>
          </p:nvSpPr>
          <p:spPr>
            <a:xfrm>
              <a:off x="9294637" y="2657821"/>
              <a:ext cx="655943" cy="268362"/>
            </a:xfrm>
            <a:prstGeom prst="rect">
              <a:avLst/>
            </a:prstGeom>
            <a:noFill/>
            <a:ln>
              <a:noFill/>
            </a:ln>
          </p:spPr>
          <p:txBody>
            <a:bodyPr wrap="none" rtlCol="0" anchor="ctr" anchorCtr="0">
              <a:spAutoFit/>
            </a:bodyPr>
            <a:lstStyle/>
            <a:p>
              <a:pPr algn="ctr"/>
              <a:r>
                <a:rPr lang="en-US" sz="1063" dirty="0">
                  <a:solidFill>
                    <a:schemeClr val="bg1"/>
                  </a:solidFill>
                  <a:ea typeface="Lato Light" panose="020F0502020204030203" pitchFamily="34" charset="0"/>
                  <a:cs typeface="Lato Light" panose="020F0502020204030203" pitchFamily="34" charset="0"/>
                </a:rPr>
                <a:t>/month</a:t>
              </a:r>
            </a:p>
          </p:txBody>
        </p:sp>
        <p:sp>
          <p:nvSpPr>
            <p:cNvPr id="31" name="TextBox 30">
              <a:extLst>
                <a:ext uri="{FF2B5EF4-FFF2-40B4-BE49-F238E27FC236}">
                  <a16:creationId xmlns:a16="http://schemas.microsoft.com/office/drawing/2014/main" id="{4AF9AC9D-D478-413F-B8A9-53111F404DF0}"/>
                </a:ext>
              </a:extLst>
            </p:cNvPr>
            <p:cNvSpPr txBox="1"/>
            <p:nvPr/>
          </p:nvSpPr>
          <p:spPr>
            <a:xfrm>
              <a:off x="3923148" y="5806846"/>
              <a:ext cx="913143" cy="268362"/>
            </a:xfrm>
            <a:prstGeom prst="rect">
              <a:avLst/>
            </a:prstGeom>
            <a:noFill/>
            <a:ln>
              <a:noFill/>
            </a:ln>
          </p:spPr>
          <p:txBody>
            <a:bodyPr wrap="none" rtlCol="0" anchor="ctr" anchorCtr="0">
              <a:spAutoFit/>
            </a:bodyPr>
            <a:lstStyle/>
            <a:p>
              <a:pPr algn="ctr"/>
              <a:r>
                <a:rPr lang="en-US" sz="1063" b="1" dirty="0">
                  <a:solidFill>
                    <a:schemeClr val="bg1"/>
                  </a:solidFill>
                  <a:ea typeface="League Spartan" charset="0"/>
                  <a:cs typeface="Poppins" pitchFamily="2" charset="77"/>
                </a:rPr>
                <a:t>MORE INFO</a:t>
              </a:r>
            </a:p>
          </p:txBody>
        </p:sp>
        <p:sp>
          <p:nvSpPr>
            <p:cNvPr id="32" name="TextBox 31">
              <a:extLst>
                <a:ext uri="{FF2B5EF4-FFF2-40B4-BE49-F238E27FC236}">
                  <a16:creationId xmlns:a16="http://schemas.microsoft.com/office/drawing/2014/main" id="{68E1E2C6-A1C0-4FAD-BA5D-2D6353356C43}"/>
                </a:ext>
              </a:extLst>
            </p:cNvPr>
            <p:cNvSpPr txBox="1"/>
            <p:nvPr/>
          </p:nvSpPr>
          <p:spPr>
            <a:xfrm>
              <a:off x="5674706" y="5806846"/>
              <a:ext cx="913143" cy="268362"/>
            </a:xfrm>
            <a:prstGeom prst="rect">
              <a:avLst/>
            </a:prstGeom>
            <a:noFill/>
            <a:ln>
              <a:noFill/>
            </a:ln>
          </p:spPr>
          <p:txBody>
            <a:bodyPr wrap="none" rtlCol="0" anchor="ctr" anchorCtr="0">
              <a:spAutoFit/>
            </a:bodyPr>
            <a:lstStyle/>
            <a:p>
              <a:pPr algn="ctr"/>
              <a:r>
                <a:rPr lang="en-US" sz="1063" b="1" dirty="0">
                  <a:solidFill>
                    <a:schemeClr val="bg1"/>
                  </a:solidFill>
                  <a:ea typeface="League Spartan" charset="0"/>
                  <a:cs typeface="Poppins" pitchFamily="2" charset="77"/>
                </a:rPr>
                <a:t>MORE INFO</a:t>
              </a:r>
            </a:p>
          </p:txBody>
        </p:sp>
        <p:sp>
          <p:nvSpPr>
            <p:cNvPr id="33" name="TextBox 32">
              <a:extLst>
                <a:ext uri="{FF2B5EF4-FFF2-40B4-BE49-F238E27FC236}">
                  <a16:creationId xmlns:a16="http://schemas.microsoft.com/office/drawing/2014/main" id="{5A4513B0-EFB3-4D38-9F75-230D41C174D3}"/>
                </a:ext>
              </a:extLst>
            </p:cNvPr>
            <p:cNvSpPr txBox="1"/>
            <p:nvPr/>
          </p:nvSpPr>
          <p:spPr>
            <a:xfrm>
              <a:off x="7413575" y="5806846"/>
              <a:ext cx="913143" cy="268362"/>
            </a:xfrm>
            <a:prstGeom prst="rect">
              <a:avLst/>
            </a:prstGeom>
            <a:noFill/>
            <a:ln>
              <a:noFill/>
            </a:ln>
          </p:spPr>
          <p:txBody>
            <a:bodyPr wrap="none" rtlCol="0" anchor="ctr" anchorCtr="0">
              <a:spAutoFit/>
            </a:bodyPr>
            <a:lstStyle/>
            <a:p>
              <a:pPr algn="ctr"/>
              <a:r>
                <a:rPr lang="en-US" sz="1063" b="1" dirty="0">
                  <a:solidFill>
                    <a:schemeClr val="bg1"/>
                  </a:solidFill>
                  <a:ea typeface="League Spartan" charset="0"/>
                  <a:cs typeface="Poppins" pitchFamily="2" charset="77"/>
                </a:rPr>
                <a:t>MORE INFO</a:t>
              </a:r>
            </a:p>
          </p:txBody>
        </p:sp>
        <p:sp>
          <p:nvSpPr>
            <p:cNvPr id="34" name="TextBox 33">
              <a:extLst>
                <a:ext uri="{FF2B5EF4-FFF2-40B4-BE49-F238E27FC236}">
                  <a16:creationId xmlns:a16="http://schemas.microsoft.com/office/drawing/2014/main" id="{33498AB6-9BE1-44A1-8E81-7C5620F73F65}"/>
                </a:ext>
              </a:extLst>
            </p:cNvPr>
            <p:cNvSpPr txBox="1"/>
            <p:nvPr/>
          </p:nvSpPr>
          <p:spPr>
            <a:xfrm>
              <a:off x="9165133" y="5806846"/>
              <a:ext cx="913143" cy="268362"/>
            </a:xfrm>
            <a:prstGeom prst="rect">
              <a:avLst/>
            </a:prstGeom>
            <a:noFill/>
            <a:ln>
              <a:noFill/>
            </a:ln>
          </p:spPr>
          <p:txBody>
            <a:bodyPr wrap="none" rtlCol="0" anchor="ctr" anchorCtr="0">
              <a:spAutoFit/>
            </a:bodyPr>
            <a:lstStyle/>
            <a:p>
              <a:pPr algn="ctr"/>
              <a:r>
                <a:rPr lang="en-US" sz="1063" b="1" dirty="0">
                  <a:solidFill>
                    <a:schemeClr val="bg1"/>
                  </a:solidFill>
                  <a:ea typeface="League Spartan" charset="0"/>
                  <a:cs typeface="Poppins" pitchFamily="2" charset="77"/>
                </a:rPr>
                <a:t>MORE INFO</a:t>
              </a:r>
            </a:p>
          </p:txBody>
        </p:sp>
        <p:sp>
          <p:nvSpPr>
            <p:cNvPr id="35" name="Freeform 3">
              <a:extLst>
                <a:ext uri="{FF2B5EF4-FFF2-40B4-BE49-F238E27FC236}">
                  <a16:creationId xmlns:a16="http://schemas.microsoft.com/office/drawing/2014/main" id="{26859900-A519-41BB-B187-C89FBF4BD204}"/>
                </a:ext>
              </a:extLst>
            </p:cNvPr>
            <p:cNvSpPr>
              <a:spLocks noChangeArrowheads="1"/>
            </p:cNvSpPr>
            <p:nvPr/>
          </p:nvSpPr>
          <p:spPr bwMode="auto">
            <a:xfrm>
              <a:off x="6996177" y="3068156"/>
              <a:ext cx="1751559" cy="374974"/>
            </a:xfrm>
            <a:custGeom>
              <a:avLst/>
              <a:gdLst>
                <a:gd name="T0" fmla="*/ 0 w 4261"/>
                <a:gd name="T1" fmla="*/ 741 h 742"/>
                <a:gd name="T2" fmla="*/ 4260 w 4261"/>
                <a:gd name="T3" fmla="*/ 741 h 742"/>
                <a:gd name="T4" fmla="*/ 4260 w 4261"/>
                <a:gd name="T5" fmla="*/ 0 h 742"/>
                <a:gd name="T6" fmla="*/ 0 w 4261"/>
                <a:gd name="T7" fmla="*/ 0 h 742"/>
                <a:gd name="T8" fmla="*/ 0 w 4261"/>
                <a:gd name="T9" fmla="*/ 741 h 742"/>
              </a:gdLst>
              <a:ahLst/>
              <a:cxnLst>
                <a:cxn ang="0">
                  <a:pos x="T0" y="T1"/>
                </a:cxn>
                <a:cxn ang="0">
                  <a:pos x="T2" y="T3"/>
                </a:cxn>
                <a:cxn ang="0">
                  <a:pos x="T4" y="T5"/>
                </a:cxn>
                <a:cxn ang="0">
                  <a:pos x="T6" y="T7"/>
                </a:cxn>
                <a:cxn ang="0">
                  <a:pos x="T8" y="T9"/>
                </a:cxn>
              </a:cxnLst>
              <a:rect l="0" t="0" r="r" b="b"/>
              <a:pathLst>
                <a:path w="4261" h="742">
                  <a:moveTo>
                    <a:pt x="0" y="741"/>
                  </a:moveTo>
                  <a:lnTo>
                    <a:pt x="4260" y="741"/>
                  </a:lnTo>
                  <a:lnTo>
                    <a:pt x="4260" y="0"/>
                  </a:lnTo>
                  <a:lnTo>
                    <a:pt x="0" y="0"/>
                  </a:lnTo>
                  <a:lnTo>
                    <a:pt x="0" y="741"/>
                  </a:lnTo>
                </a:path>
              </a:pathLst>
            </a:custGeom>
            <a:solidFill>
              <a:schemeClr val="bg1">
                <a:lumMod val="95000"/>
              </a:schemeClr>
            </a:solidFill>
            <a:ln>
              <a:noFill/>
            </a:ln>
            <a:effectLst/>
          </p:spPr>
          <p:txBody>
            <a:bodyPr wrap="none" anchor="ctr"/>
            <a:lstStyle/>
            <a:p>
              <a:endParaRPr lang="en-US" sz="2894"/>
            </a:p>
          </p:txBody>
        </p:sp>
        <p:sp>
          <p:nvSpPr>
            <p:cNvPr id="36" name="Freeform 4">
              <a:extLst>
                <a:ext uri="{FF2B5EF4-FFF2-40B4-BE49-F238E27FC236}">
                  <a16:creationId xmlns:a16="http://schemas.microsoft.com/office/drawing/2014/main" id="{24F649C1-9395-4C4B-8E85-CCA11155D781}"/>
                </a:ext>
              </a:extLst>
            </p:cNvPr>
            <p:cNvSpPr>
              <a:spLocks noChangeArrowheads="1"/>
            </p:cNvSpPr>
            <p:nvPr/>
          </p:nvSpPr>
          <p:spPr bwMode="auto">
            <a:xfrm>
              <a:off x="6996177" y="3443130"/>
              <a:ext cx="1751559" cy="374974"/>
            </a:xfrm>
            <a:custGeom>
              <a:avLst/>
              <a:gdLst>
                <a:gd name="T0" fmla="*/ 0 w 4261"/>
                <a:gd name="T1" fmla="*/ 0 h 740"/>
                <a:gd name="T2" fmla="*/ 4260 w 4261"/>
                <a:gd name="T3" fmla="*/ 0 h 740"/>
                <a:gd name="T4" fmla="*/ 4260 w 4261"/>
                <a:gd name="T5" fmla="*/ 739 h 740"/>
                <a:gd name="T6" fmla="*/ 0 w 4261"/>
                <a:gd name="T7" fmla="*/ 739 h 740"/>
                <a:gd name="T8" fmla="*/ 0 w 4261"/>
                <a:gd name="T9" fmla="*/ 0 h 740"/>
              </a:gdLst>
              <a:ahLst/>
              <a:cxnLst>
                <a:cxn ang="0">
                  <a:pos x="T0" y="T1"/>
                </a:cxn>
                <a:cxn ang="0">
                  <a:pos x="T2" y="T3"/>
                </a:cxn>
                <a:cxn ang="0">
                  <a:pos x="T4" y="T5"/>
                </a:cxn>
                <a:cxn ang="0">
                  <a:pos x="T6" y="T7"/>
                </a:cxn>
                <a:cxn ang="0">
                  <a:pos x="T8" y="T9"/>
                </a:cxn>
              </a:cxnLst>
              <a:rect l="0" t="0" r="r" b="b"/>
              <a:pathLst>
                <a:path w="4261" h="740">
                  <a:moveTo>
                    <a:pt x="0" y="0"/>
                  </a:moveTo>
                  <a:lnTo>
                    <a:pt x="4260" y="0"/>
                  </a:lnTo>
                  <a:lnTo>
                    <a:pt x="4260" y="739"/>
                  </a:lnTo>
                  <a:lnTo>
                    <a:pt x="0" y="739"/>
                  </a:lnTo>
                  <a:lnTo>
                    <a:pt x="0" y="0"/>
                  </a:lnTo>
                </a:path>
              </a:pathLst>
            </a:custGeom>
            <a:solidFill>
              <a:schemeClr val="bg1"/>
            </a:solidFill>
            <a:ln>
              <a:noFill/>
            </a:ln>
            <a:effectLst/>
          </p:spPr>
          <p:txBody>
            <a:bodyPr wrap="none" anchor="ctr"/>
            <a:lstStyle/>
            <a:p>
              <a:endParaRPr lang="en-US" sz="2894"/>
            </a:p>
          </p:txBody>
        </p:sp>
        <p:sp>
          <p:nvSpPr>
            <p:cNvPr id="37" name="Freeform 5">
              <a:extLst>
                <a:ext uri="{FF2B5EF4-FFF2-40B4-BE49-F238E27FC236}">
                  <a16:creationId xmlns:a16="http://schemas.microsoft.com/office/drawing/2014/main" id="{754BF536-55A9-4334-AFBF-64344558A042}"/>
                </a:ext>
              </a:extLst>
            </p:cNvPr>
            <p:cNvSpPr>
              <a:spLocks noChangeArrowheads="1"/>
            </p:cNvSpPr>
            <p:nvPr/>
          </p:nvSpPr>
          <p:spPr bwMode="auto">
            <a:xfrm>
              <a:off x="6996177" y="4193078"/>
              <a:ext cx="1751559" cy="374974"/>
            </a:xfrm>
            <a:custGeom>
              <a:avLst/>
              <a:gdLst>
                <a:gd name="T0" fmla="*/ 0 w 4261"/>
                <a:gd name="T1" fmla="*/ 0 h 742"/>
                <a:gd name="T2" fmla="*/ 4260 w 4261"/>
                <a:gd name="T3" fmla="*/ 0 h 742"/>
                <a:gd name="T4" fmla="*/ 4260 w 4261"/>
                <a:gd name="T5" fmla="*/ 741 h 742"/>
                <a:gd name="T6" fmla="*/ 0 w 4261"/>
                <a:gd name="T7" fmla="*/ 741 h 742"/>
                <a:gd name="T8" fmla="*/ 0 w 4261"/>
                <a:gd name="T9" fmla="*/ 0 h 742"/>
              </a:gdLst>
              <a:ahLst/>
              <a:cxnLst>
                <a:cxn ang="0">
                  <a:pos x="T0" y="T1"/>
                </a:cxn>
                <a:cxn ang="0">
                  <a:pos x="T2" y="T3"/>
                </a:cxn>
                <a:cxn ang="0">
                  <a:pos x="T4" y="T5"/>
                </a:cxn>
                <a:cxn ang="0">
                  <a:pos x="T6" y="T7"/>
                </a:cxn>
                <a:cxn ang="0">
                  <a:pos x="T8" y="T9"/>
                </a:cxn>
              </a:cxnLst>
              <a:rect l="0" t="0" r="r" b="b"/>
              <a:pathLst>
                <a:path w="4261" h="742">
                  <a:moveTo>
                    <a:pt x="0" y="0"/>
                  </a:moveTo>
                  <a:lnTo>
                    <a:pt x="4260" y="0"/>
                  </a:lnTo>
                  <a:lnTo>
                    <a:pt x="4260" y="741"/>
                  </a:lnTo>
                  <a:lnTo>
                    <a:pt x="0" y="741"/>
                  </a:lnTo>
                  <a:lnTo>
                    <a:pt x="0" y="0"/>
                  </a:lnTo>
                </a:path>
              </a:pathLst>
            </a:custGeom>
            <a:solidFill>
              <a:schemeClr val="bg1"/>
            </a:solidFill>
            <a:ln>
              <a:noFill/>
            </a:ln>
            <a:effectLst/>
          </p:spPr>
          <p:txBody>
            <a:bodyPr wrap="none" anchor="ctr"/>
            <a:lstStyle/>
            <a:p>
              <a:endParaRPr lang="en-US" sz="2894"/>
            </a:p>
          </p:txBody>
        </p:sp>
        <p:sp>
          <p:nvSpPr>
            <p:cNvPr id="38" name="Freeform 6">
              <a:extLst>
                <a:ext uri="{FF2B5EF4-FFF2-40B4-BE49-F238E27FC236}">
                  <a16:creationId xmlns:a16="http://schemas.microsoft.com/office/drawing/2014/main" id="{76DCF6B5-DD9B-4112-9432-C7A61FFF9FE4}"/>
                </a:ext>
              </a:extLst>
            </p:cNvPr>
            <p:cNvSpPr>
              <a:spLocks noChangeArrowheads="1"/>
            </p:cNvSpPr>
            <p:nvPr/>
          </p:nvSpPr>
          <p:spPr bwMode="auto">
            <a:xfrm>
              <a:off x="6996177" y="3818105"/>
              <a:ext cx="1751559" cy="374974"/>
            </a:xfrm>
            <a:custGeom>
              <a:avLst/>
              <a:gdLst>
                <a:gd name="T0" fmla="*/ 0 w 4261"/>
                <a:gd name="T1" fmla="*/ 742 h 743"/>
                <a:gd name="T2" fmla="*/ 4260 w 4261"/>
                <a:gd name="T3" fmla="*/ 742 h 743"/>
                <a:gd name="T4" fmla="*/ 4260 w 4261"/>
                <a:gd name="T5" fmla="*/ 0 h 743"/>
                <a:gd name="T6" fmla="*/ 0 w 4261"/>
                <a:gd name="T7" fmla="*/ 0 h 743"/>
                <a:gd name="T8" fmla="*/ 0 w 4261"/>
                <a:gd name="T9" fmla="*/ 742 h 743"/>
              </a:gdLst>
              <a:ahLst/>
              <a:cxnLst>
                <a:cxn ang="0">
                  <a:pos x="T0" y="T1"/>
                </a:cxn>
                <a:cxn ang="0">
                  <a:pos x="T2" y="T3"/>
                </a:cxn>
                <a:cxn ang="0">
                  <a:pos x="T4" y="T5"/>
                </a:cxn>
                <a:cxn ang="0">
                  <a:pos x="T6" y="T7"/>
                </a:cxn>
                <a:cxn ang="0">
                  <a:pos x="T8" y="T9"/>
                </a:cxn>
              </a:cxnLst>
              <a:rect l="0" t="0" r="r" b="b"/>
              <a:pathLst>
                <a:path w="4261" h="743">
                  <a:moveTo>
                    <a:pt x="0" y="742"/>
                  </a:moveTo>
                  <a:lnTo>
                    <a:pt x="4260" y="742"/>
                  </a:lnTo>
                  <a:lnTo>
                    <a:pt x="4260" y="0"/>
                  </a:lnTo>
                  <a:lnTo>
                    <a:pt x="0" y="0"/>
                  </a:lnTo>
                  <a:lnTo>
                    <a:pt x="0" y="742"/>
                  </a:lnTo>
                </a:path>
              </a:pathLst>
            </a:custGeom>
            <a:solidFill>
              <a:schemeClr val="bg1">
                <a:lumMod val="95000"/>
              </a:schemeClr>
            </a:solidFill>
            <a:ln>
              <a:noFill/>
            </a:ln>
            <a:effectLst/>
          </p:spPr>
          <p:txBody>
            <a:bodyPr wrap="none" anchor="ctr"/>
            <a:lstStyle/>
            <a:p>
              <a:endParaRPr lang="en-US" sz="2894"/>
            </a:p>
          </p:txBody>
        </p:sp>
        <p:sp>
          <p:nvSpPr>
            <p:cNvPr id="39" name="Freeform 8">
              <a:extLst>
                <a:ext uri="{FF2B5EF4-FFF2-40B4-BE49-F238E27FC236}">
                  <a16:creationId xmlns:a16="http://schemas.microsoft.com/office/drawing/2014/main" id="{09D74796-7CCE-415C-977C-8523FDE021F0}"/>
                </a:ext>
              </a:extLst>
            </p:cNvPr>
            <p:cNvSpPr>
              <a:spLocks noChangeArrowheads="1"/>
            </p:cNvSpPr>
            <p:nvPr/>
          </p:nvSpPr>
          <p:spPr bwMode="auto">
            <a:xfrm>
              <a:off x="6996177" y="5315770"/>
              <a:ext cx="1751559" cy="374974"/>
            </a:xfrm>
            <a:custGeom>
              <a:avLst/>
              <a:gdLst>
                <a:gd name="T0" fmla="*/ 0 w 4261"/>
                <a:gd name="T1" fmla="*/ 742 h 743"/>
                <a:gd name="T2" fmla="*/ 4260 w 4261"/>
                <a:gd name="T3" fmla="*/ 742 h 743"/>
                <a:gd name="T4" fmla="*/ 4260 w 4261"/>
                <a:gd name="T5" fmla="*/ 0 h 743"/>
                <a:gd name="T6" fmla="*/ 0 w 4261"/>
                <a:gd name="T7" fmla="*/ 0 h 743"/>
                <a:gd name="T8" fmla="*/ 0 w 4261"/>
                <a:gd name="T9" fmla="*/ 742 h 743"/>
              </a:gdLst>
              <a:ahLst/>
              <a:cxnLst>
                <a:cxn ang="0">
                  <a:pos x="T0" y="T1"/>
                </a:cxn>
                <a:cxn ang="0">
                  <a:pos x="T2" y="T3"/>
                </a:cxn>
                <a:cxn ang="0">
                  <a:pos x="T4" y="T5"/>
                </a:cxn>
                <a:cxn ang="0">
                  <a:pos x="T6" y="T7"/>
                </a:cxn>
                <a:cxn ang="0">
                  <a:pos x="T8" y="T9"/>
                </a:cxn>
              </a:cxnLst>
              <a:rect l="0" t="0" r="r" b="b"/>
              <a:pathLst>
                <a:path w="4261" h="743">
                  <a:moveTo>
                    <a:pt x="0" y="742"/>
                  </a:moveTo>
                  <a:lnTo>
                    <a:pt x="4260" y="742"/>
                  </a:lnTo>
                  <a:lnTo>
                    <a:pt x="4260" y="0"/>
                  </a:lnTo>
                  <a:lnTo>
                    <a:pt x="0" y="0"/>
                  </a:lnTo>
                  <a:lnTo>
                    <a:pt x="0" y="742"/>
                  </a:lnTo>
                </a:path>
              </a:pathLst>
            </a:custGeom>
            <a:solidFill>
              <a:schemeClr val="bg1">
                <a:lumMod val="95000"/>
              </a:schemeClr>
            </a:solidFill>
            <a:ln>
              <a:noFill/>
            </a:ln>
            <a:effectLst/>
          </p:spPr>
          <p:txBody>
            <a:bodyPr wrap="none" anchor="ctr"/>
            <a:lstStyle/>
            <a:p>
              <a:endParaRPr lang="en-US" sz="2894"/>
            </a:p>
          </p:txBody>
        </p:sp>
        <p:sp>
          <p:nvSpPr>
            <p:cNvPr id="40" name="Freeform 9">
              <a:extLst>
                <a:ext uri="{FF2B5EF4-FFF2-40B4-BE49-F238E27FC236}">
                  <a16:creationId xmlns:a16="http://schemas.microsoft.com/office/drawing/2014/main" id="{3CF4E592-BF92-4716-8296-C64020A51E78}"/>
                </a:ext>
              </a:extLst>
            </p:cNvPr>
            <p:cNvSpPr>
              <a:spLocks noChangeArrowheads="1"/>
            </p:cNvSpPr>
            <p:nvPr/>
          </p:nvSpPr>
          <p:spPr bwMode="auto">
            <a:xfrm>
              <a:off x="6996177" y="4568052"/>
              <a:ext cx="1751559" cy="374974"/>
            </a:xfrm>
            <a:custGeom>
              <a:avLst/>
              <a:gdLst>
                <a:gd name="T0" fmla="*/ 0 w 4261"/>
                <a:gd name="T1" fmla="*/ 742 h 743"/>
                <a:gd name="T2" fmla="*/ 4260 w 4261"/>
                <a:gd name="T3" fmla="*/ 742 h 743"/>
                <a:gd name="T4" fmla="*/ 4260 w 4261"/>
                <a:gd name="T5" fmla="*/ 0 h 743"/>
                <a:gd name="T6" fmla="*/ 0 w 4261"/>
                <a:gd name="T7" fmla="*/ 0 h 743"/>
                <a:gd name="T8" fmla="*/ 0 w 4261"/>
                <a:gd name="T9" fmla="*/ 742 h 743"/>
              </a:gdLst>
              <a:ahLst/>
              <a:cxnLst>
                <a:cxn ang="0">
                  <a:pos x="T0" y="T1"/>
                </a:cxn>
                <a:cxn ang="0">
                  <a:pos x="T2" y="T3"/>
                </a:cxn>
                <a:cxn ang="0">
                  <a:pos x="T4" y="T5"/>
                </a:cxn>
                <a:cxn ang="0">
                  <a:pos x="T6" y="T7"/>
                </a:cxn>
                <a:cxn ang="0">
                  <a:pos x="T8" y="T9"/>
                </a:cxn>
              </a:cxnLst>
              <a:rect l="0" t="0" r="r" b="b"/>
              <a:pathLst>
                <a:path w="4261" h="743">
                  <a:moveTo>
                    <a:pt x="0" y="742"/>
                  </a:moveTo>
                  <a:lnTo>
                    <a:pt x="4260" y="742"/>
                  </a:lnTo>
                  <a:lnTo>
                    <a:pt x="4260" y="0"/>
                  </a:lnTo>
                  <a:lnTo>
                    <a:pt x="0" y="0"/>
                  </a:lnTo>
                  <a:lnTo>
                    <a:pt x="0" y="742"/>
                  </a:lnTo>
                </a:path>
              </a:pathLst>
            </a:custGeom>
            <a:solidFill>
              <a:schemeClr val="bg1">
                <a:lumMod val="95000"/>
              </a:schemeClr>
            </a:solidFill>
            <a:ln>
              <a:noFill/>
            </a:ln>
            <a:effectLst/>
          </p:spPr>
          <p:txBody>
            <a:bodyPr wrap="none" anchor="ctr"/>
            <a:lstStyle/>
            <a:p>
              <a:endParaRPr lang="en-US" sz="2894"/>
            </a:p>
          </p:txBody>
        </p:sp>
        <p:sp>
          <p:nvSpPr>
            <p:cNvPr id="41" name="Freeform 10">
              <a:extLst>
                <a:ext uri="{FF2B5EF4-FFF2-40B4-BE49-F238E27FC236}">
                  <a16:creationId xmlns:a16="http://schemas.microsoft.com/office/drawing/2014/main" id="{9068CB09-AC3E-4420-A20A-7CB991BF5474}"/>
                </a:ext>
              </a:extLst>
            </p:cNvPr>
            <p:cNvSpPr>
              <a:spLocks noChangeArrowheads="1"/>
            </p:cNvSpPr>
            <p:nvPr/>
          </p:nvSpPr>
          <p:spPr bwMode="auto">
            <a:xfrm>
              <a:off x="6996177" y="4943027"/>
              <a:ext cx="1751559" cy="374974"/>
            </a:xfrm>
            <a:custGeom>
              <a:avLst/>
              <a:gdLst>
                <a:gd name="T0" fmla="*/ 0 w 4261"/>
                <a:gd name="T1" fmla="*/ 0 h 739"/>
                <a:gd name="T2" fmla="*/ 4260 w 4261"/>
                <a:gd name="T3" fmla="*/ 0 h 739"/>
                <a:gd name="T4" fmla="*/ 4260 w 4261"/>
                <a:gd name="T5" fmla="*/ 738 h 739"/>
                <a:gd name="T6" fmla="*/ 0 w 4261"/>
                <a:gd name="T7" fmla="*/ 738 h 739"/>
                <a:gd name="T8" fmla="*/ 0 w 4261"/>
                <a:gd name="T9" fmla="*/ 0 h 739"/>
              </a:gdLst>
              <a:ahLst/>
              <a:cxnLst>
                <a:cxn ang="0">
                  <a:pos x="T0" y="T1"/>
                </a:cxn>
                <a:cxn ang="0">
                  <a:pos x="T2" y="T3"/>
                </a:cxn>
                <a:cxn ang="0">
                  <a:pos x="T4" y="T5"/>
                </a:cxn>
                <a:cxn ang="0">
                  <a:pos x="T6" y="T7"/>
                </a:cxn>
                <a:cxn ang="0">
                  <a:pos x="T8" y="T9"/>
                </a:cxn>
              </a:cxnLst>
              <a:rect l="0" t="0" r="r" b="b"/>
              <a:pathLst>
                <a:path w="4261" h="739">
                  <a:moveTo>
                    <a:pt x="0" y="0"/>
                  </a:moveTo>
                  <a:lnTo>
                    <a:pt x="4260" y="0"/>
                  </a:lnTo>
                  <a:lnTo>
                    <a:pt x="4260" y="738"/>
                  </a:lnTo>
                  <a:lnTo>
                    <a:pt x="0" y="738"/>
                  </a:lnTo>
                  <a:lnTo>
                    <a:pt x="0" y="0"/>
                  </a:lnTo>
                </a:path>
              </a:pathLst>
            </a:custGeom>
            <a:solidFill>
              <a:schemeClr val="bg1"/>
            </a:solidFill>
            <a:ln>
              <a:noFill/>
            </a:ln>
            <a:effectLst/>
          </p:spPr>
          <p:txBody>
            <a:bodyPr wrap="none" anchor="ctr"/>
            <a:lstStyle/>
            <a:p>
              <a:endParaRPr lang="en-US" sz="2894"/>
            </a:p>
          </p:txBody>
        </p:sp>
        <p:sp>
          <p:nvSpPr>
            <p:cNvPr id="42" name="Freeform 15">
              <a:extLst>
                <a:ext uri="{FF2B5EF4-FFF2-40B4-BE49-F238E27FC236}">
                  <a16:creationId xmlns:a16="http://schemas.microsoft.com/office/drawing/2014/main" id="{EF018CA1-6817-40FA-A572-70756AED7781}"/>
                </a:ext>
              </a:extLst>
            </p:cNvPr>
            <p:cNvSpPr>
              <a:spLocks noChangeArrowheads="1"/>
            </p:cNvSpPr>
            <p:nvPr/>
          </p:nvSpPr>
          <p:spPr bwMode="auto">
            <a:xfrm>
              <a:off x="3503939" y="3068156"/>
              <a:ext cx="1751559" cy="374974"/>
            </a:xfrm>
            <a:custGeom>
              <a:avLst/>
              <a:gdLst>
                <a:gd name="T0" fmla="*/ 0 w 4260"/>
                <a:gd name="T1" fmla="*/ 741 h 742"/>
                <a:gd name="T2" fmla="*/ 4259 w 4260"/>
                <a:gd name="T3" fmla="*/ 741 h 742"/>
                <a:gd name="T4" fmla="*/ 4259 w 4260"/>
                <a:gd name="T5" fmla="*/ 0 h 742"/>
                <a:gd name="T6" fmla="*/ 0 w 4260"/>
                <a:gd name="T7" fmla="*/ 0 h 742"/>
                <a:gd name="T8" fmla="*/ 0 w 4260"/>
                <a:gd name="T9" fmla="*/ 741 h 742"/>
              </a:gdLst>
              <a:ahLst/>
              <a:cxnLst>
                <a:cxn ang="0">
                  <a:pos x="T0" y="T1"/>
                </a:cxn>
                <a:cxn ang="0">
                  <a:pos x="T2" y="T3"/>
                </a:cxn>
                <a:cxn ang="0">
                  <a:pos x="T4" y="T5"/>
                </a:cxn>
                <a:cxn ang="0">
                  <a:pos x="T6" y="T7"/>
                </a:cxn>
                <a:cxn ang="0">
                  <a:pos x="T8" y="T9"/>
                </a:cxn>
              </a:cxnLst>
              <a:rect l="0" t="0" r="r" b="b"/>
              <a:pathLst>
                <a:path w="4260" h="742">
                  <a:moveTo>
                    <a:pt x="0" y="741"/>
                  </a:moveTo>
                  <a:lnTo>
                    <a:pt x="4259" y="741"/>
                  </a:lnTo>
                  <a:lnTo>
                    <a:pt x="4259" y="0"/>
                  </a:lnTo>
                  <a:lnTo>
                    <a:pt x="0" y="0"/>
                  </a:lnTo>
                  <a:lnTo>
                    <a:pt x="0" y="741"/>
                  </a:lnTo>
                </a:path>
              </a:pathLst>
            </a:custGeom>
            <a:solidFill>
              <a:schemeClr val="bg1">
                <a:lumMod val="95000"/>
              </a:schemeClr>
            </a:solidFill>
            <a:ln>
              <a:noFill/>
            </a:ln>
            <a:effectLst/>
          </p:spPr>
          <p:txBody>
            <a:bodyPr wrap="none" anchor="ctr"/>
            <a:lstStyle/>
            <a:p>
              <a:endParaRPr lang="en-US" sz="2894"/>
            </a:p>
          </p:txBody>
        </p:sp>
        <p:sp>
          <p:nvSpPr>
            <p:cNvPr id="43" name="Freeform 16">
              <a:extLst>
                <a:ext uri="{FF2B5EF4-FFF2-40B4-BE49-F238E27FC236}">
                  <a16:creationId xmlns:a16="http://schemas.microsoft.com/office/drawing/2014/main" id="{C08B9234-5783-4AA7-9A34-9BBB540D1091}"/>
                </a:ext>
              </a:extLst>
            </p:cNvPr>
            <p:cNvSpPr>
              <a:spLocks noChangeArrowheads="1"/>
            </p:cNvSpPr>
            <p:nvPr/>
          </p:nvSpPr>
          <p:spPr bwMode="auto">
            <a:xfrm>
              <a:off x="3503939" y="3443131"/>
              <a:ext cx="1751559" cy="374974"/>
            </a:xfrm>
            <a:custGeom>
              <a:avLst/>
              <a:gdLst>
                <a:gd name="T0" fmla="*/ 0 w 4260"/>
                <a:gd name="T1" fmla="*/ 0 h 740"/>
                <a:gd name="T2" fmla="*/ 4259 w 4260"/>
                <a:gd name="T3" fmla="*/ 0 h 740"/>
                <a:gd name="T4" fmla="*/ 4259 w 4260"/>
                <a:gd name="T5" fmla="*/ 739 h 740"/>
                <a:gd name="T6" fmla="*/ 0 w 4260"/>
                <a:gd name="T7" fmla="*/ 739 h 740"/>
                <a:gd name="T8" fmla="*/ 0 w 4260"/>
                <a:gd name="T9" fmla="*/ 0 h 740"/>
              </a:gdLst>
              <a:ahLst/>
              <a:cxnLst>
                <a:cxn ang="0">
                  <a:pos x="T0" y="T1"/>
                </a:cxn>
                <a:cxn ang="0">
                  <a:pos x="T2" y="T3"/>
                </a:cxn>
                <a:cxn ang="0">
                  <a:pos x="T4" y="T5"/>
                </a:cxn>
                <a:cxn ang="0">
                  <a:pos x="T6" y="T7"/>
                </a:cxn>
                <a:cxn ang="0">
                  <a:pos x="T8" y="T9"/>
                </a:cxn>
              </a:cxnLst>
              <a:rect l="0" t="0" r="r" b="b"/>
              <a:pathLst>
                <a:path w="4260" h="740">
                  <a:moveTo>
                    <a:pt x="0" y="0"/>
                  </a:moveTo>
                  <a:lnTo>
                    <a:pt x="4259" y="0"/>
                  </a:lnTo>
                  <a:lnTo>
                    <a:pt x="4259" y="739"/>
                  </a:lnTo>
                  <a:lnTo>
                    <a:pt x="0" y="739"/>
                  </a:lnTo>
                  <a:lnTo>
                    <a:pt x="0" y="0"/>
                  </a:lnTo>
                </a:path>
              </a:pathLst>
            </a:custGeom>
            <a:solidFill>
              <a:schemeClr val="bg1"/>
            </a:solidFill>
            <a:ln>
              <a:noFill/>
            </a:ln>
            <a:effectLst/>
          </p:spPr>
          <p:txBody>
            <a:bodyPr wrap="none" anchor="ctr"/>
            <a:lstStyle/>
            <a:p>
              <a:endParaRPr lang="en-US" sz="2894"/>
            </a:p>
          </p:txBody>
        </p:sp>
        <p:sp>
          <p:nvSpPr>
            <p:cNvPr id="44" name="Freeform 17">
              <a:extLst>
                <a:ext uri="{FF2B5EF4-FFF2-40B4-BE49-F238E27FC236}">
                  <a16:creationId xmlns:a16="http://schemas.microsoft.com/office/drawing/2014/main" id="{210526FA-8244-45F8-BBE4-2BECB36C3CDA}"/>
                </a:ext>
              </a:extLst>
            </p:cNvPr>
            <p:cNvSpPr>
              <a:spLocks noChangeArrowheads="1"/>
            </p:cNvSpPr>
            <p:nvPr/>
          </p:nvSpPr>
          <p:spPr bwMode="auto">
            <a:xfrm>
              <a:off x="3503939" y="4193078"/>
              <a:ext cx="1751559" cy="374974"/>
            </a:xfrm>
            <a:custGeom>
              <a:avLst/>
              <a:gdLst>
                <a:gd name="T0" fmla="*/ 0 w 4260"/>
                <a:gd name="T1" fmla="*/ 0 h 742"/>
                <a:gd name="T2" fmla="*/ 4259 w 4260"/>
                <a:gd name="T3" fmla="*/ 0 h 742"/>
                <a:gd name="T4" fmla="*/ 4259 w 4260"/>
                <a:gd name="T5" fmla="*/ 741 h 742"/>
                <a:gd name="T6" fmla="*/ 0 w 4260"/>
                <a:gd name="T7" fmla="*/ 741 h 742"/>
                <a:gd name="T8" fmla="*/ 0 w 4260"/>
                <a:gd name="T9" fmla="*/ 0 h 742"/>
              </a:gdLst>
              <a:ahLst/>
              <a:cxnLst>
                <a:cxn ang="0">
                  <a:pos x="T0" y="T1"/>
                </a:cxn>
                <a:cxn ang="0">
                  <a:pos x="T2" y="T3"/>
                </a:cxn>
                <a:cxn ang="0">
                  <a:pos x="T4" y="T5"/>
                </a:cxn>
                <a:cxn ang="0">
                  <a:pos x="T6" y="T7"/>
                </a:cxn>
                <a:cxn ang="0">
                  <a:pos x="T8" y="T9"/>
                </a:cxn>
              </a:cxnLst>
              <a:rect l="0" t="0" r="r" b="b"/>
              <a:pathLst>
                <a:path w="4260" h="742">
                  <a:moveTo>
                    <a:pt x="0" y="0"/>
                  </a:moveTo>
                  <a:lnTo>
                    <a:pt x="4259" y="0"/>
                  </a:lnTo>
                  <a:lnTo>
                    <a:pt x="4259" y="741"/>
                  </a:lnTo>
                  <a:lnTo>
                    <a:pt x="0" y="741"/>
                  </a:lnTo>
                  <a:lnTo>
                    <a:pt x="0" y="0"/>
                  </a:lnTo>
                </a:path>
              </a:pathLst>
            </a:custGeom>
            <a:solidFill>
              <a:schemeClr val="bg1"/>
            </a:solidFill>
            <a:ln>
              <a:noFill/>
            </a:ln>
            <a:effectLst/>
          </p:spPr>
          <p:txBody>
            <a:bodyPr wrap="none" anchor="ctr"/>
            <a:lstStyle/>
            <a:p>
              <a:endParaRPr lang="en-US" sz="2894"/>
            </a:p>
          </p:txBody>
        </p:sp>
        <p:sp>
          <p:nvSpPr>
            <p:cNvPr id="45" name="Freeform 18">
              <a:extLst>
                <a:ext uri="{FF2B5EF4-FFF2-40B4-BE49-F238E27FC236}">
                  <a16:creationId xmlns:a16="http://schemas.microsoft.com/office/drawing/2014/main" id="{B8A942B7-AB1E-4F3D-A08B-F4F3B61129F0}"/>
                </a:ext>
              </a:extLst>
            </p:cNvPr>
            <p:cNvSpPr>
              <a:spLocks noChangeArrowheads="1"/>
            </p:cNvSpPr>
            <p:nvPr/>
          </p:nvSpPr>
          <p:spPr bwMode="auto">
            <a:xfrm>
              <a:off x="3503939" y="3818105"/>
              <a:ext cx="1751559" cy="374974"/>
            </a:xfrm>
            <a:custGeom>
              <a:avLst/>
              <a:gdLst>
                <a:gd name="T0" fmla="*/ 0 w 4260"/>
                <a:gd name="T1" fmla="*/ 742 h 743"/>
                <a:gd name="T2" fmla="*/ 4259 w 4260"/>
                <a:gd name="T3" fmla="*/ 742 h 743"/>
                <a:gd name="T4" fmla="*/ 4259 w 4260"/>
                <a:gd name="T5" fmla="*/ 0 h 743"/>
                <a:gd name="T6" fmla="*/ 0 w 4260"/>
                <a:gd name="T7" fmla="*/ 0 h 743"/>
                <a:gd name="T8" fmla="*/ 0 w 4260"/>
                <a:gd name="T9" fmla="*/ 742 h 743"/>
              </a:gdLst>
              <a:ahLst/>
              <a:cxnLst>
                <a:cxn ang="0">
                  <a:pos x="T0" y="T1"/>
                </a:cxn>
                <a:cxn ang="0">
                  <a:pos x="T2" y="T3"/>
                </a:cxn>
                <a:cxn ang="0">
                  <a:pos x="T4" y="T5"/>
                </a:cxn>
                <a:cxn ang="0">
                  <a:pos x="T6" y="T7"/>
                </a:cxn>
                <a:cxn ang="0">
                  <a:pos x="T8" y="T9"/>
                </a:cxn>
              </a:cxnLst>
              <a:rect l="0" t="0" r="r" b="b"/>
              <a:pathLst>
                <a:path w="4260" h="743">
                  <a:moveTo>
                    <a:pt x="0" y="742"/>
                  </a:moveTo>
                  <a:lnTo>
                    <a:pt x="4259" y="742"/>
                  </a:lnTo>
                  <a:lnTo>
                    <a:pt x="4259" y="0"/>
                  </a:lnTo>
                  <a:lnTo>
                    <a:pt x="0" y="0"/>
                  </a:lnTo>
                  <a:lnTo>
                    <a:pt x="0" y="742"/>
                  </a:lnTo>
                </a:path>
              </a:pathLst>
            </a:custGeom>
            <a:solidFill>
              <a:schemeClr val="bg1">
                <a:lumMod val="95000"/>
              </a:schemeClr>
            </a:solidFill>
            <a:ln>
              <a:noFill/>
            </a:ln>
            <a:effectLst/>
          </p:spPr>
          <p:txBody>
            <a:bodyPr wrap="none" anchor="ctr"/>
            <a:lstStyle/>
            <a:p>
              <a:endParaRPr lang="en-US" sz="2894"/>
            </a:p>
          </p:txBody>
        </p:sp>
        <p:sp>
          <p:nvSpPr>
            <p:cNvPr id="46" name="Freeform 20">
              <a:extLst>
                <a:ext uri="{FF2B5EF4-FFF2-40B4-BE49-F238E27FC236}">
                  <a16:creationId xmlns:a16="http://schemas.microsoft.com/office/drawing/2014/main" id="{425F46F3-BFC0-4A9B-8201-49D7004B4E1F}"/>
                </a:ext>
              </a:extLst>
            </p:cNvPr>
            <p:cNvSpPr>
              <a:spLocks noChangeArrowheads="1"/>
            </p:cNvSpPr>
            <p:nvPr/>
          </p:nvSpPr>
          <p:spPr bwMode="auto">
            <a:xfrm>
              <a:off x="3503939" y="5315770"/>
              <a:ext cx="1751559" cy="374974"/>
            </a:xfrm>
            <a:custGeom>
              <a:avLst/>
              <a:gdLst>
                <a:gd name="T0" fmla="*/ 0 w 4260"/>
                <a:gd name="T1" fmla="*/ 742 h 743"/>
                <a:gd name="T2" fmla="*/ 4259 w 4260"/>
                <a:gd name="T3" fmla="*/ 742 h 743"/>
                <a:gd name="T4" fmla="*/ 4259 w 4260"/>
                <a:gd name="T5" fmla="*/ 0 h 743"/>
                <a:gd name="T6" fmla="*/ 0 w 4260"/>
                <a:gd name="T7" fmla="*/ 0 h 743"/>
                <a:gd name="T8" fmla="*/ 0 w 4260"/>
                <a:gd name="T9" fmla="*/ 742 h 743"/>
              </a:gdLst>
              <a:ahLst/>
              <a:cxnLst>
                <a:cxn ang="0">
                  <a:pos x="T0" y="T1"/>
                </a:cxn>
                <a:cxn ang="0">
                  <a:pos x="T2" y="T3"/>
                </a:cxn>
                <a:cxn ang="0">
                  <a:pos x="T4" y="T5"/>
                </a:cxn>
                <a:cxn ang="0">
                  <a:pos x="T6" y="T7"/>
                </a:cxn>
                <a:cxn ang="0">
                  <a:pos x="T8" y="T9"/>
                </a:cxn>
              </a:cxnLst>
              <a:rect l="0" t="0" r="r" b="b"/>
              <a:pathLst>
                <a:path w="4260" h="743">
                  <a:moveTo>
                    <a:pt x="0" y="742"/>
                  </a:moveTo>
                  <a:lnTo>
                    <a:pt x="4259" y="742"/>
                  </a:lnTo>
                  <a:lnTo>
                    <a:pt x="4259" y="0"/>
                  </a:lnTo>
                  <a:lnTo>
                    <a:pt x="0" y="0"/>
                  </a:lnTo>
                  <a:lnTo>
                    <a:pt x="0" y="742"/>
                  </a:lnTo>
                </a:path>
              </a:pathLst>
            </a:custGeom>
            <a:solidFill>
              <a:schemeClr val="bg1">
                <a:lumMod val="95000"/>
              </a:schemeClr>
            </a:solidFill>
            <a:ln>
              <a:noFill/>
            </a:ln>
            <a:effectLst/>
          </p:spPr>
          <p:txBody>
            <a:bodyPr wrap="none" anchor="ctr"/>
            <a:lstStyle/>
            <a:p>
              <a:endParaRPr lang="en-US" sz="2894"/>
            </a:p>
          </p:txBody>
        </p:sp>
        <p:sp>
          <p:nvSpPr>
            <p:cNvPr id="47" name="Freeform 21">
              <a:extLst>
                <a:ext uri="{FF2B5EF4-FFF2-40B4-BE49-F238E27FC236}">
                  <a16:creationId xmlns:a16="http://schemas.microsoft.com/office/drawing/2014/main" id="{22137F7B-E35B-4F41-B1FE-224110FBF7E6}"/>
                </a:ext>
              </a:extLst>
            </p:cNvPr>
            <p:cNvSpPr>
              <a:spLocks noChangeArrowheads="1"/>
            </p:cNvSpPr>
            <p:nvPr/>
          </p:nvSpPr>
          <p:spPr bwMode="auto">
            <a:xfrm>
              <a:off x="3503939" y="4568052"/>
              <a:ext cx="1751559" cy="374974"/>
            </a:xfrm>
            <a:custGeom>
              <a:avLst/>
              <a:gdLst>
                <a:gd name="T0" fmla="*/ 0 w 4260"/>
                <a:gd name="T1" fmla="*/ 742 h 743"/>
                <a:gd name="T2" fmla="*/ 4259 w 4260"/>
                <a:gd name="T3" fmla="*/ 742 h 743"/>
                <a:gd name="T4" fmla="*/ 4259 w 4260"/>
                <a:gd name="T5" fmla="*/ 0 h 743"/>
                <a:gd name="T6" fmla="*/ 0 w 4260"/>
                <a:gd name="T7" fmla="*/ 0 h 743"/>
                <a:gd name="T8" fmla="*/ 0 w 4260"/>
                <a:gd name="T9" fmla="*/ 742 h 743"/>
              </a:gdLst>
              <a:ahLst/>
              <a:cxnLst>
                <a:cxn ang="0">
                  <a:pos x="T0" y="T1"/>
                </a:cxn>
                <a:cxn ang="0">
                  <a:pos x="T2" y="T3"/>
                </a:cxn>
                <a:cxn ang="0">
                  <a:pos x="T4" y="T5"/>
                </a:cxn>
                <a:cxn ang="0">
                  <a:pos x="T6" y="T7"/>
                </a:cxn>
                <a:cxn ang="0">
                  <a:pos x="T8" y="T9"/>
                </a:cxn>
              </a:cxnLst>
              <a:rect l="0" t="0" r="r" b="b"/>
              <a:pathLst>
                <a:path w="4260" h="743">
                  <a:moveTo>
                    <a:pt x="0" y="742"/>
                  </a:moveTo>
                  <a:lnTo>
                    <a:pt x="4259" y="742"/>
                  </a:lnTo>
                  <a:lnTo>
                    <a:pt x="4259" y="0"/>
                  </a:lnTo>
                  <a:lnTo>
                    <a:pt x="0" y="0"/>
                  </a:lnTo>
                  <a:lnTo>
                    <a:pt x="0" y="742"/>
                  </a:lnTo>
                </a:path>
              </a:pathLst>
            </a:custGeom>
            <a:solidFill>
              <a:schemeClr val="bg1">
                <a:lumMod val="95000"/>
              </a:schemeClr>
            </a:solidFill>
            <a:ln>
              <a:noFill/>
            </a:ln>
            <a:effectLst/>
          </p:spPr>
          <p:txBody>
            <a:bodyPr wrap="none" anchor="ctr"/>
            <a:lstStyle/>
            <a:p>
              <a:endParaRPr lang="en-US" sz="2894"/>
            </a:p>
          </p:txBody>
        </p:sp>
        <p:sp>
          <p:nvSpPr>
            <p:cNvPr id="48" name="Freeform 22">
              <a:extLst>
                <a:ext uri="{FF2B5EF4-FFF2-40B4-BE49-F238E27FC236}">
                  <a16:creationId xmlns:a16="http://schemas.microsoft.com/office/drawing/2014/main" id="{F171A0E1-4D8F-4A26-9A76-5151ECC07196}"/>
                </a:ext>
              </a:extLst>
            </p:cNvPr>
            <p:cNvSpPr>
              <a:spLocks noChangeArrowheads="1"/>
            </p:cNvSpPr>
            <p:nvPr/>
          </p:nvSpPr>
          <p:spPr bwMode="auto">
            <a:xfrm>
              <a:off x="3503939" y="4943027"/>
              <a:ext cx="1751559" cy="374974"/>
            </a:xfrm>
            <a:custGeom>
              <a:avLst/>
              <a:gdLst>
                <a:gd name="T0" fmla="*/ 0 w 4260"/>
                <a:gd name="T1" fmla="*/ 0 h 739"/>
                <a:gd name="T2" fmla="*/ 4259 w 4260"/>
                <a:gd name="T3" fmla="*/ 0 h 739"/>
                <a:gd name="T4" fmla="*/ 4259 w 4260"/>
                <a:gd name="T5" fmla="*/ 738 h 739"/>
                <a:gd name="T6" fmla="*/ 0 w 4260"/>
                <a:gd name="T7" fmla="*/ 738 h 739"/>
                <a:gd name="T8" fmla="*/ 0 w 4260"/>
                <a:gd name="T9" fmla="*/ 0 h 739"/>
              </a:gdLst>
              <a:ahLst/>
              <a:cxnLst>
                <a:cxn ang="0">
                  <a:pos x="T0" y="T1"/>
                </a:cxn>
                <a:cxn ang="0">
                  <a:pos x="T2" y="T3"/>
                </a:cxn>
                <a:cxn ang="0">
                  <a:pos x="T4" y="T5"/>
                </a:cxn>
                <a:cxn ang="0">
                  <a:pos x="T6" y="T7"/>
                </a:cxn>
                <a:cxn ang="0">
                  <a:pos x="T8" y="T9"/>
                </a:cxn>
              </a:cxnLst>
              <a:rect l="0" t="0" r="r" b="b"/>
              <a:pathLst>
                <a:path w="4260" h="739">
                  <a:moveTo>
                    <a:pt x="0" y="0"/>
                  </a:moveTo>
                  <a:lnTo>
                    <a:pt x="4259" y="0"/>
                  </a:lnTo>
                  <a:lnTo>
                    <a:pt x="4259" y="738"/>
                  </a:lnTo>
                  <a:lnTo>
                    <a:pt x="0" y="738"/>
                  </a:lnTo>
                  <a:lnTo>
                    <a:pt x="0" y="0"/>
                  </a:lnTo>
                </a:path>
              </a:pathLst>
            </a:custGeom>
            <a:solidFill>
              <a:schemeClr val="bg1"/>
            </a:solidFill>
            <a:ln>
              <a:noFill/>
            </a:ln>
            <a:effectLst/>
          </p:spPr>
          <p:txBody>
            <a:bodyPr wrap="none" anchor="ctr"/>
            <a:lstStyle/>
            <a:p>
              <a:endParaRPr lang="en-US" sz="2894"/>
            </a:p>
          </p:txBody>
        </p:sp>
        <p:sp>
          <p:nvSpPr>
            <p:cNvPr id="49" name="Freeform 27">
              <a:extLst>
                <a:ext uri="{FF2B5EF4-FFF2-40B4-BE49-F238E27FC236}">
                  <a16:creationId xmlns:a16="http://schemas.microsoft.com/office/drawing/2014/main" id="{9919B09E-4AE1-4460-A858-3BCFC45C6AD0}"/>
                </a:ext>
              </a:extLst>
            </p:cNvPr>
            <p:cNvSpPr>
              <a:spLocks noChangeArrowheads="1"/>
            </p:cNvSpPr>
            <p:nvPr/>
          </p:nvSpPr>
          <p:spPr bwMode="auto">
            <a:xfrm>
              <a:off x="5255498" y="3068156"/>
              <a:ext cx="1751559" cy="374974"/>
            </a:xfrm>
            <a:custGeom>
              <a:avLst/>
              <a:gdLst>
                <a:gd name="T0" fmla="*/ 4260 w 4261"/>
                <a:gd name="T1" fmla="*/ 741 h 742"/>
                <a:gd name="T2" fmla="*/ 0 w 4261"/>
                <a:gd name="T3" fmla="*/ 741 h 742"/>
                <a:gd name="T4" fmla="*/ 0 w 4261"/>
                <a:gd name="T5" fmla="*/ 0 h 742"/>
                <a:gd name="T6" fmla="*/ 4260 w 4261"/>
                <a:gd name="T7" fmla="*/ 0 h 742"/>
                <a:gd name="T8" fmla="*/ 4260 w 4261"/>
                <a:gd name="T9" fmla="*/ 741 h 742"/>
              </a:gdLst>
              <a:ahLst/>
              <a:cxnLst>
                <a:cxn ang="0">
                  <a:pos x="T0" y="T1"/>
                </a:cxn>
                <a:cxn ang="0">
                  <a:pos x="T2" y="T3"/>
                </a:cxn>
                <a:cxn ang="0">
                  <a:pos x="T4" y="T5"/>
                </a:cxn>
                <a:cxn ang="0">
                  <a:pos x="T6" y="T7"/>
                </a:cxn>
                <a:cxn ang="0">
                  <a:pos x="T8" y="T9"/>
                </a:cxn>
              </a:cxnLst>
              <a:rect l="0" t="0" r="r" b="b"/>
              <a:pathLst>
                <a:path w="4261" h="742">
                  <a:moveTo>
                    <a:pt x="4260" y="741"/>
                  </a:moveTo>
                  <a:lnTo>
                    <a:pt x="0" y="741"/>
                  </a:lnTo>
                  <a:lnTo>
                    <a:pt x="0" y="0"/>
                  </a:lnTo>
                  <a:lnTo>
                    <a:pt x="4260" y="0"/>
                  </a:lnTo>
                  <a:lnTo>
                    <a:pt x="4260" y="741"/>
                  </a:lnTo>
                </a:path>
              </a:pathLst>
            </a:custGeom>
            <a:solidFill>
              <a:schemeClr val="bg1">
                <a:lumMod val="95000"/>
              </a:schemeClr>
            </a:solidFill>
            <a:ln>
              <a:noFill/>
            </a:ln>
            <a:effectLst/>
          </p:spPr>
          <p:txBody>
            <a:bodyPr wrap="none" anchor="ctr"/>
            <a:lstStyle/>
            <a:p>
              <a:endParaRPr lang="en-US" sz="2894"/>
            </a:p>
          </p:txBody>
        </p:sp>
        <p:sp>
          <p:nvSpPr>
            <p:cNvPr id="50" name="Freeform 28">
              <a:extLst>
                <a:ext uri="{FF2B5EF4-FFF2-40B4-BE49-F238E27FC236}">
                  <a16:creationId xmlns:a16="http://schemas.microsoft.com/office/drawing/2014/main" id="{939D2C65-5EE9-43E5-BB21-6D8A7AF713EE}"/>
                </a:ext>
              </a:extLst>
            </p:cNvPr>
            <p:cNvSpPr>
              <a:spLocks noChangeArrowheads="1"/>
            </p:cNvSpPr>
            <p:nvPr/>
          </p:nvSpPr>
          <p:spPr bwMode="auto">
            <a:xfrm>
              <a:off x="5255498" y="3443131"/>
              <a:ext cx="1751559" cy="374974"/>
            </a:xfrm>
            <a:custGeom>
              <a:avLst/>
              <a:gdLst>
                <a:gd name="T0" fmla="*/ 4260 w 4261"/>
                <a:gd name="T1" fmla="*/ 0 h 740"/>
                <a:gd name="T2" fmla="*/ 0 w 4261"/>
                <a:gd name="T3" fmla="*/ 0 h 740"/>
                <a:gd name="T4" fmla="*/ 0 w 4261"/>
                <a:gd name="T5" fmla="*/ 739 h 740"/>
                <a:gd name="T6" fmla="*/ 4260 w 4261"/>
                <a:gd name="T7" fmla="*/ 739 h 740"/>
                <a:gd name="T8" fmla="*/ 4260 w 4261"/>
                <a:gd name="T9" fmla="*/ 0 h 740"/>
              </a:gdLst>
              <a:ahLst/>
              <a:cxnLst>
                <a:cxn ang="0">
                  <a:pos x="T0" y="T1"/>
                </a:cxn>
                <a:cxn ang="0">
                  <a:pos x="T2" y="T3"/>
                </a:cxn>
                <a:cxn ang="0">
                  <a:pos x="T4" y="T5"/>
                </a:cxn>
                <a:cxn ang="0">
                  <a:pos x="T6" y="T7"/>
                </a:cxn>
                <a:cxn ang="0">
                  <a:pos x="T8" y="T9"/>
                </a:cxn>
              </a:cxnLst>
              <a:rect l="0" t="0" r="r" b="b"/>
              <a:pathLst>
                <a:path w="4261" h="740">
                  <a:moveTo>
                    <a:pt x="4260" y="0"/>
                  </a:moveTo>
                  <a:lnTo>
                    <a:pt x="0" y="0"/>
                  </a:lnTo>
                  <a:lnTo>
                    <a:pt x="0" y="739"/>
                  </a:lnTo>
                  <a:lnTo>
                    <a:pt x="4260" y="739"/>
                  </a:lnTo>
                  <a:lnTo>
                    <a:pt x="4260" y="0"/>
                  </a:lnTo>
                </a:path>
              </a:pathLst>
            </a:custGeom>
            <a:solidFill>
              <a:schemeClr val="bg1"/>
            </a:solidFill>
            <a:ln>
              <a:noFill/>
            </a:ln>
            <a:effectLst/>
          </p:spPr>
          <p:txBody>
            <a:bodyPr wrap="none" anchor="ctr"/>
            <a:lstStyle/>
            <a:p>
              <a:endParaRPr lang="en-US" sz="2894"/>
            </a:p>
          </p:txBody>
        </p:sp>
        <p:sp>
          <p:nvSpPr>
            <p:cNvPr id="51" name="Freeform 29">
              <a:extLst>
                <a:ext uri="{FF2B5EF4-FFF2-40B4-BE49-F238E27FC236}">
                  <a16:creationId xmlns:a16="http://schemas.microsoft.com/office/drawing/2014/main" id="{9797A0D5-7683-49C0-B5DC-B03BD4293747}"/>
                </a:ext>
              </a:extLst>
            </p:cNvPr>
            <p:cNvSpPr>
              <a:spLocks noChangeArrowheads="1"/>
            </p:cNvSpPr>
            <p:nvPr/>
          </p:nvSpPr>
          <p:spPr bwMode="auto">
            <a:xfrm>
              <a:off x="5255498" y="4193078"/>
              <a:ext cx="1751559" cy="374974"/>
            </a:xfrm>
            <a:custGeom>
              <a:avLst/>
              <a:gdLst>
                <a:gd name="T0" fmla="*/ 4260 w 4261"/>
                <a:gd name="T1" fmla="*/ 0 h 742"/>
                <a:gd name="T2" fmla="*/ 0 w 4261"/>
                <a:gd name="T3" fmla="*/ 0 h 742"/>
                <a:gd name="T4" fmla="*/ 0 w 4261"/>
                <a:gd name="T5" fmla="*/ 741 h 742"/>
                <a:gd name="T6" fmla="*/ 4260 w 4261"/>
                <a:gd name="T7" fmla="*/ 741 h 742"/>
                <a:gd name="T8" fmla="*/ 4260 w 4261"/>
                <a:gd name="T9" fmla="*/ 0 h 742"/>
              </a:gdLst>
              <a:ahLst/>
              <a:cxnLst>
                <a:cxn ang="0">
                  <a:pos x="T0" y="T1"/>
                </a:cxn>
                <a:cxn ang="0">
                  <a:pos x="T2" y="T3"/>
                </a:cxn>
                <a:cxn ang="0">
                  <a:pos x="T4" y="T5"/>
                </a:cxn>
                <a:cxn ang="0">
                  <a:pos x="T6" y="T7"/>
                </a:cxn>
                <a:cxn ang="0">
                  <a:pos x="T8" y="T9"/>
                </a:cxn>
              </a:cxnLst>
              <a:rect l="0" t="0" r="r" b="b"/>
              <a:pathLst>
                <a:path w="4261" h="742">
                  <a:moveTo>
                    <a:pt x="4260" y="0"/>
                  </a:moveTo>
                  <a:lnTo>
                    <a:pt x="0" y="0"/>
                  </a:lnTo>
                  <a:lnTo>
                    <a:pt x="0" y="741"/>
                  </a:lnTo>
                  <a:lnTo>
                    <a:pt x="4260" y="741"/>
                  </a:lnTo>
                  <a:lnTo>
                    <a:pt x="4260" y="0"/>
                  </a:lnTo>
                </a:path>
              </a:pathLst>
            </a:custGeom>
            <a:solidFill>
              <a:schemeClr val="bg1"/>
            </a:solidFill>
            <a:ln>
              <a:noFill/>
            </a:ln>
            <a:effectLst/>
          </p:spPr>
          <p:txBody>
            <a:bodyPr wrap="none" anchor="ctr"/>
            <a:lstStyle/>
            <a:p>
              <a:endParaRPr lang="en-US" sz="2894"/>
            </a:p>
          </p:txBody>
        </p:sp>
        <p:sp>
          <p:nvSpPr>
            <p:cNvPr id="52" name="Freeform 30">
              <a:extLst>
                <a:ext uri="{FF2B5EF4-FFF2-40B4-BE49-F238E27FC236}">
                  <a16:creationId xmlns:a16="http://schemas.microsoft.com/office/drawing/2014/main" id="{DFC5EBCD-9004-44FD-992F-A5376AB4B00C}"/>
                </a:ext>
              </a:extLst>
            </p:cNvPr>
            <p:cNvSpPr>
              <a:spLocks noChangeArrowheads="1"/>
            </p:cNvSpPr>
            <p:nvPr/>
          </p:nvSpPr>
          <p:spPr bwMode="auto">
            <a:xfrm>
              <a:off x="5255498" y="3818105"/>
              <a:ext cx="1751559" cy="374974"/>
            </a:xfrm>
            <a:custGeom>
              <a:avLst/>
              <a:gdLst>
                <a:gd name="T0" fmla="*/ 4260 w 4261"/>
                <a:gd name="T1" fmla="*/ 742 h 743"/>
                <a:gd name="T2" fmla="*/ 0 w 4261"/>
                <a:gd name="T3" fmla="*/ 742 h 743"/>
                <a:gd name="T4" fmla="*/ 0 w 4261"/>
                <a:gd name="T5" fmla="*/ 0 h 743"/>
                <a:gd name="T6" fmla="*/ 4260 w 4261"/>
                <a:gd name="T7" fmla="*/ 0 h 743"/>
                <a:gd name="T8" fmla="*/ 4260 w 4261"/>
                <a:gd name="T9" fmla="*/ 742 h 743"/>
              </a:gdLst>
              <a:ahLst/>
              <a:cxnLst>
                <a:cxn ang="0">
                  <a:pos x="T0" y="T1"/>
                </a:cxn>
                <a:cxn ang="0">
                  <a:pos x="T2" y="T3"/>
                </a:cxn>
                <a:cxn ang="0">
                  <a:pos x="T4" y="T5"/>
                </a:cxn>
                <a:cxn ang="0">
                  <a:pos x="T6" y="T7"/>
                </a:cxn>
                <a:cxn ang="0">
                  <a:pos x="T8" y="T9"/>
                </a:cxn>
              </a:cxnLst>
              <a:rect l="0" t="0" r="r" b="b"/>
              <a:pathLst>
                <a:path w="4261" h="743">
                  <a:moveTo>
                    <a:pt x="4260" y="742"/>
                  </a:moveTo>
                  <a:lnTo>
                    <a:pt x="0" y="742"/>
                  </a:lnTo>
                  <a:lnTo>
                    <a:pt x="0" y="0"/>
                  </a:lnTo>
                  <a:lnTo>
                    <a:pt x="4260" y="0"/>
                  </a:lnTo>
                  <a:lnTo>
                    <a:pt x="4260" y="742"/>
                  </a:lnTo>
                </a:path>
              </a:pathLst>
            </a:custGeom>
            <a:solidFill>
              <a:schemeClr val="bg1">
                <a:lumMod val="95000"/>
              </a:schemeClr>
            </a:solidFill>
            <a:ln>
              <a:noFill/>
            </a:ln>
            <a:effectLst/>
          </p:spPr>
          <p:txBody>
            <a:bodyPr wrap="none" anchor="ctr"/>
            <a:lstStyle/>
            <a:p>
              <a:endParaRPr lang="en-US" sz="2894"/>
            </a:p>
          </p:txBody>
        </p:sp>
        <p:sp>
          <p:nvSpPr>
            <p:cNvPr id="53" name="Freeform 32">
              <a:extLst>
                <a:ext uri="{FF2B5EF4-FFF2-40B4-BE49-F238E27FC236}">
                  <a16:creationId xmlns:a16="http://schemas.microsoft.com/office/drawing/2014/main" id="{41E8F8B0-C73B-4A1C-8CEA-7ED16AB571FF}"/>
                </a:ext>
              </a:extLst>
            </p:cNvPr>
            <p:cNvSpPr>
              <a:spLocks noChangeArrowheads="1"/>
            </p:cNvSpPr>
            <p:nvPr/>
          </p:nvSpPr>
          <p:spPr bwMode="auto">
            <a:xfrm>
              <a:off x="5255498" y="5315770"/>
              <a:ext cx="1751559" cy="374974"/>
            </a:xfrm>
            <a:custGeom>
              <a:avLst/>
              <a:gdLst>
                <a:gd name="T0" fmla="*/ 4260 w 4261"/>
                <a:gd name="T1" fmla="*/ 742 h 743"/>
                <a:gd name="T2" fmla="*/ 0 w 4261"/>
                <a:gd name="T3" fmla="*/ 742 h 743"/>
                <a:gd name="T4" fmla="*/ 0 w 4261"/>
                <a:gd name="T5" fmla="*/ 0 h 743"/>
                <a:gd name="T6" fmla="*/ 4260 w 4261"/>
                <a:gd name="T7" fmla="*/ 0 h 743"/>
                <a:gd name="T8" fmla="*/ 4260 w 4261"/>
                <a:gd name="T9" fmla="*/ 742 h 743"/>
              </a:gdLst>
              <a:ahLst/>
              <a:cxnLst>
                <a:cxn ang="0">
                  <a:pos x="T0" y="T1"/>
                </a:cxn>
                <a:cxn ang="0">
                  <a:pos x="T2" y="T3"/>
                </a:cxn>
                <a:cxn ang="0">
                  <a:pos x="T4" y="T5"/>
                </a:cxn>
                <a:cxn ang="0">
                  <a:pos x="T6" y="T7"/>
                </a:cxn>
                <a:cxn ang="0">
                  <a:pos x="T8" y="T9"/>
                </a:cxn>
              </a:cxnLst>
              <a:rect l="0" t="0" r="r" b="b"/>
              <a:pathLst>
                <a:path w="4261" h="743">
                  <a:moveTo>
                    <a:pt x="4260" y="742"/>
                  </a:moveTo>
                  <a:lnTo>
                    <a:pt x="0" y="742"/>
                  </a:lnTo>
                  <a:lnTo>
                    <a:pt x="0" y="0"/>
                  </a:lnTo>
                  <a:lnTo>
                    <a:pt x="4260" y="0"/>
                  </a:lnTo>
                  <a:lnTo>
                    <a:pt x="4260" y="742"/>
                  </a:lnTo>
                </a:path>
              </a:pathLst>
            </a:custGeom>
            <a:solidFill>
              <a:schemeClr val="bg1">
                <a:lumMod val="95000"/>
              </a:schemeClr>
            </a:solidFill>
            <a:ln>
              <a:noFill/>
            </a:ln>
            <a:effectLst/>
          </p:spPr>
          <p:txBody>
            <a:bodyPr wrap="none" anchor="ctr"/>
            <a:lstStyle/>
            <a:p>
              <a:endParaRPr lang="en-US" sz="2894"/>
            </a:p>
          </p:txBody>
        </p:sp>
        <p:sp>
          <p:nvSpPr>
            <p:cNvPr id="54" name="Freeform 33">
              <a:extLst>
                <a:ext uri="{FF2B5EF4-FFF2-40B4-BE49-F238E27FC236}">
                  <a16:creationId xmlns:a16="http://schemas.microsoft.com/office/drawing/2014/main" id="{0DF5C1A3-1529-4088-A6F8-905B436C849B}"/>
                </a:ext>
              </a:extLst>
            </p:cNvPr>
            <p:cNvSpPr>
              <a:spLocks noChangeArrowheads="1"/>
            </p:cNvSpPr>
            <p:nvPr/>
          </p:nvSpPr>
          <p:spPr bwMode="auto">
            <a:xfrm>
              <a:off x="5255498" y="4568052"/>
              <a:ext cx="1751559" cy="374974"/>
            </a:xfrm>
            <a:custGeom>
              <a:avLst/>
              <a:gdLst>
                <a:gd name="T0" fmla="*/ 4260 w 4261"/>
                <a:gd name="T1" fmla="*/ 742 h 743"/>
                <a:gd name="T2" fmla="*/ 0 w 4261"/>
                <a:gd name="T3" fmla="*/ 742 h 743"/>
                <a:gd name="T4" fmla="*/ 0 w 4261"/>
                <a:gd name="T5" fmla="*/ 0 h 743"/>
                <a:gd name="T6" fmla="*/ 4260 w 4261"/>
                <a:gd name="T7" fmla="*/ 0 h 743"/>
                <a:gd name="T8" fmla="*/ 4260 w 4261"/>
                <a:gd name="T9" fmla="*/ 742 h 743"/>
              </a:gdLst>
              <a:ahLst/>
              <a:cxnLst>
                <a:cxn ang="0">
                  <a:pos x="T0" y="T1"/>
                </a:cxn>
                <a:cxn ang="0">
                  <a:pos x="T2" y="T3"/>
                </a:cxn>
                <a:cxn ang="0">
                  <a:pos x="T4" y="T5"/>
                </a:cxn>
                <a:cxn ang="0">
                  <a:pos x="T6" y="T7"/>
                </a:cxn>
                <a:cxn ang="0">
                  <a:pos x="T8" y="T9"/>
                </a:cxn>
              </a:cxnLst>
              <a:rect l="0" t="0" r="r" b="b"/>
              <a:pathLst>
                <a:path w="4261" h="743">
                  <a:moveTo>
                    <a:pt x="4260" y="742"/>
                  </a:moveTo>
                  <a:lnTo>
                    <a:pt x="0" y="742"/>
                  </a:lnTo>
                  <a:lnTo>
                    <a:pt x="0" y="0"/>
                  </a:lnTo>
                  <a:lnTo>
                    <a:pt x="4260" y="0"/>
                  </a:lnTo>
                  <a:lnTo>
                    <a:pt x="4260" y="742"/>
                  </a:lnTo>
                </a:path>
              </a:pathLst>
            </a:custGeom>
            <a:solidFill>
              <a:schemeClr val="bg1">
                <a:lumMod val="95000"/>
              </a:schemeClr>
            </a:solidFill>
            <a:ln>
              <a:noFill/>
            </a:ln>
            <a:effectLst/>
          </p:spPr>
          <p:txBody>
            <a:bodyPr wrap="none" anchor="ctr"/>
            <a:lstStyle/>
            <a:p>
              <a:endParaRPr lang="en-US" sz="2894"/>
            </a:p>
          </p:txBody>
        </p:sp>
        <p:sp>
          <p:nvSpPr>
            <p:cNvPr id="55" name="Freeform 34">
              <a:extLst>
                <a:ext uri="{FF2B5EF4-FFF2-40B4-BE49-F238E27FC236}">
                  <a16:creationId xmlns:a16="http://schemas.microsoft.com/office/drawing/2014/main" id="{7277476A-3DB6-4246-A980-9FF84BE9BA11}"/>
                </a:ext>
              </a:extLst>
            </p:cNvPr>
            <p:cNvSpPr>
              <a:spLocks noChangeArrowheads="1"/>
            </p:cNvSpPr>
            <p:nvPr/>
          </p:nvSpPr>
          <p:spPr bwMode="auto">
            <a:xfrm>
              <a:off x="5255498" y="4943027"/>
              <a:ext cx="1751559" cy="374974"/>
            </a:xfrm>
            <a:custGeom>
              <a:avLst/>
              <a:gdLst>
                <a:gd name="T0" fmla="*/ 4260 w 4261"/>
                <a:gd name="T1" fmla="*/ 0 h 739"/>
                <a:gd name="T2" fmla="*/ 0 w 4261"/>
                <a:gd name="T3" fmla="*/ 0 h 739"/>
                <a:gd name="T4" fmla="*/ 0 w 4261"/>
                <a:gd name="T5" fmla="*/ 738 h 739"/>
                <a:gd name="T6" fmla="*/ 4260 w 4261"/>
                <a:gd name="T7" fmla="*/ 738 h 739"/>
                <a:gd name="T8" fmla="*/ 4260 w 4261"/>
                <a:gd name="T9" fmla="*/ 0 h 739"/>
              </a:gdLst>
              <a:ahLst/>
              <a:cxnLst>
                <a:cxn ang="0">
                  <a:pos x="T0" y="T1"/>
                </a:cxn>
                <a:cxn ang="0">
                  <a:pos x="T2" y="T3"/>
                </a:cxn>
                <a:cxn ang="0">
                  <a:pos x="T4" y="T5"/>
                </a:cxn>
                <a:cxn ang="0">
                  <a:pos x="T6" y="T7"/>
                </a:cxn>
                <a:cxn ang="0">
                  <a:pos x="T8" y="T9"/>
                </a:cxn>
              </a:cxnLst>
              <a:rect l="0" t="0" r="r" b="b"/>
              <a:pathLst>
                <a:path w="4261" h="739">
                  <a:moveTo>
                    <a:pt x="4260" y="0"/>
                  </a:moveTo>
                  <a:lnTo>
                    <a:pt x="0" y="0"/>
                  </a:lnTo>
                  <a:lnTo>
                    <a:pt x="0" y="738"/>
                  </a:lnTo>
                  <a:lnTo>
                    <a:pt x="4260" y="738"/>
                  </a:lnTo>
                  <a:lnTo>
                    <a:pt x="4260" y="0"/>
                  </a:lnTo>
                </a:path>
              </a:pathLst>
            </a:custGeom>
            <a:solidFill>
              <a:schemeClr val="bg1"/>
            </a:solidFill>
            <a:ln>
              <a:noFill/>
            </a:ln>
            <a:effectLst/>
          </p:spPr>
          <p:txBody>
            <a:bodyPr wrap="none" anchor="ctr"/>
            <a:lstStyle/>
            <a:p>
              <a:endParaRPr lang="en-US" sz="2894"/>
            </a:p>
          </p:txBody>
        </p:sp>
        <p:sp>
          <p:nvSpPr>
            <p:cNvPr id="56" name="Freeform 38">
              <a:extLst>
                <a:ext uri="{FF2B5EF4-FFF2-40B4-BE49-F238E27FC236}">
                  <a16:creationId xmlns:a16="http://schemas.microsoft.com/office/drawing/2014/main" id="{4843BF25-3E8C-4187-86D1-9203C23F6B71}"/>
                </a:ext>
              </a:extLst>
            </p:cNvPr>
            <p:cNvSpPr>
              <a:spLocks noChangeArrowheads="1"/>
            </p:cNvSpPr>
            <p:nvPr/>
          </p:nvSpPr>
          <p:spPr bwMode="auto">
            <a:xfrm>
              <a:off x="1045229" y="3068156"/>
              <a:ext cx="2460522" cy="374974"/>
            </a:xfrm>
            <a:custGeom>
              <a:avLst/>
              <a:gdLst>
                <a:gd name="T0" fmla="*/ 0 w 5983"/>
                <a:gd name="T1" fmla="*/ 741 h 742"/>
                <a:gd name="T2" fmla="*/ 5982 w 5983"/>
                <a:gd name="T3" fmla="*/ 741 h 742"/>
                <a:gd name="T4" fmla="*/ 5982 w 5983"/>
                <a:gd name="T5" fmla="*/ 0 h 742"/>
                <a:gd name="T6" fmla="*/ 0 w 5983"/>
                <a:gd name="T7" fmla="*/ 0 h 742"/>
                <a:gd name="T8" fmla="*/ 0 w 5983"/>
                <a:gd name="T9" fmla="*/ 741 h 742"/>
              </a:gdLst>
              <a:ahLst/>
              <a:cxnLst>
                <a:cxn ang="0">
                  <a:pos x="T0" y="T1"/>
                </a:cxn>
                <a:cxn ang="0">
                  <a:pos x="T2" y="T3"/>
                </a:cxn>
                <a:cxn ang="0">
                  <a:pos x="T4" y="T5"/>
                </a:cxn>
                <a:cxn ang="0">
                  <a:pos x="T6" y="T7"/>
                </a:cxn>
                <a:cxn ang="0">
                  <a:pos x="T8" y="T9"/>
                </a:cxn>
              </a:cxnLst>
              <a:rect l="0" t="0" r="r" b="b"/>
              <a:pathLst>
                <a:path w="5983" h="742">
                  <a:moveTo>
                    <a:pt x="0" y="741"/>
                  </a:moveTo>
                  <a:lnTo>
                    <a:pt x="5982" y="741"/>
                  </a:lnTo>
                  <a:lnTo>
                    <a:pt x="5982" y="0"/>
                  </a:lnTo>
                  <a:lnTo>
                    <a:pt x="0" y="0"/>
                  </a:lnTo>
                  <a:lnTo>
                    <a:pt x="0" y="741"/>
                  </a:lnTo>
                </a:path>
              </a:pathLst>
            </a:custGeom>
            <a:solidFill>
              <a:schemeClr val="bg1">
                <a:lumMod val="95000"/>
              </a:schemeClr>
            </a:solidFill>
            <a:ln>
              <a:noFill/>
            </a:ln>
            <a:effectLst/>
          </p:spPr>
          <p:txBody>
            <a:bodyPr wrap="none" anchor="ctr"/>
            <a:lstStyle/>
            <a:p>
              <a:endParaRPr lang="en-US" sz="2894"/>
            </a:p>
          </p:txBody>
        </p:sp>
        <p:sp>
          <p:nvSpPr>
            <p:cNvPr id="57" name="Freeform 39">
              <a:extLst>
                <a:ext uri="{FF2B5EF4-FFF2-40B4-BE49-F238E27FC236}">
                  <a16:creationId xmlns:a16="http://schemas.microsoft.com/office/drawing/2014/main" id="{60835ED8-D52A-4E13-9C54-B89463136E3C}"/>
                </a:ext>
              </a:extLst>
            </p:cNvPr>
            <p:cNvSpPr>
              <a:spLocks noChangeArrowheads="1"/>
            </p:cNvSpPr>
            <p:nvPr/>
          </p:nvSpPr>
          <p:spPr bwMode="auto">
            <a:xfrm>
              <a:off x="1045229" y="3443130"/>
              <a:ext cx="2460522" cy="374974"/>
            </a:xfrm>
            <a:custGeom>
              <a:avLst/>
              <a:gdLst>
                <a:gd name="T0" fmla="*/ 0 w 5983"/>
                <a:gd name="T1" fmla="*/ 0 h 740"/>
                <a:gd name="T2" fmla="*/ 5982 w 5983"/>
                <a:gd name="T3" fmla="*/ 0 h 740"/>
                <a:gd name="T4" fmla="*/ 5982 w 5983"/>
                <a:gd name="T5" fmla="*/ 739 h 740"/>
                <a:gd name="T6" fmla="*/ 0 w 5983"/>
                <a:gd name="T7" fmla="*/ 739 h 740"/>
                <a:gd name="T8" fmla="*/ 0 w 5983"/>
                <a:gd name="T9" fmla="*/ 0 h 740"/>
              </a:gdLst>
              <a:ahLst/>
              <a:cxnLst>
                <a:cxn ang="0">
                  <a:pos x="T0" y="T1"/>
                </a:cxn>
                <a:cxn ang="0">
                  <a:pos x="T2" y="T3"/>
                </a:cxn>
                <a:cxn ang="0">
                  <a:pos x="T4" y="T5"/>
                </a:cxn>
                <a:cxn ang="0">
                  <a:pos x="T6" y="T7"/>
                </a:cxn>
                <a:cxn ang="0">
                  <a:pos x="T8" y="T9"/>
                </a:cxn>
              </a:cxnLst>
              <a:rect l="0" t="0" r="r" b="b"/>
              <a:pathLst>
                <a:path w="5983" h="740">
                  <a:moveTo>
                    <a:pt x="0" y="0"/>
                  </a:moveTo>
                  <a:lnTo>
                    <a:pt x="5982" y="0"/>
                  </a:lnTo>
                  <a:lnTo>
                    <a:pt x="5982" y="739"/>
                  </a:lnTo>
                  <a:lnTo>
                    <a:pt x="0" y="739"/>
                  </a:lnTo>
                  <a:lnTo>
                    <a:pt x="0" y="0"/>
                  </a:lnTo>
                </a:path>
              </a:pathLst>
            </a:custGeom>
            <a:solidFill>
              <a:schemeClr val="bg1"/>
            </a:solidFill>
            <a:ln>
              <a:noFill/>
            </a:ln>
            <a:effectLst/>
          </p:spPr>
          <p:txBody>
            <a:bodyPr wrap="none" anchor="ctr"/>
            <a:lstStyle/>
            <a:p>
              <a:endParaRPr lang="en-US" sz="2894"/>
            </a:p>
          </p:txBody>
        </p:sp>
        <p:sp>
          <p:nvSpPr>
            <p:cNvPr id="58" name="Freeform 40">
              <a:extLst>
                <a:ext uri="{FF2B5EF4-FFF2-40B4-BE49-F238E27FC236}">
                  <a16:creationId xmlns:a16="http://schemas.microsoft.com/office/drawing/2014/main" id="{AF03433D-A5B9-4DAF-84BD-23848189A892}"/>
                </a:ext>
              </a:extLst>
            </p:cNvPr>
            <p:cNvSpPr>
              <a:spLocks noChangeArrowheads="1"/>
            </p:cNvSpPr>
            <p:nvPr/>
          </p:nvSpPr>
          <p:spPr bwMode="auto">
            <a:xfrm>
              <a:off x="1045229" y="4193078"/>
              <a:ext cx="2460522" cy="374974"/>
            </a:xfrm>
            <a:custGeom>
              <a:avLst/>
              <a:gdLst>
                <a:gd name="T0" fmla="*/ 0 w 5983"/>
                <a:gd name="T1" fmla="*/ 0 h 742"/>
                <a:gd name="T2" fmla="*/ 5982 w 5983"/>
                <a:gd name="T3" fmla="*/ 0 h 742"/>
                <a:gd name="T4" fmla="*/ 5982 w 5983"/>
                <a:gd name="T5" fmla="*/ 741 h 742"/>
                <a:gd name="T6" fmla="*/ 0 w 5983"/>
                <a:gd name="T7" fmla="*/ 741 h 742"/>
                <a:gd name="T8" fmla="*/ 0 w 5983"/>
                <a:gd name="T9" fmla="*/ 0 h 742"/>
              </a:gdLst>
              <a:ahLst/>
              <a:cxnLst>
                <a:cxn ang="0">
                  <a:pos x="T0" y="T1"/>
                </a:cxn>
                <a:cxn ang="0">
                  <a:pos x="T2" y="T3"/>
                </a:cxn>
                <a:cxn ang="0">
                  <a:pos x="T4" y="T5"/>
                </a:cxn>
                <a:cxn ang="0">
                  <a:pos x="T6" y="T7"/>
                </a:cxn>
                <a:cxn ang="0">
                  <a:pos x="T8" y="T9"/>
                </a:cxn>
              </a:cxnLst>
              <a:rect l="0" t="0" r="r" b="b"/>
              <a:pathLst>
                <a:path w="5983" h="742">
                  <a:moveTo>
                    <a:pt x="0" y="0"/>
                  </a:moveTo>
                  <a:lnTo>
                    <a:pt x="5982" y="0"/>
                  </a:lnTo>
                  <a:lnTo>
                    <a:pt x="5982" y="741"/>
                  </a:lnTo>
                  <a:lnTo>
                    <a:pt x="0" y="741"/>
                  </a:lnTo>
                  <a:lnTo>
                    <a:pt x="0" y="0"/>
                  </a:lnTo>
                </a:path>
              </a:pathLst>
            </a:custGeom>
            <a:solidFill>
              <a:schemeClr val="bg1"/>
            </a:solidFill>
            <a:ln>
              <a:noFill/>
            </a:ln>
            <a:effectLst/>
          </p:spPr>
          <p:txBody>
            <a:bodyPr wrap="none" anchor="ctr"/>
            <a:lstStyle/>
            <a:p>
              <a:endParaRPr lang="en-US" sz="2894"/>
            </a:p>
          </p:txBody>
        </p:sp>
        <p:sp>
          <p:nvSpPr>
            <p:cNvPr id="59" name="Freeform 41">
              <a:extLst>
                <a:ext uri="{FF2B5EF4-FFF2-40B4-BE49-F238E27FC236}">
                  <a16:creationId xmlns:a16="http://schemas.microsoft.com/office/drawing/2014/main" id="{F4DFCB75-191F-4779-8942-BDED80BCFDCD}"/>
                </a:ext>
              </a:extLst>
            </p:cNvPr>
            <p:cNvSpPr>
              <a:spLocks noChangeArrowheads="1"/>
            </p:cNvSpPr>
            <p:nvPr/>
          </p:nvSpPr>
          <p:spPr bwMode="auto">
            <a:xfrm>
              <a:off x="1045229" y="3818105"/>
              <a:ext cx="2460522" cy="374974"/>
            </a:xfrm>
            <a:custGeom>
              <a:avLst/>
              <a:gdLst>
                <a:gd name="T0" fmla="*/ 0 w 5983"/>
                <a:gd name="T1" fmla="*/ 742 h 743"/>
                <a:gd name="T2" fmla="*/ 5982 w 5983"/>
                <a:gd name="T3" fmla="*/ 742 h 743"/>
                <a:gd name="T4" fmla="*/ 5982 w 5983"/>
                <a:gd name="T5" fmla="*/ 0 h 743"/>
                <a:gd name="T6" fmla="*/ 0 w 5983"/>
                <a:gd name="T7" fmla="*/ 0 h 743"/>
                <a:gd name="T8" fmla="*/ 0 w 5983"/>
                <a:gd name="T9" fmla="*/ 742 h 743"/>
              </a:gdLst>
              <a:ahLst/>
              <a:cxnLst>
                <a:cxn ang="0">
                  <a:pos x="T0" y="T1"/>
                </a:cxn>
                <a:cxn ang="0">
                  <a:pos x="T2" y="T3"/>
                </a:cxn>
                <a:cxn ang="0">
                  <a:pos x="T4" y="T5"/>
                </a:cxn>
                <a:cxn ang="0">
                  <a:pos x="T6" y="T7"/>
                </a:cxn>
                <a:cxn ang="0">
                  <a:pos x="T8" y="T9"/>
                </a:cxn>
              </a:cxnLst>
              <a:rect l="0" t="0" r="r" b="b"/>
              <a:pathLst>
                <a:path w="5983" h="743">
                  <a:moveTo>
                    <a:pt x="0" y="742"/>
                  </a:moveTo>
                  <a:lnTo>
                    <a:pt x="5982" y="742"/>
                  </a:lnTo>
                  <a:lnTo>
                    <a:pt x="5982" y="0"/>
                  </a:lnTo>
                  <a:lnTo>
                    <a:pt x="0" y="0"/>
                  </a:lnTo>
                  <a:lnTo>
                    <a:pt x="0" y="742"/>
                  </a:lnTo>
                </a:path>
              </a:pathLst>
            </a:custGeom>
            <a:solidFill>
              <a:schemeClr val="bg1">
                <a:lumMod val="95000"/>
              </a:schemeClr>
            </a:solidFill>
            <a:ln>
              <a:noFill/>
            </a:ln>
            <a:effectLst/>
          </p:spPr>
          <p:txBody>
            <a:bodyPr wrap="none" anchor="ctr"/>
            <a:lstStyle/>
            <a:p>
              <a:endParaRPr lang="en-US" sz="2894"/>
            </a:p>
          </p:txBody>
        </p:sp>
        <p:sp>
          <p:nvSpPr>
            <p:cNvPr id="60" name="Freeform 43">
              <a:extLst>
                <a:ext uri="{FF2B5EF4-FFF2-40B4-BE49-F238E27FC236}">
                  <a16:creationId xmlns:a16="http://schemas.microsoft.com/office/drawing/2014/main" id="{5BA244EA-B880-43EB-9F2F-71CEB742EE75}"/>
                </a:ext>
              </a:extLst>
            </p:cNvPr>
            <p:cNvSpPr>
              <a:spLocks noChangeArrowheads="1"/>
            </p:cNvSpPr>
            <p:nvPr/>
          </p:nvSpPr>
          <p:spPr bwMode="auto">
            <a:xfrm>
              <a:off x="1045229" y="5315770"/>
              <a:ext cx="2460522" cy="374974"/>
            </a:xfrm>
            <a:custGeom>
              <a:avLst/>
              <a:gdLst>
                <a:gd name="T0" fmla="*/ 0 w 5983"/>
                <a:gd name="T1" fmla="*/ 742 h 743"/>
                <a:gd name="T2" fmla="*/ 5982 w 5983"/>
                <a:gd name="T3" fmla="*/ 742 h 743"/>
                <a:gd name="T4" fmla="*/ 5982 w 5983"/>
                <a:gd name="T5" fmla="*/ 0 h 743"/>
                <a:gd name="T6" fmla="*/ 0 w 5983"/>
                <a:gd name="T7" fmla="*/ 0 h 743"/>
                <a:gd name="T8" fmla="*/ 0 w 5983"/>
                <a:gd name="T9" fmla="*/ 742 h 743"/>
              </a:gdLst>
              <a:ahLst/>
              <a:cxnLst>
                <a:cxn ang="0">
                  <a:pos x="T0" y="T1"/>
                </a:cxn>
                <a:cxn ang="0">
                  <a:pos x="T2" y="T3"/>
                </a:cxn>
                <a:cxn ang="0">
                  <a:pos x="T4" y="T5"/>
                </a:cxn>
                <a:cxn ang="0">
                  <a:pos x="T6" y="T7"/>
                </a:cxn>
                <a:cxn ang="0">
                  <a:pos x="T8" y="T9"/>
                </a:cxn>
              </a:cxnLst>
              <a:rect l="0" t="0" r="r" b="b"/>
              <a:pathLst>
                <a:path w="5983" h="743">
                  <a:moveTo>
                    <a:pt x="0" y="742"/>
                  </a:moveTo>
                  <a:lnTo>
                    <a:pt x="5982" y="742"/>
                  </a:lnTo>
                  <a:lnTo>
                    <a:pt x="5982" y="0"/>
                  </a:lnTo>
                  <a:lnTo>
                    <a:pt x="0" y="0"/>
                  </a:lnTo>
                  <a:lnTo>
                    <a:pt x="0" y="742"/>
                  </a:lnTo>
                </a:path>
              </a:pathLst>
            </a:custGeom>
            <a:solidFill>
              <a:schemeClr val="bg1">
                <a:lumMod val="95000"/>
              </a:schemeClr>
            </a:solidFill>
            <a:ln>
              <a:noFill/>
            </a:ln>
            <a:effectLst/>
          </p:spPr>
          <p:txBody>
            <a:bodyPr wrap="none" anchor="ctr"/>
            <a:lstStyle/>
            <a:p>
              <a:endParaRPr lang="en-US" sz="2894"/>
            </a:p>
          </p:txBody>
        </p:sp>
        <p:sp>
          <p:nvSpPr>
            <p:cNvPr id="61" name="Freeform 44">
              <a:extLst>
                <a:ext uri="{FF2B5EF4-FFF2-40B4-BE49-F238E27FC236}">
                  <a16:creationId xmlns:a16="http://schemas.microsoft.com/office/drawing/2014/main" id="{494EE97F-F280-460B-BD94-C9D98DAA717D}"/>
                </a:ext>
              </a:extLst>
            </p:cNvPr>
            <p:cNvSpPr>
              <a:spLocks noChangeArrowheads="1"/>
            </p:cNvSpPr>
            <p:nvPr/>
          </p:nvSpPr>
          <p:spPr bwMode="auto">
            <a:xfrm>
              <a:off x="1045229" y="4568052"/>
              <a:ext cx="2460522" cy="374974"/>
            </a:xfrm>
            <a:custGeom>
              <a:avLst/>
              <a:gdLst>
                <a:gd name="T0" fmla="*/ 0 w 5983"/>
                <a:gd name="T1" fmla="*/ 742 h 743"/>
                <a:gd name="T2" fmla="*/ 5982 w 5983"/>
                <a:gd name="T3" fmla="*/ 742 h 743"/>
                <a:gd name="T4" fmla="*/ 5982 w 5983"/>
                <a:gd name="T5" fmla="*/ 0 h 743"/>
                <a:gd name="T6" fmla="*/ 0 w 5983"/>
                <a:gd name="T7" fmla="*/ 0 h 743"/>
                <a:gd name="T8" fmla="*/ 0 w 5983"/>
                <a:gd name="T9" fmla="*/ 742 h 743"/>
              </a:gdLst>
              <a:ahLst/>
              <a:cxnLst>
                <a:cxn ang="0">
                  <a:pos x="T0" y="T1"/>
                </a:cxn>
                <a:cxn ang="0">
                  <a:pos x="T2" y="T3"/>
                </a:cxn>
                <a:cxn ang="0">
                  <a:pos x="T4" y="T5"/>
                </a:cxn>
                <a:cxn ang="0">
                  <a:pos x="T6" y="T7"/>
                </a:cxn>
                <a:cxn ang="0">
                  <a:pos x="T8" y="T9"/>
                </a:cxn>
              </a:cxnLst>
              <a:rect l="0" t="0" r="r" b="b"/>
              <a:pathLst>
                <a:path w="5983" h="743">
                  <a:moveTo>
                    <a:pt x="0" y="742"/>
                  </a:moveTo>
                  <a:lnTo>
                    <a:pt x="5982" y="742"/>
                  </a:lnTo>
                  <a:lnTo>
                    <a:pt x="5982" y="0"/>
                  </a:lnTo>
                  <a:lnTo>
                    <a:pt x="0" y="0"/>
                  </a:lnTo>
                  <a:lnTo>
                    <a:pt x="0" y="742"/>
                  </a:lnTo>
                </a:path>
              </a:pathLst>
            </a:custGeom>
            <a:solidFill>
              <a:schemeClr val="bg1">
                <a:lumMod val="95000"/>
              </a:schemeClr>
            </a:solidFill>
            <a:ln>
              <a:noFill/>
            </a:ln>
            <a:effectLst/>
          </p:spPr>
          <p:txBody>
            <a:bodyPr wrap="none" anchor="ctr"/>
            <a:lstStyle/>
            <a:p>
              <a:endParaRPr lang="en-US" sz="2894"/>
            </a:p>
          </p:txBody>
        </p:sp>
        <p:sp>
          <p:nvSpPr>
            <p:cNvPr id="62" name="Freeform 45">
              <a:extLst>
                <a:ext uri="{FF2B5EF4-FFF2-40B4-BE49-F238E27FC236}">
                  <a16:creationId xmlns:a16="http://schemas.microsoft.com/office/drawing/2014/main" id="{5158DC07-BF74-4A1B-89FA-5497D3DD1E97}"/>
                </a:ext>
              </a:extLst>
            </p:cNvPr>
            <p:cNvSpPr>
              <a:spLocks noChangeArrowheads="1"/>
            </p:cNvSpPr>
            <p:nvPr/>
          </p:nvSpPr>
          <p:spPr bwMode="auto">
            <a:xfrm>
              <a:off x="1045229" y="4943027"/>
              <a:ext cx="2460522" cy="374974"/>
            </a:xfrm>
            <a:custGeom>
              <a:avLst/>
              <a:gdLst>
                <a:gd name="T0" fmla="*/ 0 w 5983"/>
                <a:gd name="T1" fmla="*/ 0 h 739"/>
                <a:gd name="T2" fmla="*/ 5982 w 5983"/>
                <a:gd name="T3" fmla="*/ 0 h 739"/>
                <a:gd name="T4" fmla="*/ 5982 w 5983"/>
                <a:gd name="T5" fmla="*/ 738 h 739"/>
                <a:gd name="T6" fmla="*/ 0 w 5983"/>
                <a:gd name="T7" fmla="*/ 738 h 739"/>
                <a:gd name="T8" fmla="*/ 0 w 5983"/>
                <a:gd name="T9" fmla="*/ 0 h 739"/>
              </a:gdLst>
              <a:ahLst/>
              <a:cxnLst>
                <a:cxn ang="0">
                  <a:pos x="T0" y="T1"/>
                </a:cxn>
                <a:cxn ang="0">
                  <a:pos x="T2" y="T3"/>
                </a:cxn>
                <a:cxn ang="0">
                  <a:pos x="T4" y="T5"/>
                </a:cxn>
                <a:cxn ang="0">
                  <a:pos x="T6" y="T7"/>
                </a:cxn>
                <a:cxn ang="0">
                  <a:pos x="T8" y="T9"/>
                </a:cxn>
              </a:cxnLst>
              <a:rect l="0" t="0" r="r" b="b"/>
              <a:pathLst>
                <a:path w="5983" h="739">
                  <a:moveTo>
                    <a:pt x="0" y="0"/>
                  </a:moveTo>
                  <a:lnTo>
                    <a:pt x="5982" y="0"/>
                  </a:lnTo>
                  <a:lnTo>
                    <a:pt x="5982" y="738"/>
                  </a:lnTo>
                  <a:lnTo>
                    <a:pt x="0" y="738"/>
                  </a:lnTo>
                  <a:lnTo>
                    <a:pt x="0" y="0"/>
                  </a:lnTo>
                </a:path>
              </a:pathLst>
            </a:custGeom>
            <a:solidFill>
              <a:schemeClr val="bg1"/>
            </a:solidFill>
            <a:ln>
              <a:noFill/>
            </a:ln>
            <a:effectLst/>
          </p:spPr>
          <p:txBody>
            <a:bodyPr wrap="none" anchor="ctr"/>
            <a:lstStyle/>
            <a:p>
              <a:endParaRPr lang="en-US" sz="2894"/>
            </a:p>
          </p:txBody>
        </p:sp>
        <p:sp>
          <p:nvSpPr>
            <p:cNvPr id="63" name="Freeform 27">
              <a:extLst>
                <a:ext uri="{FF2B5EF4-FFF2-40B4-BE49-F238E27FC236}">
                  <a16:creationId xmlns:a16="http://schemas.microsoft.com/office/drawing/2014/main" id="{368D26BC-18A4-4FFB-9A83-4026A6EB5AFF}"/>
                </a:ext>
              </a:extLst>
            </p:cNvPr>
            <p:cNvSpPr>
              <a:spLocks noChangeArrowheads="1"/>
            </p:cNvSpPr>
            <p:nvPr/>
          </p:nvSpPr>
          <p:spPr bwMode="auto">
            <a:xfrm>
              <a:off x="8745924" y="3068156"/>
              <a:ext cx="1751559" cy="374974"/>
            </a:xfrm>
            <a:custGeom>
              <a:avLst/>
              <a:gdLst>
                <a:gd name="T0" fmla="*/ 4260 w 4261"/>
                <a:gd name="T1" fmla="*/ 741 h 742"/>
                <a:gd name="T2" fmla="*/ 0 w 4261"/>
                <a:gd name="T3" fmla="*/ 741 h 742"/>
                <a:gd name="T4" fmla="*/ 0 w 4261"/>
                <a:gd name="T5" fmla="*/ 0 h 742"/>
                <a:gd name="T6" fmla="*/ 4260 w 4261"/>
                <a:gd name="T7" fmla="*/ 0 h 742"/>
                <a:gd name="T8" fmla="*/ 4260 w 4261"/>
                <a:gd name="T9" fmla="*/ 741 h 742"/>
              </a:gdLst>
              <a:ahLst/>
              <a:cxnLst>
                <a:cxn ang="0">
                  <a:pos x="T0" y="T1"/>
                </a:cxn>
                <a:cxn ang="0">
                  <a:pos x="T2" y="T3"/>
                </a:cxn>
                <a:cxn ang="0">
                  <a:pos x="T4" y="T5"/>
                </a:cxn>
                <a:cxn ang="0">
                  <a:pos x="T6" y="T7"/>
                </a:cxn>
                <a:cxn ang="0">
                  <a:pos x="T8" y="T9"/>
                </a:cxn>
              </a:cxnLst>
              <a:rect l="0" t="0" r="r" b="b"/>
              <a:pathLst>
                <a:path w="4261" h="742">
                  <a:moveTo>
                    <a:pt x="4260" y="741"/>
                  </a:moveTo>
                  <a:lnTo>
                    <a:pt x="0" y="741"/>
                  </a:lnTo>
                  <a:lnTo>
                    <a:pt x="0" y="0"/>
                  </a:lnTo>
                  <a:lnTo>
                    <a:pt x="4260" y="0"/>
                  </a:lnTo>
                  <a:lnTo>
                    <a:pt x="4260" y="741"/>
                  </a:lnTo>
                </a:path>
              </a:pathLst>
            </a:custGeom>
            <a:solidFill>
              <a:schemeClr val="bg1">
                <a:lumMod val="95000"/>
              </a:schemeClr>
            </a:solidFill>
            <a:ln>
              <a:noFill/>
            </a:ln>
            <a:effectLst/>
          </p:spPr>
          <p:txBody>
            <a:bodyPr wrap="none" anchor="ctr"/>
            <a:lstStyle/>
            <a:p>
              <a:endParaRPr lang="en-US" sz="2894"/>
            </a:p>
          </p:txBody>
        </p:sp>
        <p:sp>
          <p:nvSpPr>
            <p:cNvPr id="64" name="Freeform 28">
              <a:extLst>
                <a:ext uri="{FF2B5EF4-FFF2-40B4-BE49-F238E27FC236}">
                  <a16:creationId xmlns:a16="http://schemas.microsoft.com/office/drawing/2014/main" id="{D43E7080-5DEA-4790-B3A2-886F36A32465}"/>
                </a:ext>
              </a:extLst>
            </p:cNvPr>
            <p:cNvSpPr>
              <a:spLocks noChangeArrowheads="1"/>
            </p:cNvSpPr>
            <p:nvPr/>
          </p:nvSpPr>
          <p:spPr bwMode="auto">
            <a:xfrm>
              <a:off x="8745924" y="3443131"/>
              <a:ext cx="1751559" cy="374974"/>
            </a:xfrm>
            <a:custGeom>
              <a:avLst/>
              <a:gdLst>
                <a:gd name="T0" fmla="*/ 4260 w 4261"/>
                <a:gd name="T1" fmla="*/ 0 h 740"/>
                <a:gd name="T2" fmla="*/ 0 w 4261"/>
                <a:gd name="T3" fmla="*/ 0 h 740"/>
                <a:gd name="T4" fmla="*/ 0 w 4261"/>
                <a:gd name="T5" fmla="*/ 739 h 740"/>
                <a:gd name="T6" fmla="*/ 4260 w 4261"/>
                <a:gd name="T7" fmla="*/ 739 h 740"/>
                <a:gd name="T8" fmla="*/ 4260 w 4261"/>
                <a:gd name="T9" fmla="*/ 0 h 740"/>
              </a:gdLst>
              <a:ahLst/>
              <a:cxnLst>
                <a:cxn ang="0">
                  <a:pos x="T0" y="T1"/>
                </a:cxn>
                <a:cxn ang="0">
                  <a:pos x="T2" y="T3"/>
                </a:cxn>
                <a:cxn ang="0">
                  <a:pos x="T4" y="T5"/>
                </a:cxn>
                <a:cxn ang="0">
                  <a:pos x="T6" y="T7"/>
                </a:cxn>
                <a:cxn ang="0">
                  <a:pos x="T8" y="T9"/>
                </a:cxn>
              </a:cxnLst>
              <a:rect l="0" t="0" r="r" b="b"/>
              <a:pathLst>
                <a:path w="4261" h="740">
                  <a:moveTo>
                    <a:pt x="4260" y="0"/>
                  </a:moveTo>
                  <a:lnTo>
                    <a:pt x="0" y="0"/>
                  </a:lnTo>
                  <a:lnTo>
                    <a:pt x="0" y="739"/>
                  </a:lnTo>
                  <a:lnTo>
                    <a:pt x="4260" y="739"/>
                  </a:lnTo>
                  <a:lnTo>
                    <a:pt x="4260" y="0"/>
                  </a:lnTo>
                </a:path>
              </a:pathLst>
            </a:custGeom>
            <a:solidFill>
              <a:schemeClr val="bg1"/>
            </a:solidFill>
            <a:ln>
              <a:noFill/>
            </a:ln>
            <a:effectLst/>
          </p:spPr>
          <p:txBody>
            <a:bodyPr wrap="none" anchor="ctr"/>
            <a:lstStyle/>
            <a:p>
              <a:endParaRPr lang="en-US" sz="2894"/>
            </a:p>
          </p:txBody>
        </p:sp>
        <p:sp>
          <p:nvSpPr>
            <p:cNvPr id="65" name="Freeform 29">
              <a:extLst>
                <a:ext uri="{FF2B5EF4-FFF2-40B4-BE49-F238E27FC236}">
                  <a16:creationId xmlns:a16="http://schemas.microsoft.com/office/drawing/2014/main" id="{7B8A9AB6-F6BD-4B3C-B92B-12056DB9BE90}"/>
                </a:ext>
              </a:extLst>
            </p:cNvPr>
            <p:cNvSpPr>
              <a:spLocks noChangeArrowheads="1"/>
            </p:cNvSpPr>
            <p:nvPr/>
          </p:nvSpPr>
          <p:spPr bwMode="auto">
            <a:xfrm>
              <a:off x="8745924" y="4193078"/>
              <a:ext cx="1751559" cy="374974"/>
            </a:xfrm>
            <a:custGeom>
              <a:avLst/>
              <a:gdLst>
                <a:gd name="T0" fmla="*/ 4260 w 4261"/>
                <a:gd name="T1" fmla="*/ 0 h 742"/>
                <a:gd name="T2" fmla="*/ 0 w 4261"/>
                <a:gd name="T3" fmla="*/ 0 h 742"/>
                <a:gd name="T4" fmla="*/ 0 w 4261"/>
                <a:gd name="T5" fmla="*/ 741 h 742"/>
                <a:gd name="T6" fmla="*/ 4260 w 4261"/>
                <a:gd name="T7" fmla="*/ 741 h 742"/>
                <a:gd name="T8" fmla="*/ 4260 w 4261"/>
                <a:gd name="T9" fmla="*/ 0 h 742"/>
              </a:gdLst>
              <a:ahLst/>
              <a:cxnLst>
                <a:cxn ang="0">
                  <a:pos x="T0" y="T1"/>
                </a:cxn>
                <a:cxn ang="0">
                  <a:pos x="T2" y="T3"/>
                </a:cxn>
                <a:cxn ang="0">
                  <a:pos x="T4" y="T5"/>
                </a:cxn>
                <a:cxn ang="0">
                  <a:pos x="T6" y="T7"/>
                </a:cxn>
                <a:cxn ang="0">
                  <a:pos x="T8" y="T9"/>
                </a:cxn>
              </a:cxnLst>
              <a:rect l="0" t="0" r="r" b="b"/>
              <a:pathLst>
                <a:path w="4261" h="742">
                  <a:moveTo>
                    <a:pt x="4260" y="0"/>
                  </a:moveTo>
                  <a:lnTo>
                    <a:pt x="0" y="0"/>
                  </a:lnTo>
                  <a:lnTo>
                    <a:pt x="0" y="741"/>
                  </a:lnTo>
                  <a:lnTo>
                    <a:pt x="4260" y="741"/>
                  </a:lnTo>
                  <a:lnTo>
                    <a:pt x="4260" y="0"/>
                  </a:lnTo>
                </a:path>
              </a:pathLst>
            </a:custGeom>
            <a:solidFill>
              <a:schemeClr val="bg1"/>
            </a:solidFill>
            <a:ln>
              <a:noFill/>
            </a:ln>
            <a:effectLst/>
          </p:spPr>
          <p:txBody>
            <a:bodyPr wrap="none" anchor="ctr"/>
            <a:lstStyle/>
            <a:p>
              <a:endParaRPr lang="en-US" sz="2894"/>
            </a:p>
          </p:txBody>
        </p:sp>
        <p:sp>
          <p:nvSpPr>
            <p:cNvPr id="66" name="Freeform 30">
              <a:extLst>
                <a:ext uri="{FF2B5EF4-FFF2-40B4-BE49-F238E27FC236}">
                  <a16:creationId xmlns:a16="http://schemas.microsoft.com/office/drawing/2014/main" id="{FA8460BE-8A4F-4EE3-AA1C-1C6633319124}"/>
                </a:ext>
              </a:extLst>
            </p:cNvPr>
            <p:cNvSpPr>
              <a:spLocks noChangeArrowheads="1"/>
            </p:cNvSpPr>
            <p:nvPr/>
          </p:nvSpPr>
          <p:spPr bwMode="auto">
            <a:xfrm>
              <a:off x="8745924" y="3818105"/>
              <a:ext cx="1751559" cy="374974"/>
            </a:xfrm>
            <a:custGeom>
              <a:avLst/>
              <a:gdLst>
                <a:gd name="T0" fmla="*/ 4260 w 4261"/>
                <a:gd name="T1" fmla="*/ 742 h 743"/>
                <a:gd name="T2" fmla="*/ 0 w 4261"/>
                <a:gd name="T3" fmla="*/ 742 h 743"/>
                <a:gd name="T4" fmla="*/ 0 w 4261"/>
                <a:gd name="T5" fmla="*/ 0 h 743"/>
                <a:gd name="T6" fmla="*/ 4260 w 4261"/>
                <a:gd name="T7" fmla="*/ 0 h 743"/>
                <a:gd name="T8" fmla="*/ 4260 w 4261"/>
                <a:gd name="T9" fmla="*/ 742 h 743"/>
              </a:gdLst>
              <a:ahLst/>
              <a:cxnLst>
                <a:cxn ang="0">
                  <a:pos x="T0" y="T1"/>
                </a:cxn>
                <a:cxn ang="0">
                  <a:pos x="T2" y="T3"/>
                </a:cxn>
                <a:cxn ang="0">
                  <a:pos x="T4" y="T5"/>
                </a:cxn>
                <a:cxn ang="0">
                  <a:pos x="T6" y="T7"/>
                </a:cxn>
                <a:cxn ang="0">
                  <a:pos x="T8" y="T9"/>
                </a:cxn>
              </a:cxnLst>
              <a:rect l="0" t="0" r="r" b="b"/>
              <a:pathLst>
                <a:path w="4261" h="743">
                  <a:moveTo>
                    <a:pt x="4260" y="742"/>
                  </a:moveTo>
                  <a:lnTo>
                    <a:pt x="0" y="742"/>
                  </a:lnTo>
                  <a:lnTo>
                    <a:pt x="0" y="0"/>
                  </a:lnTo>
                  <a:lnTo>
                    <a:pt x="4260" y="0"/>
                  </a:lnTo>
                  <a:lnTo>
                    <a:pt x="4260" y="742"/>
                  </a:lnTo>
                </a:path>
              </a:pathLst>
            </a:custGeom>
            <a:solidFill>
              <a:schemeClr val="bg1">
                <a:lumMod val="95000"/>
              </a:schemeClr>
            </a:solidFill>
            <a:ln>
              <a:noFill/>
            </a:ln>
            <a:effectLst/>
          </p:spPr>
          <p:txBody>
            <a:bodyPr wrap="none" anchor="ctr"/>
            <a:lstStyle/>
            <a:p>
              <a:endParaRPr lang="en-US" sz="2894"/>
            </a:p>
          </p:txBody>
        </p:sp>
        <p:sp>
          <p:nvSpPr>
            <p:cNvPr id="67" name="Freeform 32">
              <a:extLst>
                <a:ext uri="{FF2B5EF4-FFF2-40B4-BE49-F238E27FC236}">
                  <a16:creationId xmlns:a16="http://schemas.microsoft.com/office/drawing/2014/main" id="{70823EEE-0132-47BE-8B39-B5DA11A989ED}"/>
                </a:ext>
              </a:extLst>
            </p:cNvPr>
            <p:cNvSpPr>
              <a:spLocks noChangeArrowheads="1"/>
            </p:cNvSpPr>
            <p:nvPr/>
          </p:nvSpPr>
          <p:spPr bwMode="auto">
            <a:xfrm>
              <a:off x="8745924" y="5315770"/>
              <a:ext cx="1751559" cy="374974"/>
            </a:xfrm>
            <a:custGeom>
              <a:avLst/>
              <a:gdLst>
                <a:gd name="T0" fmla="*/ 4260 w 4261"/>
                <a:gd name="T1" fmla="*/ 742 h 743"/>
                <a:gd name="T2" fmla="*/ 0 w 4261"/>
                <a:gd name="T3" fmla="*/ 742 h 743"/>
                <a:gd name="T4" fmla="*/ 0 w 4261"/>
                <a:gd name="T5" fmla="*/ 0 h 743"/>
                <a:gd name="T6" fmla="*/ 4260 w 4261"/>
                <a:gd name="T7" fmla="*/ 0 h 743"/>
                <a:gd name="T8" fmla="*/ 4260 w 4261"/>
                <a:gd name="T9" fmla="*/ 742 h 743"/>
              </a:gdLst>
              <a:ahLst/>
              <a:cxnLst>
                <a:cxn ang="0">
                  <a:pos x="T0" y="T1"/>
                </a:cxn>
                <a:cxn ang="0">
                  <a:pos x="T2" y="T3"/>
                </a:cxn>
                <a:cxn ang="0">
                  <a:pos x="T4" y="T5"/>
                </a:cxn>
                <a:cxn ang="0">
                  <a:pos x="T6" y="T7"/>
                </a:cxn>
                <a:cxn ang="0">
                  <a:pos x="T8" y="T9"/>
                </a:cxn>
              </a:cxnLst>
              <a:rect l="0" t="0" r="r" b="b"/>
              <a:pathLst>
                <a:path w="4261" h="743">
                  <a:moveTo>
                    <a:pt x="4260" y="742"/>
                  </a:moveTo>
                  <a:lnTo>
                    <a:pt x="0" y="742"/>
                  </a:lnTo>
                  <a:lnTo>
                    <a:pt x="0" y="0"/>
                  </a:lnTo>
                  <a:lnTo>
                    <a:pt x="4260" y="0"/>
                  </a:lnTo>
                  <a:lnTo>
                    <a:pt x="4260" y="742"/>
                  </a:lnTo>
                </a:path>
              </a:pathLst>
            </a:custGeom>
            <a:solidFill>
              <a:schemeClr val="bg1">
                <a:lumMod val="95000"/>
              </a:schemeClr>
            </a:solidFill>
            <a:ln>
              <a:noFill/>
            </a:ln>
            <a:effectLst/>
          </p:spPr>
          <p:txBody>
            <a:bodyPr wrap="none" anchor="ctr"/>
            <a:lstStyle/>
            <a:p>
              <a:endParaRPr lang="en-US" sz="2894"/>
            </a:p>
          </p:txBody>
        </p:sp>
        <p:sp>
          <p:nvSpPr>
            <p:cNvPr id="68" name="Freeform 33">
              <a:extLst>
                <a:ext uri="{FF2B5EF4-FFF2-40B4-BE49-F238E27FC236}">
                  <a16:creationId xmlns:a16="http://schemas.microsoft.com/office/drawing/2014/main" id="{CFE56BB7-9E84-44DC-8968-9AF30382A5BD}"/>
                </a:ext>
              </a:extLst>
            </p:cNvPr>
            <p:cNvSpPr>
              <a:spLocks noChangeArrowheads="1"/>
            </p:cNvSpPr>
            <p:nvPr/>
          </p:nvSpPr>
          <p:spPr bwMode="auto">
            <a:xfrm>
              <a:off x="8745924" y="4568052"/>
              <a:ext cx="1751559" cy="374974"/>
            </a:xfrm>
            <a:custGeom>
              <a:avLst/>
              <a:gdLst>
                <a:gd name="T0" fmla="*/ 4260 w 4261"/>
                <a:gd name="T1" fmla="*/ 742 h 743"/>
                <a:gd name="T2" fmla="*/ 0 w 4261"/>
                <a:gd name="T3" fmla="*/ 742 h 743"/>
                <a:gd name="T4" fmla="*/ 0 w 4261"/>
                <a:gd name="T5" fmla="*/ 0 h 743"/>
                <a:gd name="T6" fmla="*/ 4260 w 4261"/>
                <a:gd name="T7" fmla="*/ 0 h 743"/>
                <a:gd name="T8" fmla="*/ 4260 w 4261"/>
                <a:gd name="T9" fmla="*/ 742 h 743"/>
              </a:gdLst>
              <a:ahLst/>
              <a:cxnLst>
                <a:cxn ang="0">
                  <a:pos x="T0" y="T1"/>
                </a:cxn>
                <a:cxn ang="0">
                  <a:pos x="T2" y="T3"/>
                </a:cxn>
                <a:cxn ang="0">
                  <a:pos x="T4" y="T5"/>
                </a:cxn>
                <a:cxn ang="0">
                  <a:pos x="T6" y="T7"/>
                </a:cxn>
                <a:cxn ang="0">
                  <a:pos x="T8" y="T9"/>
                </a:cxn>
              </a:cxnLst>
              <a:rect l="0" t="0" r="r" b="b"/>
              <a:pathLst>
                <a:path w="4261" h="743">
                  <a:moveTo>
                    <a:pt x="4260" y="742"/>
                  </a:moveTo>
                  <a:lnTo>
                    <a:pt x="0" y="742"/>
                  </a:lnTo>
                  <a:lnTo>
                    <a:pt x="0" y="0"/>
                  </a:lnTo>
                  <a:lnTo>
                    <a:pt x="4260" y="0"/>
                  </a:lnTo>
                  <a:lnTo>
                    <a:pt x="4260" y="742"/>
                  </a:lnTo>
                </a:path>
              </a:pathLst>
            </a:custGeom>
            <a:solidFill>
              <a:schemeClr val="bg1">
                <a:lumMod val="95000"/>
              </a:schemeClr>
            </a:solidFill>
            <a:ln>
              <a:noFill/>
            </a:ln>
            <a:effectLst/>
          </p:spPr>
          <p:txBody>
            <a:bodyPr wrap="none" anchor="ctr"/>
            <a:lstStyle/>
            <a:p>
              <a:endParaRPr lang="en-US" sz="2894"/>
            </a:p>
          </p:txBody>
        </p:sp>
        <p:sp>
          <p:nvSpPr>
            <p:cNvPr id="69" name="Freeform 34">
              <a:extLst>
                <a:ext uri="{FF2B5EF4-FFF2-40B4-BE49-F238E27FC236}">
                  <a16:creationId xmlns:a16="http://schemas.microsoft.com/office/drawing/2014/main" id="{EEC411DE-5285-4BC8-B48E-7016B47C3F12}"/>
                </a:ext>
              </a:extLst>
            </p:cNvPr>
            <p:cNvSpPr>
              <a:spLocks noChangeArrowheads="1"/>
            </p:cNvSpPr>
            <p:nvPr/>
          </p:nvSpPr>
          <p:spPr bwMode="auto">
            <a:xfrm>
              <a:off x="8745924" y="4943027"/>
              <a:ext cx="1751559" cy="374974"/>
            </a:xfrm>
            <a:custGeom>
              <a:avLst/>
              <a:gdLst>
                <a:gd name="T0" fmla="*/ 4260 w 4261"/>
                <a:gd name="T1" fmla="*/ 0 h 739"/>
                <a:gd name="T2" fmla="*/ 0 w 4261"/>
                <a:gd name="T3" fmla="*/ 0 h 739"/>
                <a:gd name="T4" fmla="*/ 0 w 4261"/>
                <a:gd name="T5" fmla="*/ 738 h 739"/>
                <a:gd name="T6" fmla="*/ 4260 w 4261"/>
                <a:gd name="T7" fmla="*/ 738 h 739"/>
                <a:gd name="T8" fmla="*/ 4260 w 4261"/>
                <a:gd name="T9" fmla="*/ 0 h 739"/>
              </a:gdLst>
              <a:ahLst/>
              <a:cxnLst>
                <a:cxn ang="0">
                  <a:pos x="T0" y="T1"/>
                </a:cxn>
                <a:cxn ang="0">
                  <a:pos x="T2" y="T3"/>
                </a:cxn>
                <a:cxn ang="0">
                  <a:pos x="T4" y="T5"/>
                </a:cxn>
                <a:cxn ang="0">
                  <a:pos x="T6" y="T7"/>
                </a:cxn>
                <a:cxn ang="0">
                  <a:pos x="T8" y="T9"/>
                </a:cxn>
              </a:cxnLst>
              <a:rect l="0" t="0" r="r" b="b"/>
              <a:pathLst>
                <a:path w="4261" h="739">
                  <a:moveTo>
                    <a:pt x="4260" y="0"/>
                  </a:moveTo>
                  <a:lnTo>
                    <a:pt x="0" y="0"/>
                  </a:lnTo>
                  <a:lnTo>
                    <a:pt x="0" y="738"/>
                  </a:lnTo>
                  <a:lnTo>
                    <a:pt x="4260" y="738"/>
                  </a:lnTo>
                  <a:lnTo>
                    <a:pt x="4260" y="0"/>
                  </a:lnTo>
                </a:path>
              </a:pathLst>
            </a:custGeom>
            <a:solidFill>
              <a:schemeClr val="bg1"/>
            </a:solidFill>
            <a:ln>
              <a:noFill/>
            </a:ln>
            <a:effectLst/>
          </p:spPr>
          <p:txBody>
            <a:bodyPr wrap="none" anchor="ctr"/>
            <a:lstStyle/>
            <a:p>
              <a:endParaRPr lang="en-US" sz="2894"/>
            </a:p>
          </p:txBody>
        </p:sp>
        <p:sp>
          <p:nvSpPr>
            <p:cNvPr id="70" name="TextBox 69">
              <a:extLst>
                <a:ext uri="{FF2B5EF4-FFF2-40B4-BE49-F238E27FC236}">
                  <a16:creationId xmlns:a16="http://schemas.microsoft.com/office/drawing/2014/main" id="{FFCFCFD5-331D-4535-9508-84DA8B43D6E9}"/>
                </a:ext>
              </a:extLst>
            </p:cNvPr>
            <p:cNvSpPr txBox="1"/>
            <p:nvPr/>
          </p:nvSpPr>
          <p:spPr>
            <a:xfrm>
              <a:off x="1141444" y="3100375"/>
              <a:ext cx="2268093" cy="310534"/>
            </a:xfrm>
            <a:prstGeom prst="rect">
              <a:avLst/>
            </a:prstGeom>
            <a:noFill/>
            <a:ln>
              <a:noFill/>
            </a:ln>
          </p:spPr>
          <p:txBody>
            <a:bodyPr wrap="square" rtlCol="0" anchor="ctr" anchorCtr="0">
              <a:spAutoFit/>
            </a:bodyPr>
            <a:lstStyle/>
            <a:p>
              <a:r>
                <a:rPr lang="en-US" sz="1418" b="1" dirty="0">
                  <a:solidFill>
                    <a:schemeClr val="tx2"/>
                  </a:solidFill>
                  <a:ea typeface="League Spartan" charset="0"/>
                  <a:cs typeface="Poppins" pitchFamily="2" charset="77"/>
                </a:rPr>
                <a:t>PRODUCTS</a:t>
              </a:r>
            </a:p>
          </p:txBody>
        </p:sp>
        <p:sp>
          <p:nvSpPr>
            <p:cNvPr id="71" name="TextBox 70">
              <a:extLst>
                <a:ext uri="{FF2B5EF4-FFF2-40B4-BE49-F238E27FC236}">
                  <a16:creationId xmlns:a16="http://schemas.microsoft.com/office/drawing/2014/main" id="{66C9CA43-0A9A-4736-9DDC-3F43D6CD8815}"/>
                </a:ext>
              </a:extLst>
            </p:cNvPr>
            <p:cNvSpPr txBox="1"/>
            <p:nvPr/>
          </p:nvSpPr>
          <p:spPr>
            <a:xfrm>
              <a:off x="1141444" y="3474234"/>
              <a:ext cx="2268093" cy="310534"/>
            </a:xfrm>
            <a:prstGeom prst="rect">
              <a:avLst/>
            </a:prstGeom>
            <a:noFill/>
            <a:ln>
              <a:noFill/>
            </a:ln>
          </p:spPr>
          <p:txBody>
            <a:bodyPr wrap="square" rtlCol="0" anchor="ctr" anchorCtr="0">
              <a:spAutoFit/>
            </a:bodyPr>
            <a:lstStyle/>
            <a:p>
              <a:r>
                <a:rPr lang="en-US" sz="1418" b="1" dirty="0">
                  <a:solidFill>
                    <a:schemeClr val="tx2"/>
                  </a:solidFill>
                  <a:ea typeface="League Spartan" charset="0"/>
                  <a:cs typeface="Poppins" pitchFamily="2" charset="77"/>
                </a:rPr>
                <a:t>IMAGES PER PRODUCT</a:t>
              </a:r>
            </a:p>
          </p:txBody>
        </p:sp>
        <p:sp>
          <p:nvSpPr>
            <p:cNvPr id="72" name="TextBox 71">
              <a:extLst>
                <a:ext uri="{FF2B5EF4-FFF2-40B4-BE49-F238E27FC236}">
                  <a16:creationId xmlns:a16="http://schemas.microsoft.com/office/drawing/2014/main" id="{7EEE3BC4-C810-495F-8A70-65FEB0353C25}"/>
                </a:ext>
              </a:extLst>
            </p:cNvPr>
            <p:cNvSpPr txBox="1"/>
            <p:nvPr/>
          </p:nvSpPr>
          <p:spPr>
            <a:xfrm>
              <a:off x="1141444" y="3849208"/>
              <a:ext cx="2268093" cy="310534"/>
            </a:xfrm>
            <a:prstGeom prst="rect">
              <a:avLst/>
            </a:prstGeom>
            <a:noFill/>
            <a:ln>
              <a:noFill/>
            </a:ln>
          </p:spPr>
          <p:txBody>
            <a:bodyPr wrap="square" rtlCol="0" anchor="ctr" anchorCtr="0">
              <a:spAutoFit/>
            </a:bodyPr>
            <a:lstStyle/>
            <a:p>
              <a:r>
                <a:rPr lang="en-US" sz="1418" b="1" dirty="0">
                  <a:solidFill>
                    <a:schemeClr val="tx2"/>
                  </a:solidFill>
                  <a:ea typeface="League Spartan" charset="0"/>
                  <a:cs typeface="Poppins" pitchFamily="2" charset="77"/>
                </a:rPr>
                <a:t>CUSTOM PAGE</a:t>
              </a:r>
            </a:p>
          </p:txBody>
        </p:sp>
        <p:sp>
          <p:nvSpPr>
            <p:cNvPr id="73" name="TextBox 72">
              <a:extLst>
                <a:ext uri="{FF2B5EF4-FFF2-40B4-BE49-F238E27FC236}">
                  <a16:creationId xmlns:a16="http://schemas.microsoft.com/office/drawing/2014/main" id="{CB39ED32-C978-4DCC-8B5B-07C7532E11E8}"/>
                </a:ext>
              </a:extLst>
            </p:cNvPr>
            <p:cNvSpPr txBox="1"/>
            <p:nvPr/>
          </p:nvSpPr>
          <p:spPr>
            <a:xfrm>
              <a:off x="1141444" y="4224183"/>
              <a:ext cx="2268093" cy="310534"/>
            </a:xfrm>
            <a:prstGeom prst="rect">
              <a:avLst/>
            </a:prstGeom>
            <a:noFill/>
            <a:ln>
              <a:noFill/>
            </a:ln>
          </p:spPr>
          <p:txBody>
            <a:bodyPr wrap="square" rtlCol="0" anchor="ctr" anchorCtr="0">
              <a:spAutoFit/>
            </a:bodyPr>
            <a:lstStyle/>
            <a:p>
              <a:r>
                <a:rPr lang="en-US" sz="1418" b="1" dirty="0">
                  <a:solidFill>
                    <a:schemeClr val="tx2"/>
                  </a:solidFill>
                  <a:ea typeface="League Spartan" charset="0"/>
                  <a:cs typeface="Poppins" pitchFamily="2" charset="77"/>
                </a:rPr>
                <a:t>STATISTICS</a:t>
              </a:r>
            </a:p>
          </p:txBody>
        </p:sp>
        <p:sp>
          <p:nvSpPr>
            <p:cNvPr id="74" name="TextBox 73">
              <a:extLst>
                <a:ext uri="{FF2B5EF4-FFF2-40B4-BE49-F238E27FC236}">
                  <a16:creationId xmlns:a16="http://schemas.microsoft.com/office/drawing/2014/main" id="{7BC07687-1819-4640-BCC3-9052B3FDB42E}"/>
                </a:ext>
              </a:extLst>
            </p:cNvPr>
            <p:cNvSpPr txBox="1"/>
            <p:nvPr/>
          </p:nvSpPr>
          <p:spPr>
            <a:xfrm>
              <a:off x="1141444" y="4600272"/>
              <a:ext cx="2268093" cy="310534"/>
            </a:xfrm>
            <a:prstGeom prst="rect">
              <a:avLst/>
            </a:prstGeom>
            <a:noFill/>
            <a:ln>
              <a:noFill/>
            </a:ln>
          </p:spPr>
          <p:txBody>
            <a:bodyPr wrap="square" rtlCol="0" anchor="ctr" anchorCtr="0">
              <a:spAutoFit/>
            </a:bodyPr>
            <a:lstStyle/>
            <a:p>
              <a:r>
                <a:rPr lang="en-US" sz="1418" b="1" dirty="0">
                  <a:solidFill>
                    <a:schemeClr val="tx2"/>
                  </a:solidFill>
                  <a:ea typeface="League Spartan" charset="0"/>
                  <a:cs typeface="Poppins" pitchFamily="2" charset="77"/>
                </a:rPr>
                <a:t>CUSTOMIZATION</a:t>
              </a:r>
            </a:p>
          </p:txBody>
        </p:sp>
        <p:sp>
          <p:nvSpPr>
            <p:cNvPr id="75" name="TextBox 74">
              <a:extLst>
                <a:ext uri="{FF2B5EF4-FFF2-40B4-BE49-F238E27FC236}">
                  <a16:creationId xmlns:a16="http://schemas.microsoft.com/office/drawing/2014/main" id="{8EB6E50A-1221-4165-AA48-0EC37B85F455}"/>
                </a:ext>
              </a:extLst>
            </p:cNvPr>
            <p:cNvSpPr txBox="1"/>
            <p:nvPr/>
          </p:nvSpPr>
          <p:spPr>
            <a:xfrm>
              <a:off x="1141444" y="4976361"/>
              <a:ext cx="2268093" cy="310534"/>
            </a:xfrm>
            <a:prstGeom prst="rect">
              <a:avLst/>
            </a:prstGeom>
            <a:noFill/>
            <a:ln>
              <a:noFill/>
            </a:ln>
          </p:spPr>
          <p:txBody>
            <a:bodyPr wrap="square" rtlCol="0" anchor="ctr" anchorCtr="0">
              <a:spAutoFit/>
            </a:bodyPr>
            <a:lstStyle/>
            <a:p>
              <a:r>
                <a:rPr lang="en-US" sz="1418" b="1" dirty="0">
                  <a:solidFill>
                    <a:schemeClr val="tx2"/>
                  </a:solidFill>
                  <a:ea typeface="League Spartan" charset="0"/>
                  <a:cs typeface="Poppins" pitchFamily="2" charset="77"/>
                </a:rPr>
                <a:t>INVENTORY TRACKING</a:t>
              </a:r>
            </a:p>
          </p:txBody>
        </p:sp>
        <p:sp>
          <p:nvSpPr>
            <p:cNvPr id="76" name="TextBox 75">
              <a:extLst>
                <a:ext uri="{FF2B5EF4-FFF2-40B4-BE49-F238E27FC236}">
                  <a16:creationId xmlns:a16="http://schemas.microsoft.com/office/drawing/2014/main" id="{7CCADB64-B01D-42A2-90F0-B68BE89C7DC2}"/>
                </a:ext>
              </a:extLst>
            </p:cNvPr>
            <p:cNvSpPr txBox="1"/>
            <p:nvPr/>
          </p:nvSpPr>
          <p:spPr>
            <a:xfrm>
              <a:off x="1141444" y="5349105"/>
              <a:ext cx="2268093" cy="310534"/>
            </a:xfrm>
            <a:prstGeom prst="rect">
              <a:avLst/>
            </a:prstGeom>
            <a:noFill/>
            <a:ln>
              <a:noFill/>
            </a:ln>
          </p:spPr>
          <p:txBody>
            <a:bodyPr wrap="square" rtlCol="0" anchor="ctr" anchorCtr="0">
              <a:spAutoFit/>
            </a:bodyPr>
            <a:lstStyle/>
            <a:p>
              <a:r>
                <a:rPr lang="en-US" sz="1418" b="1" dirty="0">
                  <a:solidFill>
                    <a:schemeClr val="tx2"/>
                  </a:solidFill>
                  <a:ea typeface="League Spartan" charset="0"/>
                  <a:cs typeface="Poppins" pitchFamily="2" charset="77"/>
                </a:rPr>
                <a:t>DISCOUNT CODES</a:t>
              </a:r>
            </a:p>
          </p:txBody>
        </p:sp>
        <p:sp>
          <p:nvSpPr>
            <p:cNvPr id="77" name="Subtitle 2">
              <a:extLst>
                <a:ext uri="{FF2B5EF4-FFF2-40B4-BE49-F238E27FC236}">
                  <a16:creationId xmlns:a16="http://schemas.microsoft.com/office/drawing/2014/main" id="{25D8F7E7-EB15-41F1-9EAF-C73194A31F10}"/>
                </a:ext>
              </a:extLst>
            </p:cNvPr>
            <p:cNvSpPr txBox="1">
              <a:spLocks/>
            </p:cNvSpPr>
            <p:nvPr/>
          </p:nvSpPr>
          <p:spPr>
            <a:xfrm>
              <a:off x="3611032" y="3144839"/>
              <a:ext cx="153737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5</a:t>
              </a:r>
            </a:p>
          </p:txBody>
        </p:sp>
        <p:sp>
          <p:nvSpPr>
            <p:cNvPr id="78" name="Subtitle 2">
              <a:extLst>
                <a:ext uri="{FF2B5EF4-FFF2-40B4-BE49-F238E27FC236}">
                  <a16:creationId xmlns:a16="http://schemas.microsoft.com/office/drawing/2014/main" id="{07FAAD62-0E7C-4978-9357-29A59F578065}"/>
                </a:ext>
              </a:extLst>
            </p:cNvPr>
            <p:cNvSpPr txBox="1">
              <a:spLocks/>
            </p:cNvSpPr>
            <p:nvPr/>
          </p:nvSpPr>
          <p:spPr>
            <a:xfrm>
              <a:off x="3611032" y="3517581"/>
              <a:ext cx="153737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1</a:t>
              </a:r>
            </a:p>
          </p:txBody>
        </p:sp>
        <p:sp>
          <p:nvSpPr>
            <p:cNvPr id="79" name="Subtitle 2">
              <a:extLst>
                <a:ext uri="{FF2B5EF4-FFF2-40B4-BE49-F238E27FC236}">
                  <a16:creationId xmlns:a16="http://schemas.microsoft.com/office/drawing/2014/main" id="{A38BA970-453D-4B67-854E-D2D0A8E79E1B}"/>
                </a:ext>
              </a:extLst>
            </p:cNvPr>
            <p:cNvSpPr txBox="1">
              <a:spLocks/>
            </p:cNvSpPr>
            <p:nvPr/>
          </p:nvSpPr>
          <p:spPr>
            <a:xfrm>
              <a:off x="3611032" y="3892555"/>
              <a:ext cx="153737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1</a:t>
              </a:r>
            </a:p>
          </p:txBody>
        </p:sp>
        <p:sp>
          <p:nvSpPr>
            <p:cNvPr id="80" name="Subtitle 2">
              <a:extLst>
                <a:ext uri="{FF2B5EF4-FFF2-40B4-BE49-F238E27FC236}">
                  <a16:creationId xmlns:a16="http://schemas.microsoft.com/office/drawing/2014/main" id="{0D295863-3DEE-4736-B6C0-480215015D17}"/>
                </a:ext>
              </a:extLst>
            </p:cNvPr>
            <p:cNvSpPr txBox="1">
              <a:spLocks/>
            </p:cNvSpPr>
            <p:nvPr/>
          </p:nvSpPr>
          <p:spPr>
            <a:xfrm>
              <a:off x="3611032" y="4267530"/>
              <a:ext cx="153737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Basic</a:t>
              </a:r>
            </a:p>
          </p:txBody>
        </p:sp>
        <p:sp>
          <p:nvSpPr>
            <p:cNvPr id="81" name="Subtitle 2">
              <a:extLst>
                <a:ext uri="{FF2B5EF4-FFF2-40B4-BE49-F238E27FC236}">
                  <a16:creationId xmlns:a16="http://schemas.microsoft.com/office/drawing/2014/main" id="{A1777824-41BF-4408-93AC-67EE2260D604}"/>
                </a:ext>
              </a:extLst>
            </p:cNvPr>
            <p:cNvSpPr txBox="1">
              <a:spLocks/>
            </p:cNvSpPr>
            <p:nvPr/>
          </p:nvSpPr>
          <p:spPr>
            <a:xfrm>
              <a:off x="3611032" y="4644735"/>
              <a:ext cx="153737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Basic</a:t>
              </a:r>
            </a:p>
          </p:txBody>
        </p:sp>
        <p:sp>
          <p:nvSpPr>
            <p:cNvPr id="82" name="Freeform 88">
              <a:extLst>
                <a:ext uri="{FF2B5EF4-FFF2-40B4-BE49-F238E27FC236}">
                  <a16:creationId xmlns:a16="http://schemas.microsoft.com/office/drawing/2014/main" id="{EDB86BD9-068C-4F67-A083-CDAF97377314}"/>
                </a:ext>
              </a:extLst>
            </p:cNvPr>
            <p:cNvSpPr>
              <a:spLocks noChangeArrowheads="1"/>
            </p:cNvSpPr>
            <p:nvPr/>
          </p:nvSpPr>
          <p:spPr bwMode="auto">
            <a:xfrm>
              <a:off x="6028857" y="5048218"/>
              <a:ext cx="204841" cy="164590"/>
            </a:xfrm>
            <a:custGeom>
              <a:avLst/>
              <a:gdLst>
                <a:gd name="T0" fmla="*/ 856 w 2267"/>
                <a:gd name="T1" fmla="*/ 1003 h 1820"/>
                <a:gd name="T2" fmla="*/ 408 w 2267"/>
                <a:gd name="T3" fmla="*/ 555 h 1820"/>
                <a:gd name="T4" fmla="*/ 0 w 2267"/>
                <a:gd name="T5" fmla="*/ 963 h 1820"/>
                <a:gd name="T6" fmla="*/ 856 w 2267"/>
                <a:gd name="T7" fmla="*/ 1819 h 1820"/>
                <a:gd name="T8" fmla="*/ 856 w 2267"/>
                <a:gd name="T9" fmla="*/ 1819 h 1820"/>
                <a:gd name="T10" fmla="*/ 1264 w 2267"/>
                <a:gd name="T11" fmla="*/ 1411 h 1820"/>
                <a:gd name="T12" fmla="*/ 2266 w 2267"/>
                <a:gd name="T13" fmla="*/ 409 h 1820"/>
                <a:gd name="T14" fmla="*/ 1858 w 2267"/>
                <a:gd name="T15" fmla="*/ 0 h 1820"/>
                <a:gd name="T16" fmla="*/ 856 w 2267"/>
                <a:gd name="T17" fmla="*/ 100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7" h="1820">
                  <a:moveTo>
                    <a:pt x="856" y="1003"/>
                  </a:moveTo>
                  <a:lnTo>
                    <a:pt x="408" y="555"/>
                  </a:lnTo>
                  <a:lnTo>
                    <a:pt x="0" y="963"/>
                  </a:lnTo>
                  <a:lnTo>
                    <a:pt x="856" y="1819"/>
                  </a:lnTo>
                  <a:lnTo>
                    <a:pt x="856" y="1819"/>
                  </a:lnTo>
                  <a:lnTo>
                    <a:pt x="1264" y="1411"/>
                  </a:lnTo>
                  <a:lnTo>
                    <a:pt x="2266" y="409"/>
                  </a:lnTo>
                  <a:lnTo>
                    <a:pt x="1858" y="0"/>
                  </a:lnTo>
                  <a:lnTo>
                    <a:pt x="856" y="1003"/>
                  </a:lnTo>
                </a:path>
              </a:pathLst>
            </a:custGeom>
            <a:solidFill>
              <a:schemeClr val="tx2"/>
            </a:solidFill>
            <a:ln>
              <a:noFill/>
            </a:ln>
            <a:effectLst/>
          </p:spPr>
          <p:txBody>
            <a:bodyPr wrap="none" anchor="ctr"/>
            <a:lstStyle/>
            <a:p>
              <a:endParaRPr lang="en-US" sz="2894"/>
            </a:p>
          </p:txBody>
        </p:sp>
        <p:sp>
          <p:nvSpPr>
            <p:cNvPr id="83" name="Freeform 88">
              <a:extLst>
                <a:ext uri="{FF2B5EF4-FFF2-40B4-BE49-F238E27FC236}">
                  <a16:creationId xmlns:a16="http://schemas.microsoft.com/office/drawing/2014/main" id="{E621D5A0-0C5A-49B6-985A-5D721C077644}"/>
                </a:ext>
              </a:extLst>
            </p:cNvPr>
            <p:cNvSpPr>
              <a:spLocks noChangeArrowheads="1"/>
            </p:cNvSpPr>
            <p:nvPr/>
          </p:nvSpPr>
          <p:spPr bwMode="auto">
            <a:xfrm>
              <a:off x="7769536" y="5422077"/>
              <a:ext cx="204841" cy="164590"/>
            </a:xfrm>
            <a:custGeom>
              <a:avLst/>
              <a:gdLst>
                <a:gd name="T0" fmla="*/ 856 w 2267"/>
                <a:gd name="T1" fmla="*/ 1003 h 1820"/>
                <a:gd name="T2" fmla="*/ 408 w 2267"/>
                <a:gd name="T3" fmla="*/ 555 h 1820"/>
                <a:gd name="T4" fmla="*/ 0 w 2267"/>
                <a:gd name="T5" fmla="*/ 963 h 1820"/>
                <a:gd name="T6" fmla="*/ 856 w 2267"/>
                <a:gd name="T7" fmla="*/ 1819 h 1820"/>
                <a:gd name="T8" fmla="*/ 856 w 2267"/>
                <a:gd name="T9" fmla="*/ 1819 h 1820"/>
                <a:gd name="T10" fmla="*/ 1264 w 2267"/>
                <a:gd name="T11" fmla="*/ 1411 h 1820"/>
                <a:gd name="T12" fmla="*/ 2266 w 2267"/>
                <a:gd name="T13" fmla="*/ 409 h 1820"/>
                <a:gd name="T14" fmla="*/ 1858 w 2267"/>
                <a:gd name="T15" fmla="*/ 0 h 1820"/>
                <a:gd name="T16" fmla="*/ 856 w 2267"/>
                <a:gd name="T17" fmla="*/ 100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7" h="1820">
                  <a:moveTo>
                    <a:pt x="856" y="1003"/>
                  </a:moveTo>
                  <a:lnTo>
                    <a:pt x="408" y="555"/>
                  </a:lnTo>
                  <a:lnTo>
                    <a:pt x="0" y="963"/>
                  </a:lnTo>
                  <a:lnTo>
                    <a:pt x="856" y="1819"/>
                  </a:lnTo>
                  <a:lnTo>
                    <a:pt x="856" y="1819"/>
                  </a:lnTo>
                  <a:lnTo>
                    <a:pt x="1264" y="1411"/>
                  </a:lnTo>
                  <a:lnTo>
                    <a:pt x="2266" y="409"/>
                  </a:lnTo>
                  <a:lnTo>
                    <a:pt x="1858" y="0"/>
                  </a:lnTo>
                  <a:lnTo>
                    <a:pt x="856" y="1003"/>
                  </a:lnTo>
                </a:path>
              </a:pathLst>
            </a:custGeom>
            <a:solidFill>
              <a:schemeClr val="tx2"/>
            </a:solidFill>
            <a:ln>
              <a:noFill/>
            </a:ln>
            <a:effectLst/>
          </p:spPr>
          <p:txBody>
            <a:bodyPr wrap="none" anchor="ctr"/>
            <a:lstStyle/>
            <a:p>
              <a:endParaRPr lang="en-US" sz="2894"/>
            </a:p>
          </p:txBody>
        </p:sp>
        <p:sp>
          <p:nvSpPr>
            <p:cNvPr id="84" name="Freeform 88">
              <a:extLst>
                <a:ext uri="{FF2B5EF4-FFF2-40B4-BE49-F238E27FC236}">
                  <a16:creationId xmlns:a16="http://schemas.microsoft.com/office/drawing/2014/main" id="{B4F662BE-6C4B-402D-8B0B-3C2C5D20572C}"/>
                </a:ext>
              </a:extLst>
            </p:cNvPr>
            <p:cNvSpPr>
              <a:spLocks noChangeArrowheads="1"/>
            </p:cNvSpPr>
            <p:nvPr/>
          </p:nvSpPr>
          <p:spPr bwMode="auto">
            <a:xfrm>
              <a:off x="9519283" y="5048218"/>
              <a:ext cx="204841" cy="164590"/>
            </a:xfrm>
            <a:custGeom>
              <a:avLst/>
              <a:gdLst>
                <a:gd name="T0" fmla="*/ 856 w 2267"/>
                <a:gd name="T1" fmla="*/ 1003 h 1820"/>
                <a:gd name="T2" fmla="*/ 408 w 2267"/>
                <a:gd name="T3" fmla="*/ 555 h 1820"/>
                <a:gd name="T4" fmla="*/ 0 w 2267"/>
                <a:gd name="T5" fmla="*/ 963 h 1820"/>
                <a:gd name="T6" fmla="*/ 856 w 2267"/>
                <a:gd name="T7" fmla="*/ 1819 h 1820"/>
                <a:gd name="T8" fmla="*/ 856 w 2267"/>
                <a:gd name="T9" fmla="*/ 1819 h 1820"/>
                <a:gd name="T10" fmla="*/ 1264 w 2267"/>
                <a:gd name="T11" fmla="*/ 1411 h 1820"/>
                <a:gd name="T12" fmla="*/ 2266 w 2267"/>
                <a:gd name="T13" fmla="*/ 409 h 1820"/>
                <a:gd name="T14" fmla="*/ 1858 w 2267"/>
                <a:gd name="T15" fmla="*/ 0 h 1820"/>
                <a:gd name="T16" fmla="*/ 856 w 2267"/>
                <a:gd name="T17" fmla="*/ 100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7" h="1820">
                  <a:moveTo>
                    <a:pt x="856" y="1003"/>
                  </a:moveTo>
                  <a:lnTo>
                    <a:pt x="408" y="555"/>
                  </a:lnTo>
                  <a:lnTo>
                    <a:pt x="0" y="963"/>
                  </a:lnTo>
                  <a:lnTo>
                    <a:pt x="856" y="1819"/>
                  </a:lnTo>
                  <a:lnTo>
                    <a:pt x="856" y="1819"/>
                  </a:lnTo>
                  <a:lnTo>
                    <a:pt x="1264" y="1411"/>
                  </a:lnTo>
                  <a:lnTo>
                    <a:pt x="2266" y="409"/>
                  </a:lnTo>
                  <a:lnTo>
                    <a:pt x="1858" y="0"/>
                  </a:lnTo>
                  <a:lnTo>
                    <a:pt x="856" y="1003"/>
                  </a:lnTo>
                </a:path>
              </a:pathLst>
            </a:custGeom>
            <a:solidFill>
              <a:schemeClr val="tx2"/>
            </a:solidFill>
            <a:ln>
              <a:noFill/>
            </a:ln>
            <a:effectLst/>
          </p:spPr>
          <p:txBody>
            <a:bodyPr wrap="none" anchor="ctr"/>
            <a:lstStyle/>
            <a:p>
              <a:endParaRPr lang="en-US" sz="2894"/>
            </a:p>
          </p:txBody>
        </p:sp>
        <p:sp>
          <p:nvSpPr>
            <p:cNvPr id="85" name="Freeform 88">
              <a:extLst>
                <a:ext uri="{FF2B5EF4-FFF2-40B4-BE49-F238E27FC236}">
                  <a16:creationId xmlns:a16="http://schemas.microsoft.com/office/drawing/2014/main" id="{25176B2E-6527-48A2-BD8A-D26C9FBC0680}"/>
                </a:ext>
              </a:extLst>
            </p:cNvPr>
            <p:cNvSpPr>
              <a:spLocks noChangeArrowheads="1"/>
            </p:cNvSpPr>
            <p:nvPr/>
          </p:nvSpPr>
          <p:spPr bwMode="auto">
            <a:xfrm>
              <a:off x="9519283" y="5422077"/>
              <a:ext cx="204841" cy="164590"/>
            </a:xfrm>
            <a:custGeom>
              <a:avLst/>
              <a:gdLst>
                <a:gd name="T0" fmla="*/ 856 w 2267"/>
                <a:gd name="T1" fmla="*/ 1003 h 1820"/>
                <a:gd name="T2" fmla="*/ 408 w 2267"/>
                <a:gd name="T3" fmla="*/ 555 h 1820"/>
                <a:gd name="T4" fmla="*/ 0 w 2267"/>
                <a:gd name="T5" fmla="*/ 963 h 1820"/>
                <a:gd name="T6" fmla="*/ 856 w 2267"/>
                <a:gd name="T7" fmla="*/ 1819 h 1820"/>
                <a:gd name="T8" fmla="*/ 856 w 2267"/>
                <a:gd name="T9" fmla="*/ 1819 h 1820"/>
                <a:gd name="T10" fmla="*/ 1264 w 2267"/>
                <a:gd name="T11" fmla="*/ 1411 h 1820"/>
                <a:gd name="T12" fmla="*/ 2266 w 2267"/>
                <a:gd name="T13" fmla="*/ 409 h 1820"/>
                <a:gd name="T14" fmla="*/ 1858 w 2267"/>
                <a:gd name="T15" fmla="*/ 0 h 1820"/>
                <a:gd name="T16" fmla="*/ 856 w 2267"/>
                <a:gd name="T17" fmla="*/ 100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7" h="1820">
                  <a:moveTo>
                    <a:pt x="856" y="1003"/>
                  </a:moveTo>
                  <a:lnTo>
                    <a:pt x="408" y="555"/>
                  </a:lnTo>
                  <a:lnTo>
                    <a:pt x="0" y="963"/>
                  </a:lnTo>
                  <a:lnTo>
                    <a:pt x="856" y="1819"/>
                  </a:lnTo>
                  <a:lnTo>
                    <a:pt x="856" y="1819"/>
                  </a:lnTo>
                  <a:lnTo>
                    <a:pt x="1264" y="1411"/>
                  </a:lnTo>
                  <a:lnTo>
                    <a:pt x="2266" y="409"/>
                  </a:lnTo>
                  <a:lnTo>
                    <a:pt x="1858" y="0"/>
                  </a:lnTo>
                  <a:lnTo>
                    <a:pt x="856" y="1003"/>
                  </a:lnTo>
                </a:path>
              </a:pathLst>
            </a:custGeom>
            <a:solidFill>
              <a:schemeClr val="tx2"/>
            </a:solidFill>
            <a:ln>
              <a:noFill/>
            </a:ln>
            <a:effectLst/>
          </p:spPr>
          <p:txBody>
            <a:bodyPr wrap="none" anchor="ctr"/>
            <a:lstStyle/>
            <a:p>
              <a:endParaRPr lang="en-US" sz="2894"/>
            </a:p>
          </p:txBody>
        </p:sp>
        <p:sp>
          <p:nvSpPr>
            <p:cNvPr id="86" name="Freeform 188">
              <a:extLst>
                <a:ext uri="{FF2B5EF4-FFF2-40B4-BE49-F238E27FC236}">
                  <a16:creationId xmlns:a16="http://schemas.microsoft.com/office/drawing/2014/main" id="{EF833D6A-FCE1-47A0-8161-0BD4F692F6D8}"/>
                </a:ext>
              </a:extLst>
            </p:cNvPr>
            <p:cNvSpPr>
              <a:spLocks noChangeArrowheads="1"/>
            </p:cNvSpPr>
            <p:nvPr/>
          </p:nvSpPr>
          <p:spPr bwMode="auto">
            <a:xfrm>
              <a:off x="4298729" y="5048161"/>
              <a:ext cx="164704" cy="164705"/>
            </a:xfrm>
            <a:custGeom>
              <a:avLst/>
              <a:gdLst>
                <a:gd name="T0" fmla="*/ 1386 w 1804"/>
                <a:gd name="T1" fmla="*/ 0 h 1803"/>
                <a:gd name="T2" fmla="*/ 901 w 1804"/>
                <a:gd name="T3" fmla="*/ 485 h 1803"/>
                <a:gd name="T4" fmla="*/ 416 w 1804"/>
                <a:gd name="T5" fmla="*/ 0 h 1803"/>
                <a:gd name="T6" fmla="*/ 0 w 1804"/>
                <a:gd name="T7" fmla="*/ 416 h 1803"/>
                <a:gd name="T8" fmla="*/ 485 w 1804"/>
                <a:gd name="T9" fmla="*/ 901 h 1803"/>
                <a:gd name="T10" fmla="*/ 0 w 1804"/>
                <a:gd name="T11" fmla="*/ 1386 h 1803"/>
                <a:gd name="T12" fmla="*/ 416 w 1804"/>
                <a:gd name="T13" fmla="*/ 1802 h 1803"/>
                <a:gd name="T14" fmla="*/ 901 w 1804"/>
                <a:gd name="T15" fmla="*/ 1317 h 1803"/>
                <a:gd name="T16" fmla="*/ 1386 w 1804"/>
                <a:gd name="T17" fmla="*/ 1802 h 1803"/>
                <a:gd name="T18" fmla="*/ 1803 w 1804"/>
                <a:gd name="T19" fmla="*/ 1386 h 1803"/>
                <a:gd name="T20" fmla="*/ 1317 w 1804"/>
                <a:gd name="T21" fmla="*/ 901 h 1803"/>
                <a:gd name="T22" fmla="*/ 1803 w 1804"/>
                <a:gd name="T23" fmla="*/ 416 h 1803"/>
                <a:gd name="T24" fmla="*/ 1386 w 1804"/>
                <a:gd name="T25" fmla="*/ 0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4" h="1803">
                  <a:moveTo>
                    <a:pt x="1386" y="0"/>
                  </a:moveTo>
                  <a:lnTo>
                    <a:pt x="901" y="485"/>
                  </a:lnTo>
                  <a:lnTo>
                    <a:pt x="416" y="0"/>
                  </a:lnTo>
                  <a:lnTo>
                    <a:pt x="0" y="416"/>
                  </a:lnTo>
                  <a:lnTo>
                    <a:pt x="485" y="901"/>
                  </a:lnTo>
                  <a:lnTo>
                    <a:pt x="0" y="1386"/>
                  </a:lnTo>
                  <a:lnTo>
                    <a:pt x="416" y="1802"/>
                  </a:lnTo>
                  <a:lnTo>
                    <a:pt x="901" y="1317"/>
                  </a:lnTo>
                  <a:lnTo>
                    <a:pt x="1386" y="1802"/>
                  </a:lnTo>
                  <a:lnTo>
                    <a:pt x="1803" y="1386"/>
                  </a:lnTo>
                  <a:lnTo>
                    <a:pt x="1317" y="901"/>
                  </a:lnTo>
                  <a:lnTo>
                    <a:pt x="1803" y="416"/>
                  </a:lnTo>
                  <a:lnTo>
                    <a:pt x="1386" y="0"/>
                  </a:lnTo>
                </a:path>
              </a:pathLst>
            </a:custGeom>
            <a:solidFill>
              <a:schemeClr val="tx2"/>
            </a:solidFill>
            <a:ln>
              <a:noFill/>
            </a:ln>
            <a:effectLst/>
          </p:spPr>
          <p:txBody>
            <a:bodyPr wrap="none" anchor="ctr"/>
            <a:lstStyle/>
            <a:p>
              <a:endParaRPr lang="en-US" sz="2894"/>
            </a:p>
          </p:txBody>
        </p:sp>
        <p:sp>
          <p:nvSpPr>
            <p:cNvPr id="87" name="Freeform 188">
              <a:extLst>
                <a:ext uri="{FF2B5EF4-FFF2-40B4-BE49-F238E27FC236}">
                  <a16:creationId xmlns:a16="http://schemas.microsoft.com/office/drawing/2014/main" id="{C7C77808-1D63-48DD-8A99-D55ED1774C39}"/>
                </a:ext>
              </a:extLst>
            </p:cNvPr>
            <p:cNvSpPr>
              <a:spLocks noChangeArrowheads="1"/>
            </p:cNvSpPr>
            <p:nvPr/>
          </p:nvSpPr>
          <p:spPr bwMode="auto">
            <a:xfrm>
              <a:off x="4298729" y="5418114"/>
              <a:ext cx="164704" cy="164705"/>
            </a:xfrm>
            <a:custGeom>
              <a:avLst/>
              <a:gdLst>
                <a:gd name="T0" fmla="*/ 1386 w 1804"/>
                <a:gd name="T1" fmla="*/ 0 h 1803"/>
                <a:gd name="T2" fmla="*/ 901 w 1804"/>
                <a:gd name="T3" fmla="*/ 485 h 1803"/>
                <a:gd name="T4" fmla="*/ 416 w 1804"/>
                <a:gd name="T5" fmla="*/ 0 h 1803"/>
                <a:gd name="T6" fmla="*/ 0 w 1804"/>
                <a:gd name="T7" fmla="*/ 416 h 1803"/>
                <a:gd name="T8" fmla="*/ 485 w 1804"/>
                <a:gd name="T9" fmla="*/ 901 h 1803"/>
                <a:gd name="T10" fmla="*/ 0 w 1804"/>
                <a:gd name="T11" fmla="*/ 1386 h 1803"/>
                <a:gd name="T12" fmla="*/ 416 w 1804"/>
                <a:gd name="T13" fmla="*/ 1802 h 1803"/>
                <a:gd name="T14" fmla="*/ 901 w 1804"/>
                <a:gd name="T15" fmla="*/ 1317 h 1803"/>
                <a:gd name="T16" fmla="*/ 1386 w 1804"/>
                <a:gd name="T17" fmla="*/ 1802 h 1803"/>
                <a:gd name="T18" fmla="*/ 1803 w 1804"/>
                <a:gd name="T19" fmla="*/ 1386 h 1803"/>
                <a:gd name="T20" fmla="*/ 1317 w 1804"/>
                <a:gd name="T21" fmla="*/ 901 h 1803"/>
                <a:gd name="T22" fmla="*/ 1803 w 1804"/>
                <a:gd name="T23" fmla="*/ 416 h 1803"/>
                <a:gd name="T24" fmla="*/ 1386 w 1804"/>
                <a:gd name="T25" fmla="*/ 0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4" h="1803">
                  <a:moveTo>
                    <a:pt x="1386" y="0"/>
                  </a:moveTo>
                  <a:lnTo>
                    <a:pt x="901" y="485"/>
                  </a:lnTo>
                  <a:lnTo>
                    <a:pt x="416" y="0"/>
                  </a:lnTo>
                  <a:lnTo>
                    <a:pt x="0" y="416"/>
                  </a:lnTo>
                  <a:lnTo>
                    <a:pt x="485" y="901"/>
                  </a:lnTo>
                  <a:lnTo>
                    <a:pt x="0" y="1386"/>
                  </a:lnTo>
                  <a:lnTo>
                    <a:pt x="416" y="1802"/>
                  </a:lnTo>
                  <a:lnTo>
                    <a:pt x="901" y="1317"/>
                  </a:lnTo>
                  <a:lnTo>
                    <a:pt x="1386" y="1802"/>
                  </a:lnTo>
                  <a:lnTo>
                    <a:pt x="1803" y="1386"/>
                  </a:lnTo>
                  <a:lnTo>
                    <a:pt x="1317" y="901"/>
                  </a:lnTo>
                  <a:lnTo>
                    <a:pt x="1803" y="416"/>
                  </a:lnTo>
                  <a:lnTo>
                    <a:pt x="1386" y="0"/>
                  </a:lnTo>
                </a:path>
              </a:pathLst>
            </a:custGeom>
            <a:solidFill>
              <a:schemeClr val="tx2"/>
            </a:solidFill>
            <a:ln>
              <a:noFill/>
            </a:ln>
            <a:effectLst/>
          </p:spPr>
          <p:txBody>
            <a:bodyPr wrap="none" anchor="ctr"/>
            <a:lstStyle/>
            <a:p>
              <a:endParaRPr lang="en-US" sz="2894"/>
            </a:p>
          </p:txBody>
        </p:sp>
        <p:sp>
          <p:nvSpPr>
            <p:cNvPr id="88" name="Freeform 188">
              <a:extLst>
                <a:ext uri="{FF2B5EF4-FFF2-40B4-BE49-F238E27FC236}">
                  <a16:creationId xmlns:a16="http://schemas.microsoft.com/office/drawing/2014/main" id="{15C0D735-AF91-4105-922E-4B0F3AD94B2E}"/>
                </a:ext>
              </a:extLst>
            </p:cNvPr>
            <p:cNvSpPr>
              <a:spLocks noChangeArrowheads="1"/>
            </p:cNvSpPr>
            <p:nvPr/>
          </p:nvSpPr>
          <p:spPr bwMode="auto">
            <a:xfrm>
              <a:off x="6048925" y="5418114"/>
              <a:ext cx="164704" cy="164705"/>
            </a:xfrm>
            <a:custGeom>
              <a:avLst/>
              <a:gdLst>
                <a:gd name="T0" fmla="*/ 1386 w 1804"/>
                <a:gd name="T1" fmla="*/ 0 h 1803"/>
                <a:gd name="T2" fmla="*/ 901 w 1804"/>
                <a:gd name="T3" fmla="*/ 485 h 1803"/>
                <a:gd name="T4" fmla="*/ 416 w 1804"/>
                <a:gd name="T5" fmla="*/ 0 h 1803"/>
                <a:gd name="T6" fmla="*/ 0 w 1804"/>
                <a:gd name="T7" fmla="*/ 416 h 1803"/>
                <a:gd name="T8" fmla="*/ 485 w 1804"/>
                <a:gd name="T9" fmla="*/ 901 h 1803"/>
                <a:gd name="T10" fmla="*/ 0 w 1804"/>
                <a:gd name="T11" fmla="*/ 1386 h 1803"/>
                <a:gd name="T12" fmla="*/ 416 w 1804"/>
                <a:gd name="T13" fmla="*/ 1802 h 1803"/>
                <a:gd name="T14" fmla="*/ 901 w 1804"/>
                <a:gd name="T15" fmla="*/ 1317 h 1803"/>
                <a:gd name="T16" fmla="*/ 1386 w 1804"/>
                <a:gd name="T17" fmla="*/ 1802 h 1803"/>
                <a:gd name="T18" fmla="*/ 1803 w 1804"/>
                <a:gd name="T19" fmla="*/ 1386 h 1803"/>
                <a:gd name="T20" fmla="*/ 1317 w 1804"/>
                <a:gd name="T21" fmla="*/ 901 h 1803"/>
                <a:gd name="T22" fmla="*/ 1803 w 1804"/>
                <a:gd name="T23" fmla="*/ 416 h 1803"/>
                <a:gd name="T24" fmla="*/ 1386 w 1804"/>
                <a:gd name="T25" fmla="*/ 0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4" h="1803">
                  <a:moveTo>
                    <a:pt x="1386" y="0"/>
                  </a:moveTo>
                  <a:lnTo>
                    <a:pt x="901" y="485"/>
                  </a:lnTo>
                  <a:lnTo>
                    <a:pt x="416" y="0"/>
                  </a:lnTo>
                  <a:lnTo>
                    <a:pt x="0" y="416"/>
                  </a:lnTo>
                  <a:lnTo>
                    <a:pt x="485" y="901"/>
                  </a:lnTo>
                  <a:lnTo>
                    <a:pt x="0" y="1386"/>
                  </a:lnTo>
                  <a:lnTo>
                    <a:pt x="416" y="1802"/>
                  </a:lnTo>
                  <a:lnTo>
                    <a:pt x="901" y="1317"/>
                  </a:lnTo>
                  <a:lnTo>
                    <a:pt x="1386" y="1802"/>
                  </a:lnTo>
                  <a:lnTo>
                    <a:pt x="1803" y="1386"/>
                  </a:lnTo>
                  <a:lnTo>
                    <a:pt x="1317" y="901"/>
                  </a:lnTo>
                  <a:lnTo>
                    <a:pt x="1803" y="416"/>
                  </a:lnTo>
                  <a:lnTo>
                    <a:pt x="1386" y="0"/>
                  </a:lnTo>
                </a:path>
              </a:pathLst>
            </a:custGeom>
            <a:solidFill>
              <a:schemeClr val="tx2"/>
            </a:solidFill>
            <a:ln>
              <a:noFill/>
            </a:ln>
            <a:effectLst/>
          </p:spPr>
          <p:txBody>
            <a:bodyPr wrap="none" anchor="ctr"/>
            <a:lstStyle/>
            <a:p>
              <a:endParaRPr lang="en-US" sz="2894"/>
            </a:p>
          </p:txBody>
        </p:sp>
        <p:sp>
          <p:nvSpPr>
            <p:cNvPr id="89" name="Freeform 188">
              <a:extLst>
                <a:ext uri="{FF2B5EF4-FFF2-40B4-BE49-F238E27FC236}">
                  <a16:creationId xmlns:a16="http://schemas.microsoft.com/office/drawing/2014/main" id="{F7DBE5F1-C430-4E72-9A4D-CE9940B89C33}"/>
                </a:ext>
              </a:extLst>
            </p:cNvPr>
            <p:cNvSpPr>
              <a:spLocks noChangeArrowheads="1"/>
            </p:cNvSpPr>
            <p:nvPr/>
          </p:nvSpPr>
          <p:spPr bwMode="auto">
            <a:xfrm>
              <a:off x="7786518" y="5048161"/>
              <a:ext cx="164704" cy="164705"/>
            </a:xfrm>
            <a:custGeom>
              <a:avLst/>
              <a:gdLst>
                <a:gd name="T0" fmla="*/ 1386 w 1804"/>
                <a:gd name="T1" fmla="*/ 0 h 1803"/>
                <a:gd name="T2" fmla="*/ 901 w 1804"/>
                <a:gd name="T3" fmla="*/ 485 h 1803"/>
                <a:gd name="T4" fmla="*/ 416 w 1804"/>
                <a:gd name="T5" fmla="*/ 0 h 1803"/>
                <a:gd name="T6" fmla="*/ 0 w 1804"/>
                <a:gd name="T7" fmla="*/ 416 h 1803"/>
                <a:gd name="T8" fmla="*/ 485 w 1804"/>
                <a:gd name="T9" fmla="*/ 901 h 1803"/>
                <a:gd name="T10" fmla="*/ 0 w 1804"/>
                <a:gd name="T11" fmla="*/ 1386 h 1803"/>
                <a:gd name="T12" fmla="*/ 416 w 1804"/>
                <a:gd name="T13" fmla="*/ 1802 h 1803"/>
                <a:gd name="T14" fmla="*/ 901 w 1804"/>
                <a:gd name="T15" fmla="*/ 1317 h 1803"/>
                <a:gd name="T16" fmla="*/ 1386 w 1804"/>
                <a:gd name="T17" fmla="*/ 1802 h 1803"/>
                <a:gd name="T18" fmla="*/ 1803 w 1804"/>
                <a:gd name="T19" fmla="*/ 1386 h 1803"/>
                <a:gd name="T20" fmla="*/ 1317 w 1804"/>
                <a:gd name="T21" fmla="*/ 901 h 1803"/>
                <a:gd name="T22" fmla="*/ 1803 w 1804"/>
                <a:gd name="T23" fmla="*/ 416 h 1803"/>
                <a:gd name="T24" fmla="*/ 1386 w 1804"/>
                <a:gd name="T25" fmla="*/ 0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4" h="1803">
                  <a:moveTo>
                    <a:pt x="1386" y="0"/>
                  </a:moveTo>
                  <a:lnTo>
                    <a:pt x="901" y="485"/>
                  </a:lnTo>
                  <a:lnTo>
                    <a:pt x="416" y="0"/>
                  </a:lnTo>
                  <a:lnTo>
                    <a:pt x="0" y="416"/>
                  </a:lnTo>
                  <a:lnTo>
                    <a:pt x="485" y="901"/>
                  </a:lnTo>
                  <a:lnTo>
                    <a:pt x="0" y="1386"/>
                  </a:lnTo>
                  <a:lnTo>
                    <a:pt x="416" y="1802"/>
                  </a:lnTo>
                  <a:lnTo>
                    <a:pt x="901" y="1317"/>
                  </a:lnTo>
                  <a:lnTo>
                    <a:pt x="1386" y="1802"/>
                  </a:lnTo>
                  <a:lnTo>
                    <a:pt x="1803" y="1386"/>
                  </a:lnTo>
                  <a:lnTo>
                    <a:pt x="1317" y="901"/>
                  </a:lnTo>
                  <a:lnTo>
                    <a:pt x="1803" y="416"/>
                  </a:lnTo>
                  <a:lnTo>
                    <a:pt x="1386" y="0"/>
                  </a:lnTo>
                </a:path>
              </a:pathLst>
            </a:custGeom>
            <a:solidFill>
              <a:schemeClr val="tx2"/>
            </a:solidFill>
            <a:ln>
              <a:noFill/>
            </a:ln>
            <a:effectLst/>
          </p:spPr>
          <p:txBody>
            <a:bodyPr wrap="none" anchor="ctr"/>
            <a:lstStyle/>
            <a:p>
              <a:endParaRPr lang="en-US" sz="2894"/>
            </a:p>
          </p:txBody>
        </p:sp>
        <p:sp>
          <p:nvSpPr>
            <p:cNvPr id="90" name="Subtitle 2">
              <a:extLst>
                <a:ext uri="{FF2B5EF4-FFF2-40B4-BE49-F238E27FC236}">
                  <a16:creationId xmlns:a16="http://schemas.microsoft.com/office/drawing/2014/main" id="{F9EC7828-71AE-4BB8-B412-1091FC3DCFC4}"/>
                </a:ext>
              </a:extLst>
            </p:cNvPr>
            <p:cNvSpPr txBox="1">
              <a:spLocks/>
            </p:cNvSpPr>
            <p:nvPr/>
          </p:nvSpPr>
          <p:spPr>
            <a:xfrm>
              <a:off x="5365201" y="3144839"/>
              <a:ext cx="153737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25</a:t>
              </a:r>
            </a:p>
          </p:txBody>
        </p:sp>
        <p:sp>
          <p:nvSpPr>
            <p:cNvPr id="91" name="Subtitle 2">
              <a:extLst>
                <a:ext uri="{FF2B5EF4-FFF2-40B4-BE49-F238E27FC236}">
                  <a16:creationId xmlns:a16="http://schemas.microsoft.com/office/drawing/2014/main" id="{C8BE0BF1-22B4-48F6-8065-76FD99AB63F2}"/>
                </a:ext>
              </a:extLst>
            </p:cNvPr>
            <p:cNvSpPr txBox="1">
              <a:spLocks/>
            </p:cNvSpPr>
            <p:nvPr/>
          </p:nvSpPr>
          <p:spPr>
            <a:xfrm>
              <a:off x="5365201" y="3517581"/>
              <a:ext cx="153737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3</a:t>
              </a:r>
            </a:p>
          </p:txBody>
        </p:sp>
        <p:sp>
          <p:nvSpPr>
            <p:cNvPr id="92" name="Subtitle 2">
              <a:extLst>
                <a:ext uri="{FF2B5EF4-FFF2-40B4-BE49-F238E27FC236}">
                  <a16:creationId xmlns:a16="http://schemas.microsoft.com/office/drawing/2014/main" id="{9E8A6168-68BF-40DA-81FE-297F124912FE}"/>
                </a:ext>
              </a:extLst>
            </p:cNvPr>
            <p:cNvSpPr txBox="1">
              <a:spLocks/>
            </p:cNvSpPr>
            <p:nvPr/>
          </p:nvSpPr>
          <p:spPr>
            <a:xfrm>
              <a:off x="5365201" y="3892555"/>
              <a:ext cx="153737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3</a:t>
              </a:r>
            </a:p>
          </p:txBody>
        </p:sp>
        <p:sp>
          <p:nvSpPr>
            <p:cNvPr id="93" name="Subtitle 2">
              <a:extLst>
                <a:ext uri="{FF2B5EF4-FFF2-40B4-BE49-F238E27FC236}">
                  <a16:creationId xmlns:a16="http://schemas.microsoft.com/office/drawing/2014/main" id="{42CC1FEE-39A1-477B-8DCB-7F48F4C1C17E}"/>
                </a:ext>
              </a:extLst>
            </p:cNvPr>
            <p:cNvSpPr txBox="1">
              <a:spLocks/>
            </p:cNvSpPr>
            <p:nvPr/>
          </p:nvSpPr>
          <p:spPr>
            <a:xfrm>
              <a:off x="5365201" y="4267530"/>
              <a:ext cx="153737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Better</a:t>
              </a:r>
            </a:p>
          </p:txBody>
        </p:sp>
        <p:sp>
          <p:nvSpPr>
            <p:cNvPr id="94" name="Subtitle 2">
              <a:extLst>
                <a:ext uri="{FF2B5EF4-FFF2-40B4-BE49-F238E27FC236}">
                  <a16:creationId xmlns:a16="http://schemas.microsoft.com/office/drawing/2014/main" id="{2110DE5E-4AA7-4D5F-A23D-2B4F11AF3A5D}"/>
                </a:ext>
              </a:extLst>
            </p:cNvPr>
            <p:cNvSpPr txBox="1">
              <a:spLocks/>
            </p:cNvSpPr>
            <p:nvPr/>
          </p:nvSpPr>
          <p:spPr>
            <a:xfrm>
              <a:off x="5365201" y="4644735"/>
              <a:ext cx="153737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Full</a:t>
              </a:r>
            </a:p>
          </p:txBody>
        </p:sp>
        <p:sp>
          <p:nvSpPr>
            <p:cNvPr id="95" name="Subtitle 2">
              <a:extLst>
                <a:ext uri="{FF2B5EF4-FFF2-40B4-BE49-F238E27FC236}">
                  <a16:creationId xmlns:a16="http://schemas.microsoft.com/office/drawing/2014/main" id="{144D8480-4492-490B-991D-0B5D6AA628B5}"/>
                </a:ext>
              </a:extLst>
            </p:cNvPr>
            <p:cNvSpPr txBox="1">
              <a:spLocks/>
            </p:cNvSpPr>
            <p:nvPr/>
          </p:nvSpPr>
          <p:spPr>
            <a:xfrm>
              <a:off x="7103271" y="3144839"/>
              <a:ext cx="153737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100</a:t>
              </a:r>
            </a:p>
          </p:txBody>
        </p:sp>
        <p:sp>
          <p:nvSpPr>
            <p:cNvPr id="96" name="Subtitle 2">
              <a:extLst>
                <a:ext uri="{FF2B5EF4-FFF2-40B4-BE49-F238E27FC236}">
                  <a16:creationId xmlns:a16="http://schemas.microsoft.com/office/drawing/2014/main" id="{6DE5A7EC-BAA8-4A4E-8DB3-5178867B5EE8}"/>
                </a:ext>
              </a:extLst>
            </p:cNvPr>
            <p:cNvSpPr txBox="1">
              <a:spLocks/>
            </p:cNvSpPr>
            <p:nvPr/>
          </p:nvSpPr>
          <p:spPr>
            <a:xfrm>
              <a:off x="7103271" y="3517581"/>
              <a:ext cx="153737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5</a:t>
              </a:r>
            </a:p>
          </p:txBody>
        </p:sp>
        <p:sp>
          <p:nvSpPr>
            <p:cNvPr id="97" name="Subtitle 2">
              <a:extLst>
                <a:ext uri="{FF2B5EF4-FFF2-40B4-BE49-F238E27FC236}">
                  <a16:creationId xmlns:a16="http://schemas.microsoft.com/office/drawing/2014/main" id="{4466EA72-BDD9-4E55-91FE-DFD562BDF0CB}"/>
                </a:ext>
              </a:extLst>
            </p:cNvPr>
            <p:cNvSpPr txBox="1">
              <a:spLocks/>
            </p:cNvSpPr>
            <p:nvPr/>
          </p:nvSpPr>
          <p:spPr>
            <a:xfrm>
              <a:off x="7103271" y="3892555"/>
              <a:ext cx="153737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10</a:t>
              </a:r>
            </a:p>
          </p:txBody>
        </p:sp>
        <p:sp>
          <p:nvSpPr>
            <p:cNvPr id="98" name="Subtitle 2">
              <a:extLst>
                <a:ext uri="{FF2B5EF4-FFF2-40B4-BE49-F238E27FC236}">
                  <a16:creationId xmlns:a16="http://schemas.microsoft.com/office/drawing/2014/main" id="{8D9DBF06-7C18-418F-8770-5FEEB52AA73C}"/>
                </a:ext>
              </a:extLst>
            </p:cNvPr>
            <p:cNvSpPr txBox="1">
              <a:spLocks/>
            </p:cNvSpPr>
            <p:nvPr/>
          </p:nvSpPr>
          <p:spPr>
            <a:xfrm>
              <a:off x="7103271" y="4267530"/>
              <a:ext cx="153737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Best</a:t>
              </a:r>
            </a:p>
          </p:txBody>
        </p:sp>
        <p:sp>
          <p:nvSpPr>
            <p:cNvPr id="99" name="Subtitle 2">
              <a:extLst>
                <a:ext uri="{FF2B5EF4-FFF2-40B4-BE49-F238E27FC236}">
                  <a16:creationId xmlns:a16="http://schemas.microsoft.com/office/drawing/2014/main" id="{8BCE4AD3-DCC8-4AE3-AB42-87B0699549A3}"/>
                </a:ext>
              </a:extLst>
            </p:cNvPr>
            <p:cNvSpPr txBox="1">
              <a:spLocks/>
            </p:cNvSpPr>
            <p:nvPr/>
          </p:nvSpPr>
          <p:spPr>
            <a:xfrm>
              <a:off x="7103271" y="4644735"/>
              <a:ext cx="153737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Full</a:t>
              </a:r>
            </a:p>
          </p:txBody>
        </p:sp>
        <p:sp>
          <p:nvSpPr>
            <p:cNvPr id="100" name="Subtitle 2">
              <a:extLst>
                <a:ext uri="{FF2B5EF4-FFF2-40B4-BE49-F238E27FC236}">
                  <a16:creationId xmlns:a16="http://schemas.microsoft.com/office/drawing/2014/main" id="{93190F25-DC4A-4D92-B575-E25800C4F03B}"/>
                </a:ext>
              </a:extLst>
            </p:cNvPr>
            <p:cNvSpPr txBox="1">
              <a:spLocks/>
            </p:cNvSpPr>
            <p:nvPr/>
          </p:nvSpPr>
          <p:spPr>
            <a:xfrm>
              <a:off x="8853017" y="3144839"/>
              <a:ext cx="153737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300</a:t>
              </a:r>
            </a:p>
          </p:txBody>
        </p:sp>
        <p:sp>
          <p:nvSpPr>
            <p:cNvPr id="101" name="Subtitle 2">
              <a:extLst>
                <a:ext uri="{FF2B5EF4-FFF2-40B4-BE49-F238E27FC236}">
                  <a16:creationId xmlns:a16="http://schemas.microsoft.com/office/drawing/2014/main" id="{24E859B7-08B9-4257-BCB7-83060E3E8234}"/>
                </a:ext>
              </a:extLst>
            </p:cNvPr>
            <p:cNvSpPr txBox="1">
              <a:spLocks/>
            </p:cNvSpPr>
            <p:nvPr/>
          </p:nvSpPr>
          <p:spPr>
            <a:xfrm>
              <a:off x="8853017" y="3517581"/>
              <a:ext cx="153737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5</a:t>
              </a:r>
            </a:p>
          </p:txBody>
        </p:sp>
        <p:sp>
          <p:nvSpPr>
            <p:cNvPr id="102" name="Subtitle 2">
              <a:extLst>
                <a:ext uri="{FF2B5EF4-FFF2-40B4-BE49-F238E27FC236}">
                  <a16:creationId xmlns:a16="http://schemas.microsoft.com/office/drawing/2014/main" id="{2F273877-5D7B-41FE-A9FF-D448F1C2B248}"/>
                </a:ext>
              </a:extLst>
            </p:cNvPr>
            <p:cNvSpPr txBox="1">
              <a:spLocks/>
            </p:cNvSpPr>
            <p:nvPr/>
          </p:nvSpPr>
          <p:spPr>
            <a:xfrm>
              <a:off x="8853017" y="3892555"/>
              <a:ext cx="153737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10</a:t>
              </a:r>
            </a:p>
          </p:txBody>
        </p:sp>
        <p:sp>
          <p:nvSpPr>
            <p:cNvPr id="103" name="Subtitle 2">
              <a:extLst>
                <a:ext uri="{FF2B5EF4-FFF2-40B4-BE49-F238E27FC236}">
                  <a16:creationId xmlns:a16="http://schemas.microsoft.com/office/drawing/2014/main" id="{148121B8-7940-4785-A697-0A698AEFDE37}"/>
                </a:ext>
              </a:extLst>
            </p:cNvPr>
            <p:cNvSpPr txBox="1">
              <a:spLocks/>
            </p:cNvSpPr>
            <p:nvPr/>
          </p:nvSpPr>
          <p:spPr>
            <a:xfrm>
              <a:off x="8853017" y="4267530"/>
              <a:ext cx="153737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Best</a:t>
              </a:r>
            </a:p>
          </p:txBody>
        </p:sp>
        <p:sp>
          <p:nvSpPr>
            <p:cNvPr id="104" name="Subtitle 2">
              <a:extLst>
                <a:ext uri="{FF2B5EF4-FFF2-40B4-BE49-F238E27FC236}">
                  <a16:creationId xmlns:a16="http://schemas.microsoft.com/office/drawing/2014/main" id="{74CBEFB9-0FFC-4625-A054-1205507EFD69}"/>
                </a:ext>
              </a:extLst>
            </p:cNvPr>
            <p:cNvSpPr txBox="1">
              <a:spLocks/>
            </p:cNvSpPr>
            <p:nvPr/>
          </p:nvSpPr>
          <p:spPr>
            <a:xfrm>
              <a:off x="8853017" y="4644735"/>
              <a:ext cx="153737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Full</a:t>
              </a:r>
            </a:p>
          </p:txBody>
        </p:sp>
      </p:grpSp>
    </p:spTree>
    <p:extLst>
      <p:ext uri="{BB962C8B-B14F-4D97-AF65-F5344CB8AC3E}">
        <p14:creationId xmlns:p14="http://schemas.microsoft.com/office/powerpoint/2010/main" val="85204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A8BF7E-4F47-4B22-88F7-B82DC43BA81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48A799C-3C26-475A-818E-A382A1F652C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32C24B7-C269-4574-B195-2F18A0EBACBB}"/>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4F338AEF-1066-41D4-9279-BBCCB42E0CAA}"/>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C391DDD-6FBA-41BD-AB61-BF43AE2F4799}"/>
              </a:ext>
            </a:extLst>
          </p:cNvPr>
          <p:cNvSpPr>
            <a:spLocks noGrp="1"/>
          </p:cNvSpPr>
          <p:nvPr>
            <p:ph type="body" sz="quarter" idx="13"/>
          </p:nvPr>
        </p:nvSpPr>
        <p:spPr/>
        <p:txBody>
          <a:bodyPr/>
          <a:lstStyle/>
          <a:p>
            <a:endParaRPr lang="en-ZA"/>
          </a:p>
        </p:txBody>
      </p:sp>
      <p:sp>
        <p:nvSpPr>
          <p:cNvPr id="7" name="Freeform 22">
            <a:extLst>
              <a:ext uri="{FF2B5EF4-FFF2-40B4-BE49-F238E27FC236}">
                <a16:creationId xmlns:a16="http://schemas.microsoft.com/office/drawing/2014/main" id="{0519A734-4376-425C-B77B-C4ABA5D87D28}"/>
              </a:ext>
            </a:extLst>
          </p:cNvPr>
          <p:cNvSpPr>
            <a:spLocks noChangeArrowheads="1"/>
          </p:cNvSpPr>
          <p:nvPr/>
        </p:nvSpPr>
        <p:spPr bwMode="auto">
          <a:xfrm>
            <a:off x="1367114" y="1853914"/>
            <a:ext cx="2665679" cy="4280689"/>
          </a:xfrm>
          <a:custGeom>
            <a:avLst/>
            <a:gdLst>
              <a:gd name="T0" fmla="*/ 5362 w 5363"/>
              <a:gd name="T1" fmla="*/ 7784 h 7785"/>
              <a:gd name="T2" fmla="*/ 0 w 5363"/>
              <a:gd name="T3" fmla="*/ 7784 h 7785"/>
              <a:gd name="T4" fmla="*/ 0 w 5363"/>
              <a:gd name="T5" fmla="*/ 0 h 7785"/>
              <a:gd name="T6" fmla="*/ 5362 w 5363"/>
              <a:gd name="T7" fmla="*/ 0 h 7785"/>
              <a:gd name="T8" fmla="*/ 5362 w 5363"/>
              <a:gd name="T9" fmla="*/ 7784 h 7785"/>
            </a:gdLst>
            <a:ahLst/>
            <a:cxnLst>
              <a:cxn ang="0">
                <a:pos x="T0" y="T1"/>
              </a:cxn>
              <a:cxn ang="0">
                <a:pos x="T2" y="T3"/>
              </a:cxn>
              <a:cxn ang="0">
                <a:pos x="T4" y="T5"/>
              </a:cxn>
              <a:cxn ang="0">
                <a:pos x="T6" y="T7"/>
              </a:cxn>
              <a:cxn ang="0">
                <a:pos x="T8" y="T9"/>
              </a:cxn>
            </a:cxnLst>
            <a:rect l="0" t="0" r="r" b="b"/>
            <a:pathLst>
              <a:path w="5363" h="7785">
                <a:moveTo>
                  <a:pt x="5362" y="7784"/>
                </a:moveTo>
                <a:lnTo>
                  <a:pt x="0" y="7784"/>
                </a:lnTo>
                <a:lnTo>
                  <a:pt x="0" y="0"/>
                </a:lnTo>
                <a:lnTo>
                  <a:pt x="5362" y="0"/>
                </a:lnTo>
                <a:lnTo>
                  <a:pt x="5362" y="7784"/>
                </a:lnTo>
              </a:path>
            </a:pathLst>
          </a:custGeom>
          <a:solidFill>
            <a:schemeClr val="bg2">
              <a:lumMod val="20000"/>
              <a:lumOff val="80000"/>
            </a:schemeClr>
          </a:solidFill>
          <a:ln>
            <a:noFill/>
          </a:ln>
          <a:effectLst/>
        </p:spPr>
        <p:txBody>
          <a:bodyPr wrap="none" anchor="ctr"/>
          <a:lstStyle/>
          <a:p>
            <a:endParaRPr lang="en-US" sz="2894"/>
          </a:p>
        </p:txBody>
      </p:sp>
      <p:sp>
        <p:nvSpPr>
          <p:cNvPr id="8" name="Freeform 23">
            <a:extLst>
              <a:ext uri="{FF2B5EF4-FFF2-40B4-BE49-F238E27FC236}">
                <a16:creationId xmlns:a16="http://schemas.microsoft.com/office/drawing/2014/main" id="{921148C0-28AC-484A-AD65-BBABB689DDC0}"/>
              </a:ext>
            </a:extLst>
          </p:cNvPr>
          <p:cNvSpPr>
            <a:spLocks noChangeArrowheads="1"/>
          </p:cNvSpPr>
          <p:nvPr/>
        </p:nvSpPr>
        <p:spPr bwMode="auto">
          <a:xfrm>
            <a:off x="1367114" y="4837350"/>
            <a:ext cx="2665679" cy="1297253"/>
          </a:xfrm>
          <a:custGeom>
            <a:avLst/>
            <a:gdLst>
              <a:gd name="T0" fmla="*/ 5363 w 5364"/>
              <a:gd name="T1" fmla="*/ 1085 h 2405"/>
              <a:gd name="T2" fmla="*/ 5363 w 5364"/>
              <a:gd name="T3" fmla="*/ 2404 h 2405"/>
              <a:gd name="T4" fmla="*/ 0 w 5364"/>
              <a:gd name="T5" fmla="*/ 2404 h 2405"/>
              <a:gd name="T6" fmla="*/ 0 w 5364"/>
              <a:gd name="T7" fmla="*/ 730 h 2405"/>
              <a:gd name="T8" fmla="*/ 0 w 5364"/>
              <a:gd name="T9" fmla="*/ 730 h 2405"/>
              <a:gd name="T10" fmla="*/ 2514 w 5364"/>
              <a:gd name="T11" fmla="*/ 535 h 2405"/>
              <a:gd name="T12" fmla="*/ 2514 w 5364"/>
              <a:gd name="T13" fmla="*/ 535 h 2405"/>
              <a:gd name="T14" fmla="*/ 5363 w 5364"/>
              <a:gd name="T15" fmla="*/ 1085 h 24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64" h="2405">
                <a:moveTo>
                  <a:pt x="5363" y="1085"/>
                </a:moveTo>
                <a:lnTo>
                  <a:pt x="5363" y="2404"/>
                </a:lnTo>
                <a:lnTo>
                  <a:pt x="0" y="2404"/>
                </a:lnTo>
                <a:lnTo>
                  <a:pt x="0" y="730"/>
                </a:lnTo>
                <a:lnTo>
                  <a:pt x="0" y="730"/>
                </a:lnTo>
                <a:cubicBezTo>
                  <a:pt x="711" y="902"/>
                  <a:pt x="1651" y="972"/>
                  <a:pt x="2514" y="535"/>
                </a:cubicBezTo>
                <a:lnTo>
                  <a:pt x="2514" y="535"/>
                </a:lnTo>
                <a:cubicBezTo>
                  <a:pt x="3567" y="0"/>
                  <a:pt x="4678" y="577"/>
                  <a:pt x="5363" y="1085"/>
                </a:cubicBezTo>
              </a:path>
            </a:pathLst>
          </a:custGeom>
          <a:solidFill>
            <a:schemeClr val="accent1">
              <a:alpha val="20000"/>
            </a:schemeClr>
          </a:solidFill>
          <a:ln>
            <a:noFill/>
          </a:ln>
          <a:effectLst/>
        </p:spPr>
        <p:txBody>
          <a:bodyPr wrap="none" anchor="ctr"/>
          <a:lstStyle/>
          <a:p>
            <a:endParaRPr lang="en-US" sz="2894"/>
          </a:p>
        </p:txBody>
      </p:sp>
      <p:sp>
        <p:nvSpPr>
          <p:cNvPr id="9" name="Freeform 24">
            <a:extLst>
              <a:ext uri="{FF2B5EF4-FFF2-40B4-BE49-F238E27FC236}">
                <a16:creationId xmlns:a16="http://schemas.microsoft.com/office/drawing/2014/main" id="{DDC18A4C-1D9C-4C06-B68B-EE5C3CEF1349}"/>
              </a:ext>
            </a:extLst>
          </p:cNvPr>
          <p:cNvSpPr>
            <a:spLocks noChangeArrowheads="1"/>
          </p:cNvSpPr>
          <p:nvPr/>
        </p:nvSpPr>
        <p:spPr bwMode="auto">
          <a:xfrm>
            <a:off x="1367114" y="5103940"/>
            <a:ext cx="2665679" cy="1030662"/>
          </a:xfrm>
          <a:custGeom>
            <a:avLst/>
            <a:gdLst>
              <a:gd name="T0" fmla="*/ 5363 w 5364"/>
              <a:gd name="T1" fmla="*/ 415 h 1909"/>
              <a:gd name="T2" fmla="*/ 5363 w 5364"/>
              <a:gd name="T3" fmla="*/ 1908 h 1909"/>
              <a:gd name="T4" fmla="*/ 0 w 5364"/>
              <a:gd name="T5" fmla="*/ 1908 h 1909"/>
              <a:gd name="T6" fmla="*/ 0 w 5364"/>
              <a:gd name="T7" fmla="*/ 867 h 1909"/>
              <a:gd name="T8" fmla="*/ 0 w 5364"/>
              <a:gd name="T9" fmla="*/ 867 h 1909"/>
              <a:gd name="T10" fmla="*/ 2575 w 5364"/>
              <a:gd name="T11" fmla="*/ 439 h 1909"/>
              <a:gd name="T12" fmla="*/ 2575 w 5364"/>
              <a:gd name="T13" fmla="*/ 439 h 1909"/>
              <a:gd name="T14" fmla="*/ 5363 w 5364"/>
              <a:gd name="T15" fmla="*/ 415 h 19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64" h="1909">
                <a:moveTo>
                  <a:pt x="5363" y="415"/>
                </a:moveTo>
                <a:lnTo>
                  <a:pt x="5363" y="1908"/>
                </a:lnTo>
                <a:lnTo>
                  <a:pt x="0" y="1908"/>
                </a:lnTo>
                <a:lnTo>
                  <a:pt x="0" y="867"/>
                </a:lnTo>
                <a:lnTo>
                  <a:pt x="0" y="867"/>
                </a:lnTo>
                <a:cubicBezTo>
                  <a:pt x="759" y="636"/>
                  <a:pt x="1864" y="0"/>
                  <a:pt x="2575" y="439"/>
                </a:cubicBezTo>
                <a:lnTo>
                  <a:pt x="2575" y="439"/>
                </a:lnTo>
                <a:cubicBezTo>
                  <a:pt x="3474" y="994"/>
                  <a:pt x="4533" y="477"/>
                  <a:pt x="5363" y="415"/>
                </a:cubicBezTo>
              </a:path>
            </a:pathLst>
          </a:custGeom>
          <a:solidFill>
            <a:schemeClr val="accent1">
              <a:alpha val="40000"/>
            </a:schemeClr>
          </a:solidFill>
          <a:ln>
            <a:noFill/>
          </a:ln>
          <a:effectLst/>
        </p:spPr>
        <p:txBody>
          <a:bodyPr wrap="none" anchor="ctr"/>
          <a:lstStyle/>
          <a:p>
            <a:endParaRPr lang="en-US" sz="2894"/>
          </a:p>
        </p:txBody>
      </p:sp>
      <p:sp>
        <p:nvSpPr>
          <p:cNvPr id="10" name="Freeform 25">
            <a:extLst>
              <a:ext uri="{FF2B5EF4-FFF2-40B4-BE49-F238E27FC236}">
                <a16:creationId xmlns:a16="http://schemas.microsoft.com/office/drawing/2014/main" id="{188DBCD6-76DB-48C8-8BD8-51EAF4F409E8}"/>
              </a:ext>
            </a:extLst>
          </p:cNvPr>
          <p:cNvSpPr>
            <a:spLocks noChangeArrowheads="1"/>
          </p:cNvSpPr>
          <p:nvPr/>
        </p:nvSpPr>
        <p:spPr bwMode="auto">
          <a:xfrm>
            <a:off x="1367114" y="5522870"/>
            <a:ext cx="2665679" cy="614112"/>
          </a:xfrm>
          <a:custGeom>
            <a:avLst/>
            <a:gdLst>
              <a:gd name="T0" fmla="*/ 5363 w 5364"/>
              <a:gd name="T1" fmla="*/ 130 h 1136"/>
              <a:gd name="T2" fmla="*/ 5363 w 5364"/>
              <a:gd name="T3" fmla="*/ 1135 h 1136"/>
              <a:gd name="T4" fmla="*/ 0 w 5364"/>
              <a:gd name="T5" fmla="*/ 1135 h 1136"/>
              <a:gd name="T6" fmla="*/ 0 w 5364"/>
              <a:gd name="T7" fmla="*/ 380 h 1136"/>
              <a:gd name="T8" fmla="*/ 0 w 5364"/>
              <a:gd name="T9" fmla="*/ 380 h 1136"/>
              <a:gd name="T10" fmla="*/ 1745 w 5364"/>
              <a:gd name="T11" fmla="*/ 692 h 1136"/>
              <a:gd name="T12" fmla="*/ 1745 w 5364"/>
              <a:gd name="T13" fmla="*/ 692 h 1136"/>
              <a:gd name="T14" fmla="*/ 2005 w 5364"/>
              <a:gd name="T15" fmla="*/ 660 h 1136"/>
              <a:gd name="T16" fmla="*/ 2005 w 5364"/>
              <a:gd name="T17" fmla="*/ 660 h 1136"/>
              <a:gd name="T18" fmla="*/ 2558 w 5364"/>
              <a:gd name="T19" fmla="*/ 527 h 1136"/>
              <a:gd name="T20" fmla="*/ 2558 w 5364"/>
              <a:gd name="T21" fmla="*/ 527 h 1136"/>
              <a:gd name="T22" fmla="*/ 2764 w 5364"/>
              <a:gd name="T23" fmla="*/ 462 h 1136"/>
              <a:gd name="T24" fmla="*/ 2764 w 5364"/>
              <a:gd name="T25" fmla="*/ 462 h 1136"/>
              <a:gd name="T26" fmla="*/ 4215 w 5364"/>
              <a:gd name="T27" fmla="*/ 32 h 1136"/>
              <a:gd name="T28" fmla="*/ 4215 w 5364"/>
              <a:gd name="T29" fmla="*/ 32 h 1136"/>
              <a:gd name="T30" fmla="*/ 4611 w 5364"/>
              <a:gd name="T31" fmla="*/ 1 h 1136"/>
              <a:gd name="T32" fmla="*/ 4611 w 5364"/>
              <a:gd name="T33" fmla="*/ 1 h 1136"/>
              <a:gd name="T34" fmla="*/ 5363 w 5364"/>
              <a:gd name="T35" fmla="*/ 130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4" h="1136">
                <a:moveTo>
                  <a:pt x="5363" y="130"/>
                </a:moveTo>
                <a:lnTo>
                  <a:pt x="5363" y="1135"/>
                </a:lnTo>
                <a:lnTo>
                  <a:pt x="0" y="1135"/>
                </a:lnTo>
                <a:lnTo>
                  <a:pt x="0" y="380"/>
                </a:lnTo>
                <a:lnTo>
                  <a:pt x="0" y="380"/>
                </a:lnTo>
                <a:cubicBezTo>
                  <a:pt x="542" y="632"/>
                  <a:pt x="1149" y="742"/>
                  <a:pt x="1745" y="692"/>
                </a:cubicBezTo>
                <a:lnTo>
                  <a:pt x="1745" y="692"/>
                </a:lnTo>
                <a:cubicBezTo>
                  <a:pt x="1832" y="685"/>
                  <a:pt x="1919" y="674"/>
                  <a:pt x="2005" y="660"/>
                </a:cubicBezTo>
                <a:lnTo>
                  <a:pt x="2005" y="660"/>
                </a:lnTo>
                <a:cubicBezTo>
                  <a:pt x="2193" y="628"/>
                  <a:pt x="2376" y="581"/>
                  <a:pt x="2558" y="527"/>
                </a:cubicBezTo>
                <a:lnTo>
                  <a:pt x="2558" y="527"/>
                </a:lnTo>
                <a:cubicBezTo>
                  <a:pt x="2627" y="506"/>
                  <a:pt x="2695" y="485"/>
                  <a:pt x="2764" y="462"/>
                </a:cubicBezTo>
                <a:lnTo>
                  <a:pt x="2764" y="462"/>
                </a:lnTo>
                <a:cubicBezTo>
                  <a:pt x="3244" y="305"/>
                  <a:pt x="3717" y="113"/>
                  <a:pt x="4215" y="32"/>
                </a:cubicBezTo>
                <a:lnTo>
                  <a:pt x="4215" y="32"/>
                </a:lnTo>
                <a:cubicBezTo>
                  <a:pt x="4344" y="10"/>
                  <a:pt x="4477" y="0"/>
                  <a:pt x="4611" y="1"/>
                </a:cubicBezTo>
                <a:lnTo>
                  <a:pt x="4611" y="1"/>
                </a:lnTo>
                <a:cubicBezTo>
                  <a:pt x="4869" y="1"/>
                  <a:pt x="5128" y="43"/>
                  <a:pt x="5363" y="13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1" name="Freeform 26">
            <a:extLst>
              <a:ext uri="{FF2B5EF4-FFF2-40B4-BE49-F238E27FC236}">
                <a16:creationId xmlns:a16="http://schemas.microsoft.com/office/drawing/2014/main" id="{A3BEA7D9-F1DF-4F86-8050-204C73179F49}"/>
              </a:ext>
            </a:extLst>
          </p:cNvPr>
          <p:cNvSpPr>
            <a:spLocks noChangeArrowheads="1"/>
          </p:cNvSpPr>
          <p:nvPr/>
        </p:nvSpPr>
        <p:spPr bwMode="auto">
          <a:xfrm>
            <a:off x="2140587" y="2457287"/>
            <a:ext cx="1116352" cy="42845"/>
          </a:xfrm>
          <a:custGeom>
            <a:avLst/>
            <a:gdLst>
              <a:gd name="T0" fmla="*/ 2069 w 2070"/>
              <a:gd name="T1" fmla="*/ 79 h 80"/>
              <a:gd name="T2" fmla="*/ 0 w 2070"/>
              <a:gd name="T3" fmla="*/ 79 h 80"/>
              <a:gd name="T4" fmla="*/ 0 w 2070"/>
              <a:gd name="T5" fmla="*/ 0 h 80"/>
              <a:gd name="T6" fmla="*/ 2069 w 2070"/>
              <a:gd name="T7" fmla="*/ 0 h 80"/>
              <a:gd name="T8" fmla="*/ 2069 w 2070"/>
              <a:gd name="T9" fmla="*/ 79 h 80"/>
            </a:gdLst>
            <a:ahLst/>
            <a:cxnLst>
              <a:cxn ang="0">
                <a:pos x="T0" y="T1"/>
              </a:cxn>
              <a:cxn ang="0">
                <a:pos x="T2" y="T3"/>
              </a:cxn>
              <a:cxn ang="0">
                <a:pos x="T4" y="T5"/>
              </a:cxn>
              <a:cxn ang="0">
                <a:pos x="T6" y="T7"/>
              </a:cxn>
              <a:cxn ang="0">
                <a:pos x="T8" y="T9"/>
              </a:cxn>
            </a:cxnLst>
            <a:rect l="0" t="0" r="r" b="b"/>
            <a:pathLst>
              <a:path w="2070" h="80">
                <a:moveTo>
                  <a:pt x="2069" y="79"/>
                </a:moveTo>
                <a:lnTo>
                  <a:pt x="0" y="79"/>
                </a:lnTo>
                <a:lnTo>
                  <a:pt x="0" y="0"/>
                </a:lnTo>
                <a:lnTo>
                  <a:pt x="2069" y="0"/>
                </a:lnTo>
                <a:lnTo>
                  <a:pt x="2069" y="79"/>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2" name="Freeform 30">
            <a:extLst>
              <a:ext uri="{FF2B5EF4-FFF2-40B4-BE49-F238E27FC236}">
                <a16:creationId xmlns:a16="http://schemas.microsoft.com/office/drawing/2014/main" id="{6FE702B2-73BD-4DC2-A520-88F3D97BF33A}"/>
              </a:ext>
            </a:extLst>
          </p:cNvPr>
          <p:cNvSpPr>
            <a:spLocks noChangeArrowheads="1"/>
          </p:cNvSpPr>
          <p:nvPr/>
        </p:nvSpPr>
        <p:spPr bwMode="auto">
          <a:xfrm>
            <a:off x="1781167" y="4857265"/>
            <a:ext cx="1835194" cy="397506"/>
          </a:xfrm>
          <a:prstGeom prst="roundRect">
            <a:avLst>
              <a:gd name="adj" fmla="val 50000"/>
            </a:avLst>
          </a:pr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3" name="Freeform 31">
            <a:extLst>
              <a:ext uri="{FF2B5EF4-FFF2-40B4-BE49-F238E27FC236}">
                <a16:creationId xmlns:a16="http://schemas.microsoft.com/office/drawing/2014/main" id="{267A9FE0-E2FE-487E-A045-197E33D5FBFB}"/>
              </a:ext>
            </a:extLst>
          </p:cNvPr>
          <p:cNvSpPr>
            <a:spLocks noChangeArrowheads="1"/>
          </p:cNvSpPr>
          <p:nvPr/>
        </p:nvSpPr>
        <p:spPr bwMode="auto">
          <a:xfrm>
            <a:off x="1367114" y="1725378"/>
            <a:ext cx="2665679" cy="128535"/>
          </a:xfrm>
          <a:custGeom>
            <a:avLst/>
            <a:gdLst>
              <a:gd name="T0" fmla="*/ 5362 w 5363"/>
              <a:gd name="T1" fmla="*/ 235 h 236"/>
              <a:gd name="T2" fmla="*/ 0 w 5363"/>
              <a:gd name="T3" fmla="*/ 235 h 236"/>
              <a:gd name="T4" fmla="*/ 0 w 5363"/>
              <a:gd name="T5" fmla="*/ 0 h 236"/>
              <a:gd name="T6" fmla="*/ 5362 w 5363"/>
              <a:gd name="T7" fmla="*/ 0 h 236"/>
              <a:gd name="T8" fmla="*/ 5362 w 5363"/>
              <a:gd name="T9" fmla="*/ 235 h 236"/>
            </a:gdLst>
            <a:ahLst/>
            <a:cxnLst>
              <a:cxn ang="0">
                <a:pos x="T0" y="T1"/>
              </a:cxn>
              <a:cxn ang="0">
                <a:pos x="T2" y="T3"/>
              </a:cxn>
              <a:cxn ang="0">
                <a:pos x="T4" y="T5"/>
              </a:cxn>
              <a:cxn ang="0">
                <a:pos x="T6" y="T7"/>
              </a:cxn>
              <a:cxn ang="0">
                <a:pos x="T8" y="T9"/>
              </a:cxn>
            </a:cxnLst>
            <a:rect l="0" t="0" r="r" b="b"/>
            <a:pathLst>
              <a:path w="5363" h="236">
                <a:moveTo>
                  <a:pt x="5362" y="235"/>
                </a:moveTo>
                <a:lnTo>
                  <a:pt x="0" y="235"/>
                </a:lnTo>
                <a:lnTo>
                  <a:pt x="0" y="0"/>
                </a:lnTo>
                <a:lnTo>
                  <a:pt x="5362" y="0"/>
                </a:lnTo>
                <a:lnTo>
                  <a:pt x="5362" y="235"/>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4" name="TextBox 13">
            <a:extLst>
              <a:ext uri="{FF2B5EF4-FFF2-40B4-BE49-F238E27FC236}">
                <a16:creationId xmlns:a16="http://schemas.microsoft.com/office/drawing/2014/main" id="{6379A9FB-245B-42F8-A605-17846E1A4A07}"/>
              </a:ext>
            </a:extLst>
          </p:cNvPr>
          <p:cNvSpPr txBox="1"/>
          <p:nvPr/>
        </p:nvSpPr>
        <p:spPr>
          <a:xfrm>
            <a:off x="1714912" y="1955821"/>
            <a:ext cx="1970411" cy="501356"/>
          </a:xfrm>
          <a:prstGeom prst="rect">
            <a:avLst/>
          </a:prstGeom>
          <a:noFill/>
          <a:ln>
            <a:noFill/>
          </a:ln>
        </p:spPr>
        <p:txBody>
          <a:bodyPr wrap="none" rtlCol="0" anchor="b" anchorCtr="0">
            <a:spAutoFit/>
          </a:bodyPr>
          <a:lstStyle/>
          <a:p>
            <a:pPr algn="ctr"/>
            <a:r>
              <a:rPr lang="en-US" sz="2658" b="1" dirty="0">
                <a:solidFill>
                  <a:schemeClr val="accent1"/>
                </a:solidFill>
                <a:ea typeface="League Spartan" charset="0"/>
                <a:cs typeface="Poppins" pitchFamily="2" charset="77"/>
              </a:rPr>
              <a:t>PACKAGE A</a:t>
            </a:r>
          </a:p>
        </p:txBody>
      </p:sp>
      <p:sp>
        <p:nvSpPr>
          <p:cNvPr id="15" name="TextBox 14">
            <a:extLst>
              <a:ext uri="{FF2B5EF4-FFF2-40B4-BE49-F238E27FC236}">
                <a16:creationId xmlns:a16="http://schemas.microsoft.com/office/drawing/2014/main" id="{4CE98C00-F303-44E7-9BF2-E2B2DDF8579B}"/>
              </a:ext>
            </a:extLst>
          </p:cNvPr>
          <p:cNvSpPr txBox="1"/>
          <p:nvPr/>
        </p:nvSpPr>
        <p:spPr>
          <a:xfrm>
            <a:off x="2145318" y="4899559"/>
            <a:ext cx="1109599" cy="310534"/>
          </a:xfrm>
          <a:prstGeom prst="rect">
            <a:avLst/>
          </a:prstGeom>
          <a:noFill/>
          <a:ln>
            <a:noFill/>
          </a:ln>
        </p:spPr>
        <p:txBody>
          <a:bodyPr wrap="none" rtlCol="0" anchor="ctr" anchorCtr="0">
            <a:spAutoFit/>
          </a:bodyPr>
          <a:lstStyle/>
          <a:p>
            <a:pPr algn="ctr"/>
            <a:r>
              <a:rPr lang="en-US" sz="1418" b="1" dirty="0">
                <a:solidFill>
                  <a:schemeClr val="bg1"/>
                </a:solidFill>
                <a:ea typeface="League Spartan" charset="0"/>
                <a:cs typeface="Poppins" pitchFamily="2" charset="77"/>
              </a:rPr>
              <a:t>PURCHASE</a:t>
            </a:r>
          </a:p>
        </p:txBody>
      </p:sp>
      <p:sp>
        <p:nvSpPr>
          <p:cNvPr id="16" name="TextBox 15">
            <a:extLst>
              <a:ext uri="{FF2B5EF4-FFF2-40B4-BE49-F238E27FC236}">
                <a16:creationId xmlns:a16="http://schemas.microsoft.com/office/drawing/2014/main" id="{640BF2A7-BFD9-422F-BC9B-4550F9C0FE73}"/>
              </a:ext>
            </a:extLst>
          </p:cNvPr>
          <p:cNvSpPr txBox="1"/>
          <p:nvPr/>
        </p:nvSpPr>
        <p:spPr>
          <a:xfrm>
            <a:off x="2226269" y="2683090"/>
            <a:ext cx="947696" cy="501356"/>
          </a:xfrm>
          <a:prstGeom prst="rect">
            <a:avLst/>
          </a:prstGeom>
          <a:noFill/>
          <a:ln>
            <a:noFill/>
          </a:ln>
        </p:spPr>
        <p:txBody>
          <a:bodyPr wrap="none" rtlCol="0" anchor="ctr" anchorCtr="0">
            <a:spAutoFit/>
          </a:bodyPr>
          <a:lstStyle/>
          <a:p>
            <a:pPr algn="ctr"/>
            <a:r>
              <a:rPr lang="en-US" sz="2658" b="1" dirty="0">
                <a:solidFill>
                  <a:schemeClr val="tx2"/>
                </a:solidFill>
                <a:ea typeface="League Spartan" charset="0"/>
                <a:cs typeface="Poppins" pitchFamily="2" charset="77"/>
              </a:rPr>
              <a:t>R1.99</a:t>
            </a:r>
          </a:p>
        </p:txBody>
      </p:sp>
      <p:sp>
        <p:nvSpPr>
          <p:cNvPr id="17" name="TextBox 16">
            <a:extLst>
              <a:ext uri="{FF2B5EF4-FFF2-40B4-BE49-F238E27FC236}">
                <a16:creationId xmlns:a16="http://schemas.microsoft.com/office/drawing/2014/main" id="{74FB5B7F-5610-4758-B2D3-0A8FC3E8BAD7}"/>
              </a:ext>
            </a:extLst>
          </p:cNvPr>
          <p:cNvSpPr txBox="1"/>
          <p:nvPr/>
        </p:nvSpPr>
        <p:spPr>
          <a:xfrm>
            <a:off x="2387370" y="3065228"/>
            <a:ext cx="625492" cy="255904"/>
          </a:xfrm>
          <a:prstGeom prst="rect">
            <a:avLst/>
          </a:prstGeom>
          <a:noFill/>
          <a:ln>
            <a:noFill/>
          </a:ln>
        </p:spPr>
        <p:txBody>
          <a:bodyPr wrap="none" rtlCol="0" anchor="ctr" anchorCtr="0">
            <a:spAutoFit/>
          </a:bodyPr>
          <a:lstStyle/>
          <a:p>
            <a:pPr algn="ctr"/>
            <a:r>
              <a:rPr lang="en-US" sz="1063" dirty="0">
                <a:solidFill>
                  <a:schemeClr val="tx2"/>
                </a:solidFill>
                <a:ea typeface="Lato Light" panose="020F0502020204030203" pitchFamily="34" charset="0"/>
                <a:cs typeface="Lato Light" panose="020F0502020204030203" pitchFamily="34" charset="0"/>
              </a:rPr>
              <a:t>/month</a:t>
            </a:r>
          </a:p>
        </p:txBody>
      </p:sp>
      <p:sp>
        <p:nvSpPr>
          <p:cNvPr id="18" name="Subtitle 2">
            <a:extLst>
              <a:ext uri="{FF2B5EF4-FFF2-40B4-BE49-F238E27FC236}">
                <a16:creationId xmlns:a16="http://schemas.microsoft.com/office/drawing/2014/main" id="{216D0014-5571-4FE7-82E1-DCB49359A852}"/>
              </a:ext>
            </a:extLst>
          </p:cNvPr>
          <p:cNvSpPr txBox="1">
            <a:spLocks/>
          </p:cNvSpPr>
          <p:nvPr/>
        </p:nvSpPr>
        <p:spPr>
          <a:xfrm>
            <a:off x="1564413" y="3464073"/>
            <a:ext cx="2271407" cy="22756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5 Products</a:t>
            </a:r>
          </a:p>
        </p:txBody>
      </p:sp>
      <p:sp>
        <p:nvSpPr>
          <p:cNvPr id="19" name="Subtitle 2">
            <a:extLst>
              <a:ext uri="{FF2B5EF4-FFF2-40B4-BE49-F238E27FC236}">
                <a16:creationId xmlns:a16="http://schemas.microsoft.com/office/drawing/2014/main" id="{E43BA6CC-CE51-4410-A84B-BE760C70E484}"/>
              </a:ext>
            </a:extLst>
          </p:cNvPr>
          <p:cNvSpPr txBox="1">
            <a:spLocks/>
          </p:cNvSpPr>
          <p:nvPr/>
        </p:nvSpPr>
        <p:spPr>
          <a:xfrm>
            <a:off x="1564413" y="3768175"/>
            <a:ext cx="2271407" cy="22756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1 Image per product</a:t>
            </a:r>
          </a:p>
        </p:txBody>
      </p:sp>
      <p:sp>
        <p:nvSpPr>
          <p:cNvPr id="20" name="Subtitle 2">
            <a:extLst>
              <a:ext uri="{FF2B5EF4-FFF2-40B4-BE49-F238E27FC236}">
                <a16:creationId xmlns:a16="http://schemas.microsoft.com/office/drawing/2014/main" id="{CAACF71E-E906-4714-9372-D9CB6466A423}"/>
              </a:ext>
            </a:extLst>
          </p:cNvPr>
          <p:cNvSpPr txBox="1">
            <a:spLocks/>
          </p:cNvSpPr>
          <p:nvPr/>
        </p:nvSpPr>
        <p:spPr>
          <a:xfrm>
            <a:off x="1564413" y="4072277"/>
            <a:ext cx="2271407" cy="22756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1 Custom page</a:t>
            </a:r>
          </a:p>
        </p:txBody>
      </p:sp>
      <p:sp>
        <p:nvSpPr>
          <p:cNvPr id="21" name="Subtitle 2">
            <a:extLst>
              <a:ext uri="{FF2B5EF4-FFF2-40B4-BE49-F238E27FC236}">
                <a16:creationId xmlns:a16="http://schemas.microsoft.com/office/drawing/2014/main" id="{7D41BDF2-8F39-4610-9751-F991A2BF8675}"/>
              </a:ext>
            </a:extLst>
          </p:cNvPr>
          <p:cNvSpPr txBox="1">
            <a:spLocks/>
          </p:cNvSpPr>
          <p:nvPr/>
        </p:nvSpPr>
        <p:spPr>
          <a:xfrm>
            <a:off x="1564413" y="4376380"/>
            <a:ext cx="2271407" cy="22756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Basic Statistics</a:t>
            </a:r>
          </a:p>
        </p:txBody>
      </p:sp>
      <p:sp>
        <p:nvSpPr>
          <p:cNvPr id="22" name="Freeform 22">
            <a:extLst>
              <a:ext uri="{FF2B5EF4-FFF2-40B4-BE49-F238E27FC236}">
                <a16:creationId xmlns:a16="http://schemas.microsoft.com/office/drawing/2014/main" id="{7889E6FE-EDE7-408E-AB6F-64B27132F79D}"/>
              </a:ext>
            </a:extLst>
          </p:cNvPr>
          <p:cNvSpPr>
            <a:spLocks noChangeArrowheads="1"/>
          </p:cNvSpPr>
          <p:nvPr/>
        </p:nvSpPr>
        <p:spPr bwMode="auto">
          <a:xfrm>
            <a:off x="4438517" y="1853914"/>
            <a:ext cx="2665679" cy="4280689"/>
          </a:xfrm>
          <a:custGeom>
            <a:avLst/>
            <a:gdLst>
              <a:gd name="T0" fmla="*/ 5362 w 5363"/>
              <a:gd name="T1" fmla="*/ 7784 h 7785"/>
              <a:gd name="T2" fmla="*/ 0 w 5363"/>
              <a:gd name="T3" fmla="*/ 7784 h 7785"/>
              <a:gd name="T4" fmla="*/ 0 w 5363"/>
              <a:gd name="T5" fmla="*/ 0 h 7785"/>
              <a:gd name="T6" fmla="*/ 5362 w 5363"/>
              <a:gd name="T7" fmla="*/ 0 h 7785"/>
              <a:gd name="T8" fmla="*/ 5362 w 5363"/>
              <a:gd name="T9" fmla="*/ 7784 h 7785"/>
            </a:gdLst>
            <a:ahLst/>
            <a:cxnLst>
              <a:cxn ang="0">
                <a:pos x="T0" y="T1"/>
              </a:cxn>
              <a:cxn ang="0">
                <a:pos x="T2" y="T3"/>
              </a:cxn>
              <a:cxn ang="0">
                <a:pos x="T4" y="T5"/>
              </a:cxn>
              <a:cxn ang="0">
                <a:pos x="T6" y="T7"/>
              </a:cxn>
              <a:cxn ang="0">
                <a:pos x="T8" y="T9"/>
              </a:cxn>
            </a:cxnLst>
            <a:rect l="0" t="0" r="r" b="b"/>
            <a:pathLst>
              <a:path w="5363" h="7785">
                <a:moveTo>
                  <a:pt x="5362" y="7784"/>
                </a:moveTo>
                <a:lnTo>
                  <a:pt x="0" y="7784"/>
                </a:lnTo>
                <a:lnTo>
                  <a:pt x="0" y="0"/>
                </a:lnTo>
                <a:lnTo>
                  <a:pt x="5362" y="0"/>
                </a:lnTo>
                <a:lnTo>
                  <a:pt x="5362" y="7784"/>
                </a:lnTo>
              </a:path>
            </a:pathLst>
          </a:custGeom>
          <a:solidFill>
            <a:schemeClr val="bg2">
              <a:lumMod val="20000"/>
              <a:lumOff val="80000"/>
            </a:schemeClr>
          </a:solidFill>
          <a:ln>
            <a:noFill/>
          </a:ln>
          <a:effectLst/>
        </p:spPr>
        <p:txBody>
          <a:bodyPr wrap="none" anchor="ctr"/>
          <a:lstStyle/>
          <a:p>
            <a:endParaRPr lang="en-US" sz="2894"/>
          </a:p>
        </p:txBody>
      </p:sp>
      <p:sp>
        <p:nvSpPr>
          <p:cNvPr id="23" name="Freeform 23">
            <a:extLst>
              <a:ext uri="{FF2B5EF4-FFF2-40B4-BE49-F238E27FC236}">
                <a16:creationId xmlns:a16="http://schemas.microsoft.com/office/drawing/2014/main" id="{53F8A022-A4EC-4563-B91E-70D2E6F733FF}"/>
              </a:ext>
            </a:extLst>
          </p:cNvPr>
          <p:cNvSpPr>
            <a:spLocks noChangeArrowheads="1"/>
          </p:cNvSpPr>
          <p:nvPr/>
        </p:nvSpPr>
        <p:spPr bwMode="auto">
          <a:xfrm>
            <a:off x="4438517" y="4837350"/>
            <a:ext cx="2665679" cy="1297253"/>
          </a:xfrm>
          <a:custGeom>
            <a:avLst/>
            <a:gdLst>
              <a:gd name="T0" fmla="*/ 5363 w 5364"/>
              <a:gd name="T1" fmla="*/ 1085 h 2405"/>
              <a:gd name="T2" fmla="*/ 5363 w 5364"/>
              <a:gd name="T3" fmla="*/ 2404 h 2405"/>
              <a:gd name="T4" fmla="*/ 0 w 5364"/>
              <a:gd name="T5" fmla="*/ 2404 h 2405"/>
              <a:gd name="T6" fmla="*/ 0 w 5364"/>
              <a:gd name="T7" fmla="*/ 730 h 2405"/>
              <a:gd name="T8" fmla="*/ 0 w 5364"/>
              <a:gd name="T9" fmla="*/ 730 h 2405"/>
              <a:gd name="T10" fmla="*/ 2514 w 5364"/>
              <a:gd name="T11" fmla="*/ 535 h 2405"/>
              <a:gd name="T12" fmla="*/ 2514 w 5364"/>
              <a:gd name="T13" fmla="*/ 535 h 2405"/>
              <a:gd name="T14" fmla="*/ 5363 w 5364"/>
              <a:gd name="T15" fmla="*/ 1085 h 24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64" h="2405">
                <a:moveTo>
                  <a:pt x="5363" y="1085"/>
                </a:moveTo>
                <a:lnTo>
                  <a:pt x="5363" y="2404"/>
                </a:lnTo>
                <a:lnTo>
                  <a:pt x="0" y="2404"/>
                </a:lnTo>
                <a:lnTo>
                  <a:pt x="0" y="730"/>
                </a:lnTo>
                <a:lnTo>
                  <a:pt x="0" y="730"/>
                </a:lnTo>
                <a:cubicBezTo>
                  <a:pt x="711" y="902"/>
                  <a:pt x="1651" y="972"/>
                  <a:pt x="2514" y="535"/>
                </a:cubicBezTo>
                <a:lnTo>
                  <a:pt x="2514" y="535"/>
                </a:lnTo>
                <a:cubicBezTo>
                  <a:pt x="3567" y="0"/>
                  <a:pt x="4678" y="577"/>
                  <a:pt x="5363" y="1085"/>
                </a:cubicBezTo>
              </a:path>
            </a:pathLst>
          </a:custGeom>
          <a:solidFill>
            <a:schemeClr val="accent2">
              <a:alpha val="20000"/>
            </a:schemeClr>
          </a:solidFill>
          <a:ln>
            <a:noFill/>
          </a:ln>
          <a:effectLst/>
        </p:spPr>
        <p:txBody>
          <a:bodyPr wrap="none" anchor="ctr"/>
          <a:lstStyle/>
          <a:p>
            <a:endParaRPr lang="en-US" sz="2894"/>
          </a:p>
        </p:txBody>
      </p:sp>
      <p:sp>
        <p:nvSpPr>
          <p:cNvPr id="24" name="Freeform 24">
            <a:extLst>
              <a:ext uri="{FF2B5EF4-FFF2-40B4-BE49-F238E27FC236}">
                <a16:creationId xmlns:a16="http://schemas.microsoft.com/office/drawing/2014/main" id="{7B67DEFD-A0CA-4A99-9472-E2BD8CAA8C4A}"/>
              </a:ext>
            </a:extLst>
          </p:cNvPr>
          <p:cNvSpPr>
            <a:spLocks noChangeArrowheads="1"/>
          </p:cNvSpPr>
          <p:nvPr/>
        </p:nvSpPr>
        <p:spPr bwMode="auto">
          <a:xfrm>
            <a:off x="4438517" y="5103940"/>
            <a:ext cx="2665679" cy="1030662"/>
          </a:xfrm>
          <a:custGeom>
            <a:avLst/>
            <a:gdLst>
              <a:gd name="T0" fmla="*/ 5363 w 5364"/>
              <a:gd name="T1" fmla="*/ 415 h 1909"/>
              <a:gd name="T2" fmla="*/ 5363 w 5364"/>
              <a:gd name="T3" fmla="*/ 1908 h 1909"/>
              <a:gd name="T4" fmla="*/ 0 w 5364"/>
              <a:gd name="T5" fmla="*/ 1908 h 1909"/>
              <a:gd name="T6" fmla="*/ 0 w 5364"/>
              <a:gd name="T7" fmla="*/ 867 h 1909"/>
              <a:gd name="T8" fmla="*/ 0 w 5364"/>
              <a:gd name="T9" fmla="*/ 867 h 1909"/>
              <a:gd name="T10" fmla="*/ 2575 w 5364"/>
              <a:gd name="T11" fmla="*/ 439 h 1909"/>
              <a:gd name="T12" fmla="*/ 2575 w 5364"/>
              <a:gd name="T13" fmla="*/ 439 h 1909"/>
              <a:gd name="T14" fmla="*/ 5363 w 5364"/>
              <a:gd name="T15" fmla="*/ 415 h 19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64" h="1909">
                <a:moveTo>
                  <a:pt x="5363" y="415"/>
                </a:moveTo>
                <a:lnTo>
                  <a:pt x="5363" y="1908"/>
                </a:lnTo>
                <a:lnTo>
                  <a:pt x="0" y="1908"/>
                </a:lnTo>
                <a:lnTo>
                  <a:pt x="0" y="867"/>
                </a:lnTo>
                <a:lnTo>
                  <a:pt x="0" y="867"/>
                </a:lnTo>
                <a:cubicBezTo>
                  <a:pt x="759" y="636"/>
                  <a:pt x="1864" y="0"/>
                  <a:pt x="2575" y="439"/>
                </a:cubicBezTo>
                <a:lnTo>
                  <a:pt x="2575" y="439"/>
                </a:lnTo>
                <a:cubicBezTo>
                  <a:pt x="3474" y="994"/>
                  <a:pt x="4533" y="477"/>
                  <a:pt x="5363" y="415"/>
                </a:cubicBezTo>
              </a:path>
            </a:pathLst>
          </a:custGeom>
          <a:solidFill>
            <a:schemeClr val="accent2">
              <a:alpha val="40000"/>
            </a:schemeClr>
          </a:solidFill>
          <a:ln>
            <a:noFill/>
          </a:ln>
          <a:effectLst/>
        </p:spPr>
        <p:txBody>
          <a:bodyPr wrap="none" anchor="ctr"/>
          <a:lstStyle/>
          <a:p>
            <a:endParaRPr lang="en-US" sz="2894"/>
          </a:p>
        </p:txBody>
      </p:sp>
      <p:sp>
        <p:nvSpPr>
          <p:cNvPr id="25" name="Freeform 25">
            <a:extLst>
              <a:ext uri="{FF2B5EF4-FFF2-40B4-BE49-F238E27FC236}">
                <a16:creationId xmlns:a16="http://schemas.microsoft.com/office/drawing/2014/main" id="{945BF63B-DB93-4C78-851F-5DD1C8F1BD1B}"/>
              </a:ext>
            </a:extLst>
          </p:cNvPr>
          <p:cNvSpPr>
            <a:spLocks noChangeArrowheads="1"/>
          </p:cNvSpPr>
          <p:nvPr/>
        </p:nvSpPr>
        <p:spPr bwMode="auto">
          <a:xfrm>
            <a:off x="4438517" y="5522870"/>
            <a:ext cx="2665679" cy="614112"/>
          </a:xfrm>
          <a:custGeom>
            <a:avLst/>
            <a:gdLst>
              <a:gd name="T0" fmla="*/ 5363 w 5364"/>
              <a:gd name="T1" fmla="*/ 130 h 1136"/>
              <a:gd name="T2" fmla="*/ 5363 w 5364"/>
              <a:gd name="T3" fmla="*/ 1135 h 1136"/>
              <a:gd name="T4" fmla="*/ 0 w 5364"/>
              <a:gd name="T5" fmla="*/ 1135 h 1136"/>
              <a:gd name="T6" fmla="*/ 0 w 5364"/>
              <a:gd name="T7" fmla="*/ 380 h 1136"/>
              <a:gd name="T8" fmla="*/ 0 w 5364"/>
              <a:gd name="T9" fmla="*/ 380 h 1136"/>
              <a:gd name="T10" fmla="*/ 1745 w 5364"/>
              <a:gd name="T11" fmla="*/ 692 h 1136"/>
              <a:gd name="T12" fmla="*/ 1745 w 5364"/>
              <a:gd name="T13" fmla="*/ 692 h 1136"/>
              <a:gd name="T14" fmla="*/ 2005 w 5364"/>
              <a:gd name="T15" fmla="*/ 660 h 1136"/>
              <a:gd name="T16" fmla="*/ 2005 w 5364"/>
              <a:gd name="T17" fmla="*/ 660 h 1136"/>
              <a:gd name="T18" fmla="*/ 2558 w 5364"/>
              <a:gd name="T19" fmla="*/ 527 h 1136"/>
              <a:gd name="T20" fmla="*/ 2558 w 5364"/>
              <a:gd name="T21" fmla="*/ 527 h 1136"/>
              <a:gd name="T22" fmla="*/ 2764 w 5364"/>
              <a:gd name="T23" fmla="*/ 462 h 1136"/>
              <a:gd name="T24" fmla="*/ 2764 w 5364"/>
              <a:gd name="T25" fmla="*/ 462 h 1136"/>
              <a:gd name="T26" fmla="*/ 4215 w 5364"/>
              <a:gd name="T27" fmla="*/ 32 h 1136"/>
              <a:gd name="T28" fmla="*/ 4215 w 5364"/>
              <a:gd name="T29" fmla="*/ 32 h 1136"/>
              <a:gd name="T30" fmla="*/ 4611 w 5364"/>
              <a:gd name="T31" fmla="*/ 1 h 1136"/>
              <a:gd name="T32" fmla="*/ 4611 w 5364"/>
              <a:gd name="T33" fmla="*/ 1 h 1136"/>
              <a:gd name="T34" fmla="*/ 5363 w 5364"/>
              <a:gd name="T35" fmla="*/ 130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4" h="1136">
                <a:moveTo>
                  <a:pt x="5363" y="130"/>
                </a:moveTo>
                <a:lnTo>
                  <a:pt x="5363" y="1135"/>
                </a:lnTo>
                <a:lnTo>
                  <a:pt x="0" y="1135"/>
                </a:lnTo>
                <a:lnTo>
                  <a:pt x="0" y="380"/>
                </a:lnTo>
                <a:lnTo>
                  <a:pt x="0" y="380"/>
                </a:lnTo>
                <a:cubicBezTo>
                  <a:pt x="542" y="632"/>
                  <a:pt x="1149" y="742"/>
                  <a:pt x="1745" y="692"/>
                </a:cubicBezTo>
                <a:lnTo>
                  <a:pt x="1745" y="692"/>
                </a:lnTo>
                <a:cubicBezTo>
                  <a:pt x="1832" y="685"/>
                  <a:pt x="1919" y="674"/>
                  <a:pt x="2005" y="660"/>
                </a:cubicBezTo>
                <a:lnTo>
                  <a:pt x="2005" y="660"/>
                </a:lnTo>
                <a:cubicBezTo>
                  <a:pt x="2193" y="628"/>
                  <a:pt x="2376" y="581"/>
                  <a:pt x="2558" y="527"/>
                </a:cubicBezTo>
                <a:lnTo>
                  <a:pt x="2558" y="527"/>
                </a:lnTo>
                <a:cubicBezTo>
                  <a:pt x="2627" y="506"/>
                  <a:pt x="2695" y="485"/>
                  <a:pt x="2764" y="462"/>
                </a:cubicBezTo>
                <a:lnTo>
                  <a:pt x="2764" y="462"/>
                </a:lnTo>
                <a:cubicBezTo>
                  <a:pt x="3244" y="305"/>
                  <a:pt x="3717" y="113"/>
                  <a:pt x="4215" y="32"/>
                </a:cubicBezTo>
                <a:lnTo>
                  <a:pt x="4215" y="32"/>
                </a:lnTo>
                <a:cubicBezTo>
                  <a:pt x="4344" y="10"/>
                  <a:pt x="4477" y="0"/>
                  <a:pt x="4611" y="1"/>
                </a:cubicBezTo>
                <a:lnTo>
                  <a:pt x="4611" y="1"/>
                </a:lnTo>
                <a:cubicBezTo>
                  <a:pt x="4869" y="1"/>
                  <a:pt x="5128" y="43"/>
                  <a:pt x="5363" y="130"/>
                </a:cubicBezTo>
              </a:path>
            </a:pathLst>
          </a:custGeom>
          <a:solidFill>
            <a:schemeClr val="accent2"/>
          </a:solidFill>
          <a:ln>
            <a:noFill/>
          </a:ln>
          <a:effectLst/>
        </p:spPr>
        <p:txBody>
          <a:bodyPr wrap="none" anchor="ctr"/>
          <a:lstStyle/>
          <a:p>
            <a:endParaRPr lang="en-US" sz="2894"/>
          </a:p>
        </p:txBody>
      </p:sp>
      <p:sp>
        <p:nvSpPr>
          <p:cNvPr id="26" name="Freeform 26">
            <a:extLst>
              <a:ext uri="{FF2B5EF4-FFF2-40B4-BE49-F238E27FC236}">
                <a16:creationId xmlns:a16="http://schemas.microsoft.com/office/drawing/2014/main" id="{BDBC5E0A-1DA6-4BAF-A61A-E4D86AB68313}"/>
              </a:ext>
            </a:extLst>
          </p:cNvPr>
          <p:cNvSpPr>
            <a:spLocks noChangeArrowheads="1"/>
          </p:cNvSpPr>
          <p:nvPr/>
        </p:nvSpPr>
        <p:spPr bwMode="auto">
          <a:xfrm>
            <a:off x="5211990" y="2457287"/>
            <a:ext cx="1116352" cy="42845"/>
          </a:xfrm>
          <a:custGeom>
            <a:avLst/>
            <a:gdLst>
              <a:gd name="T0" fmla="*/ 2069 w 2070"/>
              <a:gd name="T1" fmla="*/ 79 h 80"/>
              <a:gd name="T2" fmla="*/ 0 w 2070"/>
              <a:gd name="T3" fmla="*/ 79 h 80"/>
              <a:gd name="T4" fmla="*/ 0 w 2070"/>
              <a:gd name="T5" fmla="*/ 0 h 80"/>
              <a:gd name="T6" fmla="*/ 2069 w 2070"/>
              <a:gd name="T7" fmla="*/ 0 h 80"/>
              <a:gd name="T8" fmla="*/ 2069 w 2070"/>
              <a:gd name="T9" fmla="*/ 79 h 80"/>
            </a:gdLst>
            <a:ahLst/>
            <a:cxnLst>
              <a:cxn ang="0">
                <a:pos x="T0" y="T1"/>
              </a:cxn>
              <a:cxn ang="0">
                <a:pos x="T2" y="T3"/>
              </a:cxn>
              <a:cxn ang="0">
                <a:pos x="T4" y="T5"/>
              </a:cxn>
              <a:cxn ang="0">
                <a:pos x="T6" y="T7"/>
              </a:cxn>
              <a:cxn ang="0">
                <a:pos x="T8" y="T9"/>
              </a:cxn>
            </a:cxnLst>
            <a:rect l="0" t="0" r="r" b="b"/>
            <a:pathLst>
              <a:path w="2070" h="80">
                <a:moveTo>
                  <a:pt x="2069" y="79"/>
                </a:moveTo>
                <a:lnTo>
                  <a:pt x="0" y="79"/>
                </a:lnTo>
                <a:lnTo>
                  <a:pt x="0" y="0"/>
                </a:lnTo>
                <a:lnTo>
                  <a:pt x="2069" y="0"/>
                </a:lnTo>
                <a:lnTo>
                  <a:pt x="2069" y="79"/>
                </a:lnTo>
              </a:path>
            </a:pathLst>
          </a:custGeom>
          <a:solidFill>
            <a:schemeClr val="accent2"/>
          </a:solidFill>
          <a:ln>
            <a:noFill/>
          </a:ln>
          <a:effectLst/>
        </p:spPr>
        <p:txBody>
          <a:bodyPr wrap="none" anchor="ctr"/>
          <a:lstStyle/>
          <a:p>
            <a:endParaRPr lang="en-US" sz="2894"/>
          </a:p>
        </p:txBody>
      </p:sp>
      <p:sp>
        <p:nvSpPr>
          <p:cNvPr id="27" name="Freeform 30">
            <a:extLst>
              <a:ext uri="{FF2B5EF4-FFF2-40B4-BE49-F238E27FC236}">
                <a16:creationId xmlns:a16="http://schemas.microsoft.com/office/drawing/2014/main" id="{F83EBB34-0F8E-425F-91B9-33E10CF4CF38}"/>
              </a:ext>
            </a:extLst>
          </p:cNvPr>
          <p:cNvSpPr>
            <a:spLocks noChangeArrowheads="1"/>
          </p:cNvSpPr>
          <p:nvPr/>
        </p:nvSpPr>
        <p:spPr bwMode="auto">
          <a:xfrm>
            <a:off x="4852569" y="4857265"/>
            <a:ext cx="1835194" cy="397506"/>
          </a:xfrm>
          <a:prstGeom prst="roundRect">
            <a:avLst>
              <a:gd name="adj" fmla="val 50000"/>
            </a:avLst>
          </a:prstGeom>
          <a:solidFill>
            <a:schemeClr val="accent2"/>
          </a:solidFill>
          <a:ln>
            <a:noFill/>
          </a:ln>
          <a:effectLst/>
        </p:spPr>
        <p:txBody>
          <a:bodyPr wrap="none" anchor="ctr"/>
          <a:lstStyle/>
          <a:p>
            <a:endParaRPr lang="en-US" sz="2894"/>
          </a:p>
        </p:txBody>
      </p:sp>
      <p:sp>
        <p:nvSpPr>
          <p:cNvPr id="28" name="Freeform 31">
            <a:extLst>
              <a:ext uri="{FF2B5EF4-FFF2-40B4-BE49-F238E27FC236}">
                <a16:creationId xmlns:a16="http://schemas.microsoft.com/office/drawing/2014/main" id="{A6C92503-F060-4AC4-8CCE-23462075E9EC}"/>
              </a:ext>
            </a:extLst>
          </p:cNvPr>
          <p:cNvSpPr>
            <a:spLocks noChangeArrowheads="1"/>
          </p:cNvSpPr>
          <p:nvPr/>
        </p:nvSpPr>
        <p:spPr bwMode="auto">
          <a:xfrm>
            <a:off x="4438517" y="1725378"/>
            <a:ext cx="2665679" cy="128535"/>
          </a:xfrm>
          <a:custGeom>
            <a:avLst/>
            <a:gdLst>
              <a:gd name="T0" fmla="*/ 5362 w 5363"/>
              <a:gd name="T1" fmla="*/ 235 h 236"/>
              <a:gd name="T2" fmla="*/ 0 w 5363"/>
              <a:gd name="T3" fmla="*/ 235 h 236"/>
              <a:gd name="T4" fmla="*/ 0 w 5363"/>
              <a:gd name="T5" fmla="*/ 0 h 236"/>
              <a:gd name="T6" fmla="*/ 5362 w 5363"/>
              <a:gd name="T7" fmla="*/ 0 h 236"/>
              <a:gd name="T8" fmla="*/ 5362 w 5363"/>
              <a:gd name="T9" fmla="*/ 235 h 236"/>
            </a:gdLst>
            <a:ahLst/>
            <a:cxnLst>
              <a:cxn ang="0">
                <a:pos x="T0" y="T1"/>
              </a:cxn>
              <a:cxn ang="0">
                <a:pos x="T2" y="T3"/>
              </a:cxn>
              <a:cxn ang="0">
                <a:pos x="T4" y="T5"/>
              </a:cxn>
              <a:cxn ang="0">
                <a:pos x="T6" y="T7"/>
              </a:cxn>
              <a:cxn ang="0">
                <a:pos x="T8" y="T9"/>
              </a:cxn>
            </a:cxnLst>
            <a:rect l="0" t="0" r="r" b="b"/>
            <a:pathLst>
              <a:path w="5363" h="236">
                <a:moveTo>
                  <a:pt x="5362" y="235"/>
                </a:moveTo>
                <a:lnTo>
                  <a:pt x="0" y="235"/>
                </a:lnTo>
                <a:lnTo>
                  <a:pt x="0" y="0"/>
                </a:lnTo>
                <a:lnTo>
                  <a:pt x="5362" y="0"/>
                </a:lnTo>
                <a:lnTo>
                  <a:pt x="5362" y="235"/>
                </a:lnTo>
              </a:path>
            </a:pathLst>
          </a:custGeom>
          <a:solidFill>
            <a:schemeClr val="accent2"/>
          </a:solidFill>
          <a:ln>
            <a:noFill/>
          </a:ln>
          <a:effectLst/>
        </p:spPr>
        <p:txBody>
          <a:bodyPr wrap="none" anchor="ctr"/>
          <a:lstStyle/>
          <a:p>
            <a:endParaRPr lang="en-US" sz="2894"/>
          </a:p>
        </p:txBody>
      </p:sp>
      <p:sp>
        <p:nvSpPr>
          <p:cNvPr id="29" name="TextBox 28">
            <a:extLst>
              <a:ext uri="{FF2B5EF4-FFF2-40B4-BE49-F238E27FC236}">
                <a16:creationId xmlns:a16="http://schemas.microsoft.com/office/drawing/2014/main" id="{08D67C05-7487-4E98-974C-3915314AB43F}"/>
              </a:ext>
            </a:extLst>
          </p:cNvPr>
          <p:cNvSpPr txBox="1"/>
          <p:nvPr/>
        </p:nvSpPr>
        <p:spPr>
          <a:xfrm>
            <a:off x="4787116" y="1955821"/>
            <a:ext cx="1968809" cy="501356"/>
          </a:xfrm>
          <a:prstGeom prst="rect">
            <a:avLst/>
          </a:prstGeom>
          <a:noFill/>
          <a:ln>
            <a:noFill/>
          </a:ln>
        </p:spPr>
        <p:txBody>
          <a:bodyPr wrap="none" rtlCol="0" anchor="b" anchorCtr="0">
            <a:spAutoFit/>
          </a:bodyPr>
          <a:lstStyle/>
          <a:p>
            <a:pPr algn="ctr"/>
            <a:r>
              <a:rPr lang="en-US" sz="2658" b="1" dirty="0">
                <a:solidFill>
                  <a:schemeClr val="accent2"/>
                </a:solidFill>
                <a:ea typeface="League Spartan" charset="0"/>
                <a:cs typeface="Poppins" pitchFamily="2" charset="77"/>
              </a:rPr>
              <a:t>PACKAGE B</a:t>
            </a:r>
          </a:p>
        </p:txBody>
      </p:sp>
      <p:sp>
        <p:nvSpPr>
          <p:cNvPr id="30" name="TextBox 29">
            <a:extLst>
              <a:ext uri="{FF2B5EF4-FFF2-40B4-BE49-F238E27FC236}">
                <a16:creationId xmlns:a16="http://schemas.microsoft.com/office/drawing/2014/main" id="{F3AD7F98-64EB-4D48-9C1A-DB263ED0BFBA}"/>
              </a:ext>
            </a:extLst>
          </p:cNvPr>
          <p:cNvSpPr txBox="1"/>
          <p:nvPr/>
        </p:nvSpPr>
        <p:spPr>
          <a:xfrm>
            <a:off x="5216721" y="4899559"/>
            <a:ext cx="1109599" cy="310534"/>
          </a:xfrm>
          <a:prstGeom prst="rect">
            <a:avLst/>
          </a:prstGeom>
          <a:noFill/>
          <a:ln>
            <a:noFill/>
          </a:ln>
        </p:spPr>
        <p:txBody>
          <a:bodyPr wrap="none" rtlCol="0" anchor="ctr" anchorCtr="0">
            <a:spAutoFit/>
          </a:bodyPr>
          <a:lstStyle/>
          <a:p>
            <a:pPr algn="ctr"/>
            <a:r>
              <a:rPr lang="en-US" sz="1418" b="1" dirty="0">
                <a:solidFill>
                  <a:schemeClr val="bg1"/>
                </a:solidFill>
                <a:ea typeface="League Spartan" charset="0"/>
                <a:cs typeface="Poppins" pitchFamily="2" charset="77"/>
              </a:rPr>
              <a:t>PURCHASE</a:t>
            </a:r>
          </a:p>
        </p:txBody>
      </p:sp>
      <p:sp>
        <p:nvSpPr>
          <p:cNvPr id="31" name="TextBox 30">
            <a:extLst>
              <a:ext uri="{FF2B5EF4-FFF2-40B4-BE49-F238E27FC236}">
                <a16:creationId xmlns:a16="http://schemas.microsoft.com/office/drawing/2014/main" id="{F935E825-3B48-49FD-A3E5-3BB01D3F2167}"/>
              </a:ext>
            </a:extLst>
          </p:cNvPr>
          <p:cNvSpPr txBox="1"/>
          <p:nvPr/>
        </p:nvSpPr>
        <p:spPr>
          <a:xfrm>
            <a:off x="5257596" y="2683090"/>
            <a:ext cx="1027846" cy="501356"/>
          </a:xfrm>
          <a:prstGeom prst="rect">
            <a:avLst/>
          </a:prstGeom>
          <a:noFill/>
          <a:ln>
            <a:noFill/>
          </a:ln>
        </p:spPr>
        <p:txBody>
          <a:bodyPr wrap="none" rtlCol="0" anchor="ctr" anchorCtr="0">
            <a:spAutoFit/>
          </a:bodyPr>
          <a:lstStyle/>
          <a:p>
            <a:pPr algn="ctr"/>
            <a:r>
              <a:rPr lang="en-US" sz="2658" b="1" dirty="0">
                <a:solidFill>
                  <a:schemeClr val="tx2"/>
                </a:solidFill>
                <a:ea typeface="League Spartan" charset="0"/>
                <a:cs typeface="Poppins" pitchFamily="2" charset="77"/>
              </a:rPr>
              <a:t>R4.99</a:t>
            </a:r>
          </a:p>
        </p:txBody>
      </p:sp>
      <p:sp>
        <p:nvSpPr>
          <p:cNvPr id="32" name="TextBox 31">
            <a:extLst>
              <a:ext uri="{FF2B5EF4-FFF2-40B4-BE49-F238E27FC236}">
                <a16:creationId xmlns:a16="http://schemas.microsoft.com/office/drawing/2014/main" id="{817F9627-B7E1-43D0-8DC1-5BE21EA02423}"/>
              </a:ext>
            </a:extLst>
          </p:cNvPr>
          <p:cNvSpPr txBox="1"/>
          <p:nvPr/>
        </p:nvSpPr>
        <p:spPr>
          <a:xfrm>
            <a:off x="5458773" y="3065228"/>
            <a:ext cx="625492" cy="255904"/>
          </a:xfrm>
          <a:prstGeom prst="rect">
            <a:avLst/>
          </a:prstGeom>
          <a:noFill/>
          <a:ln>
            <a:noFill/>
          </a:ln>
        </p:spPr>
        <p:txBody>
          <a:bodyPr wrap="none" rtlCol="0" anchor="ctr" anchorCtr="0">
            <a:spAutoFit/>
          </a:bodyPr>
          <a:lstStyle/>
          <a:p>
            <a:pPr algn="ctr"/>
            <a:r>
              <a:rPr lang="en-US" sz="1063" dirty="0">
                <a:solidFill>
                  <a:schemeClr val="tx2"/>
                </a:solidFill>
                <a:ea typeface="Lato Light" panose="020F0502020204030203" pitchFamily="34" charset="0"/>
                <a:cs typeface="Lato Light" panose="020F0502020204030203" pitchFamily="34" charset="0"/>
              </a:rPr>
              <a:t>/month</a:t>
            </a:r>
          </a:p>
        </p:txBody>
      </p:sp>
      <p:sp>
        <p:nvSpPr>
          <p:cNvPr id="33" name="Subtitle 2">
            <a:extLst>
              <a:ext uri="{FF2B5EF4-FFF2-40B4-BE49-F238E27FC236}">
                <a16:creationId xmlns:a16="http://schemas.microsoft.com/office/drawing/2014/main" id="{E94FAE28-A7E9-41FE-92FB-8558B1D3E469}"/>
              </a:ext>
            </a:extLst>
          </p:cNvPr>
          <p:cNvSpPr txBox="1">
            <a:spLocks/>
          </p:cNvSpPr>
          <p:nvPr/>
        </p:nvSpPr>
        <p:spPr>
          <a:xfrm>
            <a:off x="4635816" y="3464073"/>
            <a:ext cx="2271407" cy="22756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25 Products</a:t>
            </a:r>
          </a:p>
        </p:txBody>
      </p:sp>
      <p:sp>
        <p:nvSpPr>
          <p:cNvPr id="34" name="Subtitle 2">
            <a:extLst>
              <a:ext uri="{FF2B5EF4-FFF2-40B4-BE49-F238E27FC236}">
                <a16:creationId xmlns:a16="http://schemas.microsoft.com/office/drawing/2014/main" id="{5B9097D0-BD22-4D6A-9E4C-EBE742BFD9A2}"/>
              </a:ext>
            </a:extLst>
          </p:cNvPr>
          <p:cNvSpPr txBox="1">
            <a:spLocks/>
          </p:cNvSpPr>
          <p:nvPr/>
        </p:nvSpPr>
        <p:spPr>
          <a:xfrm>
            <a:off x="4635816" y="3768175"/>
            <a:ext cx="2271407" cy="22756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3 Image per product</a:t>
            </a:r>
          </a:p>
        </p:txBody>
      </p:sp>
      <p:sp>
        <p:nvSpPr>
          <p:cNvPr id="35" name="Subtitle 2">
            <a:extLst>
              <a:ext uri="{FF2B5EF4-FFF2-40B4-BE49-F238E27FC236}">
                <a16:creationId xmlns:a16="http://schemas.microsoft.com/office/drawing/2014/main" id="{DDC585D2-5686-47AB-A838-6ED64FAD80CA}"/>
              </a:ext>
            </a:extLst>
          </p:cNvPr>
          <p:cNvSpPr txBox="1">
            <a:spLocks/>
          </p:cNvSpPr>
          <p:nvPr/>
        </p:nvSpPr>
        <p:spPr>
          <a:xfrm>
            <a:off x="4635816" y="4072277"/>
            <a:ext cx="2271407" cy="22756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3 Custom pages</a:t>
            </a:r>
          </a:p>
        </p:txBody>
      </p:sp>
      <p:sp>
        <p:nvSpPr>
          <p:cNvPr id="36" name="Subtitle 2">
            <a:extLst>
              <a:ext uri="{FF2B5EF4-FFF2-40B4-BE49-F238E27FC236}">
                <a16:creationId xmlns:a16="http://schemas.microsoft.com/office/drawing/2014/main" id="{C6D6E858-68D2-49C7-ABDC-C3E6A222FD76}"/>
              </a:ext>
            </a:extLst>
          </p:cNvPr>
          <p:cNvSpPr txBox="1">
            <a:spLocks/>
          </p:cNvSpPr>
          <p:nvPr/>
        </p:nvSpPr>
        <p:spPr>
          <a:xfrm>
            <a:off x="4635816" y="4376380"/>
            <a:ext cx="2271407" cy="22756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Better Statistics</a:t>
            </a:r>
          </a:p>
        </p:txBody>
      </p:sp>
      <p:sp>
        <p:nvSpPr>
          <p:cNvPr id="37" name="Freeform 22">
            <a:extLst>
              <a:ext uri="{FF2B5EF4-FFF2-40B4-BE49-F238E27FC236}">
                <a16:creationId xmlns:a16="http://schemas.microsoft.com/office/drawing/2014/main" id="{127B27CC-AC1B-432F-8CEB-CAFD72AB7765}"/>
              </a:ext>
            </a:extLst>
          </p:cNvPr>
          <p:cNvSpPr>
            <a:spLocks noChangeArrowheads="1"/>
          </p:cNvSpPr>
          <p:nvPr/>
        </p:nvSpPr>
        <p:spPr bwMode="auto">
          <a:xfrm>
            <a:off x="7509919" y="1853914"/>
            <a:ext cx="2665679" cy="4280689"/>
          </a:xfrm>
          <a:custGeom>
            <a:avLst/>
            <a:gdLst>
              <a:gd name="T0" fmla="*/ 5362 w 5363"/>
              <a:gd name="T1" fmla="*/ 7784 h 7785"/>
              <a:gd name="T2" fmla="*/ 0 w 5363"/>
              <a:gd name="T3" fmla="*/ 7784 h 7785"/>
              <a:gd name="T4" fmla="*/ 0 w 5363"/>
              <a:gd name="T5" fmla="*/ 0 h 7785"/>
              <a:gd name="T6" fmla="*/ 5362 w 5363"/>
              <a:gd name="T7" fmla="*/ 0 h 7785"/>
              <a:gd name="T8" fmla="*/ 5362 w 5363"/>
              <a:gd name="T9" fmla="*/ 7784 h 7785"/>
            </a:gdLst>
            <a:ahLst/>
            <a:cxnLst>
              <a:cxn ang="0">
                <a:pos x="T0" y="T1"/>
              </a:cxn>
              <a:cxn ang="0">
                <a:pos x="T2" y="T3"/>
              </a:cxn>
              <a:cxn ang="0">
                <a:pos x="T4" y="T5"/>
              </a:cxn>
              <a:cxn ang="0">
                <a:pos x="T6" y="T7"/>
              </a:cxn>
              <a:cxn ang="0">
                <a:pos x="T8" y="T9"/>
              </a:cxn>
            </a:cxnLst>
            <a:rect l="0" t="0" r="r" b="b"/>
            <a:pathLst>
              <a:path w="5363" h="7785">
                <a:moveTo>
                  <a:pt x="5362" y="7784"/>
                </a:moveTo>
                <a:lnTo>
                  <a:pt x="0" y="7784"/>
                </a:lnTo>
                <a:lnTo>
                  <a:pt x="0" y="0"/>
                </a:lnTo>
                <a:lnTo>
                  <a:pt x="5362" y="0"/>
                </a:lnTo>
                <a:lnTo>
                  <a:pt x="5362" y="7784"/>
                </a:lnTo>
              </a:path>
            </a:pathLst>
          </a:custGeom>
          <a:solidFill>
            <a:schemeClr val="bg2">
              <a:lumMod val="20000"/>
              <a:lumOff val="80000"/>
            </a:schemeClr>
          </a:solidFill>
          <a:ln>
            <a:noFill/>
          </a:ln>
          <a:effectLst/>
        </p:spPr>
        <p:txBody>
          <a:bodyPr wrap="none" anchor="ctr"/>
          <a:lstStyle/>
          <a:p>
            <a:endParaRPr lang="en-US" sz="2894"/>
          </a:p>
        </p:txBody>
      </p:sp>
      <p:sp>
        <p:nvSpPr>
          <p:cNvPr id="38" name="Freeform 23">
            <a:extLst>
              <a:ext uri="{FF2B5EF4-FFF2-40B4-BE49-F238E27FC236}">
                <a16:creationId xmlns:a16="http://schemas.microsoft.com/office/drawing/2014/main" id="{D6F22F51-3F9D-4D3C-B107-221E154915C0}"/>
              </a:ext>
            </a:extLst>
          </p:cNvPr>
          <p:cNvSpPr>
            <a:spLocks noChangeArrowheads="1"/>
          </p:cNvSpPr>
          <p:nvPr/>
        </p:nvSpPr>
        <p:spPr bwMode="auto">
          <a:xfrm>
            <a:off x="7509919" y="4837350"/>
            <a:ext cx="2665679" cy="1297253"/>
          </a:xfrm>
          <a:custGeom>
            <a:avLst/>
            <a:gdLst>
              <a:gd name="T0" fmla="*/ 5363 w 5364"/>
              <a:gd name="T1" fmla="*/ 1085 h 2405"/>
              <a:gd name="T2" fmla="*/ 5363 w 5364"/>
              <a:gd name="T3" fmla="*/ 2404 h 2405"/>
              <a:gd name="T4" fmla="*/ 0 w 5364"/>
              <a:gd name="T5" fmla="*/ 2404 h 2405"/>
              <a:gd name="T6" fmla="*/ 0 w 5364"/>
              <a:gd name="T7" fmla="*/ 730 h 2405"/>
              <a:gd name="T8" fmla="*/ 0 w 5364"/>
              <a:gd name="T9" fmla="*/ 730 h 2405"/>
              <a:gd name="T10" fmla="*/ 2514 w 5364"/>
              <a:gd name="T11" fmla="*/ 535 h 2405"/>
              <a:gd name="T12" fmla="*/ 2514 w 5364"/>
              <a:gd name="T13" fmla="*/ 535 h 2405"/>
              <a:gd name="T14" fmla="*/ 5363 w 5364"/>
              <a:gd name="T15" fmla="*/ 1085 h 24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64" h="2405">
                <a:moveTo>
                  <a:pt x="5363" y="1085"/>
                </a:moveTo>
                <a:lnTo>
                  <a:pt x="5363" y="2404"/>
                </a:lnTo>
                <a:lnTo>
                  <a:pt x="0" y="2404"/>
                </a:lnTo>
                <a:lnTo>
                  <a:pt x="0" y="730"/>
                </a:lnTo>
                <a:lnTo>
                  <a:pt x="0" y="730"/>
                </a:lnTo>
                <a:cubicBezTo>
                  <a:pt x="711" y="902"/>
                  <a:pt x="1651" y="972"/>
                  <a:pt x="2514" y="535"/>
                </a:cubicBezTo>
                <a:lnTo>
                  <a:pt x="2514" y="535"/>
                </a:lnTo>
                <a:cubicBezTo>
                  <a:pt x="3567" y="0"/>
                  <a:pt x="4678" y="577"/>
                  <a:pt x="5363" y="1085"/>
                </a:cubicBezTo>
              </a:path>
            </a:pathLst>
          </a:custGeom>
          <a:solidFill>
            <a:schemeClr val="accent3">
              <a:alpha val="20000"/>
            </a:schemeClr>
          </a:solidFill>
          <a:ln>
            <a:noFill/>
          </a:ln>
          <a:effectLst/>
        </p:spPr>
        <p:txBody>
          <a:bodyPr wrap="none" anchor="ctr"/>
          <a:lstStyle/>
          <a:p>
            <a:endParaRPr lang="en-US" sz="2894"/>
          </a:p>
        </p:txBody>
      </p:sp>
      <p:sp>
        <p:nvSpPr>
          <p:cNvPr id="39" name="Freeform 24">
            <a:extLst>
              <a:ext uri="{FF2B5EF4-FFF2-40B4-BE49-F238E27FC236}">
                <a16:creationId xmlns:a16="http://schemas.microsoft.com/office/drawing/2014/main" id="{D9602B38-B879-4923-9617-5D0725E648BA}"/>
              </a:ext>
            </a:extLst>
          </p:cNvPr>
          <p:cNvSpPr>
            <a:spLocks noChangeArrowheads="1"/>
          </p:cNvSpPr>
          <p:nvPr/>
        </p:nvSpPr>
        <p:spPr bwMode="auto">
          <a:xfrm>
            <a:off x="7509919" y="5103940"/>
            <a:ext cx="2665679" cy="1030662"/>
          </a:xfrm>
          <a:custGeom>
            <a:avLst/>
            <a:gdLst>
              <a:gd name="T0" fmla="*/ 5363 w 5364"/>
              <a:gd name="T1" fmla="*/ 415 h 1909"/>
              <a:gd name="T2" fmla="*/ 5363 w 5364"/>
              <a:gd name="T3" fmla="*/ 1908 h 1909"/>
              <a:gd name="T4" fmla="*/ 0 w 5364"/>
              <a:gd name="T5" fmla="*/ 1908 h 1909"/>
              <a:gd name="T6" fmla="*/ 0 w 5364"/>
              <a:gd name="T7" fmla="*/ 867 h 1909"/>
              <a:gd name="T8" fmla="*/ 0 w 5364"/>
              <a:gd name="T9" fmla="*/ 867 h 1909"/>
              <a:gd name="T10" fmla="*/ 2575 w 5364"/>
              <a:gd name="T11" fmla="*/ 439 h 1909"/>
              <a:gd name="T12" fmla="*/ 2575 w 5364"/>
              <a:gd name="T13" fmla="*/ 439 h 1909"/>
              <a:gd name="T14" fmla="*/ 5363 w 5364"/>
              <a:gd name="T15" fmla="*/ 415 h 19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64" h="1909">
                <a:moveTo>
                  <a:pt x="5363" y="415"/>
                </a:moveTo>
                <a:lnTo>
                  <a:pt x="5363" y="1908"/>
                </a:lnTo>
                <a:lnTo>
                  <a:pt x="0" y="1908"/>
                </a:lnTo>
                <a:lnTo>
                  <a:pt x="0" y="867"/>
                </a:lnTo>
                <a:lnTo>
                  <a:pt x="0" y="867"/>
                </a:lnTo>
                <a:cubicBezTo>
                  <a:pt x="759" y="636"/>
                  <a:pt x="1864" y="0"/>
                  <a:pt x="2575" y="439"/>
                </a:cubicBezTo>
                <a:lnTo>
                  <a:pt x="2575" y="439"/>
                </a:lnTo>
                <a:cubicBezTo>
                  <a:pt x="3474" y="994"/>
                  <a:pt x="4533" y="477"/>
                  <a:pt x="5363" y="415"/>
                </a:cubicBezTo>
              </a:path>
            </a:pathLst>
          </a:custGeom>
          <a:solidFill>
            <a:schemeClr val="accent3">
              <a:alpha val="40000"/>
            </a:schemeClr>
          </a:solidFill>
          <a:ln>
            <a:noFill/>
          </a:ln>
          <a:effectLst/>
        </p:spPr>
        <p:txBody>
          <a:bodyPr wrap="none" anchor="ctr"/>
          <a:lstStyle/>
          <a:p>
            <a:endParaRPr lang="en-US" sz="2894"/>
          </a:p>
        </p:txBody>
      </p:sp>
      <p:sp>
        <p:nvSpPr>
          <p:cNvPr id="40" name="Freeform 25">
            <a:extLst>
              <a:ext uri="{FF2B5EF4-FFF2-40B4-BE49-F238E27FC236}">
                <a16:creationId xmlns:a16="http://schemas.microsoft.com/office/drawing/2014/main" id="{96AE0E57-749B-4BA1-875D-772945B0B05F}"/>
              </a:ext>
            </a:extLst>
          </p:cNvPr>
          <p:cNvSpPr>
            <a:spLocks noChangeArrowheads="1"/>
          </p:cNvSpPr>
          <p:nvPr/>
        </p:nvSpPr>
        <p:spPr bwMode="auto">
          <a:xfrm>
            <a:off x="7509919" y="5522870"/>
            <a:ext cx="2665679" cy="614112"/>
          </a:xfrm>
          <a:custGeom>
            <a:avLst/>
            <a:gdLst>
              <a:gd name="T0" fmla="*/ 5363 w 5364"/>
              <a:gd name="T1" fmla="*/ 130 h 1136"/>
              <a:gd name="T2" fmla="*/ 5363 w 5364"/>
              <a:gd name="T3" fmla="*/ 1135 h 1136"/>
              <a:gd name="T4" fmla="*/ 0 w 5364"/>
              <a:gd name="T5" fmla="*/ 1135 h 1136"/>
              <a:gd name="T6" fmla="*/ 0 w 5364"/>
              <a:gd name="T7" fmla="*/ 380 h 1136"/>
              <a:gd name="T8" fmla="*/ 0 w 5364"/>
              <a:gd name="T9" fmla="*/ 380 h 1136"/>
              <a:gd name="T10" fmla="*/ 1745 w 5364"/>
              <a:gd name="T11" fmla="*/ 692 h 1136"/>
              <a:gd name="T12" fmla="*/ 1745 w 5364"/>
              <a:gd name="T13" fmla="*/ 692 h 1136"/>
              <a:gd name="T14" fmla="*/ 2005 w 5364"/>
              <a:gd name="T15" fmla="*/ 660 h 1136"/>
              <a:gd name="T16" fmla="*/ 2005 w 5364"/>
              <a:gd name="T17" fmla="*/ 660 h 1136"/>
              <a:gd name="T18" fmla="*/ 2558 w 5364"/>
              <a:gd name="T19" fmla="*/ 527 h 1136"/>
              <a:gd name="T20" fmla="*/ 2558 w 5364"/>
              <a:gd name="T21" fmla="*/ 527 h 1136"/>
              <a:gd name="T22" fmla="*/ 2764 w 5364"/>
              <a:gd name="T23" fmla="*/ 462 h 1136"/>
              <a:gd name="T24" fmla="*/ 2764 w 5364"/>
              <a:gd name="T25" fmla="*/ 462 h 1136"/>
              <a:gd name="T26" fmla="*/ 4215 w 5364"/>
              <a:gd name="T27" fmla="*/ 32 h 1136"/>
              <a:gd name="T28" fmla="*/ 4215 w 5364"/>
              <a:gd name="T29" fmla="*/ 32 h 1136"/>
              <a:gd name="T30" fmla="*/ 4611 w 5364"/>
              <a:gd name="T31" fmla="*/ 1 h 1136"/>
              <a:gd name="T32" fmla="*/ 4611 w 5364"/>
              <a:gd name="T33" fmla="*/ 1 h 1136"/>
              <a:gd name="T34" fmla="*/ 5363 w 5364"/>
              <a:gd name="T35" fmla="*/ 130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4" h="1136">
                <a:moveTo>
                  <a:pt x="5363" y="130"/>
                </a:moveTo>
                <a:lnTo>
                  <a:pt x="5363" y="1135"/>
                </a:lnTo>
                <a:lnTo>
                  <a:pt x="0" y="1135"/>
                </a:lnTo>
                <a:lnTo>
                  <a:pt x="0" y="380"/>
                </a:lnTo>
                <a:lnTo>
                  <a:pt x="0" y="380"/>
                </a:lnTo>
                <a:cubicBezTo>
                  <a:pt x="542" y="632"/>
                  <a:pt x="1149" y="742"/>
                  <a:pt x="1745" y="692"/>
                </a:cubicBezTo>
                <a:lnTo>
                  <a:pt x="1745" y="692"/>
                </a:lnTo>
                <a:cubicBezTo>
                  <a:pt x="1832" y="685"/>
                  <a:pt x="1919" y="674"/>
                  <a:pt x="2005" y="660"/>
                </a:cubicBezTo>
                <a:lnTo>
                  <a:pt x="2005" y="660"/>
                </a:lnTo>
                <a:cubicBezTo>
                  <a:pt x="2193" y="628"/>
                  <a:pt x="2376" y="581"/>
                  <a:pt x="2558" y="527"/>
                </a:cubicBezTo>
                <a:lnTo>
                  <a:pt x="2558" y="527"/>
                </a:lnTo>
                <a:cubicBezTo>
                  <a:pt x="2627" y="506"/>
                  <a:pt x="2695" y="485"/>
                  <a:pt x="2764" y="462"/>
                </a:cubicBezTo>
                <a:lnTo>
                  <a:pt x="2764" y="462"/>
                </a:lnTo>
                <a:cubicBezTo>
                  <a:pt x="3244" y="305"/>
                  <a:pt x="3717" y="113"/>
                  <a:pt x="4215" y="32"/>
                </a:cubicBezTo>
                <a:lnTo>
                  <a:pt x="4215" y="32"/>
                </a:lnTo>
                <a:cubicBezTo>
                  <a:pt x="4344" y="10"/>
                  <a:pt x="4477" y="0"/>
                  <a:pt x="4611" y="1"/>
                </a:cubicBezTo>
                <a:lnTo>
                  <a:pt x="4611" y="1"/>
                </a:lnTo>
                <a:cubicBezTo>
                  <a:pt x="4869" y="1"/>
                  <a:pt x="5128" y="43"/>
                  <a:pt x="5363" y="130"/>
                </a:cubicBezTo>
              </a:path>
            </a:pathLst>
          </a:custGeom>
          <a:solidFill>
            <a:schemeClr val="accent3"/>
          </a:solidFill>
          <a:ln>
            <a:noFill/>
          </a:ln>
          <a:effectLst/>
        </p:spPr>
        <p:txBody>
          <a:bodyPr wrap="none" anchor="ctr"/>
          <a:lstStyle/>
          <a:p>
            <a:endParaRPr lang="en-US" sz="2894"/>
          </a:p>
        </p:txBody>
      </p:sp>
      <p:sp>
        <p:nvSpPr>
          <p:cNvPr id="41" name="Freeform 26">
            <a:extLst>
              <a:ext uri="{FF2B5EF4-FFF2-40B4-BE49-F238E27FC236}">
                <a16:creationId xmlns:a16="http://schemas.microsoft.com/office/drawing/2014/main" id="{623EA07A-6BBA-4F7F-BF10-D805DE29EFB8}"/>
              </a:ext>
            </a:extLst>
          </p:cNvPr>
          <p:cNvSpPr>
            <a:spLocks noChangeArrowheads="1"/>
          </p:cNvSpPr>
          <p:nvPr/>
        </p:nvSpPr>
        <p:spPr bwMode="auto">
          <a:xfrm>
            <a:off x="8283392" y="2457287"/>
            <a:ext cx="1116352" cy="42845"/>
          </a:xfrm>
          <a:custGeom>
            <a:avLst/>
            <a:gdLst>
              <a:gd name="T0" fmla="*/ 2069 w 2070"/>
              <a:gd name="T1" fmla="*/ 79 h 80"/>
              <a:gd name="T2" fmla="*/ 0 w 2070"/>
              <a:gd name="T3" fmla="*/ 79 h 80"/>
              <a:gd name="T4" fmla="*/ 0 w 2070"/>
              <a:gd name="T5" fmla="*/ 0 h 80"/>
              <a:gd name="T6" fmla="*/ 2069 w 2070"/>
              <a:gd name="T7" fmla="*/ 0 h 80"/>
              <a:gd name="T8" fmla="*/ 2069 w 2070"/>
              <a:gd name="T9" fmla="*/ 79 h 80"/>
            </a:gdLst>
            <a:ahLst/>
            <a:cxnLst>
              <a:cxn ang="0">
                <a:pos x="T0" y="T1"/>
              </a:cxn>
              <a:cxn ang="0">
                <a:pos x="T2" y="T3"/>
              </a:cxn>
              <a:cxn ang="0">
                <a:pos x="T4" y="T5"/>
              </a:cxn>
              <a:cxn ang="0">
                <a:pos x="T6" y="T7"/>
              </a:cxn>
              <a:cxn ang="0">
                <a:pos x="T8" y="T9"/>
              </a:cxn>
            </a:cxnLst>
            <a:rect l="0" t="0" r="r" b="b"/>
            <a:pathLst>
              <a:path w="2070" h="80">
                <a:moveTo>
                  <a:pt x="2069" y="79"/>
                </a:moveTo>
                <a:lnTo>
                  <a:pt x="0" y="79"/>
                </a:lnTo>
                <a:lnTo>
                  <a:pt x="0" y="0"/>
                </a:lnTo>
                <a:lnTo>
                  <a:pt x="2069" y="0"/>
                </a:lnTo>
                <a:lnTo>
                  <a:pt x="2069" y="79"/>
                </a:lnTo>
              </a:path>
            </a:pathLst>
          </a:custGeom>
          <a:solidFill>
            <a:schemeClr val="accent3"/>
          </a:solidFill>
          <a:ln>
            <a:noFill/>
          </a:ln>
          <a:effectLst/>
        </p:spPr>
        <p:txBody>
          <a:bodyPr wrap="none" anchor="ctr"/>
          <a:lstStyle/>
          <a:p>
            <a:endParaRPr lang="en-US" sz="2894"/>
          </a:p>
        </p:txBody>
      </p:sp>
      <p:sp>
        <p:nvSpPr>
          <p:cNvPr id="42" name="Freeform 30">
            <a:extLst>
              <a:ext uri="{FF2B5EF4-FFF2-40B4-BE49-F238E27FC236}">
                <a16:creationId xmlns:a16="http://schemas.microsoft.com/office/drawing/2014/main" id="{CB4955EB-25F0-4E3F-9EDE-F77FFCF0FBC3}"/>
              </a:ext>
            </a:extLst>
          </p:cNvPr>
          <p:cNvSpPr>
            <a:spLocks noChangeArrowheads="1"/>
          </p:cNvSpPr>
          <p:nvPr/>
        </p:nvSpPr>
        <p:spPr bwMode="auto">
          <a:xfrm>
            <a:off x="7923972" y="4857265"/>
            <a:ext cx="1835194" cy="397506"/>
          </a:xfrm>
          <a:prstGeom prst="roundRect">
            <a:avLst>
              <a:gd name="adj" fmla="val 50000"/>
            </a:avLst>
          </a:prstGeom>
          <a:solidFill>
            <a:schemeClr val="accent3"/>
          </a:solidFill>
          <a:ln>
            <a:noFill/>
          </a:ln>
          <a:effectLst/>
        </p:spPr>
        <p:txBody>
          <a:bodyPr wrap="none" anchor="ctr"/>
          <a:lstStyle/>
          <a:p>
            <a:endParaRPr lang="en-US" sz="2894"/>
          </a:p>
        </p:txBody>
      </p:sp>
      <p:sp>
        <p:nvSpPr>
          <p:cNvPr id="43" name="Freeform 48">
            <a:extLst>
              <a:ext uri="{FF2B5EF4-FFF2-40B4-BE49-F238E27FC236}">
                <a16:creationId xmlns:a16="http://schemas.microsoft.com/office/drawing/2014/main" id="{1EEAD690-9BD1-4971-8257-12D226C2F27A}"/>
              </a:ext>
            </a:extLst>
          </p:cNvPr>
          <p:cNvSpPr>
            <a:spLocks noChangeArrowheads="1"/>
          </p:cNvSpPr>
          <p:nvPr/>
        </p:nvSpPr>
        <p:spPr bwMode="auto">
          <a:xfrm>
            <a:off x="7509919" y="1725378"/>
            <a:ext cx="2665679" cy="128535"/>
          </a:xfrm>
          <a:custGeom>
            <a:avLst/>
            <a:gdLst>
              <a:gd name="T0" fmla="*/ 5362 w 5363"/>
              <a:gd name="T1" fmla="*/ 235 h 236"/>
              <a:gd name="T2" fmla="*/ 0 w 5363"/>
              <a:gd name="T3" fmla="*/ 235 h 236"/>
              <a:gd name="T4" fmla="*/ 0 w 5363"/>
              <a:gd name="T5" fmla="*/ 0 h 236"/>
              <a:gd name="T6" fmla="*/ 5362 w 5363"/>
              <a:gd name="T7" fmla="*/ 0 h 236"/>
              <a:gd name="T8" fmla="*/ 5362 w 5363"/>
              <a:gd name="T9" fmla="*/ 235 h 236"/>
            </a:gdLst>
            <a:ahLst/>
            <a:cxnLst>
              <a:cxn ang="0">
                <a:pos x="T0" y="T1"/>
              </a:cxn>
              <a:cxn ang="0">
                <a:pos x="T2" y="T3"/>
              </a:cxn>
              <a:cxn ang="0">
                <a:pos x="T4" y="T5"/>
              </a:cxn>
              <a:cxn ang="0">
                <a:pos x="T6" y="T7"/>
              </a:cxn>
              <a:cxn ang="0">
                <a:pos x="T8" y="T9"/>
              </a:cxn>
            </a:cxnLst>
            <a:rect l="0" t="0" r="r" b="b"/>
            <a:pathLst>
              <a:path w="5363" h="236">
                <a:moveTo>
                  <a:pt x="5362" y="235"/>
                </a:moveTo>
                <a:lnTo>
                  <a:pt x="0" y="235"/>
                </a:lnTo>
                <a:lnTo>
                  <a:pt x="0" y="0"/>
                </a:lnTo>
                <a:lnTo>
                  <a:pt x="5362" y="0"/>
                </a:lnTo>
                <a:lnTo>
                  <a:pt x="5362" y="235"/>
                </a:lnTo>
              </a:path>
            </a:pathLst>
          </a:custGeom>
          <a:solidFill>
            <a:schemeClr val="accent3"/>
          </a:solidFill>
          <a:ln>
            <a:noFill/>
          </a:ln>
          <a:effectLst/>
        </p:spPr>
        <p:txBody>
          <a:bodyPr wrap="none" anchor="ctr"/>
          <a:lstStyle/>
          <a:p>
            <a:endParaRPr lang="en-US" sz="2894"/>
          </a:p>
        </p:txBody>
      </p:sp>
      <p:sp>
        <p:nvSpPr>
          <p:cNvPr id="44" name="TextBox 43">
            <a:extLst>
              <a:ext uri="{FF2B5EF4-FFF2-40B4-BE49-F238E27FC236}">
                <a16:creationId xmlns:a16="http://schemas.microsoft.com/office/drawing/2014/main" id="{D15B4A55-A0A3-465A-A95D-95105DF3F4CE}"/>
              </a:ext>
            </a:extLst>
          </p:cNvPr>
          <p:cNvSpPr txBox="1"/>
          <p:nvPr/>
        </p:nvSpPr>
        <p:spPr>
          <a:xfrm>
            <a:off x="7862527" y="1955821"/>
            <a:ext cx="1960794" cy="501356"/>
          </a:xfrm>
          <a:prstGeom prst="rect">
            <a:avLst/>
          </a:prstGeom>
          <a:noFill/>
          <a:ln>
            <a:noFill/>
          </a:ln>
        </p:spPr>
        <p:txBody>
          <a:bodyPr wrap="none" rtlCol="0" anchor="b" anchorCtr="0">
            <a:spAutoFit/>
          </a:bodyPr>
          <a:lstStyle/>
          <a:p>
            <a:pPr algn="ctr"/>
            <a:r>
              <a:rPr lang="en-US" sz="2658" b="1" dirty="0">
                <a:solidFill>
                  <a:schemeClr val="accent3"/>
                </a:solidFill>
                <a:ea typeface="League Spartan" charset="0"/>
                <a:cs typeface="Poppins" pitchFamily="2" charset="77"/>
              </a:rPr>
              <a:t>PACKAGE C</a:t>
            </a:r>
          </a:p>
        </p:txBody>
      </p:sp>
      <p:sp>
        <p:nvSpPr>
          <p:cNvPr id="45" name="TextBox 44">
            <a:extLst>
              <a:ext uri="{FF2B5EF4-FFF2-40B4-BE49-F238E27FC236}">
                <a16:creationId xmlns:a16="http://schemas.microsoft.com/office/drawing/2014/main" id="{997E827B-0C97-47F3-96D0-F0C25FF8DCCE}"/>
              </a:ext>
            </a:extLst>
          </p:cNvPr>
          <p:cNvSpPr txBox="1"/>
          <p:nvPr/>
        </p:nvSpPr>
        <p:spPr>
          <a:xfrm>
            <a:off x="8288124" y="4899559"/>
            <a:ext cx="1109599" cy="310534"/>
          </a:xfrm>
          <a:prstGeom prst="rect">
            <a:avLst/>
          </a:prstGeom>
          <a:noFill/>
          <a:ln>
            <a:noFill/>
          </a:ln>
        </p:spPr>
        <p:txBody>
          <a:bodyPr wrap="none" rtlCol="0" anchor="ctr" anchorCtr="0">
            <a:spAutoFit/>
          </a:bodyPr>
          <a:lstStyle/>
          <a:p>
            <a:pPr algn="ctr"/>
            <a:r>
              <a:rPr lang="en-US" sz="1418" b="1" dirty="0">
                <a:solidFill>
                  <a:schemeClr val="bg1"/>
                </a:solidFill>
                <a:ea typeface="League Spartan" charset="0"/>
                <a:cs typeface="Poppins" pitchFamily="2" charset="77"/>
              </a:rPr>
              <a:t>PURCHASE</a:t>
            </a:r>
          </a:p>
        </p:txBody>
      </p:sp>
      <p:sp>
        <p:nvSpPr>
          <p:cNvPr id="46" name="TextBox 45">
            <a:extLst>
              <a:ext uri="{FF2B5EF4-FFF2-40B4-BE49-F238E27FC236}">
                <a16:creationId xmlns:a16="http://schemas.microsoft.com/office/drawing/2014/main" id="{B831495E-A80A-4A27-AB30-5952A701EA9A}"/>
              </a:ext>
            </a:extLst>
          </p:cNvPr>
          <p:cNvSpPr txBox="1"/>
          <p:nvPr/>
        </p:nvSpPr>
        <p:spPr>
          <a:xfrm>
            <a:off x="8272092" y="2683090"/>
            <a:ext cx="1141659" cy="501356"/>
          </a:xfrm>
          <a:prstGeom prst="rect">
            <a:avLst/>
          </a:prstGeom>
          <a:noFill/>
          <a:ln>
            <a:noFill/>
          </a:ln>
        </p:spPr>
        <p:txBody>
          <a:bodyPr wrap="none" rtlCol="0" anchor="ctr" anchorCtr="0">
            <a:spAutoFit/>
          </a:bodyPr>
          <a:lstStyle/>
          <a:p>
            <a:pPr algn="ctr"/>
            <a:r>
              <a:rPr lang="en-US" sz="2658" b="1" dirty="0">
                <a:solidFill>
                  <a:schemeClr val="tx2"/>
                </a:solidFill>
                <a:ea typeface="League Spartan" charset="0"/>
                <a:cs typeface="Poppins" pitchFamily="2" charset="77"/>
              </a:rPr>
              <a:t>R14.99</a:t>
            </a:r>
          </a:p>
        </p:txBody>
      </p:sp>
      <p:sp>
        <p:nvSpPr>
          <p:cNvPr id="47" name="TextBox 46">
            <a:extLst>
              <a:ext uri="{FF2B5EF4-FFF2-40B4-BE49-F238E27FC236}">
                <a16:creationId xmlns:a16="http://schemas.microsoft.com/office/drawing/2014/main" id="{28CC7B4B-C343-4741-90A2-FBCD38468D11}"/>
              </a:ext>
            </a:extLst>
          </p:cNvPr>
          <p:cNvSpPr txBox="1"/>
          <p:nvPr/>
        </p:nvSpPr>
        <p:spPr>
          <a:xfrm>
            <a:off x="8530176" y="3065228"/>
            <a:ext cx="625492" cy="255904"/>
          </a:xfrm>
          <a:prstGeom prst="rect">
            <a:avLst/>
          </a:prstGeom>
          <a:noFill/>
          <a:ln>
            <a:noFill/>
          </a:ln>
        </p:spPr>
        <p:txBody>
          <a:bodyPr wrap="none" rtlCol="0" anchor="ctr" anchorCtr="0">
            <a:spAutoFit/>
          </a:bodyPr>
          <a:lstStyle/>
          <a:p>
            <a:pPr algn="ctr"/>
            <a:r>
              <a:rPr lang="en-US" sz="1063" dirty="0">
                <a:solidFill>
                  <a:schemeClr val="tx2"/>
                </a:solidFill>
                <a:ea typeface="Lato Light" panose="020F0502020204030203" pitchFamily="34" charset="0"/>
                <a:cs typeface="Lato Light" panose="020F0502020204030203" pitchFamily="34" charset="0"/>
              </a:rPr>
              <a:t>/month</a:t>
            </a:r>
          </a:p>
        </p:txBody>
      </p:sp>
      <p:sp>
        <p:nvSpPr>
          <p:cNvPr id="48" name="Subtitle 2">
            <a:extLst>
              <a:ext uri="{FF2B5EF4-FFF2-40B4-BE49-F238E27FC236}">
                <a16:creationId xmlns:a16="http://schemas.microsoft.com/office/drawing/2014/main" id="{C2168A0F-34F4-4215-9904-D565AC152137}"/>
              </a:ext>
            </a:extLst>
          </p:cNvPr>
          <p:cNvSpPr txBox="1">
            <a:spLocks/>
          </p:cNvSpPr>
          <p:nvPr/>
        </p:nvSpPr>
        <p:spPr>
          <a:xfrm>
            <a:off x="7707218" y="3464073"/>
            <a:ext cx="2271407" cy="22756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100 Products</a:t>
            </a:r>
          </a:p>
        </p:txBody>
      </p:sp>
      <p:sp>
        <p:nvSpPr>
          <p:cNvPr id="49" name="Subtitle 2">
            <a:extLst>
              <a:ext uri="{FF2B5EF4-FFF2-40B4-BE49-F238E27FC236}">
                <a16:creationId xmlns:a16="http://schemas.microsoft.com/office/drawing/2014/main" id="{38B57B2B-CE74-448F-A9C3-324DEC03CAAD}"/>
              </a:ext>
            </a:extLst>
          </p:cNvPr>
          <p:cNvSpPr txBox="1">
            <a:spLocks/>
          </p:cNvSpPr>
          <p:nvPr/>
        </p:nvSpPr>
        <p:spPr>
          <a:xfrm>
            <a:off x="7707218" y="3768175"/>
            <a:ext cx="2271407" cy="22756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5 Image per product</a:t>
            </a:r>
          </a:p>
        </p:txBody>
      </p:sp>
      <p:sp>
        <p:nvSpPr>
          <p:cNvPr id="50" name="Subtitle 2">
            <a:extLst>
              <a:ext uri="{FF2B5EF4-FFF2-40B4-BE49-F238E27FC236}">
                <a16:creationId xmlns:a16="http://schemas.microsoft.com/office/drawing/2014/main" id="{8E6251E2-D89C-4E9A-9FA0-B4BDC04E5823}"/>
              </a:ext>
            </a:extLst>
          </p:cNvPr>
          <p:cNvSpPr txBox="1">
            <a:spLocks/>
          </p:cNvSpPr>
          <p:nvPr/>
        </p:nvSpPr>
        <p:spPr>
          <a:xfrm>
            <a:off x="7707218" y="4072277"/>
            <a:ext cx="2271407" cy="22756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10 Custom pages</a:t>
            </a:r>
          </a:p>
        </p:txBody>
      </p:sp>
      <p:sp>
        <p:nvSpPr>
          <p:cNvPr id="51" name="Subtitle 2">
            <a:extLst>
              <a:ext uri="{FF2B5EF4-FFF2-40B4-BE49-F238E27FC236}">
                <a16:creationId xmlns:a16="http://schemas.microsoft.com/office/drawing/2014/main" id="{E8ABAF65-51A3-4FDE-A549-D26B745BB8D2}"/>
              </a:ext>
            </a:extLst>
          </p:cNvPr>
          <p:cNvSpPr txBox="1">
            <a:spLocks/>
          </p:cNvSpPr>
          <p:nvPr/>
        </p:nvSpPr>
        <p:spPr>
          <a:xfrm>
            <a:off x="7707218" y="4376380"/>
            <a:ext cx="2271407" cy="22756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Lato Light" panose="020F0502020204030203" pitchFamily="34" charset="0"/>
                <a:cs typeface="Mukta ExtraLight" panose="020B0000000000000000" pitchFamily="34" charset="77"/>
              </a:rPr>
              <a:t>Best Statistics</a:t>
            </a:r>
          </a:p>
        </p:txBody>
      </p:sp>
    </p:spTree>
    <p:extLst>
      <p:ext uri="{BB962C8B-B14F-4D97-AF65-F5344CB8AC3E}">
        <p14:creationId xmlns:p14="http://schemas.microsoft.com/office/powerpoint/2010/main" val="49865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BBD1F6-5A46-4D4E-ADCC-478F399EFD1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01F69A9-2727-444C-9C3D-F14A37A4217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EACFCD9-EE28-49AE-B273-DE69991C8D4F}"/>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108C0084-55DB-4892-9B2A-424A93A42A1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33AF2BA-FC6D-45B0-808D-BCCD1D956D04}"/>
              </a:ext>
            </a:extLst>
          </p:cNvPr>
          <p:cNvSpPr>
            <a:spLocks noGrp="1"/>
          </p:cNvSpPr>
          <p:nvPr>
            <p:ph type="body" sz="quarter" idx="13"/>
          </p:nvPr>
        </p:nvSpPr>
        <p:spPr/>
        <p:txBody>
          <a:bodyPr/>
          <a:lstStyle/>
          <a:p>
            <a:endParaRPr lang="en-ZA" dirty="0"/>
          </a:p>
        </p:txBody>
      </p:sp>
      <p:sp>
        <p:nvSpPr>
          <p:cNvPr id="7" name="Freeform 1">
            <a:extLst>
              <a:ext uri="{FF2B5EF4-FFF2-40B4-BE49-F238E27FC236}">
                <a16:creationId xmlns:a16="http://schemas.microsoft.com/office/drawing/2014/main" id="{73690724-DCB9-4696-A8B2-91E921AB1651}"/>
              </a:ext>
            </a:extLst>
          </p:cNvPr>
          <p:cNvSpPr>
            <a:spLocks noChangeArrowheads="1"/>
          </p:cNvSpPr>
          <p:nvPr/>
        </p:nvSpPr>
        <p:spPr bwMode="auto">
          <a:xfrm>
            <a:off x="1463103" y="2193519"/>
            <a:ext cx="130513" cy="497400"/>
          </a:xfrm>
          <a:custGeom>
            <a:avLst/>
            <a:gdLst>
              <a:gd name="T0" fmla="*/ 395 w 396"/>
              <a:gd name="T1" fmla="*/ 1511 h 1512"/>
              <a:gd name="T2" fmla="*/ 0 w 396"/>
              <a:gd name="T3" fmla="*/ 1242 h 1512"/>
              <a:gd name="T4" fmla="*/ 0 w 396"/>
              <a:gd name="T5" fmla="*/ 0 h 1512"/>
              <a:gd name="T6" fmla="*/ 395 w 396"/>
              <a:gd name="T7" fmla="*/ 270 h 1512"/>
              <a:gd name="T8" fmla="*/ 395 w 396"/>
              <a:gd name="T9" fmla="*/ 1511 h 1512"/>
            </a:gdLst>
            <a:ahLst/>
            <a:cxnLst>
              <a:cxn ang="0">
                <a:pos x="T0" y="T1"/>
              </a:cxn>
              <a:cxn ang="0">
                <a:pos x="T2" y="T3"/>
              </a:cxn>
              <a:cxn ang="0">
                <a:pos x="T4" y="T5"/>
              </a:cxn>
              <a:cxn ang="0">
                <a:pos x="T6" y="T7"/>
              </a:cxn>
              <a:cxn ang="0">
                <a:pos x="T8" y="T9"/>
              </a:cxn>
            </a:cxnLst>
            <a:rect l="0" t="0" r="r" b="b"/>
            <a:pathLst>
              <a:path w="396" h="1512">
                <a:moveTo>
                  <a:pt x="395" y="1511"/>
                </a:moveTo>
                <a:lnTo>
                  <a:pt x="0" y="1242"/>
                </a:lnTo>
                <a:lnTo>
                  <a:pt x="0" y="0"/>
                </a:lnTo>
                <a:lnTo>
                  <a:pt x="395" y="270"/>
                </a:lnTo>
                <a:lnTo>
                  <a:pt x="395" y="1511"/>
                </a:ln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8" name="Freeform 2">
            <a:extLst>
              <a:ext uri="{FF2B5EF4-FFF2-40B4-BE49-F238E27FC236}">
                <a16:creationId xmlns:a16="http://schemas.microsoft.com/office/drawing/2014/main" id="{ABA2AB01-1357-4D04-8544-DC26BE2D2990}"/>
              </a:ext>
            </a:extLst>
          </p:cNvPr>
          <p:cNvSpPr>
            <a:spLocks noChangeArrowheads="1"/>
          </p:cNvSpPr>
          <p:nvPr/>
        </p:nvSpPr>
        <p:spPr bwMode="auto">
          <a:xfrm>
            <a:off x="3358447" y="2193519"/>
            <a:ext cx="130513" cy="497400"/>
          </a:xfrm>
          <a:custGeom>
            <a:avLst/>
            <a:gdLst>
              <a:gd name="T0" fmla="*/ 0 w 396"/>
              <a:gd name="T1" fmla="*/ 1511 h 1512"/>
              <a:gd name="T2" fmla="*/ 395 w 396"/>
              <a:gd name="T3" fmla="*/ 1242 h 1512"/>
              <a:gd name="T4" fmla="*/ 395 w 396"/>
              <a:gd name="T5" fmla="*/ 0 h 1512"/>
              <a:gd name="T6" fmla="*/ 0 w 396"/>
              <a:gd name="T7" fmla="*/ 270 h 1512"/>
              <a:gd name="T8" fmla="*/ 0 w 396"/>
              <a:gd name="T9" fmla="*/ 1511 h 1512"/>
            </a:gdLst>
            <a:ahLst/>
            <a:cxnLst>
              <a:cxn ang="0">
                <a:pos x="T0" y="T1"/>
              </a:cxn>
              <a:cxn ang="0">
                <a:pos x="T2" y="T3"/>
              </a:cxn>
              <a:cxn ang="0">
                <a:pos x="T4" y="T5"/>
              </a:cxn>
              <a:cxn ang="0">
                <a:pos x="T6" y="T7"/>
              </a:cxn>
              <a:cxn ang="0">
                <a:pos x="T8" y="T9"/>
              </a:cxn>
            </a:cxnLst>
            <a:rect l="0" t="0" r="r" b="b"/>
            <a:pathLst>
              <a:path w="396" h="1512">
                <a:moveTo>
                  <a:pt x="0" y="1511"/>
                </a:moveTo>
                <a:lnTo>
                  <a:pt x="395" y="1242"/>
                </a:lnTo>
                <a:lnTo>
                  <a:pt x="395" y="0"/>
                </a:lnTo>
                <a:lnTo>
                  <a:pt x="0" y="270"/>
                </a:lnTo>
                <a:lnTo>
                  <a:pt x="0" y="1511"/>
                </a:ln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9" name="Freeform 3">
            <a:extLst>
              <a:ext uri="{FF2B5EF4-FFF2-40B4-BE49-F238E27FC236}">
                <a16:creationId xmlns:a16="http://schemas.microsoft.com/office/drawing/2014/main" id="{3032A896-C243-41A6-B03C-464458BEA103}"/>
              </a:ext>
            </a:extLst>
          </p:cNvPr>
          <p:cNvSpPr>
            <a:spLocks noChangeArrowheads="1"/>
          </p:cNvSpPr>
          <p:nvPr/>
        </p:nvSpPr>
        <p:spPr bwMode="auto">
          <a:xfrm>
            <a:off x="1592166" y="2077508"/>
            <a:ext cx="1766280" cy="3854493"/>
          </a:xfrm>
          <a:custGeom>
            <a:avLst/>
            <a:gdLst>
              <a:gd name="T0" fmla="*/ 5372 w 5373"/>
              <a:gd name="T1" fmla="*/ 11137 h 11719"/>
              <a:gd name="T2" fmla="*/ 5372 w 5373"/>
              <a:gd name="T3" fmla="*/ 11137 h 11719"/>
              <a:gd name="T4" fmla="*/ 4791 w 5373"/>
              <a:gd name="T5" fmla="*/ 11718 h 11719"/>
              <a:gd name="T6" fmla="*/ 581 w 5373"/>
              <a:gd name="T7" fmla="*/ 11718 h 11719"/>
              <a:gd name="T8" fmla="*/ 581 w 5373"/>
              <a:gd name="T9" fmla="*/ 11718 h 11719"/>
              <a:gd name="T10" fmla="*/ 0 w 5373"/>
              <a:gd name="T11" fmla="*/ 11137 h 11719"/>
              <a:gd name="T12" fmla="*/ 0 w 5373"/>
              <a:gd name="T13" fmla="*/ 581 h 11719"/>
              <a:gd name="T14" fmla="*/ 0 w 5373"/>
              <a:gd name="T15" fmla="*/ 581 h 11719"/>
              <a:gd name="T16" fmla="*/ 581 w 5373"/>
              <a:gd name="T17" fmla="*/ 0 h 11719"/>
              <a:gd name="T18" fmla="*/ 4791 w 5373"/>
              <a:gd name="T19" fmla="*/ 0 h 11719"/>
              <a:gd name="T20" fmla="*/ 4791 w 5373"/>
              <a:gd name="T21" fmla="*/ 0 h 11719"/>
              <a:gd name="T22" fmla="*/ 5372 w 5373"/>
              <a:gd name="T23" fmla="*/ 581 h 11719"/>
              <a:gd name="T24" fmla="*/ 5372 w 5373"/>
              <a:gd name="T25" fmla="*/ 11137 h 1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3" h="11719">
                <a:moveTo>
                  <a:pt x="5372" y="11137"/>
                </a:moveTo>
                <a:lnTo>
                  <a:pt x="5372" y="11137"/>
                </a:lnTo>
                <a:cubicBezTo>
                  <a:pt x="5372" y="11458"/>
                  <a:pt x="5112" y="11718"/>
                  <a:pt x="4791" y="11718"/>
                </a:cubicBezTo>
                <a:lnTo>
                  <a:pt x="581" y="11718"/>
                </a:lnTo>
                <a:lnTo>
                  <a:pt x="581" y="11718"/>
                </a:lnTo>
                <a:cubicBezTo>
                  <a:pt x="260" y="11718"/>
                  <a:pt x="0" y="11458"/>
                  <a:pt x="0" y="11137"/>
                </a:cubicBezTo>
                <a:lnTo>
                  <a:pt x="0" y="581"/>
                </a:lnTo>
                <a:lnTo>
                  <a:pt x="0" y="581"/>
                </a:lnTo>
                <a:cubicBezTo>
                  <a:pt x="0" y="260"/>
                  <a:pt x="260" y="0"/>
                  <a:pt x="581" y="0"/>
                </a:cubicBezTo>
                <a:lnTo>
                  <a:pt x="4791" y="0"/>
                </a:lnTo>
                <a:lnTo>
                  <a:pt x="4791" y="0"/>
                </a:lnTo>
                <a:cubicBezTo>
                  <a:pt x="5112" y="0"/>
                  <a:pt x="5372" y="260"/>
                  <a:pt x="5372" y="581"/>
                </a:cubicBezTo>
                <a:lnTo>
                  <a:pt x="5372" y="11137"/>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10" name="Freeform 4">
            <a:extLst>
              <a:ext uri="{FF2B5EF4-FFF2-40B4-BE49-F238E27FC236}">
                <a16:creationId xmlns:a16="http://schemas.microsoft.com/office/drawing/2014/main" id="{BE991941-E747-47E2-A0EC-A093A8EC5B62}"/>
              </a:ext>
            </a:extLst>
          </p:cNvPr>
          <p:cNvSpPr>
            <a:spLocks noChangeArrowheads="1"/>
          </p:cNvSpPr>
          <p:nvPr/>
        </p:nvSpPr>
        <p:spPr bwMode="auto">
          <a:xfrm>
            <a:off x="1616818" y="5833390"/>
            <a:ext cx="1716975" cy="97159"/>
          </a:xfrm>
          <a:custGeom>
            <a:avLst/>
            <a:gdLst>
              <a:gd name="T0" fmla="*/ 0 w 5221"/>
              <a:gd name="T1" fmla="*/ 0 h 296"/>
              <a:gd name="T2" fmla="*/ 0 w 5221"/>
              <a:gd name="T3" fmla="*/ 0 h 296"/>
              <a:gd name="T4" fmla="*/ 505 w 5221"/>
              <a:gd name="T5" fmla="*/ 295 h 296"/>
              <a:gd name="T6" fmla="*/ 4715 w 5221"/>
              <a:gd name="T7" fmla="*/ 295 h 296"/>
              <a:gd name="T8" fmla="*/ 4715 w 5221"/>
              <a:gd name="T9" fmla="*/ 295 h 296"/>
              <a:gd name="T10" fmla="*/ 5220 w 5221"/>
              <a:gd name="T11" fmla="*/ 0 h 296"/>
              <a:gd name="T12" fmla="*/ 0 w 5221"/>
              <a:gd name="T13" fmla="*/ 0 h 296"/>
            </a:gdLst>
            <a:ahLst/>
            <a:cxnLst>
              <a:cxn ang="0">
                <a:pos x="T0" y="T1"/>
              </a:cxn>
              <a:cxn ang="0">
                <a:pos x="T2" y="T3"/>
              </a:cxn>
              <a:cxn ang="0">
                <a:pos x="T4" y="T5"/>
              </a:cxn>
              <a:cxn ang="0">
                <a:pos x="T6" y="T7"/>
              </a:cxn>
              <a:cxn ang="0">
                <a:pos x="T8" y="T9"/>
              </a:cxn>
              <a:cxn ang="0">
                <a:pos x="T10" y="T11"/>
              </a:cxn>
              <a:cxn ang="0">
                <a:pos x="T12" y="T13"/>
              </a:cxn>
            </a:cxnLst>
            <a:rect l="0" t="0" r="r" b="b"/>
            <a:pathLst>
              <a:path w="5221" h="296">
                <a:moveTo>
                  <a:pt x="0" y="0"/>
                </a:moveTo>
                <a:lnTo>
                  <a:pt x="0" y="0"/>
                </a:lnTo>
                <a:cubicBezTo>
                  <a:pt x="100" y="177"/>
                  <a:pt x="288" y="295"/>
                  <a:pt x="505" y="295"/>
                </a:cubicBezTo>
                <a:lnTo>
                  <a:pt x="4715" y="295"/>
                </a:lnTo>
                <a:lnTo>
                  <a:pt x="4715" y="295"/>
                </a:lnTo>
                <a:cubicBezTo>
                  <a:pt x="4932" y="295"/>
                  <a:pt x="5121" y="177"/>
                  <a:pt x="5220" y="0"/>
                </a:cubicBezTo>
                <a:lnTo>
                  <a:pt x="0"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11" name="Freeform 5">
            <a:extLst>
              <a:ext uri="{FF2B5EF4-FFF2-40B4-BE49-F238E27FC236}">
                <a16:creationId xmlns:a16="http://schemas.microsoft.com/office/drawing/2014/main" id="{BF751EE4-CA2F-4A51-90B9-A26520D3FA65}"/>
              </a:ext>
            </a:extLst>
          </p:cNvPr>
          <p:cNvSpPr>
            <a:spLocks noChangeArrowheads="1"/>
          </p:cNvSpPr>
          <p:nvPr/>
        </p:nvSpPr>
        <p:spPr bwMode="auto">
          <a:xfrm>
            <a:off x="1592166" y="2077508"/>
            <a:ext cx="1766280" cy="1413893"/>
          </a:xfrm>
          <a:custGeom>
            <a:avLst/>
            <a:gdLst>
              <a:gd name="T0" fmla="*/ 4791 w 5373"/>
              <a:gd name="T1" fmla="*/ 0 h 4299"/>
              <a:gd name="T2" fmla="*/ 581 w 5373"/>
              <a:gd name="T3" fmla="*/ 0 h 4299"/>
              <a:gd name="T4" fmla="*/ 581 w 5373"/>
              <a:gd name="T5" fmla="*/ 0 h 4299"/>
              <a:gd name="T6" fmla="*/ 0 w 5373"/>
              <a:gd name="T7" fmla="*/ 581 h 4299"/>
              <a:gd name="T8" fmla="*/ 0 w 5373"/>
              <a:gd name="T9" fmla="*/ 4298 h 4299"/>
              <a:gd name="T10" fmla="*/ 5372 w 5373"/>
              <a:gd name="T11" fmla="*/ 4298 h 4299"/>
              <a:gd name="T12" fmla="*/ 5372 w 5373"/>
              <a:gd name="T13" fmla="*/ 581 h 4299"/>
              <a:gd name="T14" fmla="*/ 5372 w 5373"/>
              <a:gd name="T15" fmla="*/ 581 h 4299"/>
              <a:gd name="T16" fmla="*/ 4791 w 5373"/>
              <a:gd name="T17" fmla="*/ 0 h 4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73" h="4299">
                <a:moveTo>
                  <a:pt x="4791" y="0"/>
                </a:moveTo>
                <a:lnTo>
                  <a:pt x="581" y="0"/>
                </a:lnTo>
                <a:lnTo>
                  <a:pt x="581" y="0"/>
                </a:lnTo>
                <a:cubicBezTo>
                  <a:pt x="260" y="0"/>
                  <a:pt x="0" y="260"/>
                  <a:pt x="0" y="581"/>
                </a:cubicBezTo>
                <a:lnTo>
                  <a:pt x="0" y="4298"/>
                </a:lnTo>
                <a:lnTo>
                  <a:pt x="5372" y="4298"/>
                </a:lnTo>
                <a:lnTo>
                  <a:pt x="5372" y="581"/>
                </a:lnTo>
                <a:lnTo>
                  <a:pt x="5372" y="581"/>
                </a:lnTo>
                <a:cubicBezTo>
                  <a:pt x="5372" y="260"/>
                  <a:pt x="5112" y="0"/>
                  <a:pt x="4791" y="0"/>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12" name="Freeform 6">
            <a:extLst>
              <a:ext uri="{FF2B5EF4-FFF2-40B4-BE49-F238E27FC236}">
                <a16:creationId xmlns:a16="http://schemas.microsoft.com/office/drawing/2014/main" id="{CC682621-3E3F-4FE1-82BB-585F41A91CE3}"/>
              </a:ext>
            </a:extLst>
          </p:cNvPr>
          <p:cNvSpPr>
            <a:spLocks noChangeArrowheads="1"/>
          </p:cNvSpPr>
          <p:nvPr/>
        </p:nvSpPr>
        <p:spPr bwMode="auto">
          <a:xfrm>
            <a:off x="1592166" y="2441495"/>
            <a:ext cx="1766280" cy="204471"/>
          </a:xfrm>
          <a:custGeom>
            <a:avLst/>
            <a:gdLst>
              <a:gd name="T0" fmla="*/ 0 w 5373"/>
              <a:gd name="T1" fmla="*/ 621 h 622"/>
              <a:gd name="T2" fmla="*/ 5372 w 5373"/>
              <a:gd name="T3" fmla="*/ 621 h 622"/>
              <a:gd name="T4" fmla="*/ 5372 w 5373"/>
              <a:gd name="T5" fmla="*/ 0 h 622"/>
              <a:gd name="T6" fmla="*/ 0 w 5373"/>
              <a:gd name="T7" fmla="*/ 0 h 622"/>
              <a:gd name="T8" fmla="*/ 0 w 5373"/>
              <a:gd name="T9" fmla="*/ 621 h 622"/>
            </a:gdLst>
            <a:ahLst/>
            <a:cxnLst>
              <a:cxn ang="0">
                <a:pos x="T0" y="T1"/>
              </a:cxn>
              <a:cxn ang="0">
                <a:pos x="T2" y="T3"/>
              </a:cxn>
              <a:cxn ang="0">
                <a:pos x="T4" y="T5"/>
              </a:cxn>
              <a:cxn ang="0">
                <a:pos x="T6" y="T7"/>
              </a:cxn>
              <a:cxn ang="0">
                <a:pos x="T8" y="T9"/>
              </a:cxn>
            </a:cxnLst>
            <a:rect l="0" t="0" r="r" b="b"/>
            <a:pathLst>
              <a:path w="5373" h="622">
                <a:moveTo>
                  <a:pt x="0" y="621"/>
                </a:moveTo>
                <a:lnTo>
                  <a:pt x="5372" y="621"/>
                </a:lnTo>
                <a:lnTo>
                  <a:pt x="5372" y="0"/>
                </a:lnTo>
                <a:lnTo>
                  <a:pt x="0" y="0"/>
                </a:lnTo>
                <a:lnTo>
                  <a:pt x="0" y="621"/>
                </a:lnTo>
              </a:path>
            </a:pathLst>
          </a:custGeom>
          <a:solidFill>
            <a:schemeClr val="accent6">
              <a:lumMod val="10000"/>
              <a:alpha val="1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14" name="Freeform 8">
            <a:extLst>
              <a:ext uri="{FF2B5EF4-FFF2-40B4-BE49-F238E27FC236}">
                <a16:creationId xmlns:a16="http://schemas.microsoft.com/office/drawing/2014/main" id="{485C8EBE-7945-4B7C-9C9B-82C60F2B641A}"/>
              </a:ext>
            </a:extLst>
          </p:cNvPr>
          <p:cNvSpPr>
            <a:spLocks noChangeArrowheads="1"/>
          </p:cNvSpPr>
          <p:nvPr/>
        </p:nvSpPr>
        <p:spPr bwMode="auto">
          <a:xfrm>
            <a:off x="1463102" y="2193520"/>
            <a:ext cx="2024406" cy="408942"/>
          </a:xfrm>
          <a:custGeom>
            <a:avLst/>
            <a:gdLst>
              <a:gd name="T0" fmla="*/ 6156 w 6157"/>
              <a:gd name="T1" fmla="*/ 1242 h 1243"/>
              <a:gd name="T2" fmla="*/ 0 w 6157"/>
              <a:gd name="T3" fmla="*/ 1242 h 1243"/>
              <a:gd name="T4" fmla="*/ 0 w 6157"/>
              <a:gd name="T5" fmla="*/ 0 h 1243"/>
              <a:gd name="T6" fmla="*/ 6156 w 6157"/>
              <a:gd name="T7" fmla="*/ 0 h 1243"/>
              <a:gd name="T8" fmla="*/ 6156 w 6157"/>
              <a:gd name="T9" fmla="*/ 1242 h 1243"/>
            </a:gdLst>
            <a:ahLst/>
            <a:cxnLst>
              <a:cxn ang="0">
                <a:pos x="T0" y="T1"/>
              </a:cxn>
              <a:cxn ang="0">
                <a:pos x="T2" y="T3"/>
              </a:cxn>
              <a:cxn ang="0">
                <a:pos x="T4" y="T5"/>
              </a:cxn>
              <a:cxn ang="0">
                <a:pos x="T6" y="T7"/>
              </a:cxn>
              <a:cxn ang="0">
                <a:pos x="T8" y="T9"/>
              </a:cxn>
            </a:cxnLst>
            <a:rect l="0" t="0" r="r" b="b"/>
            <a:pathLst>
              <a:path w="6157" h="1243">
                <a:moveTo>
                  <a:pt x="6156" y="1242"/>
                </a:moveTo>
                <a:lnTo>
                  <a:pt x="0" y="1242"/>
                </a:lnTo>
                <a:lnTo>
                  <a:pt x="0" y="0"/>
                </a:lnTo>
                <a:lnTo>
                  <a:pt x="6156" y="0"/>
                </a:lnTo>
                <a:lnTo>
                  <a:pt x="6156" y="1242"/>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15" name="Freeform 9">
            <a:extLst>
              <a:ext uri="{FF2B5EF4-FFF2-40B4-BE49-F238E27FC236}">
                <a16:creationId xmlns:a16="http://schemas.microsoft.com/office/drawing/2014/main" id="{24EC0162-9D7B-4123-B02B-D0814152E9EF}"/>
              </a:ext>
            </a:extLst>
          </p:cNvPr>
          <p:cNvSpPr>
            <a:spLocks noChangeArrowheads="1"/>
          </p:cNvSpPr>
          <p:nvPr/>
        </p:nvSpPr>
        <p:spPr bwMode="auto">
          <a:xfrm>
            <a:off x="1463102" y="2397990"/>
            <a:ext cx="2024406" cy="204471"/>
          </a:xfrm>
          <a:custGeom>
            <a:avLst/>
            <a:gdLst>
              <a:gd name="T0" fmla="*/ 6157 w 6158"/>
              <a:gd name="T1" fmla="*/ 621 h 622"/>
              <a:gd name="T2" fmla="*/ 0 w 6158"/>
              <a:gd name="T3" fmla="*/ 621 h 622"/>
              <a:gd name="T4" fmla="*/ 0 w 6158"/>
              <a:gd name="T5" fmla="*/ 0 h 622"/>
              <a:gd name="T6" fmla="*/ 6157 w 6158"/>
              <a:gd name="T7" fmla="*/ 0 h 622"/>
              <a:gd name="T8" fmla="*/ 6157 w 6158"/>
              <a:gd name="T9" fmla="*/ 621 h 622"/>
            </a:gdLst>
            <a:ahLst/>
            <a:cxnLst>
              <a:cxn ang="0">
                <a:pos x="T0" y="T1"/>
              </a:cxn>
              <a:cxn ang="0">
                <a:pos x="T2" y="T3"/>
              </a:cxn>
              <a:cxn ang="0">
                <a:pos x="T4" y="T5"/>
              </a:cxn>
              <a:cxn ang="0">
                <a:pos x="T6" y="T7"/>
              </a:cxn>
              <a:cxn ang="0">
                <a:pos x="T8" y="T9"/>
              </a:cxn>
            </a:cxnLst>
            <a:rect l="0" t="0" r="r" b="b"/>
            <a:pathLst>
              <a:path w="6158" h="622">
                <a:moveTo>
                  <a:pt x="6157" y="621"/>
                </a:moveTo>
                <a:lnTo>
                  <a:pt x="0" y="621"/>
                </a:lnTo>
                <a:lnTo>
                  <a:pt x="0" y="0"/>
                </a:lnTo>
                <a:lnTo>
                  <a:pt x="6157" y="0"/>
                </a:lnTo>
                <a:lnTo>
                  <a:pt x="6157" y="621"/>
                </a:lnTo>
              </a:path>
            </a:pathLst>
          </a:custGeom>
          <a:solidFill>
            <a:schemeClr val="accent6">
              <a:lumMod val="10000"/>
              <a:alpha val="1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16" name="TextBox 15">
            <a:extLst>
              <a:ext uri="{FF2B5EF4-FFF2-40B4-BE49-F238E27FC236}">
                <a16:creationId xmlns:a16="http://schemas.microsoft.com/office/drawing/2014/main" id="{D409C4EB-BB95-4FA3-84BC-E34BA033528C}"/>
              </a:ext>
            </a:extLst>
          </p:cNvPr>
          <p:cNvSpPr txBox="1"/>
          <p:nvPr/>
        </p:nvSpPr>
        <p:spPr>
          <a:xfrm>
            <a:off x="1844364" y="2228713"/>
            <a:ext cx="1261884" cy="338554"/>
          </a:xfrm>
          <a:prstGeom prst="rect">
            <a:avLst/>
          </a:prstGeom>
          <a:noFill/>
          <a:ln>
            <a:noFill/>
          </a:ln>
        </p:spPr>
        <p:txBody>
          <a:bodyPr wrap="none" rtlCol="0" anchor="ctr" anchorCtr="0">
            <a:spAutoFit/>
          </a:bodyPr>
          <a:lstStyle/>
          <a:p>
            <a:pPr algn="ctr"/>
            <a:r>
              <a:rPr lang="en-US" sz="1600" b="1" dirty="0">
                <a:solidFill>
                  <a:schemeClr val="bg1"/>
                </a:solidFill>
                <a:ea typeface="League Spartan" charset="0"/>
                <a:cs typeface="Poppins" pitchFamily="2" charset="77"/>
              </a:rPr>
              <a:t>PACKAGE A</a:t>
            </a:r>
          </a:p>
        </p:txBody>
      </p:sp>
      <p:sp>
        <p:nvSpPr>
          <p:cNvPr id="17" name="Freeform 10">
            <a:extLst>
              <a:ext uri="{FF2B5EF4-FFF2-40B4-BE49-F238E27FC236}">
                <a16:creationId xmlns:a16="http://schemas.microsoft.com/office/drawing/2014/main" id="{293C6D47-47A0-44FD-B8B8-06AEF6E92976}"/>
              </a:ext>
            </a:extLst>
          </p:cNvPr>
          <p:cNvSpPr>
            <a:spLocks noChangeArrowheads="1"/>
          </p:cNvSpPr>
          <p:nvPr/>
        </p:nvSpPr>
        <p:spPr bwMode="auto">
          <a:xfrm>
            <a:off x="1917329" y="5383537"/>
            <a:ext cx="1115952" cy="258742"/>
          </a:xfrm>
          <a:prstGeom prst="roundRect">
            <a:avLst>
              <a:gd name="adj" fmla="val 11436"/>
            </a:avLst>
          </a:pr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18" name="TextBox 17">
            <a:extLst>
              <a:ext uri="{FF2B5EF4-FFF2-40B4-BE49-F238E27FC236}">
                <a16:creationId xmlns:a16="http://schemas.microsoft.com/office/drawing/2014/main" id="{EF199238-944D-473A-8AEC-0BA5B0AA12E3}"/>
              </a:ext>
            </a:extLst>
          </p:cNvPr>
          <p:cNvSpPr txBox="1"/>
          <p:nvPr/>
        </p:nvSpPr>
        <p:spPr>
          <a:xfrm>
            <a:off x="2023900" y="5382102"/>
            <a:ext cx="902812" cy="261610"/>
          </a:xfrm>
          <a:prstGeom prst="rect">
            <a:avLst/>
          </a:prstGeom>
          <a:noFill/>
          <a:ln>
            <a:noFill/>
          </a:ln>
        </p:spPr>
        <p:txBody>
          <a:bodyPr wrap="none" rtlCol="0" anchor="ctr" anchorCtr="0">
            <a:spAutoFit/>
          </a:bodyPr>
          <a:lstStyle/>
          <a:p>
            <a:pPr algn="ctr"/>
            <a:r>
              <a:rPr lang="en-US" sz="1100" b="1" dirty="0">
                <a:solidFill>
                  <a:schemeClr val="bg1"/>
                </a:solidFill>
                <a:ea typeface="League Spartan" charset="0"/>
                <a:cs typeface="Poppins" pitchFamily="2" charset="77"/>
              </a:rPr>
              <a:t>PURCHASE</a:t>
            </a:r>
          </a:p>
        </p:txBody>
      </p:sp>
      <p:sp>
        <p:nvSpPr>
          <p:cNvPr id="20" name="TextBox 19">
            <a:extLst>
              <a:ext uri="{FF2B5EF4-FFF2-40B4-BE49-F238E27FC236}">
                <a16:creationId xmlns:a16="http://schemas.microsoft.com/office/drawing/2014/main" id="{877919D0-0DED-4767-AFBB-36862E5BF68D}"/>
              </a:ext>
            </a:extLst>
          </p:cNvPr>
          <p:cNvSpPr txBox="1"/>
          <p:nvPr/>
        </p:nvSpPr>
        <p:spPr>
          <a:xfrm>
            <a:off x="2037525" y="3502203"/>
            <a:ext cx="875561" cy="461665"/>
          </a:xfrm>
          <a:prstGeom prst="rect">
            <a:avLst/>
          </a:prstGeom>
          <a:noFill/>
          <a:ln>
            <a:noFill/>
          </a:ln>
        </p:spPr>
        <p:txBody>
          <a:bodyPr wrap="none" rtlCol="0" anchor="ctr" anchorCtr="0">
            <a:spAutoFit/>
          </a:bodyPr>
          <a:lstStyle/>
          <a:p>
            <a:pPr algn="ctr"/>
            <a:r>
              <a:rPr lang="en-US" sz="2400" b="1" dirty="0">
                <a:solidFill>
                  <a:schemeClr val="tx2"/>
                </a:solidFill>
                <a:ea typeface="League Spartan" charset="0"/>
                <a:cs typeface="Poppins" pitchFamily="2" charset="77"/>
              </a:rPr>
              <a:t>R1.99</a:t>
            </a:r>
          </a:p>
        </p:txBody>
      </p:sp>
      <p:sp>
        <p:nvSpPr>
          <p:cNvPr id="21" name="TextBox 20">
            <a:extLst>
              <a:ext uri="{FF2B5EF4-FFF2-40B4-BE49-F238E27FC236}">
                <a16:creationId xmlns:a16="http://schemas.microsoft.com/office/drawing/2014/main" id="{4F52A1B3-A75D-4B71-912E-F0ED2725E062}"/>
              </a:ext>
            </a:extLst>
          </p:cNvPr>
          <p:cNvSpPr txBox="1"/>
          <p:nvPr/>
        </p:nvSpPr>
        <p:spPr>
          <a:xfrm>
            <a:off x="2197827" y="3832750"/>
            <a:ext cx="554959" cy="230832"/>
          </a:xfrm>
          <a:prstGeom prst="rect">
            <a:avLst/>
          </a:prstGeom>
          <a:noFill/>
          <a:ln>
            <a:noFill/>
          </a:ln>
        </p:spPr>
        <p:txBody>
          <a:bodyPr wrap="none" rtlCol="0" anchor="ctr" anchorCtr="0">
            <a:spAutoFit/>
          </a:bodyPr>
          <a:lstStyle/>
          <a:p>
            <a:pPr algn="ctr"/>
            <a:r>
              <a:rPr lang="en-US" sz="900" dirty="0">
                <a:solidFill>
                  <a:schemeClr val="tx2"/>
                </a:solidFill>
                <a:ea typeface="Lato Light" panose="020F0502020204030203" pitchFamily="34" charset="0"/>
                <a:cs typeface="Lato Light" panose="020F0502020204030203" pitchFamily="34" charset="0"/>
              </a:rPr>
              <a:t>/month</a:t>
            </a:r>
          </a:p>
        </p:txBody>
      </p:sp>
      <p:sp>
        <p:nvSpPr>
          <p:cNvPr id="22" name="Subtitle 2">
            <a:extLst>
              <a:ext uri="{FF2B5EF4-FFF2-40B4-BE49-F238E27FC236}">
                <a16:creationId xmlns:a16="http://schemas.microsoft.com/office/drawing/2014/main" id="{4A7ED442-E244-42FF-BD5A-0E754871C015}"/>
              </a:ext>
            </a:extLst>
          </p:cNvPr>
          <p:cNvSpPr txBox="1">
            <a:spLocks/>
          </p:cNvSpPr>
          <p:nvPr/>
        </p:nvSpPr>
        <p:spPr>
          <a:xfrm>
            <a:off x="1750953" y="4163549"/>
            <a:ext cx="1448705"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5 Products</a:t>
            </a:r>
          </a:p>
        </p:txBody>
      </p:sp>
      <p:sp>
        <p:nvSpPr>
          <p:cNvPr id="23" name="Subtitle 2">
            <a:extLst>
              <a:ext uri="{FF2B5EF4-FFF2-40B4-BE49-F238E27FC236}">
                <a16:creationId xmlns:a16="http://schemas.microsoft.com/office/drawing/2014/main" id="{F157B945-7B55-48F7-AA51-4965BA03CBC8}"/>
              </a:ext>
            </a:extLst>
          </p:cNvPr>
          <p:cNvSpPr txBox="1">
            <a:spLocks/>
          </p:cNvSpPr>
          <p:nvPr/>
        </p:nvSpPr>
        <p:spPr>
          <a:xfrm>
            <a:off x="1750953" y="4443302"/>
            <a:ext cx="1448705"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1 Image per product</a:t>
            </a:r>
          </a:p>
        </p:txBody>
      </p:sp>
      <p:sp>
        <p:nvSpPr>
          <p:cNvPr id="24" name="Subtitle 2">
            <a:extLst>
              <a:ext uri="{FF2B5EF4-FFF2-40B4-BE49-F238E27FC236}">
                <a16:creationId xmlns:a16="http://schemas.microsoft.com/office/drawing/2014/main" id="{8DCC3282-479A-42F8-A912-8665B5EAD24E}"/>
              </a:ext>
            </a:extLst>
          </p:cNvPr>
          <p:cNvSpPr txBox="1">
            <a:spLocks/>
          </p:cNvSpPr>
          <p:nvPr/>
        </p:nvSpPr>
        <p:spPr>
          <a:xfrm>
            <a:off x="1750953" y="4723054"/>
            <a:ext cx="1448705"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1 Custom page</a:t>
            </a:r>
          </a:p>
        </p:txBody>
      </p:sp>
      <p:sp>
        <p:nvSpPr>
          <p:cNvPr id="25" name="Subtitle 2">
            <a:extLst>
              <a:ext uri="{FF2B5EF4-FFF2-40B4-BE49-F238E27FC236}">
                <a16:creationId xmlns:a16="http://schemas.microsoft.com/office/drawing/2014/main" id="{36E29C4F-7709-4D2B-A763-3B1F0B8DF9E0}"/>
              </a:ext>
            </a:extLst>
          </p:cNvPr>
          <p:cNvSpPr txBox="1">
            <a:spLocks/>
          </p:cNvSpPr>
          <p:nvPr/>
        </p:nvSpPr>
        <p:spPr>
          <a:xfrm>
            <a:off x="1750953" y="5002807"/>
            <a:ext cx="1448705"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Basic Statistics</a:t>
            </a:r>
          </a:p>
        </p:txBody>
      </p:sp>
      <p:sp>
        <p:nvSpPr>
          <p:cNvPr id="26" name="Freeform 11">
            <a:extLst>
              <a:ext uri="{FF2B5EF4-FFF2-40B4-BE49-F238E27FC236}">
                <a16:creationId xmlns:a16="http://schemas.microsoft.com/office/drawing/2014/main" id="{662C8DA7-8701-41D7-8631-3FA8B8044852}"/>
              </a:ext>
            </a:extLst>
          </p:cNvPr>
          <p:cNvSpPr>
            <a:spLocks noChangeArrowheads="1"/>
          </p:cNvSpPr>
          <p:nvPr/>
        </p:nvSpPr>
        <p:spPr bwMode="auto">
          <a:xfrm>
            <a:off x="5966213" y="2193519"/>
            <a:ext cx="130513" cy="497400"/>
          </a:xfrm>
          <a:custGeom>
            <a:avLst/>
            <a:gdLst>
              <a:gd name="T0" fmla="*/ 396 w 397"/>
              <a:gd name="T1" fmla="*/ 1511 h 1512"/>
              <a:gd name="T2" fmla="*/ 0 w 397"/>
              <a:gd name="T3" fmla="*/ 1242 h 1512"/>
              <a:gd name="T4" fmla="*/ 0 w 397"/>
              <a:gd name="T5" fmla="*/ 0 h 1512"/>
              <a:gd name="T6" fmla="*/ 396 w 397"/>
              <a:gd name="T7" fmla="*/ 270 h 1512"/>
              <a:gd name="T8" fmla="*/ 396 w 397"/>
              <a:gd name="T9" fmla="*/ 1511 h 1512"/>
            </a:gdLst>
            <a:ahLst/>
            <a:cxnLst>
              <a:cxn ang="0">
                <a:pos x="T0" y="T1"/>
              </a:cxn>
              <a:cxn ang="0">
                <a:pos x="T2" y="T3"/>
              </a:cxn>
              <a:cxn ang="0">
                <a:pos x="T4" y="T5"/>
              </a:cxn>
              <a:cxn ang="0">
                <a:pos x="T6" y="T7"/>
              </a:cxn>
              <a:cxn ang="0">
                <a:pos x="T8" y="T9"/>
              </a:cxn>
            </a:cxnLst>
            <a:rect l="0" t="0" r="r" b="b"/>
            <a:pathLst>
              <a:path w="397" h="1512">
                <a:moveTo>
                  <a:pt x="396" y="1511"/>
                </a:moveTo>
                <a:lnTo>
                  <a:pt x="0" y="1242"/>
                </a:lnTo>
                <a:lnTo>
                  <a:pt x="0" y="0"/>
                </a:lnTo>
                <a:lnTo>
                  <a:pt x="396" y="270"/>
                </a:lnTo>
                <a:lnTo>
                  <a:pt x="396" y="1511"/>
                </a:lnTo>
              </a:path>
            </a:pathLst>
          </a:custGeom>
          <a:solidFill>
            <a:schemeClr val="accent3">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27" name="Freeform 12">
            <a:extLst>
              <a:ext uri="{FF2B5EF4-FFF2-40B4-BE49-F238E27FC236}">
                <a16:creationId xmlns:a16="http://schemas.microsoft.com/office/drawing/2014/main" id="{80249EDF-EE6F-4242-8354-D0090E4598B5}"/>
              </a:ext>
            </a:extLst>
          </p:cNvPr>
          <p:cNvSpPr>
            <a:spLocks noChangeArrowheads="1"/>
          </p:cNvSpPr>
          <p:nvPr/>
        </p:nvSpPr>
        <p:spPr bwMode="auto">
          <a:xfrm>
            <a:off x="7861556" y="2193519"/>
            <a:ext cx="130513" cy="497400"/>
          </a:xfrm>
          <a:custGeom>
            <a:avLst/>
            <a:gdLst>
              <a:gd name="T0" fmla="*/ 0 w 396"/>
              <a:gd name="T1" fmla="*/ 1511 h 1512"/>
              <a:gd name="T2" fmla="*/ 395 w 396"/>
              <a:gd name="T3" fmla="*/ 1242 h 1512"/>
              <a:gd name="T4" fmla="*/ 395 w 396"/>
              <a:gd name="T5" fmla="*/ 0 h 1512"/>
              <a:gd name="T6" fmla="*/ 0 w 396"/>
              <a:gd name="T7" fmla="*/ 270 h 1512"/>
              <a:gd name="T8" fmla="*/ 0 w 396"/>
              <a:gd name="T9" fmla="*/ 1511 h 1512"/>
            </a:gdLst>
            <a:ahLst/>
            <a:cxnLst>
              <a:cxn ang="0">
                <a:pos x="T0" y="T1"/>
              </a:cxn>
              <a:cxn ang="0">
                <a:pos x="T2" y="T3"/>
              </a:cxn>
              <a:cxn ang="0">
                <a:pos x="T4" y="T5"/>
              </a:cxn>
              <a:cxn ang="0">
                <a:pos x="T6" y="T7"/>
              </a:cxn>
              <a:cxn ang="0">
                <a:pos x="T8" y="T9"/>
              </a:cxn>
            </a:cxnLst>
            <a:rect l="0" t="0" r="r" b="b"/>
            <a:pathLst>
              <a:path w="396" h="1512">
                <a:moveTo>
                  <a:pt x="0" y="1511"/>
                </a:moveTo>
                <a:lnTo>
                  <a:pt x="395" y="1242"/>
                </a:lnTo>
                <a:lnTo>
                  <a:pt x="395" y="0"/>
                </a:lnTo>
                <a:lnTo>
                  <a:pt x="0" y="270"/>
                </a:lnTo>
                <a:lnTo>
                  <a:pt x="0" y="1511"/>
                </a:lnTo>
              </a:path>
            </a:pathLst>
          </a:custGeom>
          <a:solidFill>
            <a:schemeClr val="accent3">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28" name="Freeform 13">
            <a:extLst>
              <a:ext uri="{FF2B5EF4-FFF2-40B4-BE49-F238E27FC236}">
                <a16:creationId xmlns:a16="http://schemas.microsoft.com/office/drawing/2014/main" id="{A757AB7B-B2DF-4E68-BA02-94A8A2B95A7A}"/>
              </a:ext>
            </a:extLst>
          </p:cNvPr>
          <p:cNvSpPr>
            <a:spLocks noChangeArrowheads="1"/>
          </p:cNvSpPr>
          <p:nvPr/>
        </p:nvSpPr>
        <p:spPr bwMode="auto">
          <a:xfrm>
            <a:off x="6096000" y="2077508"/>
            <a:ext cx="1766280" cy="3854493"/>
          </a:xfrm>
          <a:custGeom>
            <a:avLst/>
            <a:gdLst>
              <a:gd name="T0" fmla="*/ 5372 w 5373"/>
              <a:gd name="T1" fmla="*/ 11137 h 11719"/>
              <a:gd name="T2" fmla="*/ 5372 w 5373"/>
              <a:gd name="T3" fmla="*/ 11137 h 11719"/>
              <a:gd name="T4" fmla="*/ 4791 w 5373"/>
              <a:gd name="T5" fmla="*/ 11718 h 11719"/>
              <a:gd name="T6" fmla="*/ 581 w 5373"/>
              <a:gd name="T7" fmla="*/ 11718 h 11719"/>
              <a:gd name="T8" fmla="*/ 581 w 5373"/>
              <a:gd name="T9" fmla="*/ 11718 h 11719"/>
              <a:gd name="T10" fmla="*/ 0 w 5373"/>
              <a:gd name="T11" fmla="*/ 11137 h 11719"/>
              <a:gd name="T12" fmla="*/ 0 w 5373"/>
              <a:gd name="T13" fmla="*/ 581 h 11719"/>
              <a:gd name="T14" fmla="*/ 0 w 5373"/>
              <a:gd name="T15" fmla="*/ 581 h 11719"/>
              <a:gd name="T16" fmla="*/ 581 w 5373"/>
              <a:gd name="T17" fmla="*/ 0 h 11719"/>
              <a:gd name="T18" fmla="*/ 4791 w 5373"/>
              <a:gd name="T19" fmla="*/ 0 h 11719"/>
              <a:gd name="T20" fmla="*/ 4791 w 5373"/>
              <a:gd name="T21" fmla="*/ 0 h 11719"/>
              <a:gd name="T22" fmla="*/ 5372 w 5373"/>
              <a:gd name="T23" fmla="*/ 581 h 11719"/>
              <a:gd name="T24" fmla="*/ 5372 w 5373"/>
              <a:gd name="T25" fmla="*/ 11137 h 1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3" h="11719">
                <a:moveTo>
                  <a:pt x="5372" y="11137"/>
                </a:moveTo>
                <a:lnTo>
                  <a:pt x="5372" y="11137"/>
                </a:lnTo>
                <a:cubicBezTo>
                  <a:pt x="5372" y="11458"/>
                  <a:pt x="5112" y="11718"/>
                  <a:pt x="4791" y="11718"/>
                </a:cubicBezTo>
                <a:lnTo>
                  <a:pt x="581" y="11718"/>
                </a:lnTo>
                <a:lnTo>
                  <a:pt x="581" y="11718"/>
                </a:lnTo>
                <a:cubicBezTo>
                  <a:pt x="261" y="11718"/>
                  <a:pt x="0" y="11458"/>
                  <a:pt x="0" y="11137"/>
                </a:cubicBezTo>
                <a:lnTo>
                  <a:pt x="0" y="581"/>
                </a:lnTo>
                <a:lnTo>
                  <a:pt x="0" y="581"/>
                </a:lnTo>
                <a:cubicBezTo>
                  <a:pt x="0" y="260"/>
                  <a:pt x="261" y="0"/>
                  <a:pt x="581" y="0"/>
                </a:cubicBezTo>
                <a:lnTo>
                  <a:pt x="4791" y="0"/>
                </a:lnTo>
                <a:lnTo>
                  <a:pt x="4791" y="0"/>
                </a:lnTo>
                <a:cubicBezTo>
                  <a:pt x="5112" y="0"/>
                  <a:pt x="5372" y="260"/>
                  <a:pt x="5372" y="581"/>
                </a:cubicBezTo>
                <a:lnTo>
                  <a:pt x="5372" y="11137"/>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29" name="Freeform 14">
            <a:extLst>
              <a:ext uri="{FF2B5EF4-FFF2-40B4-BE49-F238E27FC236}">
                <a16:creationId xmlns:a16="http://schemas.microsoft.com/office/drawing/2014/main" id="{8CBDA615-EF53-4A83-8BD3-68EF34AE40C5}"/>
              </a:ext>
            </a:extLst>
          </p:cNvPr>
          <p:cNvSpPr>
            <a:spLocks noChangeArrowheads="1"/>
          </p:cNvSpPr>
          <p:nvPr/>
        </p:nvSpPr>
        <p:spPr bwMode="auto">
          <a:xfrm>
            <a:off x="6120653" y="5833390"/>
            <a:ext cx="1716975" cy="97159"/>
          </a:xfrm>
          <a:custGeom>
            <a:avLst/>
            <a:gdLst>
              <a:gd name="T0" fmla="*/ 0 w 5222"/>
              <a:gd name="T1" fmla="*/ 0 h 296"/>
              <a:gd name="T2" fmla="*/ 0 w 5222"/>
              <a:gd name="T3" fmla="*/ 0 h 296"/>
              <a:gd name="T4" fmla="*/ 505 w 5222"/>
              <a:gd name="T5" fmla="*/ 295 h 296"/>
              <a:gd name="T6" fmla="*/ 4715 w 5222"/>
              <a:gd name="T7" fmla="*/ 295 h 296"/>
              <a:gd name="T8" fmla="*/ 4715 w 5222"/>
              <a:gd name="T9" fmla="*/ 295 h 296"/>
              <a:gd name="T10" fmla="*/ 5221 w 5222"/>
              <a:gd name="T11" fmla="*/ 0 h 296"/>
              <a:gd name="T12" fmla="*/ 0 w 5222"/>
              <a:gd name="T13" fmla="*/ 0 h 296"/>
            </a:gdLst>
            <a:ahLst/>
            <a:cxnLst>
              <a:cxn ang="0">
                <a:pos x="T0" y="T1"/>
              </a:cxn>
              <a:cxn ang="0">
                <a:pos x="T2" y="T3"/>
              </a:cxn>
              <a:cxn ang="0">
                <a:pos x="T4" y="T5"/>
              </a:cxn>
              <a:cxn ang="0">
                <a:pos x="T6" y="T7"/>
              </a:cxn>
              <a:cxn ang="0">
                <a:pos x="T8" y="T9"/>
              </a:cxn>
              <a:cxn ang="0">
                <a:pos x="T10" y="T11"/>
              </a:cxn>
              <a:cxn ang="0">
                <a:pos x="T12" y="T13"/>
              </a:cxn>
            </a:cxnLst>
            <a:rect l="0" t="0" r="r" b="b"/>
            <a:pathLst>
              <a:path w="5222" h="296">
                <a:moveTo>
                  <a:pt x="0" y="0"/>
                </a:moveTo>
                <a:lnTo>
                  <a:pt x="0" y="0"/>
                </a:lnTo>
                <a:cubicBezTo>
                  <a:pt x="100" y="177"/>
                  <a:pt x="289" y="295"/>
                  <a:pt x="505" y="295"/>
                </a:cubicBezTo>
                <a:lnTo>
                  <a:pt x="4715" y="295"/>
                </a:lnTo>
                <a:lnTo>
                  <a:pt x="4715" y="295"/>
                </a:lnTo>
                <a:cubicBezTo>
                  <a:pt x="4932" y="295"/>
                  <a:pt x="5121" y="177"/>
                  <a:pt x="5221" y="0"/>
                </a:cubicBezTo>
                <a:lnTo>
                  <a:pt x="0"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30" name="Freeform 15">
            <a:extLst>
              <a:ext uri="{FF2B5EF4-FFF2-40B4-BE49-F238E27FC236}">
                <a16:creationId xmlns:a16="http://schemas.microsoft.com/office/drawing/2014/main" id="{8CB6C1A1-508C-4ED6-946C-886844060EA6}"/>
              </a:ext>
            </a:extLst>
          </p:cNvPr>
          <p:cNvSpPr>
            <a:spLocks noChangeArrowheads="1"/>
          </p:cNvSpPr>
          <p:nvPr/>
        </p:nvSpPr>
        <p:spPr bwMode="auto">
          <a:xfrm>
            <a:off x="6096000" y="2077508"/>
            <a:ext cx="1766280" cy="1413893"/>
          </a:xfrm>
          <a:custGeom>
            <a:avLst/>
            <a:gdLst>
              <a:gd name="T0" fmla="*/ 4791 w 5373"/>
              <a:gd name="T1" fmla="*/ 0 h 4299"/>
              <a:gd name="T2" fmla="*/ 581 w 5373"/>
              <a:gd name="T3" fmla="*/ 0 h 4299"/>
              <a:gd name="T4" fmla="*/ 581 w 5373"/>
              <a:gd name="T5" fmla="*/ 0 h 4299"/>
              <a:gd name="T6" fmla="*/ 0 w 5373"/>
              <a:gd name="T7" fmla="*/ 581 h 4299"/>
              <a:gd name="T8" fmla="*/ 0 w 5373"/>
              <a:gd name="T9" fmla="*/ 4298 h 4299"/>
              <a:gd name="T10" fmla="*/ 5372 w 5373"/>
              <a:gd name="T11" fmla="*/ 4298 h 4299"/>
              <a:gd name="T12" fmla="*/ 5372 w 5373"/>
              <a:gd name="T13" fmla="*/ 581 h 4299"/>
              <a:gd name="T14" fmla="*/ 5372 w 5373"/>
              <a:gd name="T15" fmla="*/ 581 h 4299"/>
              <a:gd name="T16" fmla="*/ 4791 w 5373"/>
              <a:gd name="T17" fmla="*/ 0 h 4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73" h="4299">
                <a:moveTo>
                  <a:pt x="4791" y="0"/>
                </a:moveTo>
                <a:lnTo>
                  <a:pt x="581" y="0"/>
                </a:lnTo>
                <a:lnTo>
                  <a:pt x="581" y="0"/>
                </a:lnTo>
                <a:cubicBezTo>
                  <a:pt x="261" y="0"/>
                  <a:pt x="0" y="260"/>
                  <a:pt x="0" y="581"/>
                </a:cubicBezTo>
                <a:lnTo>
                  <a:pt x="0" y="4298"/>
                </a:lnTo>
                <a:lnTo>
                  <a:pt x="5372" y="4298"/>
                </a:lnTo>
                <a:lnTo>
                  <a:pt x="5372" y="581"/>
                </a:lnTo>
                <a:lnTo>
                  <a:pt x="5372" y="581"/>
                </a:lnTo>
                <a:cubicBezTo>
                  <a:pt x="5372" y="260"/>
                  <a:pt x="5112" y="0"/>
                  <a:pt x="4791" y="0"/>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31" name="Freeform 16">
            <a:extLst>
              <a:ext uri="{FF2B5EF4-FFF2-40B4-BE49-F238E27FC236}">
                <a16:creationId xmlns:a16="http://schemas.microsoft.com/office/drawing/2014/main" id="{D7AF44C6-49D3-459E-A244-561E897F9799}"/>
              </a:ext>
            </a:extLst>
          </p:cNvPr>
          <p:cNvSpPr>
            <a:spLocks noChangeArrowheads="1"/>
          </p:cNvSpPr>
          <p:nvPr/>
        </p:nvSpPr>
        <p:spPr bwMode="auto">
          <a:xfrm>
            <a:off x="6096000" y="2441495"/>
            <a:ext cx="1766280" cy="204471"/>
          </a:xfrm>
          <a:custGeom>
            <a:avLst/>
            <a:gdLst>
              <a:gd name="T0" fmla="*/ 0 w 5373"/>
              <a:gd name="T1" fmla="*/ 621 h 622"/>
              <a:gd name="T2" fmla="*/ 5372 w 5373"/>
              <a:gd name="T3" fmla="*/ 621 h 622"/>
              <a:gd name="T4" fmla="*/ 5372 w 5373"/>
              <a:gd name="T5" fmla="*/ 0 h 622"/>
              <a:gd name="T6" fmla="*/ 0 w 5373"/>
              <a:gd name="T7" fmla="*/ 0 h 622"/>
              <a:gd name="T8" fmla="*/ 0 w 5373"/>
              <a:gd name="T9" fmla="*/ 621 h 622"/>
            </a:gdLst>
            <a:ahLst/>
            <a:cxnLst>
              <a:cxn ang="0">
                <a:pos x="T0" y="T1"/>
              </a:cxn>
              <a:cxn ang="0">
                <a:pos x="T2" y="T3"/>
              </a:cxn>
              <a:cxn ang="0">
                <a:pos x="T4" y="T5"/>
              </a:cxn>
              <a:cxn ang="0">
                <a:pos x="T6" y="T7"/>
              </a:cxn>
              <a:cxn ang="0">
                <a:pos x="T8" y="T9"/>
              </a:cxn>
            </a:cxnLst>
            <a:rect l="0" t="0" r="r" b="b"/>
            <a:pathLst>
              <a:path w="5373" h="622">
                <a:moveTo>
                  <a:pt x="0" y="621"/>
                </a:moveTo>
                <a:lnTo>
                  <a:pt x="5372" y="621"/>
                </a:lnTo>
                <a:lnTo>
                  <a:pt x="5372" y="0"/>
                </a:lnTo>
                <a:lnTo>
                  <a:pt x="0" y="0"/>
                </a:lnTo>
                <a:lnTo>
                  <a:pt x="0" y="621"/>
                </a:lnTo>
              </a:path>
            </a:pathLst>
          </a:custGeom>
          <a:solidFill>
            <a:schemeClr val="accent6">
              <a:lumMod val="10000"/>
              <a:alpha val="1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33" name="Freeform 18">
            <a:extLst>
              <a:ext uri="{FF2B5EF4-FFF2-40B4-BE49-F238E27FC236}">
                <a16:creationId xmlns:a16="http://schemas.microsoft.com/office/drawing/2014/main" id="{EF3C8178-585C-4165-9D63-67DB348CC0DD}"/>
              </a:ext>
            </a:extLst>
          </p:cNvPr>
          <p:cNvSpPr>
            <a:spLocks noChangeArrowheads="1"/>
          </p:cNvSpPr>
          <p:nvPr/>
        </p:nvSpPr>
        <p:spPr bwMode="auto">
          <a:xfrm>
            <a:off x="5966938" y="2193520"/>
            <a:ext cx="2024406" cy="408942"/>
          </a:xfrm>
          <a:custGeom>
            <a:avLst/>
            <a:gdLst>
              <a:gd name="T0" fmla="*/ 6157 w 6158"/>
              <a:gd name="T1" fmla="*/ 1242 h 1243"/>
              <a:gd name="T2" fmla="*/ 0 w 6158"/>
              <a:gd name="T3" fmla="*/ 1242 h 1243"/>
              <a:gd name="T4" fmla="*/ 0 w 6158"/>
              <a:gd name="T5" fmla="*/ 0 h 1243"/>
              <a:gd name="T6" fmla="*/ 6157 w 6158"/>
              <a:gd name="T7" fmla="*/ 0 h 1243"/>
              <a:gd name="T8" fmla="*/ 6157 w 6158"/>
              <a:gd name="T9" fmla="*/ 1242 h 1243"/>
            </a:gdLst>
            <a:ahLst/>
            <a:cxnLst>
              <a:cxn ang="0">
                <a:pos x="T0" y="T1"/>
              </a:cxn>
              <a:cxn ang="0">
                <a:pos x="T2" y="T3"/>
              </a:cxn>
              <a:cxn ang="0">
                <a:pos x="T4" y="T5"/>
              </a:cxn>
              <a:cxn ang="0">
                <a:pos x="T6" y="T7"/>
              </a:cxn>
              <a:cxn ang="0">
                <a:pos x="T8" y="T9"/>
              </a:cxn>
            </a:cxnLst>
            <a:rect l="0" t="0" r="r" b="b"/>
            <a:pathLst>
              <a:path w="6158" h="1243">
                <a:moveTo>
                  <a:pt x="6157" y="1242"/>
                </a:moveTo>
                <a:lnTo>
                  <a:pt x="0" y="1242"/>
                </a:lnTo>
                <a:lnTo>
                  <a:pt x="0" y="0"/>
                </a:lnTo>
                <a:lnTo>
                  <a:pt x="6157" y="0"/>
                </a:lnTo>
                <a:lnTo>
                  <a:pt x="6157" y="1242"/>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34" name="Freeform 19">
            <a:extLst>
              <a:ext uri="{FF2B5EF4-FFF2-40B4-BE49-F238E27FC236}">
                <a16:creationId xmlns:a16="http://schemas.microsoft.com/office/drawing/2014/main" id="{974D7887-A47C-48E2-BC3E-6132F3B31180}"/>
              </a:ext>
            </a:extLst>
          </p:cNvPr>
          <p:cNvSpPr>
            <a:spLocks noChangeArrowheads="1"/>
          </p:cNvSpPr>
          <p:nvPr/>
        </p:nvSpPr>
        <p:spPr bwMode="auto">
          <a:xfrm>
            <a:off x="5966938" y="2397990"/>
            <a:ext cx="2024406" cy="204471"/>
          </a:xfrm>
          <a:custGeom>
            <a:avLst/>
            <a:gdLst>
              <a:gd name="T0" fmla="*/ 6156 w 6157"/>
              <a:gd name="T1" fmla="*/ 621 h 622"/>
              <a:gd name="T2" fmla="*/ 0 w 6157"/>
              <a:gd name="T3" fmla="*/ 621 h 622"/>
              <a:gd name="T4" fmla="*/ 0 w 6157"/>
              <a:gd name="T5" fmla="*/ 0 h 622"/>
              <a:gd name="T6" fmla="*/ 6156 w 6157"/>
              <a:gd name="T7" fmla="*/ 0 h 622"/>
              <a:gd name="T8" fmla="*/ 6156 w 6157"/>
              <a:gd name="T9" fmla="*/ 621 h 622"/>
            </a:gdLst>
            <a:ahLst/>
            <a:cxnLst>
              <a:cxn ang="0">
                <a:pos x="T0" y="T1"/>
              </a:cxn>
              <a:cxn ang="0">
                <a:pos x="T2" y="T3"/>
              </a:cxn>
              <a:cxn ang="0">
                <a:pos x="T4" y="T5"/>
              </a:cxn>
              <a:cxn ang="0">
                <a:pos x="T6" y="T7"/>
              </a:cxn>
              <a:cxn ang="0">
                <a:pos x="T8" y="T9"/>
              </a:cxn>
            </a:cxnLst>
            <a:rect l="0" t="0" r="r" b="b"/>
            <a:pathLst>
              <a:path w="6157" h="622">
                <a:moveTo>
                  <a:pt x="6156" y="621"/>
                </a:moveTo>
                <a:lnTo>
                  <a:pt x="0" y="621"/>
                </a:lnTo>
                <a:lnTo>
                  <a:pt x="0" y="0"/>
                </a:lnTo>
                <a:lnTo>
                  <a:pt x="6156" y="0"/>
                </a:lnTo>
                <a:lnTo>
                  <a:pt x="6156" y="621"/>
                </a:lnTo>
              </a:path>
            </a:pathLst>
          </a:custGeom>
          <a:solidFill>
            <a:schemeClr val="accent6">
              <a:lumMod val="10000"/>
              <a:alpha val="1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35" name="TextBox 34">
            <a:extLst>
              <a:ext uri="{FF2B5EF4-FFF2-40B4-BE49-F238E27FC236}">
                <a16:creationId xmlns:a16="http://schemas.microsoft.com/office/drawing/2014/main" id="{3141DFA8-2015-4638-86B3-20FB3C293CDB}"/>
              </a:ext>
            </a:extLst>
          </p:cNvPr>
          <p:cNvSpPr txBox="1"/>
          <p:nvPr/>
        </p:nvSpPr>
        <p:spPr>
          <a:xfrm>
            <a:off x="6351404" y="2228713"/>
            <a:ext cx="1255473" cy="338554"/>
          </a:xfrm>
          <a:prstGeom prst="rect">
            <a:avLst/>
          </a:prstGeom>
          <a:noFill/>
          <a:ln>
            <a:noFill/>
          </a:ln>
        </p:spPr>
        <p:txBody>
          <a:bodyPr wrap="none" rtlCol="0" anchor="ctr" anchorCtr="0">
            <a:spAutoFit/>
          </a:bodyPr>
          <a:lstStyle/>
          <a:p>
            <a:pPr algn="ctr"/>
            <a:r>
              <a:rPr lang="en-US" sz="1600" b="1" dirty="0">
                <a:solidFill>
                  <a:schemeClr val="bg1"/>
                </a:solidFill>
                <a:ea typeface="League Spartan" charset="0"/>
                <a:cs typeface="Poppins" pitchFamily="2" charset="77"/>
              </a:rPr>
              <a:t>PACKAGE C</a:t>
            </a:r>
          </a:p>
        </p:txBody>
      </p:sp>
      <p:sp>
        <p:nvSpPr>
          <p:cNvPr id="36" name="Freeform 10">
            <a:extLst>
              <a:ext uri="{FF2B5EF4-FFF2-40B4-BE49-F238E27FC236}">
                <a16:creationId xmlns:a16="http://schemas.microsoft.com/office/drawing/2014/main" id="{1A726F59-99CD-4FDC-9610-563B1EEB7592}"/>
              </a:ext>
            </a:extLst>
          </p:cNvPr>
          <p:cNvSpPr>
            <a:spLocks noChangeArrowheads="1"/>
          </p:cNvSpPr>
          <p:nvPr/>
        </p:nvSpPr>
        <p:spPr bwMode="auto">
          <a:xfrm>
            <a:off x="6421164" y="5383537"/>
            <a:ext cx="1115952" cy="258742"/>
          </a:xfrm>
          <a:prstGeom prst="roundRect">
            <a:avLst>
              <a:gd name="adj" fmla="val 11436"/>
            </a:avLst>
          </a:pr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37" name="TextBox 36">
            <a:extLst>
              <a:ext uri="{FF2B5EF4-FFF2-40B4-BE49-F238E27FC236}">
                <a16:creationId xmlns:a16="http://schemas.microsoft.com/office/drawing/2014/main" id="{0606FF95-076D-4570-97E3-C39A923F45D3}"/>
              </a:ext>
            </a:extLst>
          </p:cNvPr>
          <p:cNvSpPr txBox="1"/>
          <p:nvPr/>
        </p:nvSpPr>
        <p:spPr>
          <a:xfrm>
            <a:off x="6527735" y="5382102"/>
            <a:ext cx="902812" cy="261610"/>
          </a:xfrm>
          <a:prstGeom prst="rect">
            <a:avLst/>
          </a:prstGeom>
          <a:noFill/>
          <a:ln>
            <a:noFill/>
          </a:ln>
        </p:spPr>
        <p:txBody>
          <a:bodyPr wrap="none" rtlCol="0" anchor="ctr" anchorCtr="0">
            <a:spAutoFit/>
          </a:bodyPr>
          <a:lstStyle/>
          <a:p>
            <a:pPr algn="ctr"/>
            <a:r>
              <a:rPr lang="en-US" sz="1100" b="1" dirty="0">
                <a:solidFill>
                  <a:schemeClr val="bg1"/>
                </a:solidFill>
                <a:ea typeface="League Spartan" charset="0"/>
                <a:cs typeface="Poppins" pitchFamily="2" charset="77"/>
              </a:rPr>
              <a:t>PURCHASE</a:t>
            </a:r>
          </a:p>
        </p:txBody>
      </p:sp>
      <p:sp>
        <p:nvSpPr>
          <p:cNvPr id="39" name="TextBox 38">
            <a:extLst>
              <a:ext uri="{FF2B5EF4-FFF2-40B4-BE49-F238E27FC236}">
                <a16:creationId xmlns:a16="http://schemas.microsoft.com/office/drawing/2014/main" id="{4609727C-ABBE-4892-9076-E540B1BC331C}"/>
              </a:ext>
            </a:extLst>
          </p:cNvPr>
          <p:cNvSpPr txBox="1"/>
          <p:nvPr/>
        </p:nvSpPr>
        <p:spPr>
          <a:xfrm>
            <a:off x="6453997" y="3502203"/>
            <a:ext cx="1050288" cy="461665"/>
          </a:xfrm>
          <a:prstGeom prst="rect">
            <a:avLst/>
          </a:prstGeom>
          <a:noFill/>
          <a:ln>
            <a:noFill/>
          </a:ln>
        </p:spPr>
        <p:txBody>
          <a:bodyPr wrap="none" rtlCol="0" anchor="ctr" anchorCtr="0">
            <a:spAutoFit/>
          </a:bodyPr>
          <a:lstStyle/>
          <a:p>
            <a:pPr algn="ctr"/>
            <a:r>
              <a:rPr lang="en-US" sz="2400" b="1" dirty="0">
                <a:solidFill>
                  <a:schemeClr val="tx2"/>
                </a:solidFill>
                <a:ea typeface="League Spartan" charset="0"/>
                <a:cs typeface="Poppins" pitchFamily="2" charset="77"/>
              </a:rPr>
              <a:t>R14.99</a:t>
            </a:r>
          </a:p>
        </p:txBody>
      </p:sp>
      <p:sp>
        <p:nvSpPr>
          <p:cNvPr id="40" name="TextBox 39">
            <a:extLst>
              <a:ext uri="{FF2B5EF4-FFF2-40B4-BE49-F238E27FC236}">
                <a16:creationId xmlns:a16="http://schemas.microsoft.com/office/drawing/2014/main" id="{F80BC8A4-B78B-475F-BAEE-16B75E8DC59B}"/>
              </a:ext>
            </a:extLst>
          </p:cNvPr>
          <p:cNvSpPr txBox="1"/>
          <p:nvPr/>
        </p:nvSpPr>
        <p:spPr>
          <a:xfrm>
            <a:off x="6701662" y="3832750"/>
            <a:ext cx="554959" cy="230832"/>
          </a:xfrm>
          <a:prstGeom prst="rect">
            <a:avLst/>
          </a:prstGeom>
          <a:noFill/>
          <a:ln>
            <a:noFill/>
          </a:ln>
        </p:spPr>
        <p:txBody>
          <a:bodyPr wrap="none" rtlCol="0" anchor="ctr" anchorCtr="0">
            <a:spAutoFit/>
          </a:bodyPr>
          <a:lstStyle/>
          <a:p>
            <a:pPr algn="ctr"/>
            <a:r>
              <a:rPr lang="en-US" sz="900" dirty="0">
                <a:solidFill>
                  <a:schemeClr val="tx2"/>
                </a:solidFill>
                <a:ea typeface="Lato Light" panose="020F0502020204030203" pitchFamily="34" charset="0"/>
                <a:cs typeface="Lato Light" panose="020F0502020204030203" pitchFamily="34" charset="0"/>
              </a:rPr>
              <a:t>/month</a:t>
            </a:r>
          </a:p>
        </p:txBody>
      </p:sp>
      <p:sp>
        <p:nvSpPr>
          <p:cNvPr id="41" name="Subtitle 2">
            <a:extLst>
              <a:ext uri="{FF2B5EF4-FFF2-40B4-BE49-F238E27FC236}">
                <a16:creationId xmlns:a16="http://schemas.microsoft.com/office/drawing/2014/main" id="{EE076EE6-EB79-4DFD-BA27-3823FBFAB26F}"/>
              </a:ext>
            </a:extLst>
          </p:cNvPr>
          <p:cNvSpPr txBox="1">
            <a:spLocks/>
          </p:cNvSpPr>
          <p:nvPr/>
        </p:nvSpPr>
        <p:spPr>
          <a:xfrm>
            <a:off x="6254788" y="4163549"/>
            <a:ext cx="1448705"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100 Products</a:t>
            </a:r>
          </a:p>
        </p:txBody>
      </p:sp>
      <p:sp>
        <p:nvSpPr>
          <p:cNvPr id="42" name="Subtitle 2">
            <a:extLst>
              <a:ext uri="{FF2B5EF4-FFF2-40B4-BE49-F238E27FC236}">
                <a16:creationId xmlns:a16="http://schemas.microsoft.com/office/drawing/2014/main" id="{980B20F3-6B59-42CD-BE43-D4D8685BE8E2}"/>
              </a:ext>
            </a:extLst>
          </p:cNvPr>
          <p:cNvSpPr txBox="1">
            <a:spLocks/>
          </p:cNvSpPr>
          <p:nvPr/>
        </p:nvSpPr>
        <p:spPr>
          <a:xfrm>
            <a:off x="6254788" y="4443302"/>
            <a:ext cx="1448705"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5 Images per product</a:t>
            </a:r>
          </a:p>
        </p:txBody>
      </p:sp>
      <p:sp>
        <p:nvSpPr>
          <p:cNvPr id="43" name="Subtitle 2">
            <a:extLst>
              <a:ext uri="{FF2B5EF4-FFF2-40B4-BE49-F238E27FC236}">
                <a16:creationId xmlns:a16="http://schemas.microsoft.com/office/drawing/2014/main" id="{E1B019B5-AFAD-4CA2-84E4-038750D1C583}"/>
              </a:ext>
            </a:extLst>
          </p:cNvPr>
          <p:cNvSpPr txBox="1">
            <a:spLocks/>
          </p:cNvSpPr>
          <p:nvPr/>
        </p:nvSpPr>
        <p:spPr>
          <a:xfrm>
            <a:off x="6254788" y="4723054"/>
            <a:ext cx="1448705"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10 Custom pages</a:t>
            </a:r>
          </a:p>
        </p:txBody>
      </p:sp>
      <p:sp>
        <p:nvSpPr>
          <p:cNvPr id="44" name="Subtitle 2">
            <a:extLst>
              <a:ext uri="{FF2B5EF4-FFF2-40B4-BE49-F238E27FC236}">
                <a16:creationId xmlns:a16="http://schemas.microsoft.com/office/drawing/2014/main" id="{4A6F5CDA-989D-4C4A-A021-28ADFB53F427}"/>
              </a:ext>
            </a:extLst>
          </p:cNvPr>
          <p:cNvSpPr txBox="1">
            <a:spLocks/>
          </p:cNvSpPr>
          <p:nvPr/>
        </p:nvSpPr>
        <p:spPr>
          <a:xfrm>
            <a:off x="6254788" y="5002807"/>
            <a:ext cx="1448705"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Basic Statistics</a:t>
            </a:r>
          </a:p>
        </p:txBody>
      </p:sp>
      <p:sp>
        <p:nvSpPr>
          <p:cNvPr id="45" name="Freeform 11">
            <a:extLst>
              <a:ext uri="{FF2B5EF4-FFF2-40B4-BE49-F238E27FC236}">
                <a16:creationId xmlns:a16="http://schemas.microsoft.com/office/drawing/2014/main" id="{A4549332-1E68-47B4-A8D4-C21D7B048DD0}"/>
              </a:ext>
            </a:extLst>
          </p:cNvPr>
          <p:cNvSpPr>
            <a:spLocks noChangeArrowheads="1"/>
          </p:cNvSpPr>
          <p:nvPr/>
        </p:nvSpPr>
        <p:spPr bwMode="auto">
          <a:xfrm>
            <a:off x="8089429" y="2193519"/>
            <a:ext cx="130513" cy="497400"/>
          </a:xfrm>
          <a:custGeom>
            <a:avLst/>
            <a:gdLst>
              <a:gd name="T0" fmla="*/ 396 w 397"/>
              <a:gd name="T1" fmla="*/ 1511 h 1512"/>
              <a:gd name="T2" fmla="*/ 0 w 397"/>
              <a:gd name="T3" fmla="*/ 1242 h 1512"/>
              <a:gd name="T4" fmla="*/ 0 w 397"/>
              <a:gd name="T5" fmla="*/ 0 h 1512"/>
              <a:gd name="T6" fmla="*/ 396 w 397"/>
              <a:gd name="T7" fmla="*/ 270 h 1512"/>
              <a:gd name="T8" fmla="*/ 396 w 397"/>
              <a:gd name="T9" fmla="*/ 1511 h 1512"/>
            </a:gdLst>
            <a:ahLst/>
            <a:cxnLst>
              <a:cxn ang="0">
                <a:pos x="T0" y="T1"/>
              </a:cxn>
              <a:cxn ang="0">
                <a:pos x="T2" y="T3"/>
              </a:cxn>
              <a:cxn ang="0">
                <a:pos x="T4" y="T5"/>
              </a:cxn>
              <a:cxn ang="0">
                <a:pos x="T6" y="T7"/>
              </a:cxn>
              <a:cxn ang="0">
                <a:pos x="T8" y="T9"/>
              </a:cxn>
            </a:cxnLst>
            <a:rect l="0" t="0" r="r" b="b"/>
            <a:pathLst>
              <a:path w="397" h="1512">
                <a:moveTo>
                  <a:pt x="396" y="1511"/>
                </a:moveTo>
                <a:lnTo>
                  <a:pt x="0" y="1242"/>
                </a:lnTo>
                <a:lnTo>
                  <a:pt x="0" y="0"/>
                </a:lnTo>
                <a:lnTo>
                  <a:pt x="396" y="270"/>
                </a:lnTo>
                <a:lnTo>
                  <a:pt x="396" y="1511"/>
                </a:lnTo>
              </a:path>
            </a:pathLst>
          </a:custGeom>
          <a:solidFill>
            <a:schemeClr val="accent4">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46" name="Freeform 12">
            <a:extLst>
              <a:ext uri="{FF2B5EF4-FFF2-40B4-BE49-F238E27FC236}">
                <a16:creationId xmlns:a16="http://schemas.microsoft.com/office/drawing/2014/main" id="{15A958A7-B579-400C-885E-F96C37D7AA22}"/>
              </a:ext>
            </a:extLst>
          </p:cNvPr>
          <p:cNvSpPr>
            <a:spLocks noChangeArrowheads="1"/>
          </p:cNvSpPr>
          <p:nvPr/>
        </p:nvSpPr>
        <p:spPr bwMode="auto">
          <a:xfrm>
            <a:off x="9984771" y="2193519"/>
            <a:ext cx="130513" cy="497400"/>
          </a:xfrm>
          <a:custGeom>
            <a:avLst/>
            <a:gdLst>
              <a:gd name="T0" fmla="*/ 0 w 396"/>
              <a:gd name="T1" fmla="*/ 1511 h 1512"/>
              <a:gd name="T2" fmla="*/ 395 w 396"/>
              <a:gd name="T3" fmla="*/ 1242 h 1512"/>
              <a:gd name="T4" fmla="*/ 395 w 396"/>
              <a:gd name="T5" fmla="*/ 0 h 1512"/>
              <a:gd name="T6" fmla="*/ 0 w 396"/>
              <a:gd name="T7" fmla="*/ 270 h 1512"/>
              <a:gd name="T8" fmla="*/ 0 w 396"/>
              <a:gd name="T9" fmla="*/ 1511 h 1512"/>
            </a:gdLst>
            <a:ahLst/>
            <a:cxnLst>
              <a:cxn ang="0">
                <a:pos x="T0" y="T1"/>
              </a:cxn>
              <a:cxn ang="0">
                <a:pos x="T2" y="T3"/>
              </a:cxn>
              <a:cxn ang="0">
                <a:pos x="T4" y="T5"/>
              </a:cxn>
              <a:cxn ang="0">
                <a:pos x="T6" y="T7"/>
              </a:cxn>
              <a:cxn ang="0">
                <a:pos x="T8" y="T9"/>
              </a:cxn>
            </a:cxnLst>
            <a:rect l="0" t="0" r="r" b="b"/>
            <a:pathLst>
              <a:path w="396" h="1512">
                <a:moveTo>
                  <a:pt x="0" y="1511"/>
                </a:moveTo>
                <a:lnTo>
                  <a:pt x="395" y="1242"/>
                </a:lnTo>
                <a:lnTo>
                  <a:pt x="395" y="0"/>
                </a:lnTo>
                <a:lnTo>
                  <a:pt x="0" y="270"/>
                </a:lnTo>
                <a:lnTo>
                  <a:pt x="0" y="1511"/>
                </a:lnTo>
              </a:path>
            </a:pathLst>
          </a:custGeom>
          <a:solidFill>
            <a:schemeClr val="accent4">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47" name="Freeform 13">
            <a:extLst>
              <a:ext uri="{FF2B5EF4-FFF2-40B4-BE49-F238E27FC236}">
                <a16:creationId xmlns:a16="http://schemas.microsoft.com/office/drawing/2014/main" id="{96AC5DAE-70E2-4A53-AC79-4049A932AE3F}"/>
              </a:ext>
            </a:extLst>
          </p:cNvPr>
          <p:cNvSpPr>
            <a:spLocks noChangeArrowheads="1"/>
          </p:cNvSpPr>
          <p:nvPr/>
        </p:nvSpPr>
        <p:spPr bwMode="auto">
          <a:xfrm>
            <a:off x="8219216" y="2077508"/>
            <a:ext cx="1766280" cy="3854493"/>
          </a:xfrm>
          <a:custGeom>
            <a:avLst/>
            <a:gdLst>
              <a:gd name="T0" fmla="*/ 5372 w 5373"/>
              <a:gd name="T1" fmla="*/ 11137 h 11719"/>
              <a:gd name="T2" fmla="*/ 5372 w 5373"/>
              <a:gd name="T3" fmla="*/ 11137 h 11719"/>
              <a:gd name="T4" fmla="*/ 4791 w 5373"/>
              <a:gd name="T5" fmla="*/ 11718 h 11719"/>
              <a:gd name="T6" fmla="*/ 581 w 5373"/>
              <a:gd name="T7" fmla="*/ 11718 h 11719"/>
              <a:gd name="T8" fmla="*/ 581 w 5373"/>
              <a:gd name="T9" fmla="*/ 11718 h 11719"/>
              <a:gd name="T10" fmla="*/ 0 w 5373"/>
              <a:gd name="T11" fmla="*/ 11137 h 11719"/>
              <a:gd name="T12" fmla="*/ 0 w 5373"/>
              <a:gd name="T13" fmla="*/ 581 h 11719"/>
              <a:gd name="T14" fmla="*/ 0 w 5373"/>
              <a:gd name="T15" fmla="*/ 581 h 11719"/>
              <a:gd name="T16" fmla="*/ 581 w 5373"/>
              <a:gd name="T17" fmla="*/ 0 h 11719"/>
              <a:gd name="T18" fmla="*/ 4791 w 5373"/>
              <a:gd name="T19" fmla="*/ 0 h 11719"/>
              <a:gd name="T20" fmla="*/ 4791 w 5373"/>
              <a:gd name="T21" fmla="*/ 0 h 11719"/>
              <a:gd name="T22" fmla="*/ 5372 w 5373"/>
              <a:gd name="T23" fmla="*/ 581 h 11719"/>
              <a:gd name="T24" fmla="*/ 5372 w 5373"/>
              <a:gd name="T25" fmla="*/ 11137 h 1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3" h="11719">
                <a:moveTo>
                  <a:pt x="5372" y="11137"/>
                </a:moveTo>
                <a:lnTo>
                  <a:pt x="5372" y="11137"/>
                </a:lnTo>
                <a:cubicBezTo>
                  <a:pt x="5372" y="11458"/>
                  <a:pt x="5112" y="11718"/>
                  <a:pt x="4791" y="11718"/>
                </a:cubicBezTo>
                <a:lnTo>
                  <a:pt x="581" y="11718"/>
                </a:lnTo>
                <a:lnTo>
                  <a:pt x="581" y="11718"/>
                </a:lnTo>
                <a:cubicBezTo>
                  <a:pt x="261" y="11718"/>
                  <a:pt x="0" y="11458"/>
                  <a:pt x="0" y="11137"/>
                </a:cubicBezTo>
                <a:lnTo>
                  <a:pt x="0" y="581"/>
                </a:lnTo>
                <a:lnTo>
                  <a:pt x="0" y="581"/>
                </a:lnTo>
                <a:cubicBezTo>
                  <a:pt x="0" y="260"/>
                  <a:pt x="261" y="0"/>
                  <a:pt x="581" y="0"/>
                </a:cubicBezTo>
                <a:lnTo>
                  <a:pt x="4791" y="0"/>
                </a:lnTo>
                <a:lnTo>
                  <a:pt x="4791" y="0"/>
                </a:lnTo>
                <a:cubicBezTo>
                  <a:pt x="5112" y="0"/>
                  <a:pt x="5372" y="260"/>
                  <a:pt x="5372" y="581"/>
                </a:cubicBezTo>
                <a:lnTo>
                  <a:pt x="5372" y="11137"/>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48" name="Freeform 14">
            <a:extLst>
              <a:ext uri="{FF2B5EF4-FFF2-40B4-BE49-F238E27FC236}">
                <a16:creationId xmlns:a16="http://schemas.microsoft.com/office/drawing/2014/main" id="{C5CA3F09-0E09-4750-AFFC-3B61A6E3CEFA}"/>
              </a:ext>
            </a:extLst>
          </p:cNvPr>
          <p:cNvSpPr>
            <a:spLocks noChangeArrowheads="1"/>
          </p:cNvSpPr>
          <p:nvPr/>
        </p:nvSpPr>
        <p:spPr bwMode="auto">
          <a:xfrm>
            <a:off x="8243869" y="5833390"/>
            <a:ext cx="1716975" cy="97159"/>
          </a:xfrm>
          <a:custGeom>
            <a:avLst/>
            <a:gdLst>
              <a:gd name="T0" fmla="*/ 0 w 5222"/>
              <a:gd name="T1" fmla="*/ 0 h 296"/>
              <a:gd name="T2" fmla="*/ 0 w 5222"/>
              <a:gd name="T3" fmla="*/ 0 h 296"/>
              <a:gd name="T4" fmla="*/ 505 w 5222"/>
              <a:gd name="T5" fmla="*/ 295 h 296"/>
              <a:gd name="T6" fmla="*/ 4715 w 5222"/>
              <a:gd name="T7" fmla="*/ 295 h 296"/>
              <a:gd name="T8" fmla="*/ 4715 w 5222"/>
              <a:gd name="T9" fmla="*/ 295 h 296"/>
              <a:gd name="T10" fmla="*/ 5221 w 5222"/>
              <a:gd name="T11" fmla="*/ 0 h 296"/>
              <a:gd name="T12" fmla="*/ 0 w 5222"/>
              <a:gd name="T13" fmla="*/ 0 h 296"/>
            </a:gdLst>
            <a:ahLst/>
            <a:cxnLst>
              <a:cxn ang="0">
                <a:pos x="T0" y="T1"/>
              </a:cxn>
              <a:cxn ang="0">
                <a:pos x="T2" y="T3"/>
              </a:cxn>
              <a:cxn ang="0">
                <a:pos x="T4" y="T5"/>
              </a:cxn>
              <a:cxn ang="0">
                <a:pos x="T6" y="T7"/>
              </a:cxn>
              <a:cxn ang="0">
                <a:pos x="T8" y="T9"/>
              </a:cxn>
              <a:cxn ang="0">
                <a:pos x="T10" y="T11"/>
              </a:cxn>
              <a:cxn ang="0">
                <a:pos x="T12" y="T13"/>
              </a:cxn>
            </a:cxnLst>
            <a:rect l="0" t="0" r="r" b="b"/>
            <a:pathLst>
              <a:path w="5222" h="296">
                <a:moveTo>
                  <a:pt x="0" y="0"/>
                </a:moveTo>
                <a:lnTo>
                  <a:pt x="0" y="0"/>
                </a:lnTo>
                <a:cubicBezTo>
                  <a:pt x="100" y="177"/>
                  <a:pt x="289" y="295"/>
                  <a:pt x="505" y="295"/>
                </a:cubicBezTo>
                <a:lnTo>
                  <a:pt x="4715" y="295"/>
                </a:lnTo>
                <a:lnTo>
                  <a:pt x="4715" y="295"/>
                </a:lnTo>
                <a:cubicBezTo>
                  <a:pt x="4932" y="295"/>
                  <a:pt x="5121" y="177"/>
                  <a:pt x="5221" y="0"/>
                </a:cubicBez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49" name="Freeform 15">
            <a:extLst>
              <a:ext uri="{FF2B5EF4-FFF2-40B4-BE49-F238E27FC236}">
                <a16:creationId xmlns:a16="http://schemas.microsoft.com/office/drawing/2014/main" id="{2868E389-3DF4-4847-93D3-30E3E0753159}"/>
              </a:ext>
            </a:extLst>
          </p:cNvPr>
          <p:cNvSpPr>
            <a:spLocks noChangeArrowheads="1"/>
          </p:cNvSpPr>
          <p:nvPr/>
        </p:nvSpPr>
        <p:spPr bwMode="auto">
          <a:xfrm>
            <a:off x="8219216" y="2077508"/>
            <a:ext cx="1766280" cy="1413893"/>
          </a:xfrm>
          <a:custGeom>
            <a:avLst/>
            <a:gdLst>
              <a:gd name="T0" fmla="*/ 4791 w 5373"/>
              <a:gd name="T1" fmla="*/ 0 h 4299"/>
              <a:gd name="T2" fmla="*/ 581 w 5373"/>
              <a:gd name="T3" fmla="*/ 0 h 4299"/>
              <a:gd name="T4" fmla="*/ 581 w 5373"/>
              <a:gd name="T5" fmla="*/ 0 h 4299"/>
              <a:gd name="T6" fmla="*/ 0 w 5373"/>
              <a:gd name="T7" fmla="*/ 581 h 4299"/>
              <a:gd name="T8" fmla="*/ 0 w 5373"/>
              <a:gd name="T9" fmla="*/ 4298 h 4299"/>
              <a:gd name="T10" fmla="*/ 5372 w 5373"/>
              <a:gd name="T11" fmla="*/ 4298 h 4299"/>
              <a:gd name="T12" fmla="*/ 5372 w 5373"/>
              <a:gd name="T13" fmla="*/ 581 h 4299"/>
              <a:gd name="T14" fmla="*/ 5372 w 5373"/>
              <a:gd name="T15" fmla="*/ 581 h 4299"/>
              <a:gd name="T16" fmla="*/ 4791 w 5373"/>
              <a:gd name="T17" fmla="*/ 0 h 4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73" h="4299">
                <a:moveTo>
                  <a:pt x="4791" y="0"/>
                </a:moveTo>
                <a:lnTo>
                  <a:pt x="581" y="0"/>
                </a:lnTo>
                <a:lnTo>
                  <a:pt x="581" y="0"/>
                </a:lnTo>
                <a:cubicBezTo>
                  <a:pt x="261" y="0"/>
                  <a:pt x="0" y="260"/>
                  <a:pt x="0" y="581"/>
                </a:cubicBezTo>
                <a:lnTo>
                  <a:pt x="0" y="4298"/>
                </a:lnTo>
                <a:lnTo>
                  <a:pt x="5372" y="4298"/>
                </a:lnTo>
                <a:lnTo>
                  <a:pt x="5372" y="581"/>
                </a:lnTo>
                <a:lnTo>
                  <a:pt x="5372" y="581"/>
                </a:lnTo>
                <a:cubicBezTo>
                  <a:pt x="5372" y="260"/>
                  <a:pt x="5112" y="0"/>
                  <a:pt x="4791" y="0"/>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50" name="Freeform 16">
            <a:extLst>
              <a:ext uri="{FF2B5EF4-FFF2-40B4-BE49-F238E27FC236}">
                <a16:creationId xmlns:a16="http://schemas.microsoft.com/office/drawing/2014/main" id="{1B6B963A-3B2C-4C19-98D3-A53C5AC63179}"/>
              </a:ext>
            </a:extLst>
          </p:cNvPr>
          <p:cNvSpPr>
            <a:spLocks noChangeArrowheads="1"/>
          </p:cNvSpPr>
          <p:nvPr/>
        </p:nvSpPr>
        <p:spPr bwMode="auto">
          <a:xfrm>
            <a:off x="8219216" y="2441495"/>
            <a:ext cx="1766280" cy="204471"/>
          </a:xfrm>
          <a:custGeom>
            <a:avLst/>
            <a:gdLst>
              <a:gd name="T0" fmla="*/ 0 w 5373"/>
              <a:gd name="T1" fmla="*/ 621 h 622"/>
              <a:gd name="T2" fmla="*/ 5372 w 5373"/>
              <a:gd name="T3" fmla="*/ 621 h 622"/>
              <a:gd name="T4" fmla="*/ 5372 w 5373"/>
              <a:gd name="T5" fmla="*/ 0 h 622"/>
              <a:gd name="T6" fmla="*/ 0 w 5373"/>
              <a:gd name="T7" fmla="*/ 0 h 622"/>
              <a:gd name="T8" fmla="*/ 0 w 5373"/>
              <a:gd name="T9" fmla="*/ 621 h 622"/>
            </a:gdLst>
            <a:ahLst/>
            <a:cxnLst>
              <a:cxn ang="0">
                <a:pos x="T0" y="T1"/>
              </a:cxn>
              <a:cxn ang="0">
                <a:pos x="T2" y="T3"/>
              </a:cxn>
              <a:cxn ang="0">
                <a:pos x="T4" y="T5"/>
              </a:cxn>
              <a:cxn ang="0">
                <a:pos x="T6" y="T7"/>
              </a:cxn>
              <a:cxn ang="0">
                <a:pos x="T8" y="T9"/>
              </a:cxn>
            </a:cxnLst>
            <a:rect l="0" t="0" r="r" b="b"/>
            <a:pathLst>
              <a:path w="5373" h="622">
                <a:moveTo>
                  <a:pt x="0" y="621"/>
                </a:moveTo>
                <a:lnTo>
                  <a:pt x="5372" y="621"/>
                </a:lnTo>
                <a:lnTo>
                  <a:pt x="5372" y="0"/>
                </a:lnTo>
                <a:lnTo>
                  <a:pt x="0" y="0"/>
                </a:lnTo>
                <a:lnTo>
                  <a:pt x="0" y="621"/>
                </a:lnTo>
              </a:path>
            </a:pathLst>
          </a:custGeom>
          <a:solidFill>
            <a:schemeClr val="accent6">
              <a:lumMod val="10000"/>
              <a:alpha val="1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52" name="Freeform 18">
            <a:extLst>
              <a:ext uri="{FF2B5EF4-FFF2-40B4-BE49-F238E27FC236}">
                <a16:creationId xmlns:a16="http://schemas.microsoft.com/office/drawing/2014/main" id="{F3B8448F-8F57-4766-803D-1111F94BFC54}"/>
              </a:ext>
            </a:extLst>
          </p:cNvPr>
          <p:cNvSpPr>
            <a:spLocks noChangeArrowheads="1"/>
          </p:cNvSpPr>
          <p:nvPr/>
        </p:nvSpPr>
        <p:spPr bwMode="auto">
          <a:xfrm>
            <a:off x="8090153" y="2193520"/>
            <a:ext cx="2024406" cy="408942"/>
          </a:xfrm>
          <a:custGeom>
            <a:avLst/>
            <a:gdLst>
              <a:gd name="T0" fmla="*/ 6157 w 6158"/>
              <a:gd name="T1" fmla="*/ 1242 h 1243"/>
              <a:gd name="T2" fmla="*/ 0 w 6158"/>
              <a:gd name="T3" fmla="*/ 1242 h 1243"/>
              <a:gd name="T4" fmla="*/ 0 w 6158"/>
              <a:gd name="T5" fmla="*/ 0 h 1243"/>
              <a:gd name="T6" fmla="*/ 6157 w 6158"/>
              <a:gd name="T7" fmla="*/ 0 h 1243"/>
              <a:gd name="T8" fmla="*/ 6157 w 6158"/>
              <a:gd name="T9" fmla="*/ 1242 h 1243"/>
            </a:gdLst>
            <a:ahLst/>
            <a:cxnLst>
              <a:cxn ang="0">
                <a:pos x="T0" y="T1"/>
              </a:cxn>
              <a:cxn ang="0">
                <a:pos x="T2" y="T3"/>
              </a:cxn>
              <a:cxn ang="0">
                <a:pos x="T4" y="T5"/>
              </a:cxn>
              <a:cxn ang="0">
                <a:pos x="T6" y="T7"/>
              </a:cxn>
              <a:cxn ang="0">
                <a:pos x="T8" y="T9"/>
              </a:cxn>
            </a:cxnLst>
            <a:rect l="0" t="0" r="r" b="b"/>
            <a:pathLst>
              <a:path w="6158" h="1243">
                <a:moveTo>
                  <a:pt x="6157" y="1242"/>
                </a:moveTo>
                <a:lnTo>
                  <a:pt x="0" y="1242"/>
                </a:lnTo>
                <a:lnTo>
                  <a:pt x="0" y="0"/>
                </a:lnTo>
                <a:lnTo>
                  <a:pt x="6157" y="0"/>
                </a:lnTo>
                <a:lnTo>
                  <a:pt x="6157" y="1242"/>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53" name="Freeform 19">
            <a:extLst>
              <a:ext uri="{FF2B5EF4-FFF2-40B4-BE49-F238E27FC236}">
                <a16:creationId xmlns:a16="http://schemas.microsoft.com/office/drawing/2014/main" id="{2AC40282-43AC-4B74-9B7C-BC69B7DF7846}"/>
              </a:ext>
            </a:extLst>
          </p:cNvPr>
          <p:cNvSpPr>
            <a:spLocks noChangeArrowheads="1"/>
          </p:cNvSpPr>
          <p:nvPr/>
        </p:nvSpPr>
        <p:spPr bwMode="auto">
          <a:xfrm>
            <a:off x="8090153" y="2397990"/>
            <a:ext cx="2024406" cy="204471"/>
          </a:xfrm>
          <a:custGeom>
            <a:avLst/>
            <a:gdLst>
              <a:gd name="T0" fmla="*/ 6156 w 6157"/>
              <a:gd name="T1" fmla="*/ 621 h 622"/>
              <a:gd name="T2" fmla="*/ 0 w 6157"/>
              <a:gd name="T3" fmla="*/ 621 h 622"/>
              <a:gd name="T4" fmla="*/ 0 w 6157"/>
              <a:gd name="T5" fmla="*/ 0 h 622"/>
              <a:gd name="T6" fmla="*/ 6156 w 6157"/>
              <a:gd name="T7" fmla="*/ 0 h 622"/>
              <a:gd name="T8" fmla="*/ 6156 w 6157"/>
              <a:gd name="T9" fmla="*/ 621 h 622"/>
            </a:gdLst>
            <a:ahLst/>
            <a:cxnLst>
              <a:cxn ang="0">
                <a:pos x="T0" y="T1"/>
              </a:cxn>
              <a:cxn ang="0">
                <a:pos x="T2" y="T3"/>
              </a:cxn>
              <a:cxn ang="0">
                <a:pos x="T4" y="T5"/>
              </a:cxn>
              <a:cxn ang="0">
                <a:pos x="T6" y="T7"/>
              </a:cxn>
              <a:cxn ang="0">
                <a:pos x="T8" y="T9"/>
              </a:cxn>
            </a:cxnLst>
            <a:rect l="0" t="0" r="r" b="b"/>
            <a:pathLst>
              <a:path w="6157" h="622">
                <a:moveTo>
                  <a:pt x="6156" y="621"/>
                </a:moveTo>
                <a:lnTo>
                  <a:pt x="0" y="621"/>
                </a:lnTo>
                <a:lnTo>
                  <a:pt x="0" y="0"/>
                </a:lnTo>
                <a:lnTo>
                  <a:pt x="6156" y="0"/>
                </a:lnTo>
                <a:lnTo>
                  <a:pt x="6156" y="621"/>
                </a:lnTo>
              </a:path>
            </a:pathLst>
          </a:custGeom>
          <a:solidFill>
            <a:schemeClr val="accent6">
              <a:lumMod val="10000"/>
              <a:alpha val="1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54" name="TextBox 53">
            <a:extLst>
              <a:ext uri="{FF2B5EF4-FFF2-40B4-BE49-F238E27FC236}">
                <a16:creationId xmlns:a16="http://schemas.microsoft.com/office/drawing/2014/main" id="{452AD02B-C615-4498-BD18-47AB049B6B7D}"/>
              </a:ext>
            </a:extLst>
          </p:cNvPr>
          <p:cNvSpPr txBox="1"/>
          <p:nvPr/>
        </p:nvSpPr>
        <p:spPr>
          <a:xfrm>
            <a:off x="8470613" y="2228713"/>
            <a:ext cx="1263487" cy="338554"/>
          </a:xfrm>
          <a:prstGeom prst="rect">
            <a:avLst/>
          </a:prstGeom>
          <a:noFill/>
          <a:ln>
            <a:noFill/>
          </a:ln>
        </p:spPr>
        <p:txBody>
          <a:bodyPr wrap="none" rtlCol="0" anchor="ctr" anchorCtr="0">
            <a:spAutoFit/>
          </a:bodyPr>
          <a:lstStyle/>
          <a:p>
            <a:pPr algn="ctr"/>
            <a:r>
              <a:rPr lang="en-US" sz="1600" b="1" dirty="0">
                <a:solidFill>
                  <a:schemeClr val="bg1"/>
                </a:solidFill>
                <a:ea typeface="League Spartan" charset="0"/>
                <a:cs typeface="Poppins" pitchFamily="2" charset="77"/>
              </a:rPr>
              <a:t>PACKAGE D</a:t>
            </a:r>
          </a:p>
        </p:txBody>
      </p:sp>
      <p:sp>
        <p:nvSpPr>
          <p:cNvPr id="55" name="Freeform 10">
            <a:extLst>
              <a:ext uri="{FF2B5EF4-FFF2-40B4-BE49-F238E27FC236}">
                <a16:creationId xmlns:a16="http://schemas.microsoft.com/office/drawing/2014/main" id="{54208FB8-A265-43AE-B9D1-E08F56FA197F}"/>
              </a:ext>
            </a:extLst>
          </p:cNvPr>
          <p:cNvSpPr>
            <a:spLocks noChangeArrowheads="1"/>
          </p:cNvSpPr>
          <p:nvPr/>
        </p:nvSpPr>
        <p:spPr bwMode="auto">
          <a:xfrm>
            <a:off x="8544380" y="5383537"/>
            <a:ext cx="1115952" cy="258742"/>
          </a:xfrm>
          <a:prstGeom prst="roundRect">
            <a:avLst>
              <a:gd name="adj" fmla="val 11436"/>
            </a:avLst>
          </a:pr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56" name="TextBox 55">
            <a:extLst>
              <a:ext uri="{FF2B5EF4-FFF2-40B4-BE49-F238E27FC236}">
                <a16:creationId xmlns:a16="http://schemas.microsoft.com/office/drawing/2014/main" id="{A5502457-A284-4C20-9D64-2A34AB959B36}"/>
              </a:ext>
            </a:extLst>
          </p:cNvPr>
          <p:cNvSpPr txBox="1"/>
          <p:nvPr/>
        </p:nvSpPr>
        <p:spPr>
          <a:xfrm>
            <a:off x="8650951" y="5382102"/>
            <a:ext cx="902812" cy="261610"/>
          </a:xfrm>
          <a:prstGeom prst="rect">
            <a:avLst/>
          </a:prstGeom>
          <a:noFill/>
          <a:ln>
            <a:noFill/>
          </a:ln>
        </p:spPr>
        <p:txBody>
          <a:bodyPr wrap="none" rtlCol="0" anchor="ctr" anchorCtr="0">
            <a:spAutoFit/>
          </a:bodyPr>
          <a:lstStyle/>
          <a:p>
            <a:pPr algn="ctr"/>
            <a:r>
              <a:rPr lang="en-US" sz="1100" b="1" dirty="0">
                <a:solidFill>
                  <a:schemeClr val="bg1"/>
                </a:solidFill>
                <a:ea typeface="League Spartan" charset="0"/>
                <a:cs typeface="Poppins" pitchFamily="2" charset="77"/>
              </a:rPr>
              <a:t>PURCHASE</a:t>
            </a:r>
          </a:p>
        </p:txBody>
      </p:sp>
      <p:sp>
        <p:nvSpPr>
          <p:cNvPr id="58" name="TextBox 57">
            <a:extLst>
              <a:ext uri="{FF2B5EF4-FFF2-40B4-BE49-F238E27FC236}">
                <a16:creationId xmlns:a16="http://schemas.microsoft.com/office/drawing/2014/main" id="{5BDA5BF1-84AB-4599-9590-8C0F047A3CFA}"/>
              </a:ext>
            </a:extLst>
          </p:cNvPr>
          <p:cNvSpPr txBox="1"/>
          <p:nvPr/>
        </p:nvSpPr>
        <p:spPr>
          <a:xfrm>
            <a:off x="8549159" y="3502203"/>
            <a:ext cx="1106393" cy="461665"/>
          </a:xfrm>
          <a:prstGeom prst="rect">
            <a:avLst/>
          </a:prstGeom>
          <a:noFill/>
          <a:ln>
            <a:noFill/>
          </a:ln>
        </p:spPr>
        <p:txBody>
          <a:bodyPr wrap="none" rtlCol="0" anchor="ctr" anchorCtr="0">
            <a:spAutoFit/>
          </a:bodyPr>
          <a:lstStyle/>
          <a:p>
            <a:pPr algn="ctr"/>
            <a:r>
              <a:rPr lang="en-US" sz="2400" b="1" dirty="0">
                <a:solidFill>
                  <a:schemeClr val="tx2"/>
                </a:solidFill>
                <a:ea typeface="League Spartan" charset="0"/>
                <a:cs typeface="Poppins" pitchFamily="2" charset="77"/>
              </a:rPr>
              <a:t>R24.99</a:t>
            </a:r>
          </a:p>
        </p:txBody>
      </p:sp>
      <p:sp>
        <p:nvSpPr>
          <p:cNvPr id="59" name="TextBox 58">
            <a:extLst>
              <a:ext uri="{FF2B5EF4-FFF2-40B4-BE49-F238E27FC236}">
                <a16:creationId xmlns:a16="http://schemas.microsoft.com/office/drawing/2014/main" id="{E0221603-0F66-4216-ABBE-CC4D8E928445}"/>
              </a:ext>
            </a:extLst>
          </p:cNvPr>
          <p:cNvSpPr txBox="1"/>
          <p:nvPr/>
        </p:nvSpPr>
        <p:spPr>
          <a:xfrm>
            <a:off x="8824877" y="3832750"/>
            <a:ext cx="554959" cy="230832"/>
          </a:xfrm>
          <a:prstGeom prst="rect">
            <a:avLst/>
          </a:prstGeom>
          <a:noFill/>
          <a:ln>
            <a:noFill/>
          </a:ln>
        </p:spPr>
        <p:txBody>
          <a:bodyPr wrap="none" rtlCol="0" anchor="ctr" anchorCtr="0">
            <a:spAutoFit/>
          </a:bodyPr>
          <a:lstStyle/>
          <a:p>
            <a:pPr algn="ctr"/>
            <a:r>
              <a:rPr lang="en-US" sz="900" dirty="0">
                <a:solidFill>
                  <a:schemeClr val="tx2"/>
                </a:solidFill>
                <a:ea typeface="Lato Light" panose="020F0502020204030203" pitchFamily="34" charset="0"/>
                <a:cs typeface="Lato Light" panose="020F0502020204030203" pitchFamily="34" charset="0"/>
              </a:rPr>
              <a:t>/month</a:t>
            </a:r>
          </a:p>
        </p:txBody>
      </p:sp>
      <p:sp>
        <p:nvSpPr>
          <p:cNvPr id="60" name="Subtitle 2">
            <a:extLst>
              <a:ext uri="{FF2B5EF4-FFF2-40B4-BE49-F238E27FC236}">
                <a16:creationId xmlns:a16="http://schemas.microsoft.com/office/drawing/2014/main" id="{E03B266E-10E2-48D6-A402-EB35B188006E}"/>
              </a:ext>
            </a:extLst>
          </p:cNvPr>
          <p:cNvSpPr txBox="1">
            <a:spLocks/>
          </p:cNvSpPr>
          <p:nvPr/>
        </p:nvSpPr>
        <p:spPr>
          <a:xfrm>
            <a:off x="8378003" y="4163549"/>
            <a:ext cx="1448705"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300 Products</a:t>
            </a:r>
          </a:p>
        </p:txBody>
      </p:sp>
      <p:sp>
        <p:nvSpPr>
          <p:cNvPr id="61" name="Subtitle 2">
            <a:extLst>
              <a:ext uri="{FF2B5EF4-FFF2-40B4-BE49-F238E27FC236}">
                <a16:creationId xmlns:a16="http://schemas.microsoft.com/office/drawing/2014/main" id="{31A95003-05FB-482D-AF02-8686873725C7}"/>
              </a:ext>
            </a:extLst>
          </p:cNvPr>
          <p:cNvSpPr txBox="1">
            <a:spLocks/>
          </p:cNvSpPr>
          <p:nvPr/>
        </p:nvSpPr>
        <p:spPr>
          <a:xfrm>
            <a:off x="8378003" y="4443302"/>
            <a:ext cx="1448705"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5 Images per product</a:t>
            </a:r>
          </a:p>
        </p:txBody>
      </p:sp>
      <p:sp>
        <p:nvSpPr>
          <p:cNvPr id="62" name="Subtitle 2">
            <a:extLst>
              <a:ext uri="{FF2B5EF4-FFF2-40B4-BE49-F238E27FC236}">
                <a16:creationId xmlns:a16="http://schemas.microsoft.com/office/drawing/2014/main" id="{0D7BEC60-5FB7-423A-89CC-FA32CA271841}"/>
              </a:ext>
            </a:extLst>
          </p:cNvPr>
          <p:cNvSpPr txBox="1">
            <a:spLocks/>
          </p:cNvSpPr>
          <p:nvPr/>
        </p:nvSpPr>
        <p:spPr>
          <a:xfrm>
            <a:off x="8378003" y="4723054"/>
            <a:ext cx="1448705"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10 Custom pages</a:t>
            </a:r>
          </a:p>
        </p:txBody>
      </p:sp>
      <p:sp>
        <p:nvSpPr>
          <p:cNvPr id="63" name="Subtitle 2">
            <a:extLst>
              <a:ext uri="{FF2B5EF4-FFF2-40B4-BE49-F238E27FC236}">
                <a16:creationId xmlns:a16="http://schemas.microsoft.com/office/drawing/2014/main" id="{F1D1CB65-CD84-4847-A459-392F0F877B96}"/>
              </a:ext>
            </a:extLst>
          </p:cNvPr>
          <p:cNvSpPr txBox="1">
            <a:spLocks/>
          </p:cNvSpPr>
          <p:nvPr/>
        </p:nvSpPr>
        <p:spPr>
          <a:xfrm>
            <a:off x="8378003" y="5002807"/>
            <a:ext cx="1448705"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Basic Statistics</a:t>
            </a:r>
          </a:p>
        </p:txBody>
      </p:sp>
      <p:sp>
        <p:nvSpPr>
          <p:cNvPr id="64" name="Freeform 21">
            <a:extLst>
              <a:ext uri="{FF2B5EF4-FFF2-40B4-BE49-F238E27FC236}">
                <a16:creationId xmlns:a16="http://schemas.microsoft.com/office/drawing/2014/main" id="{0BEE3907-97E3-40FB-B99D-6E82F4BA290A}"/>
              </a:ext>
            </a:extLst>
          </p:cNvPr>
          <p:cNvSpPr>
            <a:spLocks noChangeArrowheads="1"/>
          </p:cNvSpPr>
          <p:nvPr/>
        </p:nvSpPr>
        <p:spPr bwMode="auto">
          <a:xfrm>
            <a:off x="3586321" y="1965846"/>
            <a:ext cx="146465" cy="559757"/>
          </a:xfrm>
          <a:custGeom>
            <a:avLst/>
            <a:gdLst>
              <a:gd name="T0" fmla="*/ 445 w 446"/>
              <a:gd name="T1" fmla="*/ 1700 h 1701"/>
              <a:gd name="T2" fmla="*/ 0 w 446"/>
              <a:gd name="T3" fmla="*/ 1397 h 1701"/>
              <a:gd name="T4" fmla="*/ 0 w 446"/>
              <a:gd name="T5" fmla="*/ 0 h 1701"/>
              <a:gd name="T6" fmla="*/ 445 w 446"/>
              <a:gd name="T7" fmla="*/ 302 h 1701"/>
              <a:gd name="T8" fmla="*/ 445 w 446"/>
              <a:gd name="T9" fmla="*/ 1700 h 1701"/>
            </a:gdLst>
            <a:ahLst/>
            <a:cxnLst>
              <a:cxn ang="0">
                <a:pos x="T0" y="T1"/>
              </a:cxn>
              <a:cxn ang="0">
                <a:pos x="T2" y="T3"/>
              </a:cxn>
              <a:cxn ang="0">
                <a:pos x="T4" y="T5"/>
              </a:cxn>
              <a:cxn ang="0">
                <a:pos x="T6" y="T7"/>
              </a:cxn>
              <a:cxn ang="0">
                <a:pos x="T8" y="T9"/>
              </a:cxn>
            </a:cxnLst>
            <a:rect l="0" t="0" r="r" b="b"/>
            <a:pathLst>
              <a:path w="446" h="1701">
                <a:moveTo>
                  <a:pt x="445" y="1700"/>
                </a:moveTo>
                <a:lnTo>
                  <a:pt x="0" y="1397"/>
                </a:lnTo>
                <a:lnTo>
                  <a:pt x="0" y="0"/>
                </a:lnTo>
                <a:lnTo>
                  <a:pt x="445" y="302"/>
                </a:lnTo>
                <a:lnTo>
                  <a:pt x="445" y="1700"/>
                </a:lnTo>
              </a:path>
            </a:pathLst>
          </a:custGeom>
          <a:solidFill>
            <a:schemeClr val="accent2">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65" name="Freeform 22">
            <a:extLst>
              <a:ext uri="{FF2B5EF4-FFF2-40B4-BE49-F238E27FC236}">
                <a16:creationId xmlns:a16="http://schemas.microsoft.com/office/drawing/2014/main" id="{9681601A-083A-4CA8-BEA3-DB2CC598F93E}"/>
              </a:ext>
            </a:extLst>
          </p:cNvPr>
          <p:cNvSpPr>
            <a:spLocks noChangeArrowheads="1"/>
          </p:cNvSpPr>
          <p:nvPr/>
        </p:nvSpPr>
        <p:spPr bwMode="auto">
          <a:xfrm>
            <a:off x="5720938" y="1965846"/>
            <a:ext cx="146465" cy="559757"/>
          </a:xfrm>
          <a:custGeom>
            <a:avLst/>
            <a:gdLst>
              <a:gd name="T0" fmla="*/ 0 w 445"/>
              <a:gd name="T1" fmla="*/ 1700 h 1701"/>
              <a:gd name="T2" fmla="*/ 444 w 445"/>
              <a:gd name="T3" fmla="*/ 1397 h 1701"/>
              <a:gd name="T4" fmla="*/ 444 w 445"/>
              <a:gd name="T5" fmla="*/ 0 h 1701"/>
              <a:gd name="T6" fmla="*/ 0 w 445"/>
              <a:gd name="T7" fmla="*/ 302 h 1701"/>
              <a:gd name="T8" fmla="*/ 0 w 445"/>
              <a:gd name="T9" fmla="*/ 1700 h 1701"/>
            </a:gdLst>
            <a:ahLst/>
            <a:cxnLst>
              <a:cxn ang="0">
                <a:pos x="T0" y="T1"/>
              </a:cxn>
              <a:cxn ang="0">
                <a:pos x="T2" y="T3"/>
              </a:cxn>
              <a:cxn ang="0">
                <a:pos x="T4" y="T5"/>
              </a:cxn>
              <a:cxn ang="0">
                <a:pos x="T6" y="T7"/>
              </a:cxn>
              <a:cxn ang="0">
                <a:pos x="T8" y="T9"/>
              </a:cxn>
            </a:cxnLst>
            <a:rect l="0" t="0" r="r" b="b"/>
            <a:pathLst>
              <a:path w="445" h="1701">
                <a:moveTo>
                  <a:pt x="0" y="1700"/>
                </a:moveTo>
                <a:lnTo>
                  <a:pt x="444" y="1397"/>
                </a:lnTo>
                <a:lnTo>
                  <a:pt x="444" y="0"/>
                </a:lnTo>
                <a:lnTo>
                  <a:pt x="0" y="302"/>
                </a:lnTo>
                <a:lnTo>
                  <a:pt x="0" y="1700"/>
                </a:lnTo>
              </a:path>
            </a:pathLst>
          </a:custGeom>
          <a:solidFill>
            <a:schemeClr val="accent2">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66" name="Freeform 23">
            <a:extLst>
              <a:ext uri="{FF2B5EF4-FFF2-40B4-BE49-F238E27FC236}">
                <a16:creationId xmlns:a16="http://schemas.microsoft.com/office/drawing/2014/main" id="{376FAB12-A635-4631-BE2B-7E03FAA698FD}"/>
              </a:ext>
            </a:extLst>
          </p:cNvPr>
          <p:cNvSpPr>
            <a:spLocks noChangeArrowheads="1"/>
          </p:cNvSpPr>
          <p:nvPr/>
        </p:nvSpPr>
        <p:spPr bwMode="auto">
          <a:xfrm>
            <a:off x="3732785" y="1833883"/>
            <a:ext cx="1989602" cy="4340291"/>
          </a:xfrm>
          <a:custGeom>
            <a:avLst/>
            <a:gdLst>
              <a:gd name="T0" fmla="*/ 6049 w 6050"/>
              <a:gd name="T1" fmla="*/ 12542 h 13197"/>
              <a:gd name="T2" fmla="*/ 6049 w 6050"/>
              <a:gd name="T3" fmla="*/ 12542 h 13197"/>
              <a:gd name="T4" fmla="*/ 5394 w 6050"/>
              <a:gd name="T5" fmla="*/ 13196 h 13197"/>
              <a:gd name="T6" fmla="*/ 655 w 6050"/>
              <a:gd name="T7" fmla="*/ 13196 h 13197"/>
              <a:gd name="T8" fmla="*/ 655 w 6050"/>
              <a:gd name="T9" fmla="*/ 13196 h 13197"/>
              <a:gd name="T10" fmla="*/ 0 w 6050"/>
              <a:gd name="T11" fmla="*/ 12542 h 13197"/>
              <a:gd name="T12" fmla="*/ 0 w 6050"/>
              <a:gd name="T13" fmla="*/ 654 h 13197"/>
              <a:gd name="T14" fmla="*/ 0 w 6050"/>
              <a:gd name="T15" fmla="*/ 654 h 13197"/>
              <a:gd name="T16" fmla="*/ 655 w 6050"/>
              <a:gd name="T17" fmla="*/ 0 h 13197"/>
              <a:gd name="T18" fmla="*/ 5394 w 6050"/>
              <a:gd name="T19" fmla="*/ 0 h 13197"/>
              <a:gd name="T20" fmla="*/ 5394 w 6050"/>
              <a:gd name="T21" fmla="*/ 0 h 13197"/>
              <a:gd name="T22" fmla="*/ 6049 w 6050"/>
              <a:gd name="T23" fmla="*/ 654 h 13197"/>
              <a:gd name="T24" fmla="*/ 6049 w 6050"/>
              <a:gd name="T25" fmla="*/ 12542 h 13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50" h="13197">
                <a:moveTo>
                  <a:pt x="6049" y="12542"/>
                </a:moveTo>
                <a:lnTo>
                  <a:pt x="6049" y="12542"/>
                </a:lnTo>
                <a:cubicBezTo>
                  <a:pt x="6049" y="12903"/>
                  <a:pt x="5756" y="13196"/>
                  <a:pt x="5394" y="13196"/>
                </a:cubicBezTo>
                <a:lnTo>
                  <a:pt x="655" y="13196"/>
                </a:lnTo>
                <a:lnTo>
                  <a:pt x="655" y="13196"/>
                </a:lnTo>
                <a:cubicBezTo>
                  <a:pt x="293" y="13196"/>
                  <a:pt x="0" y="12903"/>
                  <a:pt x="0" y="12542"/>
                </a:cubicBezTo>
                <a:lnTo>
                  <a:pt x="0" y="654"/>
                </a:lnTo>
                <a:lnTo>
                  <a:pt x="0" y="654"/>
                </a:lnTo>
                <a:cubicBezTo>
                  <a:pt x="0" y="293"/>
                  <a:pt x="293" y="0"/>
                  <a:pt x="655" y="0"/>
                </a:cubicBezTo>
                <a:lnTo>
                  <a:pt x="5394" y="0"/>
                </a:lnTo>
                <a:lnTo>
                  <a:pt x="5394" y="0"/>
                </a:lnTo>
                <a:cubicBezTo>
                  <a:pt x="5756" y="0"/>
                  <a:pt x="6049" y="293"/>
                  <a:pt x="6049" y="654"/>
                </a:cubicBezTo>
                <a:lnTo>
                  <a:pt x="6049" y="12542"/>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67" name="Freeform 24">
            <a:extLst>
              <a:ext uri="{FF2B5EF4-FFF2-40B4-BE49-F238E27FC236}">
                <a16:creationId xmlns:a16="http://schemas.microsoft.com/office/drawing/2014/main" id="{BEB008BA-2BB7-4994-BD89-48D83C76E295}"/>
              </a:ext>
            </a:extLst>
          </p:cNvPr>
          <p:cNvSpPr>
            <a:spLocks noChangeArrowheads="1"/>
          </p:cNvSpPr>
          <p:nvPr/>
        </p:nvSpPr>
        <p:spPr bwMode="auto">
          <a:xfrm>
            <a:off x="3761063" y="6065414"/>
            <a:ext cx="1933047" cy="110211"/>
          </a:xfrm>
          <a:custGeom>
            <a:avLst/>
            <a:gdLst>
              <a:gd name="T0" fmla="*/ 0 w 5879"/>
              <a:gd name="T1" fmla="*/ 0 h 333"/>
              <a:gd name="T2" fmla="*/ 0 w 5879"/>
              <a:gd name="T3" fmla="*/ 0 h 333"/>
              <a:gd name="T4" fmla="*/ 569 w 5879"/>
              <a:gd name="T5" fmla="*/ 332 h 333"/>
              <a:gd name="T6" fmla="*/ 5308 w 5879"/>
              <a:gd name="T7" fmla="*/ 332 h 333"/>
              <a:gd name="T8" fmla="*/ 5308 w 5879"/>
              <a:gd name="T9" fmla="*/ 332 h 333"/>
              <a:gd name="T10" fmla="*/ 5878 w 5879"/>
              <a:gd name="T11" fmla="*/ 0 h 333"/>
              <a:gd name="T12" fmla="*/ 0 w 5879"/>
              <a:gd name="T13" fmla="*/ 0 h 333"/>
            </a:gdLst>
            <a:ahLst/>
            <a:cxnLst>
              <a:cxn ang="0">
                <a:pos x="T0" y="T1"/>
              </a:cxn>
              <a:cxn ang="0">
                <a:pos x="T2" y="T3"/>
              </a:cxn>
              <a:cxn ang="0">
                <a:pos x="T4" y="T5"/>
              </a:cxn>
              <a:cxn ang="0">
                <a:pos x="T6" y="T7"/>
              </a:cxn>
              <a:cxn ang="0">
                <a:pos x="T8" y="T9"/>
              </a:cxn>
              <a:cxn ang="0">
                <a:pos x="T10" y="T11"/>
              </a:cxn>
              <a:cxn ang="0">
                <a:pos x="T12" y="T13"/>
              </a:cxn>
            </a:cxnLst>
            <a:rect l="0" t="0" r="r" b="b"/>
            <a:pathLst>
              <a:path w="5879" h="333">
                <a:moveTo>
                  <a:pt x="0" y="0"/>
                </a:moveTo>
                <a:lnTo>
                  <a:pt x="0" y="0"/>
                </a:lnTo>
                <a:cubicBezTo>
                  <a:pt x="112" y="198"/>
                  <a:pt x="325" y="332"/>
                  <a:pt x="569" y="332"/>
                </a:cubicBezTo>
                <a:lnTo>
                  <a:pt x="5308" y="332"/>
                </a:lnTo>
                <a:lnTo>
                  <a:pt x="5308" y="332"/>
                </a:lnTo>
                <a:cubicBezTo>
                  <a:pt x="5553" y="332"/>
                  <a:pt x="5765" y="198"/>
                  <a:pt x="5878" y="0"/>
                </a:cubicBez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68" name="Freeform 25">
            <a:extLst>
              <a:ext uri="{FF2B5EF4-FFF2-40B4-BE49-F238E27FC236}">
                <a16:creationId xmlns:a16="http://schemas.microsoft.com/office/drawing/2014/main" id="{B8E92755-5679-4F61-AFC4-88433C080980}"/>
              </a:ext>
            </a:extLst>
          </p:cNvPr>
          <p:cNvSpPr>
            <a:spLocks noChangeArrowheads="1"/>
          </p:cNvSpPr>
          <p:nvPr/>
        </p:nvSpPr>
        <p:spPr bwMode="auto">
          <a:xfrm>
            <a:off x="3732785" y="1833883"/>
            <a:ext cx="1989602" cy="1592262"/>
          </a:xfrm>
          <a:custGeom>
            <a:avLst/>
            <a:gdLst>
              <a:gd name="T0" fmla="*/ 5394 w 6050"/>
              <a:gd name="T1" fmla="*/ 0 h 4841"/>
              <a:gd name="T2" fmla="*/ 655 w 6050"/>
              <a:gd name="T3" fmla="*/ 0 h 4841"/>
              <a:gd name="T4" fmla="*/ 655 w 6050"/>
              <a:gd name="T5" fmla="*/ 0 h 4841"/>
              <a:gd name="T6" fmla="*/ 0 w 6050"/>
              <a:gd name="T7" fmla="*/ 654 h 4841"/>
              <a:gd name="T8" fmla="*/ 0 w 6050"/>
              <a:gd name="T9" fmla="*/ 4840 h 4841"/>
              <a:gd name="T10" fmla="*/ 6049 w 6050"/>
              <a:gd name="T11" fmla="*/ 4840 h 4841"/>
              <a:gd name="T12" fmla="*/ 6049 w 6050"/>
              <a:gd name="T13" fmla="*/ 654 h 4841"/>
              <a:gd name="T14" fmla="*/ 6049 w 6050"/>
              <a:gd name="T15" fmla="*/ 654 h 4841"/>
              <a:gd name="T16" fmla="*/ 5394 w 6050"/>
              <a:gd name="T17" fmla="*/ 0 h 4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50" h="4841">
                <a:moveTo>
                  <a:pt x="5394" y="0"/>
                </a:moveTo>
                <a:lnTo>
                  <a:pt x="655" y="0"/>
                </a:lnTo>
                <a:lnTo>
                  <a:pt x="655" y="0"/>
                </a:lnTo>
                <a:cubicBezTo>
                  <a:pt x="293" y="0"/>
                  <a:pt x="0" y="293"/>
                  <a:pt x="0" y="654"/>
                </a:cubicBezTo>
                <a:lnTo>
                  <a:pt x="0" y="4840"/>
                </a:lnTo>
                <a:lnTo>
                  <a:pt x="6049" y="4840"/>
                </a:lnTo>
                <a:lnTo>
                  <a:pt x="6049" y="654"/>
                </a:lnTo>
                <a:lnTo>
                  <a:pt x="6049" y="654"/>
                </a:lnTo>
                <a:cubicBezTo>
                  <a:pt x="6049" y="293"/>
                  <a:pt x="5756" y="0"/>
                  <a:pt x="5394" y="0"/>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69" name="Freeform 26">
            <a:extLst>
              <a:ext uri="{FF2B5EF4-FFF2-40B4-BE49-F238E27FC236}">
                <a16:creationId xmlns:a16="http://schemas.microsoft.com/office/drawing/2014/main" id="{1B01CA23-B530-4BCD-B5E1-535A7FE9AF26}"/>
              </a:ext>
            </a:extLst>
          </p:cNvPr>
          <p:cNvSpPr>
            <a:spLocks noChangeArrowheads="1"/>
          </p:cNvSpPr>
          <p:nvPr/>
        </p:nvSpPr>
        <p:spPr bwMode="auto">
          <a:xfrm>
            <a:off x="3732785" y="2245725"/>
            <a:ext cx="1989602" cy="230573"/>
          </a:xfrm>
          <a:custGeom>
            <a:avLst/>
            <a:gdLst>
              <a:gd name="T0" fmla="*/ 0 w 6050"/>
              <a:gd name="T1" fmla="*/ 699 h 700"/>
              <a:gd name="T2" fmla="*/ 6049 w 6050"/>
              <a:gd name="T3" fmla="*/ 699 h 700"/>
              <a:gd name="T4" fmla="*/ 6049 w 6050"/>
              <a:gd name="T5" fmla="*/ 0 h 700"/>
              <a:gd name="T6" fmla="*/ 0 w 6050"/>
              <a:gd name="T7" fmla="*/ 0 h 700"/>
              <a:gd name="T8" fmla="*/ 0 w 6050"/>
              <a:gd name="T9" fmla="*/ 699 h 700"/>
            </a:gdLst>
            <a:ahLst/>
            <a:cxnLst>
              <a:cxn ang="0">
                <a:pos x="T0" y="T1"/>
              </a:cxn>
              <a:cxn ang="0">
                <a:pos x="T2" y="T3"/>
              </a:cxn>
              <a:cxn ang="0">
                <a:pos x="T4" y="T5"/>
              </a:cxn>
              <a:cxn ang="0">
                <a:pos x="T6" y="T7"/>
              </a:cxn>
              <a:cxn ang="0">
                <a:pos x="T8" y="T9"/>
              </a:cxn>
            </a:cxnLst>
            <a:rect l="0" t="0" r="r" b="b"/>
            <a:pathLst>
              <a:path w="6050" h="700">
                <a:moveTo>
                  <a:pt x="0" y="699"/>
                </a:moveTo>
                <a:lnTo>
                  <a:pt x="6049" y="699"/>
                </a:lnTo>
                <a:lnTo>
                  <a:pt x="6049" y="0"/>
                </a:lnTo>
                <a:lnTo>
                  <a:pt x="0" y="0"/>
                </a:lnTo>
                <a:lnTo>
                  <a:pt x="0" y="699"/>
                </a:lnTo>
              </a:path>
            </a:pathLst>
          </a:custGeom>
          <a:solidFill>
            <a:schemeClr val="accent6">
              <a:lumMod val="10000"/>
              <a:alpha val="1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71" name="Freeform 28">
            <a:extLst>
              <a:ext uri="{FF2B5EF4-FFF2-40B4-BE49-F238E27FC236}">
                <a16:creationId xmlns:a16="http://schemas.microsoft.com/office/drawing/2014/main" id="{DC6A2A3D-4747-43D1-A217-F7488831F1E2}"/>
              </a:ext>
            </a:extLst>
          </p:cNvPr>
          <p:cNvSpPr>
            <a:spLocks noChangeArrowheads="1"/>
          </p:cNvSpPr>
          <p:nvPr/>
        </p:nvSpPr>
        <p:spPr bwMode="auto">
          <a:xfrm>
            <a:off x="3586321" y="1965846"/>
            <a:ext cx="2282532" cy="459697"/>
          </a:xfrm>
          <a:custGeom>
            <a:avLst/>
            <a:gdLst>
              <a:gd name="T0" fmla="*/ 6931 w 6932"/>
              <a:gd name="T1" fmla="*/ 1397 h 1398"/>
              <a:gd name="T2" fmla="*/ 0 w 6932"/>
              <a:gd name="T3" fmla="*/ 1397 h 1398"/>
              <a:gd name="T4" fmla="*/ 0 w 6932"/>
              <a:gd name="T5" fmla="*/ 0 h 1398"/>
              <a:gd name="T6" fmla="*/ 6931 w 6932"/>
              <a:gd name="T7" fmla="*/ 0 h 1398"/>
              <a:gd name="T8" fmla="*/ 6931 w 6932"/>
              <a:gd name="T9" fmla="*/ 1397 h 1398"/>
            </a:gdLst>
            <a:ahLst/>
            <a:cxnLst>
              <a:cxn ang="0">
                <a:pos x="T0" y="T1"/>
              </a:cxn>
              <a:cxn ang="0">
                <a:pos x="T2" y="T3"/>
              </a:cxn>
              <a:cxn ang="0">
                <a:pos x="T4" y="T5"/>
              </a:cxn>
              <a:cxn ang="0">
                <a:pos x="T6" y="T7"/>
              </a:cxn>
              <a:cxn ang="0">
                <a:pos x="T8" y="T9"/>
              </a:cxn>
            </a:cxnLst>
            <a:rect l="0" t="0" r="r" b="b"/>
            <a:pathLst>
              <a:path w="6932" h="1398">
                <a:moveTo>
                  <a:pt x="6931" y="1397"/>
                </a:moveTo>
                <a:lnTo>
                  <a:pt x="0" y="1397"/>
                </a:lnTo>
                <a:lnTo>
                  <a:pt x="0" y="0"/>
                </a:lnTo>
                <a:lnTo>
                  <a:pt x="6931" y="0"/>
                </a:lnTo>
                <a:lnTo>
                  <a:pt x="6931" y="139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72" name="Freeform 29">
            <a:extLst>
              <a:ext uri="{FF2B5EF4-FFF2-40B4-BE49-F238E27FC236}">
                <a16:creationId xmlns:a16="http://schemas.microsoft.com/office/drawing/2014/main" id="{2678F316-72B5-4A05-B33A-22D2A3C3CA5C}"/>
              </a:ext>
            </a:extLst>
          </p:cNvPr>
          <p:cNvSpPr>
            <a:spLocks noChangeArrowheads="1"/>
          </p:cNvSpPr>
          <p:nvPr/>
        </p:nvSpPr>
        <p:spPr bwMode="auto">
          <a:xfrm>
            <a:off x="3587771" y="2194970"/>
            <a:ext cx="2279631" cy="230574"/>
          </a:xfrm>
          <a:custGeom>
            <a:avLst/>
            <a:gdLst>
              <a:gd name="T0" fmla="*/ 6931 w 6932"/>
              <a:gd name="T1" fmla="*/ 699 h 700"/>
              <a:gd name="T2" fmla="*/ 0 w 6932"/>
              <a:gd name="T3" fmla="*/ 699 h 700"/>
              <a:gd name="T4" fmla="*/ 0 w 6932"/>
              <a:gd name="T5" fmla="*/ 0 h 700"/>
              <a:gd name="T6" fmla="*/ 6931 w 6932"/>
              <a:gd name="T7" fmla="*/ 0 h 700"/>
              <a:gd name="T8" fmla="*/ 6931 w 6932"/>
              <a:gd name="T9" fmla="*/ 699 h 700"/>
            </a:gdLst>
            <a:ahLst/>
            <a:cxnLst>
              <a:cxn ang="0">
                <a:pos x="T0" y="T1"/>
              </a:cxn>
              <a:cxn ang="0">
                <a:pos x="T2" y="T3"/>
              </a:cxn>
              <a:cxn ang="0">
                <a:pos x="T4" y="T5"/>
              </a:cxn>
              <a:cxn ang="0">
                <a:pos x="T6" y="T7"/>
              </a:cxn>
              <a:cxn ang="0">
                <a:pos x="T8" y="T9"/>
              </a:cxn>
            </a:cxnLst>
            <a:rect l="0" t="0" r="r" b="b"/>
            <a:pathLst>
              <a:path w="6932" h="700">
                <a:moveTo>
                  <a:pt x="6931" y="699"/>
                </a:moveTo>
                <a:lnTo>
                  <a:pt x="0" y="699"/>
                </a:lnTo>
                <a:lnTo>
                  <a:pt x="0" y="0"/>
                </a:lnTo>
                <a:lnTo>
                  <a:pt x="6931" y="0"/>
                </a:lnTo>
                <a:lnTo>
                  <a:pt x="6931" y="699"/>
                </a:lnTo>
              </a:path>
            </a:pathLst>
          </a:custGeom>
          <a:solidFill>
            <a:schemeClr val="accent6">
              <a:lumMod val="10000"/>
              <a:alpha val="1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73" name="TextBox 72">
            <a:extLst>
              <a:ext uri="{FF2B5EF4-FFF2-40B4-BE49-F238E27FC236}">
                <a16:creationId xmlns:a16="http://schemas.microsoft.com/office/drawing/2014/main" id="{3C2594F9-C39A-4FE1-A626-608BE84C5501}"/>
              </a:ext>
            </a:extLst>
          </p:cNvPr>
          <p:cNvSpPr txBox="1"/>
          <p:nvPr/>
        </p:nvSpPr>
        <p:spPr>
          <a:xfrm>
            <a:off x="4096645" y="2026417"/>
            <a:ext cx="1261884" cy="338554"/>
          </a:xfrm>
          <a:prstGeom prst="rect">
            <a:avLst/>
          </a:prstGeom>
          <a:noFill/>
          <a:ln>
            <a:noFill/>
          </a:ln>
        </p:spPr>
        <p:txBody>
          <a:bodyPr wrap="none" rtlCol="0" anchor="ctr" anchorCtr="0">
            <a:spAutoFit/>
          </a:bodyPr>
          <a:lstStyle/>
          <a:p>
            <a:pPr algn="ctr"/>
            <a:r>
              <a:rPr lang="en-US" sz="1600" b="1" dirty="0">
                <a:solidFill>
                  <a:schemeClr val="bg1"/>
                </a:solidFill>
                <a:ea typeface="League Spartan" charset="0"/>
                <a:cs typeface="Poppins" pitchFamily="2" charset="77"/>
              </a:rPr>
              <a:t>PACKAGE B</a:t>
            </a:r>
          </a:p>
        </p:txBody>
      </p:sp>
      <p:sp>
        <p:nvSpPr>
          <p:cNvPr id="74" name="Freeform 10">
            <a:extLst>
              <a:ext uri="{FF2B5EF4-FFF2-40B4-BE49-F238E27FC236}">
                <a16:creationId xmlns:a16="http://schemas.microsoft.com/office/drawing/2014/main" id="{E32E9F0A-BCC3-4026-9A63-D9D998090220}"/>
              </a:ext>
            </a:extLst>
          </p:cNvPr>
          <p:cNvSpPr>
            <a:spLocks noChangeArrowheads="1"/>
          </p:cNvSpPr>
          <p:nvPr/>
        </p:nvSpPr>
        <p:spPr bwMode="auto">
          <a:xfrm>
            <a:off x="4169610" y="5573505"/>
            <a:ext cx="1115952" cy="258742"/>
          </a:xfrm>
          <a:prstGeom prst="roundRect">
            <a:avLst>
              <a:gd name="adj" fmla="val 11436"/>
            </a:avLst>
          </a:pr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75" name="TextBox 74">
            <a:extLst>
              <a:ext uri="{FF2B5EF4-FFF2-40B4-BE49-F238E27FC236}">
                <a16:creationId xmlns:a16="http://schemas.microsoft.com/office/drawing/2014/main" id="{1E34E889-D5C5-4D9B-9133-F77DEFFDBB6E}"/>
              </a:ext>
            </a:extLst>
          </p:cNvPr>
          <p:cNvSpPr txBox="1"/>
          <p:nvPr/>
        </p:nvSpPr>
        <p:spPr>
          <a:xfrm>
            <a:off x="4276181" y="5572071"/>
            <a:ext cx="902812" cy="261610"/>
          </a:xfrm>
          <a:prstGeom prst="rect">
            <a:avLst/>
          </a:prstGeom>
          <a:noFill/>
          <a:ln>
            <a:noFill/>
          </a:ln>
        </p:spPr>
        <p:txBody>
          <a:bodyPr wrap="none" rtlCol="0" anchor="ctr" anchorCtr="0">
            <a:spAutoFit/>
          </a:bodyPr>
          <a:lstStyle/>
          <a:p>
            <a:pPr algn="ctr"/>
            <a:r>
              <a:rPr lang="en-US" sz="1100" b="1" dirty="0">
                <a:solidFill>
                  <a:schemeClr val="bg1"/>
                </a:solidFill>
                <a:ea typeface="League Spartan" charset="0"/>
                <a:cs typeface="Poppins" pitchFamily="2" charset="77"/>
              </a:rPr>
              <a:t>PURCHASE</a:t>
            </a:r>
          </a:p>
        </p:txBody>
      </p:sp>
      <p:sp>
        <p:nvSpPr>
          <p:cNvPr id="77" name="TextBox 76">
            <a:extLst>
              <a:ext uri="{FF2B5EF4-FFF2-40B4-BE49-F238E27FC236}">
                <a16:creationId xmlns:a16="http://schemas.microsoft.com/office/drawing/2014/main" id="{9889D886-E653-4D6F-B32C-1EE951CC42E2}"/>
              </a:ext>
            </a:extLst>
          </p:cNvPr>
          <p:cNvSpPr txBox="1"/>
          <p:nvPr/>
        </p:nvSpPr>
        <p:spPr>
          <a:xfrm>
            <a:off x="4191221" y="3471425"/>
            <a:ext cx="1072731" cy="523220"/>
          </a:xfrm>
          <a:prstGeom prst="rect">
            <a:avLst/>
          </a:prstGeom>
          <a:noFill/>
          <a:ln>
            <a:noFill/>
          </a:ln>
        </p:spPr>
        <p:txBody>
          <a:bodyPr wrap="none" rtlCol="0" anchor="ctr" anchorCtr="0">
            <a:spAutoFit/>
          </a:bodyPr>
          <a:lstStyle/>
          <a:p>
            <a:pPr algn="ctr"/>
            <a:r>
              <a:rPr lang="en-US" sz="2800" b="1" dirty="0">
                <a:solidFill>
                  <a:schemeClr val="tx2"/>
                </a:solidFill>
                <a:ea typeface="League Spartan" charset="0"/>
                <a:cs typeface="Poppins" pitchFamily="2" charset="77"/>
              </a:rPr>
              <a:t>R4.99</a:t>
            </a:r>
          </a:p>
        </p:txBody>
      </p:sp>
      <p:sp>
        <p:nvSpPr>
          <p:cNvPr id="78" name="TextBox 77">
            <a:extLst>
              <a:ext uri="{FF2B5EF4-FFF2-40B4-BE49-F238E27FC236}">
                <a16:creationId xmlns:a16="http://schemas.microsoft.com/office/drawing/2014/main" id="{53AA93B6-FFA4-4937-A8B1-EB1B7B79B825}"/>
              </a:ext>
            </a:extLst>
          </p:cNvPr>
          <p:cNvSpPr txBox="1"/>
          <p:nvPr/>
        </p:nvSpPr>
        <p:spPr>
          <a:xfrm>
            <a:off x="4450108" y="3891826"/>
            <a:ext cx="554959" cy="230832"/>
          </a:xfrm>
          <a:prstGeom prst="rect">
            <a:avLst/>
          </a:prstGeom>
          <a:noFill/>
          <a:ln>
            <a:noFill/>
          </a:ln>
        </p:spPr>
        <p:txBody>
          <a:bodyPr wrap="none" rtlCol="0" anchor="ctr" anchorCtr="0">
            <a:spAutoFit/>
          </a:bodyPr>
          <a:lstStyle/>
          <a:p>
            <a:pPr algn="ctr"/>
            <a:r>
              <a:rPr lang="en-US" sz="900" dirty="0">
                <a:solidFill>
                  <a:schemeClr val="tx2"/>
                </a:solidFill>
                <a:ea typeface="Lato Light" panose="020F0502020204030203" pitchFamily="34" charset="0"/>
                <a:cs typeface="Lato Light" panose="020F0502020204030203" pitchFamily="34" charset="0"/>
              </a:rPr>
              <a:t>/month</a:t>
            </a:r>
          </a:p>
        </p:txBody>
      </p:sp>
      <p:sp>
        <p:nvSpPr>
          <p:cNvPr id="79" name="Subtitle 2">
            <a:extLst>
              <a:ext uri="{FF2B5EF4-FFF2-40B4-BE49-F238E27FC236}">
                <a16:creationId xmlns:a16="http://schemas.microsoft.com/office/drawing/2014/main" id="{5029AC97-85A3-4EED-B0A3-A805707F45E8}"/>
              </a:ext>
            </a:extLst>
          </p:cNvPr>
          <p:cNvSpPr txBox="1">
            <a:spLocks/>
          </p:cNvSpPr>
          <p:nvPr/>
        </p:nvSpPr>
        <p:spPr>
          <a:xfrm>
            <a:off x="4003234" y="4290141"/>
            <a:ext cx="1448705"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25 Products</a:t>
            </a:r>
          </a:p>
        </p:txBody>
      </p:sp>
      <p:sp>
        <p:nvSpPr>
          <p:cNvPr id="80" name="Subtitle 2">
            <a:extLst>
              <a:ext uri="{FF2B5EF4-FFF2-40B4-BE49-F238E27FC236}">
                <a16:creationId xmlns:a16="http://schemas.microsoft.com/office/drawing/2014/main" id="{4D6F100B-F8F4-4AF9-899E-B8BA2B5FAC69}"/>
              </a:ext>
            </a:extLst>
          </p:cNvPr>
          <p:cNvSpPr txBox="1">
            <a:spLocks/>
          </p:cNvSpPr>
          <p:nvPr/>
        </p:nvSpPr>
        <p:spPr>
          <a:xfrm>
            <a:off x="4003234" y="4569894"/>
            <a:ext cx="1448705"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3 Images per product</a:t>
            </a:r>
          </a:p>
        </p:txBody>
      </p:sp>
      <p:sp>
        <p:nvSpPr>
          <p:cNvPr id="81" name="Subtitle 2">
            <a:extLst>
              <a:ext uri="{FF2B5EF4-FFF2-40B4-BE49-F238E27FC236}">
                <a16:creationId xmlns:a16="http://schemas.microsoft.com/office/drawing/2014/main" id="{2DA06FA7-DC8F-466E-83D8-04C3A639B110}"/>
              </a:ext>
            </a:extLst>
          </p:cNvPr>
          <p:cNvSpPr txBox="1">
            <a:spLocks/>
          </p:cNvSpPr>
          <p:nvPr/>
        </p:nvSpPr>
        <p:spPr>
          <a:xfrm>
            <a:off x="4003234" y="4849647"/>
            <a:ext cx="1448705"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3 Custom pages</a:t>
            </a:r>
          </a:p>
        </p:txBody>
      </p:sp>
      <p:sp>
        <p:nvSpPr>
          <p:cNvPr id="82" name="Subtitle 2">
            <a:extLst>
              <a:ext uri="{FF2B5EF4-FFF2-40B4-BE49-F238E27FC236}">
                <a16:creationId xmlns:a16="http://schemas.microsoft.com/office/drawing/2014/main" id="{25E65C03-85A1-43D0-BD9F-0B4CD18AA605}"/>
              </a:ext>
            </a:extLst>
          </p:cNvPr>
          <p:cNvSpPr txBox="1">
            <a:spLocks/>
          </p:cNvSpPr>
          <p:nvPr/>
        </p:nvSpPr>
        <p:spPr>
          <a:xfrm>
            <a:off x="4003234" y="5129399"/>
            <a:ext cx="1448705"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Basic Statistics</a:t>
            </a:r>
          </a:p>
        </p:txBody>
      </p:sp>
      <p:pic>
        <p:nvPicPr>
          <p:cNvPr id="84" name="Graphic 83" descr="Home">
            <a:extLst>
              <a:ext uri="{FF2B5EF4-FFF2-40B4-BE49-F238E27FC236}">
                <a16:creationId xmlns:a16="http://schemas.microsoft.com/office/drawing/2014/main" id="{98AB23E9-A61D-4592-9C3B-56311DE7A9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6808" y="2581064"/>
            <a:ext cx="914400" cy="914400"/>
          </a:xfrm>
          <a:prstGeom prst="rect">
            <a:avLst/>
          </a:prstGeom>
        </p:spPr>
      </p:pic>
      <p:pic>
        <p:nvPicPr>
          <p:cNvPr id="86" name="Graphic 85" descr="House">
            <a:extLst>
              <a:ext uri="{FF2B5EF4-FFF2-40B4-BE49-F238E27FC236}">
                <a16:creationId xmlns:a16="http://schemas.microsoft.com/office/drawing/2014/main" id="{81EE4708-8163-40A5-B0C9-5E2BA8ECD4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44429" y="2589917"/>
            <a:ext cx="914400" cy="914400"/>
          </a:xfrm>
          <a:prstGeom prst="rect">
            <a:avLst/>
          </a:prstGeom>
        </p:spPr>
      </p:pic>
      <p:pic>
        <p:nvPicPr>
          <p:cNvPr id="88" name="Graphic 87" descr="Schoolhouse">
            <a:extLst>
              <a:ext uri="{FF2B5EF4-FFF2-40B4-BE49-F238E27FC236}">
                <a16:creationId xmlns:a16="http://schemas.microsoft.com/office/drawing/2014/main" id="{8DCA22F6-D5B7-4A28-A88A-2811CF4DF4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20053" y="2607194"/>
            <a:ext cx="914400" cy="914400"/>
          </a:xfrm>
          <a:prstGeom prst="rect">
            <a:avLst/>
          </a:prstGeom>
        </p:spPr>
      </p:pic>
      <p:pic>
        <p:nvPicPr>
          <p:cNvPr id="90" name="Graphic 89" descr="Kiosk">
            <a:extLst>
              <a:ext uri="{FF2B5EF4-FFF2-40B4-BE49-F238E27FC236}">
                <a16:creationId xmlns:a16="http://schemas.microsoft.com/office/drawing/2014/main" id="{95B2EB89-7EC5-4844-B07F-15BAE909C2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78722" y="2516786"/>
            <a:ext cx="914400" cy="914400"/>
          </a:xfrm>
          <a:prstGeom prst="rect">
            <a:avLst/>
          </a:prstGeom>
        </p:spPr>
      </p:pic>
      <p:sp>
        <p:nvSpPr>
          <p:cNvPr id="13" name="Freeform 7">
            <a:extLst>
              <a:ext uri="{FF2B5EF4-FFF2-40B4-BE49-F238E27FC236}">
                <a16:creationId xmlns:a16="http://schemas.microsoft.com/office/drawing/2014/main" id="{F910AC54-EDF2-4C05-97BD-36A9F57D732F}"/>
              </a:ext>
            </a:extLst>
          </p:cNvPr>
          <p:cNvSpPr>
            <a:spLocks noChangeArrowheads="1"/>
          </p:cNvSpPr>
          <p:nvPr/>
        </p:nvSpPr>
        <p:spPr bwMode="auto">
          <a:xfrm>
            <a:off x="1592166" y="3049107"/>
            <a:ext cx="1766280" cy="442294"/>
          </a:xfrm>
          <a:custGeom>
            <a:avLst/>
            <a:gdLst>
              <a:gd name="T0" fmla="*/ 2688 w 5373"/>
              <a:gd name="T1" fmla="*/ 683 h 1346"/>
              <a:gd name="T2" fmla="*/ 2688 w 5373"/>
              <a:gd name="T3" fmla="*/ 683 h 1346"/>
              <a:gd name="T4" fmla="*/ 0 w 5373"/>
              <a:gd name="T5" fmla="*/ 0 h 1346"/>
              <a:gd name="T6" fmla="*/ 0 w 5373"/>
              <a:gd name="T7" fmla="*/ 1345 h 1346"/>
              <a:gd name="T8" fmla="*/ 5372 w 5373"/>
              <a:gd name="T9" fmla="*/ 1345 h 1346"/>
              <a:gd name="T10" fmla="*/ 5372 w 5373"/>
              <a:gd name="T11" fmla="*/ 2 h 1346"/>
              <a:gd name="T12" fmla="*/ 5372 w 5373"/>
              <a:gd name="T13" fmla="*/ 2 h 1346"/>
              <a:gd name="T14" fmla="*/ 2688 w 5373"/>
              <a:gd name="T15" fmla="*/ 683 h 1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73" h="1346">
                <a:moveTo>
                  <a:pt x="2688" y="683"/>
                </a:moveTo>
                <a:lnTo>
                  <a:pt x="2688" y="683"/>
                </a:lnTo>
                <a:cubicBezTo>
                  <a:pt x="1662" y="683"/>
                  <a:pt x="724" y="426"/>
                  <a:pt x="0" y="0"/>
                </a:cubicBezTo>
                <a:lnTo>
                  <a:pt x="0" y="1345"/>
                </a:lnTo>
                <a:lnTo>
                  <a:pt x="5372" y="1345"/>
                </a:lnTo>
                <a:lnTo>
                  <a:pt x="5372" y="2"/>
                </a:lnTo>
                <a:lnTo>
                  <a:pt x="5372" y="2"/>
                </a:lnTo>
                <a:cubicBezTo>
                  <a:pt x="4649" y="427"/>
                  <a:pt x="3712" y="683"/>
                  <a:pt x="2688" y="683"/>
                </a:cubicBezTo>
              </a:path>
            </a:pathLst>
          </a:custGeom>
          <a:solidFill>
            <a:schemeClr val="accent6">
              <a:lumMod val="10000"/>
              <a:alpha val="5000"/>
            </a:schemeClr>
          </a:solidFill>
          <a:ln>
            <a:noFill/>
          </a:ln>
          <a:effectLst/>
        </p:spPr>
        <p:txBody>
          <a:bodyPr wrap="none" anchor="ctr"/>
          <a:lstStyle/>
          <a:p>
            <a:endParaRPr lang="en-US" sz="3200"/>
          </a:p>
        </p:txBody>
      </p:sp>
      <p:sp>
        <p:nvSpPr>
          <p:cNvPr id="32" name="Freeform 17">
            <a:extLst>
              <a:ext uri="{FF2B5EF4-FFF2-40B4-BE49-F238E27FC236}">
                <a16:creationId xmlns:a16="http://schemas.microsoft.com/office/drawing/2014/main" id="{6C4DF063-DCA4-4C24-AFD7-3947E3A0DAAF}"/>
              </a:ext>
            </a:extLst>
          </p:cNvPr>
          <p:cNvSpPr>
            <a:spLocks noChangeArrowheads="1"/>
          </p:cNvSpPr>
          <p:nvPr/>
        </p:nvSpPr>
        <p:spPr bwMode="auto">
          <a:xfrm>
            <a:off x="6096000" y="3049107"/>
            <a:ext cx="1766280" cy="442294"/>
          </a:xfrm>
          <a:custGeom>
            <a:avLst/>
            <a:gdLst>
              <a:gd name="T0" fmla="*/ 2688 w 5373"/>
              <a:gd name="T1" fmla="*/ 683 h 1346"/>
              <a:gd name="T2" fmla="*/ 2688 w 5373"/>
              <a:gd name="T3" fmla="*/ 683 h 1346"/>
              <a:gd name="T4" fmla="*/ 0 w 5373"/>
              <a:gd name="T5" fmla="*/ 0 h 1346"/>
              <a:gd name="T6" fmla="*/ 0 w 5373"/>
              <a:gd name="T7" fmla="*/ 1345 h 1346"/>
              <a:gd name="T8" fmla="*/ 5372 w 5373"/>
              <a:gd name="T9" fmla="*/ 1345 h 1346"/>
              <a:gd name="T10" fmla="*/ 5372 w 5373"/>
              <a:gd name="T11" fmla="*/ 2 h 1346"/>
              <a:gd name="T12" fmla="*/ 5372 w 5373"/>
              <a:gd name="T13" fmla="*/ 2 h 1346"/>
              <a:gd name="T14" fmla="*/ 2688 w 5373"/>
              <a:gd name="T15" fmla="*/ 683 h 1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73" h="1346">
                <a:moveTo>
                  <a:pt x="2688" y="683"/>
                </a:moveTo>
                <a:lnTo>
                  <a:pt x="2688" y="683"/>
                </a:lnTo>
                <a:cubicBezTo>
                  <a:pt x="1663" y="683"/>
                  <a:pt x="724" y="426"/>
                  <a:pt x="0" y="0"/>
                </a:cubicBezTo>
                <a:lnTo>
                  <a:pt x="0" y="1345"/>
                </a:lnTo>
                <a:lnTo>
                  <a:pt x="5372" y="1345"/>
                </a:lnTo>
                <a:lnTo>
                  <a:pt x="5372" y="2"/>
                </a:lnTo>
                <a:lnTo>
                  <a:pt x="5372" y="2"/>
                </a:lnTo>
                <a:cubicBezTo>
                  <a:pt x="4649" y="427"/>
                  <a:pt x="3712" y="683"/>
                  <a:pt x="2688" y="683"/>
                </a:cubicBezTo>
              </a:path>
            </a:pathLst>
          </a:custGeom>
          <a:solidFill>
            <a:schemeClr val="accent6">
              <a:lumMod val="10000"/>
              <a:alpha val="5000"/>
            </a:schemeClr>
          </a:solidFill>
          <a:ln>
            <a:noFill/>
          </a:ln>
          <a:effectLst/>
        </p:spPr>
        <p:txBody>
          <a:bodyPr wrap="none" anchor="ctr"/>
          <a:lstStyle/>
          <a:p>
            <a:endParaRPr lang="en-US" sz="3200"/>
          </a:p>
        </p:txBody>
      </p:sp>
      <p:sp>
        <p:nvSpPr>
          <p:cNvPr id="51" name="Freeform 17">
            <a:extLst>
              <a:ext uri="{FF2B5EF4-FFF2-40B4-BE49-F238E27FC236}">
                <a16:creationId xmlns:a16="http://schemas.microsoft.com/office/drawing/2014/main" id="{4CDF1214-7105-4F59-A7C5-79769CDA8549}"/>
              </a:ext>
            </a:extLst>
          </p:cNvPr>
          <p:cNvSpPr>
            <a:spLocks noChangeArrowheads="1"/>
          </p:cNvSpPr>
          <p:nvPr/>
        </p:nvSpPr>
        <p:spPr bwMode="auto">
          <a:xfrm>
            <a:off x="8219216" y="3049107"/>
            <a:ext cx="1766280" cy="442294"/>
          </a:xfrm>
          <a:custGeom>
            <a:avLst/>
            <a:gdLst>
              <a:gd name="T0" fmla="*/ 2688 w 5373"/>
              <a:gd name="T1" fmla="*/ 683 h 1346"/>
              <a:gd name="T2" fmla="*/ 2688 w 5373"/>
              <a:gd name="T3" fmla="*/ 683 h 1346"/>
              <a:gd name="T4" fmla="*/ 0 w 5373"/>
              <a:gd name="T5" fmla="*/ 0 h 1346"/>
              <a:gd name="T6" fmla="*/ 0 w 5373"/>
              <a:gd name="T7" fmla="*/ 1345 h 1346"/>
              <a:gd name="T8" fmla="*/ 5372 w 5373"/>
              <a:gd name="T9" fmla="*/ 1345 h 1346"/>
              <a:gd name="T10" fmla="*/ 5372 w 5373"/>
              <a:gd name="T11" fmla="*/ 2 h 1346"/>
              <a:gd name="T12" fmla="*/ 5372 w 5373"/>
              <a:gd name="T13" fmla="*/ 2 h 1346"/>
              <a:gd name="T14" fmla="*/ 2688 w 5373"/>
              <a:gd name="T15" fmla="*/ 683 h 1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73" h="1346">
                <a:moveTo>
                  <a:pt x="2688" y="683"/>
                </a:moveTo>
                <a:lnTo>
                  <a:pt x="2688" y="683"/>
                </a:lnTo>
                <a:cubicBezTo>
                  <a:pt x="1663" y="683"/>
                  <a:pt x="724" y="426"/>
                  <a:pt x="0" y="0"/>
                </a:cubicBezTo>
                <a:lnTo>
                  <a:pt x="0" y="1345"/>
                </a:lnTo>
                <a:lnTo>
                  <a:pt x="5372" y="1345"/>
                </a:lnTo>
                <a:lnTo>
                  <a:pt x="5372" y="2"/>
                </a:lnTo>
                <a:lnTo>
                  <a:pt x="5372" y="2"/>
                </a:lnTo>
                <a:cubicBezTo>
                  <a:pt x="4649" y="427"/>
                  <a:pt x="3712" y="683"/>
                  <a:pt x="2688" y="683"/>
                </a:cubicBezTo>
              </a:path>
            </a:pathLst>
          </a:custGeom>
          <a:solidFill>
            <a:schemeClr val="accent6">
              <a:lumMod val="10000"/>
              <a:alpha val="5000"/>
            </a:schemeClr>
          </a:solidFill>
          <a:ln>
            <a:noFill/>
          </a:ln>
          <a:effectLst/>
        </p:spPr>
        <p:txBody>
          <a:bodyPr wrap="none" anchor="ctr"/>
          <a:lstStyle/>
          <a:p>
            <a:endParaRPr lang="en-US" sz="3200"/>
          </a:p>
        </p:txBody>
      </p:sp>
      <p:sp>
        <p:nvSpPr>
          <p:cNvPr id="70" name="Freeform 27">
            <a:extLst>
              <a:ext uri="{FF2B5EF4-FFF2-40B4-BE49-F238E27FC236}">
                <a16:creationId xmlns:a16="http://schemas.microsoft.com/office/drawing/2014/main" id="{378D37BC-D6EB-4FCF-A293-CCB244AE26F1}"/>
              </a:ext>
            </a:extLst>
          </p:cNvPr>
          <p:cNvSpPr>
            <a:spLocks noChangeArrowheads="1"/>
          </p:cNvSpPr>
          <p:nvPr/>
        </p:nvSpPr>
        <p:spPr bwMode="auto">
          <a:xfrm>
            <a:off x="3732785" y="2928744"/>
            <a:ext cx="1989602" cy="498851"/>
          </a:xfrm>
          <a:custGeom>
            <a:avLst/>
            <a:gdLst>
              <a:gd name="T0" fmla="*/ 3026 w 6050"/>
              <a:gd name="T1" fmla="*/ 769 h 1515"/>
              <a:gd name="T2" fmla="*/ 3026 w 6050"/>
              <a:gd name="T3" fmla="*/ 769 h 1515"/>
              <a:gd name="T4" fmla="*/ 0 w 6050"/>
              <a:gd name="T5" fmla="*/ 0 h 1515"/>
              <a:gd name="T6" fmla="*/ 0 w 6050"/>
              <a:gd name="T7" fmla="*/ 1514 h 1515"/>
              <a:gd name="T8" fmla="*/ 6049 w 6050"/>
              <a:gd name="T9" fmla="*/ 1514 h 1515"/>
              <a:gd name="T10" fmla="*/ 6049 w 6050"/>
              <a:gd name="T11" fmla="*/ 1 h 1515"/>
              <a:gd name="T12" fmla="*/ 6049 w 6050"/>
              <a:gd name="T13" fmla="*/ 1 h 1515"/>
              <a:gd name="T14" fmla="*/ 3026 w 6050"/>
              <a:gd name="T15" fmla="*/ 769 h 1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50" h="1515">
                <a:moveTo>
                  <a:pt x="3026" y="769"/>
                </a:moveTo>
                <a:lnTo>
                  <a:pt x="3026" y="769"/>
                </a:lnTo>
                <a:cubicBezTo>
                  <a:pt x="1872" y="769"/>
                  <a:pt x="816" y="479"/>
                  <a:pt x="0" y="0"/>
                </a:cubicBezTo>
                <a:lnTo>
                  <a:pt x="0" y="1514"/>
                </a:lnTo>
                <a:lnTo>
                  <a:pt x="6049" y="1514"/>
                </a:lnTo>
                <a:lnTo>
                  <a:pt x="6049" y="1"/>
                </a:lnTo>
                <a:lnTo>
                  <a:pt x="6049" y="1"/>
                </a:lnTo>
                <a:cubicBezTo>
                  <a:pt x="5234" y="480"/>
                  <a:pt x="4179" y="769"/>
                  <a:pt x="3026" y="769"/>
                </a:cubicBezTo>
              </a:path>
            </a:pathLst>
          </a:custGeom>
          <a:solidFill>
            <a:schemeClr val="accent6">
              <a:lumMod val="10000"/>
              <a:alpha val="5000"/>
            </a:schemeClr>
          </a:solidFill>
          <a:ln>
            <a:noFill/>
          </a:ln>
          <a:effectLst/>
        </p:spPr>
        <p:txBody>
          <a:bodyPr wrap="none" anchor="ctr"/>
          <a:lstStyle/>
          <a:p>
            <a:endParaRPr lang="en-US" sz="3200"/>
          </a:p>
        </p:txBody>
      </p:sp>
    </p:spTree>
    <p:extLst>
      <p:ext uri="{BB962C8B-B14F-4D97-AF65-F5344CB8AC3E}">
        <p14:creationId xmlns:p14="http://schemas.microsoft.com/office/powerpoint/2010/main" val="183915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00CADA-D0D6-4B9B-9175-CF556E31AA3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E72FC6F-2209-42F8-8935-A825A59201A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1F17B00-0392-4CEA-BB5B-58375EB358F1}"/>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A66209BD-C3C8-47A6-8516-411703E6420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BBF0FFE-4B3A-49E6-883E-2EC89B019BED}"/>
              </a:ext>
            </a:extLst>
          </p:cNvPr>
          <p:cNvSpPr>
            <a:spLocks noGrp="1"/>
          </p:cNvSpPr>
          <p:nvPr>
            <p:ph type="body" sz="quarter" idx="13"/>
          </p:nvPr>
        </p:nvSpPr>
        <p:spPr/>
        <p:txBody>
          <a:bodyPr/>
          <a:lstStyle/>
          <a:p>
            <a:endParaRPr lang="en-ZA"/>
          </a:p>
        </p:txBody>
      </p:sp>
      <p:sp>
        <p:nvSpPr>
          <p:cNvPr id="7" name="Freeform 10">
            <a:extLst>
              <a:ext uri="{FF2B5EF4-FFF2-40B4-BE49-F238E27FC236}">
                <a16:creationId xmlns:a16="http://schemas.microsoft.com/office/drawing/2014/main" id="{89F19C81-D8BC-477A-9BCD-C98FBE965C89}"/>
              </a:ext>
            </a:extLst>
          </p:cNvPr>
          <p:cNvSpPr>
            <a:spLocks noChangeArrowheads="1"/>
          </p:cNvSpPr>
          <p:nvPr/>
        </p:nvSpPr>
        <p:spPr bwMode="auto">
          <a:xfrm>
            <a:off x="4442534" y="1820910"/>
            <a:ext cx="2571493" cy="4390646"/>
          </a:xfrm>
          <a:prstGeom prst="roundRect">
            <a:avLst>
              <a:gd name="adj" fmla="val 11030"/>
            </a:avLst>
          </a:pr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8" name="Freeform 9">
            <a:extLst>
              <a:ext uri="{FF2B5EF4-FFF2-40B4-BE49-F238E27FC236}">
                <a16:creationId xmlns:a16="http://schemas.microsoft.com/office/drawing/2014/main" id="{E69EFBBB-76BB-45CF-99ED-EF704A22355D}"/>
              </a:ext>
            </a:extLst>
          </p:cNvPr>
          <p:cNvSpPr>
            <a:spLocks noChangeArrowheads="1"/>
          </p:cNvSpPr>
          <p:nvPr/>
        </p:nvSpPr>
        <p:spPr bwMode="auto">
          <a:xfrm>
            <a:off x="4442534" y="1820909"/>
            <a:ext cx="2571493" cy="1300674"/>
          </a:xfrm>
          <a:prstGeom prst="round2SameRect">
            <a:avLst>
              <a:gd name="adj1" fmla="val 16200"/>
              <a:gd name="adj2" fmla="val 0"/>
            </a:avLst>
          </a:pr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9" name="Freeform 11">
            <a:extLst>
              <a:ext uri="{FF2B5EF4-FFF2-40B4-BE49-F238E27FC236}">
                <a16:creationId xmlns:a16="http://schemas.microsoft.com/office/drawing/2014/main" id="{EC821394-F183-46A7-BF86-594702B5902A}"/>
              </a:ext>
            </a:extLst>
          </p:cNvPr>
          <p:cNvSpPr>
            <a:spLocks noChangeArrowheads="1"/>
          </p:cNvSpPr>
          <p:nvPr/>
        </p:nvSpPr>
        <p:spPr bwMode="auto">
          <a:xfrm>
            <a:off x="5146468" y="2368131"/>
            <a:ext cx="1154525" cy="1155603"/>
          </a:xfrm>
          <a:custGeom>
            <a:avLst/>
            <a:gdLst>
              <a:gd name="T0" fmla="*/ 4748 w 4749"/>
              <a:gd name="T1" fmla="*/ 2375 h 4750"/>
              <a:gd name="T2" fmla="*/ 4748 w 4749"/>
              <a:gd name="T3" fmla="*/ 2375 h 4750"/>
              <a:gd name="T4" fmla="*/ 2374 w 4749"/>
              <a:gd name="T5" fmla="*/ 4749 h 4750"/>
              <a:gd name="T6" fmla="*/ 2374 w 4749"/>
              <a:gd name="T7" fmla="*/ 4749 h 4750"/>
              <a:gd name="T8" fmla="*/ 0 w 4749"/>
              <a:gd name="T9" fmla="*/ 2375 h 4750"/>
              <a:gd name="T10" fmla="*/ 0 w 4749"/>
              <a:gd name="T11" fmla="*/ 2375 h 4750"/>
              <a:gd name="T12" fmla="*/ 2374 w 4749"/>
              <a:gd name="T13" fmla="*/ 0 h 4750"/>
              <a:gd name="T14" fmla="*/ 2374 w 4749"/>
              <a:gd name="T15" fmla="*/ 0 h 4750"/>
              <a:gd name="T16" fmla="*/ 4748 w 4749"/>
              <a:gd name="T17" fmla="*/ 2375 h 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9" h="4750">
                <a:moveTo>
                  <a:pt x="4748" y="2375"/>
                </a:moveTo>
                <a:lnTo>
                  <a:pt x="4748" y="2375"/>
                </a:lnTo>
                <a:cubicBezTo>
                  <a:pt x="4748" y="3686"/>
                  <a:pt x="3685" y="4749"/>
                  <a:pt x="2374" y="4749"/>
                </a:cubicBezTo>
                <a:lnTo>
                  <a:pt x="2374" y="4749"/>
                </a:lnTo>
                <a:cubicBezTo>
                  <a:pt x="1063" y="4749"/>
                  <a:pt x="0" y="3686"/>
                  <a:pt x="0" y="2375"/>
                </a:cubicBezTo>
                <a:lnTo>
                  <a:pt x="0" y="2375"/>
                </a:lnTo>
                <a:cubicBezTo>
                  <a:pt x="0" y="1063"/>
                  <a:pt x="1063" y="0"/>
                  <a:pt x="2374" y="0"/>
                </a:cubicBezTo>
                <a:lnTo>
                  <a:pt x="2374" y="0"/>
                </a:lnTo>
                <a:cubicBezTo>
                  <a:pt x="3685" y="0"/>
                  <a:pt x="4748" y="1063"/>
                  <a:pt x="4748" y="2375"/>
                </a:cubicBezTo>
              </a:path>
            </a:pathLst>
          </a:custGeom>
          <a:solidFill>
            <a:schemeClr val="tx2"/>
          </a:solidFill>
          <a:ln>
            <a:noFill/>
          </a:ln>
          <a:effectLst/>
        </p:spPr>
        <p:txBody>
          <a:bodyPr wrap="none" anchor="ctr"/>
          <a:lstStyle/>
          <a:p>
            <a:endParaRPr lang="en-US" sz="2894"/>
          </a:p>
        </p:txBody>
      </p:sp>
      <p:sp>
        <p:nvSpPr>
          <p:cNvPr id="10" name="Freeform 12">
            <a:extLst>
              <a:ext uri="{FF2B5EF4-FFF2-40B4-BE49-F238E27FC236}">
                <a16:creationId xmlns:a16="http://schemas.microsoft.com/office/drawing/2014/main" id="{2EDB2EC6-0D0B-4BCD-9E23-9E573E1F2638}"/>
              </a:ext>
            </a:extLst>
          </p:cNvPr>
          <p:cNvSpPr>
            <a:spLocks noChangeArrowheads="1"/>
          </p:cNvSpPr>
          <p:nvPr/>
        </p:nvSpPr>
        <p:spPr bwMode="auto">
          <a:xfrm>
            <a:off x="5006083" y="5627960"/>
            <a:ext cx="1444394" cy="288632"/>
          </a:xfrm>
          <a:custGeom>
            <a:avLst/>
            <a:gdLst>
              <a:gd name="T0" fmla="*/ 4035 w 4036"/>
              <a:gd name="T1" fmla="*/ 0 h 1187"/>
              <a:gd name="T2" fmla="*/ 0 w 4036"/>
              <a:gd name="T3" fmla="*/ 0 h 1187"/>
              <a:gd name="T4" fmla="*/ 0 w 4036"/>
              <a:gd name="T5" fmla="*/ 1186 h 1187"/>
              <a:gd name="T6" fmla="*/ 4035 w 4036"/>
              <a:gd name="T7" fmla="*/ 1186 h 1187"/>
              <a:gd name="T8" fmla="*/ 4035 w 4036"/>
              <a:gd name="T9" fmla="*/ 0 h 1187"/>
            </a:gdLst>
            <a:ahLst/>
            <a:cxnLst>
              <a:cxn ang="0">
                <a:pos x="T0" y="T1"/>
              </a:cxn>
              <a:cxn ang="0">
                <a:pos x="T2" y="T3"/>
              </a:cxn>
              <a:cxn ang="0">
                <a:pos x="T4" y="T5"/>
              </a:cxn>
              <a:cxn ang="0">
                <a:pos x="T6" y="T7"/>
              </a:cxn>
              <a:cxn ang="0">
                <a:pos x="T8" y="T9"/>
              </a:cxn>
            </a:cxnLst>
            <a:rect l="0" t="0" r="r" b="b"/>
            <a:pathLst>
              <a:path w="4036" h="1187">
                <a:moveTo>
                  <a:pt x="4035" y="0"/>
                </a:moveTo>
                <a:lnTo>
                  <a:pt x="0" y="0"/>
                </a:lnTo>
                <a:lnTo>
                  <a:pt x="0" y="1186"/>
                </a:lnTo>
                <a:lnTo>
                  <a:pt x="4035" y="1186"/>
                </a:lnTo>
                <a:lnTo>
                  <a:pt x="4035"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1" name="Freeform 13">
            <a:extLst>
              <a:ext uri="{FF2B5EF4-FFF2-40B4-BE49-F238E27FC236}">
                <a16:creationId xmlns:a16="http://schemas.microsoft.com/office/drawing/2014/main" id="{C3878197-27FA-4F4A-A3E2-7F64FF9656A3}"/>
              </a:ext>
            </a:extLst>
          </p:cNvPr>
          <p:cNvSpPr>
            <a:spLocks noChangeArrowheads="1"/>
          </p:cNvSpPr>
          <p:nvPr/>
        </p:nvSpPr>
        <p:spPr bwMode="auto">
          <a:xfrm>
            <a:off x="4413399" y="1790169"/>
            <a:ext cx="731700" cy="732158"/>
          </a:xfrm>
          <a:custGeom>
            <a:avLst/>
            <a:gdLst>
              <a:gd name="T0" fmla="*/ 1946 w 1947"/>
              <a:gd name="T1" fmla="*/ 0 h 1947"/>
              <a:gd name="T2" fmla="*/ 0 w 1947"/>
              <a:gd name="T3" fmla="*/ 1946 h 1947"/>
              <a:gd name="T4" fmla="*/ 0 w 1947"/>
              <a:gd name="T5" fmla="*/ 1224 h 1947"/>
              <a:gd name="T6" fmla="*/ 1224 w 1947"/>
              <a:gd name="T7" fmla="*/ 0 h 1947"/>
              <a:gd name="T8" fmla="*/ 1946 w 1947"/>
              <a:gd name="T9" fmla="*/ 0 h 1947"/>
            </a:gdLst>
            <a:ahLst/>
            <a:cxnLst>
              <a:cxn ang="0">
                <a:pos x="T0" y="T1"/>
              </a:cxn>
              <a:cxn ang="0">
                <a:pos x="T2" y="T3"/>
              </a:cxn>
              <a:cxn ang="0">
                <a:pos x="T4" y="T5"/>
              </a:cxn>
              <a:cxn ang="0">
                <a:pos x="T6" y="T7"/>
              </a:cxn>
              <a:cxn ang="0">
                <a:pos x="T8" y="T9"/>
              </a:cxn>
            </a:cxnLst>
            <a:rect l="0" t="0" r="r" b="b"/>
            <a:pathLst>
              <a:path w="1947" h="1947">
                <a:moveTo>
                  <a:pt x="1946" y="0"/>
                </a:moveTo>
                <a:lnTo>
                  <a:pt x="0" y="1946"/>
                </a:lnTo>
                <a:lnTo>
                  <a:pt x="0" y="1224"/>
                </a:lnTo>
                <a:lnTo>
                  <a:pt x="1224" y="0"/>
                </a:lnTo>
                <a:lnTo>
                  <a:pt x="1946" y="0"/>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2" name="Freeform 14">
            <a:extLst>
              <a:ext uri="{FF2B5EF4-FFF2-40B4-BE49-F238E27FC236}">
                <a16:creationId xmlns:a16="http://schemas.microsoft.com/office/drawing/2014/main" id="{9909F8C8-6783-4C77-8FDE-693F1A8AE367}"/>
              </a:ext>
            </a:extLst>
          </p:cNvPr>
          <p:cNvSpPr>
            <a:spLocks noChangeArrowheads="1"/>
          </p:cNvSpPr>
          <p:nvPr/>
        </p:nvSpPr>
        <p:spPr bwMode="auto">
          <a:xfrm>
            <a:off x="5112022" y="1790168"/>
            <a:ext cx="62538" cy="31474"/>
          </a:xfrm>
          <a:custGeom>
            <a:avLst/>
            <a:gdLst>
              <a:gd name="T0" fmla="*/ 81 w 163"/>
              <a:gd name="T1" fmla="*/ 0 h 82"/>
              <a:gd name="T2" fmla="*/ 0 w 163"/>
              <a:gd name="T3" fmla="*/ 81 h 82"/>
              <a:gd name="T4" fmla="*/ 162 w 163"/>
              <a:gd name="T5" fmla="*/ 81 h 82"/>
              <a:gd name="T6" fmla="*/ 81 w 163"/>
              <a:gd name="T7" fmla="*/ 0 h 82"/>
            </a:gdLst>
            <a:ahLst/>
            <a:cxnLst>
              <a:cxn ang="0">
                <a:pos x="T0" y="T1"/>
              </a:cxn>
              <a:cxn ang="0">
                <a:pos x="T2" y="T3"/>
              </a:cxn>
              <a:cxn ang="0">
                <a:pos x="T4" y="T5"/>
              </a:cxn>
              <a:cxn ang="0">
                <a:pos x="T6" y="T7"/>
              </a:cxn>
            </a:cxnLst>
            <a:rect l="0" t="0" r="r" b="b"/>
            <a:pathLst>
              <a:path w="163" h="82">
                <a:moveTo>
                  <a:pt x="81" y="0"/>
                </a:moveTo>
                <a:lnTo>
                  <a:pt x="0" y="81"/>
                </a:lnTo>
                <a:lnTo>
                  <a:pt x="162" y="81"/>
                </a:lnTo>
                <a:lnTo>
                  <a:pt x="81" y="0"/>
                </a:lnTo>
              </a:path>
            </a:pathLst>
          </a:custGeom>
          <a:solidFill>
            <a:schemeClr val="accent2">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3" name="TextBox 12">
            <a:extLst>
              <a:ext uri="{FF2B5EF4-FFF2-40B4-BE49-F238E27FC236}">
                <a16:creationId xmlns:a16="http://schemas.microsoft.com/office/drawing/2014/main" id="{DE8BB4D6-D4BC-406C-8105-6542753D32F8}"/>
              </a:ext>
            </a:extLst>
          </p:cNvPr>
          <p:cNvSpPr txBox="1"/>
          <p:nvPr/>
        </p:nvSpPr>
        <p:spPr>
          <a:xfrm>
            <a:off x="5371711" y="2630413"/>
            <a:ext cx="704040" cy="501356"/>
          </a:xfrm>
          <a:prstGeom prst="rect">
            <a:avLst/>
          </a:prstGeom>
          <a:noFill/>
          <a:ln>
            <a:noFill/>
          </a:ln>
        </p:spPr>
        <p:txBody>
          <a:bodyPr wrap="none" rtlCol="0" anchor="ctr" anchorCtr="0">
            <a:spAutoFit/>
          </a:bodyPr>
          <a:lstStyle/>
          <a:p>
            <a:pPr algn="ctr"/>
            <a:r>
              <a:rPr lang="en-US" sz="2658" b="1" dirty="0">
                <a:solidFill>
                  <a:schemeClr val="bg1"/>
                </a:solidFill>
                <a:ea typeface="League Spartan" charset="0"/>
                <a:cs typeface="Poppins" pitchFamily="2" charset="77"/>
              </a:rPr>
              <a:t>R15</a:t>
            </a:r>
          </a:p>
        </p:txBody>
      </p:sp>
      <p:sp>
        <p:nvSpPr>
          <p:cNvPr id="14" name="TextBox 13">
            <a:extLst>
              <a:ext uri="{FF2B5EF4-FFF2-40B4-BE49-F238E27FC236}">
                <a16:creationId xmlns:a16="http://schemas.microsoft.com/office/drawing/2014/main" id="{786702FE-91F9-4548-8010-5C19234113B9}"/>
              </a:ext>
            </a:extLst>
          </p:cNvPr>
          <p:cNvSpPr txBox="1"/>
          <p:nvPr/>
        </p:nvSpPr>
        <p:spPr>
          <a:xfrm>
            <a:off x="5410984" y="3005536"/>
            <a:ext cx="625492" cy="255904"/>
          </a:xfrm>
          <a:prstGeom prst="rect">
            <a:avLst/>
          </a:prstGeom>
          <a:noFill/>
          <a:ln>
            <a:noFill/>
          </a:ln>
        </p:spPr>
        <p:txBody>
          <a:bodyPr wrap="none" rtlCol="0" anchor="ctr" anchorCtr="0">
            <a:spAutoFit/>
          </a:bodyPr>
          <a:lstStyle/>
          <a:p>
            <a:pPr algn="ctr"/>
            <a:r>
              <a:rPr lang="en-US" sz="1063" dirty="0">
                <a:solidFill>
                  <a:schemeClr val="bg1"/>
                </a:solidFill>
                <a:ea typeface="Lato Light" panose="020F0502020204030203" pitchFamily="34" charset="0"/>
                <a:cs typeface="Lato Light" panose="020F0502020204030203" pitchFamily="34" charset="0"/>
              </a:rPr>
              <a:t>/month</a:t>
            </a:r>
          </a:p>
        </p:txBody>
      </p:sp>
      <p:sp>
        <p:nvSpPr>
          <p:cNvPr id="15" name="TextBox 14">
            <a:extLst>
              <a:ext uri="{FF2B5EF4-FFF2-40B4-BE49-F238E27FC236}">
                <a16:creationId xmlns:a16="http://schemas.microsoft.com/office/drawing/2014/main" id="{28523E94-74BA-4304-B7E1-DD97DE5043E0}"/>
              </a:ext>
            </a:extLst>
          </p:cNvPr>
          <p:cNvSpPr txBox="1"/>
          <p:nvPr/>
        </p:nvSpPr>
        <p:spPr>
          <a:xfrm>
            <a:off x="4829639" y="1874782"/>
            <a:ext cx="1797287" cy="461665"/>
          </a:xfrm>
          <a:prstGeom prst="rect">
            <a:avLst/>
          </a:prstGeom>
          <a:noFill/>
          <a:ln>
            <a:noFill/>
          </a:ln>
        </p:spPr>
        <p:txBody>
          <a:bodyPr wrap="none" rtlCol="0" anchor="ctr" anchorCtr="0">
            <a:spAutoFit/>
          </a:bodyPr>
          <a:lstStyle/>
          <a:p>
            <a:pPr algn="ctr"/>
            <a:r>
              <a:rPr lang="en-US" sz="2400" b="1" dirty="0">
                <a:solidFill>
                  <a:schemeClr val="bg1"/>
                </a:solidFill>
                <a:ea typeface="League Spartan" charset="0"/>
                <a:cs typeface="Poppins" pitchFamily="2" charset="77"/>
              </a:rPr>
              <a:t>PACKAGE B</a:t>
            </a:r>
          </a:p>
        </p:txBody>
      </p:sp>
      <p:sp>
        <p:nvSpPr>
          <p:cNvPr id="16" name="TextBox 15">
            <a:extLst>
              <a:ext uri="{FF2B5EF4-FFF2-40B4-BE49-F238E27FC236}">
                <a16:creationId xmlns:a16="http://schemas.microsoft.com/office/drawing/2014/main" id="{E7462E9C-7757-44F5-B48C-82E85E8E085E}"/>
              </a:ext>
            </a:extLst>
          </p:cNvPr>
          <p:cNvSpPr txBox="1"/>
          <p:nvPr/>
        </p:nvSpPr>
        <p:spPr>
          <a:xfrm>
            <a:off x="5273670" y="5644322"/>
            <a:ext cx="909224" cy="255904"/>
          </a:xfrm>
          <a:prstGeom prst="rect">
            <a:avLst/>
          </a:prstGeom>
          <a:noFill/>
          <a:ln>
            <a:noFill/>
          </a:ln>
        </p:spPr>
        <p:txBody>
          <a:bodyPr wrap="none" rtlCol="0" anchor="ctr" anchorCtr="0">
            <a:spAutoFit/>
          </a:bodyPr>
          <a:lstStyle/>
          <a:p>
            <a:pPr algn="ctr"/>
            <a:r>
              <a:rPr lang="en-US" sz="1063" b="1" dirty="0">
                <a:solidFill>
                  <a:schemeClr val="bg1"/>
                </a:solidFill>
                <a:ea typeface="League Spartan" charset="0"/>
                <a:cs typeface="Poppins" pitchFamily="2" charset="77"/>
              </a:rPr>
              <a:t>SUBSCRIBE</a:t>
            </a:r>
          </a:p>
        </p:txBody>
      </p:sp>
      <p:sp>
        <p:nvSpPr>
          <p:cNvPr id="17" name="Freeform 6">
            <a:extLst>
              <a:ext uri="{FF2B5EF4-FFF2-40B4-BE49-F238E27FC236}">
                <a16:creationId xmlns:a16="http://schemas.microsoft.com/office/drawing/2014/main" id="{CDCEDD97-3F77-49F5-AA2B-CD9C2B6178BE}"/>
              </a:ext>
            </a:extLst>
          </p:cNvPr>
          <p:cNvSpPr>
            <a:spLocks noChangeArrowheads="1"/>
          </p:cNvSpPr>
          <p:nvPr/>
        </p:nvSpPr>
        <p:spPr bwMode="auto">
          <a:xfrm>
            <a:off x="7263479" y="2066623"/>
            <a:ext cx="2284195" cy="3899221"/>
          </a:xfrm>
          <a:prstGeom prst="roundRect">
            <a:avLst>
              <a:gd name="adj" fmla="val 11026"/>
            </a:avLst>
          </a:pr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8" name="Freeform 5">
            <a:extLst>
              <a:ext uri="{FF2B5EF4-FFF2-40B4-BE49-F238E27FC236}">
                <a16:creationId xmlns:a16="http://schemas.microsoft.com/office/drawing/2014/main" id="{3CD5EC75-4AFA-40EA-BB79-CA655C162307}"/>
              </a:ext>
            </a:extLst>
          </p:cNvPr>
          <p:cNvSpPr>
            <a:spLocks noChangeArrowheads="1"/>
          </p:cNvSpPr>
          <p:nvPr/>
        </p:nvSpPr>
        <p:spPr bwMode="auto">
          <a:xfrm>
            <a:off x="7263479" y="2066623"/>
            <a:ext cx="2284195" cy="1155603"/>
          </a:xfrm>
          <a:prstGeom prst="round2SameRect">
            <a:avLst>
              <a:gd name="adj1" fmla="val 17193"/>
              <a:gd name="adj2" fmla="val 0"/>
            </a:avLst>
          </a:pr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9" name="Freeform 7">
            <a:extLst>
              <a:ext uri="{FF2B5EF4-FFF2-40B4-BE49-F238E27FC236}">
                <a16:creationId xmlns:a16="http://schemas.microsoft.com/office/drawing/2014/main" id="{9D7C8FA0-34BC-4022-996C-4E0E8A0D082A}"/>
              </a:ext>
            </a:extLst>
          </p:cNvPr>
          <p:cNvSpPr>
            <a:spLocks noChangeArrowheads="1"/>
          </p:cNvSpPr>
          <p:nvPr/>
        </p:nvSpPr>
        <p:spPr bwMode="auto">
          <a:xfrm>
            <a:off x="7893128" y="2707533"/>
            <a:ext cx="1024894" cy="1025772"/>
          </a:xfrm>
          <a:custGeom>
            <a:avLst/>
            <a:gdLst>
              <a:gd name="T0" fmla="*/ 4216 w 4217"/>
              <a:gd name="T1" fmla="*/ 2108 h 4217"/>
              <a:gd name="T2" fmla="*/ 4216 w 4217"/>
              <a:gd name="T3" fmla="*/ 2108 h 4217"/>
              <a:gd name="T4" fmla="*/ 2108 w 4217"/>
              <a:gd name="T5" fmla="*/ 4216 h 4217"/>
              <a:gd name="T6" fmla="*/ 2108 w 4217"/>
              <a:gd name="T7" fmla="*/ 4216 h 4217"/>
              <a:gd name="T8" fmla="*/ 0 w 4217"/>
              <a:gd name="T9" fmla="*/ 2108 h 4217"/>
              <a:gd name="T10" fmla="*/ 0 w 4217"/>
              <a:gd name="T11" fmla="*/ 2108 h 4217"/>
              <a:gd name="T12" fmla="*/ 2108 w 4217"/>
              <a:gd name="T13" fmla="*/ 0 h 4217"/>
              <a:gd name="T14" fmla="*/ 2108 w 4217"/>
              <a:gd name="T15" fmla="*/ 0 h 4217"/>
              <a:gd name="T16" fmla="*/ 4216 w 4217"/>
              <a:gd name="T17" fmla="*/ 2108 h 4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17" h="4217">
                <a:moveTo>
                  <a:pt x="4216" y="2108"/>
                </a:moveTo>
                <a:lnTo>
                  <a:pt x="4216" y="2108"/>
                </a:lnTo>
                <a:cubicBezTo>
                  <a:pt x="4216" y="3273"/>
                  <a:pt x="3273" y="4216"/>
                  <a:pt x="2108" y="4216"/>
                </a:cubicBezTo>
                <a:lnTo>
                  <a:pt x="2108" y="4216"/>
                </a:lnTo>
                <a:cubicBezTo>
                  <a:pt x="944" y="4216"/>
                  <a:pt x="0" y="3273"/>
                  <a:pt x="0" y="2108"/>
                </a:cubicBezTo>
                <a:lnTo>
                  <a:pt x="0" y="2108"/>
                </a:lnTo>
                <a:cubicBezTo>
                  <a:pt x="0" y="944"/>
                  <a:pt x="944" y="0"/>
                  <a:pt x="2108" y="0"/>
                </a:cubicBezTo>
                <a:lnTo>
                  <a:pt x="2108" y="0"/>
                </a:lnTo>
                <a:cubicBezTo>
                  <a:pt x="3273" y="0"/>
                  <a:pt x="4216" y="944"/>
                  <a:pt x="4216" y="2108"/>
                </a:cubicBez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20" name="Freeform 8">
            <a:extLst>
              <a:ext uri="{FF2B5EF4-FFF2-40B4-BE49-F238E27FC236}">
                <a16:creationId xmlns:a16="http://schemas.microsoft.com/office/drawing/2014/main" id="{DDF75A27-B7D1-4B86-8758-28A78BC0C605}"/>
              </a:ext>
            </a:extLst>
          </p:cNvPr>
          <p:cNvSpPr>
            <a:spLocks noChangeArrowheads="1"/>
          </p:cNvSpPr>
          <p:nvPr/>
        </p:nvSpPr>
        <p:spPr bwMode="auto">
          <a:xfrm>
            <a:off x="7763888" y="5477742"/>
            <a:ext cx="1283379" cy="256442"/>
          </a:xfrm>
          <a:custGeom>
            <a:avLst/>
            <a:gdLst>
              <a:gd name="T0" fmla="*/ 3583 w 3584"/>
              <a:gd name="T1" fmla="*/ 0 h 1054"/>
              <a:gd name="T2" fmla="*/ 0 w 3584"/>
              <a:gd name="T3" fmla="*/ 0 h 1054"/>
              <a:gd name="T4" fmla="*/ 0 w 3584"/>
              <a:gd name="T5" fmla="*/ 1053 h 1054"/>
              <a:gd name="T6" fmla="*/ 3583 w 3584"/>
              <a:gd name="T7" fmla="*/ 1053 h 1054"/>
              <a:gd name="T8" fmla="*/ 3583 w 3584"/>
              <a:gd name="T9" fmla="*/ 0 h 1054"/>
            </a:gdLst>
            <a:ahLst/>
            <a:cxnLst>
              <a:cxn ang="0">
                <a:pos x="T0" y="T1"/>
              </a:cxn>
              <a:cxn ang="0">
                <a:pos x="T2" y="T3"/>
              </a:cxn>
              <a:cxn ang="0">
                <a:pos x="T4" y="T5"/>
              </a:cxn>
              <a:cxn ang="0">
                <a:pos x="T6" y="T7"/>
              </a:cxn>
              <a:cxn ang="0">
                <a:pos x="T8" y="T9"/>
              </a:cxn>
            </a:cxnLst>
            <a:rect l="0" t="0" r="r" b="b"/>
            <a:pathLst>
              <a:path w="3584" h="1054">
                <a:moveTo>
                  <a:pt x="3583" y="0"/>
                </a:moveTo>
                <a:lnTo>
                  <a:pt x="0" y="0"/>
                </a:lnTo>
                <a:lnTo>
                  <a:pt x="0" y="1053"/>
                </a:lnTo>
                <a:lnTo>
                  <a:pt x="3583" y="1053"/>
                </a:lnTo>
                <a:lnTo>
                  <a:pt x="3583"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21" name="TextBox 20">
            <a:extLst>
              <a:ext uri="{FF2B5EF4-FFF2-40B4-BE49-F238E27FC236}">
                <a16:creationId xmlns:a16="http://schemas.microsoft.com/office/drawing/2014/main" id="{C17B1B2D-BA3E-4061-897A-7BCEDBE14E00}"/>
              </a:ext>
            </a:extLst>
          </p:cNvPr>
          <p:cNvSpPr txBox="1"/>
          <p:nvPr/>
        </p:nvSpPr>
        <p:spPr>
          <a:xfrm>
            <a:off x="8026306" y="2904900"/>
            <a:ext cx="758541" cy="501356"/>
          </a:xfrm>
          <a:prstGeom prst="rect">
            <a:avLst/>
          </a:prstGeom>
          <a:noFill/>
          <a:ln>
            <a:noFill/>
          </a:ln>
        </p:spPr>
        <p:txBody>
          <a:bodyPr wrap="none" rtlCol="0" anchor="ctr" anchorCtr="0">
            <a:spAutoFit/>
          </a:bodyPr>
          <a:lstStyle/>
          <a:p>
            <a:pPr algn="ctr"/>
            <a:r>
              <a:rPr lang="en-US" sz="2658" b="1" dirty="0">
                <a:solidFill>
                  <a:schemeClr val="bg1"/>
                </a:solidFill>
                <a:ea typeface="League Spartan" charset="0"/>
                <a:cs typeface="Poppins" pitchFamily="2" charset="77"/>
              </a:rPr>
              <a:t>R29</a:t>
            </a:r>
          </a:p>
        </p:txBody>
      </p:sp>
      <p:sp>
        <p:nvSpPr>
          <p:cNvPr id="22" name="TextBox 21">
            <a:extLst>
              <a:ext uri="{FF2B5EF4-FFF2-40B4-BE49-F238E27FC236}">
                <a16:creationId xmlns:a16="http://schemas.microsoft.com/office/drawing/2014/main" id="{C28800F8-D359-4ECF-8699-B125731733A7}"/>
              </a:ext>
            </a:extLst>
          </p:cNvPr>
          <p:cNvSpPr txBox="1"/>
          <p:nvPr/>
        </p:nvSpPr>
        <p:spPr>
          <a:xfrm>
            <a:off x="8092829" y="3280023"/>
            <a:ext cx="625492" cy="255904"/>
          </a:xfrm>
          <a:prstGeom prst="rect">
            <a:avLst/>
          </a:prstGeom>
          <a:noFill/>
          <a:ln>
            <a:noFill/>
          </a:ln>
        </p:spPr>
        <p:txBody>
          <a:bodyPr wrap="none" rtlCol="0" anchor="ctr" anchorCtr="0">
            <a:spAutoFit/>
          </a:bodyPr>
          <a:lstStyle/>
          <a:p>
            <a:pPr algn="ctr"/>
            <a:r>
              <a:rPr lang="en-US" sz="1063" dirty="0">
                <a:solidFill>
                  <a:schemeClr val="bg1"/>
                </a:solidFill>
                <a:ea typeface="Lato Light" panose="020F0502020204030203" pitchFamily="34" charset="0"/>
                <a:cs typeface="Lato Light" panose="020F0502020204030203" pitchFamily="34" charset="0"/>
              </a:rPr>
              <a:t>/month</a:t>
            </a:r>
          </a:p>
        </p:txBody>
      </p:sp>
      <p:sp>
        <p:nvSpPr>
          <p:cNvPr id="23" name="TextBox 22">
            <a:extLst>
              <a:ext uri="{FF2B5EF4-FFF2-40B4-BE49-F238E27FC236}">
                <a16:creationId xmlns:a16="http://schemas.microsoft.com/office/drawing/2014/main" id="{F0621E93-C945-4F98-A119-206EC898932D}"/>
              </a:ext>
            </a:extLst>
          </p:cNvPr>
          <p:cNvSpPr txBox="1"/>
          <p:nvPr/>
        </p:nvSpPr>
        <p:spPr>
          <a:xfrm>
            <a:off x="7512431" y="2155399"/>
            <a:ext cx="1789272" cy="461665"/>
          </a:xfrm>
          <a:prstGeom prst="rect">
            <a:avLst/>
          </a:prstGeom>
          <a:noFill/>
          <a:ln>
            <a:noFill/>
          </a:ln>
        </p:spPr>
        <p:txBody>
          <a:bodyPr wrap="none" rtlCol="0" anchor="ctr" anchorCtr="0">
            <a:spAutoFit/>
          </a:bodyPr>
          <a:lstStyle/>
          <a:p>
            <a:pPr algn="ctr"/>
            <a:r>
              <a:rPr lang="en-US" sz="2400" b="1" dirty="0">
                <a:solidFill>
                  <a:schemeClr val="bg1"/>
                </a:solidFill>
                <a:ea typeface="League Spartan" charset="0"/>
                <a:cs typeface="Poppins" pitchFamily="2" charset="77"/>
              </a:rPr>
              <a:t>PACKAGE C</a:t>
            </a:r>
          </a:p>
        </p:txBody>
      </p:sp>
      <p:sp>
        <p:nvSpPr>
          <p:cNvPr id="24" name="TextBox 23">
            <a:extLst>
              <a:ext uri="{FF2B5EF4-FFF2-40B4-BE49-F238E27FC236}">
                <a16:creationId xmlns:a16="http://schemas.microsoft.com/office/drawing/2014/main" id="{4F3537C4-9B44-4E04-B2DD-5FD45B7FDAD9}"/>
              </a:ext>
            </a:extLst>
          </p:cNvPr>
          <p:cNvSpPr txBox="1"/>
          <p:nvPr/>
        </p:nvSpPr>
        <p:spPr>
          <a:xfrm>
            <a:off x="7950963" y="5478011"/>
            <a:ext cx="909224" cy="255904"/>
          </a:xfrm>
          <a:prstGeom prst="rect">
            <a:avLst/>
          </a:prstGeom>
          <a:noFill/>
          <a:ln>
            <a:noFill/>
          </a:ln>
        </p:spPr>
        <p:txBody>
          <a:bodyPr wrap="none" rtlCol="0" anchor="ctr" anchorCtr="0">
            <a:spAutoFit/>
          </a:bodyPr>
          <a:lstStyle/>
          <a:p>
            <a:pPr algn="ctr"/>
            <a:r>
              <a:rPr lang="en-US" sz="1063" b="1" dirty="0">
                <a:solidFill>
                  <a:schemeClr val="bg1"/>
                </a:solidFill>
                <a:ea typeface="League Spartan" charset="0"/>
                <a:cs typeface="Poppins" pitchFamily="2" charset="77"/>
              </a:rPr>
              <a:t>SUBSCRIBE</a:t>
            </a:r>
          </a:p>
        </p:txBody>
      </p:sp>
      <p:sp>
        <p:nvSpPr>
          <p:cNvPr id="25" name="Freeform 2">
            <a:extLst>
              <a:ext uri="{FF2B5EF4-FFF2-40B4-BE49-F238E27FC236}">
                <a16:creationId xmlns:a16="http://schemas.microsoft.com/office/drawing/2014/main" id="{6DECF2FF-2D75-4380-ADE0-DD597CCFCA74}"/>
              </a:ext>
            </a:extLst>
          </p:cNvPr>
          <p:cNvSpPr>
            <a:spLocks noChangeArrowheads="1"/>
          </p:cNvSpPr>
          <p:nvPr/>
        </p:nvSpPr>
        <p:spPr bwMode="auto">
          <a:xfrm>
            <a:off x="1899788" y="2066623"/>
            <a:ext cx="2284195" cy="3899221"/>
          </a:xfrm>
          <a:prstGeom prst="roundRect">
            <a:avLst>
              <a:gd name="adj" fmla="val 10320"/>
            </a:avLst>
          </a:pr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26" name="Freeform 1">
            <a:extLst>
              <a:ext uri="{FF2B5EF4-FFF2-40B4-BE49-F238E27FC236}">
                <a16:creationId xmlns:a16="http://schemas.microsoft.com/office/drawing/2014/main" id="{DAA53114-B511-4B48-A98A-9B3BD0C416CC}"/>
              </a:ext>
            </a:extLst>
          </p:cNvPr>
          <p:cNvSpPr>
            <a:spLocks noChangeArrowheads="1"/>
          </p:cNvSpPr>
          <p:nvPr/>
        </p:nvSpPr>
        <p:spPr bwMode="auto">
          <a:xfrm>
            <a:off x="1899788" y="2066623"/>
            <a:ext cx="2284195" cy="1155603"/>
          </a:xfrm>
          <a:prstGeom prst="round2SameRect">
            <a:avLst>
              <a:gd name="adj1" fmla="val 16141"/>
              <a:gd name="adj2" fmla="val 0"/>
            </a:avLst>
          </a:pr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27" name="Freeform 3">
            <a:extLst>
              <a:ext uri="{FF2B5EF4-FFF2-40B4-BE49-F238E27FC236}">
                <a16:creationId xmlns:a16="http://schemas.microsoft.com/office/drawing/2014/main" id="{4E19C5FB-D641-41C3-8E8A-70CD8CFCFC18}"/>
              </a:ext>
            </a:extLst>
          </p:cNvPr>
          <p:cNvSpPr>
            <a:spLocks noChangeArrowheads="1"/>
          </p:cNvSpPr>
          <p:nvPr/>
        </p:nvSpPr>
        <p:spPr bwMode="auto">
          <a:xfrm>
            <a:off x="2529439" y="2707533"/>
            <a:ext cx="1024894" cy="1025772"/>
          </a:xfrm>
          <a:custGeom>
            <a:avLst/>
            <a:gdLst>
              <a:gd name="T0" fmla="*/ 4216 w 4217"/>
              <a:gd name="T1" fmla="*/ 2108 h 4217"/>
              <a:gd name="T2" fmla="*/ 4216 w 4217"/>
              <a:gd name="T3" fmla="*/ 2108 h 4217"/>
              <a:gd name="T4" fmla="*/ 2108 w 4217"/>
              <a:gd name="T5" fmla="*/ 4216 h 4217"/>
              <a:gd name="T6" fmla="*/ 2108 w 4217"/>
              <a:gd name="T7" fmla="*/ 4216 h 4217"/>
              <a:gd name="T8" fmla="*/ 0 w 4217"/>
              <a:gd name="T9" fmla="*/ 2108 h 4217"/>
              <a:gd name="T10" fmla="*/ 0 w 4217"/>
              <a:gd name="T11" fmla="*/ 2108 h 4217"/>
              <a:gd name="T12" fmla="*/ 2108 w 4217"/>
              <a:gd name="T13" fmla="*/ 0 h 4217"/>
              <a:gd name="T14" fmla="*/ 2108 w 4217"/>
              <a:gd name="T15" fmla="*/ 0 h 4217"/>
              <a:gd name="T16" fmla="*/ 4216 w 4217"/>
              <a:gd name="T17" fmla="*/ 2108 h 4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17" h="4217">
                <a:moveTo>
                  <a:pt x="4216" y="2108"/>
                </a:moveTo>
                <a:lnTo>
                  <a:pt x="4216" y="2108"/>
                </a:lnTo>
                <a:cubicBezTo>
                  <a:pt x="4216" y="3273"/>
                  <a:pt x="3272" y="4216"/>
                  <a:pt x="2108" y="4216"/>
                </a:cubicBezTo>
                <a:lnTo>
                  <a:pt x="2108" y="4216"/>
                </a:lnTo>
                <a:cubicBezTo>
                  <a:pt x="944" y="4216"/>
                  <a:pt x="0" y="3273"/>
                  <a:pt x="0" y="2108"/>
                </a:cubicBezTo>
                <a:lnTo>
                  <a:pt x="0" y="2108"/>
                </a:lnTo>
                <a:cubicBezTo>
                  <a:pt x="0" y="944"/>
                  <a:pt x="944" y="0"/>
                  <a:pt x="2108" y="0"/>
                </a:cubicBezTo>
                <a:lnTo>
                  <a:pt x="2108" y="0"/>
                </a:lnTo>
                <a:cubicBezTo>
                  <a:pt x="3272" y="0"/>
                  <a:pt x="4216" y="944"/>
                  <a:pt x="4216" y="2108"/>
                </a:cubicBezTo>
              </a:path>
            </a:pathLst>
          </a:custGeom>
          <a:solidFill>
            <a:schemeClr val="tx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28" name="Freeform 4">
            <a:extLst>
              <a:ext uri="{FF2B5EF4-FFF2-40B4-BE49-F238E27FC236}">
                <a16:creationId xmlns:a16="http://schemas.microsoft.com/office/drawing/2014/main" id="{7269AEB1-8F8C-40F9-AA2F-F9B8EE8A8EAE}"/>
              </a:ext>
            </a:extLst>
          </p:cNvPr>
          <p:cNvSpPr>
            <a:spLocks noChangeArrowheads="1"/>
          </p:cNvSpPr>
          <p:nvPr/>
        </p:nvSpPr>
        <p:spPr bwMode="auto">
          <a:xfrm>
            <a:off x="2400196" y="5477742"/>
            <a:ext cx="1283379" cy="256442"/>
          </a:xfrm>
          <a:custGeom>
            <a:avLst/>
            <a:gdLst>
              <a:gd name="T0" fmla="*/ 3583 w 3584"/>
              <a:gd name="T1" fmla="*/ 0 h 1054"/>
              <a:gd name="T2" fmla="*/ 0 w 3584"/>
              <a:gd name="T3" fmla="*/ 0 h 1054"/>
              <a:gd name="T4" fmla="*/ 0 w 3584"/>
              <a:gd name="T5" fmla="*/ 1053 h 1054"/>
              <a:gd name="T6" fmla="*/ 3583 w 3584"/>
              <a:gd name="T7" fmla="*/ 1053 h 1054"/>
              <a:gd name="T8" fmla="*/ 3583 w 3584"/>
              <a:gd name="T9" fmla="*/ 0 h 1054"/>
            </a:gdLst>
            <a:ahLst/>
            <a:cxnLst>
              <a:cxn ang="0">
                <a:pos x="T0" y="T1"/>
              </a:cxn>
              <a:cxn ang="0">
                <a:pos x="T2" y="T3"/>
              </a:cxn>
              <a:cxn ang="0">
                <a:pos x="T4" y="T5"/>
              </a:cxn>
              <a:cxn ang="0">
                <a:pos x="T6" y="T7"/>
              </a:cxn>
              <a:cxn ang="0">
                <a:pos x="T8" y="T9"/>
              </a:cxn>
            </a:cxnLst>
            <a:rect l="0" t="0" r="r" b="b"/>
            <a:pathLst>
              <a:path w="3584" h="1054">
                <a:moveTo>
                  <a:pt x="3583" y="0"/>
                </a:moveTo>
                <a:lnTo>
                  <a:pt x="0" y="0"/>
                </a:lnTo>
                <a:lnTo>
                  <a:pt x="0" y="1053"/>
                </a:lnTo>
                <a:lnTo>
                  <a:pt x="3583" y="1053"/>
                </a:lnTo>
                <a:lnTo>
                  <a:pt x="3583"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29" name="TextBox 28">
            <a:extLst>
              <a:ext uri="{FF2B5EF4-FFF2-40B4-BE49-F238E27FC236}">
                <a16:creationId xmlns:a16="http://schemas.microsoft.com/office/drawing/2014/main" id="{FA56B71A-F3A6-4B43-A7B4-1CB6930A0241}"/>
              </a:ext>
            </a:extLst>
          </p:cNvPr>
          <p:cNvSpPr txBox="1"/>
          <p:nvPr/>
        </p:nvSpPr>
        <p:spPr>
          <a:xfrm>
            <a:off x="2143244" y="2155399"/>
            <a:ext cx="1797287" cy="461665"/>
          </a:xfrm>
          <a:prstGeom prst="rect">
            <a:avLst/>
          </a:prstGeom>
          <a:noFill/>
          <a:ln>
            <a:noFill/>
          </a:ln>
        </p:spPr>
        <p:txBody>
          <a:bodyPr wrap="none" rtlCol="0" anchor="ctr" anchorCtr="0">
            <a:spAutoFit/>
          </a:bodyPr>
          <a:lstStyle/>
          <a:p>
            <a:pPr algn="ctr"/>
            <a:r>
              <a:rPr lang="en-US" sz="2400" b="1" dirty="0">
                <a:solidFill>
                  <a:schemeClr val="bg1"/>
                </a:solidFill>
                <a:ea typeface="League Spartan" charset="0"/>
                <a:cs typeface="Poppins" pitchFamily="2" charset="77"/>
              </a:rPr>
              <a:t>PACKAGE A</a:t>
            </a:r>
          </a:p>
        </p:txBody>
      </p:sp>
      <p:sp>
        <p:nvSpPr>
          <p:cNvPr id="30" name="TextBox 29">
            <a:extLst>
              <a:ext uri="{FF2B5EF4-FFF2-40B4-BE49-F238E27FC236}">
                <a16:creationId xmlns:a16="http://schemas.microsoft.com/office/drawing/2014/main" id="{8D67EA0A-5BDC-4ADC-95B7-906CAE57313F}"/>
              </a:ext>
            </a:extLst>
          </p:cNvPr>
          <p:cNvSpPr txBox="1"/>
          <p:nvPr/>
        </p:nvSpPr>
        <p:spPr>
          <a:xfrm>
            <a:off x="2749980" y="2904900"/>
            <a:ext cx="583814" cy="501356"/>
          </a:xfrm>
          <a:prstGeom prst="rect">
            <a:avLst/>
          </a:prstGeom>
          <a:noFill/>
          <a:ln>
            <a:noFill/>
          </a:ln>
        </p:spPr>
        <p:txBody>
          <a:bodyPr wrap="none" rtlCol="0" anchor="ctr" anchorCtr="0">
            <a:spAutoFit/>
          </a:bodyPr>
          <a:lstStyle/>
          <a:p>
            <a:pPr algn="ctr"/>
            <a:r>
              <a:rPr lang="en-US" sz="2658" b="1" dirty="0">
                <a:solidFill>
                  <a:schemeClr val="bg1"/>
                </a:solidFill>
                <a:ea typeface="League Spartan" charset="0"/>
                <a:cs typeface="Poppins" pitchFamily="2" charset="77"/>
              </a:rPr>
              <a:t>R2</a:t>
            </a:r>
          </a:p>
        </p:txBody>
      </p:sp>
      <p:sp>
        <p:nvSpPr>
          <p:cNvPr id="31" name="TextBox 30">
            <a:extLst>
              <a:ext uri="{FF2B5EF4-FFF2-40B4-BE49-F238E27FC236}">
                <a16:creationId xmlns:a16="http://schemas.microsoft.com/office/drawing/2014/main" id="{6C4A43F9-58DB-43F3-9695-975033E84811}"/>
              </a:ext>
            </a:extLst>
          </p:cNvPr>
          <p:cNvSpPr txBox="1"/>
          <p:nvPr/>
        </p:nvSpPr>
        <p:spPr>
          <a:xfrm>
            <a:off x="2729140" y="3280023"/>
            <a:ext cx="625492" cy="255904"/>
          </a:xfrm>
          <a:prstGeom prst="rect">
            <a:avLst/>
          </a:prstGeom>
          <a:noFill/>
          <a:ln>
            <a:noFill/>
          </a:ln>
        </p:spPr>
        <p:txBody>
          <a:bodyPr wrap="none" rtlCol="0" anchor="ctr" anchorCtr="0">
            <a:spAutoFit/>
          </a:bodyPr>
          <a:lstStyle/>
          <a:p>
            <a:pPr algn="ctr"/>
            <a:r>
              <a:rPr lang="en-US" sz="1063" dirty="0">
                <a:solidFill>
                  <a:schemeClr val="bg1"/>
                </a:solidFill>
                <a:ea typeface="Lato Light" panose="020F0502020204030203" pitchFamily="34" charset="0"/>
                <a:cs typeface="Lato Light" panose="020F0502020204030203" pitchFamily="34" charset="0"/>
              </a:rPr>
              <a:t>/month</a:t>
            </a:r>
          </a:p>
        </p:txBody>
      </p:sp>
      <p:sp>
        <p:nvSpPr>
          <p:cNvPr id="32" name="TextBox 31">
            <a:extLst>
              <a:ext uri="{FF2B5EF4-FFF2-40B4-BE49-F238E27FC236}">
                <a16:creationId xmlns:a16="http://schemas.microsoft.com/office/drawing/2014/main" id="{36C8334E-A5D9-4787-AC00-96B2F644E01B}"/>
              </a:ext>
            </a:extLst>
          </p:cNvPr>
          <p:cNvSpPr txBox="1"/>
          <p:nvPr/>
        </p:nvSpPr>
        <p:spPr>
          <a:xfrm>
            <a:off x="2587274" y="5478011"/>
            <a:ext cx="909224" cy="255904"/>
          </a:xfrm>
          <a:prstGeom prst="rect">
            <a:avLst/>
          </a:prstGeom>
          <a:noFill/>
          <a:ln>
            <a:noFill/>
          </a:ln>
        </p:spPr>
        <p:txBody>
          <a:bodyPr wrap="none" rtlCol="0" anchor="ctr" anchorCtr="0">
            <a:spAutoFit/>
          </a:bodyPr>
          <a:lstStyle/>
          <a:p>
            <a:pPr algn="ctr"/>
            <a:r>
              <a:rPr lang="en-US" sz="1063" b="1" dirty="0">
                <a:solidFill>
                  <a:schemeClr val="bg1"/>
                </a:solidFill>
                <a:ea typeface="League Spartan" charset="0"/>
                <a:cs typeface="Poppins" pitchFamily="2" charset="77"/>
              </a:rPr>
              <a:t>SUBSCRIBE</a:t>
            </a:r>
          </a:p>
        </p:txBody>
      </p:sp>
      <p:sp>
        <p:nvSpPr>
          <p:cNvPr id="33" name="Subtitle 2">
            <a:extLst>
              <a:ext uri="{FF2B5EF4-FFF2-40B4-BE49-F238E27FC236}">
                <a16:creationId xmlns:a16="http://schemas.microsoft.com/office/drawing/2014/main" id="{1407EA16-459C-4AFE-B3F4-B9EA035BF0B1}"/>
              </a:ext>
            </a:extLst>
          </p:cNvPr>
          <p:cNvSpPr txBox="1">
            <a:spLocks/>
          </p:cNvSpPr>
          <p:nvPr/>
        </p:nvSpPr>
        <p:spPr>
          <a:xfrm>
            <a:off x="2070257" y="3890428"/>
            <a:ext cx="1943256"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5 Products</a:t>
            </a:r>
          </a:p>
        </p:txBody>
      </p:sp>
      <p:sp>
        <p:nvSpPr>
          <p:cNvPr id="34" name="Subtitle 2">
            <a:extLst>
              <a:ext uri="{FF2B5EF4-FFF2-40B4-BE49-F238E27FC236}">
                <a16:creationId xmlns:a16="http://schemas.microsoft.com/office/drawing/2014/main" id="{DD7D0BD9-BC34-44EC-A95A-CEE22010D04D}"/>
              </a:ext>
            </a:extLst>
          </p:cNvPr>
          <p:cNvSpPr txBox="1">
            <a:spLocks/>
          </p:cNvSpPr>
          <p:nvPr/>
        </p:nvSpPr>
        <p:spPr>
          <a:xfrm>
            <a:off x="2070257" y="4191342"/>
            <a:ext cx="1943256"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1 Image per product</a:t>
            </a:r>
          </a:p>
        </p:txBody>
      </p:sp>
      <p:sp>
        <p:nvSpPr>
          <p:cNvPr id="35" name="Subtitle 2">
            <a:extLst>
              <a:ext uri="{FF2B5EF4-FFF2-40B4-BE49-F238E27FC236}">
                <a16:creationId xmlns:a16="http://schemas.microsoft.com/office/drawing/2014/main" id="{A9CA4FA5-0869-4EFD-A3BB-60EB779F2F36}"/>
              </a:ext>
            </a:extLst>
          </p:cNvPr>
          <p:cNvSpPr txBox="1">
            <a:spLocks/>
          </p:cNvSpPr>
          <p:nvPr/>
        </p:nvSpPr>
        <p:spPr>
          <a:xfrm>
            <a:off x="2070257" y="4492256"/>
            <a:ext cx="1943256"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1 Custom page</a:t>
            </a:r>
          </a:p>
        </p:txBody>
      </p:sp>
      <p:sp>
        <p:nvSpPr>
          <p:cNvPr id="36" name="Subtitle 2">
            <a:extLst>
              <a:ext uri="{FF2B5EF4-FFF2-40B4-BE49-F238E27FC236}">
                <a16:creationId xmlns:a16="http://schemas.microsoft.com/office/drawing/2014/main" id="{5E818C01-9659-4358-8902-10734E19B943}"/>
              </a:ext>
            </a:extLst>
          </p:cNvPr>
          <p:cNvSpPr txBox="1">
            <a:spLocks/>
          </p:cNvSpPr>
          <p:nvPr/>
        </p:nvSpPr>
        <p:spPr>
          <a:xfrm>
            <a:off x="2070257" y="4793170"/>
            <a:ext cx="1943256"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Basic Statistics</a:t>
            </a:r>
          </a:p>
        </p:txBody>
      </p:sp>
      <p:sp>
        <p:nvSpPr>
          <p:cNvPr id="37" name="Subtitle 2">
            <a:extLst>
              <a:ext uri="{FF2B5EF4-FFF2-40B4-BE49-F238E27FC236}">
                <a16:creationId xmlns:a16="http://schemas.microsoft.com/office/drawing/2014/main" id="{369AA891-7918-4E71-9079-9AAD37FD8A3F}"/>
              </a:ext>
            </a:extLst>
          </p:cNvPr>
          <p:cNvSpPr txBox="1">
            <a:spLocks/>
          </p:cNvSpPr>
          <p:nvPr/>
        </p:nvSpPr>
        <p:spPr>
          <a:xfrm>
            <a:off x="2070257" y="5094085"/>
            <a:ext cx="1943256"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No Inventory Tracking</a:t>
            </a:r>
          </a:p>
        </p:txBody>
      </p:sp>
      <p:sp>
        <p:nvSpPr>
          <p:cNvPr id="38" name="Subtitle 2">
            <a:extLst>
              <a:ext uri="{FF2B5EF4-FFF2-40B4-BE49-F238E27FC236}">
                <a16:creationId xmlns:a16="http://schemas.microsoft.com/office/drawing/2014/main" id="{1E43DA73-5021-4D13-B040-523823CC6168}"/>
              </a:ext>
            </a:extLst>
          </p:cNvPr>
          <p:cNvSpPr txBox="1">
            <a:spLocks/>
          </p:cNvSpPr>
          <p:nvPr/>
        </p:nvSpPr>
        <p:spPr>
          <a:xfrm>
            <a:off x="7433947" y="3890428"/>
            <a:ext cx="1943256"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100 Products</a:t>
            </a:r>
          </a:p>
        </p:txBody>
      </p:sp>
      <p:sp>
        <p:nvSpPr>
          <p:cNvPr id="39" name="Subtitle 2">
            <a:extLst>
              <a:ext uri="{FF2B5EF4-FFF2-40B4-BE49-F238E27FC236}">
                <a16:creationId xmlns:a16="http://schemas.microsoft.com/office/drawing/2014/main" id="{6995D044-6410-4C98-9407-B3A3CEEC7E5D}"/>
              </a:ext>
            </a:extLst>
          </p:cNvPr>
          <p:cNvSpPr txBox="1">
            <a:spLocks/>
          </p:cNvSpPr>
          <p:nvPr/>
        </p:nvSpPr>
        <p:spPr>
          <a:xfrm>
            <a:off x="7433947" y="4191342"/>
            <a:ext cx="1943256"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3 Images per product</a:t>
            </a:r>
          </a:p>
        </p:txBody>
      </p:sp>
      <p:sp>
        <p:nvSpPr>
          <p:cNvPr id="40" name="Subtitle 2">
            <a:extLst>
              <a:ext uri="{FF2B5EF4-FFF2-40B4-BE49-F238E27FC236}">
                <a16:creationId xmlns:a16="http://schemas.microsoft.com/office/drawing/2014/main" id="{E55A74D3-285E-46A7-B5CE-74A7BE0F1AF2}"/>
              </a:ext>
            </a:extLst>
          </p:cNvPr>
          <p:cNvSpPr txBox="1">
            <a:spLocks/>
          </p:cNvSpPr>
          <p:nvPr/>
        </p:nvSpPr>
        <p:spPr>
          <a:xfrm>
            <a:off x="7433947" y="4492256"/>
            <a:ext cx="1943256"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10 Custom pages</a:t>
            </a:r>
          </a:p>
        </p:txBody>
      </p:sp>
      <p:sp>
        <p:nvSpPr>
          <p:cNvPr id="41" name="Subtitle 2">
            <a:extLst>
              <a:ext uri="{FF2B5EF4-FFF2-40B4-BE49-F238E27FC236}">
                <a16:creationId xmlns:a16="http://schemas.microsoft.com/office/drawing/2014/main" id="{FFCDEE62-22EA-4F09-B78D-EE739485633F}"/>
              </a:ext>
            </a:extLst>
          </p:cNvPr>
          <p:cNvSpPr txBox="1">
            <a:spLocks/>
          </p:cNvSpPr>
          <p:nvPr/>
        </p:nvSpPr>
        <p:spPr>
          <a:xfrm>
            <a:off x="7433947" y="4793170"/>
            <a:ext cx="1943256"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Best Statistics</a:t>
            </a:r>
          </a:p>
        </p:txBody>
      </p:sp>
      <p:sp>
        <p:nvSpPr>
          <p:cNvPr id="42" name="Subtitle 2">
            <a:extLst>
              <a:ext uri="{FF2B5EF4-FFF2-40B4-BE49-F238E27FC236}">
                <a16:creationId xmlns:a16="http://schemas.microsoft.com/office/drawing/2014/main" id="{D57AC6EB-309F-4508-875D-AAAC0DDF1596}"/>
              </a:ext>
            </a:extLst>
          </p:cNvPr>
          <p:cNvSpPr txBox="1">
            <a:spLocks/>
          </p:cNvSpPr>
          <p:nvPr/>
        </p:nvSpPr>
        <p:spPr>
          <a:xfrm>
            <a:off x="7433947" y="5094085"/>
            <a:ext cx="1943256"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Inventory Tracking</a:t>
            </a:r>
          </a:p>
        </p:txBody>
      </p:sp>
      <p:sp>
        <p:nvSpPr>
          <p:cNvPr id="43" name="Subtitle 2">
            <a:extLst>
              <a:ext uri="{FF2B5EF4-FFF2-40B4-BE49-F238E27FC236}">
                <a16:creationId xmlns:a16="http://schemas.microsoft.com/office/drawing/2014/main" id="{055594B3-220F-436E-A7F6-D0F1AB187112}"/>
              </a:ext>
            </a:extLst>
          </p:cNvPr>
          <p:cNvSpPr txBox="1">
            <a:spLocks/>
          </p:cNvSpPr>
          <p:nvPr/>
        </p:nvSpPr>
        <p:spPr>
          <a:xfrm>
            <a:off x="4752102" y="3795059"/>
            <a:ext cx="1943256"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25 Products</a:t>
            </a:r>
          </a:p>
        </p:txBody>
      </p:sp>
      <p:sp>
        <p:nvSpPr>
          <p:cNvPr id="44" name="Subtitle 2">
            <a:extLst>
              <a:ext uri="{FF2B5EF4-FFF2-40B4-BE49-F238E27FC236}">
                <a16:creationId xmlns:a16="http://schemas.microsoft.com/office/drawing/2014/main" id="{381CEC54-C633-44C0-89C5-531DDAE207B8}"/>
              </a:ext>
            </a:extLst>
          </p:cNvPr>
          <p:cNvSpPr txBox="1">
            <a:spLocks/>
          </p:cNvSpPr>
          <p:nvPr/>
        </p:nvSpPr>
        <p:spPr>
          <a:xfrm>
            <a:off x="4752102" y="4128820"/>
            <a:ext cx="1943256"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3 Images per product</a:t>
            </a:r>
          </a:p>
        </p:txBody>
      </p:sp>
      <p:sp>
        <p:nvSpPr>
          <p:cNvPr id="45" name="Subtitle 2">
            <a:extLst>
              <a:ext uri="{FF2B5EF4-FFF2-40B4-BE49-F238E27FC236}">
                <a16:creationId xmlns:a16="http://schemas.microsoft.com/office/drawing/2014/main" id="{E849FB4C-35EE-453B-853F-9DC45DE6F702}"/>
              </a:ext>
            </a:extLst>
          </p:cNvPr>
          <p:cNvSpPr txBox="1">
            <a:spLocks/>
          </p:cNvSpPr>
          <p:nvPr/>
        </p:nvSpPr>
        <p:spPr>
          <a:xfrm>
            <a:off x="4752102" y="4462580"/>
            <a:ext cx="1943256"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5 Custom pages</a:t>
            </a:r>
          </a:p>
        </p:txBody>
      </p:sp>
      <p:sp>
        <p:nvSpPr>
          <p:cNvPr id="46" name="Subtitle 2">
            <a:extLst>
              <a:ext uri="{FF2B5EF4-FFF2-40B4-BE49-F238E27FC236}">
                <a16:creationId xmlns:a16="http://schemas.microsoft.com/office/drawing/2014/main" id="{146D5461-A37C-4B34-9221-3FE28AAAD891}"/>
              </a:ext>
            </a:extLst>
          </p:cNvPr>
          <p:cNvSpPr txBox="1">
            <a:spLocks/>
          </p:cNvSpPr>
          <p:nvPr/>
        </p:nvSpPr>
        <p:spPr>
          <a:xfrm>
            <a:off x="4752102" y="4796340"/>
            <a:ext cx="1943256"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Better Statistics</a:t>
            </a:r>
          </a:p>
        </p:txBody>
      </p:sp>
      <p:sp>
        <p:nvSpPr>
          <p:cNvPr id="47" name="Subtitle 2">
            <a:extLst>
              <a:ext uri="{FF2B5EF4-FFF2-40B4-BE49-F238E27FC236}">
                <a16:creationId xmlns:a16="http://schemas.microsoft.com/office/drawing/2014/main" id="{12B456A7-41A7-40ED-BAD5-903046FE5455}"/>
              </a:ext>
            </a:extLst>
          </p:cNvPr>
          <p:cNvSpPr txBox="1">
            <a:spLocks/>
          </p:cNvSpPr>
          <p:nvPr/>
        </p:nvSpPr>
        <p:spPr>
          <a:xfrm>
            <a:off x="4752102" y="5130101"/>
            <a:ext cx="1943256"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Inventory Tracking</a:t>
            </a:r>
          </a:p>
        </p:txBody>
      </p:sp>
      <p:sp>
        <p:nvSpPr>
          <p:cNvPr id="48" name="TextBox 47">
            <a:extLst>
              <a:ext uri="{FF2B5EF4-FFF2-40B4-BE49-F238E27FC236}">
                <a16:creationId xmlns:a16="http://schemas.microsoft.com/office/drawing/2014/main" id="{282996A6-1BB4-4188-B07D-1BF8A56A050D}"/>
              </a:ext>
            </a:extLst>
          </p:cNvPr>
          <p:cNvSpPr txBox="1"/>
          <p:nvPr/>
        </p:nvSpPr>
        <p:spPr>
          <a:xfrm rot="18900000">
            <a:off x="4315753" y="1961310"/>
            <a:ext cx="787395" cy="255904"/>
          </a:xfrm>
          <a:prstGeom prst="rect">
            <a:avLst/>
          </a:prstGeom>
          <a:noFill/>
          <a:ln>
            <a:noFill/>
          </a:ln>
        </p:spPr>
        <p:txBody>
          <a:bodyPr wrap="none" rtlCol="0" anchor="ctr" anchorCtr="0">
            <a:spAutoFit/>
          </a:bodyPr>
          <a:lstStyle/>
          <a:p>
            <a:pPr algn="ctr"/>
            <a:r>
              <a:rPr lang="en-US" sz="1063" b="1" dirty="0">
                <a:solidFill>
                  <a:schemeClr val="bg1"/>
                </a:solidFill>
                <a:ea typeface="League Spartan" charset="0"/>
                <a:cs typeface="Poppins" pitchFamily="2" charset="77"/>
              </a:rPr>
              <a:t>POPULAR</a:t>
            </a:r>
          </a:p>
        </p:txBody>
      </p:sp>
    </p:spTree>
    <p:extLst>
      <p:ext uri="{BB962C8B-B14F-4D97-AF65-F5344CB8AC3E}">
        <p14:creationId xmlns:p14="http://schemas.microsoft.com/office/powerpoint/2010/main" val="385633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976CAD-25B8-494E-97E1-0000F835199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7522CF9-D66C-4266-843D-4DFFDEBD9EF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CEA6EB9-9C8E-42B4-BD52-2AB98D06C31C}"/>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61201345-6927-4911-AC7F-C9A4D17FFBA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4D6E6A3-3681-455B-A240-67EA9E92E7B6}"/>
              </a:ext>
            </a:extLst>
          </p:cNvPr>
          <p:cNvSpPr>
            <a:spLocks noGrp="1"/>
          </p:cNvSpPr>
          <p:nvPr>
            <p:ph type="body" sz="quarter" idx="13"/>
          </p:nvPr>
        </p:nvSpPr>
        <p:spPr/>
        <p:txBody>
          <a:bodyPr/>
          <a:lstStyle/>
          <a:p>
            <a:endParaRPr lang="en-ZA"/>
          </a:p>
        </p:txBody>
      </p:sp>
      <p:sp>
        <p:nvSpPr>
          <p:cNvPr id="7" name="Freeform 17">
            <a:extLst>
              <a:ext uri="{FF2B5EF4-FFF2-40B4-BE49-F238E27FC236}">
                <a16:creationId xmlns:a16="http://schemas.microsoft.com/office/drawing/2014/main" id="{B1699366-F83F-4B42-B623-DD729681A5AA}"/>
              </a:ext>
            </a:extLst>
          </p:cNvPr>
          <p:cNvSpPr>
            <a:spLocks noChangeArrowheads="1"/>
          </p:cNvSpPr>
          <p:nvPr/>
        </p:nvSpPr>
        <p:spPr bwMode="auto">
          <a:xfrm>
            <a:off x="6725759" y="1884464"/>
            <a:ext cx="1996953" cy="1403747"/>
          </a:xfrm>
          <a:custGeom>
            <a:avLst/>
            <a:gdLst>
              <a:gd name="connsiteX0" fmla="*/ 0 w 4507600"/>
              <a:gd name="connsiteY0" fmla="*/ 0 h 3168594"/>
              <a:gd name="connsiteX1" fmla="*/ 4267834 w 4507600"/>
              <a:gd name="connsiteY1" fmla="*/ 0 h 3168594"/>
              <a:gd name="connsiteX2" fmla="*/ 4267834 w 4507600"/>
              <a:gd name="connsiteY2" fmla="*/ 1397033 h 3168594"/>
              <a:gd name="connsiteX3" fmla="*/ 4507600 w 4507600"/>
              <a:gd name="connsiteY3" fmla="*/ 1637717 h 3168594"/>
              <a:gd name="connsiteX4" fmla="*/ 4267834 w 4507600"/>
              <a:gd name="connsiteY4" fmla="*/ 1877513 h 3168594"/>
              <a:gd name="connsiteX5" fmla="*/ 4267834 w 4507600"/>
              <a:gd name="connsiteY5" fmla="*/ 3168594 h 3168594"/>
              <a:gd name="connsiteX6" fmla="*/ 2290654 w 4507600"/>
              <a:gd name="connsiteY6" fmla="*/ 3168594 h 3168594"/>
              <a:gd name="connsiteX7" fmla="*/ 2068606 w 4507600"/>
              <a:gd name="connsiteY7" fmla="*/ 2945598 h 3168594"/>
              <a:gd name="connsiteX8" fmla="*/ 1845669 w 4507600"/>
              <a:gd name="connsiteY8" fmla="*/ 3168594 h 3168594"/>
              <a:gd name="connsiteX9" fmla="*/ 0 w 4507600"/>
              <a:gd name="connsiteY9" fmla="*/ 3168594 h 3168594"/>
              <a:gd name="connsiteX10" fmla="*/ 0 w 4507600"/>
              <a:gd name="connsiteY10" fmla="*/ 1877513 h 3168594"/>
              <a:gd name="connsiteX11" fmla="*/ 239766 w 4507600"/>
              <a:gd name="connsiteY11" fmla="*/ 1637717 h 3168594"/>
              <a:gd name="connsiteX12" fmla="*/ 0 w 4507600"/>
              <a:gd name="connsiteY12" fmla="*/ 1397033 h 316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07600" h="3168594">
                <a:moveTo>
                  <a:pt x="0" y="0"/>
                </a:moveTo>
                <a:lnTo>
                  <a:pt x="4267834" y="0"/>
                </a:lnTo>
                <a:lnTo>
                  <a:pt x="4267834" y="1397033"/>
                </a:lnTo>
                <a:cubicBezTo>
                  <a:pt x="4400150" y="1397033"/>
                  <a:pt x="4507600" y="1504498"/>
                  <a:pt x="4507600" y="1637717"/>
                </a:cubicBezTo>
                <a:cubicBezTo>
                  <a:pt x="4507600" y="1770049"/>
                  <a:pt x="4400150" y="1877513"/>
                  <a:pt x="4267834" y="1877513"/>
                </a:cubicBezTo>
                <a:lnTo>
                  <a:pt x="4267834" y="3168594"/>
                </a:lnTo>
                <a:lnTo>
                  <a:pt x="2290654" y="3168594"/>
                </a:lnTo>
                <a:cubicBezTo>
                  <a:pt x="2290654" y="3045102"/>
                  <a:pt x="2192064" y="2945598"/>
                  <a:pt x="2068606" y="2945598"/>
                </a:cubicBezTo>
                <a:cubicBezTo>
                  <a:pt x="1945146" y="2945598"/>
                  <a:pt x="1845669" y="3045102"/>
                  <a:pt x="1845669" y="3168594"/>
                </a:cubicBezTo>
                <a:lnTo>
                  <a:pt x="0" y="3168594"/>
                </a:lnTo>
                <a:lnTo>
                  <a:pt x="0" y="1877513"/>
                </a:lnTo>
                <a:cubicBezTo>
                  <a:pt x="132315" y="1877513"/>
                  <a:pt x="239766" y="1770049"/>
                  <a:pt x="239766" y="1637717"/>
                </a:cubicBezTo>
                <a:cubicBezTo>
                  <a:pt x="239766" y="1504498"/>
                  <a:pt x="132315" y="1397033"/>
                  <a:pt x="0" y="1397033"/>
                </a:cubicBezTo>
                <a:close/>
              </a:path>
            </a:pathLst>
          </a:custGeom>
          <a:solidFill>
            <a:schemeClr val="accent6"/>
          </a:solidFill>
          <a:ln>
            <a:noFill/>
          </a:ln>
          <a:effectLst/>
        </p:spPr>
        <p:txBody>
          <a:bodyPr wrap="square" anchor="ctr">
            <a:noAutofit/>
          </a:bodyPr>
          <a:lstStyle/>
          <a:p>
            <a:endParaRPr lang="en-US" sz="3200"/>
          </a:p>
        </p:txBody>
      </p:sp>
      <p:sp>
        <p:nvSpPr>
          <p:cNvPr id="8" name="Freeform 14">
            <a:extLst>
              <a:ext uri="{FF2B5EF4-FFF2-40B4-BE49-F238E27FC236}">
                <a16:creationId xmlns:a16="http://schemas.microsoft.com/office/drawing/2014/main" id="{EF64D919-FFAF-4A53-86C7-1B27D807484E}"/>
              </a:ext>
            </a:extLst>
          </p:cNvPr>
          <p:cNvSpPr>
            <a:spLocks noChangeArrowheads="1"/>
          </p:cNvSpPr>
          <p:nvPr/>
        </p:nvSpPr>
        <p:spPr bwMode="auto">
          <a:xfrm>
            <a:off x="1054755" y="1884464"/>
            <a:ext cx="1996954" cy="1403747"/>
          </a:xfrm>
          <a:custGeom>
            <a:avLst/>
            <a:gdLst>
              <a:gd name="connsiteX0" fmla="*/ 0 w 4507603"/>
              <a:gd name="connsiteY0" fmla="*/ 0 h 3168594"/>
              <a:gd name="connsiteX1" fmla="*/ 4267837 w 4507603"/>
              <a:gd name="connsiteY1" fmla="*/ 0 h 3168594"/>
              <a:gd name="connsiteX2" fmla="*/ 4267837 w 4507603"/>
              <a:gd name="connsiteY2" fmla="*/ 1397033 h 3168594"/>
              <a:gd name="connsiteX3" fmla="*/ 4507603 w 4507603"/>
              <a:gd name="connsiteY3" fmla="*/ 1637717 h 3168594"/>
              <a:gd name="connsiteX4" fmla="*/ 4267837 w 4507603"/>
              <a:gd name="connsiteY4" fmla="*/ 1877513 h 3168594"/>
              <a:gd name="connsiteX5" fmla="*/ 4267837 w 4507603"/>
              <a:gd name="connsiteY5" fmla="*/ 3168594 h 3168594"/>
              <a:gd name="connsiteX6" fmla="*/ 2217821 w 4507603"/>
              <a:gd name="connsiteY6" fmla="*/ 3168594 h 3168594"/>
              <a:gd name="connsiteX7" fmla="*/ 1994885 w 4507603"/>
              <a:gd name="connsiteY7" fmla="*/ 2945598 h 3168594"/>
              <a:gd name="connsiteX8" fmla="*/ 1772836 w 4507603"/>
              <a:gd name="connsiteY8" fmla="*/ 3168594 h 3168594"/>
              <a:gd name="connsiteX9" fmla="*/ 0 w 4507603"/>
              <a:gd name="connsiteY9" fmla="*/ 3168594 h 316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603" h="3168594">
                <a:moveTo>
                  <a:pt x="0" y="0"/>
                </a:moveTo>
                <a:lnTo>
                  <a:pt x="4267837" y="0"/>
                </a:lnTo>
                <a:lnTo>
                  <a:pt x="4267837" y="1397033"/>
                </a:lnTo>
                <a:cubicBezTo>
                  <a:pt x="4401041" y="1397033"/>
                  <a:pt x="4507603" y="1504498"/>
                  <a:pt x="4507603" y="1637717"/>
                </a:cubicBezTo>
                <a:cubicBezTo>
                  <a:pt x="4507603" y="1770049"/>
                  <a:pt x="4401041" y="1877513"/>
                  <a:pt x="4267837" y="1877513"/>
                </a:cubicBezTo>
                <a:lnTo>
                  <a:pt x="4267837" y="3168594"/>
                </a:lnTo>
                <a:lnTo>
                  <a:pt x="2217821" y="3168594"/>
                </a:lnTo>
                <a:cubicBezTo>
                  <a:pt x="2217821" y="3045102"/>
                  <a:pt x="2118344" y="2945598"/>
                  <a:pt x="1994885" y="2945598"/>
                </a:cubicBezTo>
                <a:cubicBezTo>
                  <a:pt x="1872314" y="2945598"/>
                  <a:pt x="1772836" y="3045102"/>
                  <a:pt x="1772836" y="3168594"/>
                </a:cubicBezTo>
                <a:lnTo>
                  <a:pt x="0" y="3168594"/>
                </a:lnTo>
                <a:close/>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00"/>
          </a:p>
        </p:txBody>
      </p:sp>
      <p:sp>
        <p:nvSpPr>
          <p:cNvPr id="9" name="Freeform 42">
            <a:extLst>
              <a:ext uri="{FF2B5EF4-FFF2-40B4-BE49-F238E27FC236}">
                <a16:creationId xmlns:a16="http://schemas.microsoft.com/office/drawing/2014/main" id="{B78979E2-E72F-48B9-B46A-C82F056CE2EB}"/>
              </a:ext>
            </a:extLst>
          </p:cNvPr>
          <p:cNvSpPr>
            <a:spLocks noChangeArrowheads="1"/>
          </p:cNvSpPr>
          <p:nvPr/>
        </p:nvSpPr>
        <p:spPr bwMode="auto">
          <a:xfrm>
            <a:off x="2944511" y="1884464"/>
            <a:ext cx="1996953" cy="4105360"/>
          </a:xfrm>
          <a:custGeom>
            <a:avLst/>
            <a:gdLst>
              <a:gd name="connsiteX0" fmla="*/ 0 w 4507600"/>
              <a:gd name="connsiteY0" fmla="*/ 0 h 9266780"/>
              <a:gd name="connsiteX1" fmla="*/ 4267786 w 4507600"/>
              <a:gd name="connsiteY1" fmla="*/ 0 h 9266780"/>
              <a:gd name="connsiteX2" fmla="*/ 4267786 w 4507600"/>
              <a:gd name="connsiteY2" fmla="*/ 1397033 h 9266780"/>
              <a:gd name="connsiteX3" fmla="*/ 4507600 w 4507600"/>
              <a:gd name="connsiteY3" fmla="*/ 1637717 h 9266780"/>
              <a:gd name="connsiteX4" fmla="*/ 4267786 w 4507600"/>
              <a:gd name="connsiteY4" fmla="*/ 1877513 h 9266780"/>
              <a:gd name="connsiteX5" fmla="*/ 4267786 w 4507600"/>
              <a:gd name="connsiteY5" fmla="*/ 3168594 h 9266780"/>
              <a:gd name="connsiteX6" fmla="*/ 2254708 w 4507600"/>
              <a:gd name="connsiteY6" fmla="*/ 3168594 h 9266780"/>
              <a:gd name="connsiteX7" fmla="*/ 2032614 w 4507600"/>
              <a:gd name="connsiteY7" fmla="*/ 2945598 h 9266780"/>
              <a:gd name="connsiteX8" fmla="*/ 2032614 w 4507600"/>
              <a:gd name="connsiteY8" fmla="*/ 2945598 h 9266780"/>
              <a:gd name="connsiteX9" fmla="*/ 2032614 w 4507600"/>
              <a:gd name="connsiteY9" fmla="*/ 2945598 h 9266780"/>
              <a:gd name="connsiteX10" fmla="*/ 1809630 w 4507600"/>
              <a:gd name="connsiteY10" fmla="*/ 3168594 h 9266780"/>
              <a:gd name="connsiteX11" fmla="*/ 1 w 4507600"/>
              <a:gd name="connsiteY11" fmla="*/ 3168594 h 9266780"/>
              <a:gd name="connsiteX12" fmla="*/ 1 w 4507600"/>
              <a:gd name="connsiteY12" fmla="*/ 9266780 h 9266780"/>
              <a:gd name="connsiteX13" fmla="*/ 0 w 4507600"/>
              <a:gd name="connsiteY13" fmla="*/ 9266780 h 9266780"/>
              <a:gd name="connsiteX14" fmla="*/ 0 w 4507600"/>
              <a:gd name="connsiteY14" fmla="*/ 1877513 h 9266780"/>
              <a:gd name="connsiteX15" fmla="*/ 239813 w 4507600"/>
              <a:gd name="connsiteY15" fmla="*/ 1637717 h 9266780"/>
              <a:gd name="connsiteX16" fmla="*/ 0 w 4507600"/>
              <a:gd name="connsiteY16" fmla="*/ 1397033 h 926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07600" h="9266780">
                <a:moveTo>
                  <a:pt x="0" y="0"/>
                </a:moveTo>
                <a:lnTo>
                  <a:pt x="4267786" y="0"/>
                </a:lnTo>
                <a:lnTo>
                  <a:pt x="4267786" y="1397033"/>
                </a:lnTo>
                <a:cubicBezTo>
                  <a:pt x="4400128" y="1397033"/>
                  <a:pt x="4507600" y="1504498"/>
                  <a:pt x="4507600" y="1637717"/>
                </a:cubicBezTo>
                <a:cubicBezTo>
                  <a:pt x="4507600" y="1770049"/>
                  <a:pt x="4400128" y="1877513"/>
                  <a:pt x="4267786" y="1877513"/>
                </a:cubicBezTo>
                <a:lnTo>
                  <a:pt x="4267786" y="3168594"/>
                </a:lnTo>
                <a:lnTo>
                  <a:pt x="2254708" y="3168594"/>
                </a:lnTo>
                <a:cubicBezTo>
                  <a:pt x="2254708" y="3045102"/>
                  <a:pt x="2155210" y="2945598"/>
                  <a:pt x="2032614" y="2945598"/>
                </a:cubicBezTo>
                <a:lnTo>
                  <a:pt x="2032614" y="2945598"/>
                </a:lnTo>
                <a:lnTo>
                  <a:pt x="2032614" y="2945598"/>
                </a:lnTo>
                <a:cubicBezTo>
                  <a:pt x="1909129" y="2945598"/>
                  <a:pt x="1809630" y="3045102"/>
                  <a:pt x="1809630" y="3168594"/>
                </a:cubicBezTo>
                <a:lnTo>
                  <a:pt x="1" y="3168594"/>
                </a:lnTo>
                <a:lnTo>
                  <a:pt x="1" y="9266780"/>
                </a:lnTo>
                <a:lnTo>
                  <a:pt x="0" y="9266780"/>
                </a:lnTo>
                <a:lnTo>
                  <a:pt x="0" y="1877513"/>
                </a:lnTo>
                <a:cubicBezTo>
                  <a:pt x="133230" y="1877513"/>
                  <a:pt x="239813" y="1770049"/>
                  <a:pt x="239813" y="1637717"/>
                </a:cubicBezTo>
                <a:cubicBezTo>
                  <a:pt x="239813" y="1504498"/>
                  <a:pt x="133230" y="1397033"/>
                  <a:pt x="0" y="1397033"/>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00"/>
          </a:p>
        </p:txBody>
      </p:sp>
      <p:sp>
        <p:nvSpPr>
          <p:cNvPr id="10" name="Freeform 16">
            <a:extLst>
              <a:ext uri="{FF2B5EF4-FFF2-40B4-BE49-F238E27FC236}">
                <a16:creationId xmlns:a16="http://schemas.microsoft.com/office/drawing/2014/main" id="{B02AA453-380E-413C-8A17-E92D33C4C645}"/>
              </a:ext>
            </a:extLst>
          </p:cNvPr>
          <p:cNvSpPr>
            <a:spLocks noChangeArrowheads="1"/>
          </p:cNvSpPr>
          <p:nvPr/>
        </p:nvSpPr>
        <p:spPr bwMode="auto">
          <a:xfrm>
            <a:off x="4836004" y="1884464"/>
            <a:ext cx="1996953" cy="1403747"/>
          </a:xfrm>
          <a:custGeom>
            <a:avLst/>
            <a:gdLst>
              <a:gd name="connsiteX0" fmla="*/ 0 w 4507600"/>
              <a:gd name="connsiteY0" fmla="*/ 0 h 3168594"/>
              <a:gd name="connsiteX1" fmla="*/ 4267834 w 4507600"/>
              <a:gd name="connsiteY1" fmla="*/ 0 h 3168594"/>
              <a:gd name="connsiteX2" fmla="*/ 4267834 w 4507600"/>
              <a:gd name="connsiteY2" fmla="*/ 1397033 h 3168594"/>
              <a:gd name="connsiteX3" fmla="*/ 4507600 w 4507600"/>
              <a:gd name="connsiteY3" fmla="*/ 1637717 h 3168594"/>
              <a:gd name="connsiteX4" fmla="*/ 4267834 w 4507600"/>
              <a:gd name="connsiteY4" fmla="*/ 1877513 h 3168594"/>
              <a:gd name="connsiteX5" fmla="*/ 4267834 w 4507600"/>
              <a:gd name="connsiteY5" fmla="*/ 3168594 h 3168594"/>
              <a:gd name="connsiteX6" fmla="*/ 2290654 w 4507600"/>
              <a:gd name="connsiteY6" fmla="*/ 3168594 h 3168594"/>
              <a:gd name="connsiteX7" fmla="*/ 2068606 w 4507600"/>
              <a:gd name="connsiteY7" fmla="*/ 2945598 h 3168594"/>
              <a:gd name="connsiteX8" fmla="*/ 1845669 w 4507600"/>
              <a:gd name="connsiteY8" fmla="*/ 3168594 h 3168594"/>
              <a:gd name="connsiteX9" fmla="*/ 0 w 4507600"/>
              <a:gd name="connsiteY9" fmla="*/ 3168594 h 3168594"/>
              <a:gd name="connsiteX10" fmla="*/ 0 w 4507600"/>
              <a:gd name="connsiteY10" fmla="*/ 1877513 h 3168594"/>
              <a:gd name="connsiteX11" fmla="*/ 239766 w 4507600"/>
              <a:gd name="connsiteY11" fmla="*/ 1637717 h 3168594"/>
              <a:gd name="connsiteX12" fmla="*/ 0 w 4507600"/>
              <a:gd name="connsiteY12" fmla="*/ 1397033 h 316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07600" h="3168594">
                <a:moveTo>
                  <a:pt x="0" y="0"/>
                </a:moveTo>
                <a:lnTo>
                  <a:pt x="4267834" y="0"/>
                </a:lnTo>
                <a:lnTo>
                  <a:pt x="4267834" y="1397033"/>
                </a:lnTo>
                <a:cubicBezTo>
                  <a:pt x="4400150" y="1397033"/>
                  <a:pt x="4507600" y="1504498"/>
                  <a:pt x="4507600" y="1637717"/>
                </a:cubicBezTo>
                <a:cubicBezTo>
                  <a:pt x="4507600" y="1770049"/>
                  <a:pt x="4400150" y="1877513"/>
                  <a:pt x="4267834" y="1877513"/>
                </a:cubicBezTo>
                <a:lnTo>
                  <a:pt x="4267834" y="3168594"/>
                </a:lnTo>
                <a:lnTo>
                  <a:pt x="2290654" y="3168594"/>
                </a:lnTo>
                <a:cubicBezTo>
                  <a:pt x="2290654" y="3045102"/>
                  <a:pt x="2192064" y="2945598"/>
                  <a:pt x="2068606" y="2945598"/>
                </a:cubicBezTo>
                <a:cubicBezTo>
                  <a:pt x="1945146" y="2945598"/>
                  <a:pt x="1845669" y="3045102"/>
                  <a:pt x="1845669" y="3168594"/>
                </a:cubicBezTo>
                <a:lnTo>
                  <a:pt x="0" y="3168594"/>
                </a:lnTo>
                <a:lnTo>
                  <a:pt x="0" y="1877513"/>
                </a:lnTo>
                <a:cubicBezTo>
                  <a:pt x="132315" y="1877513"/>
                  <a:pt x="239766" y="1770049"/>
                  <a:pt x="239766" y="1637717"/>
                </a:cubicBezTo>
                <a:cubicBezTo>
                  <a:pt x="239766" y="1504498"/>
                  <a:pt x="132315" y="1397033"/>
                  <a:pt x="0" y="1397033"/>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00"/>
          </a:p>
        </p:txBody>
      </p:sp>
      <p:sp>
        <p:nvSpPr>
          <p:cNvPr id="11" name="Freeform 18">
            <a:extLst>
              <a:ext uri="{FF2B5EF4-FFF2-40B4-BE49-F238E27FC236}">
                <a16:creationId xmlns:a16="http://schemas.microsoft.com/office/drawing/2014/main" id="{4118019D-3461-4AE3-82E3-C0F14426D89F}"/>
              </a:ext>
            </a:extLst>
          </p:cNvPr>
          <p:cNvSpPr>
            <a:spLocks noChangeArrowheads="1"/>
          </p:cNvSpPr>
          <p:nvPr/>
        </p:nvSpPr>
        <p:spPr bwMode="auto">
          <a:xfrm>
            <a:off x="8615515" y="1884464"/>
            <a:ext cx="1891099" cy="1403747"/>
          </a:xfrm>
          <a:custGeom>
            <a:avLst/>
            <a:gdLst>
              <a:gd name="connsiteX0" fmla="*/ 0 w 4268664"/>
              <a:gd name="connsiteY0" fmla="*/ 0 h 3168594"/>
              <a:gd name="connsiteX1" fmla="*/ 4268664 w 4268664"/>
              <a:gd name="connsiteY1" fmla="*/ 0 h 3168594"/>
              <a:gd name="connsiteX2" fmla="*/ 4268664 w 4268664"/>
              <a:gd name="connsiteY2" fmla="*/ 3168594 h 3168594"/>
              <a:gd name="connsiteX3" fmla="*/ 2327476 w 4268664"/>
              <a:gd name="connsiteY3" fmla="*/ 3168594 h 3168594"/>
              <a:gd name="connsiteX4" fmla="*/ 2104584 w 4268664"/>
              <a:gd name="connsiteY4" fmla="*/ 2945598 h 3168594"/>
              <a:gd name="connsiteX5" fmla="*/ 1882582 w 4268664"/>
              <a:gd name="connsiteY5" fmla="*/ 3168594 h 3168594"/>
              <a:gd name="connsiteX6" fmla="*/ 0 w 4268664"/>
              <a:gd name="connsiteY6" fmla="*/ 3168594 h 3168594"/>
              <a:gd name="connsiteX7" fmla="*/ 0 w 4268664"/>
              <a:gd name="connsiteY7" fmla="*/ 1877513 h 3168594"/>
              <a:gd name="connsiteX8" fmla="*/ 239764 w 4268664"/>
              <a:gd name="connsiteY8" fmla="*/ 1637717 h 3168594"/>
              <a:gd name="connsiteX9" fmla="*/ 0 w 4268664"/>
              <a:gd name="connsiteY9" fmla="*/ 1397033 h 316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8664" h="3168594">
                <a:moveTo>
                  <a:pt x="0" y="0"/>
                </a:moveTo>
                <a:lnTo>
                  <a:pt x="4268664" y="0"/>
                </a:lnTo>
                <a:lnTo>
                  <a:pt x="4268664" y="3168594"/>
                </a:lnTo>
                <a:lnTo>
                  <a:pt x="2327476" y="3168594"/>
                </a:lnTo>
                <a:cubicBezTo>
                  <a:pt x="2327476" y="3045102"/>
                  <a:pt x="2228018" y="2945598"/>
                  <a:pt x="2104584" y="2945598"/>
                </a:cubicBezTo>
                <a:cubicBezTo>
                  <a:pt x="1982040" y="2945598"/>
                  <a:pt x="1882582" y="3045102"/>
                  <a:pt x="1882582" y="3168594"/>
                </a:cubicBezTo>
                <a:lnTo>
                  <a:pt x="0" y="3168594"/>
                </a:lnTo>
                <a:lnTo>
                  <a:pt x="0" y="1877513"/>
                </a:lnTo>
                <a:cubicBezTo>
                  <a:pt x="132314" y="1877513"/>
                  <a:pt x="239764" y="1770049"/>
                  <a:pt x="239764" y="1637717"/>
                </a:cubicBezTo>
                <a:cubicBezTo>
                  <a:pt x="239764" y="1504498"/>
                  <a:pt x="132314" y="1397033"/>
                  <a:pt x="0" y="1397033"/>
                </a:cubicBezTo>
                <a:close/>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00"/>
          </a:p>
        </p:txBody>
      </p:sp>
      <p:sp>
        <p:nvSpPr>
          <p:cNvPr id="12" name="Freeform 7">
            <a:extLst>
              <a:ext uri="{FF2B5EF4-FFF2-40B4-BE49-F238E27FC236}">
                <a16:creationId xmlns:a16="http://schemas.microsoft.com/office/drawing/2014/main" id="{C57832FF-0F4C-497C-B3A0-06975C55ED0B}"/>
              </a:ext>
            </a:extLst>
          </p:cNvPr>
          <p:cNvSpPr>
            <a:spLocks noChangeArrowheads="1"/>
          </p:cNvSpPr>
          <p:nvPr/>
        </p:nvSpPr>
        <p:spPr bwMode="auto">
          <a:xfrm>
            <a:off x="6725759" y="3189420"/>
            <a:ext cx="1891493" cy="2800797"/>
          </a:xfrm>
          <a:custGeom>
            <a:avLst/>
            <a:gdLst>
              <a:gd name="T0" fmla="*/ 2579 w 4807"/>
              <a:gd name="T1" fmla="*/ 251 h 7116"/>
              <a:gd name="T2" fmla="*/ 2579 w 4807"/>
              <a:gd name="T3" fmla="*/ 251 h 7116"/>
              <a:gd name="T4" fmla="*/ 2329 w 4807"/>
              <a:gd name="T5" fmla="*/ 0 h 7116"/>
              <a:gd name="T6" fmla="*/ 2329 w 4807"/>
              <a:gd name="T7" fmla="*/ 0 h 7116"/>
              <a:gd name="T8" fmla="*/ 2078 w 4807"/>
              <a:gd name="T9" fmla="*/ 251 h 7116"/>
              <a:gd name="T10" fmla="*/ 0 w 4807"/>
              <a:gd name="T11" fmla="*/ 251 h 7116"/>
              <a:gd name="T12" fmla="*/ 0 w 4807"/>
              <a:gd name="T13" fmla="*/ 7115 h 7116"/>
              <a:gd name="T14" fmla="*/ 4806 w 4807"/>
              <a:gd name="T15" fmla="*/ 7115 h 7116"/>
              <a:gd name="T16" fmla="*/ 4806 w 4807"/>
              <a:gd name="T17" fmla="*/ 251 h 7116"/>
              <a:gd name="T18" fmla="*/ 2579 w 4807"/>
              <a:gd name="T19" fmla="*/ 251 h 7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7" h="7116">
                <a:moveTo>
                  <a:pt x="2579" y="251"/>
                </a:moveTo>
                <a:lnTo>
                  <a:pt x="2579" y="251"/>
                </a:lnTo>
                <a:cubicBezTo>
                  <a:pt x="2579" y="112"/>
                  <a:pt x="2468" y="0"/>
                  <a:pt x="2329" y="0"/>
                </a:cubicBezTo>
                <a:lnTo>
                  <a:pt x="2329" y="0"/>
                </a:lnTo>
                <a:cubicBezTo>
                  <a:pt x="2190" y="0"/>
                  <a:pt x="2078" y="112"/>
                  <a:pt x="2078" y="251"/>
                </a:cubicBezTo>
                <a:lnTo>
                  <a:pt x="0" y="251"/>
                </a:lnTo>
                <a:lnTo>
                  <a:pt x="0" y="7115"/>
                </a:lnTo>
                <a:lnTo>
                  <a:pt x="4806" y="7115"/>
                </a:lnTo>
                <a:lnTo>
                  <a:pt x="4806" y="251"/>
                </a:lnTo>
                <a:lnTo>
                  <a:pt x="2579" y="251"/>
                </a:lnTo>
              </a:path>
            </a:pathLst>
          </a:custGeom>
          <a:solidFill>
            <a:schemeClr val="accent6">
              <a:lumMod val="20000"/>
              <a:lumOff val="80000"/>
            </a:schemeClr>
          </a:solidFill>
          <a:ln>
            <a:noFill/>
          </a:ln>
          <a:effectLst/>
        </p:spPr>
        <p:txBody>
          <a:bodyPr wrap="none" anchor="ctr"/>
          <a:lstStyle/>
          <a:p>
            <a:endParaRPr lang="en-US" sz="3200"/>
          </a:p>
        </p:txBody>
      </p:sp>
      <p:sp>
        <p:nvSpPr>
          <p:cNvPr id="13" name="Freeform 5">
            <a:extLst>
              <a:ext uri="{FF2B5EF4-FFF2-40B4-BE49-F238E27FC236}">
                <a16:creationId xmlns:a16="http://schemas.microsoft.com/office/drawing/2014/main" id="{ACC90257-BA1D-4060-B193-B6AFAA9827C4}"/>
              </a:ext>
            </a:extLst>
          </p:cNvPr>
          <p:cNvSpPr>
            <a:spLocks noChangeArrowheads="1"/>
          </p:cNvSpPr>
          <p:nvPr/>
        </p:nvSpPr>
        <p:spPr bwMode="auto">
          <a:xfrm>
            <a:off x="1054754" y="3189420"/>
            <a:ext cx="1891493" cy="2800797"/>
          </a:xfrm>
          <a:custGeom>
            <a:avLst/>
            <a:gdLst>
              <a:gd name="T0" fmla="*/ 2497 w 4807"/>
              <a:gd name="T1" fmla="*/ 251 h 7116"/>
              <a:gd name="T2" fmla="*/ 2497 w 4807"/>
              <a:gd name="T3" fmla="*/ 251 h 7116"/>
              <a:gd name="T4" fmla="*/ 2246 w 4807"/>
              <a:gd name="T5" fmla="*/ 0 h 7116"/>
              <a:gd name="T6" fmla="*/ 2246 w 4807"/>
              <a:gd name="T7" fmla="*/ 0 h 7116"/>
              <a:gd name="T8" fmla="*/ 1996 w 4807"/>
              <a:gd name="T9" fmla="*/ 251 h 7116"/>
              <a:gd name="T10" fmla="*/ 0 w 4807"/>
              <a:gd name="T11" fmla="*/ 251 h 7116"/>
              <a:gd name="T12" fmla="*/ 0 w 4807"/>
              <a:gd name="T13" fmla="*/ 7115 h 7116"/>
              <a:gd name="T14" fmla="*/ 4806 w 4807"/>
              <a:gd name="T15" fmla="*/ 7115 h 7116"/>
              <a:gd name="T16" fmla="*/ 4806 w 4807"/>
              <a:gd name="T17" fmla="*/ 251 h 7116"/>
              <a:gd name="T18" fmla="*/ 2497 w 4807"/>
              <a:gd name="T19" fmla="*/ 251 h 7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7" h="7116">
                <a:moveTo>
                  <a:pt x="2497" y="251"/>
                </a:moveTo>
                <a:lnTo>
                  <a:pt x="2497" y="251"/>
                </a:lnTo>
                <a:cubicBezTo>
                  <a:pt x="2497" y="112"/>
                  <a:pt x="2385" y="0"/>
                  <a:pt x="2246" y="0"/>
                </a:cubicBezTo>
                <a:lnTo>
                  <a:pt x="2246" y="0"/>
                </a:lnTo>
                <a:cubicBezTo>
                  <a:pt x="2108" y="0"/>
                  <a:pt x="1996" y="112"/>
                  <a:pt x="1996" y="251"/>
                </a:cubicBezTo>
                <a:lnTo>
                  <a:pt x="0" y="251"/>
                </a:lnTo>
                <a:lnTo>
                  <a:pt x="0" y="7115"/>
                </a:lnTo>
                <a:lnTo>
                  <a:pt x="4806" y="7115"/>
                </a:lnTo>
                <a:lnTo>
                  <a:pt x="4806" y="251"/>
                </a:lnTo>
                <a:lnTo>
                  <a:pt x="2497" y="251"/>
                </a:lnTo>
              </a:path>
            </a:pathLst>
          </a:custGeom>
          <a:solidFill>
            <a:schemeClr val="accent1">
              <a:lumMod val="20000"/>
              <a:lumOff val="80000"/>
            </a:schemeClr>
          </a:solidFill>
          <a:ln>
            <a:noFill/>
          </a:ln>
          <a:effectLst/>
        </p:spPr>
        <p:txBody>
          <a:bodyPr wrap="none" anchor="ctr"/>
          <a:lstStyle/>
          <a:p>
            <a:endParaRPr lang="en-US" sz="3200"/>
          </a:p>
        </p:txBody>
      </p:sp>
      <p:sp>
        <p:nvSpPr>
          <p:cNvPr id="14" name="Freeform 7">
            <a:extLst>
              <a:ext uri="{FF2B5EF4-FFF2-40B4-BE49-F238E27FC236}">
                <a16:creationId xmlns:a16="http://schemas.microsoft.com/office/drawing/2014/main" id="{C50AC17C-8B6B-4B8A-8274-1BB822D66325}"/>
              </a:ext>
            </a:extLst>
          </p:cNvPr>
          <p:cNvSpPr>
            <a:spLocks noChangeArrowheads="1"/>
          </p:cNvSpPr>
          <p:nvPr/>
        </p:nvSpPr>
        <p:spPr bwMode="auto">
          <a:xfrm>
            <a:off x="4836004" y="3189420"/>
            <a:ext cx="1891493" cy="2800797"/>
          </a:xfrm>
          <a:custGeom>
            <a:avLst/>
            <a:gdLst>
              <a:gd name="T0" fmla="*/ 2579 w 4807"/>
              <a:gd name="T1" fmla="*/ 251 h 7116"/>
              <a:gd name="T2" fmla="*/ 2579 w 4807"/>
              <a:gd name="T3" fmla="*/ 251 h 7116"/>
              <a:gd name="T4" fmla="*/ 2329 w 4807"/>
              <a:gd name="T5" fmla="*/ 0 h 7116"/>
              <a:gd name="T6" fmla="*/ 2329 w 4807"/>
              <a:gd name="T7" fmla="*/ 0 h 7116"/>
              <a:gd name="T8" fmla="*/ 2078 w 4807"/>
              <a:gd name="T9" fmla="*/ 251 h 7116"/>
              <a:gd name="T10" fmla="*/ 0 w 4807"/>
              <a:gd name="T11" fmla="*/ 251 h 7116"/>
              <a:gd name="T12" fmla="*/ 0 w 4807"/>
              <a:gd name="T13" fmla="*/ 7115 h 7116"/>
              <a:gd name="T14" fmla="*/ 4806 w 4807"/>
              <a:gd name="T15" fmla="*/ 7115 h 7116"/>
              <a:gd name="T16" fmla="*/ 4806 w 4807"/>
              <a:gd name="T17" fmla="*/ 251 h 7116"/>
              <a:gd name="T18" fmla="*/ 2579 w 4807"/>
              <a:gd name="T19" fmla="*/ 251 h 7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7" h="7116">
                <a:moveTo>
                  <a:pt x="2579" y="251"/>
                </a:moveTo>
                <a:lnTo>
                  <a:pt x="2579" y="251"/>
                </a:lnTo>
                <a:cubicBezTo>
                  <a:pt x="2579" y="112"/>
                  <a:pt x="2468" y="0"/>
                  <a:pt x="2329" y="0"/>
                </a:cubicBezTo>
                <a:lnTo>
                  <a:pt x="2329" y="0"/>
                </a:lnTo>
                <a:cubicBezTo>
                  <a:pt x="2190" y="0"/>
                  <a:pt x="2078" y="112"/>
                  <a:pt x="2078" y="251"/>
                </a:cubicBezTo>
                <a:lnTo>
                  <a:pt x="0" y="251"/>
                </a:lnTo>
                <a:lnTo>
                  <a:pt x="0" y="7115"/>
                </a:lnTo>
                <a:lnTo>
                  <a:pt x="4806" y="7115"/>
                </a:lnTo>
                <a:lnTo>
                  <a:pt x="4806" y="251"/>
                </a:lnTo>
                <a:lnTo>
                  <a:pt x="2579" y="251"/>
                </a:lnTo>
              </a:path>
            </a:pathLst>
          </a:custGeom>
          <a:solidFill>
            <a:schemeClr val="accent3">
              <a:lumMod val="20000"/>
              <a:lumOff val="80000"/>
            </a:schemeClr>
          </a:solidFill>
          <a:ln>
            <a:noFill/>
          </a:ln>
          <a:effectLst/>
        </p:spPr>
        <p:txBody>
          <a:bodyPr wrap="none" anchor="ctr"/>
          <a:lstStyle/>
          <a:p>
            <a:endParaRPr lang="en-US" sz="3200"/>
          </a:p>
        </p:txBody>
      </p:sp>
      <p:sp>
        <p:nvSpPr>
          <p:cNvPr id="15" name="Freeform 8">
            <a:extLst>
              <a:ext uri="{FF2B5EF4-FFF2-40B4-BE49-F238E27FC236}">
                <a16:creationId xmlns:a16="http://schemas.microsoft.com/office/drawing/2014/main" id="{59B0F2AF-CD59-4230-A4FC-47472C277DC8}"/>
              </a:ext>
            </a:extLst>
          </p:cNvPr>
          <p:cNvSpPr>
            <a:spLocks noChangeArrowheads="1"/>
          </p:cNvSpPr>
          <p:nvPr/>
        </p:nvSpPr>
        <p:spPr bwMode="auto">
          <a:xfrm>
            <a:off x="8615515" y="3189420"/>
            <a:ext cx="1891493" cy="2800797"/>
          </a:xfrm>
          <a:custGeom>
            <a:avLst/>
            <a:gdLst>
              <a:gd name="T0" fmla="*/ 2621 w 4808"/>
              <a:gd name="T1" fmla="*/ 251 h 7116"/>
              <a:gd name="T2" fmla="*/ 2621 w 4808"/>
              <a:gd name="T3" fmla="*/ 251 h 7116"/>
              <a:gd name="T4" fmla="*/ 2370 w 4808"/>
              <a:gd name="T5" fmla="*/ 0 h 7116"/>
              <a:gd name="T6" fmla="*/ 2370 w 4808"/>
              <a:gd name="T7" fmla="*/ 0 h 7116"/>
              <a:gd name="T8" fmla="*/ 2120 w 4808"/>
              <a:gd name="T9" fmla="*/ 251 h 7116"/>
              <a:gd name="T10" fmla="*/ 0 w 4808"/>
              <a:gd name="T11" fmla="*/ 251 h 7116"/>
              <a:gd name="T12" fmla="*/ 0 w 4808"/>
              <a:gd name="T13" fmla="*/ 7115 h 7116"/>
              <a:gd name="T14" fmla="*/ 4807 w 4808"/>
              <a:gd name="T15" fmla="*/ 7115 h 7116"/>
              <a:gd name="T16" fmla="*/ 4807 w 4808"/>
              <a:gd name="T17" fmla="*/ 251 h 7116"/>
              <a:gd name="T18" fmla="*/ 2621 w 4808"/>
              <a:gd name="T19" fmla="*/ 251 h 7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8" h="7116">
                <a:moveTo>
                  <a:pt x="2621" y="251"/>
                </a:moveTo>
                <a:lnTo>
                  <a:pt x="2621" y="251"/>
                </a:lnTo>
                <a:cubicBezTo>
                  <a:pt x="2621" y="112"/>
                  <a:pt x="2509" y="0"/>
                  <a:pt x="2370" y="0"/>
                </a:cubicBezTo>
                <a:lnTo>
                  <a:pt x="2370" y="0"/>
                </a:lnTo>
                <a:cubicBezTo>
                  <a:pt x="2232" y="0"/>
                  <a:pt x="2120" y="112"/>
                  <a:pt x="2120" y="251"/>
                </a:cubicBezTo>
                <a:lnTo>
                  <a:pt x="0" y="251"/>
                </a:lnTo>
                <a:lnTo>
                  <a:pt x="0" y="7115"/>
                </a:lnTo>
                <a:lnTo>
                  <a:pt x="4807" y="7115"/>
                </a:lnTo>
                <a:lnTo>
                  <a:pt x="4807" y="251"/>
                </a:lnTo>
                <a:lnTo>
                  <a:pt x="2621" y="251"/>
                </a:lnTo>
              </a:path>
            </a:pathLst>
          </a:custGeom>
          <a:solidFill>
            <a:schemeClr val="accent5">
              <a:lumMod val="20000"/>
              <a:lumOff val="80000"/>
            </a:schemeClr>
          </a:solidFill>
          <a:ln>
            <a:noFill/>
          </a:ln>
          <a:effectLst/>
        </p:spPr>
        <p:txBody>
          <a:bodyPr wrap="none" anchor="ctr"/>
          <a:lstStyle/>
          <a:p>
            <a:endParaRPr lang="en-US" sz="3200"/>
          </a:p>
        </p:txBody>
      </p:sp>
      <p:sp>
        <p:nvSpPr>
          <p:cNvPr id="16" name="TextBox 15">
            <a:extLst>
              <a:ext uri="{FF2B5EF4-FFF2-40B4-BE49-F238E27FC236}">
                <a16:creationId xmlns:a16="http://schemas.microsoft.com/office/drawing/2014/main" id="{EC69AC90-BF5A-4A23-B7B5-D13597B351E1}"/>
              </a:ext>
            </a:extLst>
          </p:cNvPr>
          <p:cNvSpPr txBox="1"/>
          <p:nvPr/>
        </p:nvSpPr>
        <p:spPr>
          <a:xfrm>
            <a:off x="1662208" y="2430577"/>
            <a:ext cx="678391" cy="707886"/>
          </a:xfrm>
          <a:prstGeom prst="rect">
            <a:avLst/>
          </a:prstGeom>
          <a:noFill/>
          <a:ln>
            <a:noFill/>
          </a:ln>
        </p:spPr>
        <p:txBody>
          <a:bodyPr wrap="none" rtlCol="0" anchor="ctr" anchorCtr="0">
            <a:spAutoFit/>
          </a:bodyPr>
          <a:lstStyle/>
          <a:p>
            <a:pPr algn="ctr"/>
            <a:r>
              <a:rPr lang="en-US" sz="4000" b="1" baseline="30000" dirty="0">
                <a:solidFill>
                  <a:schemeClr val="bg1"/>
                </a:solidFill>
                <a:ea typeface="League Spartan" charset="0"/>
                <a:cs typeface="Poppins" pitchFamily="2" charset="77"/>
              </a:rPr>
              <a:t>R</a:t>
            </a:r>
            <a:r>
              <a:rPr lang="en-US" sz="4000" b="1" dirty="0">
                <a:solidFill>
                  <a:schemeClr val="bg1"/>
                </a:solidFill>
                <a:ea typeface="League Spartan" charset="0"/>
                <a:cs typeface="Poppins" pitchFamily="2" charset="77"/>
              </a:rPr>
              <a:t>3</a:t>
            </a:r>
          </a:p>
        </p:txBody>
      </p:sp>
      <p:sp>
        <p:nvSpPr>
          <p:cNvPr id="17" name="TextBox 16">
            <a:extLst>
              <a:ext uri="{FF2B5EF4-FFF2-40B4-BE49-F238E27FC236}">
                <a16:creationId xmlns:a16="http://schemas.microsoft.com/office/drawing/2014/main" id="{06FB79C1-60B9-438E-95BD-D616E6DCCF96}"/>
              </a:ext>
            </a:extLst>
          </p:cNvPr>
          <p:cNvSpPr txBox="1"/>
          <p:nvPr/>
        </p:nvSpPr>
        <p:spPr>
          <a:xfrm>
            <a:off x="1369559" y="2075710"/>
            <a:ext cx="1261884" cy="338554"/>
          </a:xfrm>
          <a:prstGeom prst="rect">
            <a:avLst/>
          </a:prstGeom>
          <a:noFill/>
          <a:ln>
            <a:noFill/>
          </a:ln>
        </p:spPr>
        <p:txBody>
          <a:bodyPr wrap="none" rtlCol="0" anchor="ctr" anchorCtr="0">
            <a:spAutoFit/>
          </a:bodyPr>
          <a:lstStyle/>
          <a:p>
            <a:pPr algn="ctr"/>
            <a:r>
              <a:rPr lang="en-US" sz="1600" b="1" dirty="0">
                <a:solidFill>
                  <a:schemeClr val="bg1"/>
                </a:solidFill>
                <a:ea typeface="League Spartan" charset="0"/>
                <a:cs typeface="Poppins" pitchFamily="2" charset="77"/>
              </a:rPr>
              <a:t>PACKAGE A</a:t>
            </a:r>
          </a:p>
        </p:txBody>
      </p:sp>
      <p:sp>
        <p:nvSpPr>
          <p:cNvPr id="18" name="TextBox 17">
            <a:extLst>
              <a:ext uri="{FF2B5EF4-FFF2-40B4-BE49-F238E27FC236}">
                <a16:creationId xmlns:a16="http://schemas.microsoft.com/office/drawing/2014/main" id="{53B3867C-2E7D-46A4-B227-1275E5BD990C}"/>
              </a:ext>
            </a:extLst>
          </p:cNvPr>
          <p:cNvSpPr txBox="1"/>
          <p:nvPr/>
        </p:nvSpPr>
        <p:spPr>
          <a:xfrm>
            <a:off x="3556841" y="2430577"/>
            <a:ext cx="670376" cy="707886"/>
          </a:xfrm>
          <a:prstGeom prst="rect">
            <a:avLst/>
          </a:prstGeom>
          <a:noFill/>
          <a:ln>
            <a:noFill/>
          </a:ln>
        </p:spPr>
        <p:txBody>
          <a:bodyPr wrap="none" rtlCol="0" anchor="ctr" anchorCtr="0">
            <a:spAutoFit/>
          </a:bodyPr>
          <a:lstStyle/>
          <a:p>
            <a:pPr algn="ctr"/>
            <a:r>
              <a:rPr lang="en-US" sz="4000" b="1" baseline="30000" dirty="0">
                <a:solidFill>
                  <a:schemeClr val="bg1"/>
                </a:solidFill>
                <a:ea typeface="League Spartan" charset="0"/>
                <a:cs typeface="Poppins" pitchFamily="2" charset="77"/>
              </a:rPr>
              <a:t>R</a:t>
            </a:r>
            <a:r>
              <a:rPr lang="en-US" sz="4000" b="1" dirty="0">
                <a:solidFill>
                  <a:schemeClr val="bg1"/>
                </a:solidFill>
                <a:ea typeface="League Spartan" charset="0"/>
                <a:cs typeface="Poppins" pitchFamily="2" charset="77"/>
              </a:rPr>
              <a:t>9</a:t>
            </a:r>
          </a:p>
        </p:txBody>
      </p:sp>
      <p:sp>
        <p:nvSpPr>
          <p:cNvPr id="19" name="TextBox 18">
            <a:extLst>
              <a:ext uri="{FF2B5EF4-FFF2-40B4-BE49-F238E27FC236}">
                <a16:creationId xmlns:a16="http://schemas.microsoft.com/office/drawing/2014/main" id="{1FAFA1FF-3707-4703-84F1-C6F14FA0A477}"/>
              </a:ext>
            </a:extLst>
          </p:cNvPr>
          <p:cNvSpPr txBox="1"/>
          <p:nvPr/>
        </p:nvSpPr>
        <p:spPr>
          <a:xfrm>
            <a:off x="3260184" y="2075710"/>
            <a:ext cx="1261884" cy="338554"/>
          </a:xfrm>
          <a:prstGeom prst="rect">
            <a:avLst/>
          </a:prstGeom>
          <a:noFill/>
          <a:ln>
            <a:noFill/>
          </a:ln>
        </p:spPr>
        <p:txBody>
          <a:bodyPr wrap="none" rtlCol="0" anchor="ctr" anchorCtr="0">
            <a:spAutoFit/>
          </a:bodyPr>
          <a:lstStyle/>
          <a:p>
            <a:pPr algn="ctr"/>
            <a:r>
              <a:rPr lang="en-US" sz="1600" b="1" dirty="0">
                <a:solidFill>
                  <a:schemeClr val="bg1"/>
                </a:solidFill>
                <a:ea typeface="League Spartan" charset="0"/>
                <a:cs typeface="Poppins" pitchFamily="2" charset="77"/>
              </a:rPr>
              <a:t>PACKAGE B</a:t>
            </a:r>
          </a:p>
        </p:txBody>
      </p:sp>
      <p:sp>
        <p:nvSpPr>
          <p:cNvPr id="20" name="TextBox 19">
            <a:extLst>
              <a:ext uri="{FF2B5EF4-FFF2-40B4-BE49-F238E27FC236}">
                <a16:creationId xmlns:a16="http://schemas.microsoft.com/office/drawing/2014/main" id="{9BC9F5FA-183C-488C-81DB-E4206901F6A2}"/>
              </a:ext>
            </a:extLst>
          </p:cNvPr>
          <p:cNvSpPr txBox="1"/>
          <p:nvPr/>
        </p:nvSpPr>
        <p:spPr>
          <a:xfrm>
            <a:off x="5361635" y="2430577"/>
            <a:ext cx="840295" cy="707886"/>
          </a:xfrm>
          <a:prstGeom prst="rect">
            <a:avLst/>
          </a:prstGeom>
          <a:noFill/>
          <a:ln>
            <a:noFill/>
          </a:ln>
        </p:spPr>
        <p:txBody>
          <a:bodyPr wrap="none" rtlCol="0" anchor="ctr" anchorCtr="0">
            <a:spAutoFit/>
          </a:bodyPr>
          <a:lstStyle/>
          <a:p>
            <a:pPr algn="ctr"/>
            <a:r>
              <a:rPr lang="en-US" sz="4000" b="1" baseline="30000" dirty="0">
                <a:solidFill>
                  <a:schemeClr val="bg1"/>
                </a:solidFill>
                <a:ea typeface="League Spartan" charset="0"/>
                <a:cs typeface="Poppins" pitchFamily="2" charset="77"/>
              </a:rPr>
              <a:t>R</a:t>
            </a:r>
            <a:r>
              <a:rPr lang="en-US" sz="4000" b="1" dirty="0">
                <a:solidFill>
                  <a:schemeClr val="bg1"/>
                </a:solidFill>
                <a:ea typeface="League Spartan" charset="0"/>
                <a:cs typeface="Poppins" pitchFamily="2" charset="77"/>
              </a:rPr>
              <a:t>16</a:t>
            </a:r>
          </a:p>
        </p:txBody>
      </p:sp>
      <p:sp>
        <p:nvSpPr>
          <p:cNvPr id="21" name="TextBox 20">
            <a:extLst>
              <a:ext uri="{FF2B5EF4-FFF2-40B4-BE49-F238E27FC236}">
                <a16:creationId xmlns:a16="http://schemas.microsoft.com/office/drawing/2014/main" id="{510EFF23-850C-4F34-9780-F9D62140A64F}"/>
              </a:ext>
            </a:extLst>
          </p:cNvPr>
          <p:cNvSpPr txBox="1"/>
          <p:nvPr/>
        </p:nvSpPr>
        <p:spPr>
          <a:xfrm>
            <a:off x="5153145" y="2075710"/>
            <a:ext cx="1255473" cy="338554"/>
          </a:xfrm>
          <a:prstGeom prst="rect">
            <a:avLst/>
          </a:prstGeom>
          <a:noFill/>
          <a:ln>
            <a:noFill/>
          </a:ln>
        </p:spPr>
        <p:txBody>
          <a:bodyPr wrap="none" rtlCol="0" anchor="ctr" anchorCtr="0">
            <a:spAutoFit/>
          </a:bodyPr>
          <a:lstStyle/>
          <a:p>
            <a:pPr algn="ctr"/>
            <a:r>
              <a:rPr lang="en-US" sz="1600" b="1" dirty="0">
                <a:solidFill>
                  <a:schemeClr val="bg1"/>
                </a:solidFill>
                <a:ea typeface="League Spartan" charset="0"/>
                <a:cs typeface="Poppins" pitchFamily="2" charset="77"/>
              </a:rPr>
              <a:t>PACKAGE C</a:t>
            </a:r>
          </a:p>
        </p:txBody>
      </p:sp>
      <p:sp>
        <p:nvSpPr>
          <p:cNvPr id="22" name="TextBox 21">
            <a:extLst>
              <a:ext uri="{FF2B5EF4-FFF2-40B4-BE49-F238E27FC236}">
                <a16:creationId xmlns:a16="http://schemas.microsoft.com/office/drawing/2014/main" id="{A7658D9D-5B57-4122-8D51-65E3779C747C}"/>
              </a:ext>
            </a:extLst>
          </p:cNvPr>
          <p:cNvSpPr txBox="1"/>
          <p:nvPr/>
        </p:nvSpPr>
        <p:spPr>
          <a:xfrm>
            <a:off x="7196958" y="2430577"/>
            <a:ext cx="950902" cy="707886"/>
          </a:xfrm>
          <a:prstGeom prst="rect">
            <a:avLst/>
          </a:prstGeom>
          <a:noFill/>
          <a:ln>
            <a:noFill/>
          </a:ln>
        </p:spPr>
        <p:txBody>
          <a:bodyPr wrap="none" rtlCol="0" anchor="ctr" anchorCtr="0">
            <a:spAutoFit/>
          </a:bodyPr>
          <a:lstStyle/>
          <a:p>
            <a:pPr algn="ctr"/>
            <a:r>
              <a:rPr lang="en-US" sz="4000" b="1" baseline="30000" dirty="0">
                <a:solidFill>
                  <a:schemeClr val="bg1"/>
                </a:solidFill>
                <a:ea typeface="League Spartan" charset="0"/>
                <a:cs typeface="Poppins" pitchFamily="2" charset="77"/>
              </a:rPr>
              <a:t>R</a:t>
            </a:r>
            <a:r>
              <a:rPr lang="en-US" sz="4000" b="1" dirty="0">
                <a:solidFill>
                  <a:schemeClr val="bg1"/>
                </a:solidFill>
                <a:ea typeface="League Spartan" charset="0"/>
                <a:cs typeface="Poppins" pitchFamily="2" charset="77"/>
              </a:rPr>
              <a:t>25</a:t>
            </a:r>
          </a:p>
        </p:txBody>
      </p:sp>
      <p:sp>
        <p:nvSpPr>
          <p:cNvPr id="23" name="TextBox 22">
            <a:extLst>
              <a:ext uri="{FF2B5EF4-FFF2-40B4-BE49-F238E27FC236}">
                <a16:creationId xmlns:a16="http://schemas.microsoft.com/office/drawing/2014/main" id="{A6A8E521-E523-477B-91CF-3AB86C610C5D}"/>
              </a:ext>
            </a:extLst>
          </p:cNvPr>
          <p:cNvSpPr txBox="1"/>
          <p:nvPr/>
        </p:nvSpPr>
        <p:spPr>
          <a:xfrm>
            <a:off x="7039764" y="2075710"/>
            <a:ext cx="1263487" cy="338554"/>
          </a:xfrm>
          <a:prstGeom prst="rect">
            <a:avLst/>
          </a:prstGeom>
          <a:noFill/>
          <a:ln>
            <a:noFill/>
          </a:ln>
        </p:spPr>
        <p:txBody>
          <a:bodyPr wrap="none" rtlCol="0" anchor="ctr" anchorCtr="0">
            <a:spAutoFit/>
          </a:bodyPr>
          <a:lstStyle/>
          <a:p>
            <a:pPr algn="ctr"/>
            <a:r>
              <a:rPr lang="en-US" sz="1600" b="1" dirty="0">
                <a:solidFill>
                  <a:schemeClr val="bg1"/>
                </a:solidFill>
                <a:ea typeface="League Spartan" charset="0"/>
                <a:cs typeface="Poppins" pitchFamily="2" charset="77"/>
              </a:rPr>
              <a:t>PACKAGE D</a:t>
            </a:r>
          </a:p>
        </p:txBody>
      </p:sp>
      <p:sp>
        <p:nvSpPr>
          <p:cNvPr id="24" name="TextBox 23">
            <a:extLst>
              <a:ext uri="{FF2B5EF4-FFF2-40B4-BE49-F238E27FC236}">
                <a16:creationId xmlns:a16="http://schemas.microsoft.com/office/drawing/2014/main" id="{C13ADCBB-FE96-4F25-AF0C-BA8E902C1CEE}"/>
              </a:ext>
            </a:extLst>
          </p:cNvPr>
          <p:cNvSpPr txBox="1"/>
          <p:nvPr/>
        </p:nvSpPr>
        <p:spPr>
          <a:xfrm>
            <a:off x="9091522" y="2430577"/>
            <a:ext cx="941284" cy="707886"/>
          </a:xfrm>
          <a:prstGeom prst="rect">
            <a:avLst/>
          </a:prstGeom>
          <a:noFill/>
          <a:ln>
            <a:noFill/>
          </a:ln>
        </p:spPr>
        <p:txBody>
          <a:bodyPr wrap="none" rtlCol="0" anchor="ctr" anchorCtr="0">
            <a:spAutoFit/>
          </a:bodyPr>
          <a:lstStyle/>
          <a:p>
            <a:pPr algn="ctr"/>
            <a:r>
              <a:rPr lang="en-US" sz="4000" b="1" baseline="30000" dirty="0">
                <a:solidFill>
                  <a:schemeClr val="bg1"/>
                </a:solidFill>
                <a:ea typeface="League Spartan" charset="0"/>
                <a:cs typeface="Poppins" pitchFamily="2" charset="77"/>
              </a:rPr>
              <a:t>R</a:t>
            </a:r>
            <a:r>
              <a:rPr lang="en-US" sz="4000" b="1" dirty="0">
                <a:solidFill>
                  <a:schemeClr val="bg1"/>
                </a:solidFill>
                <a:ea typeface="League Spartan" charset="0"/>
                <a:cs typeface="Poppins" pitchFamily="2" charset="77"/>
              </a:rPr>
              <a:t>36</a:t>
            </a:r>
          </a:p>
        </p:txBody>
      </p:sp>
      <p:sp>
        <p:nvSpPr>
          <p:cNvPr id="25" name="TextBox 24">
            <a:extLst>
              <a:ext uri="{FF2B5EF4-FFF2-40B4-BE49-F238E27FC236}">
                <a16:creationId xmlns:a16="http://schemas.microsoft.com/office/drawing/2014/main" id="{BE1498A0-CC60-446A-9871-5649AA3C93BA}"/>
              </a:ext>
            </a:extLst>
          </p:cNvPr>
          <p:cNvSpPr txBox="1"/>
          <p:nvPr/>
        </p:nvSpPr>
        <p:spPr>
          <a:xfrm>
            <a:off x="9071384" y="2075710"/>
            <a:ext cx="979756" cy="338554"/>
          </a:xfrm>
          <a:prstGeom prst="rect">
            <a:avLst/>
          </a:prstGeom>
          <a:noFill/>
          <a:ln>
            <a:noFill/>
          </a:ln>
        </p:spPr>
        <p:txBody>
          <a:bodyPr wrap="none" rtlCol="0" anchor="ctr" anchorCtr="0">
            <a:spAutoFit/>
          </a:bodyPr>
          <a:lstStyle/>
          <a:p>
            <a:pPr algn="ctr"/>
            <a:r>
              <a:rPr lang="en-US" sz="1600" b="1" dirty="0">
                <a:solidFill>
                  <a:schemeClr val="bg1"/>
                </a:solidFill>
                <a:ea typeface="League Spartan" charset="0"/>
                <a:cs typeface="Poppins" pitchFamily="2" charset="77"/>
              </a:rPr>
              <a:t>INFINITE</a:t>
            </a:r>
          </a:p>
        </p:txBody>
      </p:sp>
      <p:sp>
        <p:nvSpPr>
          <p:cNvPr id="26" name="Freeform 6">
            <a:extLst>
              <a:ext uri="{FF2B5EF4-FFF2-40B4-BE49-F238E27FC236}">
                <a16:creationId xmlns:a16="http://schemas.microsoft.com/office/drawing/2014/main" id="{507F467C-1138-4362-912D-623A552D6459}"/>
              </a:ext>
            </a:extLst>
          </p:cNvPr>
          <p:cNvSpPr>
            <a:spLocks noChangeArrowheads="1"/>
          </p:cNvSpPr>
          <p:nvPr/>
        </p:nvSpPr>
        <p:spPr bwMode="auto">
          <a:xfrm>
            <a:off x="2944512" y="3189420"/>
            <a:ext cx="1891493" cy="2800797"/>
          </a:xfrm>
          <a:custGeom>
            <a:avLst/>
            <a:gdLst>
              <a:gd name="T0" fmla="*/ 2538 w 4806"/>
              <a:gd name="T1" fmla="*/ 251 h 7116"/>
              <a:gd name="T2" fmla="*/ 2538 w 4806"/>
              <a:gd name="T3" fmla="*/ 251 h 7116"/>
              <a:gd name="T4" fmla="*/ 2288 w 4806"/>
              <a:gd name="T5" fmla="*/ 0 h 7116"/>
              <a:gd name="T6" fmla="*/ 2288 w 4806"/>
              <a:gd name="T7" fmla="*/ 0 h 7116"/>
              <a:gd name="T8" fmla="*/ 2037 w 4806"/>
              <a:gd name="T9" fmla="*/ 251 h 7116"/>
              <a:gd name="T10" fmla="*/ 0 w 4806"/>
              <a:gd name="T11" fmla="*/ 251 h 7116"/>
              <a:gd name="T12" fmla="*/ 0 w 4806"/>
              <a:gd name="T13" fmla="*/ 7115 h 7116"/>
              <a:gd name="T14" fmla="*/ 4805 w 4806"/>
              <a:gd name="T15" fmla="*/ 7115 h 7116"/>
              <a:gd name="T16" fmla="*/ 4805 w 4806"/>
              <a:gd name="T17" fmla="*/ 251 h 7116"/>
              <a:gd name="T18" fmla="*/ 2538 w 4806"/>
              <a:gd name="T19" fmla="*/ 251 h 7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6" h="7116">
                <a:moveTo>
                  <a:pt x="2538" y="251"/>
                </a:moveTo>
                <a:lnTo>
                  <a:pt x="2538" y="251"/>
                </a:lnTo>
                <a:cubicBezTo>
                  <a:pt x="2538" y="112"/>
                  <a:pt x="2426" y="0"/>
                  <a:pt x="2288" y="0"/>
                </a:cubicBezTo>
                <a:lnTo>
                  <a:pt x="2288" y="0"/>
                </a:lnTo>
                <a:cubicBezTo>
                  <a:pt x="2149" y="0"/>
                  <a:pt x="2037" y="112"/>
                  <a:pt x="2037" y="251"/>
                </a:cubicBezTo>
                <a:lnTo>
                  <a:pt x="0" y="251"/>
                </a:lnTo>
                <a:lnTo>
                  <a:pt x="0" y="7115"/>
                </a:lnTo>
                <a:lnTo>
                  <a:pt x="4805" y="7115"/>
                </a:lnTo>
                <a:lnTo>
                  <a:pt x="4805" y="251"/>
                </a:lnTo>
                <a:lnTo>
                  <a:pt x="2538" y="251"/>
                </a:lnTo>
              </a:path>
            </a:pathLst>
          </a:custGeom>
          <a:solidFill>
            <a:schemeClr val="accent2">
              <a:lumMod val="20000"/>
              <a:lumOff val="80000"/>
            </a:schemeClr>
          </a:solidFill>
          <a:ln>
            <a:noFill/>
          </a:ln>
          <a:effectLst/>
        </p:spPr>
        <p:txBody>
          <a:bodyPr wrap="none" anchor="ctr"/>
          <a:lstStyle/>
          <a:p>
            <a:endParaRPr lang="en-US" sz="3200"/>
          </a:p>
        </p:txBody>
      </p:sp>
      <p:sp>
        <p:nvSpPr>
          <p:cNvPr id="27" name="Rectangle 26">
            <a:extLst>
              <a:ext uri="{FF2B5EF4-FFF2-40B4-BE49-F238E27FC236}">
                <a16:creationId xmlns:a16="http://schemas.microsoft.com/office/drawing/2014/main" id="{F3591170-006F-4C84-A710-55E637EAF634}"/>
              </a:ext>
            </a:extLst>
          </p:cNvPr>
          <p:cNvSpPr/>
          <p:nvPr/>
        </p:nvSpPr>
        <p:spPr>
          <a:xfrm>
            <a:off x="1311643" y="5531637"/>
            <a:ext cx="1379518" cy="3136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endParaRPr>
          </a:p>
        </p:txBody>
      </p:sp>
      <p:sp>
        <p:nvSpPr>
          <p:cNvPr id="28" name="TextBox 27">
            <a:extLst>
              <a:ext uri="{FF2B5EF4-FFF2-40B4-BE49-F238E27FC236}">
                <a16:creationId xmlns:a16="http://schemas.microsoft.com/office/drawing/2014/main" id="{60824154-8AD5-471D-B5DF-83F3B38EA16D}"/>
              </a:ext>
            </a:extLst>
          </p:cNvPr>
          <p:cNvSpPr txBox="1"/>
          <p:nvPr/>
        </p:nvSpPr>
        <p:spPr>
          <a:xfrm>
            <a:off x="1445401" y="5557635"/>
            <a:ext cx="1104790" cy="261610"/>
          </a:xfrm>
          <a:prstGeom prst="rect">
            <a:avLst/>
          </a:prstGeom>
          <a:noFill/>
          <a:ln>
            <a:noFill/>
          </a:ln>
        </p:spPr>
        <p:txBody>
          <a:bodyPr wrap="none" rtlCol="0" anchor="ctr" anchorCtr="0">
            <a:spAutoFit/>
          </a:bodyPr>
          <a:lstStyle/>
          <a:p>
            <a:pPr algn="ctr"/>
            <a:r>
              <a:rPr lang="en-US" sz="1100" b="1" dirty="0">
                <a:solidFill>
                  <a:schemeClr val="bg1"/>
                </a:solidFill>
                <a:ea typeface="League Spartan" charset="0"/>
                <a:cs typeface="Poppins" pitchFamily="2" charset="77"/>
              </a:rPr>
              <a:t>CHOOSE PLAN</a:t>
            </a:r>
          </a:p>
        </p:txBody>
      </p:sp>
      <p:sp>
        <p:nvSpPr>
          <p:cNvPr id="29" name="Rectangle 28">
            <a:extLst>
              <a:ext uri="{FF2B5EF4-FFF2-40B4-BE49-F238E27FC236}">
                <a16:creationId xmlns:a16="http://schemas.microsoft.com/office/drawing/2014/main" id="{C2D14BF6-7AE6-48F9-BFBB-3ADC274097D7}"/>
              </a:ext>
            </a:extLst>
          </p:cNvPr>
          <p:cNvSpPr/>
          <p:nvPr/>
        </p:nvSpPr>
        <p:spPr>
          <a:xfrm>
            <a:off x="3200497" y="5531637"/>
            <a:ext cx="1379518" cy="313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endParaRPr>
          </a:p>
        </p:txBody>
      </p:sp>
      <p:sp>
        <p:nvSpPr>
          <p:cNvPr id="30" name="Rectangle 29">
            <a:extLst>
              <a:ext uri="{FF2B5EF4-FFF2-40B4-BE49-F238E27FC236}">
                <a16:creationId xmlns:a16="http://schemas.microsoft.com/office/drawing/2014/main" id="{A58ED10D-9676-4C8C-9535-0FF8B23684EF}"/>
              </a:ext>
            </a:extLst>
          </p:cNvPr>
          <p:cNvSpPr/>
          <p:nvPr/>
        </p:nvSpPr>
        <p:spPr>
          <a:xfrm>
            <a:off x="5090255" y="5531637"/>
            <a:ext cx="1379518" cy="313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endParaRPr>
          </a:p>
        </p:txBody>
      </p:sp>
      <p:sp>
        <p:nvSpPr>
          <p:cNvPr id="31" name="Rectangle 30">
            <a:extLst>
              <a:ext uri="{FF2B5EF4-FFF2-40B4-BE49-F238E27FC236}">
                <a16:creationId xmlns:a16="http://schemas.microsoft.com/office/drawing/2014/main" id="{03CC0DD4-143A-4606-991B-3331C8F574FD}"/>
              </a:ext>
            </a:extLst>
          </p:cNvPr>
          <p:cNvSpPr/>
          <p:nvPr/>
        </p:nvSpPr>
        <p:spPr>
          <a:xfrm>
            <a:off x="6981747" y="5531637"/>
            <a:ext cx="1379518" cy="3136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endParaRPr>
          </a:p>
        </p:txBody>
      </p:sp>
      <p:sp>
        <p:nvSpPr>
          <p:cNvPr id="32" name="Rectangle 31">
            <a:extLst>
              <a:ext uri="{FF2B5EF4-FFF2-40B4-BE49-F238E27FC236}">
                <a16:creationId xmlns:a16="http://schemas.microsoft.com/office/drawing/2014/main" id="{2AD6BC0C-7EB2-44F8-81B6-74EC3DCAFF4F}"/>
              </a:ext>
            </a:extLst>
          </p:cNvPr>
          <p:cNvSpPr/>
          <p:nvPr/>
        </p:nvSpPr>
        <p:spPr>
          <a:xfrm>
            <a:off x="8874208" y="5531637"/>
            <a:ext cx="1379518" cy="3136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endParaRPr>
          </a:p>
        </p:txBody>
      </p:sp>
      <p:sp>
        <p:nvSpPr>
          <p:cNvPr id="33" name="TextBox 32">
            <a:extLst>
              <a:ext uri="{FF2B5EF4-FFF2-40B4-BE49-F238E27FC236}">
                <a16:creationId xmlns:a16="http://schemas.microsoft.com/office/drawing/2014/main" id="{19BD2882-F2A9-4251-A649-1FD5EAFF427D}"/>
              </a:ext>
            </a:extLst>
          </p:cNvPr>
          <p:cNvSpPr txBox="1"/>
          <p:nvPr/>
        </p:nvSpPr>
        <p:spPr>
          <a:xfrm>
            <a:off x="3336945" y="5557635"/>
            <a:ext cx="1104790" cy="261610"/>
          </a:xfrm>
          <a:prstGeom prst="rect">
            <a:avLst/>
          </a:prstGeom>
          <a:noFill/>
          <a:ln>
            <a:noFill/>
          </a:ln>
        </p:spPr>
        <p:txBody>
          <a:bodyPr wrap="none" rtlCol="0" anchor="ctr" anchorCtr="0">
            <a:spAutoFit/>
          </a:bodyPr>
          <a:lstStyle/>
          <a:p>
            <a:pPr algn="ctr"/>
            <a:r>
              <a:rPr lang="en-US" sz="1100" b="1" dirty="0">
                <a:solidFill>
                  <a:schemeClr val="bg1"/>
                </a:solidFill>
                <a:ea typeface="League Spartan" charset="0"/>
                <a:cs typeface="Poppins" pitchFamily="2" charset="77"/>
              </a:rPr>
              <a:t>CHOOSE PLAN</a:t>
            </a:r>
          </a:p>
        </p:txBody>
      </p:sp>
      <p:sp>
        <p:nvSpPr>
          <p:cNvPr id="34" name="TextBox 33">
            <a:extLst>
              <a:ext uri="{FF2B5EF4-FFF2-40B4-BE49-F238E27FC236}">
                <a16:creationId xmlns:a16="http://schemas.microsoft.com/office/drawing/2014/main" id="{5CF260FD-3FF6-4448-98CB-B16246E70C4B}"/>
              </a:ext>
            </a:extLst>
          </p:cNvPr>
          <p:cNvSpPr txBox="1"/>
          <p:nvPr/>
        </p:nvSpPr>
        <p:spPr>
          <a:xfrm>
            <a:off x="5228488" y="5557635"/>
            <a:ext cx="1104790" cy="261610"/>
          </a:xfrm>
          <a:prstGeom prst="rect">
            <a:avLst/>
          </a:prstGeom>
          <a:noFill/>
          <a:ln>
            <a:noFill/>
          </a:ln>
        </p:spPr>
        <p:txBody>
          <a:bodyPr wrap="none" rtlCol="0" anchor="ctr" anchorCtr="0">
            <a:spAutoFit/>
          </a:bodyPr>
          <a:lstStyle/>
          <a:p>
            <a:pPr algn="ctr"/>
            <a:r>
              <a:rPr lang="en-US" sz="1100" b="1" dirty="0">
                <a:solidFill>
                  <a:schemeClr val="bg1"/>
                </a:solidFill>
                <a:ea typeface="League Spartan" charset="0"/>
                <a:cs typeface="Poppins" pitchFamily="2" charset="77"/>
              </a:rPr>
              <a:t>CHOOSE PLAN</a:t>
            </a:r>
          </a:p>
        </p:txBody>
      </p:sp>
      <p:sp>
        <p:nvSpPr>
          <p:cNvPr id="35" name="TextBox 34">
            <a:extLst>
              <a:ext uri="{FF2B5EF4-FFF2-40B4-BE49-F238E27FC236}">
                <a16:creationId xmlns:a16="http://schemas.microsoft.com/office/drawing/2014/main" id="{12B7C3B4-65E1-429E-8F3A-9DACB0E0B93B}"/>
              </a:ext>
            </a:extLst>
          </p:cNvPr>
          <p:cNvSpPr txBox="1"/>
          <p:nvPr/>
        </p:nvSpPr>
        <p:spPr>
          <a:xfrm>
            <a:off x="7120031" y="5557635"/>
            <a:ext cx="1104790" cy="261610"/>
          </a:xfrm>
          <a:prstGeom prst="rect">
            <a:avLst/>
          </a:prstGeom>
          <a:noFill/>
          <a:ln>
            <a:noFill/>
          </a:ln>
        </p:spPr>
        <p:txBody>
          <a:bodyPr wrap="none" rtlCol="0" anchor="ctr" anchorCtr="0">
            <a:spAutoFit/>
          </a:bodyPr>
          <a:lstStyle/>
          <a:p>
            <a:pPr algn="ctr"/>
            <a:r>
              <a:rPr lang="en-US" sz="1100" b="1" dirty="0">
                <a:solidFill>
                  <a:schemeClr val="bg1"/>
                </a:solidFill>
                <a:ea typeface="League Spartan" charset="0"/>
                <a:cs typeface="Poppins" pitchFamily="2" charset="77"/>
              </a:rPr>
              <a:t>CHOOSE PLAN</a:t>
            </a:r>
          </a:p>
        </p:txBody>
      </p:sp>
      <p:sp>
        <p:nvSpPr>
          <p:cNvPr id="36" name="TextBox 35">
            <a:extLst>
              <a:ext uri="{FF2B5EF4-FFF2-40B4-BE49-F238E27FC236}">
                <a16:creationId xmlns:a16="http://schemas.microsoft.com/office/drawing/2014/main" id="{22BC6B64-504A-408D-BA39-0A9FA97854BA}"/>
              </a:ext>
            </a:extLst>
          </p:cNvPr>
          <p:cNvSpPr txBox="1"/>
          <p:nvPr/>
        </p:nvSpPr>
        <p:spPr>
          <a:xfrm>
            <a:off x="9011574" y="5557635"/>
            <a:ext cx="1104790" cy="261610"/>
          </a:xfrm>
          <a:prstGeom prst="rect">
            <a:avLst/>
          </a:prstGeom>
          <a:noFill/>
          <a:ln>
            <a:noFill/>
          </a:ln>
        </p:spPr>
        <p:txBody>
          <a:bodyPr wrap="none" rtlCol="0" anchor="ctr" anchorCtr="0">
            <a:spAutoFit/>
          </a:bodyPr>
          <a:lstStyle/>
          <a:p>
            <a:pPr algn="ctr"/>
            <a:r>
              <a:rPr lang="en-US" sz="1100" b="1" dirty="0">
                <a:solidFill>
                  <a:schemeClr val="bg1"/>
                </a:solidFill>
                <a:ea typeface="League Spartan" charset="0"/>
                <a:cs typeface="Poppins" pitchFamily="2" charset="77"/>
              </a:rPr>
              <a:t>CHOOSE PLAN</a:t>
            </a:r>
          </a:p>
        </p:txBody>
      </p:sp>
      <p:sp>
        <p:nvSpPr>
          <p:cNvPr id="37" name="Subtitle 2">
            <a:extLst>
              <a:ext uri="{FF2B5EF4-FFF2-40B4-BE49-F238E27FC236}">
                <a16:creationId xmlns:a16="http://schemas.microsoft.com/office/drawing/2014/main" id="{13AB018C-313A-48C5-AA87-0165F30E0E7C}"/>
              </a:ext>
            </a:extLst>
          </p:cNvPr>
          <p:cNvSpPr txBox="1">
            <a:spLocks/>
          </p:cNvSpPr>
          <p:nvPr/>
        </p:nvSpPr>
        <p:spPr>
          <a:xfrm>
            <a:off x="1160216" y="3470682"/>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5 Products</a:t>
            </a:r>
          </a:p>
        </p:txBody>
      </p:sp>
      <p:sp>
        <p:nvSpPr>
          <p:cNvPr id="38" name="Subtitle 2">
            <a:extLst>
              <a:ext uri="{FF2B5EF4-FFF2-40B4-BE49-F238E27FC236}">
                <a16:creationId xmlns:a16="http://schemas.microsoft.com/office/drawing/2014/main" id="{5A5E2400-146A-4214-A63D-C321BF7D5A6D}"/>
              </a:ext>
            </a:extLst>
          </p:cNvPr>
          <p:cNvSpPr txBox="1">
            <a:spLocks/>
          </p:cNvSpPr>
          <p:nvPr/>
        </p:nvSpPr>
        <p:spPr>
          <a:xfrm>
            <a:off x="1160216" y="3801610"/>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1 Image per product</a:t>
            </a:r>
          </a:p>
        </p:txBody>
      </p:sp>
      <p:sp>
        <p:nvSpPr>
          <p:cNvPr id="39" name="Subtitle 2">
            <a:extLst>
              <a:ext uri="{FF2B5EF4-FFF2-40B4-BE49-F238E27FC236}">
                <a16:creationId xmlns:a16="http://schemas.microsoft.com/office/drawing/2014/main" id="{CE558CF2-23FD-4A53-95DB-7717E6DE5472}"/>
              </a:ext>
            </a:extLst>
          </p:cNvPr>
          <p:cNvSpPr txBox="1">
            <a:spLocks/>
          </p:cNvSpPr>
          <p:nvPr/>
        </p:nvSpPr>
        <p:spPr>
          <a:xfrm>
            <a:off x="1160216" y="4132539"/>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Basic Statistics</a:t>
            </a:r>
          </a:p>
        </p:txBody>
      </p:sp>
      <p:sp>
        <p:nvSpPr>
          <p:cNvPr id="40" name="Subtitle 2">
            <a:extLst>
              <a:ext uri="{FF2B5EF4-FFF2-40B4-BE49-F238E27FC236}">
                <a16:creationId xmlns:a16="http://schemas.microsoft.com/office/drawing/2014/main" id="{2BE76C5E-7FC5-452E-BE34-8A5FA2418590}"/>
              </a:ext>
            </a:extLst>
          </p:cNvPr>
          <p:cNvSpPr txBox="1">
            <a:spLocks/>
          </p:cNvSpPr>
          <p:nvPr/>
        </p:nvSpPr>
        <p:spPr>
          <a:xfrm>
            <a:off x="1160216" y="4463467"/>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Basic Customization</a:t>
            </a:r>
          </a:p>
        </p:txBody>
      </p:sp>
      <p:sp>
        <p:nvSpPr>
          <p:cNvPr id="41" name="Subtitle 2">
            <a:extLst>
              <a:ext uri="{FF2B5EF4-FFF2-40B4-BE49-F238E27FC236}">
                <a16:creationId xmlns:a16="http://schemas.microsoft.com/office/drawing/2014/main" id="{34645B28-A4BA-472B-A0B1-10811025F7CE}"/>
              </a:ext>
            </a:extLst>
          </p:cNvPr>
          <p:cNvSpPr txBox="1">
            <a:spLocks/>
          </p:cNvSpPr>
          <p:nvPr/>
        </p:nvSpPr>
        <p:spPr>
          <a:xfrm>
            <a:off x="1160216" y="4794396"/>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No Inventory Tracking</a:t>
            </a:r>
          </a:p>
        </p:txBody>
      </p:sp>
      <p:sp>
        <p:nvSpPr>
          <p:cNvPr id="42" name="Subtitle 2">
            <a:extLst>
              <a:ext uri="{FF2B5EF4-FFF2-40B4-BE49-F238E27FC236}">
                <a16:creationId xmlns:a16="http://schemas.microsoft.com/office/drawing/2014/main" id="{58E63CFF-EEBF-4163-A2ED-C64D94EBF88D}"/>
              </a:ext>
            </a:extLst>
          </p:cNvPr>
          <p:cNvSpPr txBox="1">
            <a:spLocks/>
          </p:cNvSpPr>
          <p:nvPr/>
        </p:nvSpPr>
        <p:spPr>
          <a:xfrm>
            <a:off x="1160216" y="5125325"/>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No Discount Codes</a:t>
            </a:r>
          </a:p>
        </p:txBody>
      </p:sp>
      <p:sp>
        <p:nvSpPr>
          <p:cNvPr id="43" name="Subtitle 2">
            <a:extLst>
              <a:ext uri="{FF2B5EF4-FFF2-40B4-BE49-F238E27FC236}">
                <a16:creationId xmlns:a16="http://schemas.microsoft.com/office/drawing/2014/main" id="{A7BE8011-9A17-4E43-89BC-5DDD4974EA9B}"/>
              </a:ext>
            </a:extLst>
          </p:cNvPr>
          <p:cNvSpPr txBox="1">
            <a:spLocks/>
          </p:cNvSpPr>
          <p:nvPr/>
        </p:nvSpPr>
        <p:spPr>
          <a:xfrm>
            <a:off x="3051513" y="3470682"/>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25 Products</a:t>
            </a:r>
          </a:p>
        </p:txBody>
      </p:sp>
      <p:sp>
        <p:nvSpPr>
          <p:cNvPr id="44" name="Subtitle 2">
            <a:extLst>
              <a:ext uri="{FF2B5EF4-FFF2-40B4-BE49-F238E27FC236}">
                <a16:creationId xmlns:a16="http://schemas.microsoft.com/office/drawing/2014/main" id="{DD0F5A01-555B-4E74-9E3A-09CFC4A74B2B}"/>
              </a:ext>
            </a:extLst>
          </p:cNvPr>
          <p:cNvSpPr txBox="1">
            <a:spLocks/>
          </p:cNvSpPr>
          <p:nvPr/>
        </p:nvSpPr>
        <p:spPr>
          <a:xfrm>
            <a:off x="3051513" y="3801610"/>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3 Images per product</a:t>
            </a:r>
          </a:p>
        </p:txBody>
      </p:sp>
      <p:sp>
        <p:nvSpPr>
          <p:cNvPr id="45" name="Subtitle 2">
            <a:extLst>
              <a:ext uri="{FF2B5EF4-FFF2-40B4-BE49-F238E27FC236}">
                <a16:creationId xmlns:a16="http://schemas.microsoft.com/office/drawing/2014/main" id="{170F07BF-213E-4921-B213-7A25E97B56B8}"/>
              </a:ext>
            </a:extLst>
          </p:cNvPr>
          <p:cNvSpPr txBox="1">
            <a:spLocks/>
          </p:cNvSpPr>
          <p:nvPr/>
        </p:nvSpPr>
        <p:spPr>
          <a:xfrm>
            <a:off x="3051513" y="4132539"/>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Basic Statistics</a:t>
            </a:r>
          </a:p>
        </p:txBody>
      </p:sp>
      <p:sp>
        <p:nvSpPr>
          <p:cNvPr id="46" name="Subtitle 2">
            <a:extLst>
              <a:ext uri="{FF2B5EF4-FFF2-40B4-BE49-F238E27FC236}">
                <a16:creationId xmlns:a16="http://schemas.microsoft.com/office/drawing/2014/main" id="{39271A2D-F37E-48F4-9DBD-3D494D93D8D0}"/>
              </a:ext>
            </a:extLst>
          </p:cNvPr>
          <p:cNvSpPr txBox="1">
            <a:spLocks/>
          </p:cNvSpPr>
          <p:nvPr/>
        </p:nvSpPr>
        <p:spPr>
          <a:xfrm>
            <a:off x="3051513" y="4463467"/>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Basic Customization</a:t>
            </a:r>
          </a:p>
        </p:txBody>
      </p:sp>
      <p:sp>
        <p:nvSpPr>
          <p:cNvPr id="47" name="Subtitle 2">
            <a:extLst>
              <a:ext uri="{FF2B5EF4-FFF2-40B4-BE49-F238E27FC236}">
                <a16:creationId xmlns:a16="http://schemas.microsoft.com/office/drawing/2014/main" id="{18E074D6-C032-4260-90D7-5FF99A93BA36}"/>
              </a:ext>
            </a:extLst>
          </p:cNvPr>
          <p:cNvSpPr txBox="1">
            <a:spLocks/>
          </p:cNvSpPr>
          <p:nvPr/>
        </p:nvSpPr>
        <p:spPr>
          <a:xfrm>
            <a:off x="3051513" y="4794396"/>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No Inventory Tracking</a:t>
            </a:r>
          </a:p>
        </p:txBody>
      </p:sp>
      <p:sp>
        <p:nvSpPr>
          <p:cNvPr id="48" name="Subtitle 2">
            <a:extLst>
              <a:ext uri="{FF2B5EF4-FFF2-40B4-BE49-F238E27FC236}">
                <a16:creationId xmlns:a16="http://schemas.microsoft.com/office/drawing/2014/main" id="{5ADC2F62-8F10-41D9-9248-7717B35815AE}"/>
              </a:ext>
            </a:extLst>
          </p:cNvPr>
          <p:cNvSpPr txBox="1">
            <a:spLocks/>
          </p:cNvSpPr>
          <p:nvPr/>
        </p:nvSpPr>
        <p:spPr>
          <a:xfrm>
            <a:off x="3051513" y="5125325"/>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No Discount Codes</a:t>
            </a:r>
          </a:p>
        </p:txBody>
      </p:sp>
      <p:sp>
        <p:nvSpPr>
          <p:cNvPr id="49" name="Subtitle 2">
            <a:extLst>
              <a:ext uri="{FF2B5EF4-FFF2-40B4-BE49-F238E27FC236}">
                <a16:creationId xmlns:a16="http://schemas.microsoft.com/office/drawing/2014/main" id="{C6DD416F-5F5E-4328-97F3-E89E755B5962}"/>
              </a:ext>
            </a:extLst>
          </p:cNvPr>
          <p:cNvSpPr txBox="1">
            <a:spLocks/>
          </p:cNvSpPr>
          <p:nvPr/>
        </p:nvSpPr>
        <p:spPr>
          <a:xfrm>
            <a:off x="4941077" y="3470682"/>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100 Products</a:t>
            </a:r>
          </a:p>
        </p:txBody>
      </p:sp>
      <p:sp>
        <p:nvSpPr>
          <p:cNvPr id="50" name="Subtitle 2">
            <a:extLst>
              <a:ext uri="{FF2B5EF4-FFF2-40B4-BE49-F238E27FC236}">
                <a16:creationId xmlns:a16="http://schemas.microsoft.com/office/drawing/2014/main" id="{A3AF08C4-060A-4B33-95B0-1D0ED416EA32}"/>
              </a:ext>
            </a:extLst>
          </p:cNvPr>
          <p:cNvSpPr txBox="1">
            <a:spLocks/>
          </p:cNvSpPr>
          <p:nvPr/>
        </p:nvSpPr>
        <p:spPr>
          <a:xfrm>
            <a:off x="4941077" y="3801610"/>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3 Images per product</a:t>
            </a:r>
          </a:p>
        </p:txBody>
      </p:sp>
      <p:sp>
        <p:nvSpPr>
          <p:cNvPr id="51" name="Subtitle 2">
            <a:extLst>
              <a:ext uri="{FF2B5EF4-FFF2-40B4-BE49-F238E27FC236}">
                <a16:creationId xmlns:a16="http://schemas.microsoft.com/office/drawing/2014/main" id="{C593E064-3243-49FF-BF16-85943FB2AF07}"/>
              </a:ext>
            </a:extLst>
          </p:cNvPr>
          <p:cNvSpPr txBox="1">
            <a:spLocks/>
          </p:cNvSpPr>
          <p:nvPr/>
        </p:nvSpPr>
        <p:spPr>
          <a:xfrm>
            <a:off x="4941077" y="4132539"/>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Better Statistics</a:t>
            </a:r>
          </a:p>
        </p:txBody>
      </p:sp>
      <p:sp>
        <p:nvSpPr>
          <p:cNvPr id="52" name="Subtitle 2">
            <a:extLst>
              <a:ext uri="{FF2B5EF4-FFF2-40B4-BE49-F238E27FC236}">
                <a16:creationId xmlns:a16="http://schemas.microsoft.com/office/drawing/2014/main" id="{AC3A9DE4-BDF6-41A6-97E2-E344FBFDE3C7}"/>
              </a:ext>
            </a:extLst>
          </p:cNvPr>
          <p:cNvSpPr txBox="1">
            <a:spLocks/>
          </p:cNvSpPr>
          <p:nvPr/>
        </p:nvSpPr>
        <p:spPr>
          <a:xfrm>
            <a:off x="4941077" y="4463467"/>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Full</a:t>
            </a:r>
          </a:p>
        </p:txBody>
      </p:sp>
      <p:sp>
        <p:nvSpPr>
          <p:cNvPr id="53" name="Subtitle 2">
            <a:extLst>
              <a:ext uri="{FF2B5EF4-FFF2-40B4-BE49-F238E27FC236}">
                <a16:creationId xmlns:a16="http://schemas.microsoft.com/office/drawing/2014/main" id="{C16BC179-FC60-43ED-9EF9-D224B3336ACD}"/>
              </a:ext>
            </a:extLst>
          </p:cNvPr>
          <p:cNvSpPr txBox="1">
            <a:spLocks/>
          </p:cNvSpPr>
          <p:nvPr/>
        </p:nvSpPr>
        <p:spPr>
          <a:xfrm>
            <a:off x="4941077" y="4794396"/>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Inventory Tracking</a:t>
            </a:r>
          </a:p>
        </p:txBody>
      </p:sp>
      <p:sp>
        <p:nvSpPr>
          <p:cNvPr id="54" name="Subtitle 2">
            <a:extLst>
              <a:ext uri="{FF2B5EF4-FFF2-40B4-BE49-F238E27FC236}">
                <a16:creationId xmlns:a16="http://schemas.microsoft.com/office/drawing/2014/main" id="{DCEAC6C0-8C6D-446A-936A-FEFCD8218488}"/>
              </a:ext>
            </a:extLst>
          </p:cNvPr>
          <p:cNvSpPr txBox="1">
            <a:spLocks/>
          </p:cNvSpPr>
          <p:nvPr/>
        </p:nvSpPr>
        <p:spPr>
          <a:xfrm>
            <a:off x="4941077" y="5125325"/>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No Discount Codes</a:t>
            </a:r>
          </a:p>
        </p:txBody>
      </p:sp>
      <p:sp>
        <p:nvSpPr>
          <p:cNvPr id="55" name="Subtitle 2">
            <a:extLst>
              <a:ext uri="{FF2B5EF4-FFF2-40B4-BE49-F238E27FC236}">
                <a16:creationId xmlns:a16="http://schemas.microsoft.com/office/drawing/2014/main" id="{0C404288-5289-4276-8D2C-13AF0DA305DC}"/>
              </a:ext>
            </a:extLst>
          </p:cNvPr>
          <p:cNvSpPr txBox="1">
            <a:spLocks/>
          </p:cNvSpPr>
          <p:nvPr/>
        </p:nvSpPr>
        <p:spPr>
          <a:xfrm>
            <a:off x="6832763" y="3470682"/>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300 Products</a:t>
            </a:r>
          </a:p>
        </p:txBody>
      </p:sp>
      <p:sp>
        <p:nvSpPr>
          <p:cNvPr id="56" name="Subtitle 2">
            <a:extLst>
              <a:ext uri="{FF2B5EF4-FFF2-40B4-BE49-F238E27FC236}">
                <a16:creationId xmlns:a16="http://schemas.microsoft.com/office/drawing/2014/main" id="{CE77DD80-6574-4F81-A967-83762A2A4537}"/>
              </a:ext>
            </a:extLst>
          </p:cNvPr>
          <p:cNvSpPr txBox="1">
            <a:spLocks/>
          </p:cNvSpPr>
          <p:nvPr/>
        </p:nvSpPr>
        <p:spPr>
          <a:xfrm>
            <a:off x="6832763" y="3801610"/>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5 Images per product</a:t>
            </a:r>
          </a:p>
        </p:txBody>
      </p:sp>
      <p:sp>
        <p:nvSpPr>
          <p:cNvPr id="57" name="Subtitle 2">
            <a:extLst>
              <a:ext uri="{FF2B5EF4-FFF2-40B4-BE49-F238E27FC236}">
                <a16:creationId xmlns:a16="http://schemas.microsoft.com/office/drawing/2014/main" id="{78BCDA35-63B2-4A43-9544-C8C9EFA4CC9C}"/>
              </a:ext>
            </a:extLst>
          </p:cNvPr>
          <p:cNvSpPr txBox="1">
            <a:spLocks/>
          </p:cNvSpPr>
          <p:nvPr/>
        </p:nvSpPr>
        <p:spPr>
          <a:xfrm>
            <a:off x="6832763" y="4132539"/>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Better Statistics</a:t>
            </a:r>
          </a:p>
        </p:txBody>
      </p:sp>
      <p:sp>
        <p:nvSpPr>
          <p:cNvPr id="58" name="Subtitle 2">
            <a:extLst>
              <a:ext uri="{FF2B5EF4-FFF2-40B4-BE49-F238E27FC236}">
                <a16:creationId xmlns:a16="http://schemas.microsoft.com/office/drawing/2014/main" id="{21478AEA-8AED-42B4-9D48-46E9FB62A654}"/>
              </a:ext>
            </a:extLst>
          </p:cNvPr>
          <p:cNvSpPr txBox="1">
            <a:spLocks/>
          </p:cNvSpPr>
          <p:nvPr/>
        </p:nvSpPr>
        <p:spPr>
          <a:xfrm>
            <a:off x="6832763" y="4463467"/>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Full Customization</a:t>
            </a:r>
          </a:p>
        </p:txBody>
      </p:sp>
      <p:sp>
        <p:nvSpPr>
          <p:cNvPr id="59" name="Subtitle 2">
            <a:extLst>
              <a:ext uri="{FF2B5EF4-FFF2-40B4-BE49-F238E27FC236}">
                <a16:creationId xmlns:a16="http://schemas.microsoft.com/office/drawing/2014/main" id="{EDDABF21-2A3D-4697-B28C-EDD5C027AF54}"/>
              </a:ext>
            </a:extLst>
          </p:cNvPr>
          <p:cNvSpPr txBox="1">
            <a:spLocks/>
          </p:cNvSpPr>
          <p:nvPr/>
        </p:nvSpPr>
        <p:spPr>
          <a:xfrm>
            <a:off x="6832763" y="4794396"/>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Inventory Tracking</a:t>
            </a:r>
          </a:p>
        </p:txBody>
      </p:sp>
      <p:sp>
        <p:nvSpPr>
          <p:cNvPr id="60" name="Subtitle 2">
            <a:extLst>
              <a:ext uri="{FF2B5EF4-FFF2-40B4-BE49-F238E27FC236}">
                <a16:creationId xmlns:a16="http://schemas.microsoft.com/office/drawing/2014/main" id="{1FB1DBE1-9CC3-45B9-B3EB-BB11AF03D38F}"/>
              </a:ext>
            </a:extLst>
          </p:cNvPr>
          <p:cNvSpPr txBox="1">
            <a:spLocks/>
          </p:cNvSpPr>
          <p:nvPr/>
        </p:nvSpPr>
        <p:spPr>
          <a:xfrm>
            <a:off x="6832763" y="5125325"/>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Discount Codes</a:t>
            </a:r>
          </a:p>
        </p:txBody>
      </p:sp>
      <p:sp>
        <p:nvSpPr>
          <p:cNvPr id="61" name="Subtitle 2">
            <a:extLst>
              <a:ext uri="{FF2B5EF4-FFF2-40B4-BE49-F238E27FC236}">
                <a16:creationId xmlns:a16="http://schemas.microsoft.com/office/drawing/2014/main" id="{340AADB5-0816-4CA6-8754-E19E42046DD0}"/>
              </a:ext>
            </a:extLst>
          </p:cNvPr>
          <p:cNvSpPr txBox="1">
            <a:spLocks/>
          </p:cNvSpPr>
          <p:nvPr/>
        </p:nvSpPr>
        <p:spPr>
          <a:xfrm>
            <a:off x="8725224" y="3470682"/>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500 Products</a:t>
            </a:r>
          </a:p>
        </p:txBody>
      </p:sp>
      <p:sp>
        <p:nvSpPr>
          <p:cNvPr id="62" name="Subtitle 2">
            <a:extLst>
              <a:ext uri="{FF2B5EF4-FFF2-40B4-BE49-F238E27FC236}">
                <a16:creationId xmlns:a16="http://schemas.microsoft.com/office/drawing/2014/main" id="{779F22A2-7070-4C16-AFB5-299A92E8E736}"/>
              </a:ext>
            </a:extLst>
          </p:cNvPr>
          <p:cNvSpPr txBox="1">
            <a:spLocks/>
          </p:cNvSpPr>
          <p:nvPr/>
        </p:nvSpPr>
        <p:spPr>
          <a:xfrm>
            <a:off x="8725224" y="3801610"/>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5 Images per product</a:t>
            </a:r>
          </a:p>
        </p:txBody>
      </p:sp>
      <p:sp>
        <p:nvSpPr>
          <p:cNvPr id="63" name="Subtitle 2">
            <a:extLst>
              <a:ext uri="{FF2B5EF4-FFF2-40B4-BE49-F238E27FC236}">
                <a16:creationId xmlns:a16="http://schemas.microsoft.com/office/drawing/2014/main" id="{4C337785-BEE8-449B-8711-8B082D30F1A2}"/>
              </a:ext>
            </a:extLst>
          </p:cNvPr>
          <p:cNvSpPr txBox="1">
            <a:spLocks/>
          </p:cNvSpPr>
          <p:nvPr/>
        </p:nvSpPr>
        <p:spPr>
          <a:xfrm>
            <a:off x="8725224" y="4132539"/>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Best Statistics</a:t>
            </a:r>
          </a:p>
        </p:txBody>
      </p:sp>
      <p:sp>
        <p:nvSpPr>
          <p:cNvPr id="64" name="Subtitle 2">
            <a:extLst>
              <a:ext uri="{FF2B5EF4-FFF2-40B4-BE49-F238E27FC236}">
                <a16:creationId xmlns:a16="http://schemas.microsoft.com/office/drawing/2014/main" id="{97BDE174-5491-4142-A6E4-DC459E789FCF}"/>
              </a:ext>
            </a:extLst>
          </p:cNvPr>
          <p:cNvSpPr txBox="1">
            <a:spLocks/>
          </p:cNvSpPr>
          <p:nvPr/>
        </p:nvSpPr>
        <p:spPr>
          <a:xfrm>
            <a:off x="8725224" y="4463467"/>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Full Customization</a:t>
            </a:r>
          </a:p>
        </p:txBody>
      </p:sp>
      <p:sp>
        <p:nvSpPr>
          <p:cNvPr id="65" name="Subtitle 2">
            <a:extLst>
              <a:ext uri="{FF2B5EF4-FFF2-40B4-BE49-F238E27FC236}">
                <a16:creationId xmlns:a16="http://schemas.microsoft.com/office/drawing/2014/main" id="{7915A6F5-D4B1-4E4B-8D6B-62BC832C659D}"/>
              </a:ext>
            </a:extLst>
          </p:cNvPr>
          <p:cNvSpPr txBox="1">
            <a:spLocks/>
          </p:cNvSpPr>
          <p:nvPr/>
        </p:nvSpPr>
        <p:spPr>
          <a:xfrm>
            <a:off x="8725224" y="4794396"/>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Inventory Tracking</a:t>
            </a:r>
          </a:p>
        </p:txBody>
      </p:sp>
      <p:sp>
        <p:nvSpPr>
          <p:cNvPr id="66" name="Subtitle 2">
            <a:extLst>
              <a:ext uri="{FF2B5EF4-FFF2-40B4-BE49-F238E27FC236}">
                <a16:creationId xmlns:a16="http://schemas.microsoft.com/office/drawing/2014/main" id="{E407182F-E06A-4117-8E42-85A7A1579224}"/>
              </a:ext>
            </a:extLst>
          </p:cNvPr>
          <p:cNvSpPr txBox="1">
            <a:spLocks/>
          </p:cNvSpPr>
          <p:nvPr/>
        </p:nvSpPr>
        <p:spPr>
          <a:xfrm>
            <a:off x="8725224" y="5125325"/>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Discount Codes</a:t>
            </a:r>
          </a:p>
        </p:txBody>
      </p:sp>
    </p:spTree>
    <p:extLst>
      <p:ext uri="{BB962C8B-B14F-4D97-AF65-F5344CB8AC3E}">
        <p14:creationId xmlns:p14="http://schemas.microsoft.com/office/powerpoint/2010/main" val="2875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79C71A-AA42-4BFF-8E7B-DB7172475F9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F05CFD4-8269-4449-9A53-81C03214328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3ABAC28-DFFA-4A6D-AD51-F31DB2A06EE4}"/>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7A1D9641-E1C3-4588-B756-15834EB4AE7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067380D-C49E-4D14-AE3E-F444F12F9A85}"/>
              </a:ext>
            </a:extLst>
          </p:cNvPr>
          <p:cNvSpPr>
            <a:spLocks noGrp="1"/>
          </p:cNvSpPr>
          <p:nvPr>
            <p:ph type="body" sz="quarter" idx="13"/>
          </p:nvPr>
        </p:nvSpPr>
        <p:spPr/>
        <p:txBody>
          <a:bodyPr/>
          <a:lstStyle/>
          <a:p>
            <a:endParaRPr lang="en-ZA"/>
          </a:p>
        </p:txBody>
      </p:sp>
      <p:grpSp>
        <p:nvGrpSpPr>
          <p:cNvPr id="67" name="Group 66">
            <a:extLst>
              <a:ext uri="{FF2B5EF4-FFF2-40B4-BE49-F238E27FC236}">
                <a16:creationId xmlns:a16="http://schemas.microsoft.com/office/drawing/2014/main" id="{9A822419-1A6A-4AEC-8AFE-216E69CFB8B6}"/>
              </a:ext>
            </a:extLst>
          </p:cNvPr>
          <p:cNvGrpSpPr/>
          <p:nvPr/>
        </p:nvGrpSpPr>
        <p:grpSpPr>
          <a:xfrm>
            <a:off x="1565839" y="1758035"/>
            <a:ext cx="8438881" cy="4482312"/>
            <a:chOff x="1303834" y="1513159"/>
            <a:chExt cx="8192094" cy="4351231"/>
          </a:xfrm>
        </p:grpSpPr>
        <p:sp>
          <p:nvSpPr>
            <p:cNvPr id="7" name="Freeform 1">
              <a:extLst>
                <a:ext uri="{FF2B5EF4-FFF2-40B4-BE49-F238E27FC236}">
                  <a16:creationId xmlns:a16="http://schemas.microsoft.com/office/drawing/2014/main" id="{DBDA518D-8D47-4DD7-9668-B65F1C137259}"/>
                </a:ext>
              </a:extLst>
            </p:cNvPr>
            <p:cNvSpPr>
              <a:spLocks noChangeArrowheads="1"/>
            </p:cNvSpPr>
            <p:nvPr/>
          </p:nvSpPr>
          <p:spPr bwMode="auto">
            <a:xfrm>
              <a:off x="1303834" y="1981897"/>
              <a:ext cx="1856280" cy="3413753"/>
            </a:xfrm>
            <a:prstGeom prst="round2DiagRect">
              <a:avLst>
                <a:gd name="adj1" fmla="val 14879"/>
                <a:gd name="adj2" fmla="val 0"/>
              </a:avLst>
            </a:pr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8" name="Freeform 2">
              <a:extLst>
                <a:ext uri="{FF2B5EF4-FFF2-40B4-BE49-F238E27FC236}">
                  <a16:creationId xmlns:a16="http://schemas.microsoft.com/office/drawing/2014/main" id="{57AAD862-9E37-400D-859F-21B6C9CBF764}"/>
                </a:ext>
              </a:extLst>
            </p:cNvPr>
            <p:cNvSpPr>
              <a:spLocks noChangeArrowheads="1"/>
            </p:cNvSpPr>
            <p:nvPr/>
          </p:nvSpPr>
          <p:spPr bwMode="auto">
            <a:xfrm>
              <a:off x="1303834" y="1981897"/>
              <a:ext cx="1856280" cy="610916"/>
            </a:xfrm>
            <a:prstGeom prst="round2DiagRect">
              <a:avLst>
                <a:gd name="adj1" fmla="val 45187"/>
                <a:gd name="adj2" fmla="val 0"/>
              </a:avLst>
            </a:pr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9" name="Freeform 3">
              <a:extLst>
                <a:ext uri="{FF2B5EF4-FFF2-40B4-BE49-F238E27FC236}">
                  <a16:creationId xmlns:a16="http://schemas.microsoft.com/office/drawing/2014/main" id="{FEEBD1F1-E414-4C71-97E7-310B3367D4A7}"/>
                </a:ext>
              </a:extLst>
            </p:cNvPr>
            <p:cNvSpPr>
              <a:spLocks noChangeArrowheads="1"/>
            </p:cNvSpPr>
            <p:nvPr/>
          </p:nvSpPr>
          <p:spPr bwMode="auto">
            <a:xfrm>
              <a:off x="1628155" y="4929329"/>
              <a:ext cx="1207639" cy="307863"/>
            </a:xfrm>
            <a:prstGeom prst="round2DiagRect">
              <a:avLst>
                <a:gd name="adj1" fmla="val 27527"/>
                <a:gd name="adj2" fmla="val 0"/>
              </a:avLst>
            </a:pr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10" name="TextBox 9">
              <a:extLst>
                <a:ext uri="{FF2B5EF4-FFF2-40B4-BE49-F238E27FC236}">
                  <a16:creationId xmlns:a16="http://schemas.microsoft.com/office/drawing/2014/main" id="{F9FDEBD8-3151-4C20-AA56-289F8EC21575}"/>
                </a:ext>
              </a:extLst>
            </p:cNvPr>
            <p:cNvSpPr txBox="1"/>
            <p:nvPr/>
          </p:nvSpPr>
          <p:spPr>
            <a:xfrm>
              <a:off x="1793770" y="4956280"/>
              <a:ext cx="876410" cy="253959"/>
            </a:xfrm>
            <a:prstGeom prst="rect">
              <a:avLst/>
            </a:prstGeom>
            <a:noFill/>
            <a:ln>
              <a:noFill/>
            </a:ln>
          </p:spPr>
          <p:txBody>
            <a:bodyPr wrap="none" rtlCol="0" anchor="ctr" anchorCtr="0">
              <a:spAutoFit/>
            </a:bodyPr>
            <a:lstStyle/>
            <a:p>
              <a:pPr algn="ctr"/>
              <a:r>
                <a:rPr lang="en-US" sz="1100" b="1" dirty="0">
                  <a:solidFill>
                    <a:schemeClr val="bg1"/>
                  </a:solidFill>
                  <a:ea typeface="League Spartan" charset="0"/>
                  <a:cs typeface="Poppins" pitchFamily="2" charset="77"/>
                </a:rPr>
                <a:t>PURCHASE</a:t>
              </a:r>
            </a:p>
          </p:txBody>
        </p:sp>
        <p:sp>
          <p:nvSpPr>
            <p:cNvPr id="11" name="Subtitle 2">
              <a:extLst>
                <a:ext uri="{FF2B5EF4-FFF2-40B4-BE49-F238E27FC236}">
                  <a16:creationId xmlns:a16="http://schemas.microsoft.com/office/drawing/2014/main" id="{FCDC989B-D0A1-459E-8FD3-B3372CB0897A}"/>
                </a:ext>
              </a:extLst>
            </p:cNvPr>
            <p:cNvSpPr txBox="1">
              <a:spLocks/>
            </p:cNvSpPr>
            <p:nvPr/>
          </p:nvSpPr>
          <p:spPr>
            <a:xfrm>
              <a:off x="1488128" y="3274523"/>
              <a:ext cx="1487694"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5 Products</a:t>
              </a:r>
            </a:p>
          </p:txBody>
        </p:sp>
        <p:sp>
          <p:nvSpPr>
            <p:cNvPr id="12" name="Subtitle 2">
              <a:extLst>
                <a:ext uri="{FF2B5EF4-FFF2-40B4-BE49-F238E27FC236}">
                  <a16:creationId xmlns:a16="http://schemas.microsoft.com/office/drawing/2014/main" id="{3A72C1FF-A7E7-436F-A5A8-A4B1DB9BD271}"/>
                </a:ext>
              </a:extLst>
            </p:cNvPr>
            <p:cNvSpPr txBox="1">
              <a:spLocks/>
            </p:cNvSpPr>
            <p:nvPr/>
          </p:nvSpPr>
          <p:spPr>
            <a:xfrm>
              <a:off x="1488128" y="3594268"/>
              <a:ext cx="1487694"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1 Image per product</a:t>
              </a:r>
            </a:p>
          </p:txBody>
        </p:sp>
        <p:sp>
          <p:nvSpPr>
            <p:cNvPr id="13" name="Subtitle 2">
              <a:extLst>
                <a:ext uri="{FF2B5EF4-FFF2-40B4-BE49-F238E27FC236}">
                  <a16:creationId xmlns:a16="http://schemas.microsoft.com/office/drawing/2014/main" id="{6323A0AB-FE5F-4D3C-99C3-306D4DE11AF8}"/>
                </a:ext>
              </a:extLst>
            </p:cNvPr>
            <p:cNvSpPr txBox="1">
              <a:spLocks/>
            </p:cNvSpPr>
            <p:nvPr/>
          </p:nvSpPr>
          <p:spPr>
            <a:xfrm>
              <a:off x="1488128" y="3914013"/>
              <a:ext cx="1487694"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Basic Statistics</a:t>
              </a:r>
            </a:p>
          </p:txBody>
        </p:sp>
        <p:sp>
          <p:nvSpPr>
            <p:cNvPr id="14" name="Subtitle 2">
              <a:extLst>
                <a:ext uri="{FF2B5EF4-FFF2-40B4-BE49-F238E27FC236}">
                  <a16:creationId xmlns:a16="http://schemas.microsoft.com/office/drawing/2014/main" id="{1EB5C393-02C4-4CB5-BE8B-AF456976A7B1}"/>
                </a:ext>
              </a:extLst>
            </p:cNvPr>
            <p:cNvSpPr txBox="1">
              <a:spLocks/>
            </p:cNvSpPr>
            <p:nvPr/>
          </p:nvSpPr>
          <p:spPr>
            <a:xfrm>
              <a:off x="1488128" y="4233758"/>
              <a:ext cx="1487694"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Basic Customization</a:t>
              </a:r>
            </a:p>
          </p:txBody>
        </p:sp>
        <p:sp>
          <p:nvSpPr>
            <p:cNvPr id="15" name="Subtitle 2">
              <a:extLst>
                <a:ext uri="{FF2B5EF4-FFF2-40B4-BE49-F238E27FC236}">
                  <a16:creationId xmlns:a16="http://schemas.microsoft.com/office/drawing/2014/main" id="{7F21C7C0-4BBF-47CD-8E2C-9D9288632A50}"/>
                </a:ext>
              </a:extLst>
            </p:cNvPr>
            <p:cNvSpPr txBox="1">
              <a:spLocks/>
            </p:cNvSpPr>
            <p:nvPr/>
          </p:nvSpPr>
          <p:spPr>
            <a:xfrm>
              <a:off x="1488128" y="4553501"/>
              <a:ext cx="1487694"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No Inventory Tracking</a:t>
              </a:r>
            </a:p>
          </p:txBody>
        </p:sp>
        <p:cxnSp>
          <p:nvCxnSpPr>
            <p:cNvPr id="16" name="Straight Connector 15">
              <a:extLst>
                <a:ext uri="{FF2B5EF4-FFF2-40B4-BE49-F238E27FC236}">
                  <a16:creationId xmlns:a16="http://schemas.microsoft.com/office/drawing/2014/main" id="{EC98072D-CA7B-4CAC-8E9E-6EDED679BD83}"/>
                </a:ext>
              </a:extLst>
            </p:cNvPr>
            <p:cNvCxnSpPr>
              <a:cxnSpLocks/>
            </p:cNvCxnSpPr>
            <p:nvPr/>
          </p:nvCxnSpPr>
          <p:spPr>
            <a:xfrm>
              <a:off x="1488128" y="4505550"/>
              <a:ext cx="1487694" cy="0"/>
            </a:xfrm>
            <a:prstGeom prst="line">
              <a:avLst/>
            </a:prstGeom>
            <a:ln w="28575" cap="rnd"/>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BE4D85E-46DF-4113-870F-D6F1C38DAD84}"/>
                </a:ext>
              </a:extLst>
            </p:cNvPr>
            <p:cNvSpPr txBox="1"/>
            <p:nvPr/>
          </p:nvSpPr>
          <p:spPr>
            <a:xfrm>
              <a:off x="1359613" y="2063274"/>
              <a:ext cx="1744727" cy="448164"/>
            </a:xfrm>
            <a:prstGeom prst="rect">
              <a:avLst/>
            </a:prstGeom>
            <a:noFill/>
            <a:ln>
              <a:noFill/>
            </a:ln>
          </p:spPr>
          <p:txBody>
            <a:bodyPr wrap="none" rtlCol="0" anchor="ctr" anchorCtr="0">
              <a:spAutoFit/>
            </a:bodyPr>
            <a:lstStyle/>
            <a:p>
              <a:pPr algn="ctr"/>
              <a:r>
                <a:rPr lang="en-US" sz="2400" b="1" dirty="0">
                  <a:solidFill>
                    <a:schemeClr val="bg1"/>
                  </a:solidFill>
                  <a:ea typeface="League Spartan" charset="0"/>
                  <a:cs typeface="Poppins" pitchFamily="2" charset="77"/>
                </a:rPr>
                <a:t>PACKAGE A</a:t>
              </a:r>
            </a:p>
          </p:txBody>
        </p:sp>
        <p:sp>
          <p:nvSpPr>
            <p:cNvPr id="18" name="TextBox 17">
              <a:extLst>
                <a:ext uri="{FF2B5EF4-FFF2-40B4-BE49-F238E27FC236}">
                  <a16:creationId xmlns:a16="http://schemas.microsoft.com/office/drawing/2014/main" id="{5A8EB560-C1BC-4979-B6BC-06E226984F83}"/>
                </a:ext>
              </a:extLst>
            </p:cNvPr>
            <p:cNvSpPr txBox="1"/>
            <p:nvPr/>
          </p:nvSpPr>
          <p:spPr>
            <a:xfrm>
              <a:off x="1766893" y="2690467"/>
              <a:ext cx="958885" cy="507919"/>
            </a:xfrm>
            <a:prstGeom prst="rect">
              <a:avLst/>
            </a:prstGeom>
            <a:noFill/>
            <a:ln>
              <a:noFill/>
            </a:ln>
          </p:spPr>
          <p:txBody>
            <a:bodyPr wrap="none" rtlCol="0" anchor="ctr" anchorCtr="0">
              <a:spAutoFit/>
            </a:bodyPr>
            <a:lstStyle/>
            <a:p>
              <a:pPr algn="ctr"/>
              <a:r>
                <a:rPr lang="en-US" sz="2800" b="1" dirty="0">
                  <a:solidFill>
                    <a:schemeClr val="accent1"/>
                  </a:solidFill>
                  <a:ea typeface="League Spartan" charset="0"/>
                  <a:cs typeface="Poppins" pitchFamily="2" charset="77"/>
                </a:rPr>
                <a:t>R1.99</a:t>
              </a:r>
              <a:endParaRPr lang="en-US" sz="2800" b="1" baseline="-25000" dirty="0">
                <a:solidFill>
                  <a:schemeClr val="accent1"/>
                </a:solidFill>
                <a:ea typeface="League Spartan" charset="0"/>
                <a:cs typeface="Poppins" pitchFamily="2" charset="77"/>
              </a:endParaRPr>
            </a:p>
          </p:txBody>
        </p:sp>
        <p:cxnSp>
          <p:nvCxnSpPr>
            <p:cNvPr id="19" name="Straight Connector 18">
              <a:extLst>
                <a:ext uri="{FF2B5EF4-FFF2-40B4-BE49-F238E27FC236}">
                  <a16:creationId xmlns:a16="http://schemas.microsoft.com/office/drawing/2014/main" id="{2C1E47BE-17A5-4266-9C75-781A26398EE9}"/>
                </a:ext>
              </a:extLst>
            </p:cNvPr>
            <p:cNvCxnSpPr>
              <a:cxnSpLocks/>
            </p:cNvCxnSpPr>
            <p:nvPr/>
          </p:nvCxnSpPr>
          <p:spPr>
            <a:xfrm>
              <a:off x="1488128" y="4185805"/>
              <a:ext cx="1487694" cy="0"/>
            </a:xfrm>
            <a:prstGeom prst="line">
              <a:avLst/>
            </a:prstGeom>
            <a:ln w="28575" cap="rnd"/>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1546115-73A9-4D6B-B34B-9BD02A8F2B7F}"/>
                </a:ext>
              </a:extLst>
            </p:cNvPr>
            <p:cNvCxnSpPr>
              <a:cxnSpLocks/>
            </p:cNvCxnSpPr>
            <p:nvPr/>
          </p:nvCxnSpPr>
          <p:spPr>
            <a:xfrm>
              <a:off x="1488128" y="3866061"/>
              <a:ext cx="1487694" cy="0"/>
            </a:xfrm>
            <a:prstGeom prst="line">
              <a:avLst/>
            </a:prstGeom>
            <a:ln w="28575" cap="rn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FCE50EC-EB48-409E-B362-3A35CB0B3A8C}"/>
                </a:ext>
              </a:extLst>
            </p:cNvPr>
            <p:cNvCxnSpPr>
              <a:cxnSpLocks/>
            </p:cNvCxnSpPr>
            <p:nvPr/>
          </p:nvCxnSpPr>
          <p:spPr>
            <a:xfrm>
              <a:off x="1488128" y="3546316"/>
              <a:ext cx="1487694" cy="0"/>
            </a:xfrm>
            <a:prstGeom prst="line">
              <a:avLst/>
            </a:prstGeom>
            <a:ln w="28575" cap="rnd"/>
          </p:spPr>
          <p:style>
            <a:lnRef idx="1">
              <a:schemeClr val="accent1"/>
            </a:lnRef>
            <a:fillRef idx="0">
              <a:schemeClr val="accent1"/>
            </a:fillRef>
            <a:effectRef idx="0">
              <a:schemeClr val="accent1"/>
            </a:effectRef>
            <a:fontRef idx="minor">
              <a:schemeClr val="tx1"/>
            </a:fontRef>
          </p:style>
        </p:cxnSp>
        <p:sp>
          <p:nvSpPr>
            <p:cNvPr id="22" name="Freeform 1">
              <a:extLst>
                <a:ext uri="{FF2B5EF4-FFF2-40B4-BE49-F238E27FC236}">
                  <a16:creationId xmlns:a16="http://schemas.microsoft.com/office/drawing/2014/main" id="{463278AA-5952-40A3-A2E3-0467E44B2350}"/>
                </a:ext>
              </a:extLst>
            </p:cNvPr>
            <p:cNvSpPr>
              <a:spLocks noChangeArrowheads="1"/>
            </p:cNvSpPr>
            <p:nvPr/>
          </p:nvSpPr>
          <p:spPr bwMode="auto">
            <a:xfrm>
              <a:off x="3245849" y="1981897"/>
              <a:ext cx="1856280" cy="3413753"/>
            </a:xfrm>
            <a:prstGeom prst="round2DiagRect">
              <a:avLst>
                <a:gd name="adj1" fmla="val 14879"/>
                <a:gd name="adj2" fmla="val 0"/>
              </a:avLst>
            </a:pr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23" name="Freeform 2">
              <a:extLst>
                <a:ext uri="{FF2B5EF4-FFF2-40B4-BE49-F238E27FC236}">
                  <a16:creationId xmlns:a16="http://schemas.microsoft.com/office/drawing/2014/main" id="{BC142055-287E-4902-A805-B02D600EFD6B}"/>
                </a:ext>
              </a:extLst>
            </p:cNvPr>
            <p:cNvSpPr>
              <a:spLocks noChangeArrowheads="1"/>
            </p:cNvSpPr>
            <p:nvPr/>
          </p:nvSpPr>
          <p:spPr bwMode="auto">
            <a:xfrm>
              <a:off x="3245849" y="1981897"/>
              <a:ext cx="1856280" cy="610916"/>
            </a:xfrm>
            <a:prstGeom prst="round2DiagRect">
              <a:avLst>
                <a:gd name="adj1" fmla="val 45187"/>
                <a:gd name="adj2" fmla="val 0"/>
              </a:avLst>
            </a:pr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24" name="Freeform 3">
              <a:extLst>
                <a:ext uri="{FF2B5EF4-FFF2-40B4-BE49-F238E27FC236}">
                  <a16:creationId xmlns:a16="http://schemas.microsoft.com/office/drawing/2014/main" id="{3ABC2C0A-D6C6-45DF-8EB5-F8F1B005FF01}"/>
                </a:ext>
              </a:extLst>
            </p:cNvPr>
            <p:cNvSpPr>
              <a:spLocks noChangeArrowheads="1"/>
            </p:cNvSpPr>
            <p:nvPr/>
          </p:nvSpPr>
          <p:spPr bwMode="auto">
            <a:xfrm>
              <a:off x="3570170" y="4929329"/>
              <a:ext cx="1207639" cy="307863"/>
            </a:xfrm>
            <a:prstGeom prst="round2DiagRect">
              <a:avLst>
                <a:gd name="adj1" fmla="val 27527"/>
                <a:gd name="adj2" fmla="val 0"/>
              </a:avLst>
            </a:pr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25" name="TextBox 24">
              <a:extLst>
                <a:ext uri="{FF2B5EF4-FFF2-40B4-BE49-F238E27FC236}">
                  <a16:creationId xmlns:a16="http://schemas.microsoft.com/office/drawing/2014/main" id="{B8C094D8-000C-45B8-91A4-356199BD8AAA}"/>
                </a:ext>
              </a:extLst>
            </p:cNvPr>
            <p:cNvSpPr txBox="1"/>
            <p:nvPr/>
          </p:nvSpPr>
          <p:spPr>
            <a:xfrm>
              <a:off x="3735785" y="4956280"/>
              <a:ext cx="876410" cy="253959"/>
            </a:xfrm>
            <a:prstGeom prst="rect">
              <a:avLst/>
            </a:prstGeom>
            <a:noFill/>
            <a:ln>
              <a:noFill/>
            </a:ln>
          </p:spPr>
          <p:txBody>
            <a:bodyPr wrap="none" rtlCol="0" anchor="ctr" anchorCtr="0">
              <a:spAutoFit/>
            </a:bodyPr>
            <a:lstStyle/>
            <a:p>
              <a:pPr algn="ctr"/>
              <a:r>
                <a:rPr lang="en-US" sz="1100" b="1" dirty="0">
                  <a:solidFill>
                    <a:schemeClr val="bg1"/>
                  </a:solidFill>
                  <a:ea typeface="League Spartan" charset="0"/>
                  <a:cs typeface="Poppins" pitchFamily="2" charset="77"/>
                </a:rPr>
                <a:t>PURCHASE</a:t>
              </a:r>
            </a:p>
          </p:txBody>
        </p:sp>
        <p:sp>
          <p:nvSpPr>
            <p:cNvPr id="26" name="Subtitle 2">
              <a:extLst>
                <a:ext uri="{FF2B5EF4-FFF2-40B4-BE49-F238E27FC236}">
                  <a16:creationId xmlns:a16="http://schemas.microsoft.com/office/drawing/2014/main" id="{2A3E22C3-E405-4D0C-9252-D1DD62C01732}"/>
                </a:ext>
              </a:extLst>
            </p:cNvPr>
            <p:cNvSpPr txBox="1">
              <a:spLocks/>
            </p:cNvSpPr>
            <p:nvPr/>
          </p:nvSpPr>
          <p:spPr>
            <a:xfrm>
              <a:off x="3430143" y="3274523"/>
              <a:ext cx="1487694"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25 Products</a:t>
              </a:r>
            </a:p>
          </p:txBody>
        </p:sp>
        <p:sp>
          <p:nvSpPr>
            <p:cNvPr id="27" name="Subtitle 2">
              <a:extLst>
                <a:ext uri="{FF2B5EF4-FFF2-40B4-BE49-F238E27FC236}">
                  <a16:creationId xmlns:a16="http://schemas.microsoft.com/office/drawing/2014/main" id="{535EDC40-2901-48AA-BE14-B41D5BA35970}"/>
                </a:ext>
              </a:extLst>
            </p:cNvPr>
            <p:cNvSpPr txBox="1">
              <a:spLocks/>
            </p:cNvSpPr>
            <p:nvPr/>
          </p:nvSpPr>
          <p:spPr>
            <a:xfrm>
              <a:off x="3430143" y="3594268"/>
              <a:ext cx="1487694"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3 Image per product</a:t>
              </a:r>
            </a:p>
          </p:txBody>
        </p:sp>
        <p:sp>
          <p:nvSpPr>
            <p:cNvPr id="28" name="Subtitle 2">
              <a:extLst>
                <a:ext uri="{FF2B5EF4-FFF2-40B4-BE49-F238E27FC236}">
                  <a16:creationId xmlns:a16="http://schemas.microsoft.com/office/drawing/2014/main" id="{081CCBE5-545E-4B4B-9473-0F0F186E4DD6}"/>
                </a:ext>
              </a:extLst>
            </p:cNvPr>
            <p:cNvSpPr txBox="1">
              <a:spLocks/>
            </p:cNvSpPr>
            <p:nvPr/>
          </p:nvSpPr>
          <p:spPr>
            <a:xfrm>
              <a:off x="3430143" y="3914013"/>
              <a:ext cx="1487694"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Better Statistics</a:t>
              </a:r>
            </a:p>
          </p:txBody>
        </p:sp>
        <p:sp>
          <p:nvSpPr>
            <p:cNvPr id="29" name="Subtitle 2">
              <a:extLst>
                <a:ext uri="{FF2B5EF4-FFF2-40B4-BE49-F238E27FC236}">
                  <a16:creationId xmlns:a16="http://schemas.microsoft.com/office/drawing/2014/main" id="{C9C1D887-D71D-406F-99BC-143D9FECA075}"/>
                </a:ext>
              </a:extLst>
            </p:cNvPr>
            <p:cNvSpPr txBox="1">
              <a:spLocks/>
            </p:cNvSpPr>
            <p:nvPr/>
          </p:nvSpPr>
          <p:spPr>
            <a:xfrm>
              <a:off x="3430143" y="4233758"/>
              <a:ext cx="1487694"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Basic Customization</a:t>
              </a:r>
            </a:p>
          </p:txBody>
        </p:sp>
        <p:sp>
          <p:nvSpPr>
            <p:cNvPr id="30" name="Subtitle 2">
              <a:extLst>
                <a:ext uri="{FF2B5EF4-FFF2-40B4-BE49-F238E27FC236}">
                  <a16:creationId xmlns:a16="http://schemas.microsoft.com/office/drawing/2014/main" id="{DE10B086-2D9B-47D9-A38A-CE23A97E76B5}"/>
                </a:ext>
              </a:extLst>
            </p:cNvPr>
            <p:cNvSpPr txBox="1">
              <a:spLocks/>
            </p:cNvSpPr>
            <p:nvPr/>
          </p:nvSpPr>
          <p:spPr>
            <a:xfrm>
              <a:off x="3430143" y="4553501"/>
              <a:ext cx="1487694"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No Inventory Tracking</a:t>
              </a:r>
            </a:p>
          </p:txBody>
        </p:sp>
        <p:cxnSp>
          <p:nvCxnSpPr>
            <p:cNvPr id="31" name="Straight Connector 30">
              <a:extLst>
                <a:ext uri="{FF2B5EF4-FFF2-40B4-BE49-F238E27FC236}">
                  <a16:creationId xmlns:a16="http://schemas.microsoft.com/office/drawing/2014/main" id="{303E1758-E17A-42EA-95E6-B7AFC001DA97}"/>
                </a:ext>
              </a:extLst>
            </p:cNvPr>
            <p:cNvCxnSpPr>
              <a:cxnSpLocks/>
            </p:cNvCxnSpPr>
            <p:nvPr/>
          </p:nvCxnSpPr>
          <p:spPr>
            <a:xfrm>
              <a:off x="3430143" y="4505550"/>
              <a:ext cx="1487694"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46C9C5F-340F-4B6C-9784-DF5510D18008}"/>
                </a:ext>
              </a:extLst>
            </p:cNvPr>
            <p:cNvSpPr txBox="1"/>
            <p:nvPr/>
          </p:nvSpPr>
          <p:spPr>
            <a:xfrm>
              <a:off x="3301629" y="2063274"/>
              <a:ext cx="1744727" cy="448164"/>
            </a:xfrm>
            <a:prstGeom prst="rect">
              <a:avLst/>
            </a:prstGeom>
            <a:noFill/>
            <a:ln>
              <a:noFill/>
            </a:ln>
          </p:spPr>
          <p:txBody>
            <a:bodyPr wrap="none" rtlCol="0" anchor="ctr" anchorCtr="0">
              <a:spAutoFit/>
            </a:bodyPr>
            <a:lstStyle/>
            <a:p>
              <a:pPr algn="ctr"/>
              <a:r>
                <a:rPr lang="en-US" sz="2400" b="1" dirty="0">
                  <a:solidFill>
                    <a:schemeClr val="bg1"/>
                  </a:solidFill>
                  <a:ea typeface="League Spartan" charset="0"/>
                  <a:cs typeface="Poppins" pitchFamily="2" charset="77"/>
                </a:rPr>
                <a:t>PACKAGE B</a:t>
              </a:r>
            </a:p>
          </p:txBody>
        </p:sp>
        <p:sp>
          <p:nvSpPr>
            <p:cNvPr id="33" name="TextBox 32">
              <a:extLst>
                <a:ext uri="{FF2B5EF4-FFF2-40B4-BE49-F238E27FC236}">
                  <a16:creationId xmlns:a16="http://schemas.microsoft.com/office/drawing/2014/main" id="{8314D41F-5C14-4AF0-A268-6F11B0F9BAF6}"/>
                </a:ext>
              </a:extLst>
            </p:cNvPr>
            <p:cNvSpPr txBox="1"/>
            <p:nvPr/>
          </p:nvSpPr>
          <p:spPr>
            <a:xfrm>
              <a:off x="3671561" y="2690468"/>
              <a:ext cx="1033578" cy="507919"/>
            </a:xfrm>
            <a:prstGeom prst="rect">
              <a:avLst/>
            </a:prstGeom>
            <a:noFill/>
            <a:ln>
              <a:noFill/>
            </a:ln>
          </p:spPr>
          <p:txBody>
            <a:bodyPr wrap="none" rtlCol="0" anchor="ctr" anchorCtr="0">
              <a:spAutoFit/>
            </a:bodyPr>
            <a:lstStyle/>
            <a:p>
              <a:pPr algn="ctr"/>
              <a:r>
                <a:rPr lang="en-US" sz="2800" b="1" dirty="0">
                  <a:solidFill>
                    <a:schemeClr val="accent2"/>
                  </a:solidFill>
                  <a:ea typeface="League Spartan" charset="0"/>
                  <a:cs typeface="Poppins" pitchFamily="2" charset="77"/>
                </a:rPr>
                <a:t>R5.99</a:t>
              </a:r>
              <a:endParaRPr lang="en-US" sz="2800" b="1" baseline="-25000" dirty="0">
                <a:solidFill>
                  <a:schemeClr val="accent2"/>
                </a:solidFill>
                <a:ea typeface="League Spartan" charset="0"/>
                <a:cs typeface="Poppins" pitchFamily="2" charset="77"/>
              </a:endParaRPr>
            </a:p>
          </p:txBody>
        </p:sp>
        <p:cxnSp>
          <p:nvCxnSpPr>
            <p:cNvPr id="34" name="Straight Connector 33">
              <a:extLst>
                <a:ext uri="{FF2B5EF4-FFF2-40B4-BE49-F238E27FC236}">
                  <a16:creationId xmlns:a16="http://schemas.microsoft.com/office/drawing/2014/main" id="{9B384966-D49A-49D4-ACF1-AFD3DCC155CF}"/>
                </a:ext>
              </a:extLst>
            </p:cNvPr>
            <p:cNvCxnSpPr>
              <a:cxnSpLocks/>
            </p:cNvCxnSpPr>
            <p:nvPr/>
          </p:nvCxnSpPr>
          <p:spPr>
            <a:xfrm>
              <a:off x="3430143" y="4185805"/>
              <a:ext cx="1487694"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9B50E20-A10A-4123-8B40-008AA5144C33}"/>
                </a:ext>
              </a:extLst>
            </p:cNvPr>
            <p:cNvCxnSpPr>
              <a:cxnSpLocks/>
            </p:cNvCxnSpPr>
            <p:nvPr/>
          </p:nvCxnSpPr>
          <p:spPr>
            <a:xfrm>
              <a:off x="3430143" y="3866061"/>
              <a:ext cx="1487694"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BD6915F-3FF6-4715-A6A0-D4225583F14F}"/>
                </a:ext>
              </a:extLst>
            </p:cNvPr>
            <p:cNvCxnSpPr>
              <a:cxnSpLocks/>
            </p:cNvCxnSpPr>
            <p:nvPr/>
          </p:nvCxnSpPr>
          <p:spPr>
            <a:xfrm>
              <a:off x="3430143" y="3546316"/>
              <a:ext cx="1487694"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Freeform 1">
              <a:extLst>
                <a:ext uri="{FF2B5EF4-FFF2-40B4-BE49-F238E27FC236}">
                  <a16:creationId xmlns:a16="http://schemas.microsoft.com/office/drawing/2014/main" id="{E0946B87-68D5-487E-9B1E-E10E33CAB77B}"/>
                </a:ext>
              </a:extLst>
            </p:cNvPr>
            <p:cNvSpPr>
              <a:spLocks noChangeArrowheads="1"/>
            </p:cNvSpPr>
            <p:nvPr/>
          </p:nvSpPr>
          <p:spPr bwMode="auto">
            <a:xfrm>
              <a:off x="5187865" y="1513159"/>
              <a:ext cx="2366048" cy="4351231"/>
            </a:xfrm>
            <a:prstGeom prst="round2DiagRect">
              <a:avLst>
                <a:gd name="adj1" fmla="val 14879"/>
                <a:gd name="adj2" fmla="val 0"/>
              </a:avLst>
            </a:pr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38" name="Freeform 2">
              <a:extLst>
                <a:ext uri="{FF2B5EF4-FFF2-40B4-BE49-F238E27FC236}">
                  <a16:creationId xmlns:a16="http://schemas.microsoft.com/office/drawing/2014/main" id="{B23FABB3-9734-4C7A-9DD9-68F49A8A5479}"/>
                </a:ext>
              </a:extLst>
            </p:cNvPr>
            <p:cNvSpPr>
              <a:spLocks noChangeArrowheads="1"/>
            </p:cNvSpPr>
            <p:nvPr/>
          </p:nvSpPr>
          <p:spPr bwMode="auto">
            <a:xfrm>
              <a:off x="5187865" y="1513159"/>
              <a:ext cx="2366048" cy="778684"/>
            </a:xfrm>
            <a:prstGeom prst="round2DiagRect">
              <a:avLst>
                <a:gd name="adj1" fmla="val 45187"/>
                <a:gd name="adj2" fmla="val 0"/>
              </a:avLst>
            </a:pr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39" name="Freeform 3">
              <a:extLst>
                <a:ext uri="{FF2B5EF4-FFF2-40B4-BE49-F238E27FC236}">
                  <a16:creationId xmlns:a16="http://schemas.microsoft.com/office/drawing/2014/main" id="{C5E8C0D0-9A77-4BF3-BD1A-A19D32E7A45D}"/>
                </a:ext>
              </a:extLst>
            </p:cNvPr>
            <p:cNvSpPr>
              <a:spLocks noChangeArrowheads="1"/>
            </p:cNvSpPr>
            <p:nvPr/>
          </p:nvSpPr>
          <p:spPr bwMode="auto">
            <a:xfrm>
              <a:off x="5601249" y="5270007"/>
              <a:ext cx="1539279" cy="392408"/>
            </a:xfrm>
            <a:prstGeom prst="round2DiagRect">
              <a:avLst>
                <a:gd name="adj1" fmla="val 27527"/>
                <a:gd name="adj2" fmla="val 0"/>
              </a:avLst>
            </a:pr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40" name="TextBox 39">
              <a:extLst>
                <a:ext uri="{FF2B5EF4-FFF2-40B4-BE49-F238E27FC236}">
                  <a16:creationId xmlns:a16="http://schemas.microsoft.com/office/drawing/2014/main" id="{31CBFF4D-05A3-4D18-A49B-FE2BF3BC1AF3}"/>
                </a:ext>
              </a:extLst>
            </p:cNvPr>
            <p:cNvSpPr txBox="1"/>
            <p:nvPr/>
          </p:nvSpPr>
          <p:spPr>
            <a:xfrm>
              <a:off x="5932684" y="5339230"/>
              <a:ext cx="876410" cy="253959"/>
            </a:xfrm>
            <a:prstGeom prst="rect">
              <a:avLst/>
            </a:prstGeom>
            <a:noFill/>
            <a:ln>
              <a:noFill/>
            </a:ln>
          </p:spPr>
          <p:txBody>
            <a:bodyPr wrap="none" rtlCol="0" anchor="ctr" anchorCtr="0">
              <a:spAutoFit/>
            </a:bodyPr>
            <a:lstStyle/>
            <a:p>
              <a:pPr algn="ctr"/>
              <a:r>
                <a:rPr lang="en-US" sz="1100" b="1" dirty="0">
                  <a:solidFill>
                    <a:schemeClr val="bg1"/>
                  </a:solidFill>
                  <a:ea typeface="League Spartan" charset="0"/>
                  <a:cs typeface="Poppins" pitchFamily="2" charset="77"/>
                </a:rPr>
                <a:t>PURCHASE</a:t>
              </a:r>
            </a:p>
          </p:txBody>
        </p:sp>
        <p:sp>
          <p:nvSpPr>
            <p:cNvPr id="41" name="Subtitle 2">
              <a:extLst>
                <a:ext uri="{FF2B5EF4-FFF2-40B4-BE49-F238E27FC236}">
                  <a16:creationId xmlns:a16="http://schemas.microsoft.com/office/drawing/2014/main" id="{B8081F1D-C0E4-4CB3-A78A-B82E5637EC27}"/>
                </a:ext>
              </a:extLst>
            </p:cNvPr>
            <p:cNvSpPr txBox="1">
              <a:spLocks/>
            </p:cNvSpPr>
            <p:nvPr/>
          </p:nvSpPr>
          <p:spPr>
            <a:xfrm>
              <a:off x="5422768" y="3191498"/>
              <a:ext cx="189624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100 Products</a:t>
              </a:r>
            </a:p>
          </p:txBody>
        </p:sp>
        <p:sp>
          <p:nvSpPr>
            <p:cNvPr id="42" name="Subtitle 2">
              <a:extLst>
                <a:ext uri="{FF2B5EF4-FFF2-40B4-BE49-F238E27FC236}">
                  <a16:creationId xmlns:a16="http://schemas.microsoft.com/office/drawing/2014/main" id="{FF7A422B-1CBB-4E06-8A7C-C35802CB350B}"/>
                </a:ext>
              </a:extLst>
            </p:cNvPr>
            <p:cNvSpPr txBox="1">
              <a:spLocks/>
            </p:cNvSpPr>
            <p:nvPr/>
          </p:nvSpPr>
          <p:spPr>
            <a:xfrm>
              <a:off x="5422768" y="3599051"/>
              <a:ext cx="189624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5 Image per product</a:t>
              </a:r>
            </a:p>
          </p:txBody>
        </p:sp>
        <p:sp>
          <p:nvSpPr>
            <p:cNvPr id="43" name="Subtitle 2">
              <a:extLst>
                <a:ext uri="{FF2B5EF4-FFF2-40B4-BE49-F238E27FC236}">
                  <a16:creationId xmlns:a16="http://schemas.microsoft.com/office/drawing/2014/main" id="{62AAC90E-AEFD-440E-9221-9FEE022D280F}"/>
                </a:ext>
              </a:extLst>
            </p:cNvPr>
            <p:cNvSpPr txBox="1">
              <a:spLocks/>
            </p:cNvSpPr>
            <p:nvPr/>
          </p:nvSpPr>
          <p:spPr>
            <a:xfrm>
              <a:off x="5422768" y="4006603"/>
              <a:ext cx="189624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Better Statistics</a:t>
              </a:r>
            </a:p>
          </p:txBody>
        </p:sp>
        <p:sp>
          <p:nvSpPr>
            <p:cNvPr id="44" name="Subtitle 2">
              <a:extLst>
                <a:ext uri="{FF2B5EF4-FFF2-40B4-BE49-F238E27FC236}">
                  <a16:creationId xmlns:a16="http://schemas.microsoft.com/office/drawing/2014/main" id="{E91AFB85-1284-4961-9F27-CA4242F7E6CD}"/>
                </a:ext>
              </a:extLst>
            </p:cNvPr>
            <p:cNvSpPr txBox="1">
              <a:spLocks/>
            </p:cNvSpPr>
            <p:nvPr/>
          </p:nvSpPr>
          <p:spPr>
            <a:xfrm>
              <a:off x="5422768" y="4414155"/>
              <a:ext cx="189624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Basic Customization</a:t>
              </a:r>
            </a:p>
          </p:txBody>
        </p:sp>
        <p:sp>
          <p:nvSpPr>
            <p:cNvPr id="45" name="Subtitle 2">
              <a:extLst>
                <a:ext uri="{FF2B5EF4-FFF2-40B4-BE49-F238E27FC236}">
                  <a16:creationId xmlns:a16="http://schemas.microsoft.com/office/drawing/2014/main" id="{14638BAF-2BE2-480F-A344-4C95BC47F80E}"/>
                </a:ext>
              </a:extLst>
            </p:cNvPr>
            <p:cNvSpPr txBox="1">
              <a:spLocks/>
            </p:cNvSpPr>
            <p:nvPr/>
          </p:nvSpPr>
          <p:spPr>
            <a:xfrm>
              <a:off x="5422768" y="4821706"/>
              <a:ext cx="189624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Inventory Tracking</a:t>
              </a:r>
            </a:p>
          </p:txBody>
        </p:sp>
        <p:cxnSp>
          <p:nvCxnSpPr>
            <p:cNvPr id="46" name="Straight Connector 45">
              <a:extLst>
                <a:ext uri="{FF2B5EF4-FFF2-40B4-BE49-F238E27FC236}">
                  <a16:creationId xmlns:a16="http://schemas.microsoft.com/office/drawing/2014/main" id="{E37BC397-5631-4C3D-820B-71B799A42D87}"/>
                </a:ext>
              </a:extLst>
            </p:cNvPr>
            <p:cNvCxnSpPr>
              <a:cxnSpLocks/>
            </p:cNvCxnSpPr>
            <p:nvPr/>
          </p:nvCxnSpPr>
          <p:spPr>
            <a:xfrm>
              <a:off x="5422768" y="4729852"/>
              <a:ext cx="1896242" cy="0"/>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A246AFD4-0D59-4B89-A321-EB4B76BDBF24}"/>
                </a:ext>
              </a:extLst>
            </p:cNvPr>
            <p:cNvSpPr txBox="1"/>
            <p:nvPr/>
          </p:nvSpPr>
          <p:spPr>
            <a:xfrm>
              <a:off x="5502418" y="1678420"/>
              <a:ext cx="1736946" cy="448164"/>
            </a:xfrm>
            <a:prstGeom prst="rect">
              <a:avLst/>
            </a:prstGeom>
            <a:noFill/>
            <a:ln>
              <a:noFill/>
            </a:ln>
          </p:spPr>
          <p:txBody>
            <a:bodyPr wrap="none" rtlCol="0" anchor="ctr" anchorCtr="0">
              <a:spAutoFit/>
            </a:bodyPr>
            <a:lstStyle/>
            <a:p>
              <a:pPr algn="ctr"/>
              <a:r>
                <a:rPr lang="en-US" sz="2400" b="1" dirty="0">
                  <a:solidFill>
                    <a:schemeClr val="bg1"/>
                  </a:solidFill>
                  <a:ea typeface="League Spartan" charset="0"/>
                  <a:cs typeface="Poppins" pitchFamily="2" charset="77"/>
                </a:rPr>
                <a:t>PACKAGE C</a:t>
              </a:r>
            </a:p>
          </p:txBody>
        </p:sp>
        <p:sp>
          <p:nvSpPr>
            <p:cNvPr id="48" name="TextBox 47">
              <a:extLst>
                <a:ext uri="{FF2B5EF4-FFF2-40B4-BE49-F238E27FC236}">
                  <a16:creationId xmlns:a16="http://schemas.microsoft.com/office/drawing/2014/main" id="{E2DA809E-3FFF-4FB1-BFC1-6D31E09D187A}"/>
                </a:ext>
              </a:extLst>
            </p:cNvPr>
            <p:cNvSpPr txBox="1"/>
            <p:nvPr/>
          </p:nvSpPr>
          <p:spPr>
            <a:xfrm>
              <a:off x="5820273" y="2486055"/>
              <a:ext cx="1137840" cy="507919"/>
            </a:xfrm>
            <a:prstGeom prst="rect">
              <a:avLst/>
            </a:prstGeom>
            <a:noFill/>
            <a:ln>
              <a:noFill/>
            </a:ln>
          </p:spPr>
          <p:txBody>
            <a:bodyPr wrap="none" rtlCol="0" anchor="ctr" anchorCtr="0">
              <a:spAutoFit/>
            </a:bodyPr>
            <a:lstStyle/>
            <a:p>
              <a:pPr algn="ctr"/>
              <a:r>
                <a:rPr lang="en-US" sz="2800" b="1" dirty="0">
                  <a:solidFill>
                    <a:schemeClr val="accent3"/>
                  </a:solidFill>
                  <a:ea typeface="League Spartan" charset="0"/>
                  <a:cs typeface="Poppins" pitchFamily="2" charset="77"/>
                </a:rPr>
                <a:t>R16.99</a:t>
              </a:r>
              <a:endParaRPr lang="en-US" sz="2800" b="1" baseline="-25000" dirty="0">
                <a:solidFill>
                  <a:schemeClr val="accent3"/>
                </a:solidFill>
                <a:ea typeface="League Spartan" charset="0"/>
                <a:cs typeface="Poppins" pitchFamily="2" charset="77"/>
              </a:endParaRPr>
            </a:p>
          </p:txBody>
        </p:sp>
        <p:cxnSp>
          <p:nvCxnSpPr>
            <p:cNvPr id="49" name="Straight Connector 48">
              <a:extLst>
                <a:ext uri="{FF2B5EF4-FFF2-40B4-BE49-F238E27FC236}">
                  <a16:creationId xmlns:a16="http://schemas.microsoft.com/office/drawing/2014/main" id="{DA82BB00-4D3D-4D3B-BFB3-AA4A3E5A5733}"/>
                </a:ext>
              </a:extLst>
            </p:cNvPr>
            <p:cNvCxnSpPr>
              <a:cxnSpLocks/>
            </p:cNvCxnSpPr>
            <p:nvPr/>
          </p:nvCxnSpPr>
          <p:spPr>
            <a:xfrm>
              <a:off x="5422768" y="4322300"/>
              <a:ext cx="1896242" cy="0"/>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F520EDE-05FF-4129-A2A2-CC58DC2640D4}"/>
                </a:ext>
              </a:extLst>
            </p:cNvPr>
            <p:cNvCxnSpPr>
              <a:cxnSpLocks/>
            </p:cNvCxnSpPr>
            <p:nvPr/>
          </p:nvCxnSpPr>
          <p:spPr>
            <a:xfrm>
              <a:off x="5422768" y="3914747"/>
              <a:ext cx="1896242" cy="0"/>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80177F6-8D24-4766-A81B-83B64B9DAF76}"/>
                </a:ext>
              </a:extLst>
            </p:cNvPr>
            <p:cNvCxnSpPr>
              <a:cxnSpLocks/>
            </p:cNvCxnSpPr>
            <p:nvPr/>
          </p:nvCxnSpPr>
          <p:spPr>
            <a:xfrm>
              <a:off x="5422768" y="3507195"/>
              <a:ext cx="1896242" cy="0"/>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Freeform 1">
              <a:extLst>
                <a:ext uri="{FF2B5EF4-FFF2-40B4-BE49-F238E27FC236}">
                  <a16:creationId xmlns:a16="http://schemas.microsoft.com/office/drawing/2014/main" id="{F052B7A9-79F7-4616-BB12-FB3C8FF57786}"/>
                </a:ext>
              </a:extLst>
            </p:cNvPr>
            <p:cNvSpPr>
              <a:spLocks noChangeArrowheads="1"/>
            </p:cNvSpPr>
            <p:nvPr/>
          </p:nvSpPr>
          <p:spPr bwMode="auto">
            <a:xfrm>
              <a:off x="7639648" y="1981897"/>
              <a:ext cx="1856280" cy="3413753"/>
            </a:xfrm>
            <a:prstGeom prst="round2DiagRect">
              <a:avLst>
                <a:gd name="adj1" fmla="val 14879"/>
                <a:gd name="adj2" fmla="val 0"/>
              </a:avLst>
            </a:pr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53" name="Freeform 2">
              <a:extLst>
                <a:ext uri="{FF2B5EF4-FFF2-40B4-BE49-F238E27FC236}">
                  <a16:creationId xmlns:a16="http://schemas.microsoft.com/office/drawing/2014/main" id="{53CC7478-A607-4C80-A851-40C20F78A029}"/>
                </a:ext>
              </a:extLst>
            </p:cNvPr>
            <p:cNvSpPr>
              <a:spLocks noChangeArrowheads="1"/>
            </p:cNvSpPr>
            <p:nvPr/>
          </p:nvSpPr>
          <p:spPr bwMode="auto">
            <a:xfrm>
              <a:off x="7639648" y="1981897"/>
              <a:ext cx="1856280" cy="610916"/>
            </a:xfrm>
            <a:prstGeom prst="round2DiagRect">
              <a:avLst>
                <a:gd name="adj1" fmla="val 45187"/>
                <a:gd name="adj2" fmla="val 0"/>
              </a:avLst>
            </a:pr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54" name="Freeform 3">
              <a:extLst>
                <a:ext uri="{FF2B5EF4-FFF2-40B4-BE49-F238E27FC236}">
                  <a16:creationId xmlns:a16="http://schemas.microsoft.com/office/drawing/2014/main" id="{63748CA9-17AE-4039-BF84-7195A7D88657}"/>
                </a:ext>
              </a:extLst>
            </p:cNvPr>
            <p:cNvSpPr>
              <a:spLocks noChangeArrowheads="1"/>
            </p:cNvSpPr>
            <p:nvPr/>
          </p:nvSpPr>
          <p:spPr bwMode="auto">
            <a:xfrm>
              <a:off x="7963968" y="4929329"/>
              <a:ext cx="1207639" cy="307863"/>
            </a:xfrm>
            <a:prstGeom prst="round2DiagRect">
              <a:avLst>
                <a:gd name="adj1" fmla="val 27527"/>
                <a:gd name="adj2" fmla="val 0"/>
              </a:avLst>
            </a:pr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55" name="TextBox 54">
              <a:extLst>
                <a:ext uri="{FF2B5EF4-FFF2-40B4-BE49-F238E27FC236}">
                  <a16:creationId xmlns:a16="http://schemas.microsoft.com/office/drawing/2014/main" id="{D56F3A1B-F6BB-4F1F-AED8-6408078802A6}"/>
                </a:ext>
              </a:extLst>
            </p:cNvPr>
            <p:cNvSpPr txBox="1"/>
            <p:nvPr/>
          </p:nvSpPr>
          <p:spPr>
            <a:xfrm>
              <a:off x="8129583" y="4956280"/>
              <a:ext cx="876410" cy="253959"/>
            </a:xfrm>
            <a:prstGeom prst="rect">
              <a:avLst/>
            </a:prstGeom>
            <a:noFill/>
            <a:ln>
              <a:noFill/>
            </a:ln>
          </p:spPr>
          <p:txBody>
            <a:bodyPr wrap="none" rtlCol="0" anchor="ctr" anchorCtr="0">
              <a:spAutoFit/>
            </a:bodyPr>
            <a:lstStyle/>
            <a:p>
              <a:pPr algn="ctr"/>
              <a:r>
                <a:rPr lang="en-US" sz="1100" b="1" dirty="0">
                  <a:solidFill>
                    <a:schemeClr val="bg1"/>
                  </a:solidFill>
                  <a:ea typeface="League Spartan" charset="0"/>
                  <a:cs typeface="Poppins" pitchFamily="2" charset="77"/>
                </a:rPr>
                <a:t>PURCHASE</a:t>
              </a:r>
            </a:p>
          </p:txBody>
        </p:sp>
        <p:sp>
          <p:nvSpPr>
            <p:cNvPr id="56" name="Subtitle 2">
              <a:extLst>
                <a:ext uri="{FF2B5EF4-FFF2-40B4-BE49-F238E27FC236}">
                  <a16:creationId xmlns:a16="http://schemas.microsoft.com/office/drawing/2014/main" id="{2B09AE94-A1C8-4940-A328-3D1075928351}"/>
                </a:ext>
              </a:extLst>
            </p:cNvPr>
            <p:cNvSpPr txBox="1">
              <a:spLocks/>
            </p:cNvSpPr>
            <p:nvPr/>
          </p:nvSpPr>
          <p:spPr>
            <a:xfrm>
              <a:off x="7823941" y="3274523"/>
              <a:ext cx="1487694"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300 Products</a:t>
              </a:r>
            </a:p>
          </p:txBody>
        </p:sp>
        <p:sp>
          <p:nvSpPr>
            <p:cNvPr id="57" name="Subtitle 2">
              <a:extLst>
                <a:ext uri="{FF2B5EF4-FFF2-40B4-BE49-F238E27FC236}">
                  <a16:creationId xmlns:a16="http://schemas.microsoft.com/office/drawing/2014/main" id="{5D9AA6B2-D7CC-45FE-AE7B-2D813B4AF3C9}"/>
                </a:ext>
              </a:extLst>
            </p:cNvPr>
            <p:cNvSpPr txBox="1">
              <a:spLocks/>
            </p:cNvSpPr>
            <p:nvPr/>
          </p:nvSpPr>
          <p:spPr>
            <a:xfrm>
              <a:off x="7823941" y="3594268"/>
              <a:ext cx="1487694"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5 Image per product</a:t>
              </a:r>
            </a:p>
          </p:txBody>
        </p:sp>
        <p:sp>
          <p:nvSpPr>
            <p:cNvPr id="58" name="Subtitle 2">
              <a:extLst>
                <a:ext uri="{FF2B5EF4-FFF2-40B4-BE49-F238E27FC236}">
                  <a16:creationId xmlns:a16="http://schemas.microsoft.com/office/drawing/2014/main" id="{B9D5A3CC-C158-4983-A7C9-6C3B7675FF16}"/>
                </a:ext>
              </a:extLst>
            </p:cNvPr>
            <p:cNvSpPr txBox="1">
              <a:spLocks/>
            </p:cNvSpPr>
            <p:nvPr/>
          </p:nvSpPr>
          <p:spPr>
            <a:xfrm>
              <a:off x="7823941" y="3914013"/>
              <a:ext cx="1487694"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Best Statistics</a:t>
              </a:r>
            </a:p>
          </p:txBody>
        </p:sp>
        <p:sp>
          <p:nvSpPr>
            <p:cNvPr id="59" name="Subtitle 2">
              <a:extLst>
                <a:ext uri="{FF2B5EF4-FFF2-40B4-BE49-F238E27FC236}">
                  <a16:creationId xmlns:a16="http://schemas.microsoft.com/office/drawing/2014/main" id="{7E482FC5-0297-49F7-8E82-CE48B380E812}"/>
                </a:ext>
              </a:extLst>
            </p:cNvPr>
            <p:cNvSpPr txBox="1">
              <a:spLocks/>
            </p:cNvSpPr>
            <p:nvPr/>
          </p:nvSpPr>
          <p:spPr>
            <a:xfrm>
              <a:off x="7823941" y="4233758"/>
              <a:ext cx="1487694"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Full Customization</a:t>
              </a:r>
            </a:p>
          </p:txBody>
        </p:sp>
        <p:sp>
          <p:nvSpPr>
            <p:cNvPr id="60" name="Subtitle 2">
              <a:extLst>
                <a:ext uri="{FF2B5EF4-FFF2-40B4-BE49-F238E27FC236}">
                  <a16:creationId xmlns:a16="http://schemas.microsoft.com/office/drawing/2014/main" id="{9FE0C586-5394-4BD6-B84D-8E35D983177C}"/>
                </a:ext>
              </a:extLst>
            </p:cNvPr>
            <p:cNvSpPr txBox="1">
              <a:spLocks/>
            </p:cNvSpPr>
            <p:nvPr/>
          </p:nvSpPr>
          <p:spPr>
            <a:xfrm>
              <a:off x="7823941" y="4553501"/>
              <a:ext cx="1487694"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Inventory Tracking</a:t>
              </a:r>
            </a:p>
          </p:txBody>
        </p:sp>
        <p:cxnSp>
          <p:nvCxnSpPr>
            <p:cNvPr id="61" name="Straight Connector 60">
              <a:extLst>
                <a:ext uri="{FF2B5EF4-FFF2-40B4-BE49-F238E27FC236}">
                  <a16:creationId xmlns:a16="http://schemas.microsoft.com/office/drawing/2014/main" id="{01BF38D4-84FD-45F3-8B52-1C1D18263BEF}"/>
                </a:ext>
              </a:extLst>
            </p:cNvPr>
            <p:cNvCxnSpPr>
              <a:cxnSpLocks/>
            </p:cNvCxnSpPr>
            <p:nvPr/>
          </p:nvCxnSpPr>
          <p:spPr>
            <a:xfrm>
              <a:off x="7823941" y="4505550"/>
              <a:ext cx="1487694"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433B2DA-9F0C-46D4-903C-656854F9BD2C}"/>
                </a:ext>
              </a:extLst>
            </p:cNvPr>
            <p:cNvSpPr txBox="1"/>
            <p:nvPr/>
          </p:nvSpPr>
          <p:spPr>
            <a:xfrm>
              <a:off x="7693870" y="2063274"/>
              <a:ext cx="1747840" cy="448164"/>
            </a:xfrm>
            <a:prstGeom prst="rect">
              <a:avLst/>
            </a:prstGeom>
            <a:noFill/>
            <a:ln>
              <a:noFill/>
            </a:ln>
          </p:spPr>
          <p:txBody>
            <a:bodyPr wrap="none" rtlCol="0" anchor="ctr" anchorCtr="0">
              <a:spAutoFit/>
            </a:bodyPr>
            <a:lstStyle/>
            <a:p>
              <a:pPr algn="ctr"/>
              <a:r>
                <a:rPr lang="en-US" sz="2400" b="1" dirty="0">
                  <a:solidFill>
                    <a:schemeClr val="bg1"/>
                  </a:solidFill>
                  <a:ea typeface="League Spartan" charset="0"/>
                  <a:cs typeface="Poppins" pitchFamily="2" charset="77"/>
                </a:rPr>
                <a:t>PACKAGE D</a:t>
              </a:r>
            </a:p>
          </p:txBody>
        </p:sp>
        <p:sp>
          <p:nvSpPr>
            <p:cNvPr id="63" name="TextBox 62">
              <a:extLst>
                <a:ext uri="{FF2B5EF4-FFF2-40B4-BE49-F238E27FC236}">
                  <a16:creationId xmlns:a16="http://schemas.microsoft.com/office/drawing/2014/main" id="{A4E6BC53-B4B3-4348-9DC8-2BAB44429EDB}"/>
                </a:ext>
              </a:extLst>
            </p:cNvPr>
            <p:cNvSpPr txBox="1"/>
            <p:nvPr/>
          </p:nvSpPr>
          <p:spPr>
            <a:xfrm>
              <a:off x="7980551" y="2690468"/>
              <a:ext cx="1203197" cy="507919"/>
            </a:xfrm>
            <a:prstGeom prst="rect">
              <a:avLst/>
            </a:prstGeom>
            <a:noFill/>
            <a:ln>
              <a:noFill/>
            </a:ln>
          </p:spPr>
          <p:txBody>
            <a:bodyPr wrap="none" rtlCol="0" anchor="ctr" anchorCtr="0">
              <a:spAutoFit/>
            </a:bodyPr>
            <a:lstStyle/>
            <a:p>
              <a:pPr algn="ctr"/>
              <a:r>
                <a:rPr lang="en-US" sz="2800" b="1" dirty="0">
                  <a:solidFill>
                    <a:schemeClr val="accent4"/>
                  </a:solidFill>
                  <a:ea typeface="League Spartan" charset="0"/>
                  <a:cs typeface="Poppins" pitchFamily="2" charset="77"/>
                </a:rPr>
                <a:t>R29.99</a:t>
              </a:r>
              <a:endParaRPr lang="en-US" sz="2800" b="1" baseline="-25000" dirty="0">
                <a:solidFill>
                  <a:schemeClr val="accent4"/>
                </a:solidFill>
                <a:ea typeface="League Spartan" charset="0"/>
                <a:cs typeface="Poppins" pitchFamily="2" charset="77"/>
              </a:endParaRPr>
            </a:p>
          </p:txBody>
        </p:sp>
        <p:cxnSp>
          <p:nvCxnSpPr>
            <p:cNvPr id="64" name="Straight Connector 63">
              <a:extLst>
                <a:ext uri="{FF2B5EF4-FFF2-40B4-BE49-F238E27FC236}">
                  <a16:creationId xmlns:a16="http://schemas.microsoft.com/office/drawing/2014/main" id="{9BCA727D-A266-4A7F-A105-5AED057295A6}"/>
                </a:ext>
              </a:extLst>
            </p:cNvPr>
            <p:cNvCxnSpPr>
              <a:cxnSpLocks/>
            </p:cNvCxnSpPr>
            <p:nvPr/>
          </p:nvCxnSpPr>
          <p:spPr>
            <a:xfrm>
              <a:off x="7823941" y="4185805"/>
              <a:ext cx="1487694"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B488C7B-861A-4B5B-B358-FCDAD975BE3B}"/>
                </a:ext>
              </a:extLst>
            </p:cNvPr>
            <p:cNvCxnSpPr>
              <a:cxnSpLocks/>
            </p:cNvCxnSpPr>
            <p:nvPr/>
          </p:nvCxnSpPr>
          <p:spPr>
            <a:xfrm>
              <a:off x="7823941" y="3866061"/>
              <a:ext cx="1487694"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48872EB-8EC3-4060-BD3A-46D2B1128717}"/>
                </a:ext>
              </a:extLst>
            </p:cNvPr>
            <p:cNvCxnSpPr>
              <a:cxnSpLocks/>
            </p:cNvCxnSpPr>
            <p:nvPr/>
          </p:nvCxnSpPr>
          <p:spPr>
            <a:xfrm>
              <a:off x="7823941" y="3546316"/>
              <a:ext cx="1487694"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092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97759C-D9B7-411F-8931-814A2C4CBDF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E498D6E-1A0A-4279-AC26-1B200125B23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BFAD671-BCC5-4DFD-A1F2-0B3200E0312F}"/>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97A01EAC-01B2-4064-A140-28420F83FC27}"/>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480A1BFC-ED6F-4254-B971-7D50CE31FC19}"/>
              </a:ext>
            </a:extLst>
          </p:cNvPr>
          <p:cNvSpPr>
            <a:spLocks noGrp="1"/>
          </p:cNvSpPr>
          <p:nvPr>
            <p:ph type="body" sz="quarter" idx="13"/>
          </p:nvPr>
        </p:nvSpPr>
        <p:spPr/>
        <p:txBody>
          <a:bodyPr/>
          <a:lstStyle/>
          <a:p>
            <a:endParaRPr lang="en-ZA"/>
          </a:p>
        </p:txBody>
      </p:sp>
      <p:sp>
        <p:nvSpPr>
          <p:cNvPr id="7" name="Freeform 2">
            <a:extLst>
              <a:ext uri="{FF2B5EF4-FFF2-40B4-BE49-F238E27FC236}">
                <a16:creationId xmlns:a16="http://schemas.microsoft.com/office/drawing/2014/main" id="{F701CB0E-F9B8-42D5-B2E4-115C7AEC97DD}"/>
              </a:ext>
            </a:extLst>
          </p:cNvPr>
          <p:cNvSpPr>
            <a:spLocks noChangeArrowheads="1"/>
          </p:cNvSpPr>
          <p:nvPr/>
        </p:nvSpPr>
        <p:spPr bwMode="auto">
          <a:xfrm>
            <a:off x="1171014" y="1837875"/>
            <a:ext cx="2132323" cy="4409959"/>
          </a:xfrm>
          <a:custGeom>
            <a:avLst/>
            <a:gdLst>
              <a:gd name="T0" fmla="*/ 81 w 5952"/>
              <a:gd name="T1" fmla="*/ 12231 h 12313"/>
              <a:gd name="T2" fmla="*/ 5870 w 5952"/>
              <a:gd name="T3" fmla="*/ 12231 h 12313"/>
              <a:gd name="T4" fmla="*/ 5870 w 5952"/>
              <a:gd name="T5" fmla="*/ 83 h 12313"/>
              <a:gd name="T6" fmla="*/ 81 w 5952"/>
              <a:gd name="T7" fmla="*/ 83 h 12313"/>
              <a:gd name="T8" fmla="*/ 81 w 5952"/>
              <a:gd name="T9" fmla="*/ 12231 h 12313"/>
              <a:gd name="T10" fmla="*/ 5951 w 5952"/>
              <a:gd name="T11" fmla="*/ 12312 h 12313"/>
              <a:gd name="T12" fmla="*/ 0 w 5952"/>
              <a:gd name="T13" fmla="*/ 12312 h 12313"/>
              <a:gd name="T14" fmla="*/ 0 w 5952"/>
              <a:gd name="T15" fmla="*/ 2 h 12313"/>
              <a:gd name="T16" fmla="*/ 5951 w 5952"/>
              <a:gd name="T17" fmla="*/ 0 h 12313"/>
              <a:gd name="T18" fmla="*/ 5951 w 5952"/>
              <a:gd name="T19" fmla="*/ 12312 h 1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2" h="12313">
                <a:moveTo>
                  <a:pt x="81" y="12231"/>
                </a:moveTo>
                <a:lnTo>
                  <a:pt x="5870" y="12231"/>
                </a:lnTo>
                <a:lnTo>
                  <a:pt x="5870" y="83"/>
                </a:lnTo>
                <a:lnTo>
                  <a:pt x="81" y="83"/>
                </a:lnTo>
                <a:lnTo>
                  <a:pt x="81" y="12231"/>
                </a:lnTo>
                <a:close/>
                <a:moveTo>
                  <a:pt x="5951" y="12312"/>
                </a:moveTo>
                <a:lnTo>
                  <a:pt x="0" y="12312"/>
                </a:lnTo>
                <a:lnTo>
                  <a:pt x="0" y="2"/>
                </a:lnTo>
                <a:lnTo>
                  <a:pt x="5951" y="0"/>
                </a:lnTo>
                <a:lnTo>
                  <a:pt x="5951" y="12312"/>
                </a:lnTo>
                <a:close/>
              </a:path>
            </a:pathLst>
          </a:custGeom>
          <a:solidFill>
            <a:schemeClr val="accent1"/>
          </a:solidFill>
          <a:ln>
            <a:noFill/>
          </a:ln>
          <a:effectLst/>
        </p:spPr>
        <p:txBody>
          <a:bodyPr wrap="none" anchor="ctr"/>
          <a:lstStyle/>
          <a:p>
            <a:endParaRPr lang="en-US" sz="2894"/>
          </a:p>
        </p:txBody>
      </p:sp>
      <p:sp>
        <p:nvSpPr>
          <p:cNvPr id="8" name="Freeform 3">
            <a:extLst>
              <a:ext uri="{FF2B5EF4-FFF2-40B4-BE49-F238E27FC236}">
                <a16:creationId xmlns:a16="http://schemas.microsoft.com/office/drawing/2014/main" id="{303CDD4F-1FE4-4788-B05E-CF3EED5A894E}"/>
              </a:ext>
            </a:extLst>
          </p:cNvPr>
          <p:cNvSpPr>
            <a:spLocks noChangeArrowheads="1"/>
          </p:cNvSpPr>
          <p:nvPr/>
        </p:nvSpPr>
        <p:spPr bwMode="auto">
          <a:xfrm>
            <a:off x="1583264" y="5701328"/>
            <a:ext cx="1307824" cy="320637"/>
          </a:xfrm>
          <a:prstGeom prst="roundRect">
            <a:avLst>
              <a:gd name="adj" fmla="val 50000"/>
            </a:avLst>
          </a:prstGeom>
          <a:solidFill>
            <a:schemeClr val="accent1"/>
          </a:solidFill>
          <a:ln>
            <a:noFill/>
          </a:ln>
          <a:effectLst/>
        </p:spPr>
        <p:txBody>
          <a:bodyPr wrap="none" anchor="ctr"/>
          <a:lstStyle/>
          <a:p>
            <a:endParaRPr lang="en-US" sz="2894"/>
          </a:p>
        </p:txBody>
      </p:sp>
      <p:sp>
        <p:nvSpPr>
          <p:cNvPr id="9" name="Freeform 4">
            <a:extLst>
              <a:ext uri="{FF2B5EF4-FFF2-40B4-BE49-F238E27FC236}">
                <a16:creationId xmlns:a16="http://schemas.microsoft.com/office/drawing/2014/main" id="{93A258EF-1D44-401A-A1DE-D1271C47827D}"/>
              </a:ext>
            </a:extLst>
          </p:cNvPr>
          <p:cNvSpPr>
            <a:spLocks noChangeArrowheads="1"/>
          </p:cNvSpPr>
          <p:nvPr/>
        </p:nvSpPr>
        <p:spPr bwMode="auto">
          <a:xfrm>
            <a:off x="1437985" y="3914022"/>
            <a:ext cx="1598381" cy="24306"/>
          </a:xfrm>
          <a:custGeom>
            <a:avLst/>
            <a:gdLst>
              <a:gd name="T0" fmla="*/ 3633 w 3634"/>
              <a:gd name="T1" fmla="*/ 21 h 22"/>
              <a:gd name="T2" fmla="*/ 0 w 3634"/>
              <a:gd name="T3" fmla="*/ 21 h 22"/>
              <a:gd name="T4" fmla="*/ 0 w 3634"/>
              <a:gd name="T5" fmla="*/ 0 h 22"/>
              <a:gd name="T6" fmla="*/ 3633 w 3634"/>
              <a:gd name="T7" fmla="*/ 0 h 22"/>
              <a:gd name="T8" fmla="*/ 3633 w 3634"/>
              <a:gd name="T9" fmla="*/ 21 h 22"/>
            </a:gdLst>
            <a:ahLst/>
            <a:cxnLst>
              <a:cxn ang="0">
                <a:pos x="T0" y="T1"/>
              </a:cxn>
              <a:cxn ang="0">
                <a:pos x="T2" y="T3"/>
              </a:cxn>
              <a:cxn ang="0">
                <a:pos x="T4" y="T5"/>
              </a:cxn>
              <a:cxn ang="0">
                <a:pos x="T6" y="T7"/>
              </a:cxn>
              <a:cxn ang="0">
                <a:pos x="T8" y="T9"/>
              </a:cxn>
            </a:cxnLst>
            <a:rect l="0" t="0" r="r" b="b"/>
            <a:pathLst>
              <a:path w="3634" h="22">
                <a:moveTo>
                  <a:pt x="3633" y="21"/>
                </a:moveTo>
                <a:lnTo>
                  <a:pt x="0" y="21"/>
                </a:lnTo>
                <a:lnTo>
                  <a:pt x="0" y="0"/>
                </a:lnTo>
                <a:lnTo>
                  <a:pt x="3633" y="0"/>
                </a:lnTo>
                <a:lnTo>
                  <a:pt x="3633" y="21"/>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0" name="Freeform 7">
            <a:extLst>
              <a:ext uri="{FF2B5EF4-FFF2-40B4-BE49-F238E27FC236}">
                <a16:creationId xmlns:a16="http://schemas.microsoft.com/office/drawing/2014/main" id="{374D0BDE-21A5-42B1-8037-2FD310AA9BEF}"/>
              </a:ext>
            </a:extLst>
          </p:cNvPr>
          <p:cNvSpPr>
            <a:spLocks noChangeArrowheads="1"/>
          </p:cNvSpPr>
          <p:nvPr/>
        </p:nvSpPr>
        <p:spPr bwMode="auto">
          <a:xfrm>
            <a:off x="1477938" y="3873262"/>
            <a:ext cx="105325" cy="105827"/>
          </a:xfrm>
          <a:custGeom>
            <a:avLst/>
            <a:gdLst>
              <a:gd name="T0" fmla="*/ 295 w 296"/>
              <a:gd name="T1" fmla="*/ 294 h 295"/>
              <a:gd name="T2" fmla="*/ 0 w 296"/>
              <a:gd name="T3" fmla="*/ 294 h 295"/>
              <a:gd name="T4" fmla="*/ 0 w 296"/>
              <a:gd name="T5" fmla="*/ 0 h 295"/>
              <a:gd name="T6" fmla="*/ 295 w 296"/>
              <a:gd name="T7" fmla="*/ 0 h 295"/>
              <a:gd name="T8" fmla="*/ 295 w 296"/>
              <a:gd name="T9" fmla="*/ 294 h 295"/>
            </a:gdLst>
            <a:ahLst/>
            <a:cxnLst>
              <a:cxn ang="0">
                <a:pos x="T0" y="T1"/>
              </a:cxn>
              <a:cxn ang="0">
                <a:pos x="T2" y="T3"/>
              </a:cxn>
              <a:cxn ang="0">
                <a:pos x="T4" y="T5"/>
              </a:cxn>
              <a:cxn ang="0">
                <a:pos x="T6" y="T7"/>
              </a:cxn>
              <a:cxn ang="0">
                <a:pos x="T8" y="T9"/>
              </a:cxn>
            </a:cxnLst>
            <a:rect l="0" t="0" r="r" b="b"/>
            <a:pathLst>
              <a:path w="296" h="295">
                <a:moveTo>
                  <a:pt x="295" y="294"/>
                </a:moveTo>
                <a:lnTo>
                  <a:pt x="0" y="294"/>
                </a:lnTo>
                <a:lnTo>
                  <a:pt x="0" y="0"/>
                </a:lnTo>
                <a:lnTo>
                  <a:pt x="295" y="0"/>
                </a:lnTo>
                <a:lnTo>
                  <a:pt x="295" y="294"/>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1" name="Freeform 5">
            <a:extLst>
              <a:ext uri="{FF2B5EF4-FFF2-40B4-BE49-F238E27FC236}">
                <a16:creationId xmlns:a16="http://schemas.microsoft.com/office/drawing/2014/main" id="{CA247B87-EFC3-4A32-9728-D32CEDE210D7}"/>
              </a:ext>
            </a:extLst>
          </p:cNvPr>
          <p:cNvSpPr>
            <a:spLocks noChangeArrowheads="1"/>
          </p:cNvSpPr>
          <p:nvPr/>
        </p:nvSpPr>
        <p:spPr bwMode="auto">
          <a:xfrm>
            <a:off x="1437985" y="4438561"/>
            <a:ext cx="1598381" cy="24306"/>
          </a:xfrm>
          <a:custGeom>
            <a:avLst/>
            <a:gdLst>
              <a:gd name="T0" fmla="*/ 3633 w 3634"/>
              <a:gd name="T1" fmla="*/ 21 h 22"/>
              <a:gd name="T2" fmla="*/ 0 w 3634"/>
              <a:gd name="T3" fmla="*/ 21 h 22"/>
              <a:gd name="T4" fmla="*/ 0 w 3634"/>
              <a:gd name="T5" fmla="*/ 0 h 22"/>
              <a:gd name="T6" fmla="*/ 3633 w 3634"/>
              <a:gd name="T7" fmla="*/ 0 h 22"/>
              <a:gd name="T8" fmla="*/ 3633 w 3634"/>
              <a:gd name="T9" fmla="*/ 21 h 22"/>
            </a:gdLst>
            <a:ahLst/>
            <a:cxnLst>
              <a:cxn ang="0">
                <a:pos x="T0" y="T1"/>
              </a:cxn>
              <a:cxn ang="0">
                <a:pos x="T2" y="T3"/>
              </a:cxn>
              <a:cxn ang="0">
                <a:pos x="T4" y="T5"/>
              </a:cxn>
              <a:cxn ang="0">
                <a:pos x="T6" y="T7"/>
              </a:cxn>
              <a:cxn ang="0">
                <a:pos x="T8" y="T9"/>
              </a:cxn>
            </a:cxnLst>
            <a:rect l="0" t="0" r="r" b="b"/>
            <a:pathLst>
              <a:path w="3634" h="22">
                <a:moveTo>
                  <a:pt x="3633" y="21"/>
                </a:moveTo>
                <a:lnTo>
                  <a:pt x="0" y="21"/>
                </a:lnTo>
                <a:lnTo>
                  <a:pt x="0" y="0"/>
                </a:lnTo>
                <a:lnTo>
                  <a:pt x="3633" y="0"/>
                </a:lnTo>
                <a:lnTo>
                  <a:pt x="3633" y="21"/>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2" name="Freeform 8">
            <a:extLst>
              <a:ext uri="{FF2B5EF4-FFF2-40B4-BE49-F238E27FC236}">
                <a16:creationId xmlns:a16="http://schemas.microsoft.com/office/drawing/2014/main" id="{CD15D337-F8BF-438A-9F70-4BA452344D77}"/>
              </a:ext>
            </a:extLst>
          </p:cNvPr>
          <p:cNvSpPr>
            <a:spLocks noChangeArrowheads="1"/>
          </p:cNvSpPr>
          <p:nvPr/>
        </p:nvSpPr>
        <p:spPr bwMode="auto">
          <a:xfrm>
            <a:off x="1477938" y="4397800"/>
            <a:ext cx="105325" cy="105827"/>
          </a:xfrm>
          <a:custGeom>
            <a:avLst/>
            <a:gdLst>
              <a:gd name="T0" fmla="*/ 294 w 295"/>
              <a:gd name="T1" fmla="*/ 294 h 295"/>
              <a:gd name="T2" fmla="*/ 0 w 295"/>
              <a:gd name="T3" fmla="*/ 294 h 295"/>
              <a:gd name="T4" fmla="*/ 0 w 295"/>
              <a:gd name="T5" fmla="*/ 0 h 295"/>
              <a:gd name="T6" fmla="*/ 294 w 295"/>
              <a:gd name="T7" fmla="*/ 0 h 295"/>
              <a:gd name="T8" fmla="*/ 294 w 295"/>
              <a:gd name="T9" fmla="*/ 294 h 295"/>
            </a:gdLst>
            <a:ahLst/>
            <a:cxnLst>
              <a:cxn ang="0">
                <a:pos x="T0" y="T1"/>
              </a:cxn>
              <a:cxn ang="0">
                <a:pos x="T2" y="T3"/>
              </a:cxn>
              <a:cxn ang="0">
                <a:pos x="T4" y="T5"/>
              </a:cxn>
              <a:cxn ang="0">
                <a:pos x="T6" y="T7"/>
              </a:cxn>
              <a:cxn ang="0">
                <a:pos x="T8" y="T9"/>
              </a:cxn>
            </a:cxnLst>
            <a:rect l="0" t="0" r="r" b="b"/>
            <a:pathLst>
              <a:path w="295" h="295">
                <a:moveTo>
                  <a:pt x="294" y="294"/>
                </a:moveTo>
                <a:lnTo>
                  <a:pt x="0" y="294"/>
                </a:lnTo>
                <a:lnTo>
                  <a:pt x="0" y="0"/>
                </a:lnTo>
                <a:lnTo>
                  <a:pt x="294" y="0"/>
                </a:lnTo>
                <a:lnTo>
                  <a:pt x="294" y="294"/>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3" name="Freeform 6">
            <a:extLst>
              <a:ext uri="{FF2B5EF4-FFF2-40B4-BE49-F238E27FC236}">
                <a16:creationId xmlns:a16="http://schemas.microsoft.com/office/drawing/2014/main" id="{03CB22DD-FAE5-4C47-A77B-A695B8E558A2}"/>
              </a:ext>
            </a:extLst>
          </p:cNvPr>
          <p:cNvSpPr>
            <a:spLocks noChangeArrowheads="1"/>
          </p:cNvSpPr>
          <p:nvPr/>
        </p:nvSpPr>
        <p:spPr bwMode="auto">
          <a:xfrm>
            <a:off x="1437985" y="4963099"/>
            <a:ext cx="1598381" cy="24306"/>
          </a:xfrm>
          <a:custGeom>
            <a:avLst/>
            <a:gdLst>
              <a:gd name="T0" fmla="*/ 3633 w 3634"/>
              <a:gd name="T1" fmla="*/ 0 h 30"/>
              <a:gd name="T2" fmla="*/ 0 w 3634"/>
              <a:gd name="T3" fmla="*/ 0 h 30"/>
              <a:gd name="T4" fmla="*/ 0 w 3634"/>
              <a:gd name="T5" fmla="*/ 29 h 30"/>
              <a:gd name="T6" fmla="*/ 3633 w 3634"/>
              <a:gd name="T7" fmla="*/ 29 h 30"/>
              <a:gd name="T8" fmla="*/ 3633 w 3634"/>
              <a:gd name="T9" fmla="*/ 0 h 30"/>
            </a:gdLst>
            <a:ahLst/>
            <a:cxnLst>
              <a:cxn ang="0">
                <a:pos x="T0" y="T1"/>
              </a:cxn>
              <a:cxn ang="0">
                <a:pos x="T2" y="T3"/>
              </a:cxn>
              <a:cxn ang="0">
                <a:pos x="T4" y="T5"/>
              </a:cxn>
              <a:cxn ang="0">
                <a:pos x="T6" y="T7"/>
              </a:cxn>
              <a:cxn ang="0">
                <a:pos x="T8" y="T9"/>
              </a:cxn>
            </a:cxnLst>
            <a:rect l="0" t="0" r="r" b="b"/>
            <a:pathLst>
              <a:path w="3634" h="30">
                <a:moveTo>
                  <a:pt x="3633" y="0"/>
                </a:moveTo>
                <a:lnTo>
                  <a:pt x="0" y="0"/>
                </a:lnTo>
                <a:lnTo>
                  <a:pt x="0" y="29"/>
                </a:lnTo>
                <a:lnTo>
                  <a:pt x="3633" y="29"/>
                </a:lnTo>
                <a:lnTo>
                  <a:pt x="3633"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4" name="Freeform 9">
            <a:extLst>
              <a:ext uri="{FF2B5EF4-FFF2-40B4-BE49-F238E27FC236}">
                <a16:creationId xmlns:a16="http://schemas.microsoft.com/office/drawing/2014/main" id="{06337803-9A39-4487-8CE8-968419DB7CCC}"/>
              </a:ext>
            </a:extLst>
          </p:cNvPr>
          <p:cNvSpPr>
            <a:spLocks noChangeArrowheads="1"/>
          </p:cNvSpPr>
          <p:nvPr/>
        </p:nvSpPr>
        <p:spPr bwMode="auto">
          <a:xfrm>
            <a:off x="1476032" y="4922338"/>
            <a:ext cx="105325" cy="105827"/>
          </a:xfrm>
          <a:custGeom>
            <a:avLst/>
            <a:gdLst>
              <a:gd name="T0" fmla="*/ 294 w 295"/>
              <a:gd name="T1" fmla="*/ 294 h 295"/>
              <a:gd name="T2" fmla="*/ 0 w 295"/>
              <a:gd name="T3" fmla="*/ 294 h 295"/>
              <a:gd name="T4" fmla="*/ 0 w 295"/>
              <a:gd name="T5" fmla="*/ 0 h 295"/>
              <a:gd name="T6" fmla="*/ 294 w 295"/>
              <a:gd name="T7" fmla="*/ 0 h 295"/>
              <a:gd name="T8" fmla="*/ 294 w 295"/>
              <a:gd name="T9" fmla="*/ 294 h 295"/>
            </a:gdLst>
            <a:ahLst/>
            <a:cxnLst>
              <a:cxn ang="0">
                <a:pos x="T0" y="T1"/>
              </a:cxn>
              <a:cxn ang="0">
                <a:pos x="T2" y="T3"/>
              </a:cxn>
              <a:cxn ang="0">
                <a:pos x="T4" y="T5"/>
              </a:cxn>
              <a:cxn ang="0">
                <a:pos x="T6" y="T7"/>
              </a:cxn>
              <a:cxn ang="0">
                <a:pos x="T8" y="T9"/>
              </a:cxn>
            </a:cxnLst>
            <a:rect l="0" t="0" r="r" b="b"/>
            <a:pathLst>
              <a:path w="295" h="295">
                <a:moveTo>
                  <a:pt x="294" y="294"/>
                </a:moveTo>
                <a:lnTo>
                  <a:pt x="0" y="294"/>
                </a:lnTo>
                <a:lnTo>
                  <a:pt x="0" y="0"/>
                </a:lnTo>
                <a:lnTo>
                  <a:pt x="294" y="0"/>
                </a:lnTo>
                <a:lnTo>
                  <a:pt x="294" y="294"/>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5" name="Freeform 34">
            <a:extLst>
              <a:ext uri="{FF2B5EF4-FFF2-40B4-BE49-F238E27FC236}">
                <a16:creationId xmlns:a16="http://schemas.microsoft.com/office/drawing/2014/main" id="{13873E73-192F-4C52-8586-838A1C75CA93}"/>
              </a:ext>
            </a:extLst>
          </p:cNvPr>
          <p:cNvSpPr>
            <a:spLocks noChangeArrowheads="1"/>
          </p:cNvSpPr>
          <p:nvPr/>
        </p:nvSpPr>
        <p:spPr bwMode="auto">
          <a:xfrm>
            <a:off x="1172594" y="1837875"/>
            <a:ext cx="2128806" cy="1620936"/>
          </a:xfrm>
          <a:custGeom>
            <a:avLst/>
            <a:gdLst>
              <a:gd name="connsiteX0" fmla="*/ 0 w 4805225"/>
              <a:gd name="connsiteY0" fmla="*/ 0 h 3658841"/>
              <a:gd name="connsiteX1" fmla="*/ 4805225 w 4805225"/>
              <a:gd name="connsiteY1" fmla="*/ 0 h 3658841"/>
              <a:gd name="connsiteX2" fmla="*/ 4805225 w 4805225"/>
              <a:gd name="connsiteY2" fmla="*/ 2737573 h 3658841"/>
              <a:gd name="connsiteX3" fmla="*/ 3436807 w 4805225"/>
              <a:gd name="connsiteY3" fmla="*/ 2737573 h 3658841"/>
              <a:gd name="connsiteX4" fmla="*/ 2377152 w 4805225"/>
              <a:gd name="connsiteY4" fmla="*/ 3658841 h 3658841"/>
              <a:gd name="connsiteX5" fmla="*/ 1316688 w 4805225"/>
              <a:gd name="connsiteY5" fmla="*/ 2737573 h 3658841"/>
              <a:gd name="connsiteX6" fmla="*/ 0 w 4805225"/>
              <a:gd name="connsiteY6" fmla="*/ 2737573 h 36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5225" h="3658841">
                <a:moveTo>
                  <a:pt x="0" y="0"/>
                </a:moveTo>
                <a:lnTo>
                  <a:pt x="4805225" y="0"/>
                </a:lnTo>
                <a:lnTo>
                  <a:pt x="4805225" y="2737573"/>
                </a:lnTo>
                <a:lnTo>
                  <a:pt x="3436807" y="2737573"/>
                </a:lnTo>
                <a:cubicBezTo>
                  <a:pt x="3364062" y="3257657"/>
                  <a:pt x="2917083" y="3658841"/>
                  <a:pt x="2377152" y="3658841"/>
                </a:cubicBezTo>
                <a:cubicBezTo>
                  <a:pt x="1836412" y="3658841"/>
                  <a:pt x="1389434" y="3257657"/>
                  <a:pt x="1316688" y="2737573"/>
                </a:cubicBezTo>
                <a:lnTo>
                  <a:pt x="0" y="2737573"/>
                </a:lnTo>
                <a:close/>
              </a:path>
            </a:pathLst>
          </a:custGeom>
          <a:solidFill>
            <a:schemeClr val="accent1"/>
          </a:solidFill>
          <a:ln>
            <a:noFill/>
          </a:ln>
          <a:effectLst/>
        </p:spPr>
        <p:txBody>
          <a:bodyPr wrap="square" anchor="ctr">
            <a:noAutofit/>
          </a:bodyPr>
          <a:lstStyle/>
          <a:p>
            <a:endParaRPr lang="en-US" sz="2894"/>
          </a:p>
        </p:txBody>
      </p:sp>
      <p:sp>
        <p:nvSpPr>
          <p:cNvPr id="16" name="Freeform 36">
            <a:extLst>
              <a:ext uri="{FF2B5EF4-FFF2-40B4-BE49-F238E27FC236}">
                <a16:creationId xmlns:a16="http://schemas.microsoft.com/office/drawing/2014/main" id="{825C183F-55BD-4E11-93A5-CA3FD8951587}"/>
              </a:ext>
            </a:extLst>
          </p:cNvPr>
          <p:cNvSpPr>
            <a:spLocks noChangeArrowheads="1"/>
          </p:cNvSpPr>
          <p:nvPr/>
        </p:nvSpPr>
        <p:spPr bwMode="auto">
          <a:xfrm>
            <a:off x="1171014" y="1837874"/>
            <a:ext cx="2128806" cy="1620937"/>
          </a:xfrm>
          <a:custGeom>
            <a:avLst/>
            <a:gdLst>
              <a:gd name="connsiteX0" fmla="*/ 0 w 4805225"/>
              <a:gd name="connsiteY0" fmla="*/ 0 h 3658842"/>
              <a:gd name="connsiteX1" fmla="*/ 1094014 w 4805225"/>
              <a:gd name="connsiteY1" fmla="*/ 0 h 3658842"/>
              <a:gd name="connsiteX2" fmla="*/ 4805225 w 4805225"/>
              <a:gd name="connsiteY2" fmla="*/ 2701549 h 3658842"/>
              <a:gd name="connsiteX3" fmla="*/ 4805225 w 4805225"/>
              <a:gd name="connsiteY3" fmla="*/ 2737573 h 3658842"/>
              <a:gd name="connsiteX4" fmla="*/ 3436807 w 4805225"/>
              <a:gd name="connsiteY4" fmla="*/ 2737573 h 3658842"/>
              <a:gd name="connsiteX5" fmla="*/ 2377152 w 4805225"/>
              <a:gd name="connsiteY5" fmla="*/ 3658842 h 3658842"/>
              <a:gd name="connsiteX6" fmla="*/ 1316689 w 4805225"/>
              <a:gd name="connsiteY6" fmla="*/ 2737573 h 3658842"/>
              <a:gd name="connsiteX7" fmla="*/ 0 w 4805225"/>
              <a:gd name="connsiteY7" fmla="*/ 2737573 h 365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5225" h="3658842">
                <a:moveTo>
                  <a:pt x="0" y="0"/>
                </a:moveTo>
                <a:lnTo>
                  <a:pt x="1094014" y="0"/>
                </a:lnTo>
                <a:lnTo>
                  <a:pt x="4805225" y="2701549"/>
                </a:lnTo>
                <a:lnTo>
                  <a:pt x="4805225" y="2737573"/>
                </a:lnTo>
                <a:lnTo>
                  <a:pt x="3436807" y="2737573"/>
                </a:lnTo>
                <a:cubicBezTo>
                  <a:pt x="3364062" y="3257657"/>
                  <a:pt x="2917082" y="3658842"/>
                  <a:pt x="2377152" y="3658842"/>
                </a:cubicBezTo>
                <a:cubicBezTo>
                  <a:pt x="1836413" y="3658842"/>
                  <a:pt x="1389434" y="3257657"/>
                  <a:pt x="1316689" y="2737573"/>
                </a:cubicBezTo>
                <a:lnTo>
                  <a:pt x="0" y="2737573"/>
                </a:lnTo>
                <a:close/>
              </a:path>
            </a:pathLst>
          </a:custGeom>
          <a:solidFill>
            <a:schemeClr val="accent6">
              <a:lumMod val="10000"/>
              <a:alpha val="10000"/>
            </a:schemeClr>
          </a:solidFill>
          <a:ln>
            <a:noFill/>
          </a:ln>
          <a:effectLst/>
        </p:spPr>
        <p:txBody>
          <a:bodyPr wrap="square" anchor="ctr">
            <a:noAutofit/>
          </a:bodyPr>
          <a:lstStyle/>
          <a:p>
            <a:endParaRPr lang="en-US" sz="2894"/>
          </a:p>
        </p:txBody>
      </p:sp>
      <p:sp>
        <p:nvSpPr>
          <p:cNvPr id="17" name="Freeform 38">
            <a:extLst>
              <a:ext uri="{FF2B5EF4-FFF2-40B4-BE49-F238E27FC236}">
                <a16:creationId xmlns:a16="http://schemas.microsoft.com/office/drawing/2014/main" id="{5194F95B-D032-4EB9-921B-433DD7594557}"/>
              </a:ext>
            </a:extLst>
          </p:cNvPr>
          <p:cNvSpPr>
            <a:spLocks noChangeArrowheads="1"/>
          </p:cNvSpPr>
          <p:nvPr/>
        </p:nvSpPr>
        <p:spPr bwMode="auto">
          <a:xfrm>
            <a:off x="1171014" y="1837874"/>
            <a:ext cx="1542936" cy="1620937"/>
          </a:xfrm>
          <a:custGeom>
            <a:avLst/>
            <a:gdLst>
              <a:gd name="connsiteX0" fmla="*/ 0 w 3482775"/>
              <a:gd name="connsiteY0" fmla="*/ 0 h 3658842"/>
              <a:gd name="connsiteX1" fmla="*/ 631249 w 3482775"/>
              <a:gd name="connsiteY1" fmla="*/ 0 h 3658842"/>
              <a:gd name="connsiteX2" fmla="*/ 3482775 w 3482775"/>
              <a:gd name="connsiteY2" fmla="*/ 2737573 h 3658842"/>
              <a:gd name="connsiteX3" fmla="*/ 3436807 w 3482775"/>
              <a:gd name="connsiteY3" fmla="*/ 2737573 h 3658842"/>
              <a:gd name="connsiteX4" fmla="*/ 2377152 w 3482775"/>
              <a:gd name="connsiteY4" fmla="*/ 3658842 h 3658842"/>
              <a:gd name="connsiteX5" fmla="*/ 1316689 w 3482775"/>
              <a:gd name="connsiteY5" fmla="*/ 2737573 h 3658842"/>
              <a:gd name="connsiteX6" fmla="*/ 0 w 3482775"/>
              <a:gd name="connsiteY6" fmla="*/ 2737573 h 365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2775" h="3658842">
                <a:moveTo>
                  <a:pt x="0" y="0"/>
                </a:moveTo>
                <a:lnTo>
                  <a:pt x="631249" y="0"/>
                </a:lnTo>
                <a:lnTo>
                  <a:pt x="3482775" y="2737573"/>
                </a:lnTo>
                <a:lnTo>
                  <a:pt x="3436807" y="2737573"/>
                </a:lnTo>
                <a:cubicBezTo>
                  <a:pt x="3364062" y="3257657"/>
                  <a:pt x="2917082" y="3658842"/>
                  <a:pt x="2377152" y="3658842"/>
                </a:cubicBezTo>
                <a:cubicBezTo>
                  <a:pt x="1836413" y="3658842"/>
                  <a:pt x="1389434" y="3257657"/>
                  <a:pt x="1316689" y="2737573"/>
                </a:cubicBezTo>
                <a:lnTo>
                  <a:pt x="0" y="2737573"/>
                </a:lnTo>
                <a:close/>
              </a:path>
            </a:pathLst>
          </a:custGeom>
          <a:solidFill>
            <a:schemeClr val="accent6">
              <a:lumMod val="10000"/>
              <a:alpha val="10000"/>
            </a:schemeClr>
          </a:solidFill>
          <a:ln>
            <a:noFill/>
          </a:ln>
          <a:effectLst/>
        </p:spPr>
        <p:txBody>
          <a:bodyPr wrap="square" anchor="ctr">
            <a:noAutofit/>
          </a:bodyPr>
          <a:lstStyle/>
          <a:p>
            <a:endParaRPr lang="en-US" sz="2894"/>
          </a:p>
        </p:txBody>
      </p:sp>
      <p:sp>
        <p:nvSpPr>
          <p:cNvPr id="18" name="Freeform 40">
            <a:extLst>
              <a:ext uri="{FF2B5EF4-FFF2-40B4-BE49-F238E27FC236}">
                <a16:creationId xmlns:a16="http://schemas.microsoft.com/office/drawing/2014/main" id="{FAA2A2CF-24A2-4C39-A533-69DED58A38FD}"/>
              </a:ext>
            </a:extLst>
          </p:cNvPr>
          <p:cNvSpPr>
            <a:spLocks noChangeArrowheads="1"/>
          </p:cNvSpPr>
          <p:nvPr/>
        </p:nvSpPr>
        <p:spPr bwMode="auto">
          <a:xfrm>
            <a:off x="1171014" y="1837874"/>
            <a:ext cx="1132959" cy="1620937"/>
          </a:xfrm>
          <a:custGeom>
            <a:avLst/>
            <a:gdLst>
              <a:gd name="connsiteX0" fmla="*/ 0 w 2557359"/>
              <a:gd name="connsiteY0" fmla="*/ 0 h 3658842"/>
              <a:gd name="connsiteX1" fmla="*/ 223645 w 2557359"/>
              <a:gd name="connsiteY1" fmla="*/ 0 h 3658842"/>
              <a:gd name="connsiteX2" fmla="*/ 2557359 w 2557359"/>
              <a:gd name="connsiteY2" fmla="*/ 3643013 h 3658842"/>
              <a:gd name="connsiteX3" fmla="*/ 2477231 w 2557359"/>
              <a:gd name="connsiteY3" fmla="*/ 3654209 h 3658842"/>
              <a:gd name="connsiteX4" fmla="*/ 2377152 w 2557359"/>
              <a:gd name="connsiteY4" fmla="*/ 3658842 h 3658842"/>
              <a:gd name="connsiteX5" fmla="*/ 1316689 w 2557359"/>
              <a:gd name="connsiteY5" fmla="*/ 2737573 h 3658842"/>
              <a:gd name="connsiteX6" fmla="*/ 0 w 2557359"/>
              <a:gd name="connsiteY6" fmla="*/ 2737573 h 365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7359" h="3658842">
                <a:moveTo>
                  <a:pt x="0" y="0"/>
                </a:moveTo>
                <a:lnTo>
                  <a:pt x="223645" y="0"/>
                </a:lnTo>
                <a:lnTo>
                  <a:pt x="2557359" y="3643013"/>
                </a:lnTo>
                <a:lnTo>
                  <a:pt x="2477231" y="3654209"/>
                </a:lnTo>
                <a:cubicBezTo>
                  <a:pt x="2444280" y="3657275"/>
                  <a:pt x="2410897" y="3658842"/>
                  <a:pt x="2377152" y="3658842"/>
                </a:cubicBezTo>
                <a:cubicBezTo>
                  <a:pt x="1836413" y="3658842"/>
                  <a:pt x="1389433" y="3257657"/>
                  <a:pt x="1316689" y="2737573"/>
                </a:cubicBezTo>
                <a:lnTo>
                  <a:pt x="0" y="2737573"/>
                </a:lnTo>
                <a:close/>
              </a:path>
            </a:pathLst>
          </a:custGeom>
          <a:solidFill>
            <a:schemeClr val="accent6">
              <a:lumMod val="10000"/>
              <a:alpha val="10000"/>
            </a:schemeClr>
          </a:solidFill>
          <a:ln>
            <a:noFill/>
          </a:ln>
          <a:effectLst/>
        </p:spPr>
        <p:txBody>
          <a:bodyPr wrap="square" anchor="ctr">
            <a:noAutofit/>
          </a:bodyPr>
          <a:lstStyle/>
          <a:p>
            <a:endParaRPr lang="en-US" sz="2894"/>
          </a:p>
        </p:txBody>
      </p:sp>
      <p:sp>
        <p:nvSpPr>
          <p:cNvPr id="19" name="Freeform 14">
            <a:extLst>
              <a:ext uri="{FF2B5EF4-FFF2-40B4-BE49-F238E27FC236}">
                <a16:creationId xmlns:a16="http://schemas.microsoft.com/office/drawing/2014/main" id="{D862DF83-CF6D-43EB-9DAB-E33C6B63DC7D}"/>
              </a:ext>
            </a:extLst>
          </p:cNvPr>
          <p:cNvSpPr>
            <a:spLocks noChangeArrowheads="1"/>
          </p:cNvSpPr>
          <p:nvPr/>
        </p:nvSpPr>
        <p:spPr bwMode="auto">
          <a:xfrm>
            <a:off x="1348887" y="2436804"/>
            <a:ext cx="1776577" cy="107050"/>
          </a:xfrm>
          <a:custGeom>
            <a:avLst/>
            <a:gdLst>
              <a:gd name="connsiteX0" fmla="*/ 0 w 3239686"/>
              <a:gd name="connsiteY0" fmla="*/ 0 h 195212"/>
              <a:gd name="connsiteX1" fmla="*/ 3239686 w 3239686"/>
              <a:gd name="connsiteY1" fmla="*/ 0 h 195212"/>
              <a:gd name="connsiteX2" fmla="*/ 3239686 w 3239686"/>
              <a:gd name="connsiteY2" fmla="*/ 62707 h 195212"/>
              <a:gd name="connsiteX3" fmla="*/ 1743585 w 3239686"/>
              <a:gd name="connsiteY3" fmla="*/ 62707 h 195212"/>
              <a:gd name="connsiteX4" fmla="*/ 1619844 w 3239686"/>
              <a:gd name="connsiteY4" fmla="*/ 195212 h 195212"/>
              <a:gd name="connsiteX5" fmla="*/ 1496104 w 3239686"/>
              <a:gd name="connsiteY5" fmla="*/ 62707 h 195212"/>
              <a:gd name="connsiteX6" fmla="*/ 0 w 3239686"/>
              <a:gd name="connsiteY6" fmla="*/ 62707 h 19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9686" h="195212">
                <a:moveTo>
                  <a:pt x="0" y="0"/>
                </a:moveTo>
                <a:lnTo>
                  <a:pt x="3239686" y="0"/>
                </a:lnTo>
                <a:lnTo>
                  <a:pt x="3239686" y="62707"/>
                </a:lnTo>
                <a:lnTo>
                  <a:pt x="1743585" y="62707"/>
                </a:lnTo>
                <a:lnTo>
                  <a:pt x="1619844" y="195212"/>
                </a:lnTo>
                <a:lnTo>
                  <a:pt x="1496104" y="62707"/>
                </a:lnTo>
                <a:lnTo>
                  <a:pt x="0" y="62707"/>
                </a:lnTo>
                <a:close/>
              </a:path>
            </a:pathLst>
          </a:custGeom>
          <a:solidFill>
            <a:schemeClr val="bg1"/>
          </a:solidFill>
          <a:ln>
            <a:noFill/>
          </a:ln>
          <a:effectLst/>
        </p:spPr>
        <p:txBody>
          <a:bodyPr wrap="square" anchor="ctr">
            <a:noAutofit/>
          </a:bodyPr>
          <a:lstStyle/>
          <a:p>
            <a:endParaRPr lang="en-US" sz="2894"/>
          </a:p>
        </p:txBody>
      </p:sp>
      <p:sp>
        <p:nvSpPr>
          <p:cNvPr id="20" name="TextBox 19">
            <a:extLst>
              <a:ext uri="{FF2B5EF4-FFF2-40B4-BE49-F238E27FC236}">
                <a16:creationId xmlns:a16="http://schemas.microsoft.com/office/drawing/2014/main" id="{2F6AB1EA-57BE-41B1-AD70-47DBBA76AC6A}"/>
              </a:ext>
            </a:extLst>
          </p:cNvPr>
          <p:cNvSpPr txBox="1"/>
          <p:nvPr/>
        </p:nvSpPr>
        <p:spPr>
          <a:xfrm>
            <a:off x="1430705" y="1941844"/>
            <a:ext cx="1612942" cy="419474"/>
          </a:xfrm>
          <a:prstGeom prst="rect">
            <a:avLst/>
          </a:prstGeom>
          <a:noFill/>
          <a:ln>
            <a:noFill/>
          </a:ln>
        </p:spPr>
        <p:txBody>
          <a:bodyPr wrap="none" rtlCol="0" anchor="ctr" anchorCtr="0">
            <a:spAutoFit/>
          </a:bodyPr>
          <a:lstStyle/>
          <a:p>
            <a:pPr algn="ctr"/>
            <a:r>
              <a:rPr lang="en-US" sz="2126" b="1" dirty="0">
                <a:solidFill>
                  <a:schemeClr val="bg1"/>
                </a:solidFill>
                <a:ea typeface="League Spartan" charset="0"/>
                <a:cs typeface="Poppins" pitchFamily="2" charset="77"/>
              </a:rPr>
              <a:t>PACKAGE A</a:t>
            </a:r>
          </a:p>
        </p:txBody>
      </p:sp>
      <p:sp>
        <p:nvSpPr>
          <p:cNvPr id="21" name="Subtitle 2">
            <a:extLst>
              <a:ext uri="{FF2B5EF4-FFF2-40B4-BE49-F238E27FC236}">
                <a16:creationId xmlns:a16="http://schemas.microsoft.com/office/drawing/2014/main" id="{1B8BB5E6-A07D-4904-AFD8-DC8709A7F0D7}"/>
              </a:ext>
            </a:extLst>
          </p:cNvPr>
          <p:cNvSpPr txBox="1">
            <a:spLocks/>
          </p:cNvSpPr>
          <p:nvPr/>
        </p:nvSpPr>
        <p:spPr>
          <a:xfrm>
            <a:off x="1437985" y="3551986"/>
            <a:ext cx="159522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latin typeface="+mn-lt"/>
                <a:ea typeface="Lato Light" panose="020F0502020204030203" pitchFamily="34" charset="0"/>
                <a:cs typeface="Mukta ExtraLight" panose="020B0000000000000000" pitchFamily="34" charset="77"/>
              </a:rPr>
              <a:t>5 Products</a:t>
            </a:r>
          </a:p>
        </p:txBody>
      </p:sp>
      <p:sp>
        <p:nvSpPr>
          <p:cNvPr id="22" name="Subtitle 2">
            <a:extLst>
              <a:ext uri="{FF2B5EF4-FFF2-40B4-BE49-F238E27FC236}">
                <a16:creationId xmlns:a16="http://schemas.microsoft.com/office/drawing/2014/main" id="{15927BD0-2E19-415A-B4DD-8608B3FC4277}"/>
              </a:ext>
            </a:extLst>
          </p:cNvPr>
          <p:cNvSpPr txBox="1">
            <a:spLocks/>
          </p:cNvSpPr>
          <p:nvPr/>
        </p:nvSpPr>
        <p:spPr>
          <a:xfrm>
            <a:off x="1441144" y="4076524"/>
            <a:ext cx="159522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latin typeface="+mn-lt"/>
                <a:ea typeface="Lato Light" panose="020F0502020204030203" pitchFamily="34" charset="0"/>
                <a:cs typeface="Mukta ExtraLight" panose="020B0000000000000000" pitchFamily="34" charset="77"/>
              </a:rPr>
              <a:t>1 Image per product</a:t>
            </a:r>
          </a:p>
        </p:txBody>
      </p:sp>
      <p:sp>
        <p:nvSpPr>
          <p:cNvPr id="23" name="Subtitle 2">
            <a:extLst>
              <a:ext uri="{FF2B5EF4-FFF2-40B4-BE49-F238E27FC236}">
                <a16:creationId xmlns:a16="http://schemas.microsoft.com/office/drawing/2014/main" id="{0D80E191-8D1B-42D1-BE7B-F211AE3CDC19}"/>
              </a:ext>
            </a:extLst>
          </p:cNvPr>
          <p:cNvSpPr txBox="1">
            <a:spLocks/>
          </p:cNvSpPr>
          <p:nvPr/>
        </p:nvSpPr>
        <p:spPr>
          <a:xfrm>
            <a:off x="1441143" y="4601062"/>
            <a:ext cx="1591360"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latin typeface="+mn-lt"/>
                <a:ea typeface="Lato Light" panose="020F0502020204030203" pitchFamily="34" charset="0"/>
                <a:cs typeface="Mukta ExtraLight" panose="020B0000000000000000" pitchFamily="34" charset="77"/>
              </a:rPr>
              <a:t>Basic Statistics</a:t>
            </a:r>
          </a:p>
        </p:txBody>
      </p:sp>
      <p:sp>
        <p:nvSpPr>
          <p:cNvPr id="24" name="Freeform 49">
            <a:extLst>
              <a:ext uri="{FF2B5EF4-FFF2-40B4-BE49-F238E27FC236}">
                <a16:creationId xmlns:a16="http://schemas.microsoft.com/office/drawing/2014/main" id="{FEBDA316-D81A-4B33-8C19-1D8398DC6B9E}"/>
              </a:ext>
            </a:extLst>
          </p:cNvPr>
          <p:cNvSpPr>
            <a:spLocks noChangeArrowheads="1"/>
          </p:cNvSpPr>
          <p:nvPr/>
        </p:nvSpPr>
        <p:spPr bwMode="auto">
          <a:xfrm>
            <a:off x="1437985" y="5487636"/>
            <a:ext cx="1598381" cy="24306"/>
          </a:xfrm>
          <a:custGeom>
            <a:avLst/>
            <a:gdLst>
              <a:gd name="T0" fmla="*/ 3633 w 3634"/>
              <a:gd name="T1" fmla="*/ 0 h 30"/>
              <a:gd name="T2" fmla="*/ 0 w 3634"/>
              <a:gd name="T3" fmla="*/ 0 h 30"/>
              <a:gd name="T4" fmla="*/ 0 w 3634"/>
              <a:gd name="T5" fmla="*/ 29 h 30"/>
              <a:gd name="T6" fmla="*/ 3633 w 3634"/>
              <a:gd name="T7" fmla="*/ 29 h 30"/>
              <a:gd name="T8" fmla="*/ 3633 w 3634"/>
              <a:gd name="T9" fmla="*/ 0 h 30"/>
            </a:gdLst>
            <a:ahLst/>
            <a:cxnLst>
              <a:cxn ang="0">
                <a:pos x="T0" y="T1"/>
              </a:cxn>
              <a:cxn ang="0">
                <a:pos x="T2" y="T3"/>
              </a:cxn>
              <a:cxn ang="0">
                <a:pos x="T4" y="T5"/>
              </a:cxn>
              <a:cxn ang="0">
                <a:pos x="T6" y="T7"/>
              </a:cxn>
              <a:cxn ang="0">
                <a:pos x="T8" y="T9"/>
              </a:cxn>
            </a:cxnLst>
            <a:rect l="0" t="0" r="r" b="b"/>
            <a:pathLst>
              <a:path w="3634" h="30">
                <a:moveTo>
                  <a:pt x="3633" y="0"/>
                </a:moveTo>
                <a:lnTo>
                  <a:pt x="0" y="0"/>
                </a:lnTo>
                <a:lnTo>
                  <a:pt x="0" y="29"/>
                </a:lnTo>
                <a:lnTo>
                  <a:pt x="3633" y="29"/>
                </a:lnTo>
                <a:lnTo>
                  <a:pt x="3633"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25" name="Freeform 50">
            <a:extLst>
              <a:ext uri="{FF2B5EF4-FFF2-40B4-BE49-F238E27FC236}">
                <a16:creationId xmlns:a16="http://schemas.microsoft.com/office/drawing/2014/main" id="{308102C2-7538-4084-8C2A-E57883427FC6}"/>
              </a:ext>
            </a:extLst>
          </p:cNvPr>
          <p:cNvSpPr>
            <a:spLocks noChangeArrowheads="1"/>
          </p:cNvSpPr>
          <p:nvPr/>
        </p:nvSpPr>
        <p:spPr bwMode="auto">
          <a:xfrm>
            <a:off x="1476032" y="5446875"/>
            <a:ext cx="105325" cy="105827"/>
          </a:xfrm>
          <a:custGeom>
            <a:avLst/>
            <a:gdLst>
              <a:gd name="T0" fmla="*/ 294 w 295"/>
              <a:gd name="T1" fmla="*/ 294 h 295"/>
              <a:gd name="T2" fmla="*/ 0 w 295"/>
              <a:gd name="T3" fmla="*/ 294 h 295"/>
              <a:gd name="T4" fmla="*/ 0 w 295"/>
              <a:gd name="T5" fmla="*/ 0 h 295"/>
              <a:gd name="T6" fmla="*/ 294 w 295"/>
              <a:gd name="T7" fmla="*/ 0 h 295"/>
              <a:gd name="T8" fmla="*/ 294 w 295"/>
              <a:gd name="T9" fmla="*/ 294 h 295"/>
            </a:gdLst>
            <a:ahLst/>
            <a:cxnLst>
              <a:cxn ang="0">
                <a:pos x="T0" y="T1"/>
              </a:cxn>
              <a:cxn ang="0">
                <a:pos x="T2" y="T3"/>
              </a:cxn>
              <a:cxn ang="0">
                <a:pos x="T4" y="T5"/>
              </a:cxn>
              <a:cxn ang="0">
                <a:pos x="T6" y="T7"/>
              </a:cxn>
              <a:cxn ang="0">
                <a:pos x="T8" y="T9"/>
              </a:cxn>
            </a:cxnLst>
            <a:rect l="0" t="0" r="r" b="b"/>
            <a:pathLst>
              <a:path w="295" h="295">
                <a:moveTo>
                  <a:pt x="294" y="294"/>
                </a:moveTo>
                <a:lnTo>
                  <a:pt x="0" y="294"/>
                </a:lnTo>
                <a:lnTo>
                  <a:pt x="0" y="0"/>
                </a:lnTo>
                <a:lnTo>
                  <a:pt x="294" y="0"/>
                </a:lnTo>
                <a:lnTo>
                  <a:pt x="294" y="294"/>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26" name="Subtitle 2">
            <a:extLst>
              <a:ext uri="{FF2B5EF4-FFF2-40B4-BE49-F238E27FC236}">
                <a16:creationId xmlns:a16="http://schemas.microsoft.com/office/drawing/2014/main" id="{EBA7E05E-BF9A-401C-8096-3AC028B509B9}"/>
              </a:ext>
            </a:extLst>
          </p:cNvPr>
          <p:cNvSpPr txBox="1">
            <a:spLocks/>
          </p:cNvSpPr>
          <p:nvPr/>
        </p:nvSpPr>
        <p:spPr>
          <a:xfrm>
            <a:off x="1441143" y="5125600"/>
            <a:ext cx="1591360"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latin typeface="+mn-lt"/>
                <a:ea typeface="Lato Light" panose="020F0502020204030203" pitchFamily="34" charset="0"/>
                <a:cs typeface="Mukta ExtraLight" panose="020B0000000000000000" pitchFamily="34" charset="77"/>
              </a:rPr>
              <a:t>No Inventory Tracking</a:t>
            </a:r>
          </a:p>
        </p:txBody>
      </p:sp>
      <p:sp>
        <p:nvSpPr>
          <p:cNvPr id="27" name="TextBox 26">
            <a:extLst>
              <a:ext uri="{FF2B5EF4-FFF2-40B4-BE49-F238E27FC236}">
                <a16:creationId xmlns:a16="http://schemas.microsoft.com/office/drawing/2014/main" id="{99C93773-2BF6-425D-927E-0379908F9913}"/>
              </a:ext>
            </a:extLst>
          </p:cNvPr>
          <p:cNvSpPr txBox="1"/>
          <p:nvPr/>
        </p:nvSpPr>
        <p:spPr>
          <a:xfrm>
            <a:off x="1981180" y="2730920"/>
            <a:ext cx="508474" cy="501356"/>
          </a:xfrm>
          <a:prstGeom prst="rect">
            <a:avLst/>
          </a:prstGeom>
          <a:noFill/>
          <a:ln>
            <a:noFill/>
          </a:ln>
        </p:spPr>
        <p:txBody>
          <a:bodyPr wrap="none" rtlCol="0" anchor="ctr" anchorCtr="0">
            <a:spAutoFit/>
          </a:bodyPr>
          <a:lstStyle/>
          <a:p>
            <a:pPr algn="ctr"/>
            <a:r>
              <a:rPr lang="en-US" sz="2658" b="1" baseline="30000" dirty="0">
                <a:solidFill>
                  <a:schemeClr val="bg1"/>
                </a:solidFill>
                <a:ea typeface="League Spartan" charset="0"/>
                <a:cs typeface="Poppins" pitchFamily="2" charset="77"/>
              </a:rPr>
              <a:t>R</a:t>
            </a:r>
            <a:r>
              <a:rPr lang="en-US" sz="2658" b="1" dirty="0">
                <a:solidFill>
                  <a:schemeClr val="bg1"/>
                </a:solidFill>
                <a:ea typeface="League Spartan" charset="0"/>
                <a:cs typeface="Poppins" pitchFamily="2" charset="77"/>
              </a:rPr>
              <a:t>2</a:t>
            </a:r>
          </a:p>
        </p:txBody>
      </p:sp>
      <p:sp>
        <p:nvSpPr>
          <p:cNvPr id="28" name="TextBox 27">
            <a:extLst>
              <a:ext uri="{FF2B5EF4-FFF2-40B4-BE49-F238E27FC236}">
                <a16:creationId xmlns:a16="http://schemas.microsoft.com/office/drawing/2014/main" id="{342F5FD2-0F0E-4377-9BDF-95C6F6EF732C}"/>
              </a:ext>
            </a:extLst>
          </p:cNvPr>
          <p:cNvSpPr txBox="1"/>
          <p:nvPr/>
        </p:nvSpPr>
        <p:spPr>
          <a:xfrm>
            <a:off x="1926009" y="3108586"/>
            <a:ext cx="625492" cy="255904"/>
          </a:xfrm>
          <a:prstGeom prst="rect">
            <a:avLst/>
          </a:prstGeom>
          <a:noFill/>
          <a:ln>
            <a:noFill/>
          </a:ln>
        </p:spPr>
        <p:txBody>
          <a:bodyPr wrap="none" rtlCol="0" anchor="ctr" anchorCtr="0">
            <a:spAutoFit/>
          </a:bodyPr>
          <a:lstStyle/>
          <a:p>
            <a:pPr algn="ctr"/>
            <a:r>
              <a:rPr lang="en-US" sz="1063" dirty="0">
                <a:solidFill>
                  <a:schemeClr val="bg1"/>
                </a:solidFill>
                <a:ea typeface="Lato Light" panose="020F0502020204030203" pitchFamily="34" charset="0"/>
                <a:cs typeface="Lato Light" panose="020F0502020204030203" pitchFamily="34" charset="0"/>
              </a:rPr>
              <a:t>/month</a:t>
            </a:r>
          </a:p>
        </p:txBody>
      </p:sp>
      <p:sp>
        <p:nvSpPr>
          <p:cNvPr id="29" name="TextBox 28">
            <a:extLst>
              <a:ext uri="{FF2B5EF4-FFF2-40B4-BE49-F238E27FC236}">
                <a16:creationId xmlns:a16="http://schemas.microsoft.com/office/drawing/2014/main" id="{A3A22CD3-25C1-4325-A61A-0000CB14CB16}"/>
              </a:ext>
            </a:extLst>
          </p:cNvPr>
          <p:cNvSpPr txBox="1"/>
          <p:nvPr/>
        </p:nvSpPr>
        <p:spPr>
          <a:xfrm>
            <a:off x="1697450" y="5733694"/>
            <a:ext cx="1075937" cy="255904"/>
          </a:xfrm>
          <a:prstGeom prst="rect">
            <a:avLst/>
          </a:prstGeom>
          <a:noFill/>
          <a:ln>
            <a:noFill/>
          </a:ln>
        </p:spPr>
        <p:txBody>
          <a:bodyPr wrap="none" rtlCol="0" anchor="ctr" anchorCtr="0">
            <a:spAutoFit/>
          </a:bodyPr>
          <a:lstStyle/>
          <a:p>
            <a:pPr algn="ctr"/>
            <a:r>
              <a:rPr lang="en-US" sz="1063" b="1" dirty="0">
                <a:solidFill>
                  <a:schemeClr val="bg1"/>
                </a:solidFill>
                <a:ea typeface="League Spartan" charset="0"/>
                <a:cs typeface="Poppins" pitchFamily="2" charset="77"/>
              </a:rPr>
              <a:t>CHOOSE PLAN</a:t>
            </a:r>
          </a:p>
        </p:txBody>
      </p:sp>
      <p:sp>
        <p:nvSpPr>
          <p:cNvPr id="30" name="Freeform 58">
            <a:extLst>
              <a:ext uri="{FF2B5EF4-FFF2-40B4-BE49-F238E27FC236}">
                <a16:creationId xmlns:a16="http://schemas.microsoft.com/office/drawing/2014/main" id="{020B45E2-A7B8-494D-AECF-1BCA29CECFED}"/>
              </a:ext>
            </a:extLst>
          </p:cNvPr>
          <p:cNvSpPr>
            <a:spLocks noChangeArrowheads="1"/>
          </p:cNvSpPr>
          <p:nvPr/>
        </p:nvSpPr>
        <p:spPr bwMode="auto">
          <a:xfrm>
            <a:off x="3526227" y="1837875"/>
            <a:ext cx="2132323" cy="4409959"/>
          </a:xfrm>
          <a:custGeom>
            <a:avLst/>
            <a:gdLst>
              <a:gd name="T0" fmla="*/ 81 w 5952"/>
              <a:gd name="T1" fmla="*/ 12231 h 12313"/>
              <a:gd name="T2" fmla="*/ 5870 w 5952"/>
              <a:gd name="T3" fmla="*/ 12231 h 12313"/>
              <a:gd name="T4" fmla="*/ 5870 w 5952"/>
              <a:gd name="T5" fmla="*/ 83 h 12313"/>
              <a:gd name="T6" fmla="*/ 81 w 5952"/>
              <a:gd name="T7" fmla="*/ 83 h 12313"/>
              <a:gd name="T8" fmla="*/ 81 w 5952"/>
              <a:gd name="T9" fmla="*/ 12231 h 12313"/>
              <a:gd name="T10" fmla="*/ 5951 w 5952"/>
              <a:gd name="T11" fmla="*/ 12312 h 12313"/>
              <a:gd name="T12" fmla="*/ 0 w 5952"/>
              <a:gd name="T13" fmla="*/ 12312 h 12313"/>
              <a:gd name="T14" fmla="*/ 0 w 5952"/>
              <a:gd name="T15" fmla="*/ 2 h 12313"/>
              <a:gd name="T16" fmla="*/ 5951 w 5952"/>
              <a:gd name="T17" fmla="*/ 0 h 12313"/>
              <a:gd name="T18" fmla="*/ 5951 w 5952"/>
              <a:gd name="T19" fmla="*/ 12312 h 1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2" h="12313">
                <a:moveTo>
                  <a:pt x="81" y="12231"/>
                </a:moveTo>
                <a:lnTo>
                  <a:pt x="5870" y="12231"/>
                </a:lnTo>
                <a:lnTo>
                  <a:pt x="5870" y="83"/>
                </a:lnTo>
                <a:lnTo>
                  <a:pt x="81" y="83"/>
                </a:lnTo>
                <a:lnTo>
                  <a:pt x="81" y="12231"/>
                </a:lnTo>
                <a:close/>
                <a:moveTo>
                  <a:pt x="5951" y="12312"/>
                </a:moveTo>
                <a:lnTo>
                  <a:pt x="0" y="12312"/>
                </a:lnTo>
                <a:lnTo>
                  <a:pt x="0" y="2"/>
                </a:lnTo>
                <a:lnTo>
                  <a:pt x="5951" y="0"/>
                </a:lnTo>
                <a:lnTo>
                  <a:pt x="5951" y="12312"/>
                </a:lnTo>
                <a:close/>
              </a:path>
            </a:pathLst>
          </a:custGeom>
          <a:solidFill>
            <a:schemeClr val="accent2"/>
          </a:solidFill>
          <a:ln>
            <a:noFill/>
          </a:ln>
          <a:effectLst/>
        </p:spPr>
        <p:txBody>
          <a:bodyPr wrap="none" anchor="ctr"/>
          <a:lstStyle/>
          <a:p>
            <a:endParaRPr lang="en-US" sz="2894"/>
          </a:p>
        </p:txBody>
      </p:sp>
      <p:sp>
        <p:nvSpPr>
          <p:cNvPr id="31" name="Freeform 3">
            <a:extLst>
              <a:ext uri="{FF2B5EF4-FFF2-40B4-BE49-F238E27FC236}">
                <a16:creationId xmlns:a16="http://schemas.microsoft.com/office/drawing/2014/main" id="{D71A0293-DF60-4A1C-8962-8B8A15E06F72}"/>
              </a:ext>
            </a:extLst>
          </p:cNvPr>
          <p:cNvSpPr>
            <a:spLocks noChangeArrowheads="1"/>
          </p:cNvSpPr>
          <p:nvPr/>
        </p:nvSpPr>
        <p:spPr bwMode="auto">
          <a:xfrm>
            <a:off x="3938476" y="5701328"/>
            <a:ext cx="1307824" cy="320637"/>
          </a:xfrm>
          <a:prstGeom prst="roundRect">
            <a:avLst>
              <a:gd name="adj" fmla="val 50000"/>
            </a:avLst>
          </a:prstGeom>
          <a:solidFill>
            <a:schemeClr val="accent2"/>
          </a:solidFill>
          <a:ln>
            <a:noFill/>
          </a:ln>
          <a:effectLst/>
        </p:spPr>
        <p:txBody>
          <a:bodyPr wrap="none" anchor="ctr"/>
          <a:lstStyle/>
          <a:p>
            <a:endParaRPr lang="en-US" sz="2894"/>
          </a:p>
        </p:txBody>
      </p:sp>
      <p:sp>
        <p:nvSpPr>
          <p:cNvPr id="32" name="Freeform 60">
            <a:extLst>
              <a:ext uri="{FF2B5EF4-FFF2-40B4-BE49-F238E27FC236}">
                <a16:creationId xmlns:a16="http://schemas.microsoft.com/office/drawing/2014/main" id="{67AF9775-BA60-4342-A09A-05A200EE7EDA}"/>
              </a:ext>
            </a:extLst>
          </p:cNvPr>
          <p:cNvSpPr>
            <a:spLocks noChangeArrowheads="1"/>
          </p:cNvSpPr>
          <p:nvPr/>
        </p:nvSpPr>
        <p:spPr bwMode="auto">
          <a:xfrm>
            <a:off x="3793197" y="3914022"/>
            <a:ext cx="1598381" cy="24306"/>
          </a:xfrm>
          <a:custGeom>
            <a:avLst/>
            <a:gdLst>
              <a:gd name="T0" fmla="*/ 3633 w 3634"/>
              <a:gd name="T1" fmla="*/ 21 h 22"/>
              <a:gd name="T2" fmla="*/ 0 w 3634"/>
              <a:gd name="T3" fmla="*/ 21 h 22"/>
              <a:gd name="T4" fmla="*/ 0 w 3634"/>
              <a:gd name="T5" fmla="*/ 0 h 22"/>
              <a:gd name="T6" fmla="*/ 3633 w 3634"/>
              <a:gd name="T7" fmla="*/ 0 h 22"/>
              <a:gd name="T8" fmla="*/ 3633 w 3634"/>
              <a:gd name="T9" fmla="*/ 21 h 22"/>
            </a:gdLst>
            <a:ahLst/>
            <a:cxnLst>
              <a:cxn ang="0">
                <a:pos x="T0" y="T1"/>
              </a:cxn>
              <a:cxn ang="0">
                <a:pos x="T2" y="T3"/>
              </a:cxn>
              <a:cxn ang="0">
                <a:pos x="T4" y="T5"/>
              </a:cxn>
              <a:cxn ang="0">
                <a:pos x="T6" y="T7"/>
              </a:cxn>
              <a:cxn ang="0">
                <a:pos x="T8" y="T9"/>
              </a:cxn>
            </a:cxnLst>
            <a:rect l="0" t="0" r="r" b="b"/>
            <a:pathLst>
              <a:path w="3634" h="22">
                <a:moveTo>
                  <a:pt x="3633" y="21"/>
                </a:moveTo>
                <a:lnTo>
                  <a:pt x="0" y="21"/>
                </a:lnTo>
                <a:lnTo>
                  <a:pt x="0" y="0"/>
                </a:lnTo>
                <a:lnTo>
                  <a:pt x="3633" y="0"/>
                </a:lnTo>
                <a:lnTo>
                  <a:pt x="3633" y="21"/>
                </a:lnTo>
              </a:path>
            </a:pathLst>
          </a:custGeom>
          <a:solidFill>
            <a:schemeClr val="accent2"/>
          </a:solidFill>
          <a:ln>
            <a:noFill/>
          </a:ln>
          <a:effectLst/>
        </p:spPr>
        <p:txBody>
          <a:bodyPr wrap="none" anchor="ctr"/>
          <a:lstStyle/>
          <a:p>
            <a:endParaRPr lang="en-US" sz="2894"/>
          </a:p>
        </p:txBody>
      </p:sp>
      <p:sp>
        <p:nvSpPr>
          <p:cNvPr id="33" name="Freeform 61">
            <a:extLst>
              <a:ext uri="{FF2B5EF4-FFF2-40B4-BE49-F238E27FC236}">
                <a16:creationId xmlns:a16="http://schemas.microsoft.com/office/drawing/2014/main" id="{D417875E-B885-4CAA-9494-D66626ECF1FF}"/>
              </a:ext>
            </a:extLst>
          </p:cNvPr>
          <p:cNvSpPr>
            <a:spLocks noChangeArrowheads="1"/>
          </p:cNvSpPr>
          <p:nvPr/>
        </p:nvSpPr>
        <p:spPr bwMode="auto">
          <a:xfrm>
            <a:off x="4245031" y="3873262"/>
            <a:ext cx="105325" cy="105827"/>
          </a:xfrm>
          <a:custGeom>
            <a:avLst/>
            <a:gdLst>
              <a:gd name="T0" fmla="*/ 295 w 296"/>
              <a:gd name="T1" fmla="*/ 294 h 295"/>
              <a:gd name="T2" fmla="*/ 0 w 296"/>
              <a:gd name="T3" fmla="*/ 294 h 295"/>
              <a:gd name="T4" fmla="*/ 0 w 296"/>
              <a:gd name="T5" fmla="*/ 0 h 295"/>
              <a:gd name="T6" fmla="*/ 295 w 296"/>
              <a:gd name="T7" fmla="*/ 0 h 295"/>
              <a:gd name="T8" fmla="*/ 295 w 296"/>
              <a:gd name="T9" fmla="*/ 294 h 295"/>
            </a:gdLst>
            <a:ahLst/>
            <a:cxnLst>
              <a:cxn ang="0">
                <a:pos x="T0" y="T1"/>
              </a:cxn>
              <a:cxn ang="0">
                <a:pos x="T2" y="T3"/>
              </a:cxn>
              <a:cxn ang="0">
                <a:pos x="T4" y="T5"/>
              </a:cxn>
              <a:cxn ang="0">
                <a:pos x="T6" y="T7"/>
              </a:cxn>
              <a:cxn ang="0">
                <a:pos x="T8" y="T9"/>
              </a:cxn>
            </a:cxnLst>
            <a:rect l="0" t="0" r="r" b="b"/>
            <a:pathLst>
              <a:path w="296" h="295">
                <a:moveTo>
                  <a:pt x="295" y="294"/>
                </a:moveTo>
                <a:lnTo>
                  <a:pt x="0" y="294"/>
                </a:lnTo>
                <a:lnTo>
                  <a:pt x="0" y="0"/>
                </a:lnTo>
                <a:lnTo>
                  <a:pt x="295" y="0"/>
                </a:lnTo>
                <a:lnTo>
                  <a:pt x="295" y="294"/>
                </a:lnTo>
              </a:path>
            </a:pathLst>
          </a:custGeom>
          <a:solidFill>
            <a:schemeClr val="accent2"/>
          </a:solidFill>
          <a:ln>
            <a:noFill/>
          </a:ln>
          <a:effectLst/>
        </p:spPr>
        <p:txBody>
          <a:bodyPr wrap="none" anchor="ctr"/>
          <a:lstStyle/>
          <a:p>
            <a:endParaRPr lang="en-US" sz="2894"/>
          </a:p>
        </p:txBody>
      </p:sp>
      <p:sp>
        <p:nvSpPr>
          <p:cNvPr id="34" name="Freeform 62">
            <a:extLst>
              <a:ext uri="{FF2B5EF4-FFF2-40B4-BE49-F238E27FC236}">
                <a16:creationId xmlns:a16="http://schemas.microsoft.com/office/drawing/2014/main" id="{E5D65ED3-F498-432C-A352-7B03FE564E34}"/>
              </a:ext>
            </a:extLst>
          </p:cNvPr>
          <p:cNvSpPr>
            <a:spLocks noChangeArrowheads="1"/>
          </p:cNvSpPr>
          <p:nvPr/>
        </p:nvSpPr>
        <p:spPr bwMode="auto">
          <a:xfrm>
            <a:off x="3793197" y="4438561"/>
            <a:ext cx="1598381" cy="24306"/>
          </a:xfrm>
          <a:custGeom>
            <a:avLst/>
            <a:gdLst>
              <a:gd name="T0" fmla="*/ 3633 w 3634"/>
              <a:gd name="T1" fmla="*/ 21 h 22"/>
              <a:gd name="T2" fmla="*/ 0 w 3634"/>
              <a:gd name="T3" fmla="*/ 21 h 22"/>
              <a:gd name="T4" fmla="*/ 0 w 3634"/>
              <a:gd name="T5" fmla="*/ 0 h 22"/>
              <a:gd name="T6" fmla="*/ 3633 w 3634"/>
              <a:gd name="T7" fmla="*/ 0 h 22"/>
              <a:gd name="T8" fmla="*/ 3633 w 3634"/>
              <a:gd name="T9" fmla="*/ 21 h 22"/>
            </a:gdLst>
            <a:ahLst/>
            <a:cxnLst>
              <a:cxn ang="0">
                <a:pos x="T0" y="T1"/>
              </a:cxn>
              <a:cxn ang="0">
                <a:pos x="T2" y="T3"/>
              </a:cxn>
              <a:cxn ang="0">
                <a:pos x="T4" y="T5"/>
              </a:cxn>
              <a:cxn ang="0">
                <a:pos x="T6" y="T7"/>
              </a:cxn>
              <a:cxn ang="0">
                <a:pos x="T8" y="T9"/>
              </a:cxn>
            </a:cxnLst>
            <a:rect l="0" t="0" r="r" b="b"/>
            <a:pathLst>
              <a:path w="3634" h="22">
                <a:moveTo>
                  <a:pt x="3633" y="21"/>
                </a:moveTo>
                <a:lnTo>
                  <a:pt x="0" y="21"/>
                </a:lnTo>
                <a:lnTo>
                  <a:pt x="0" y="0"/>
                </a:lnTo>
                <a:lnTo>
                  <a:pt x="3633" y="0"/>
                </a:lnTo>
                <a:lnTo>
                  <a:pt x="3633" y="21"/>
                </a:lnTo>
              </a:path>
            </a:pathLst>
          </a:custGeom>
          <a:solidFill>
            <a:schemeClr val="accent2"/>
          </a:solidFill>
          <a:ln>
            <a:noFill/>
          </a:ln>
          <a:effectLst/>
        </p:spPr>
        <p:txBody>
          <a:bodyPr wrap="none" anchor="ctr"/>
          <a:lstStyle/>
          <a:p>
            <a:endParaRPr lang="en-US" sz="2894"/>
          </a:p>
        </p:txBody>
      </p:sp>
      <p:sp>
        <p:nvSpPr>
          <p:cNvPr id="35" name="Freeform 63">
            <a:extLst>
              <a:ext uri="{FF2B5EF4-FFF2-40B4-BE49-F238E27FC236}">
                <a16:creationId xmlns:a16="http://schemas.microsoft.com/office/drawing/2014/main" id="{E0584A3A-E696-4E13-A803-54611730C1DB}"/>
              </a:ext>
            </a:extLst>
          </p:cNvPr>
          <p:cNvSpPr>
            <a:spLocks noChangeArrowheads="1"/>
          </p:cNvSpPr>
          <p:nvPr/>
        </p:nvSpPr>
        <p:spPr bwMode="auto">
          <a:xfrm>
            <a:off x="4245031" y="4397800"/>
            <a:ext cx="105325" cy="105827"/>
          </a:xfrm>
          <a:custGeom>
            <a:avLst/>
            <a:gdLst>
              <a:gd name="T0" fmla="*/ 294 w 295"/>
              <a:gd name="T1" fmla="*/ 294 h 295"/>
              <a:gd name="T2" fmla="*/ 0 w 295"/>
              <a:gd name="T3" fmla="*/ 294 h 295"/>
              <a:gd name="T4" fmla="*/ 0 w 295"/>
              <a:gd name="T5" fmla="*/ 0 h 295"/>
              <a:gd name="T6" fmla="*/ 294 w 295"/>
              <a:gd name="T7" fmla="*/ 0 h 295"/>
              <a:gd name="T8" fmla="*/ 294 w 295"/>
              <a:gd name="T9" fmla="*/ 294 h 295"/>
            </a:gdLst>
            <a:ahLst/>
            <a:cxnLst>
              <a:cxn ang="0">
                <a:pos x="T0" y="T1"/>
              </a:cxn>
              <a:cxn ang="0">
                <a:pos x="T2" y="T3"/>
              </a:cxn>
              <a:cxn ang="0">
                <a:pos x="T4" y="T5"/>
              </a:cxn>
              <a:cxn ang="0">
                <a:pos x="T6" y="T7"/>
              </a:cxn>
              <a:cxn ang="0">
                <a:pos x="T8" y="T9"/>
              </a:cxn>
            </a:cxnLst>
            <a:rect l="0" t="0" r="r" b="b"/>
            <a:pathLst>
              <a:path w="295" h="295">
                <a:moveTo>
                  <a:pt x="294" y="294"/>
                </a:moveTo>
                <a:lnTo>
                  <a:pt x="0" y="294"/>
                </a:lnTo>
                <a:lnTo>
                  <a:pt x="0" y="0"/>
                </a:lnTo>
                <a:lnTo>
                  <a:pt x="294" y="0"/>
                </a:lnTo>
                <a:lnTo>
                  <a:pt x="294" y="294"/>
                </a:lnTo>
              </a:path>
            </a:pathLst>
          </a:custGeom>
          <a:solidFill>
            <a:schemeClr val="accent2"/>
          </a:solidFill>
          <a:ln>
            <a:noFill/>
          </a:ln>
          <a:effectLst/>
        </p:spPr>
        <p:txBody>
          <a:bodyPr wrap="none" anchor="ctr"/>
          <a:lstStyle/>
          <a:p>
            <a:endParaRPr lang="en-US" sz="2894"/>
          </a:p>
        </p:txBody>
      </p:sp>
      <p:sp>
        <p:nvSpPr>
          <p:cNvPr id="36" name="Freeform 64">
            <a:extLst>
              <a:ext uri="{FF2B5EF4-FFF2-40B4-BE49-F238E27FC236}">
                <a16:creationId xmlns:a16="http://schemas.microsoft.com/office/drawing/2014/main" id="{6A51E59E-8A51-4C39-9C43-6BFDD2B6D130}"/>
              </a:ext>
            </a:extLst>
          </p:cNvPr>
          <p:cNvSpPr>
            <a:spLocks noChangeArrowheads="1"/>
          </p:cNvSpPr>
          <p:nvPr/>
        </p:nvSpPr>
        <p:spPr bwMode="auto">
          <a:xfrm>
            <a:off x="3793197" y="4963099"/>
            <a:ext cx="1598381" cy="24306"/>
          </a:xfrm>
          <a:custGeom>
            <a:avLst/>
            <a:gdLst>
              <a:gd name="T0" fmla="*/ 3633 w 3634"/>
              <a:gd name="T1" fmla="*/ 0 h 30"/>
              <a:gd name="T2" fmla="*/ 0 w 3634"/>
              <a:gd name="T3" fmla="*/ 0 h 30"/>
              <a:gd name="T4" fmla="*/ 0 w 3634"/>
              <a:gd name="T5" fmla="*/ 29 h 30"/>
              <a:gd name="T6" fmla="*/ 3633 w 3634"/>
              <a:gd name="T7" fmla="*/ 29 h 30"/>
              <a:gd name="T8" fmla="*/ 3633 w 3634"/>
              <a:gd name="T9" fmla="*/ 0 h 30"/>
            </a:gdLst>
            <a:ahLst/>
            <a:cxnLst>
              <a:cxn ang="0">
                <a:pos x="T0" y="T1"/>
              </a:cxn>
              <a:cxn ang="0">
                <a:pos x="T2" y="T3"/>
              </a:cxn>
              <a:cxn ang="0">
                <a:pos x="T4" y="T5"/>
              </a:cxn>
              <a:cxn ang="0">
                <a:pos x="T6" y="T7"/>
              </a:cxn>
              <a:cxn ang="0">
                <a:pos x="T8" y="T9"/>
              </a:cxn>
            </a:cxnLst>
            <a:rect l="0" t="0" r="r" b="b"/>
            <a:pathLst>
              <a:path w="3634" h="30">
                <a:moveTo>
                  <a:pt x="3633" y="0"/>
                </a:moveTo>
                <a:lnTo>
                  <a:pt x="0" y="0"/>
                </a:lnTo>
                <a:lnTo>
                  <a:pt x="0" y="29"/>
                </a:lnTo>
                <a:lnTo>
                  <a:pt x="3633" y="29"/>
                </a:lnTo>
                <a:lnTo>
                  <a:pt x="3633" y="0"/>
                </a:lnTo>
              </a:path>
            </a:pathLst>
          </a:custGeom>
          <a:solidFill>
            <a:schemeClr val="accent2"/>
          </a:solidFill>
          <a:ln>
            <a:noFill/>
          </a:ln>
          <a:effectLst/>
        </p:spPr>
        <p:txBody>
          <a:bodyPr wrap="none" anchor="ctr"/>
          <a:lstStyle/>
          <a:p>
            <a:endParaRPr lang="en-US" sz="2894"/>
          </a:p>
        </p:txBody>
      </p:sp>
      <p:sp>
        <p:nvSpPr>
          <p:cNvPr id="37" name="Freeform 65">
            <a:extLst>
              <a:ext uri="{FF2B5EF4-FFF2-40B4-BE49-F238E27FC236}">
                <a16:creationId xmlns:a16="http://schemas.microsoft.com/office/drawing/2014/main" id="{77691A16-0A1F-45EA-BA0F-3BF19A6F8602}"/>
              </a:ext>
            </a:extLst>
          </p:cNvPr>
          <p:cNvSpPr>
            <a:spLocks noChangeArrowheads="1"/>
          </p:cNvSpPr>
          <p:nvPr/>
        </p:nvSpPr>
        <p:spPr bwMode="auto">
          <a:xfrm>
            <a:off x="4535576" y="4922338"/>
            <a:ext cx="105325" cy="105827"/>
          </a:xfrm>
          <a:custGeom>
            <a:avLst/>
            <a:gdLst>
              <a:gd name="T0" fmla="*/ 294 w 295"/>
              <a:gd name="T1" fmla="*/ 294 h 295"/>
              <a:gd name="T2" fmla="*/ 0 w 295"/>
              <a:gd name="T3" fmla="*/ 294 h 295"/>
              <a:gd name="T4" fmla="*/ 0 w 295"/>
              <a:gd name="T5" fmla="*/ 0 h 295"/>
              <a:gd name="T6" fmla="*/ 294 w 295"/>
              <a:gd name="T7" fmla="*/ 0 h 295"/>
              <a:gd name="T8" fmla="*/ 294 w 295"/>
              <a:gd name="T9" fmla="*/ 294 h 295"/>
            </a:gdLst>
            <a:ahLst/>
            <a:cxnLst>
              <a:cxn ang="0">
                <a:pos x="T0" y="T1"/>
              </a:cxn>
              <a:cxn ang="0">
                <a:pos x="T2" y="T3"/>
              </a:cxn>
              <a:cxn ang="0">
                <a:pos x="T4" y="T5"/>
              </a:cxn>
              <a:cxn ang="0">
                <a:pos x="T6" y="T7"/>
              </a:cxn>
              <a:cxn ang="0">
                <a:pos x="T8" y="T9"/>
              </a:cxn>
            </a:cxnLst>
            <a:rect l="0" t="0" r="r" b="b"/>
            <a:pathLst>
              <a:path w="295" h="295">
                <a:moveTo>
                  <a:pt x="294" y="294"/>
                </a:moveTo>
                <a:lnTo>
                  <a:pt x="0" y="294"/>
                </a:lnTo>
                <a:lnTo>
                  <a:pt x="0" y="0"/>
                </a:lnTo>
                <a:lnTo>
                  <a:pt x="294" y="0"/>
                </a:lnTo>
                <a:lnTo>
                  <a:pt x="294" y="294"/>
                </a:lnTo>
              </a:path>
            </a:pathLst>
          </a:custGeom>
          <a:solidFill>
            <a:schemeClr val="accent2"/>
          </a:solidFill>
          <a:ln>
            <a:noFill/>
          </a:ln>
          <a:effectLst/>
        </p:spPr>
        <p:txBody>
          <a:bodyPr wrap="none" anchor="ctr"/>
          <a:lstStyle/>
          <a:p>
            <a:endParaRPr lang="en-US" sz="2894"/>
          </a:p>
        </p:txBody>
      </p:sp>
      <p:sp>
        <p:nvSpPr>
          <p:cNvPr id="38" name="Freeform 66">
            <a:extLst>
              <a:ext uri="{FF2B5EF4-FFF2-40B4-BE49-F238E27FC236}">
                <a16:creationId xmlns:a16="http://schemas.microsoft.com/office/drawing/2014/main" id="{1531E300-11B0-40FE-AB10-2079A106B056}"/>
              </a:ext>
            </a:extLst>
          </p:cNvPr>
          <p:cNvSpPr>
            <a:spLocks noChangeArrowheads="1"/>
          </p:cNvSpPr>
          <p:nvPr/>
        </p:nvSpPr>
        <p:spPr bwMode="auto">
          <a:xfrm>
            <a:off x="3527806" y="1837875"/>
            <a:ext cx="2128806" cy="1620936"/>
          </a:xfrm>
          <a:custGeom>
            <a:avLst/>
            <a:gdLst>
              <a:gd name="connsiteX0" fmla="*/ 0 w 4805225"/>
              <a:gd name="connsiteY0" fmla="*/ 0 h 3658841"/>
              <a:gd name="connsiteX1" fmla="*/ 4805225 w 4805225"/>
              <a:gd name="connsiteY1" fmla="*/ 0 h 3658841"/>
              <a:gd name="connsiteX2" fmla="*/ 4805225 w 4805225"/>
              <a:gd name="connsiteY2" fmla="*/ 2737573 h 3658841"/>
              <a:gd name="connsiteX3" fmla="*/ 3436807 w 4805225"/>
              <a:gd name="connsiteY3" fmla="*/ 2737573 h 3658841"/>
              <a:gd name="connsiteX4" fmla="*/ 2377152 w 4805225"/>
              <a:gd name="connsiteY4" fmla="*/ 3658841 h 3658841"/>
              <a:gd name="connsiteX5" fmla="*/ 1316688 w 4805225"/>
              <a:gd name="connsiteY5" fmla="*/ 2737573 h 3658841"/>
              <a:gd name="connsiteX6" fmla="*/ 0 w 4805225"/>
              <a:gd name="connsiteY6" fmla="*/ 2737573 h 36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5225" h="3658841">
                <a:moveTo>
                  <a:pt x="0" y="0"/>
                </a:moveTo>
                <a:lnTo>
                  <a:pt x="4805225" y="0"/>
                </a:lnTo>
                <a:lnTo>
                  <a:pt x="4805225" y="2737573"/>
                </a:lnTo>
                <a:lnTo>
                  <a:pt x="3436807" y="2737573"/>
                </a:lnTo>
                <a:cubicBezTo>
                  <a:pt x="3364062" y="3257657"/>
                  <a:pt x="2917083" y="3658841"/>
                  <a:pt x="2377152" y="3658841"/>
                </a:cubicBezTo>
                <a:cubicBezTo>
                  <a:pt x="1836412" y="3658841"/>
                  <a:pt x="1389434" y="3257657"/>
                  <a:pt x="1316688" y="2737573"/>
                </a:cubicBezTo>
                <a:lnTo>
                  <a:pt x="0" y="2737573"/>
                </a:lnTo>
                <a:close/>
              </a:path>
            </a:pathLst>
          </a:custGeom>
          <a:solidFill>
            <a:schemeClr val="accent2"/>
          </a:solidFill>
          <a:ln>
            <a:noFill/>
          </a:ln>
          <a:effectLst/>
        </p:spPr>
        <p:txBody>
          <a:bodyPr wrap="square" anchor="ctr">
            <a:noAutofit/>
          </a:bodyPr>
          <a:lstStyle/>
          <a:p>
            <a:endParaRPr lang="en-US" sz="2894"/>
          </a:p>
        </p:txBody>
      </p:sp>
      <p:sp>
        <p:nvSpPr>
          <p:cNvPr id="39" name="Freeform 67">
            <a:extLst>
              <a:ext uri="{FF2B5EF4-FFF2-40B4-BE49-F238E27FC236}">
                <a16:creationId xmlns:a16="http://schemas.microsoft.com/office/drawing/2014/main" id="{E79FDC8B-4B59-4936-8300-37DDAA9674A8}"/>
              </a:ext>
            </a:extLst>
          </p:cNvPr>
          <p:cNvSpPr>
            <a:spLocks noChangeArrowheads="1"/>
          </p:cNvSpPr>
          <p:nvPr/>
        </p:nvSpPr>
        <p:spPr bwMode="auto">
          <a:xfrm>
            <a:off x="3526227" y="1837874"/>
            <a:ext cx="2128806" cy="1620937"/>
          </a:xfrm>
          <a:custGeom>
            <a:avLst/>
            <a:gdLst>
              <a:gd name="connsiteX0" fmla="*/ 0 w 4805225"/>
              <a:gd name="connsiteY0" fmla="*/ 0 h 3658842"/>
              <a:gd name="connsiteX1" fmla="*/ 1094014 w 4805225"/>
              <a:gd name="connsiteY1" fmla="*/ 0 h 3658842"/>
              <a:gd name="connsiteX2" fmla="*/ 4805225 w 4805225"/>
              <a:gd name="connsiteY2" fmla="*/ 2701549 h 3658842"/>
              <a:gd name="connsiteX3" fmla="*/ 4805225 w 4805225"/>
              <a:gd name="connsiteY3" fmla="*/ 2737573 h 3658842"/>
              <a:gd name="connsiteX4" fmla="*/ 3436807 w 4805225"/>
              <a:gd name="connsiteY4" fmla="*/ 2737573 h 3658842"/>
              <a:gd name="connsiteX5" fmla="*/ 2377152 w 4805225"/>
              <a:gd name="connsiteY5" fmla="*/ 3658842 h 3658842"/>
              <a:gd name="connsiteX6" fmla="*/ 1316689 w 4805225"/>
              <a:gd name="connsiteY6" fmla="*/ 2737573 h 3658842"/>
              <a:gd name="connsiteX7" fmla="*/ 0 w 4805225"/>
              <a:gd name="connsiteY7" fmla="*/ 2737573 h 365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5225" h="3658842">
                <a:moveTo>
                  <a:pt x="0" y="0"/>
                </a:moveTo>
                <a:lnTo>
                  <a:pt x="1094014" y="0"/>
                </a:lnTo>
                <a:lnTo>
                  <a:pt x="4805225" y="2701549"/>
                </a:lnTo>
                <a:lnTo>
                  <a:pt x="4805225" y="2737573"/>
                </a:lnTo>
                <a:lnTo>
                  <a:pt x="3436807" y="2737573"/>
                </a:lnTo>
                <a:cubicBezTo>
                  <a:pt x="3364062" y="3257657"/>
                  <a:pt x="2917082" y="3658842"/>
                  <a:pt x="2377152" y="3658842"/>
                </a:cubicBezTo>
                <a:cubicBezTo>
                  <a:pt x="1836413" y="3658842"/>
                  <a:pt x="1389434" y="3257657"/>
                  <a:pt x="1316689" y="2737573"/>
                </a:cubicBezTo>
                <a:lnTo>
                  <a:pt x="0" y="2737573"/>
                </a:lnTo>
                <a:close/>
              </a:path>
            </a:pathLst>
          </a:custGeom>
          <a:solidFill>
            <a:schemeClr val="accent6">
              <a:lumMod val="10000"/>
              <a:alpha val="10000"/>
            </a:schemeClr>
          </a:solidFill>
          <a:ln>
            <a:noFill/>
          </a:ln>
          <a:effectLst/>
        </p:spPr>
        <p:txBody>
          <a:bodyPr wrap="square" anchor="ctr">
            <a:noAutofit/>
          </a:bodyPr>
          <a:lstStyle/>
          <a:p>
            <a:endParaRPr lang="en-US" sz="2894"/>
          </a:p>
        </p:txBody>
      </p:sp>
      <p:sp>
        <p:nvSpPr>
          <p:cNvPr id="40" name="Freeform 68">
            <a:extLst>
              <a:ext uri="{FF2B5EF4-FFF2-40B4-BE49-F238E27FC236}">
                <a16:creationId xmlns:a16="http://schemas.microsoft.com/office/drawing/2014/main" id="{DF518095-3411-4F11-9A32-91F513ECCB1D}"/>
              </a:ext>
            </a:extLst>
          </p:cNvPr>
          <p:cNvSpPr>
            <a:spLocks noChangeArrowheads="1"/>
          </p:cNvSpPr>
          <p:nvPr/>
        </p:nvSpPr>
        <p:spPr bwMode="auto">
          <a:xfrm>
            <a:off x="3526226" y="1837874"/>
            <a:ext cx="1542936" cy="1620937"/>
          </a:xfrm>
          <a:custGeom>
            <a:avLst/>
            <a:gdLst>
              <a:gd name="connsiteX0" fmla="*/ 0 w 3482775"/>
              <a:gd name="connsiteY0" fmla="*/ 0 h 3658842"/>
              <a:gd name="connsiteX1" fmla="*/ 631249 w 3482775"/>
              <a:gd name="connsiteY1" fmla="*/ 0 h 3658842"/>
              <a:gd name="connsiteX2" fmla="*/ 3482775 w 3482775"/>
              <a:gd name="connsiteY2" fmla="*/ 2737573 h 3658842"/>
              <a:gd name="connsiteX3" fmla="*/ 3436807 w 3482775"/>
              <a:gd name="connsiteY3" fmla="*/ 2737573 h 3658842"/>
              <a:gd name="connsiteX4" fmla="*/ 2377152 w 3482775"/>
              <a:gd name="connsiteY4" fmla="*/ 3658842 h 3658842"/>
              <a:gd name="connsiteX5" fmla="*/ 1316689 w 3482775"/>
              <a:gd name="connsiteY5" fmla="*/ 2737573 h 3658842"/>
              <a:gd name="connsiteX6" fmla="*/ 0 w 3482775"/>
              <a:gd name="connsiteY6" fmla="*/ 2737573 h 365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2775" h="3658842">
                <a:moveTo>
                  <a:pt x="0" y="0"/>
                </a:moveTo>
                <a:lnTo>
                  <a:pt x="631249" y="0"/>
                </a:lnTo>
                <a:lnTo>
                  <a:pt x="3482775" y="2737573"/>
                </a:lnTo>
                <a:lnTo>
                  <a:pt x="3436807" y="2737573"/>
                </a:lnTo>
                <a:cubicBezTo>
                  <a:pt x="3364062" y="3257657"/>
                  <a:pt x="2917082" y="3658842"/>
                  <a:pt x="2377152" y="3658842"/>
                </a:cubicBezTo>
                <a:cubicBezTo>
                  <a:pt x="1836413" y="3658842"/>
                  <a:pt x="1389434" y="3257657"/>
                  <a:pt x="1316689" y="2737573"/>
                </a:cubicBezTo>
                <a:lnTo>
                  <a:pt x="0" y="2737573"/>
                </a:lnTo>
                <a:close/>
              </a:path>
            </a:pathLst>
          </a:custGeom>
          <a:solidFill>
            <a:schemeClr val="accent6">
              <a:lumMod val="10000"/>
              <a:alpha val="10000"/>
            </a:schemeClr>
          </a:solidFill>
          <a:ln>
            <a:noFill/>
          </a:ln>
          <a:effectLst/>
        </p:spPr>
        <p:txBody>
          <a:bodyPr wrap="square" anchor="ctr">
            <a:noAutofit/>
          </a:bodyPr>
          <a:lstStyle/>
          <a:p>
            <a:endParaRPr lang="en-US" sz="2894"/>
          </a:p>
        </p:txBody>
      </p:sp>
      <p:sp>
        <p:nvSpPr>
          <p:cNvPr id="41" name="Freeform 69">
            <a:extLst>
              <a:ext uri="{FF2B5EF4-FFF2-40B4-BE49-F238E27FC236}">
                <a16:creationId xmlns:a16="http://schemas.microsoft.com/office/drawing/2014/main" id="{134BD2C3-59AA-46F5-83F1-3DD867253FD4}"/>
              </a:ext>
            </a:extLst>
          </p:cNvPr>
          <p:cNvSpPr>
            <a:spLocks noChangeArrowheads="1"/>
          </p:cNvSpPr>
          <p:nvPr/>
        </p:nvSpPr>
        <p:spPr bwMode="auto">
          <a:xfrm>
            <a:off x="3526227" y="1837874"/>
            <a:ext cx="1132959" cy="1620937"/>
          </a:xfrm>
          <a:custGeom>
            <a:avLst/>
            <a:gdLst>
              <a:gd name="connsiteX0" fmla="*/ 0 w 2557359"/>
              <a:gd name="connsiteY0" fmla="*/ 0 h 3658842"/>
              <a:gd name="connsiteX1" fmla="*/ 223645 w 2557359"/>
              <a:gd name="connsiteY1" fmla="*/ 0 h 3658842"/>
              <a:gd name="connsiteX2" fmla="*/ 2557359 w 2557359"/>
              <a:gd name="connsiteY2" fmla="*/ 3643013 h 3658842"/>
              <a:gd name="connsiteX3" fmla="*/ 2477231 w 2557359"/>
              <a:gd name="connsiteY3" fmla="*/ 3654209 h 3658842"/>
              <a:gd name="connsiteX4" fmla="*/ 2377152 w 2557359"/>
              <a:gd name="connsiteY4" fmla="*/ 3658842 h 3658842"/>
              <a:gd name="connsiteX5" fmla="*/ 1316689 w 2557359"/>
              <a:gd name="connsiteY5" fmla="*/ 2737573 h 3658842"/>
              <a:gd name="connsiteX6" fmla="*/ 0 w 2557359"/>
              <a:gd name="connsiteY6" fmla="*/ 2737573 h 365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7359" h="3658842">
                <a:moveTo>
                  <a:pt x="0" y="0"/>
                </a:moveTo>
                <a:lnTo>
                  <a:pt x="223645" y="0"/>
                </a:lnTo>
                <a:lnTo>
                  <a:pt x="2557359" y="3643013"/>
                </a:lnTo>
                <a:lnTo>
                  <a:pt x="2477231" y="3654209"/>
                </a:lnTo>
                <a:cubicBezTo>
                  <a:pt x="2444280" y="3657275"/>
                  <a:pt x="2410897" y="3658842"/>
                  <a:pt x="2377152" y="3658842"/>
                </a:cubicBezTo>
                <a:cubicBezTo>
                  <a:pt x="1836413" y="3658842"/>
                  <a:pt x="1389433" y="3257657"/>
                  <a:pt x="1316689" y="2737573"/>
                </a:cubicBezTo>
                <a:lnTo>
                  <a:pt x="0" y="2737573"/>
                </a:lnTo>
                <a:close/>
              </a:path>
            </a:pathLst>
          </a:custGeom>
          <a:solidFill>
            <a:schemeClr val="accent6">
              <a:lumMod val="10000"/>
              <a:alpha val="10000"/>
            </a:schemeClr>
          </a:solidFill>
          <a:ln>
            <a:noFill/>
          </a:ln>
          <a:effectLst/>
        </p:spPr>
        <p:txBody>
          <a:bodyPr wrap="square" anchor="ctr">
            <a:noAutofit/>
          </a:bodyPr>
          <a:lstStyle/>
          <a:p>
            <a:endParaRPr lang="en-US" sz="2894"/>
          </a:p>
        </p:txBody>
      </p:sp>
      <p:sp>
        <p:nvSpPr>
          <p:cNvPr id="42" name="Freeform 70">
            <a:extLst>
              <a:ext uri="{FF2B5EF4-FFF2-40B4-BE49-F238E27FC236}">
                <a16:creationId xmlns:a16="http://schemas.microsoft.com/office/drawing/2014/main" id="{0FCB4DF3-1BE7-4CC1-BBB9-15BF57DAD939}"/>
              </a:ext>
            </a:extLst>
          </p:cNvPr>
          <p:cNvSpPr>
            <a:spLocks noChangeArrowheads="1"/>
          </p:cNvSpPr>
          <p:nvPr/>
        </p:nvSpPr>
        <p:spPr bwMode="auto">
          <a:xfrm>
            <a:off x="3704100" y="2436804"/>
            <a:ext cx="1776577" cy="107050"/>
          </a:xfrm>
          <a:custGeom>
            <a:avLst/>
            <a:gdLst>
              <a:gd name="connsiteX0" fmla="*/ 0 w 3239686"/>
              <a:gd name="connsiteY0" fmla="*/ 0 h 195212"/>
              <a:gd name="connsiteX1" fmla="*/ 3239686 w 3239686"/>
              <a:gd name="connsiteY1" fmla="*/ 0 h 195212"/>
              <a:gd name="connsiteX2" fmla="*/ 3239686 w 3239686"/>
              <a:gd name="connsiteY2" fmla="*/ 62707 h 195212"/>
              <a:gd name="connsiteX3" fmla="*/ 1743585 w 3239686"/>
              <a:gd name="connsiteY3" fmla="*/ 62707 h 195212"/>
              <a:gd name="connsiteX4" fmla="*/ 1619844 w 3239686"/>
              <a:gd name="connsiteY4" fmla="*/ 195212 h 195212"/>
              <a:gd name="connsiteX5" fmla="*/ 1496104 w 3239686"/>
              <a:gd name="connsiteY5" fmla="*/ 62707 h 195212"/>
              <a:gd name="connsiteX6" fmla="*/ 0 w 3239686"/>
              <a:gd name="connsiteY6" fmla="*/ 62707 h 19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9686" h="195212">
                <a:moveTo>
                  <a:pt x="0" y="0"/>
                </a:moveTo>
                <a:lnTo>
                  <a:pt x="3239686" y="0"/>
                </a:lnTo>
                <a:lnTo>
                  <a:pt x="3239686" y="62707"/>
                </a:lnTo>
                <a:lnTo>
                  <a:pt x="1743585" y="62707"/>
                </a:lnTo>
                <a:lnTo>
                  <a:pt x="1619844" y="195212"/>
                </a:lnTo>
                <a:lnTo>
                  <a:pt x="1496104" y="62707"/>
                </a:lnTo>
                <a:lnTo>
                  <a:pt x="0" y="62707"/>
                </a:lnTo>
                <a:close/>
              </a:path>
            </a:pathLst>
          </a:custGeom>
          <a:solidFill>
            <a:schemeClr val="bg1"/>
          </a:solidFill>
          <a:ln>
            <a:noFill/>
          </a:ln>
          <a:effectLst/>
        </p:spPr>
        <p:txBody>
          <a:bodyPr wrap="square" anchor="ctr">
            <a:noAutofit/>
          </a:bodyPr>
          <a:lstStyle/>
          <a:p>
            <a:endParaRPr lang="en-US" sz="2894"/>
          </a:p>
        </p:txBody>
      </p:sp>
      <p:sp>
        <p:nvSpPr>
          <p:cNvPr id="43" name="TextBox 42">
            <a:extLst>
              <a:ext uri="{FF2B5EF4-FFF2-40B4-BE49-F238E27FC236}">
                <a16:creationId xmlns:a16="http://schemas.microsoft.com/office/drawing/2014/main" id="{7BA1D77C-92DA-4D3B-B3C5-E7CB9DB22C8A}"/>
              </a:ext>
            </a:extLst>
          </p:cNvPr>
          <p:cNvSpPr txBox="1"/>
          <p:nvPr/>
        </p:nvSpPr>
        <p:spPr>
          <a:xfrm>
            <a:off x="3785919" y="1941844"/>
            <a:ext cx="1612942" cy="419474"/>
          </a:xfrm>
          <a:prstGeom prst="rect">
            <a:avLst/>
          </a:prstGeom>
          <a:noFill/>
          <a:ln>
            <a:noFill/>
          </a:ln>
        </p:spPr>
        <p:txBody>
          <a:bodyPr wrap="none" rtlCol="0" anchor="ctr" anchorCtr="0">
            <a:spAutoFit/>
          </a:bodyPr>
          <a:lstStyle/>
          <a:p>
            <a:pPr algn="ctr"/>
            <a:r>
              <a:rPr lang="en-US" sz="2126" b="1" dirty="0">
                <a:solidFill>
                  <a:schemeClr val="bg1"/>
                </a:solidFill>
                <a:ea typeface="League Spartan" charset="0"/>
                <a:cs typeface="Poppins" pitchFamily="2" charset="77"/>
              </a:rPr>
              <a:t>PACKAGE B</a:t>
            </a:r>
          </a:p>
        </p:txBody>
      </p:sp>
      <p:sp>
        <p:nvSpPr>
          <p:cNvPr id="44" name="Subtitle 2">
            <a:extLst>
              <a:ext uri="{FF2B5EF4-FFF2-40B4-BE49-F238E27FC236}">
                <a16:creationId xmlns:a16="http://schemas.microsoft.com/office/drawing/2014/main" id="{098754A0-4CD2-457A-B106-EBC28E6DE7D5}"/>
              </a:ext>
            </a:extLst>
          </p:cNvPr>
          <p:cNvSpPr txBox="1">
            <a:spLocks/>
          </p:cNvSpPr>
          <p:nvPr/>
        </p:nvSpPr>
        <p:spPr>
          <a:xfrm>
            <a:off x="3793198" y="3551986"/>
            <a:ext cx="159522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latin typeface="+mn-lt"/>
                <a:ea typeface="Lato Light" panose="020F0502020204030203" pitchFamily="34" charset="0"/>
                <a:cs typeface="Mukta ExtraLight" panose="020B0000000000000000" pitchFamily="34" charset="77"/>
              </a:rPr>
              <a:t>25 Products</a:t>
            </a:r>
          </a:p>
        </p:txBody>
      </p:sp>
      <p:sp>
        <p:nvSpPr>
          <p:cNvPr id="45" name="Subtitle 2">
            <a:extLst>
              <a:ext uri="{FF2B5EF4-FFF2-40B4-BE49-F238E27FC236}">
                <a16:creationId xmlns:a16="http://schemas.microsoft.com/office/drawing/2014/main" id="{68DB4B03-E2C6-4555-B9DD-A330318C43B4}"/>
              </a:ext>
            </a:extLst>
          </p:cNvPr>
          <p:cNvSpPr txBox="1">
            <a:spLocks/>
          </p:cNvSpPr>
          <p:nvPr/>
        </p:nvSpPr>
        <p:spPr>
          <a:xfrm>
            <a:off x="3796356" y="4076524"/>
            <a:ext cx="159522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latin typeface="+mn-lt"/>
                <a:ea typeface="Lato Light" panose="020F0502020204030203" pitchFamily="34" charset="0"/>
                <a:cs typeface="Mukta ExtraLight" panose="020B0000000000000000" pitchFamily="34" charset="77"/>
              </a:rPr>
              <a:t>3 Images per product</a:t>
            </a:r>
          </a:p>
        </p:txBody>
      </p:sp>
      <p:sp>
        <p:nvSpPr>
          <p:cNvPr id="46" name="Subtitle 2">
            <a:extLst>
              <a:ext uri="{FF2B5EF4-FFF2-40B4-BE49-F238E27FC236}">
                <a16:creationId xmlns:a16="http://schemas.microsoft.com/office/drawing/2014/main" id="{1C4DEA76-879A-491B-B7B6-D20AE9FA7DEF}"/>
              </a:ext>
            </a:extLst>
          </p:cNvPr>
          <p:cNvSpPr txBox="1">
            <a:spLocks/>
          </p:cNvSpPr>
          <p:nvPr/>
        </p:nvSpPr>
        <p:spPr>
          <a:xfrm>
            <a:off x="3796356" y="4601062"/>
            <a:ext cx="1591360"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latin typeface="+mn-lt"/>
                <a:ea typeface="Lato Light" panose="020F0502020204030203" pitchFamily="34" charset="0"/>
                <a:cs typeface="Mukta ExtraLight" panose="020B0000000000000000" pitchFamily="34" charset="77"/>
              </a:rPr>
              <a:t>Better Statistics</a:t>
            </a:r>
          </a:p>
        </p:txBody>
      </p:sp>
      <p:sp>
        <p:nvSpPr>
          <p:cNvPr id="47" name="Freeform 75">
            <a:extLst>
              <a:ext uri="{FF2B5EF4-FFF2-40B4-BE49-F238E27FC236}">
                <a16:creationId xmlns:a16="http://schemas.microsoft.com/office/drawing/2014/main" id="{08E395C6-2806-432A-B911-8BB75C32CF08}"/>
              </a:ext>
            </a:extLst>
          </p:cNvPr>
          <p:cNvSpPr>
            <a:spLocks noChangeArrowheads="1"/>
          </p:cNvSpPr>
          <p:nvPr/>
        </p:nvSpPr>
        <p:spPr bwMode="auto">
          <a:xfrm>
            <a:off x="3793197" y="5487636"/>
            <a:ext cx="1598381" cy="24306"/>
          </a:xfrm>
          <a:custGeom>
            <a:avLst/>
            <a:gdLst>
              <a:gd name="T0" fmla="*/ 3633 w 3634"/>
              <a:gd name="T1" fmla="*/ 0 h 30"/>
              <a:gd name="T2" fmla="*/ 0 w 3634"/>
              <a:gd name="T3" fmla="*/ 0 h 30"/>
              <a:gd name="T4" fmla="*/ 0 w 3634"/>
              <a:gd name="T5" fmla="*/ 29 h 30"/>
              <a:gd name="T6" fmla="*/ 3633 w 3634"/>
              <a:gd name="T7" fmla="*/ 29 h 30"/>
              <a:gd name="T8" fmla="*/ 3633 w 3634"/>
              <a:gd name="T9" fmla="*/ 0 h 30"/>
            </a:gdLst>
            <a:ahLst/>
            <a:cxnLst>
              <a:cxn ang="0">
                <a:pos x="T0" y="T1"/>
              </a:cxn>
              <a:cxn ang="0">
                <a:pos x="T2" y="T3"/>
              </a:cxn>
              <a:cxn ang="0">
                <a:pos x="T4" y="T5"/>
              </a:cxn>
              <a:cxn ang="0">
                <a:pos x="T6" y="T7"/>
              </a:cxn>
              <a:cxn ang="0">
                <a:pos x="T8" y="T9"/>
              </a:cxn>
            </a:cxnLst>
            <a:rect l="0" t="0" r="r" b="b"/>
            <a:pathLst>
              <a:path w="3634" h="30">
                <a:moveTo>
                  <a:pt x="3633" y="0"/>
                </a:moveTo>
                <a:lnTo>
                  <a:pt x="0" y="0"/>
                </a:lnTo>
                <a:lnTo>
                  <a:pt x="0" y="29"/>
                </a:lnTo>
                <a:lnTo>
                  <a:pt x="3633" y="29"/>
                </a:lnTo>
                <a:lnTo>
                  <a:pt x="3633" y="0"/>
                </a:lnTo>
              </a:path>
            </a:pathLst>
          </a:custGeom>
          <a:solidFill>
            <a:schemeClr val="accent2"/>
          </a:solidFill>
          <a:ln>
            <a:noFill/>
          </a:ln>
          <a:effectLst/>
        </p:spPr>
        <p:txBody>
          <a:bodyPr wrap="none" anchor="ctr"/>
          <a:lstStyle/>
          <a:p>
            <a:endParaRPr lang="en-US" sz="2894"/>
          </a:p>
        </p:txBody>
      </p:sp>
      <p:sp>
        <p:nvSpPr>
          <p:cNvPr id="48" name="Freeform 76">
            <a:extLst>
              <a:ext uri="{FF2B5EF4-FFF2-40B4-BE49-F238E27FC236}">
                <a16:creationId xmlns:a16="http://schemas.microsoft.com/office/drawing/2014/main" id="{F465E6DE-9EA2-4D9E-AFA1-87E7F028C0C2}"/>
              </a:ext>
            </a:extLst>
          </p:cNvPr>
          <p:cNvSpPr>
            <a:spLocks noChangeArrowheads="1"/>
          </p:cNvSpPr>
          <p:nvPr/>
        </p:nvSpPr>
        <p:spPr bwMode="auto">
          <a:xfrm>
            <a:off x="3831245" y="5446875"/>
            <a:ext cx="105325" cy="105827"/>
          </a:xfrm>
          <a:custGeom>
            <a:avLst/>
            <a:gdLst>
              <a:gd name="T0" fmla="*/ 294 w 295"/>
              <a:gd name="T1" fmla="*/ 294 h 295"/>
              <a:gd name="T2" fmla="*/ 0 w 295"/>
              <a:gd name="T3" fmla="*/ 294 h 295"/>
              <a:gd name="T4" fmla="*/ 0 w 295"/>
              <a:gd name="T5" fmla="*/ 0 h 295"/>
              <a:gd name="T6" fmla="*/ 294 w 295"/>
              <a:gd name="T7" fmla="*/ 0 h 295"/>
              <a:gd name="T8" fmla="*/ 294 w 295"/>
              <a:gd name="T9" fmla="*/ 294 h 295"/>
            </a:gdLst>
            <a:ahLst/>
            <a:cxnLst>
              <a:cxn ang="0">
                <a:pos x="T0" y="T1"/>
              </a:cxn>
              <a:cxn ang="0">
                <a:pos x="T2" y="T3"/>
              </a:cxn>
              <a:cxn ang="0">
                <a:pos x="T4" y="T5"/>
              </a:cxn>
              <a:cxn ang="0">
                <a:pos x="T6" y="T7"/>
              </a:cxn>
              <a:cxn ang="0">
                <a:pos x="T8" y="T9"/>
              </a:cxn>
            </a:cxnLst>
            <a:rect l="0" t="0" r="r" b="b"/>
            <a:pathLst>
              <a:path w="295" h="295">
                <a:moveTo>
                  <a:pt x="294" y="294"/>
                </a:moveTo>
                <a:lnTo>
                  <a:pt x="0" y="294"/>
                </a:lnTo>
                <a:lnTo>
                  <a:pt x="0" y="0"/>
                </a:lnTo>
                <a:lnTo>
                  <a:pt x="294" y="0"/>
                </a:lnTo>
                <a:lnTo>
                  <a:pt x="294" y="294"/>
                </a:lnTo>
              </a:path>
            </a:pathLst>
          </a:custGeom>
          <a:solidFill>
            <a:schemeClr val="accent2"/>
          </a:solidFill>
          <a:ln>
            <a:noFill/>
          </a:ln>
          <a:effectLst/>
        </p:spPr>
        <p:txBody>
          <a:bodyPr wrap="none" anchor="ctr"/>
          <a:lstStyle/>
          <a:p>
            <a:endParaRPr lang="en-US" sz="2894"/>
          </a:p>
        </p:txBody>
      </p:sp>
      <p:sp>
        <p:nvSpPr>
          <p:cNvPr id="49" name="Subtitle 2">
            <a:extLst>
              <a:ext uri="{FF2B5EF4-FFF2-40B4-BE49-F238E27FC236}">
                <a16:creationId xmlns:a16="http://schemas.microsoft.com/office/drawing/2014/main" id="{3CA1A70E-87DB-409E-95C5-CF11E84ADED5}"/>
              </a:ext>
            </a:extLst>
          </p:cNvPr>
          <p:cNvSpPr txBox="1">
            <a:spLocks/>
          </p:cNvSpPr>
          <p:nvPr/>
        </p:nvSpPr>
        <p:spPr>
          <a:xfrm>
            <a:off x="3796356" y="5125600"/>
            <a:ext cx="1591360"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latin typeface="+mn-lt"/>
                <a:ea typeface="Lato Light" panose="020F0502020204030203" pitchFamily="34" charset="0"/>
                <a:cs typeface="Mukta ExtraLight" panose="020B0000000000000000" pitchFamily="34" charset="77"/>
              </a:rPr>
              <a:t>No Inventory Tracking</a:t>
            </a:r>
          </a:p>
        </p:txBody>
      </p:sp>
      <p:sp>
        <p:nvSpPr>
          <p:cNvPr id="50" name="TextBox 49">
            <a:extLst>
              <a:ext uri="{FF2B5EF4-FFF2-40B4-BE49-F238E27FC236}">
                <a16:creationId xmlns:a16="http://schemas.microsoft.com/office/drawing/2014/main" id="{977C006D-B908-439E-AEF4-F20A010543B6}"/>
              </a:ext>
            </a:extLst>
          </p:cNvPr>
          <p:cNvSpPr txBox="1"/>
          <p:nvPr/>
        </p:nvSpPr>
        <p:spPr>
          <a:xfrm>
            <a:off x="4328379" y="2730920"/>
            <a:ext cx="524504" cy="501356"/>
          </a:xfrm>
          <a:prstGeom prst="rect">
            <a:avLst/>
          </a:prstGeom>
          <a:noFill/>
          <a:ln>
            <a:noFill/>
          </a:ln>
        </p:spPr>
        <p:txBody>
          <a:bodyPr wrap="none" rtlCol="0" anchor="ctr" anchorCtr="0">
            <a:spAutoFit/>
          </a:bodyPr>
          <a:lstStyle/>
          <a:p>
            <a:pPr algn="ctr"/>
            <a:r>
              <a:rPr lang="en-US" sz="2658" b="1" baseline="30000" dirty="0">
                <a:solidFill>
                  <a:schemeClr val="bg1"/>
                </a:solidFill>
                <a:ea typeface="League Spartan" charset="0"/>
                <a:cs typeface="Poppins" pitchFamily="2" charset="77"/>
              </a:rPr>
              <a:t>R</a:t>
            </a:r>
            <a:r>
              <a:rPr lang="en-US" sz="2658" b="1" dirty="0">
                <a:solidFill>
                  <a:schemeClr val="bg1"/>
                </a:solidFill>
                <a:ea typeface="League Spartan" charset="0"/>
                <a:cs typeface="Poppins" pitchFamily="2" charset="77"/>
              </a:rPr>
              <a:t>8</a:t>
            </a:r>
          </a:p>
        </p:txBody>
      </p:sp>
      <p:sp>
        <p:nvSpPr>
          <p:cNvPr id="51" name="TextBox 50">
            <a:extLst>
              <a:ext uri="{FF2B5EF4-FFF2-40B4-BE49-F238E27FC236}">
                <a16:creationId xmlns:a16="http://schemas.microsoft.com/office/drawing/2014/main" id="{02017D93-25F1-4143-9AC7-8E40E4178BFC}"/>
              </a:ext>
            </a:extLst>
          </p:cNvPr>
          <p:cNvSpPr txBox="1"/>
          <p:nvPr/>
        </p:nvSpPr>
        <p:spPr>
          <a:xfrm>
            <a:off x="4281221" y="3108586"/>
            <a:ext cx="625492" cy="255904"/>
          </a:xfrm>
          <a:prstGeom prst="rect">
            <a:avLst/>
          </a:prstGeom>
          <a:noFill/>
          <a:ln>
            <a:noFill/>
          </a:ln>
        </p:spPr>
        <p:txBody>
          <a:bodyPr wrap="none" rtlCol="0" anchor="ctr" anchorCtr="0">
            <a:spAutoFit/>
          </a:bodyPr>
          <a:lstStyle/>
          <a:p>
            <a:pPr algn="ctr"/>
            <a:r>
              <a:rPr lang="en-US" sz="1063" dirty="0">
                <a:solidFill>
                  <a:schemeClr val="bg1"/>
                </a:solidFill>
                <a:ea typeface="Lato Light" panose="020F0502020204030203" pitchFamily="34" charset="0"/>
                <a:cs typeface="Lato Light" panose="020F0502020204030203" pitchFamily="34" charset="0"/>
              </a:rPr>
              <a:t>/month</a:t>
            </a:r>
          </a:p>
        </p:txBody>
      </p:sp>
      <p:sp>
        <p:nvSpPr>
          <p:cNvPr id="52" name="TextBox 51">
            <a:extLst>
              <a:ext uri="{FF2B5EF4-FFF2-40B4-BE49-F238E27FC236}">
                <a16:creationId xmlns:a16="http://schemas.microsoft.com/office/drawing/2014/main" id="{E4D8F7A7-74D7-4FC8-A779-17D3B44D87FF}"/>
              </a:ext>
            </a:extLst>
          </p:cNvPr>
          <p:cNvSpPr txBox="1"/>
          <p:nvPr/>
        </p:nvSpPr>
        <p:spPr>
          <a:xfrm>
            <a:off x="4052663" y="5733694"/>
            <a:ext cx="1075937" cy="255904"/>
          </a:xfrm>
          <a:prstGeom prst="rect">
            <a:avLst/>
          </a:prstGeom>
          <a:noFill/>
          <a:ln>
            <a:noFill/>
          </a:ln>
        </p:spPr>
        <p:txBody>
          <a:bodyPr wrap="none" rtlCol="0" anchor="ctr" anchorCtr="0">
            <a:spAutoFit/>
          </a:bodyPr>
          <a:lstStyle/>
          <a:p>
            <a:pPr algn="ctr"/>
            <a:r>
              <a:rPr lang="en-US" sz="1063" b="1" dirty="0">
                <a:solidFill>
                  <a:schemeClr val="bg1"/>
                </a:solidFill>
                <a:ea typeface="League Spartan" charset="0"/>
                <a:cs typeface="Poppins" pitchFamily="2" charset="77"/>
              </a:rPr>
              <a:t>CHOOSE PLAN</a:t>
            </a:r>
          </a:p>
        </p:txBody>
      </p:sp>
      <p:sp>
        <p:nvSpPr>
          <p:cNvPr id="53" name="Freeform 82">
            <a:extLst>
              <a:ext uri="{FF2B5EF4-FFF2-40B4-BE49-F238E27FC236}">
                <a16:creationId xmlns:a16="http://schemas.microsoft.com/office/drawing/2014/main" id="{C2850C94-5E58-4821-ACD5-D90AF81D4A75}"/>
              </a:ext>
            </a:extLst>
          </p:cNvPr>
          <p:cNvSpPr>
            <a:spLocks noChangeArrowheads="1"/>
          </p:cNvSpPr>
          <p:nvPr/>
        </p:nvSpPr>
        <p:spPr bwMode="auto">
          <a:xfrm>
            <a:off x="5881440" y="1837875"/>
            <a:ext cx="2132323" cy="4409959"/>
          </a:xfrm>
          <a:custGeom>
            <a:avLst/>
            <a:gdLst>
              <a:gd name="T0" fmla="*/ 81 w 5952"/>
              <a:gd name="T1" fmla="*/ 12231 h 12313"/>
              <a:gd name="T2" fmla="*/ 5870 w 5952"/>
              <a:gd name="T3" fmla="*/ 12231 h 12313"/>
              <a:gd name="T4" fmla="*/ 5870 w 5952"/>
              <a:gd name="T5" fmla="*/ 83 h 12313"/>
              <a:gd name="T6" fmla="*/ 81 w 5952"/>
              <a:gd name="T7" fmla="*/ 83 h 12313"/>
              <a:gd name="T8" fmla="*/ 81 w 5952"/>
              <a:gd name="T9" fmla="*/ 12231 h 12313"/>
              <a:gd name="T10" fmla="*/ 5951 w 5952"/>
              <a:gd name="T11" fmla="*/ 12312 h 12313"/>
              <a:gd name="T12" fmla="*/ 0 w 5952"/>
              <a:gd name="T13" fmla="*/ 12312 h 12313"/>
              <a:gd name="T14" fmla="*/ 0 w 5952"/>
              <a:gd name="T15" fmla="*/ 2 h 12313"/>
              <a:gd name="T16" fmla="*/ 5951 w 5952"/>
              <a:gd name="T17" fmla="*/ 0 h 12313"/>
              <a:gd name="T18" fmla="*/ 5951 w 5952"/>
              <a:gd name="T19" fmla="*/ 12312 h 1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2" h="12313">
                <a:moveTo>
                  <a:pt x="81" y="12231"/>
                </a:moveTo>
                <a:lnTo>
                  <a:pt x="5870" y="12231"/>
                </a:lnTo>
                <a:lnTo>
                  <a:pt x="5870" y="83"/>
                </a:lnTo>
                <a:lnTo>
                  <a:pt x="81" y="83"/>
                </a:lnTo>
                <a:lnTo>
                  <a:pt x="81" y="12231"/>
                </a:lnTo>
                <a:close/>
                <a:moveTo>
                  <a:pt x="5951" y="12312"/>
                </a:moveTo>
                <a:lnTo>
                  <a:pt x="0" y="12312"/>
                </a:lnTo>
                <a:lnTo>
                  <a:pt x="0" y="2"/>
                </a:lnTo>
                <a:lnTo>
                  <a:pt x="5951" y="0"/>
                </a:lnTo>
                <a:lnTo>
                  <a:pt x="5951" y="12312"/>
                </a:lnTo>
                <a:close/>
              </a:path>
            </a:pathLst>
          </a:custGeom>
          <a:solidFill>
            <a:schemeClr val="accent3"/>
          </a:solidFill>
          <a:ln>
            <a:noFill/>
          </a:ln>
          <a:effectLst/>
        </p:spPr>
        <p:txBody>
          <a:bodyPr wrap="none" anchor="ctr"/>
          <a:lstStyle/>
          <a:p>
            <a:endParaRPr lang="en-US" sz="2894"/>
          </a:p>
        </p:txBody>
      </p:sp>
      <p:sp>
        <p:nvSpPr>
          <p:cNvPr id="54" name="Freeform 3">
            <a:extLst>
              <a:ext uri="{FF2B5EF4-FFF2-40B4-BE49-F238E27FC236}">
                <a16:creationId xmlns:a16="http://schemas.microsoft.com/office/drawing/2014/main" id="{4AA46892-AA4A-427B-8577-9C73E7799A39}"/>
              </a:ext>
            </a:extLst>
          </p:cNvPr>
          <p:cNvSpPr>
            <a:spLocks noChangeArrowheads="1"/>
          </p:cNvSpPr>
          <p:nvPr/>
        </p:nvSpPr>
        <p:spPr bwMode="auto">
          <a:xfrm>
            <a:off x="6293690" y="5701328"/>
            <a:ext cx="1307824" cy="320637"/>
          </a:xfrm>
          <a:prstGeom prst="roundRect">
            <a:avLst>
              <a:gd name="adj" fmla="val 50000"/>
            </a:avLst>
          </a:prstGeom>
          <a:solidFill>
            <a:schemeClr val="accent3"/>
          </a:solidFill>
          <a:ln>
            <a:noFill/>
          </a:ln>
          <a:effectLst/>
        </p:spPr>
        <p:txBody>
          <a:bodyPr wrap="none" anchor="ctr"/>
          <a:lstStyle/>
          <a:p>
            <a:endParaRPr lang="en-US" sz="2894"/>
          </a:p>
        </p:txBody>
      </p:sp>
      <p:sp>
        <p:nvSpPr>
          <p:cNvPr id="55" name="Freeform 84">
            <a:extLst>
              <a:ext uri="{FF2B5EF4-FFF2-40B4-BE49-F238E27FC236}">
                <a16:creationId xmlns:a16="http://schemas.microsoft.com/office/drawing/2014/main" id="{ABA2A164-8D0E-4310-9E7E-6457935D20EE}"/>
              </a:ext>
            </a:extLst>
          </p:cNvPr>
          <p:cNvSpPr>
            <a:spLocks noChangeArrowheads="1"/>
          </p:cNvSpPr>
          <p:nvPr/>
        </p:nvSpPr>
        <p:spPr bwMode="auto">
          <a:xfrm>
            <a:off x="6148411" y="3914022"/>
            <a:ext cx="1598381" cy="24306"/>
          </a:xfrm>
          <a:custGeom>
            <a:avLst/>
            <a:gdLst>
              <a:gd name="T0" fmla="*/ 3633 w 3634"/>
              <a:gd name="T1" fmla="*/ 21 h 22"/>
              <a:gd name="T2" fmla="*/ 0 w 3634"/>
              <a:gd name="T3" fmla="*/ 21 h 22"/>
              <a:gd name="T4" fmla="*/ 0 w 3634"/>
              <a:gd name="T5" fmla="*/ 0 h 22"/>
              <a:gd name="T6" fmla="*/ 3633 w 3634"/>
              <a:gd name="T7" fmla="*/ 0 h 22"/>
              <a:gd name="T8" fmla="*/ 3633 w 3634"/>
              <a:gd name="T9" fmla="*/ 21 h 22"/>
            </a:gdLst>
            <a:ahLst/>
            <a:cxnLst>
              <a:cxn ang="0">
                <a:pos x="T0" y="T1"/>
              </a:cxn>
              <a:cxn ang="0">
                <a:pos x="T2" y="T3"/>
              </a:cxn>
              <a:cxn ang="0">
                <a:pos x="T4" y="T5"/>
              </a:cxn>
              <a:cxn ang="0">
                <a:pos x="T6" y="T7"/>
              </a:cxn>
              <a:cxn ang="0">
                <a:pos x="T8" y="T9"/>
              </a:cxn>
            </a:cxnLst>
            <a:rect l="0" t="0" r="r" b="b"/>
            <a:pathLst>
              <a:path w="3634" h="22">
                <a:moveTo>
                  <a:pt x="3633" y="21"/>
                </a:moveTo>
                <a:lnTo>
                  <a:pt x="0" y="21"/>
                </a:lnTo>
                <a:lnTo>
                  <a:pt x="0" y="0"/>
                </a:lnTo>
                <a:lnTo>
                  <a:pt x="3633" y="0"/>
                </a:lnTo>
                <a:lnTo>
                  <a:pt x="3633" y="21"/>
                </a:lnTo>
              </a:path>
            </a:pathLst>
          </a:custGeom>
          <a:solidFill>
            <a:schemeClr val="accent3"/>
          </a:solidFill>
          <a:ln>
            <a:noFill/>
          </a:ln>
          <a:effectLst/>
        </p:spPr>
        <p:txBody>
          <a:bodyPr wrap="none" anchor="ctr"/>
          <a:lstStyle/>
          <a:p>
            <a:endParaRPr lang="en-US" sz="2894"/>
          </a:p>
        </p:txBody>
      </p:sp>
      <p:sp>
        <p:nvSpPr>
          <p:cNvPr id="56" name="Freeform 85">
            <a:extLst>
              <a:ext uri="{FF2B5EF4-FFF2-40B4-BE49-F238E27FC236}">
                <a16:creationId xmlns:a16="http://schemas.microsoft.com/office/drawing/2014/main" id="{075E8D63-EF51-4CDE-B025-E9BE325B1B13}"/>
              </a:ext>
            </a:extLst>
          </p:cNvPr>
          <p:cNvSpPr>
            <a:spLocks noChangeArrowheads="1"/>
          </p:cNvSpPr>
          <p:nvPr/>
        </p:nvSpPr>
        <p:spPr bwMode="auto">
          <a:xfrm>
            <a:off x="7236370" y="3873262"/>
            <a:ext cx="105325" cy="105827"/>
          </a:xfrm>
          <a:custGeom>
            <a:avLst/>
            <a:gdLst>
              <a:gd name="T0" fmla="*/ 295 w 296"/>
              <a:gd name="T1" fmla="*/ 294 h 295"/>
              <a:gd name="T2" fmla="*/ 0 w 296"/>
              <a:gd name="T3" fmla="*/ 294 h 295"/>
              <a:gd name="T4" fmla="*/ 0 w 296"/>
              <a:gd name="T5" fmla="*/ 0 h 295"/>
              <a:gd name="T6" fmla="*/ 295 w 296"/>
              <a:gd name="T7" fmla="*/ 0 h 295"/>
              <a:gd name="T8" fmla="*/ 295 w 296"/>
              <a:gd name="T9" fmla="*/ 294 h 295"/>
            </a:gdLst>
            <a:ahLst/>
            <a:cxnLst>
              <a:cxn ang="0">
                <a:pos x="T0" y="T1"/>
              </a:cxn>
              <a:cxn ang="0">
                <a:pos x="T2" y="T3"/>
              </a:cxn>
              <a:cxn ang="0">
                <a:pos x="T4" y="T5"/>
              </a:cxn>
              <a:cxn ang="0">
                <a:pos x="T6" y="T7"/>
              </a:cxn>
              <a:cxn ang="0">
                <a:pos x="T8" y="T9"/>
              </a:cxn>
            </a:cxnLst>
            <a:rect l="0" t="0" r="r" b="b"/>
            <a:pathLst>
              <a:path w="296" h="295">
                <a:moveTo>
                  <a:pt x="295" y="294"/>
                </a:moveTo>
                <a:lnTo>
                  <a:pt x="0" y="294"/>
                </a:lnTo>
                <a:lnTo>
                  <a:pt x="0" y="0"/>
                </a:lnTo>
                <a:lnTo>
                  <a:pt x="295" y="0"/>
                </a:lnTo>
                <a:lnTo>
                  <a:pt x="295" y="294"/>
                </a:lnTo>
              </a:path>
            </a:pathLst>
          </a:custGeom>
          <a:solidFill>
            <a:schemeClr val="accent3"/>
          </a:solidFill>
          <a:ln>
            <a:noFill/>
          </a:ln>
          <a:effectLst/>
        </p:spPr>
        <p:txBody>
          <a:bodyPr wrap="none" anchor="ctr"/>
          <a:lstStyle/>
          <a:p>
            <a:endParaRPr lang="en-US" sz="2894"/>
          </a:p>
        </p:txBody>
      </p:sp>
      <p:sp>
        <p:nvSpPr>
          <p:cNvPr id="57" name="Freeform 86">
            <a:extLst>
              <a:ext uri="{FF2B5EF4-FFF2-40B4-BE49-F238E27FC236}">
                <a16:creationId xmlns:a16="http://schemas.microsoft.com/office/drawing/2014/main" id="{97516AB2-AC58-465F-865D-3BE2578CB51F}"/>
              </a:ext>
            </a:extLst>
          </p:cNvPr>
          <p:cNvSpPr>
            <a:spLocks noChangeArrowheads="1"/>
          </p:cNvSpPr>
          <p:nvPr/>
        </p:nvSpPr>
        <p:spPr bwMode="auto">
          <a:xfrm>
            <a:off x="6148411" y="4438561"/>
            <a:ext cx="1598381" cy="24306"/>
          </a:xfrm>
          <a:custGeom>
            <a:avLst/>
            <a:gdLst>
              <a:gd name="T0" fmla="*/ 3633 w 3634"/>
              <a:gd name="T1" fmla="*/ 21 h 22"/>
              <a:gd name="T2" fmla="*/ 0 w 3634"/>
              <a:gd name="T3" fmla="*/ 21 h 22"/>
              <a:gd name="T4" fmla="*/ 0 w 3634"/>
              <a:gd name="T5" fmla="*/ 0 h 22"/>
              <a:gd name="T6" fmla="*/ 3633 w 3634"/>
              <a:gd name="T7" fmla="*/ 0 h 22"/>
              <a:gd name="T8" fmla="*/ 3633 w 3634"/>
              <a:gd name="T9" fmla="*/ 21 h 22"/>
            </a:gdLst>
            <a:ahLst/>
            <a:cxnLst>
              <a:cxn ang="0">
                <a:pos x="T0" y="T1"/>
              </a:cxn>
              <a:cxn ang="0">
                <a:pos x="T2" y="T3"/>
              </a:cxn>
              <a:cxn ang="0">
                <a:pos x="T4" y="T5"/>
              </a:cxn>
              <a:cxn ang="0">
                <a:pos x="T6" y="T7"/>
              </a:cxn>
              <a:cxn ang="0">
                <a:pos x="T8" y="T9"/>
              </a:cxn>
            </a:cxnLst>
            <a:rect l="0" t="0" r="r" b="b"/>
            <a:pathLst>
              <a:path w="3634" h="22">
                <a:moveTo>
                  <a:pt x="3633" y="21"/>
                </a:moveTo>
                <a:lnTo>
                  <a:pt x="0" y="21"/>
                </a:lnTo>
                <a:lnTo>
                  <a:pt x="0" y="0"/>
                </a:lnTo>
                <a:lnTo>
                  <a:pt x="3633" y="0"/>
                </a:lnTo>
                <a:lnTo>
                  <a:pt x="3633" y="21"/>
                </a:lnTo>
              </a:path>
            </a:pathLst>
          </a:custGeom>
          <a:solidFill>
            <a:schemeClr val="accent3"/>
          </a:solidFill>
          <a:ln>
            <a:noFill/>
          </a:ln>
          <a:effectLst/>
        </p:spPr>
        <p:txBody>
          <a:bodyPr wrap="none" anchor="ctr"/>
          <a:lstStyle/>
          <a:p>
            <a:endParaRPr lang="en-US" sz="2894"/>
          </a:p>
        </p:txBody>
      </p:sp>
      <p:sp>
        <p:nvSpPr>
          <p:cNvPr id="58" name="Freeform 87">
            <a:extLst>
              <a:ext uri="{FF2B5EF4-FFF2-40B4-BE49-F238E27FC236}">
                <a16:creationId xmlns:a16="http://schemas.microsoft.com/office/drawing/2014/main" id="{2650FFCB-C00C-4A65-BF81-70BC1A19ED59}"/>
              </a:ext>
            </a:extLst>
          </p:cNvPr>
          <p:cNvSpPr>
            <a:spLocks noChangeArrowheads="1"/>
          </p:cNvSpPr>
          <p:nvPr/>
        </p:nvSpPr>
        <p:spPr bwMode="auto">
          <a:xfrm>
            <a:off x="6600245" y="4397800"/>
            <a:ext cx="105325" cy="105827"/>
          </a:xfrm>
          <a:custGeom>
            <a:avLst/>
            <a:gdLst>
              <a:gd name="T0" fmla="*/ 294 w 295"/>
              <a:gd name="T1" fmla="*/ 294 h 295"/>
              <a:gd name="T2" fmla="*/ 0 w 295"/>
              <a:gd name="T3" fmla="*/ 294 h 295"/>
              <a:gd name="T4" fmla="*/ 0 w 295"/>
              <a:gd name="T5" fmla="*/ 0 h 295"/>
              <a:gd name="T6" fmla="*/ 294 w 295"/>
              <a:gd name="T7" fmla="*/ 0 h 295"/>
              <a:gd name="T8" fmla="*/ 294 w 295"/>
              <a:gd name="T9" fmla="*/ 294 h 295"/>
            </a:gdLst>
            <a:ahLst/>
            <a:cxnLst>
              <a:cxn ang="0">
                <a:pos x="T0" y="T1"/>
              </a:cxn>
              <a:cxn ang="0">
                <a:pos x="T2" y="T3"/>
              </a:cxn>
              <a:cxn ang="0">
                <a:pos x="T4" y="T5"/>
              </a:cxn>
              <a:cxn ang="0">
                <a:pos x="T6" y="T7"/>
              </a:cxn>
              <a:cxn ang="0">
                <a:pos x="T8" y="T9"/>
              </a:cxn>
            </a:cxnLst>
            <a:rect l="0" t="0" r="r" b="b"/>
            <a:pathLst>
              <a:path w="295" h="295">
                <a:moveTo>
                  <a:pt x="294" y="294"/>
                </a:moveTo>
                <a:lnTo>
                  <a:pt x="0" y="294"/>
                </a:lnTo>
                <a:lnTo>
                  <a:pt x="0" y="0"/>
                </a:lnTo>
                <a:lnTo>
                  <a:pt x="294" y="0"/>
                </a:lnTo>
                <a:lnTo>
                  <a:pt x="294" y="294"/>
                </a:lnTo>
              </a:path>
            </a:pathLst>
          </a:custGeom>
          <a:solidFill>
            <a:schemeClr val="accent3"/>
          </a:solidFill>
          <a:ln>
            <a:noFill/>
          </a:ln>
          <a:effectLst/>
        </p:spPr>
        <p:txBody>
          <a:bodyPr wrap="none" anchor="ctr"/>
          <a:lstStyle/>
          <a:p>
            <a:endParaRPr lang="en-US" sz="2894"/>
          </a:p>
        </p:txBody>
      </p:sp>
      <p:sp>
        <p:nvSpPr>
          <p:cNvPr id="59" name="Freeform 88">
            <a:extLst>
              <a:ext uri="{FF2B5EF4-FFF2-40B4-BE49-F238E27FC236}">
                <a16:creationId xmlns:a16="http://schemas.microsoft.com/office/drawing/2014/main" id="{9F9969B5-E37F-40EB-A7BE-25511B3C1AF9}"/>
              </a:ext>
            </a:extLst>
          </p:cNvPr>
          <p:cNvSpPr>
            <a:spLocks noChangeArrowheads="1"/>
          </p:cNvSpPr>
          <p:nvPr/>
        </p:nvSpPr>
        <p:spPr bwMode="auto">
          <a:xfrm>
            <a:off x="6148411" y="4963099"/>
            <a:ext cx="1598381" cy="24306"/>
          </a:xfrm>
          <a:custGeom>
            <a:avLst/>
            <a:gdLst>
              <a:gd name="T0" fmla="*/ 3633 w 3634"/>
              <a:gd name="T1" fmla="*/ 0 h 30"/>
              <a:gd name="T2" fmla="*/ 0 w 3634"/>
              <a:gd name="T3" fmla="*/ 0 h 30"/>
              <a:gd name="T4" fmla="*/ 0 w 3634"/>
              <a:gd name="T5" fmla="*/ 29 h 30"/>
              <a:gd name="T6" fmla="*/ 3633 w 3634"/>
              <a:gd name="T7" fmla="*/ 29 h 30"/>
              <a:gd name="T8" fmla="*/ 3633 w 3634"/>
              <a:gd name="T9" fmla="*/ 0 h 30"/>
            </a:gdLst>
            <a:ahLst/>
            <a:cxnLst>
              <a:cxn ang="0">
                <a:pos x="T0" y="T1"/>
              </a:cxn>
              <a:cxn ang="0">
                <a:pos x="T2" y="T3"/>
              </a:cxn>
              <a:cxn ang="0">
                <a:pos x="T4" y="T5"/>
              </a:cxn>
              <a:cxn ang="0">
                <a:pos x="T6" y="T7"/>
              </a:cxn>
              <a:cxn ang="0">
                <a:pos x="T8" y="T9"/>
              </a:cxn>
            </a:cxnLst>
            <a:rect l="0" t="0" r="r" b="b"/>
            <a:pathLst>
              <a:path w="3634" h="30">
                <a:moveTo>
                  <a:pt x="3633" y="0"/>
                </a:moveTo>
                <a:lnTo>
                  <a:pt x="0" y="0"/>
                </a:lnTo>
                <a:lnTo>
                  <a:pt x="0" y="29"/>
                </a:lnTo>
                <a:lnTo>
                  <a:pt x="3633" y="29"/>
                </a:lnTo>
                <a:lnTo>
                  <a:pt x="3633" y="0"/>
                </a:lnTo>
              </a:path>
            </a:pathLst>
          </a:custGeom>
          <a:solidFill>
            <a:schemeClr val="accent3"/>
          </a:solidFill>
          <a:ln>
            <a:noFill/>
          </a:ln>
          <a:effectLst/>
        </p:spPr>
        <p:txBody>
          <a:bodyPr wrap="none" anchor="ctr"/>
          <a:lstStyle/>
          <a:p>
            <a:endParaRPr lang="en-US" sz="2894"/>
          </a:p>
        </p:txBody>
      </p:sp>
      <p:sp>
        <p:nvSpPr>
          <p:cNvPr id="60" name="Freeform 89">
            <a:extLst>
              <a:ext uri="{FF2B5EF4-FFF2-40B4-BE49-F238E27FC236}">
                <a16:creationId xmlns:a16="http://schemas.microsoft.com/office/drawing/2014/main" id="{AAE64DC5-5CA0-4020-9E62-3827D6E0927F}"/>
              </a:ext>
            </a:extLst>
          </p:cNvPr>
          <p:cNvSpPr>
            <a:spLocks noChangeArrowheads="1"/>
          </p:cNvSpPr>
          <p:nvPr/>
        </p:nvSpPr>
        <p:spPr bwMode="auto">
          <a:xfrm>
            <a:off x="6892801" y="4922338"/>
            <a:ext cx="105325" cy="105827"/>
          </a:xfrm>
          <a:custGeom>
            <a:avLst/>
            <a:gdLst>
              <a:gd name="T0" fmla="*/ 294 w 295"/>
              <a:gd name="T1" fmla="*/ 294 h 295"/>
              <a:gd name="T2" fmla="*/ 0 w 295"/>
              <a:gd name="T3" fmla="*/ 294 h 295"/>
              <a:gd name="T4" fmla="*/ 0 w 295"/>
              <a:gd name="T5" fmla="*/ 0 h 295"/>
              <a:gd name="T6" fmla="*/ 294 w 295"/>
              <a:gd name="T7" fmla="*/ 0 h 295"/>
              <a:gd name="T8" fmla="*/ 294 w 295"/>
              <a:gd name="T9" fmla="*/ 294 h 295"/>
            </a:gdLst>
            <a:ahLst/>
            <a:cxnLst>
              <a:cxn ang="0">
                <a:pos x="T0" y="T1"/>
              </a:cxn>
              <a:cxn ang="0">
                <a:pos x="T2" y="T3"/>
              </a:cxn>
              <a:cxn ang="0">
                <a:pos x="T4" y="T5"/>
              </a:cxn>
              <a:cxn ang="0">
                <a:pos x="T6" y="T7"/>
              </a:cxn>
              <a:cxn ang="0">
                <a:pos x="T8" y="T9"/>
              </a:cxn>
            </a:cxnLst>
            <a:rect l="0" t="0" r="r" b="b"/>
            <a:pathLst>
              <a:path w="295" h="295">
                <a:moveTo>
                  <a:pt x="294" y="294"/>
                </a:moveTo>
                <a:lnTo>
                  <a:pt x="0" y="294"/>
                </a:lnTo>
                <a:lnTo>
                  <a:pt x="0" y="0"/>
                </a:lnTo>
                <a:lnTo>
                  <a:pt x="294" y="0"/>
                </a:lnTo>
                <a:lnTo>
                  <a:pt x="294" y="294"/>
                </a:lnTo>
              </a:path>
            </a:pathLst>
          </a:custGeom>
          <a:solidFill>
            <a:schemeClr val="accent3"/>
          </a:solidFill>
          <a:ln>
            <a:noFill/>
          </a:ln>
          <a:effectLst/>
        </p:spPr>
        <p:txBody>
          <a:bodyPr wrap="none" anchor="ctr"/>
          <a:lstStyle/>
          <a:p>
            <a:endParaRPr lang="en-US" sz="2894"/>
          </a:p>
        </p:txBody>
      </p:sp>
      <p:sp>
        <p:nvSpPr>
          <p:cNvPr id="61" name="Freeform 90">
            <a:extLst>
              <a:ext uri="{FF2B5EF4-FFF2-40B4-BE49-F238E27FC236}">
                <a16:creationId xmlns:a16="http://schemas.microsoft.com/office/drawing/2014/main" id="{651A541C-0449-4D07-8E8F-A8C805355C5F}"/>
              </a:ext>
            </a:extLst>
          </p:cNvPr>
          <p:cNvSpPr>
            <a:spLocks noChangeArrowheads="1"/>
          </p:cNvSpPr>
          <p:nvPr/>
        </p:nvSpPr>
        <p:spPr bwMode="auto">
          <a:xfrm>
            <a:off x="5883020" y="1837875"/>
            <a:ext cx="2128806" cy="1620936"/>
          </a:xfrm>
          <a:custGeom>
            <a:avLst/>
            <a:gdLst>
              <a:gd name="connsiteX0" fmla="*/ 0 w 4805225"/>
              <a:gd name="connsiteY0" fmla="*/ 0 h 3658841"/>
              <a:gd name="connsiteX1" fmla="*/ 4805225 w 4805225"/>
              <a:gd name="connsiteY1" fmla="*/ 0 h 3658841"/>
              <a:gd name="connsiteX2" fmla="*/ 4805225 w 4805225"/>
              <a:gd name="connsiteY2" fmla="*/ 2737573 h 3658841"/>
              <a:gd name="connsiteX3" fmla="*/ 3436807 w 4805225"/>
              <a:gd name="connsiteY3" fmla="*/ 2737573 h 3658841"/>
              <a:gd name="connsiteX4" fmla="*/ 2377152 w 4805225"/>
              <a:gd name="connsiteY4" fmla="*/ 3658841 h 3658841"/>
              <a:gd name="connsiteX5" fmla="*/ 1316688 w 4805225"/>
              <a:gd name="connsiteY5" fmla="*/ 2737573 h 3658841"/>
              <a:gd name="connsiteX6" fmla="*/ 0 w 4805225"/>
              <a:gd name="connsiteY6" fmla="*/ 2737573 h 36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5225" h="3658841">
                <a:moveTo>
                  <a:pt x="0" y="0"/>
                </a:moveTo>
                <a:lnTo>
                  <a:pt x="4805225" y="0"/>
                </a:lnTo>
                <a:lnTo>
                  <a:pt x="4805225" y="2737573"/>
                </a:lnTo>
                <a:lnTo>
                  <a:pt x="3436807" y="2737573"/>
                </a:lnTo>
                <a:cubicBezTo>
                  <a:pt x="3364062" y="3257657"/>
                  <a:pt x="2917083" y="3658841"/>
                  <a:pt x="2377152" y="3658841"/>
                </a:cubicBezTo>
                <a:cubicBezTo>
                  <a:pt x="1836412" y="3658841"/>
                  <a:pt x="1389434" y="3257657"/>
                  <a:pt x="1316688" y="2737573"/>
                </a:cubicBezTo>
                <a:lnTo>
                  <a:pt x="0" y="2737573"/>
                </a:lnTo>
                <a:close/>
              </a:path>
            </a:pathLst>
          </a:custGeom>
          <a:solidFill>
            <a:schemeClr val="accent3"/>
          </a:solidFill>
          <a:ln>
            <a:noFill/>
          </a:ln>
          <a:effectLst/>
        </p:spPr>
        <p:txBody>
          <a:bodyPr wrap="square" anchor="ctr">
            <a:noAutofit/>
          </a:bodyPr>
          <a:lstStyle/>
          <a:p>
            <a:endParaRPr lang="en-US" sz="2894"/>
          </a:p>
        </p:txBody>
      </p:sp>
      <p:sp>
        <p:nvSpPr>
          <p:cNvPr id="62" name="Freeform 91">
            <a:extLst>
              <a:ext uri="{FF2B5EF4-FFF2-40B4-BE49-F238E27FC236}">
                <a16:creationId xmlns:a16="http://schemas.microsoft.com/office/drawing/2014/main" id="{616AD405-18C9-42AD-B2EA-28F362FCDB1E}"/>
              </a:ext>
            </a:extLst>
          </p:cNvPr>
          <p:cNvSpPr>
            <a:spLocks noChangeArrowheads="1"/>
          </p:cNvSpPr>
          <p:nvPr/>
        </p:nvSpPr>
        <p:spPr bwMode="auto">
          <a:xfrm>
            <a:off x="5881440" y="1837874"/>
            <a:ext cx="2128806" cy="1620937"/>
          </a:xfrm>
          <a:custGeom>
            <a:avLst/>
            <a:gdLst>
              <a:gd name="connsiteX0" fmla="*/ 0 w 4805225"/>
              <a:gd name="connsiteY0" fmla="*/ 0 h 3658842"/>
              <a:gd name="connsiteX1" fmla="*/ 1094014 w 4805225"/>
              <a:gd name="connsiteY1" fmla="*/ 0 h 3658842"/>
              <a:gd name="connsiteX2" fmla="*/ 4805225 w 4805225"/>
              <a:gd name="connsiteY2" fmla="*/ 2701549 h 3658842"/>
              <a:gd name="connsiteX3" fmla="*/ 4805225 w 4805225"/>
              <a:gd name="connsiteY3" fmla="*/ 2737573 h 3658842"/>
              <a:gd name="connsiteX4" fmla="*/ 3436807 w 4805225"/>
              <a:gd name="connsiteY4" fmla="*/ 2737573 h 3658842"/>
              <a:gd name="connsiteX5" fmla="*/ 2377152 w 4805225"/>
              <a:gd name="connsiteY5" fmla="*/ 3658842 h 3658842"/>
              <a:gd name="connsiteX6" fmla="*/ 1316689 w 4805225"/>
              <a:gd name="connsiteY6" fmla="*/ 2737573 h 3658842"/>
              <a:gd name="connsiteX7" fmla="*/ 0 w 4805225"/>
              <a:gd name="connsiteY7" fmla="*/ 2737573 h 365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5225" h="3658842">
                <a:moveTo>
                  <a:pt x="0" y="0"/>
                </a:moveTo>
                <a:lnTo>
                  <a:pt x="1094014" y="0"/>
                </a:lnTo>
                <a:lnTo>
                  <a:pt x="4805225" y="2701549"/>
                </a:lnTo>
                <a:lnTo>
                  <a:pt x="4805225" y="2737573"/>
                </a:lnTo>
                <a:lnTo>
                  <a:pt x="3436807" y="2737573"/>
                </a:lnTo>
                <a:cubicBezTo>
                  <a:pt x="3364062" y="3257657"/>
                  <a:pt x="2917082" y="3658842"/>
                  <a:pt x="2377152" y="3658842"/>
                </a:cubicBezTo>
                <a:cubicBezTo>
                  <a:pt x="1836413" y="3658842"/>
                  <a:pt x="1389434" y="3257657"/>
                  <a:pt x="1316689" y="2737573"/>
                </a:cubicBezTo>
                <a:lnTo>
                  <a:pt x="0" y="2737573"/>
                </a:lnTo>
                <a:close/>
              </a:path>
            </a:pathLst>
          </a:custGeom>
          <a:solidFill>
            <a:schemeClr val="accent6">
              <a:lumMod val="10000"/>
              <a:alpha val="10000"/>
            </a:schemeClr>
          </a:solidFill>
          <a:ln>
            <a:noFill/>
          </a:ln>
          <a:effectLst/>
        </p:spPr>
        <p:txBody>
          <a:bodyPr wrap="square" anchor="ctr">
            <a:noAutofit/>
          </a:bodyPr>
          <a:lstStyle/>
          <a:p>
            <a:endParaRPr lang="en-US" sz="2894"/>
          </a:p>
        </p:txBody>
      </p:sp>
      <p:sp>
        <p:nvSpPr>
          <p:cNvPr id="63" name="Freeform 92">
            <a:extLst>
              <a:ext uri="{FF2B5EF4-FFF2-40B4-BE49-F238E27FC236}">
                <a16:creationId xmlns:a16="http://schemas.microsoft.com/office/drawing/2014/main" id="{C5BBD22D-6D02-4E01-999B-34E309AF5EC8}"/>
              </a:ext>
            </a:extLst>
          </p:cNvPr>
          <p:cNvSpPr>
            <a:spLocks noChangeArrowheads="1"/>
          </p:cNvSpPr>
          <p:nvPr/>
        </p:nvSpPr>
        <p:spPr bwMode="auto">
          <a:xfrm>
            <a:off x="5881440" y="1837874"/>
            <a:ext cx="1542936" cy="1620937"/>
          </a:xfrm>
          <a:custGeom>
            <a:avLst/>
            <a:gdLst>
              <a:gd name="connsiteX0" fmla="*/ 0 w 3482775"/>
              <a:gd name="connsiteY0" fmla="*/ 0 h 3658842"/>
              <a:gd name="connsiteX1" fmla="*/ 631249 w 3482775"/>
              <a:gd name="connsiteY1" fmla="*/ 0 h 3658842"/>
              <a:gd name="connsiteX2" fmla="*/ 3482775 w 3482775"/>
              <a:gd name="connsiteY2" fmla="*/ 2737573 h 3658842"/>
              <a:gd name="connsiteX3" fmla="*/ 3436807 w 3482775"/>
              <a:gd name="connsiteY3" fmla="*/ 2737573 h 3658842"/>
              <a:gd name="connsiteX4" fmla="*/ 2377152 w 3482775"/>
              <a:gd name="connsiteY4" fmla="*/ 3658842 h 3658842"/>
              <a:gd name="connsiteX5" fmla="*/ 1316689 w 3482775"/>
              <a:gd name="connsiteY5" fmla="*/ 2737573 h 3658842"/>
              <a:gd name="connsiteX6" fmla="*/ 0 w 3482775"/>
              <a:gd name="connsiteY6" fmla="*/ 2737573 h 365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2775" h="3658842">
                <a:moveTo>
                  <a:pt x="0" y="0"/>
                </a:moveTo>
                <a:lnTo>
                  <a:pt x="631249" y="0"/>
                </a:lnTo>
                <a:lnTo>
                  <a:pt x="3482775" y="2737573"/>
                </a:lnTo>
                <a:lnTo>
                  <a:pt x="3436807" y="2737573"/>
                </a:lnTo>
                <a:cubicBezTo>
                  <a:pt x="3364062" y="3257657"/>
                  <a:pt x="2917082" y="3658842"/>
                  <a:pt x="2377152" y="3658842"/>
                </a:cubicBezTo>
                <a:cubicBezTo>
                  <a:pt x="1836413" y="3658842"/>
                  <a:pt x="1389434" y="3257657"/>
                  <a:pt x="1316689" y="2737573"/>
                </a:cubicBezTo>
                <a:lnTo>
                  <a:pt x="0" y="2737573"/>
                </a:lnTo>
                <a:close/>
              </a:path>
            </a:pathLst>
          </a:custGeom>
          <a:solidFill>
            <a:schemeClr val="accent6">
              <a:lumMod val="10000"/>
              <a:alpha val="10000"/>
            </a:schemeClr>
          </a:solidFill>
          <a:ln>
            <a:noFill/>
          </a:ln>
          <a:effectLst/>
        </p:spPr>
        <p:txBody>
          <a:bodyPr wrap="square" anchor="ctr">
            <a:noAutofit/>
          </a:bodyPr>
          <a:lstStyle/>
          <a:p>
            <a:endParaRPr lang="en-US" sz="2894"/>
          </a:p>
        </p:txBody>
      </p:sp>
      <p:sp>
        <p:nvSpPr>
          <p:cNvPr id="64" name="Freeform 93">
            <a:extLst>
              <a:ext uri="{FF2B5EF4-FFF2-40B4-BE49-F238E27FC236}">
                <a16:creationId xmlns:a16="http://schemas.microsoft.com/office/drawing/2014/main" id="{7D579B6C-B5CA-4CD3-A056-60BDA1071CE8}"/>
              </a:ext>
            </a:extLst>
          </p:cNvPr>
          <p:cNvSpPr>
            <a:spLocks noChangeArrowheads="1"/>
          </p:cNvSpPr>
          <p:nvPr/>
        </p:nvSpPr>
        <p:spPr bwMode="auto">
          <a:xfrm>
            <a:off x="5881440" y="1837874"/>
            <a:ext cx="1132959" cy="1620937"/>
          </a:xfrm>
          <a:custGeom>
            <a:avLst/>
            <a:gdLst>
              <a:gd name="connsiteX0" fmla="*/ 0 w 2557359"/>
              <a:gd name="connsiteY0" fmla="*/ 0 h 3658842"/>
              <a:gd name="connsiteX1" fmla="*/ 223645 w 2557359"/>
              <a:gd name="connsiteY1" fmla="*/ 0 h 3658842"/>
              <a:gd name="connsiteX2" fmla="*/ 2557359 w 2557359"/>
              <a:gd name="connsiteY2" fmla="*/ 3643013 h 3658842"/>
              <a:gd name="connsiteX3" fmla="*/ 2477231 w 2557359"/>
              <a:gd name="connsiteY3" fmla="*/ 3654209 h 3658842"/>
              <a:gd name="connsiteX4" fmla="*/ 2377152 w 2557359"/>
              <a:gd name="connsiteY4" fmla="*/ 3658842 h 3658842"/>
              <a:gd name="connsiteX5" fmla="*/ 1316689 w 2557359"/>
              <a:gd name="connsiteY5" fmla="*/ 2737573 h 3658842"/>
              <a:gd name="connsiteX6" fmla="*/ 0 w 2557359"/>
              <a:gd name="connsiteY6" fmla="*/ 2737573 h 365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7359" h="3658842">
                <a:moveTo>
                  <a:pt x="0" y="0"/>
                </a:moveTo>
                <a:lnTo>
                  <a:pt x="223645" y="0"/>
                </a:lnTo>
                <a:lnTo>
                  <a:pt x="2557359" y="3643013"/>
                </a:lnTo>
                <a:lnTo>
                  <a:pt x="2477231" y="3654209"/>
                </a:lnTo>
                <a:cubicBezTo>
                  <a:pt x="2444280" y="3657275"/>
                  <a:pt x="2410897" y="3658842"/>
                  <a:pt x="2377152" y="3658842"/>
                </a:cubicBezTo>
                <a:cubicBezTo>
                  <a:pt x="1836413" y="3658842"/>
                  <a:pt x="1389433" y="3257657"/>
                  <a:pt x="1316689" y="2737573"/>
                </a:cubicBezTo>
                <a:lnTo>
                  <a:pt x="0" y="2737573"/>
                </a:lnTo>
                <a:close/>
              </a:path>
            </a:pathLst>
          </a:custGeom>
          <a:solidFill>
            <a:schemeClr val="accent6">
              <a:lumMod val="10000"/>
              <a:alpha val="10000"/>
            </a:schemeClr>
          </a:solidFill>
          <a:ln>
            <a:noFill/>
          </a:ln>
          <a:effectLst/>
        </p:spPr>
        <p:txBody>
          <a:bodyPr wrap="square" anchor="ctr">
            <a:noAutofit/>
          </a:bodyPr>
          <a:lstStyle/>
          <a:p>
            <a:endParaRPr lang="en-US" sz="2894"/>
          </a:p>
        </p:txBody>
      </p:sp>
      <p:sp>
        <p:nvSpPr>
          <p:cNvPr id="65" name="Freeform 94">
            <a:extLst>
              <a:ext uri="{FF2B5EF4-FFF2-40B4-BE49-F238E27FC236}">
                <a16:creationId xmlns:a16="http://schemas.microsoft.com/office/drawing/2014/main" id="{75585AA5-3C6A-4F7A-BC02-38AB9BF9A1BB}"/>
              </a:ext>
            </a:extLst>
          </p:cNvPr>
          <p:cNvSpPr>
            <a:spLocks noChangeArrowheads="1"/>
          </p:cNvSpPr>
          <p:nvPr/>
        </p:nvSpPr>
        <p:spPr bwMode="auto">
          <a:xfrm>
            <a:off x="6059313" y="2436804"/>
            <a:ext cx="1776577" cy="107050"/>
          </a:xfrm>
          <a:custGeom>
            <a:avLst/>
            <a:gdLst>
              <a:gd name="connsiteX0" fmla="*/ 0 w 3239686"/>
              <a:gd name="connsiteY0" fmla="*/ 0 h 195212"/>
              <a:gd name="connsiteX1" fmla="*/ 3239686 w 3239686"/>
              <a:gd name="connsiteY1" fmla="*/ 0 h 195212"/>
              <a:gd name="connsiteX2" fmla="*/ 3239686 w 3239686"/>
              <a:gd name="connsiteY2" fmla="*/ 62707 h 195212"/>
              <a:gd name="connsiteX3" fmla="*/ 1743585 w 3239686"/>
              <a:gd name="connsiteY3" fmla="*/ 62707 h 195212"/>
              <a:gd name="connsiteX4" fmla="*/ 1619844 w 3239686"/>
              <a:gd name="connsiteY4" fmla="*/ 195212 h 195212"/>
              <a:gd name="connsiteX5" fmla="*/ 1496104 w 3239686"/>
              <a:gd name="connsiteY5" fmla="*/ 62707 h 195212"/>
              <a:gd name="connsiteX6" fmla="*/ 0 w 3239686"/>
              <a:gd name="connsiteY6" fmla="*/ 62707 h 19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9686" h="195212">
                <a:moveTo>
                  <a:pt x="0" y="0"/>
                </a:moveTo>
                <a:lnTo>
                  <a:pt x="3239686" y="0"/>
                </a:lnTo>
                <a:lnTo>
                  <a:pt x="3239686" y="62707"/>
                </a:lnTo>
                <a:lnTo>
                  <a:pt x="1743585" y="62707"/>
                </a:lnTo>
                <a:lnTo>
                  <a:pt x="1619844" y="195212"/>
                </a:lnTo>
                <a:lnTo>
                  <a:pt x="1496104" y="62707"/>
                </a:lnTo>
                <a:lnTo>
                  <a:pt x="0" y="62707"/>
                </a:lnTo>
                <a:close/>
              </a:path>
            </a:pathLst>
          </a:custGeom>
          <a:solidFill>
            <a:schemeClr val="bg1"/>
          </a:solidFill>
          <a:ln>
            <a:noFill/>
          </a:ln>
          <a:effectLst/>
        </p:spPr>
        <p:txBody>
          <a:bodyPr wrap="square" anchor="ctr">
            <a:noAutofit/>
          </a:bodyPr>
          <a:lstStyle/>
          <a:p>
            <a:endParaRPr lang="en-US" sz="2894"/>
          </a:p>
        </p:txBody>
      </p:sp>
      <p:sp>
        <p:nvSpPr>
          <p:cNvPr id="66" name="TextBox 65">
            <a:extLst>
              <a:ext uri="{FF2B5EF4-FFF2-40B4-BE49-F238E27FC236}">
                <a16:creationId xmlns:a16="http://schemas.microsoft.com/office/drawing/2014/main" id="{123634CF-A98C-4829-9C28-E518CF1DF801}"/>
              </a:ext>
            </a:extLst>
          </p:cNvPr>
          <p:cNvSpPr txBox="1"/>
          <p:nvPr/>
        </p:nvSpPr>
        <p:spPr>
          <a:xfrm>
            <a:off x="6145139" y="1941844"/>
            <a:ext cx="1604927" cy="419474"/>
          </a:xfrm>
          <a:prstGeom prst="rect">
            <a:avLst/>
          </a:prstGeom>
          <a:noFill/>
          <a:ln>
            <a:noFill/>
          </a:ln>
        </p:spPr>
        <p:txBody>
          <a:bodyPr wrap="none" rtlCol="0" anchor="ctr" anchorCtr="0">
            <a:spAutoFit/>
          </a:bodyPr>
          <a:lstStyle/>
          <a:p>
            <a:pPr algn="ctr"/>
            <a:r>
              <a:rPr lang="en-US" sz="2126" b="1" dirty="0">
                <a:solidFill>
                  <a:schemeClr val="bg1"/>
                </a:solidFill>
                <a:ea typeface="League Spartan" charset="0"/>
                <a:cs typeface="Poppins" pitchFamily="2" charset="77"/>
              </a:rPr>
              <a:t>PACKAGE C</a:t>
            </a:r>
          </a:p>
        </p:txBody>
      </p:sp>
      <p:sp>
        <p:nvSpPr>
          <p:cNvPr id="67" name="Subtitle 2">
            <a:extLst>
              <a:ext uri="{FF2B5EF4-FFF2-40B4-BE49-F238E27FC236}">
                <a16:creationId xmlns:a16="http://schemas.microsoft.com/office/drawing/2014/main" id="{134F71F5-DC5B-4B27-B018-C504601BCD4D}"/>
              </a:ext>
            </a:extLst>
          </p:cNvPr>
          <p:cNvSpPr txBox="1">
            <a:spLocks/>
          </p:cNvSpPr>
          <p:nvPr/>
        </p:nvSpPr>
        <p:spPr>
          <a:xfrm>
            <a:off x="6148411" y="3551986"/>
            <a:ext cx="159522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latin typeface="+mn-lt"/>
                <a:ea typeface="Lato Light" panose="020F0502020204030203" pitchFamily="34" charset="0"/>
                <a:cs typeface="Mukta ExtraLight" panose="020B0000000000000000" pitchFamily="34" charset="77"/>
              </a:rPr>
              <a:t>100 Products</a:t>
            </a:r>
          </a:p>
        </p:txBody>
      </p:sp>
      <p:sp>
        <p:nvSpPr>
          <p:cNvPr id="68" name="Subtitle 2">
            <a:extLst>
              <a:ext uri="{FF2B5EF4-FFF2-40B4-BE49-F238E27FC236}">
                <a16:creationId xmlns:a16="http://schemas.microsoft.com/office/drawing/2014/main" id="{198A65ED-F36E-4C4A-8B53-69CFD7EB4CA7}"/>
              </a:ext>
            </a:extLst>
          </p:cNvPr>
          <p:cNvSpPr txBox="1">
            <a:spLocks/>
          </p:cNvSpPr>
          <p:nvPr/>
        </p:nvSpPr>
        <p:spPr>
          <a:xfrm>
            <a:off x="6151569" y="4076524"/>
            <a:ext cx="159522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latin typeface="+mn-lt"/>
                <a:ea typeface="Lato Light" panose="020F0502020204030203" pitchFamily="34" charset="0"/>
                <a:cs typeface="Mukta ExtraLight" panose="020B0000000000000000" pitchFamily="34" charset="77"/>
              </a:rPr>
              <a:t>3 Images per product</a:t>
            </a:r>
          </a:p>
        </p:txBody>
      </p:sp>
      <p:sp>
        <p:nvSpPr>
          <p:cNvPr id="69" name="Subtitle 2">
            <a:extLst>
              <a:ext uri="{FF2B5EF4-FFF2-40B4-BE49-F238E27FC236}">
                <a16:creationId xmlns:a16="http://schemas.microsoft.com/office/drawing/2014/main" id="{1BF60227-E73B-40C9-8886-B085EC3D5EDF}"/>
              </a:ext>
            </a:extLst>
          </p:cNvPr>
          <p:cNvSpPr txBox="1">
            <a:spLocks/>
          </p:cNvSpPr>
          <p:nvPr/>
        </p:nvSpPr>
        <p:spPr>
          <a:xfrm>
            <a:off x="6151569" y="4601062"/>
            <a:ext cx="1591360"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latin typeface="+mn-lt"/>
                <a:ea typeface="Lato Light" panose="020F0502020204030203" pitchFamily="34" charset="0"/>
                <a:cs typeface="Mukta ExtraLight" panose="020B0000000000000000" pitchFamily="34" charset="77"/>
              </a:rPr>
              <a:t>Better Statistics</a:t>
            </a:r>
          </a:p>
        </p:txBody>
      </p:sp>
      <p:sp>
        <p:nvSpPr>
          <p:cNvPr id="70" name="Freeform 99">
            <a:extLst>
              <a:ext uri="{FF2B5EF4-FFF2-40B4-BE49-F238E27FC236}">
                <a16:creationId xmlns:a16="http://schemas.microsoft.com/office/drawing/2014/main" id="{E33F42AA-A1E7-44BE-937C-E2F2C1AD5640}"/>
              </a:ext>
            </a:extLst>
          </p:cNvPr>
          <p:cNvSpPr>
            <a:spLocks noChangeArrowheads="1"/>
          </p:cNvSpPr>
          <p:nvPr/>
        </p:nvSpPr>
        <p:spPr bwMode="auto">
          <a:xfrm>
            <a:off x="6148411" y="5487636"/>
            <a:ext cx="1598381" cy="24306"/>
          </a:xfrm>
          <a:custGeom>
            <a:avLst/>
            <a:gdLst>
              <a:gd name="T0" fmla="*/ 3633 w 3634"/>
              <a:gd name="T1" fmla="*/ 0 h 30"/>
              <a:gd name="T2" fmla="*/ 0 w 3634"/>
              <a:gd name="T3" fmla="*/ 0 h 30"/>
              <a:gd name="T4" fmla="*/ 0 w 3634"/>
              <a:gd name="T5" fmla="*/ 29 h 30"/>
              <a:gd name="T6" fmla="*/ 3633 w 3634"/>
              <a:gd name="T7" fmla="*/ 29 h 30"/>
              <a:gd name="T8" fmla="*/ 3633 w 3634"/>
              <a:gd name="T9" fmla="*/ 0 h 30"/>
            </a:gdLst>
            <a:ahLst/>
            <a:cxnLst>
              <a:cxn ang="0">
                <a:pos x="T0" y="T1"/>
              </a:cxn>
              <a:cxn ang="0">
                <a:pos x="T2" y="T3"/>
              </a:cxn>
              <a:cxn ang="0">
                <a:pos x="T4" y="T5"/>
              </a:cxn>
              <a:cxn ang="0">
                <a:pos x="T6" y="T7"/>
              </a:cxn>
              <a:cxn ang="0">
                <a:pos x="T8" y="T9"/>
              </a:cxn>
            </a:cxnLst>
            <a:rect l="0" t="0" r="r" b="b"/>
            <a:pathLst>
              <a:path w="3634" h="30">
                <a:moveTo>
                  <a:pt x="3633" y="0"/>
                </a:moveTo>
                <a:lnTo>
                  <a:pt x="0" y="0"/>
                </a:lnTo>
                <a:lnTo>
                  <a:pt x="0" y="29"/>
                </a:lnTo>
                <a:lnTo>
                  <a:pt x="3633" y="29"/>
                </a:lnTo>
                <a:lnTo>
                  <a:pt x="3633" y="0"/>
                </a:lnTo>
              </a:path>
            </a:pathLst>
          </a:custGeom>
          <a:solidFill>
            <a:schemeClr val="accent3"/>
          </a:solidFill>
          <a:ln>
            <a:noFill/>
          </a:ln>
          <a:effectLst/>
        </p:spPr>
        <p:txBody>
          <a:bodyPr wrap="none" anchor="ctr"/>
          <a:lstStyle/>
          <a:p>
            <a:endParaRPr lang="en-US" sz="2894"/>
          </a:p>
        </p:txBody>
      </p:sp>
      <p:sp>
        <p:nvSpPr>
          <p:cNvPr id="71" name="Freeform 100">
            <a:extLst>
              <a:ext uri="{FF2B5EF4-FFF2-40B4-BE49-F238E27FC236}">
                <a16:creationId xmlns:a16="http://schemas.microsoft.com/office/drawing/2014/main" id="{78615FFF-5606-41D3-9EC6-F023B53C7D96}"/>
              </a:ext>
            </a:extLst>
          </p:cNvPr>
          <p:cNvSpPr>
            <a:spLocks noChangeArrowheads="1"/>
          </p:cNvSpPr>
          <p:nvPr/>
        </p:nvSpPr>
        <p:spPr bwMode="auto">
          <a:xfrm>
            <a:off x="7578785" y="5446875"/>
            <a:ext cx="105325" cy="105827"/>
          </a:xfrm>
          <a:custGeom>
            <a:avLst/>
            <a:gdLst>
              <a:gd name="T0" fmla="*/ 294 w 295"/>
              <a:gd name="T1" fmla="*/ 294 h 295"/>
              <a:gd name="T2" fmla="*/ 0 w 295"/>
              <a:gd name="T3" fmla="*/ 294 h 295"/>
              <a:gd name="T4" fmla="*/ 0 w 295"/>
              <a:gd name="T5" fmla="*/ 0 h 295"/>
              <a:gd name="T6" fmla="*/ 294 w 295"/>
              <a:gd name="T7" fmla="*/ 0 h 295"/>
              <a:gd name="T8" fmla="*/ 294 w 295"/>
              <a:gd name="T9" fmla="*/ 294 h 295"/>
            </a:gdLst>
            <a:ahLst/>
            <a:cxnLst>
              <a:cxn ang="0">
                <a:pos x="T0" y="T1"/>
              </a:cxn>
              <a:cxn ang="0">
                <a:pos x="T2" y="T3"/>
              </a:cxn>
              <a:cxn ang="0">
                <a:pos x="T4" y="T5"/>
              </a:cxn>
              <a:cxn ang="0">
                <a:pos x="T6" y="T7"/>
              </a:cxn>
              <a:cxn ang="0">
                <a:pos x="T8" y="T9"/>
              </a:cxn>
            </a:cxnLst>
            <a:rect l="0" t="0" r="r" b="b"/>
            <a:pathLst>
              <a:path w="295" h="295">
                <a:moveTo>
                  <a:pt x="294" y="294"/>
                </a:moveTo>
                <a:lnTo>
                  <a:pt x="0" y="294"/>
                </a:lnTo>
                <a:lnTo>
                  <a:pt x="0" y="0"/>
                </a:lnTo>
                <a:lnTo>
                  <a:pt x="294" y="0"/>
                </a:lnTo>
                <a:lnTo>
                  <a:pt x="294" y="294"/>
                </a:lnTo>
              </a:path>
            </a:pathLst>
          </a:custGeom>
          <a:solidFill>
            <a:schemeClr val="accent3"/>
          </a:solidFill>
          <a:ln>
            <a:noFill/>
          </a:ln>
          <a:effectLst/>
        </p:spPr>
        <p:txBody>
          <a:bodyPr wrap="none" anchor="ctr"/>
          <a:lstStyle/>
          <a:p>
            <a:endParaRPr lang="en-US" sz="2894"/>
          </a:p>
        </p:txBody>
      </p:sp>
      <p:sp>
        <p:nvSpPr>
          <p:cNvPr id="72" name="Subtitle 2">
            <a:extLst>
              <a:ext uri="{FF2B5EF4-FFF2-40B4-BE49-F238E27FC236}">
                <a16:creationId xmlns:a16="http://schemas.microsoft.com/office/drawing/2014/main" id="{B283B539-87CA-4734-9F98-648595D2234E}"/>
              </a:ext>
            </a:extLst>
          </p:cNvPr>
          <p:cNvSpPr txBox="1">
            <a:spLocks/>
          </p:cNvSpPr>
          <p:nvPr/>
        </p:nvSpPr>
        <p:spPr>
          <a:xfrm>
            <a:off x="6151569" y="5125600"/>
            <a:ext cx="1591360"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latin typeface="+mn-lt"/>
                <a:ea typeface="Lato Light" panose="020F0502020204030203" pitchFamily="34" charset="0"/>
                <a:cs typeface="Mukta ExtraLight" panose="020B0000000000000000" pitchFamily="34" charset="77"/>
              </a:rPr>
              <a:t>Inventory Tracking</a:t>
            </a:r>
          </a:p>
        </p:txBody>
      </p:sp>
      <p:sp>
        <p:nvSpPr>
          <p:cNvPr id="73" name="TextBox 72">
            <a:extLst>
              <a:ext uri="{FF2B5EF4-FFF2-40B4-BE49-F238E27FC236}">
                <a16:creationId xmlns:a16="http://schemas.microsoft.com/office/drawing/2014/main" id="{6896743E-BF86-4EE2-A5A1-7733CF1988CB}"/>
              </a:ext>
            </a:extLst>
          </p:cNvPr>
          <p:cNvSpPr txBox="1"/>
          <p:nvPr/>
        </p:nvSpPr>
        <p:spPr>
          <a:xfrm>
            <a:off x="6629892" y="2730920"/>
            <a:ext cx="631904" cy="501356"/>
          </a:xfrm>
          <a:prstGeom prst="rect">
            <a:avLst/>
          </a:prstGeom>
          <a:noFill/>
          <a:ln>
            <a:noFill/>
          </a:ln>
        </p:spPr>
        <p:txBody>
          <a:bodyPr wrap="none" rtlCol="0" anchor="ctr" anchorCtr="0">
            <a:spAutoFit/>
          </a:bodyPr>
          <a:lstStyle/>
          <a:p>
            <a:pPr algn="ctr"/>
            <a:r>
              <a:rPr lang="en-US" sz="2658" b="1" baseline="30000" dirty="0">
                <a:solidFill>
                  <a:schemeClr val="bg1"/>
                </a:solidFill>
                <a:ea typeface="League Spartan" charset="0"/>
                <a:cs typeface="Poppins" pitchFamily="2" charset="77"/>
              </a:rPr>
              <a:t>R</a:t>
            </a:r>
            <a:r>
              <a:rPr lang="en-US" sz="2658" b="1" dirty="0">
                <a:solidFill>
                  <a:schemeClr val="bg1"/>
                </a:solidFill>
                <a:ea typeface="League Spartan" charset="0"/>
                <a:cs typeface="Poppins" pitchFamily="2" charset="77"/>
              </a:rPr>
              <a:t>15</a:t>
            </a:r>
          </a:p>
        </p:txBody>
      </p:sp>
      <p:sp>
        <p:nvSpPr>
          <p:cNvPr id="74" name="TextBox 73">
            <a:extLst>
              <a:ext uri="{FF2B5EF4-FFF2-40B4-BE49-F238E27FC236}">
                <a16:creationId xmlns:a16="http://schemas.microsoft.com/office/drawing/2014/main" id="{8849EA43-B2B7-449D-8412-C24AF19D1BAF}"/>
              </a:ext>
            </a:extLst>
          </p:cNvPr>
          <p:cNvSpPr txBox="1"/>
          <p:nvPr/>
        </p:nvSpPr>
        <p:spPr>
          <a:xfrm>
            <a:off x="6636435" y="3108586"/>
            <a:ext cx="625492" cy="255904"/>
          </a:xfrm>
          <a:prstGeom prst="rect">
            <a:avLst/>
          </a:prstGeom>
          <a:noFill/>
          <a:ln>
            <a:noFill/>
          </a:ln>
        </p:spPr>
        <p:txBody>
          <a:bodyPr wrap="none" rtlCol="0" anchor="ctr" anchorCtr="0">
            <a:spAutoFit/>
          </a:bodyPr>
          <a:lstStyle/>
          <a:p>
            <a:pPr algn="ctr"/>
            <a:r>
              <a:rPr lang="en-US" sz="1063" dirty="0">
                <a:solidFill>
                  <a:schemeClr val="bg1"/>
                </a:solidFill>
                <a:ea typeface="Lato Light" panose="020F0502020204030203" pitchFamily="34" charset="0"/>
                <a:cs typeface="Lato Light" panose="020F0502020204030203" pitchFamily="34" charset="0"/>
              </a:rPr>
              <a:t>/month</a:t>
            </a:r>
          </a:p>
        </p:txBody>
      </p:sp>
      <p:sp>
        <p:nvSpPr>
          <p:cNvPr id="75" name="TextBox 74">
            <a:extLst>
              <a:ext uri="{FF2B5EF4-FFF2-40B4-BE49-F238E27FC236}">
                <a16:creationId xmlns:a16="http://schemas.microsoft.com/office/drawing/2014/main" id="{7996612C-A1B3-4F86-8290-EE806A8DCD49}"/>
              </a:ext>
            </a:extLst>
          </p:cNvPr>
          <p:cNvSpPr txBox="1"/>
          <p:nvPr/>
        </p:nvSpPr>
        <p:spPr>
          <a:xfrm>
            <a:off x="6407876" y="5733694"/>
            <a:ext cx="1075937" cy="255904"/>
          </a:xfrm>
          <a:prstGeom prst="rect">
            <a:avLst/>
          </a:prstGeom>
          <a:noFill/>
          <a:ln>
            <a:noFill/>
          </a:ln>
        </p:spPr>
        <p:txBody>
          <a:bodyPr wrap="none" rtlCol="0" anchor="ctr" anchorCtr="0">
            <a:spAutoFit/>
          </a:bodyPr>
          <a:lstStyle/>
          <a:p>
            <a:pPr algn="ctr"/>
            <a:r>
              <a:rPr lang="en-US" sz="1063" b="1" dirty="0">
                <a:solidFill>
                  <a:schemeClr val="bg1"/>
                </a:solidFill>
                <a:ea typeface="League Spartan" charset="0"/>
                <a:cs typeface="Poppins" pitchFamily="2" charset="77"/>
              </a:rPr>
              <a:t>CHOOSE PLAN</a:t>
            </a:r>
          </a:p>
        </p:txBody>
      </p:sp>
      <p:sp>
        <p:nvSpPr>
          <p:cNvPr id="76" name="Freeform 106">
            <a:extLst>
              <a:ext uri="{FF2B5EF4-FFF2-40B4-BE49-F238E27FC236}">
                <a16:creationId xmlns:a16="http://schemas.microsoft.com/office/drawing/2014/main" id="{27EF005F-B85C-4AC5-B7EE-811D47A2BC4F}"/>
              </a:ext>
            </a:extLst>
          </p:cNvPr>
          <p:cNvSpPr>
            <a:spLocks noChangeArrowheads="1"/>
          </p:cNvSpPr>
          <p:nvPr/>
        </p:nvSpPr>
        <p:spPr bwMode="auto">
          <a:xfrm>
            <a:off x="8236654" y="1837875"/>
            <a:ext cx="2132323" cy="4409959"/>
          </a:xfrm>
          <a:custGeom>
            <a:avLst/>
            <a:gdLst>
              <a:gd name="T0" fmla="*/ 81 w 5952"/>
              <a:gd name="T1" fmla="*/ 12231 h 12313"/>
              <a:gd name="T2" fmla="*/ 5870 w 5952"/>
              <a:gd name="T3" fmla="*/ 12231 h 12313"/>
              <a:gd name="T4" fmla="*/ 5870 w 5952"/>
              <a:gd name="T5" fmla="*/ 83 h 12313"/>
              <a:gd name="T6" fmla="*/ 81 w 5952"/>
              <a:gd name="T7" fmla="*/ 83 h 12313"/>
              <a:gd name="T8" fmla="*/ 81 w 5952"/>
              <a:gd name="T9" fmla="*/ 12231 h 12313"/>
              <a:gd name="T10" fmla="*/ 5951 w 5952"/>
              <a:gd name="T11" fmla="*/ 12312 h 12313"/>
              <a:gd name="T12" fmla="*/ 0 w 5952"/>
              <a:gd name="T13" fmla="*/ 12312 h 12313"/>
              <a:gd name="T14" fmla="*/ 0 w 5952"/>
              <a:gd name="T15" fmla="*/ 2 h 12313"/>
              <a:gd name="T16" fmla="*/ 5951 w 5952"/>
              <a:gd name="T17" fmla="*/ 0 h 12313"/>
              <a:gd name="T18" fmla="*/ 5951 w 5952"/>
              <a:gd name="T19" fmla="*/ 12312 h 1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2" h="12313">
                <a:moveTo>
                  <a:pt x="81" y="12231"/>
                </a:moveTo>
                <a:lnTo>
                  <a:pt x="5870" y="12231"/>
                </a:lnTo>
                <a:lnTo>
                  <a:pt x="5870" y="83"/>
                </a:lnTo>
                <a:lnTo>
                  <a:pt x="81" y="83"/>
                </a:lnTo>
                <a:lnTo>
                  <a:pt x="81" y="12231"/>
                </a:lnTo>
                <a:close/>
                <a:moveTo>
                  <a:pt x="5951" y="12312"/>
                </a:moveTo>
                <a:lnTo>
                  <a:pt x="0" y="12312"/>
                </a:lnTo>
                <a:lnTo>
                  <a:pt x="0" y="2"/>
                </a:lnTo>
                <a:lnTo>
                  <a:pt x="5951" y="0"/>
                </a:lnTo>
                <a:lnTo>
                  <a:pt x="5951" y="12312"/>
                </a:lnTo>
                <a:close/>
              </a:path>
            </a:pathLst>
          </a:custGeom>
          <a:solidFill>
            <a:schemeClr val="accent4"/>
          </a:solidFill>
          <a:ln>
            <a:noFill/>
          </a:ln>
          <a:effectLst/>
        </p:spPr>
        <p:txBody>
          <a:bodyPr wrap="none" anchor="ctr"/>
          <a:lstStyle/>
          <a:p>
            <a:endParaRPr lang="en-US" sz="2894"/>
          </a:p>
        </p:txBody>
      </p:sp>
      <p:sp>
        <p:nvSpPr>
          <p:cNvPr id="77" name="Freeform 3">
            <a:extLst>
              <a:ext uri="{FF2B5EF4-FFF2-40B4-BE49-F238E27FC236}">
                <a16:creationId xmlns:a16="http://schemas.microsoft.com/office/drawing/2014/main" id="{E42D1CD4-1B37-44FA-8EC9-51529F4FE919}"/>
              </a:ext>
            </a:extLst>
          </p:cNvPr>
          <p:cNvSpPr>
            <a:spLocks noChangeArrowheads="1"/>
          </p:cNvSpPr>
          <p:nvPr/>
        </p:nvSpPr>
        <p:spPr bwMode="auto">
          <a:xfrm>
            <a:off x="8648903" y="5701328"/>
            <a:ext cx="1307824" cy="320637"/>
          </a:xfrm>
          <a:prstGeom prst="roundRect">
            <a:avLst>
              <a:gd name="adj" fmla="val 50000"/>
            </a:avLst>
          </a:prstGeom>
          <a:solidFill>
            <a:schemeClr val="accent4"/>
          </a:solidFill>
          <a:ln>
            <a:noFill/>
          </a:ln>
          <a:effectLst/>
        </p:spPr>
        <p:txBody>
          <a:bodyPr wrap="none" anchor="ctr"/>
          <a:lstStyle/>
          <a:p>
            <a:endParaRPr lang="en-US" sz="2894"/>
          </a:p>
        </p:txBody>
      </p:sp>
      <p:sp>
        <p:nvSpPr>
          <p:cNvPr id="78" name="Freeform 108">
            <a:extLst>
              <a:ext uri="{FF2B5EF4-FFF2-40B4-BE49-F238E27FC236}">
                <a16:creationId xmlns:a16="http://schemas.microsoft.com/office/drawing/2014/main" id="{5A44E4B4-436F-41E0-9980-E48AD6192DE7}"/>
              </a:ext>
            </a:extLst>
          </p:cNvPr>
          <p:cNvSpPr>
            <a:spLocks noChangeArrowheads="1"/>
          </p:cNvSpPr>
          <p:nvPr/>
        </p:nvSpPr>
        <p:spPr bwMode="auto">
          <a:xfrm>
            <a:off x="8503624" y="3914022"/>
            <a:ext cx="1598381" cy="24306"/>
          </a:xfrm>
          <a:custGeom>
            <a:avLst/>
            <a:gdLst>
              <a:gd name="T0" fmla="*/ 3633 w 3634"/>
              <a:gd name="T1" fmla="*/ 21 h 22"/>
              <a:gd name="T2" fmla="*/ 0 w 3634"/>
              <a:gd name="T3" fmla="*/ 21 h 22"/>
              <a:gd name="T4" fmla="*/ 0 w 3634"/>
              <a:gd name="T5" fmla="*/ 0 h 22"/>
              <a:gd name="T6" fmla="*/ 3633 w 3634"/>
              <a:gd name="T7" fmla="*/ 0 h 22"/>
              <a:gd name="T8" fmla="*/ 3633 w 3634"/>
              <a:gd name="T9" fmla="*/ 21 h 22"/>
            </a:gdLst>
            <a:ahLst/>
            <a:cxnLst>
              <a:cxn ang="0">
                <a:pos x="T0" y="T1"/>
              </a:cxn>
              <a:cxn ang="0">
                <a:pos x="T2" y="T3"/>
              </a:cxn>
              <a:cxn ang="0">
                <a:pos x="T4" y="T5"/>
              </a:cxn>
              <a:cxn ang="0">
                <a:pos x="T6" y="T7"/>
              </a:cxn>
              <a:cxn ang="0">
                <a:pos x="T8" y="T9"/>
              </a:cxn>
            </a:cxnLst>
            <a:rect l="0" t="0" r="r" b="b"/>
            <a:pathLst>
              <a:path w="3634" h="22">
                <a:moveTo>
                  <a:pt x="3633" y="21"/>
                </a:moveTo>
                <a:lnTo>
                  <a:pt x="0" y="21"/>
                </a:lnTo>
                <a:lnTo>
                  <a:pt x="0" y="0"/>
                </a:lnTo>
                <a:lnTo>
                  <a:pt x="3633" y="0"/>
                </a:lnTo>
                <a:lnTo>
                  <a:pt x="3633" y="21"/>
                </a:lnTo>
              </a:path>
            </a:pathLst>
          </a:custGeom>
          <a:solidFill>
            <a:schemeClr val="accent4"/>
          </a:solidFill>
          <a:ln>
            <a:noFill/>
          </a:ln>
          <a:effectLst/>
        </p:spPr>
        <p:txBody>
          <a:bodyPr wrap="none" anchor="ctr"/>
          <a:lstStyle/>
          <a:p>
            <a:endParaRPr lang="en-US" sz="2894"/>
          </a:p>
        </p:txBody>
      </p:sp>
      <p:sp>
        <p:nvSpPr>
          <p:cNvPr id="79" name="Freeform 109">
            <a:extLst>
              <a:ext uri="{FF2B5EF4-FFF2-40B4-BE49-F238E27FC236}">
                <a16:creationId xmlns:a16="http://schemas.microsoft.com/office/drawing/2014/main" id="{4E6D2C57-6F6E-48DF-A82F-46666E09A441}"/>
              </a:ext>
            </a:extLst>
          </p:cNvPr>
          <p:cNvSpPr>
            <a:spLocks noChangeArrowheads="1"/>
          </p:cNvSpPr>
          <p:nvPr/>
        </p:nvSpPr>
        <p:spPr bwMode="auto">
          <a:xfrm>
            <a:off x="9944597" y="3873262"/>
            <a:ext cx="105325" cy="105827"/>
          </a:xfrm>
          <a:custGeom>
            <a:avLst/>
            <a:gdLst>
              <a:gd name="T0" fmla="*/ 295 w 296"/>
              <a:gd name="T1" fmla="*/ 294 h 295"/>
              <a:gd name="T2" fmla="*/ 0 w 296"/>
              <a:gd name="T3" fmla="*/ 294 h 295"/>
              <a:gd name="T4" fmla="*/ 0 w 296"/>
              <a:gd name="T5" fmla="*/ 0 h 295"/>
              <a:gd name="T6" fmla="*/ 295 w 296"/>
              <a:gd name="T7" fmla="*/ 0 h 295"/>
              <a:gd name="T8" fmla="*/ 295 w 296"/>
              <a:gd name="T9" fmla="*/ 294 h 295"/>
            </a:gdLst>
            <a:ahLst/>
            <a:cxnLst>
              <a:cxn ang="0">
                <a:pos x="T0" y="T1"/>
              </a:cxn>
              <a:cxn ang="0">
                <a:pos x="T2" y="T3"/>
              </a:cxn>
              <a:cxn ang="0">
                <a:pos x="T4" y="T5"/>
              </a:cxn>
              <a:cxn ang="0">
                <a:pos x="T6" y="T7"/>
              </a:cxn>
              <a:cxn ang="0">
                <a:pos x="T8" y="T9"/>
              </a:cxn>
            </a:cxnLst>
            <a:rect l="0" t="0" r="r" b="b"/>
            <a:pathLst>
              <a:path w="296" h="295">
                <a:moveTo>
                  <a:pt x="295" y="294"/>
                </a:moveTo>
                <a:lnTo>
                  <a:pt x="0" y="294"/>
                </a:lnTo>
                <a:lnTo>
                  <a:pt x="0" y="0"/>
                </a:lnTo>
                <a:lnTo>
                  <a:pt x="295" y="0"/>
                </a:lnTo>
                <a:lnTo>
                  <a:pt x="295" y="294"/>
                </a:lnTo>
              </a:path>
            </a:pathLst>
          </a:custGeom>
          <a:solidFill>
            <a:schemeClr val="accent4"/>
          </a:solidFill>
          <a:ln>
            <a:noFill/>
          </a:ln>
          <a:effectLst/>
        </p:spPr>
        <p:txBody>
          <a:bodyPr wrap="none" anchor="ctr"/>
          <a:lstStyle/>
          <a:p>
            <a:endParaRPr lang="en-US" sz="2894"/>
          </a:p>
        </p:txBody>
      </p:sp>
      <p:sp>
        <p:nvSpPr>
          <p:cNvPr id="80" name="Freeform 110">
            <a:extLst>
              <a:ext uri="{FF2B5EF4-FFF2-40B4-BE49-F238E27FC236}">
                <a16:creationId xmlns:a16="http://schemas.microsoft.com/office/drawing/2014/main" id="{74884FA5-92C0-40D0-960F-E7C87AC80501}"/>
              </a:ext>
            </a:extLst>
          </p:cNvPr>
          <p:cNvSpPr>
            <a:spLocks noChangeArrowheads="1"/>
          </p:cNvSpPr>
          <p:nvPr/>
        </p:nvSpPr>
        <p:spPr bwMode="auto">
          <a:xfrm>
            <a:off x="8503624" y="4438561"/>
            <a:ext cx="1598381" cy="24306"/>
          </a:xfrm>
          <a:custGeom>
            <a:avLst/>
            <a:gdLst>
              <a:gd name="T0" fmla="*/ 3633 w 3634"/>
              <a:gd name="T1" fmla="*/ 21 h 22"/>
              <a:gd name="T2" fmla="*/ 0 w 3634"/>
              <a:gd name="T3" fmla="*/ 21 h 22"/>
              <a:gd name="T4" fmla="*/ 0 w 3634"/>
              <a:gd name="T5" fmla="*/ 0 h 22"/>
              <a:gd name="T6" fmla="*/ 3633 w 3634"/>
              <a:gd name="T7" fmla="*/ 0 h 22"/>
              <a:gd name="T8" fmla="*/ 3633 w 3634"/>
              <a:gd name="T9" fmla="*/ 21 h 22"/>
            </a:gdLst>
            <a:ahLst/>
            <a:cxnLst>
              <a:cxn ang="0">
                <a:pos x="T0" y="T1"/>
              </a:cxn>
              <a:cxn ang="0">
                <a:pos x="T2" y="T3"/>
              </a:cxn>
              <a:cxn ang="0">
                <a:pos x="T4" y="T5"/>
              </a:cxn>
              <a:cxn ang="0">
                <a:pos x="T6" y="T7"/>
              </a:cxn>
              <a:cxn ang="0">
                <a:pos x="T8" y="T9"/>
              </a:cxn>
            </a:cxnLst>
            <a:rect l="0" t="0" r="r" b="b"/>
            <a:pathLst>
              <a:path w="3634" h="22">
                <a:moveTo>
                  <a:pt x="3633" y="21"/>
                </a:moveTo>
                <a:lnTo>
                  <a:pt x="0" y="21"/>
                </a:lnTo>
                <a:lnTo>
                  <a:pt x="0" y="0"/>
                </a:lnTo>
                <a:lnTo>
                  <a:pt x="3633" y="0"/>
                </a:lnTo>
                <a:lnTo>
                  <a:pt x="3633" y="21"/>
                </a:lnTo>
              </a:path>
            </a:pathLst>
          </a:custGeom>
          <a:solidFill>
            <a:schemeClr val="accent4"/>
          </a:solidFill>
          <a:ln>
            <a:noFill/>
          </a:ln>
          <a:effectLst/>
        </p:spPr>
        <p:txBody>
          <a:bodyPr wrap="none" anchor="ctr"/>
          <a:lstStyle/>
          <a:p>
            <a:endParaRPr lang="en-US" sz="2894"/>
          </a:p>
        </p:txBody>
      </p:sp>
      <p:sp>
        <p:nvSpPr>
          <p:cNvPr id="81" name="Freeform 111">
            <a:extLst>
              <a:ext uri="{FF2B5EF4-FFF2-40B4-BE49-F238E27FC236}">
                <a16:creationId xmlns:a16="http://schemas.microsoft.com/office/drawing/2014/main" id="{1C3BB629-F942-4749-883B-634109EE481B}"/>
              </a:ext>
            </a:extLst>
          </p:cNvPr>
          <p:cNvSpPr>
            <a:spLocks noChangeArrowheads="1"/>
          </p:cNvSpPr>
          <p:nvPr/>
        </p:nvSpPr>
        <p:spPr bwMode="auto">
          <a:xfrm>
            <a:off x="9715640" y="4397800"/>
            <a:ext cx="105325" cy="105827"/>
          </a:xfrm>
          <a:custGeom>
            <a:avLst/>
            <a:gdLst>
              <a:gd name="T0" fmla="*/ 294 w 295"/>
              <a:gd name="T1" fmla="*/ 294 h 295"/>
              <a:gd name="T2" fmla="*/ 0 w 295"/>
              <a:gd name="T3" fmla="*/ 294 h 295"/>
              <a:gd name="T4" fmla="*/ 0 w 295"/>
              <a:gd name="T5" fmla="*/ 0 h 295"/>
              <a:gd name="T6" fmla="*/ 294 w 295"/>
              <a:gd name="T7" fmla="*/ 0 h 295"/>
              <a:gd name="T8" fmla="*/ 294 w 295"/>
              <a:gd name="T9" fmla="*/ 294 h 295"/>
            </a:gdLst>
            <a:ahLst/>
            <a:cxnLst>
              <a:cxn ang="0">
                <a:pos x="T0" y="T1"/>
              </a:cxn>
              <a:cxn ang="0">
                <a:pos x="T2" y="T3"/>
              </a:cxn>
              <a:cxn ang="0">
                <a:pos x="T4" y="T5"/>
              </a:cxn>
              <a:cxn ang="0">
                <a:pos x="T6" y="T7"/>
              </a:cxn>
              <a:cxn ang="0">
                <a:pos x="T8" y="T9"/>
              </a:cxn>
            </a:cxnLst>
            <a:rect l="0" t="0" r="r" b="b"/>
            <a:pathLst>
              <a:path w="295" h="295">
                <a:moveTo>
                  <a:pt x="294" y="294"/>
                </a:moveTo>
                <a:lnTo>
                  <a:pt x="0" y="294"/>
                </a:lnTo>
                <a:lnTo>
                  <a:pt x="0" y="0"/>
                </a:lnTo>
                <a:lnTo>
                  <a:pt x="294" y="0"/>
                </a:lnTo>
                <a:lnTo>
                  <a:pt x="294" y="294"/>
                </a:lnTo>
              </a:path>
            </a:pathLst>
          </a:custGeom>
          <a:solidFill>
            <a:schemeClr val="accent4"/>
          </a:solidFill>
          <a:ln>
            <a:noFill/>
          </a:ln>
          <a:effectLst/>
        </p:spPr>
        <p:txBody>
          <a:bodyPr wrap="none" anchor="ctr"/>
          <a:lstStyle/>
          <a:p>
            <a:endParaRPr lang="en-US" sz="2894"/>
          </a:p>
        </p:txBody>
      </p:sp>
      <p:sp>
        <p:nvSpPr>
          <p:cNvPr id="82" name="Freeform 112">
            <a:extLst>
              <a:ext uri="{FF2B5EF4-FFF2-40B4-BE49-F238E27FC236}">
                <a16:creationId xmlns:a16="http://schemas.microsoft.com/office/drawing/2014/main" id="{B2327B81-88A0-4179-86B1-907B07B48E96}"/>
              </a:ext>
            </a:extLst>
          </p:cNvPr>
          <p:cNvSpPr>
            <a:spLocks noChangeArrowheads="1"/>
          </p:cNvSpPr>
          <p:nvPr/>
        </p:nvSpPr>
        <p:spPr bwMode="auto">
          <a:xfrm>
            <a:off x="8503624" y="4963099"/>
            <a:ext cx="1598381" cy="24306"/>
          </a:xfrm>
          <a:custGeom>
            <a:avLst/>
            <a:gdLst>
              <a:gd name="T0" fmla="*/ 3633 w 3634"/>
              <a:gd name="T1" fmla="*/ 0 h 30"/>
              <a:gd name="T2" fmla="*/ 0 w 3634"/>
              <a:gd name="T3" fmla="*/ 0 h 30"/>
              <a:gd name="T4" fmla="*/ 0 w 3634"/>
              <a:gd name="T5" fmla="*/ 29 h 30"/>
              <a:gd name="T6" fmla="*/ 3633 w 3634"/>
              <a:gd name="T7" fmla="*/ 29 h 30"/>
              <a:gd name="T8" fmla="*/ 3633 w 3634"/>
              <a:gd name="T9" fmla="*/ 0 h 30"/>
            </a:gdLst>
            <a:ahLst/>
            <a:cxnLst>
              <a:cxn ang="0">
                <a:pos x="T0" y="T1"/>
              </a:cxn>
              <a:cxn ang="0">
                <a:pos x="T2" y="T3"/>
              </a:cxn>
              <a:cxn ang="0">
                <a:pos x="T4" y="T5"/>
              </a:cxn>
              <a:cxn ang="0">
                <a:pos x="T6" y="T7"/>
              </a:cxn>
              <a:cxn ang="0">
                <a:pos x="T8" y="T9"/>
              </a:cxn>
            </a:cxnLst>
            <a:rect l="0" t="0" r="r" b="b"/>
            <a:pathLst>
              <a:path w="3634" h="30">
                <a:moveTo>
                  <a:pt x="3633" y="0"/>
                </a:moveTo>
                <a:lnTo>
                  <a:pt x="0" y="0"/>
                </a:lnTo>
                <a:lnTo>
                  <a:pt x="0" y="29"/>
                </a:lnTo>
                <a:lnTo>
                  <a:pt x="3633" y="29"/>
                </a:lnTo>
                <a:lnTo>
                  <a:pt x="3633" y="0"/>
                </a:lnTo>
              </a:path>
            </a:pathLst>
          </a:custGeom>
          <a:solidFill>
            <a:schemeClr val="accent4"/>
          </a:solidFill>
          <a:ln>
            <a:noFill/>
          </a:ln>
          <a:effectLst/>
        </p:spPr>
        <p:txBody>
          <a:bodyPr wrap="none" anchor="ctr"/>
          <a:lstStyle/>
          <a:p>
            <a:endParaRPr lang="en-US" sz="2894"/>
          </a:p>
        </p:txBody>
      </p:sp>
      <p:sp>
        <p:nvSpPr>
          <p:cNvPr id="83" name="Freeform 113">
            <a:extLst>
              <a:ext uri="{FF2B5EF4-FFF2-40B4-BE49-F238E27FC236}">
                <a16:creationId xmlns:a16="http://schemas.microsoft.com/office/drawing/2014/main" id="{81190871-4105-4F05-BDDC-0161691FC84E}"/>
              </a:ext>
            </a:extLst>
          </p:cNvPr>
          <p:cNvSpPr>
            <a:spLocks noChangeArrowheads="1"/>
          </p:cNvSpPr>
          <p:nvPr/>
        </p:nvSpPr>
        <p:spPr bwMode="auto">
          <a:xfrm>
            <a:off x="9947018" y="4922338"/>
            <a:ext cx="105325" cy="105827"/>
          </a:xfrm>
          <a:custGeom>
            <a:avLst/>
            <a:gdLst>
              <a:gd name="T0" fmla="*/ 294 w 295"/>
              <a:gd name="T1" fmla="*/ 294 h 295"/>
              <a:gd name="T2" fmla="*/ 0 w 295"/>
              <a:gd name="T3" fmla="*/ 294 h 295"/>
              <a:gd name="T4" fmla="*/ 0 w 295"/>
              <a:gd name="T5" fmla="*/ 0 h 295"/>
              <a:gd name="T6" fmla="*/ 294 w 295"/>
              <a:gd name="T7" fmla="*/ 0 h 295"/>
              <a:gd name="T8" fmla="*/ 294 w 295"/>
              <a:gd name="T9" fmla="*/ 294 h 295"/>
            </a:gdLst>
            <a:ahLst/>
            <a:cxnLst>
              <a:cxn ang="0">
                <a:pos x="T0" y="T1"/>
              </a:cxn>
              <a:cxn ang="0">
                <a:pos x="T2" y="T3"/>
              </a:cxn>
              <a:cxn ang="0">
                <a:pos x="T4" y="T5"/>
              </a:cxn>
              <a:cxn ang="0">
                <a:pos x="T6" y="T7"/>
              </a:cxn>
              <a:cxn ang="0">
                <a:pos x="T8" y="T9"/>
              </a:cxn>
            </a:cxnLst>
            <a:rect l="0" t="0" r="r" b="b"/>
            <a:pathLst>
              <a:path w="295" h="295">
                <a:moveTo>
                  <a:pt x="294" y="294"/>
                </a:moveTo>
                <a:lnTo>
                  <a:pt x="0" y="294"/>
                </a:lnTo>
                <a:lnTo>
                  <a:pt x="0" y="0"/>
                </a:lnTo>
                <a:lnTo>
                  <a:pt x="294" y="0"/>
                </a:lnTo>
                <a:lnTo>
                  <a:pt x="294" y="294"/>
                </a:lnTo>
              </a:path>
            </a:pathLst>
          </a:custGeom>
          <a:solidFill>
            <a:schemeClr val="accent4"/>
          </a:solidFill>
          <a:ln>
            <a:noFill/>
          </a:ln>
          <a:effectLst/>
        </p:spPr>
        <p:txBody>
          <a:bodyPr wrap="none" anchor="ctr"/>
          <a:lstStyle/>
          <a:p>
            <a:endParaRPr lang="en-US" sz="2894"/>
          </a:p>
        </p:txBody>
      </p:sp>
      <p:sp>
        <p:nvSpPr>
          <p:cNvPr id="84" name="Freeform 114">
            <a:extLst>
              <a:ext uri="{FF2B5EF4-FFF2-40B4-BE49-F238E27FC236}">
                <a16:creationId xmlns:a16="http://schemas.microsoft.com/office/drawing/2014/main" id="{9BF59FB0-F838-4E53-B6FE-A0F8B9D713A4}"/>
              </a:ext>
            </a:extLst>
          </p:cNvPr>
          <p:cNvSpPr>
            <a:spLocks noChangeArrowheads="1"/>
          </p:cNvSpPr>
          <p:nvPr/>
        </p:nvSpPr>
        <p:spPr bwMode="auto">
          <a:xfrm>
            <a:off x="8238233" y="1837875"/>
            <a:ext cx="2128806" cy="1620936"/>
          </a:xfrm>
          <a:custGeom>
            <a:avLst/>
            <a:gdLst>
              <a:gd name="connsiteX0" fmla="*/ 0 w 4805225"/>
              <a:gd name="connsiteY0" fmla="*/ 0 h 3658841"/>
              <a:gd name="connsiteX1" fmla="*/ 4805225 w 4805225"/>
              <a:gd name="connsiteY1" fmla="*/ 0 h 3658841"/>
              <a:gd name="connsiteX2" fmla="*/ 4805225 w 4805225"/>
              <a:gd name="connsiteY2" fmla="*/ 2737573 h 3658841"/>
              <a:gd name="connsiteX3" fmla="*/ 3436807 w 4805225"/>
              <a:gd name="connsiteY3" fmla="*/ 2737573 h 3658841"/>
              <a:gd name="connsiteX4" fmla="*/ 2377152 w 4805225"/>
              <a:gd name="connsiteY4" fmla="*/ 3658841 h 3658841"/>
              <a:gd name="connsiteX5" fmla="*/ 1316688 w 4805225"/>
              <a:gd name="connsiteY5" fmla="*/ 2737573 h 3658841"/>
              <a:gd name="connsiteX6" fmla="*/ 0 w 4805225"/>
              <a:gd name="connsiteY6" fmla="*/ 2737573 h 36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5225" h="3658841">
                <a:moveTo>
                  <a:pt x="0" y="0"/>
                </a:moveTo>
                <a:lnTo>
                  <a:pt x="4805225" y="0"/>
                </a:lnTo>
                <a:lnTo>
                  <a:pt x="4805225" y="2737573"/>
                </a:lnTo>
                <a:lnTo>
                  <a:pt x="3436807" y="2737573"/>
                </a:lnTo>
                <a:cubicBezTo>
                  <a:pt x="3364062" y="3257657"/>
                  <a:pt x="2917083" y="3658841"/>
                  <a:pt x="2377152" y="3658841"/>
                </a:cubicBezTo>
                <a:cubicBezTo>
                  <a:pt x="1836412" y="3658841"/>
                  <a:pt x="1389434" y="3257657"/>
                  <a:pt x="1316688" y="2737573"/>
                </a:cubicBezTo>
                <a:lnTo>
                  <a:pt x="0" y="2737573"/>
                </a:lnTo>
                <a:close/>
              </a:path>
            </a:pathLst>
          </a:custGeom>
          <a:solidFill>
            <a:schemeClr val="accent4"/>
          </a:solidFill>
          <a:ln>
            <a:noFill/>
          </a:ln>
          <a:effectLst/>
        </p:spPr>
        <p:txBody>
          <a:bodyPr wrap="square" anchor="ctr">
            <a:noAutofit/>
          </a:bodyPr>
          <a:lstStyle/>
          <a:p>
            <a:endParaRPr lang="en-US" sz="2894"/>
          </a:p>
        </p:txBody>
      </p:sp>
      <p:sp>
        <p:nvSpPr>
          <p:cNvPr id="85" name="Freeform 115">
            <a:extLst>
              <a:ext uri="{FF2B5EF4-FFF2-40B4-BE49-F238E27FC236}">
                <a16:creationId xmlns:a16="http://schemas.microsoft.com/office/drawing/2014/main" id="{2207F615-A7EC-489D-831C-B7CC1CB9F81F}"/>
              </a:ext>
            </a:extLst>
          </p:cNvPr>
          <p:cNvSpPr>
            <a:spLocks noChangeArrowheads="1"/>
          </p:cNvSpPr>
          <p:nvPr/>
        </p:nvSpPr>
        <p:spPr bwMode="auto">
          <a:xfrm>
            <a:off x="8236654" y="1837874"/>
            <a:ext cx="2128806" cy="1620937"/>
          </a:xfrm>
          <a:custGeom>
            <a:avLst/>
            <a:gdLst>
              <a:gd name="connsiteX0" fmla="*/ 0 w 4805225"/>
              <a:gd name="connsiteY0" fmla="*/ 0 h 3658842"/>
              <a:gd name="connsiteX1" fmla="*/ 1094014 w 4805225"/>
              <a:gd name="connsiteY1" fmla="*/ 0 h 3658842"/>
              <a:gd name="connsiteX2" fmla="*/ 4805225 w 4805225"/>
              <a:gd name="connsiteY2" fmla="*/ 2701549 h 3658842"/>
              <a:gd name="connsiteX3" fmla="*/ 4805225 w 4805225"/>
              <a:gd name="connsiteY3" fmla="*/ 2737573 h 3658842"/>
              <a:gd name="connsiteX4" fmla="*/ 3436807 w 4805225"/>
              <a:gd name="connsiteY4" fmla="*/ 2737573 h 3658842"/>
              <a:gd name="connsiteX5" fmla="*/ 2377152 w 4805225"/>
              <a:gd name="connsiteY5" fmla="*/ 3658842 h 3658842"/>
              <a:gd name="connsiteX6" fmla="*/ 1316689 w 4805225"/>
              <a:gd name="connsiteY6" fmla="*/ 2737573 h 3658842"/>
              <a:gd name="connsiteX7" fmla="*/ 0 w 4805225"/>
              <a:gd name="connsiteY7" fmla="*/ 2737573 h 365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5225" h="3658842">
                <a:moveTo>
                  <a:pt x="0" y="0"/>
                </a:moveTo>
                <a:lnTo>
                  <a:pt x="1094014" y="0"/>
                </a:lnTo>
                <a:lnTo>
                  <a:pt x="4805225" y="2701549"/>
                </a:lnTo>
                <a:lnTo>
                  <a:pt x="4805225" y="2737573"/>
                </a:lnTo>
                <a:lnTo>
                  <a:pt x="3436807" y="2737573"/>
                </a:lnTo>
                <a:cubicBezTo>
                  <a:pt x="3364062" y="3257657"/>
                  <a:pt x="2917082" y="3658842"/>
                  <a:pt x="2377152" y="3658842"/>
                </a:cubicBezTo>
                <a:cubicBezTo>
                  <a:pt x="1836413" y="3658842"/>
                  <a:pt x="1389434" y="3257657"/>
                  <a:pt x="1316689" y="2737573"/>
                </a:cubicBezTo>
                <a:lnTo>
                  <a:pt x="0" y="2737573"/>
                </a:lnTo>
                <a:close/>
              </a:path>
            </a:pathLst>
          </a:custGeom>
          <a:solidFill>
            <a:schemeClr val="accent6">
              <a:lumMod val="10000"/>
              <a:alpha val="10000"/>
            </a:schemeClr>
          </a:solidFill>
          <a:ln>
            <a:noFill/>
          </a:ln>
          <a:effectLst/>
        </p:spPr>
        <p:txBody>
          <a:bodyPr wrap="square" anchor="ctr">
            <a:noAutofit/>
          </a:bodyPr>
          <a:lstStyle/>
          <a:p>
            <a:endParaRPr lang="en-US" sz="2894"/>
          </a:p>
        </p:txBody>
      </p:sp>
      <p:sp>
        <p:nvSpPr>
          <p:cNvPr id="86" name="Freeform 116">
            <a:extLst>
              <a:ext uri="{FF2B5EF4-FFF2-40B4-BE49-F238E27FC236}">
                <a16:creationId xmlns:a16="http://schemas.microsoft.com/office/drawing/2014/main" id="{A684A1BE-5538-43F0-8469-CA74F3C956B5}"/>
              </a:ext>
            </a:extLst>
          </p:cNvPr>
          <p:cNvSpPr>
            <a:spLocks noChangeArrowheads="1"/>
          </p:cNvSpPr>
          <p:nvPr/>
        </p:nvSpPr>
        <p:spPr bwMode="auto">
          <a:xfrm>
            <a:off x="8236653" y="1837874"/>
            <a:ext cx="1542936" cy="1620937"/>
          </a:xfrm>
          <a:custGeom>
            <a:avLst/>
            <a:gdLst>
              <a:gd name="connsiteX0" fmla="*/ 0 w 3482775"/>
              <a:gd name="connsiteY0" fmla="*/ 0 h 3658842"/>
              <a:gd name="connsiteX1" fmla="*/ 631249 w 3482775"/>
              <a:gd name="connsiteY1" fmla="*/ 0 h 3658842"/>
              <a:gd name="connsiteX2" fmla="*/ 3482775 w 3482775"/>
              <a:gd name="connsiteY2" fmla="*/ 2737573 h 3658842"/>
              <a:gd name="connsiteX3" fmla="*/ 3436807 w 3482775"/>
              <a:gd name="connsiteY3" fmla="*/ 2737573 h 3658842"/>
              <a:gd name="connsiteX4" fmla="*/ 2377152 w 3482775"/>
              <a:gd name="connsiteY4" fmla="*/ 3658842 h 3658842"/>
              <a:gd name="connsiteX5" fmla="*/ 1316689 w 3482775"/>
              <a:gd name="connsiteY5" fmla="*/ 2737573 h 3658842"/>
              <a:gd name="connsiteX6" fmla="*/ 0 w 3482775"/>
              <a:gd name="connsiteY6" fmla="*/ 2737573 h 365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2775" h="3658842">
                <a:moveTo>
                  <a:pt x="0" y="0"/>
                </a:moveTo>
                <a:lnTo>
                  <a:pt x="631249" y="0"/>
                </a:lnTo>
                <a:lnTo>
                  <a:pt x="3482775" y="2737573"/>
                </a:lnTo>
                <a:lnTo>
                  <a:pt x="3436807" y="2737573"/>
                </a:lnTo>
                <a:cubicBezTo>
                  <a:pt x="3364062" y="3257657"/>
                  <a:pt x="2917082" y="3658842"/>
                  <a:pt x="2377152" y="3658842"/>
                </a:cubicBezTo>
                <a:cubicBezTo>
                  <a:pt x="1836413" y="3658842"/>
                  <a:pt x="1389434" y="3257657"/>
                  <a:pt x="1316689" y="2737573"/>
                </a:cubicBezTo>
                <a:lnTo>
                  <a:pt x="0" y="2737573"/>
                </a:lnTo>
                <a:close/>
              </a:path>
            </a:pathLst>
          </a:custGeom>
          <a:solidFill>
            <a:schemeClr val="accent6">
              <a:lumMod val="10000"/>
              <a:alpha val="10000"/>
            </a:schemeClr>
          </a:solidFill>
          <a:ln>
            <a:noFill/>
          </a:ln>
          <a:effectLst/>
        </p:spPr>
        <p:txBody>
          <a:bodyPr wrap="square" anchor="ctr">
            <a:noAutofit/>
          </a:bodyPr>
          <a:lstStyle/>
          <a:p>
            <a:endParaRPr lang="en-US" sz="2894"/>
          </a:p>
        </p:txBody>
      </p:sp>
      <p:sp>
        <p:nvSpPr>
          <p:cNvPr id="87" name="Freeform 117">
            <a:extLst>
              <a:ext uri="{FF2B5EF4-FFF2-40B4-BE49-F238E27FC236}">
                <a16:creationId xmlns:a16="http://schemas.microsoft.com/office/drawing/2014/main" id="{B070E15B-6F1B-4C1C-B1EB-14AABD8E6F4C}"/>
              </a:ext>
            </a:extLst>
          </p:cNvPr>
          <p:cNvSpPr>
            <a:spLocks noChangeArrowheads="1"/>
          </p:cNvSpPr>
          <p:nvPr/>
        </p:nvSpPr>
        <p:spPr bwMode="auto">
          <a:xfrm>
            <a:off x="8236654" y="1837874"/>
            <a:ext cx="1132959" cy="1620937"/>
          </a:xfrm>
          <a:custGeom>
            <a:avLst/>
            <a:gdLst>
              <a:gd name="connsiteX0" fmla="*/ 0 w 2557359"/>
              <a:gd name="connsiteY0" fmla="*/ 0 h 3658842"/>
              <a:gd name="connsiteX1" fmla="*/ 223645 w 2557359"/>
              <a:gd name="connsiteY1" fmla="*/ 0 h 3658842"/>
              <a:gd name="connsiteX2" fmla="*/ 2557359 w 2557359"/>
              <a:gd name="connsiteY2" fmla="*/ 3643013 h 3658842"/>
              <a:gd name="connsiteX3" fmla="*/ 2477231 w 2557359"/>
              <a:gd name="connsiteY3" fmla="*/ 3654209 h 3658842"/>
              <a:gd name="connsiteX4" fmla="*/ 2377152 w 2557359"/>
              <a:gd name="connsiteY4" fmla="*/ 3658842 h 3658842"/>
              <a:gd name="connsiteX5" fmla="*/ 1316689 w 2557359"/>
              <a:gd name="connsiteY5" fmla="*/ 2737573 h 3658842"/>
              <a:gd name="connsiteX6" fmla="*/ 0 w 2557359"/>
              <a:gd name="connsiteY6" fmla="*/ 2737573 h 365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7359" h="3658842">
                <a:moveTo>
                  <a:pt x="0" y="0"/>
                </a:moveTo>
                <a:lnTo>
                  <a:pt x="223645" y="0"/>
                </a:lnTo>
                <a:lnTo>
                  <a:pt x="2557359" y="3643013"/>
                </a:lnTo>
                <a:lnTo>
                  <a:pt x="2477231" y="3654209"/>
                </a:lnTo>
                <a:cubicBezTo>
                  <a:pt x="2444280" y="3657275"/>
                  <a:pt x="2410897" y="3658842"/>
                  <a:pt x="2377152" y="3658842"/>
                </a:cubicBezTo>
                <a:cubicBezTo>
                  <a:pt x="1836413" y="3658842"/>
                  <a:pt x="1389433" y="3257657"/>
                  <a:pt x="1316689" y="2737573"/>
                </a:cubicBezTo>
                <a:lnTo>
                  <a:pt x="0" y="2737573"/>
                </a:lnTo>
                <a:close/>
              </a:path>
            </a:pathLst>
          </a:custGeom>
          <a:solidFill>
            <a:schemeClr val="accent6">
              <a:lumMod val="10000"/>
              <a:alpha val="10000"/>
            </a:schemeClr>
          </a:solidFill>
          <a:ln>
            <a:noFill/>
          </a:ln>
          <a:effectLst/>
        </p:spPr>
        <p:txBody>
          <a:bodyPr wrap="square" anchor="ctr">
            <a:noAutofit/>
          </a:bodyPr>
          <a:lstStyle/>
          <a:p>
            <a:endParaRPr lang="en-US" sz="2894"/>
          </a:p>
        </p:txBody>
      </p:sp>
      <p:sp>
        <p:nvSpPr>
          <p:cNvPr id="88" name="Freeform 118">
            <a:extLst>
              <a:ext uri="{FF2B5EF4-FFF2-40B4-BE49-F238E27FC236}">
                <a16:creationId xmlns:a16="http://schemas.microsoft.com/office/drawing/2014/main" id="{AD5D624A-6183-4E8C-AA6A-B6266D8DDFFA}"/>
              </a:ext>
            </a:extLst>
          </p:cNvPr>
          <p:cNvSpPr>
            <a:spLocks noChangeArrowheads="1"/>
          </p:cNvSpPr>
          <p:nvPr/>
        </p:nvSpPr>
        <p:spPr bwMode="auto">
          <a:xfrm>
            <a:off x="8414527" y="2436804"/>
            <a:ext cx="1776577" cy="107050"/>
          </a:xfrm>
          <a:custGeom>
            <a:avLst/>
            <a:gdLst>
              <a:gd name="connsiteX0" fmla="*/ 0 w 3239686"/>
              <a:gd name="connsiteY0" fmla="*/ 0 h 195212"/>
              <a:gd name="connsiteX1" fmla="*/ 3239686 w 3239686"/>
              <a:gd name="connsiteY1" fmla="*/ 0 h 195212"/>
              <a:gd name="connsiteX2" fmla="*/ 3239686 w 3239686"/>
              <a:gd name="connsiteY2" fmla="*/ 62707 h 195212"/>
              <a:gd name="connsiteX3" fmla="*/ 1743585 w 3239686"/>
              <a:gd name="connsiteY3" fmla="*/ 62707 h 195212"/>
              <a:gd name="connsiteX4" fmla="*/ 1619844 w 3239686"/>
              <a:gd name="connsiteY4" fmla="*/ 195212 h 195212"/>
              <a:gd name="connsiteX5" fmla="*/ 1496104 w 3239686"/>
              <a:gd name="connsiteY5" fmla="*/ 62707 h 195212"/>
              <a:gd name="connsiteX6" fmla="*/ 0 w 3239686"/>
              <a:gd name="connsiteY6" fmla="*/ 62707 h 19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9686" h="195212">
                <a:moveTo>
                  <a:pt x="0" y="0"/>
                </a:moveTo>
                <a:lnTo>
                  <a:pt x="3239686" y="0"/>
                </a:lnTo>
                <a:lnTo>
                  <a:pt x="3239686" y="62707"/>
                </a:lnTo>
                <a:lnTo>
                  <a:pt x="1743585" y="62707"/>
                </a:lnTo>
                <a:lnTo>
                  <a:pt x="1619844" y="195212"/>
                </a:lnTo>
                <a:lnTo>
                  <a:pt x="1496104" y="62707"/>
                </a:lnTo>
                <a:lnTo>
                  <a:pt x="0" y="62707"/>
                </a:lnTo>
                <a:close/>
              </a:path>
            </a:pathLst>
          </a:custGeom>
          <a:solidFill>
            <a:schemeClr val="bg1"/>
          </a:solidFill>
          <a:ln>
            <a:noFill/>
          </a:ln>
          <a:effectLst/>
        </p:spPr>
        <p:txBody>
          <a:bodyPr wrap="square" anchor="ctr">
            <a:noAutofit/>
          </a:bodyPr>
          <a:lstStyle/>
          <a:p>
            <a:endParaRPr lang="en-US" sz="2894"/>
          </a:p>
        </p:txBody>
      </p:sp>
      <p:sp>
        <p:nvSpPr>
          <p:cNvPr id="89" name="TextBox 88">
            <a:extLst>
              <a:ext uri="{FF2B5EF4-FFF2-40B4-BE49-F238E27FC236}">
                <a16:creationId xmlns:a16="http://schemas.microsoft.com/office/drawing/2014/main" id="{DE945351-0CE3-4FD6-AB52-6E4D78CD8734}"/>
              </a:ext>
            </a:extLst>
          </p:cNvPr>
          <p:cNvSpPr txBox="1"/>
          <p:nvPr/>
        </p:nvSpPr>
        <p:spPr>
          <a:xfrm>
            <a:off x="8494742" y="1941844"/>
            <a:ext cx="1616148" cy="419474"/>
          </a:xfrm>
          <a:prstGeom prst="rect">
            <a:avLst/>
          </a:prstGeom>
          <a:noFill/>
          <a:ln>
            <a:noFill/>
          </a:ln>
        </p:spPr>
        <p:txBody>
          <a:bodyPr wrap="none" rtlCol="0" anchor="ctr" anchorCtr="0">
            <a:spAutoFit/>
          </a:bodyPr>
          <a:lstStyle/>
          <a:p>
            <a:pPr algn="ctr"/>
            <a:r>
              <a:rPr lang="en-US" sz="2126" b="1" dirty="0">
                <a:solidFill>
                  <a:schemeClr val="bg1"/>
                </a:solidFill>
                <a:ea typeface="League Spartan" charset="0"/>
                <a:cs typeface="Poppins" pitchFamily="2" charset="77"/>
              </a:rPr>
              <a:t>PACKAGE D</a:t>
            </a:r>
          </a:p>
        </p:txBody>
      </p:sp>
      <p:sp>
        <p:nvSpPr>
          <p:cNvPr id="90" name="Subtitle 2">
            <a:extLst>
              <a:ext uri="{FF2B5EF4-FFF2-40B4-BE49-F238E27FC236}">
                <a16:creationId xmlns:a16="http://schemas.microsoft.com/office/drawing/2014/main" id="{357F3C5B-33D3-4A3D-982F-C4485DEA5AF2}"/>
              </a:ext>
            </a:extLst>
          </p:cNvPr>
          <p:cNvSpPr txBox="1">
            <a:spLocks/>
          </p:cNvSpPr>
          <p:nvPr/>
        </p:nvSpPr>
        <p:spPr>
          <a:xfrm>
            <a:off x="8503624" y="3551986"/>
            <a:ext cx="159522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latin typeface="+mn-lt"/>
                <a:ea typeface="Lato Light" panose="020F0502020204030203" pitchFamily="34" charset="0"/>
                <a:cs typeface="Mukta ExtraLight" panose="020B0000000000000000" pitchFamily="34" charset="77"/>
              </a:rPr>
              <a:t>300 Products</a:t>
            </a:r>
          </a:p>
        </p:txBody>
      </p:sp>
      <p:sp>
        <p:nvSpPr>
          <p:cNvPr id="91" name="Subtitle 2">
            <a:extLst>
              <a:ext uri="{FF2B5EF4-FFF2-40B4-BE49-F238E27FC236}">
                <a16:creationId xmlns:a16="http://schemas.microsoft.com/office/drawing/2014/main" id="{965B3E97-4712-4BE2-AD34-DA79D01B1524}"/>
              </a:ext>
            </a:extLst>
          </p:cNvPr>
          <p:cNvSpPr txBox="1">
            <a:spLocks/>
          </p:cNvSpPr>
          <p:nvPr/>
        </p:nvSpPr>
        <p:spPr>
          <a:xfrm>
            <a:off x="8506783" y="4076524"/>
            <a:ext cx="1595222"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latin typeface="+mn-lt"/>
                <a:ea typeface="Lato Light" panose="020F0502020204030203" pitchFamily="34" charset="0"/>
                <a:cs typeface="Mukta ExtraLight" panose="020B0000000000000000" pitchFamily="34" charset="77"/>
              </a:rPr>
              <a:t>5 Images per product</a:t>
            </a:r>
          </a:p>
        </p:txBody>
      </p:sp>
      <p:sp>
        <p:nvSpPr>
          <p:cNvPr id="92" name="Subtitle 2">
            <a:extLst>
              <a:ext uri="{FF2B5EF4-FFF2-40B4-BE49-F238E27FC236}">
                <a16:creationId xmlns:a16="http://schemas.microsoft.com/office/drawing/2014/main" id="{3037BF3C-223D-4BD5-BA14-EF50446E158F}"/>
              </a:ext>
            </a:extLst>
          </p:cNvPr>
          <p:cNvSpPr txBox="1">
            <a:spLocks/>
          </p:cNvSpPr>
          <p:nvPr/>
        </p:nvSpPr>
        <p:spPr>
          <a:xfrm>
            <a:off x="8506782" y="4601062"/>
            <a:ext cx="1591360"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latin typeface="+mn-lt"/>
                <a:ea typeface="Lato Light" panose="020F0502020204030203" pitchFamily="34" charset="0"/>
                <a:cs typeface="Mukta ExtraLight" panose="020B0000000000000000" pitchFamily="34" charset="77"/>
              </a:rPr>
              <a:t>Best Statistics</a:t>
            </a:r>
          </a:p>
        </p:txBody>
      </p:sp>
      <p:sp>
        <p:nvSpPr>
          <p:cNvPr id="93" name="Freeform 123">
            <a:extLst>
              <a:ext uri="{FF2B5EF4-FFF2-40B4-BE49-F238E27FC236}">
                <a16:creationId xmlns:a16="http://schemas.microsoft.com/office/drawing/2014/main" id="{2E9E7303-7B68-414E-9BC2-738532E145C8}"/>
              </a:ext>
            </a:extLst>
          </p:cNvPr>
          <p:cNvSpPr>
            <a:spLocks noChangeArrowheads="1"/>
          </p:cNvSpPr>
          <p:nvPr/>
        </p:nvSpPr>
        <p:spPr bwMode="auto">
          <a:xfrm>
            <a:off x="8503624" y="5487636"/>
            <a:ext cx="1598381" cy="24306"/>
          </a:xfrm>
          <a:custGeom>
            <a:avLst/>
            <a:gdLst>
              <a:gd name="T0" fmla="*/ 3633 w 3634"/>
              <a:gd name="T1" fmla="*/ 0 h 30"/>
              <a:gd name="T2" fmla="*/ 0 w 3634"/>
              <a:gd name="T3" fmla="*/ 0 h 30"/>
              <a:gd name="T4" fmla="*/ 0 w 3634"/>
              <a:gd name="T5" fmla="*/ 29 h 30"/>
              <a:gd name="T6" fmla="*/ 3633 w 3634"/>
              <a:gd name="T7" fmla="*/ 29 h 30"/>
              <a:gd name="T8" fmla="*/ 3633 w 3634"/>
              <a:gd name="T9" fmla="*/ 0 h 30"/>
            </a:gdLst>
            <a:ahLst/>
            <a:cxnLst>
              <a:cxn ang="0">
                <a:pos x="T0" y="T1"/>
              </a:cxn>
              <a:cxn ang="0">
                <a:pos x="T2" y="T3"/>
              </a:cxn>
              <a:cxn ang="0">
                <a:pos x="T4" y="T5"/>
              </a:cxn>
              <a:cxn ang="0">
                <a:pos x="T6" y="T7"/>
              </a:cxn>
              <a:cxn ang="0">
                <a:pos x="T8" y="T9"/>
              </a:cxn>
            </a:cxnLst>
            <a:rect l="0" t="0" r="r" b="b"/>
            <a:pathLst>
              <a:path w="3634" h="30">
                <a:moveTo>
                  <a:pt x="3633" y="0"/>
                </a:moveTo>
                <a:lnTo>
                  <a:pt x="0" y="0"/>
                </a:lnTo>
                <a:lnTo>
                  <a:pt x="0" y="29"/>
                </a:lnTo>
                <a:lnTo>
                  <a:pt x="3633" y="29"/>
                </a:lnTo>
                <a:lnTo>
                  <a:pt x="3633" y="0"/>
                </a:lnTo>
              </a:path>
            </a:pathLst>
          </a:custGeom>
          <a:solidFill>
            <a:schemeClr val="accent4"/>
          </a:solidFill>
          <a:ln>
            <a:noFill/>
          </a:ln>
          <a:effectLst/>
        </p:spPr>
        <p:txBody>
          <a:bodyPr wrap="none" anchor="ctr"/>
          <a:lstStyle/>
          <a:p>
            <a:endParaRPr lang="en-US" sz="2894"/>
          </a:p>
        </p:txBody>
      </p:sp>
      <p:sp>
        <p:nvSpPr>
          <p:cNvPr id="94" name="Freeform 124">
            <a:extLst>
              <a:ext uri="{FF2B5EF4-FFF2-40B4-BE49-F238E27FC236}">
                <a16:creationId xmlns:a16="http://schemas.microsoft.com/office/drawing/2014/main" id="{42F96F8A-9FB3-48F9-9CBB-5FAD058653C0}"/>
              </a:ext>
            </a:extLst>
          </p:cNvPr>
          <p:cNvSpPr>
            <a:spLocks noChangeArrowheads="1"/>
          </p:cNvSpPr>
          <p:nvPr/>
        </p:nvSpPr>
        <p:spPr bwMode="auto">
          <a:xfrm>
            <a:off x="9947018" y="5446875"/>
            <a:ext cx="105325" cy="105827"/>
          </a:xfrm>
          <a:custGeom>
            <a:avLst/>
            <a:gdLst>
              <a:gd name="T0" fmla="*/ 294 w 295"/>
              <a:gd name="T1" fmla="*/ 294 h 295"/>
              <a:gd name="T2" fmla="*/ 0 w 295"/>
              <a:gd name="T3" fmla="*/ 294 h 295"/>
              <a:gd name="T4" fmla="*/ 0 w 295"/>
              <a:gd name="T5" fmla="*/ 0 h 295"/>
              <a:gd name="T6" fmla="*/ 294 w 295"/>
              <a:gd name="T7" fmla="*/ 0 h 295"/>
              <a:gd name="T8" fmla="*/ 294 w 295"/>
              <a:gd name="T9" fmla="*/ 294 h 295"/>
            </a:gdLst>
            <a:ahLst/>
            <a:cxnLst>
              <a:cxn ang="0">
                <a:pos x="T0" y="T1"/>
              </a:cxn>
              <a:cxn ang="0">
                <a:pos x="T2" y="T3"/>
              </a:cxn>
              <a:cxn ang="0">
                <a:pos x="T4" y="T5"/>
              </a:cxn>
              <a:cxn ang="0">
                <a:pos x="T6" y="T7"/>
              </a:cxn>
              <a:cxn ang="0">
                <a:pos x="T8" y="T9"/>
              </a:cxn>
            </a:cxnLst>
            <a:rect l="0" t="0" r="r" b="b"/>
            <a:pathLst>
              <a:path w="295" h="295">
                <a:moveTo>
                  <a:pt x="294" y="294"/>
                </a:moveTo>
                <a:lnTo>
                  <a:pt x="0" y="294"/>
                </a:lnTo>
                <a:lnTo>
                  <a:pt x="0" y="0"/>
                </a:lnTo>
                <a:lnTo>
                  <a:pt x="294" y="0"/>
                </a:lnTo>
                <a:lnTo>
                  <a:pt x="294" y="294"/>
                </a:lnTo>
              </a:path>
            </a:pathLst>
          </a:custGeom>
          <a:solidFill>
            <a:schemeClr val="accent4"/>
          </a:solidFill>
          <a:ln>
            <a:noFill/>
          </a:ln>
          <a:effectLst/>
        </p:spPr>
        <p:txBody>
          <a:bodyPr wrap="none" anchor="ctr"/>
          <a:lstStyle/>
          <a:p>
            <a:endParaRPr lang="en-US" sz="2894"/>
          </a:p>
        </p:txBody>
      </p:sp>
      <p:sp>
        <p:nvSpPr>
          <p:cNvPr id="95" name="Subtitle 2">
            <a:extLst>
              <a:ext uri="{FF2B5EF4-FFF2-40B4-BE49-F238E27FC236}">
                <a16:creationId xmlns:a16="http://schemas.microsoft.com/office/drawing/2014/main" id="{1CC28D0D-552F-4AC9-9729-6773998F2173}"/>
              </a:ext>
            </a:extLst>
          </p:cNvPr>
          <p:cNvSpPr txBox="1">
            <a:spLocks/>
          </p:cNvSpPr>
          <p:nvPr/>
        </p:nvSpPr>
        <p:spPr>
          <a:xfrm>
            <a:off x="8506782" y="5125600"/>
            <a:ext cx="1591360"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latin typeface="+mn-lt"/>
                <a:ea typeface="Lato Light" panose="020F0502020204030203" pitchFamily="34" charset="0"/>
                <a:cs typeface="Mukta ExtraLight" panose="020B0000000000000000" pitchFamily="34" charset="77"/>
              </a:rPr>
              <a:t>Inventory Tracking</a:t>
            </a:r>
          </a:p>
        </p:txBody>
      </p:sp>
      <p:sp>
        <p:nvSpPr>
          <p:cNvPr id="96" name="TextBox 95">
            <a:extLst>
              <a:ext uri="{FF2B5EF4-FFF2-40B4-BE49-F238E27FC236}">
                <a16:creationId xmlns:a16="http://schemas.microsoft.com/office/drawing/2014/main" id="{2F6A2490-5556-406A-8223-3291C1495233}"/>
              </a:ext>
            </a:extLst>
          </p:cNvPr>
          <p:cNvSpPr txBox="1"/>
          <p:nvPr/>
        </p:nvSpPr>
        <p:spPr>
          <a:xfrm>
            <a:off x="8953847" y="2730920"/>
            <a:ext cx="694422" cy="501356"/>
          </a:xfrm>
          <a:prstGeom prst="rect">
            <a:avLst/>
          </a:prstGeom>
          <a:noFill/>
          <a:ln>
            <a:noFill/>
          </a:ln>
        </p:spPr>
        <p:txBody>
          <a:bodyPr wrap="none" rtlCol="0" anchor="ctr" anchorCtr="0">
            <a:spAutoFit/>
          </a:bodyPr>
          <a:lstStyle/>
          <a:p>
            <a:pPr algn="ctr"/>
            <a:r>
              <a:rPr lang="en-US" sz="2658" b="1" baseline="30000" dirty="0">
                <a:solidFill>
                  <a:schemeClr val="bg1"/>
                </a:solidFill>
                <a:ea typeface="League Spartan" charset="0"/>
                <a:cs typeface="Poppins" pitchFamily="2" charset="77"/>
              </a:rPr>
              <a:t>R</a:t>
            </a:r>
            <a:r>
              <a:rPr lang="en-US" sz="2658" b="1" dirty="0">
                <a:solidFill>
                  <a:schemeClr val="bg1"/>
                </a:solidFill>
                <a:ea typeface="League Spartan" charset="0"/>
                <a:cs typeface="Poppins" pitchFamily="2" charset="77"/>
              </a:rPr>
              <a:t>25</a:t>
            </a:r>
          </a:p>
        </p:txBody>
      </p:sp>
      <p:sp>
        <p:nvSpPr>
          <p:cNvPr id="97" name="TextBox 96">
            <a:extLst>
              <a:ext uri="{FF2B5EF4-FFF2-40B4-BE49-F238E27FC236}">
                <a16:creationId xmlns:a16="http://schemas.microsoft.com/office/drawing/2014/main" id="{FA05821F-E9ED-440E-ABC4-F5E238C63DBA}"/>
              </a:ext>
            </a:extLst>
          </p:cNvPr>
          <p:cNvSpPr txBox="1"/>
          <p:nvPr/>
        </p:nvSpPr>
        <p:spPr>
          <a:xfrm>
            <a:off x="8991648" y="3108586"/>
            <a:ext cx="625492" cy="255904"/>
          </a:xfrm>
          <a:prstGeom prst="rect">
            <a:avLst/>
          </a:prstGeom>
          <a:noFill/>
          <a:ln>
            <a:noFill/>
          </a:ln>
        </p:spPr>
        <p:txBody>
          <a:bodyPr wrap="none" rtlCol="0" anchor="ctr" anchorCtr="0">
            <a:spAutoFit/>
          </a:bodyPr>
          <a:lstStyle/>
          <a:p>
            <a:pPr algn="ctr"/>
            <a:r>
              <a:rPr lang="en-US" sz="1063" dirty="0">
                <a:solidFill>
                  <a:schemeClr val="bg1"/>
                </a:solidFill>
                <a:ea typeface="Lato Light" panose="020F0502020204030203" pitchFamily="34" charset="0"/>
                <a:cs typeface="Lato Light" panose="020F0502020204030203" pitchFamily="34" charset="0"/>
              </a:rPr>
              <a:t>/month</a:t>
            </a:r>
          </a:p>
        </p:txBody>
      </p:sp>
      <p:sp>
        <p:nvSpPr>
          <p:cNvPr id="98" name="TextBox 97">
            <a:extLst>
              <a:ext uri="{FF2B5EF4-FFF2-40B4-BE49-F238E27FC236}">
                <a16:creationId xmlns:a16="http://schemas.microsoft.com/office/drawing/2014/main" id="{5FECE6C5-3760-4FBF-8ACD-91F0D5540B62}"/>
              </a:ext>
            </a:extLst>
          </p:cNvPr>
          <p:cNvSpPr txBox="1"/>
          <p:nvPr/>
        </p:nvSpPr>
        <p:spPr>
          <a:xfrm>
            <a:off x="8763089" y="5733694"/>
            <a:ext cx="1075937" cy="255904"/>
          </a:xfrm>
          <a:prstGeom prst="rect">
            <a:avLst/>
          </a:prstGeom>
          <a:noFill/>
          <a:ln>
            <a:noFill/>
          </a:ln>
        </p:spPr>
        <p:txBody>
          <a:bodyPr wrap="none" rtlCol="0" anchor="ctr" anchorCtr="0">
            <a:spAutoFit/>
          </a:bodyPr>
          <a:lstStyle/>
          <a:p>
            <a:pPr algn="ctr"/>
            <a:r>
              <a:rPr lang="en-US" sz="1063" b="1" dirty="0">
                <a:solidFill>
                  <a:schemeClr val="bg1"/>
                </a:solidFill>
                <a:ea typeface="League Spartan" charset="0"/>
                <a:cs typeface="Poppins" pitchFamily="2" charset="77"/>
              </a:rPr>
              <a:t>CHOOSE PLAN</a:t>
            </a:r>
          </a:p>
        </p:txBody>
      </p:sp>
    </p:spTree>
    <p:extLst>
      <p:ext uri="{BB962C8B-B14F-4D97-AF65-F5344CB8AC3E}">
        <p14:creationId xmlns:p14="http://schemas.microsoft.com/office/powerpoint/2010/main" val="78151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6E21F3-C7B6-4212-961F-0AE26E79F5F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F248B97-54D6-4085-8D86-D1868ED1153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E20E9E4-6F5A-428C-89F5-224252A7664D}"/>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D4F4CCD1-2221-489D-A047-201D3158651B}"/>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3575F55-418A-497A-BA66-942901016313}"/>
              </a:ext>
            </a:extLst>
          </p:cNvPr>
          <p:cNvSpPr>
            <a:spLocks noGrp="1"/>
          </p:cNvSpPr>
          <p:nvPr>
            <p:ph type="body" sz="quarter" idx="13"/>
          </p:nvPr>
        </p:nvSpPr>
        <p:spPr/>
        <p:txBody>
          <a:bodyPr/>
          <a:lstStyle/>
          <a:p>
            <a:endParaRPr lang="en-ZA"/>
          </a:p>
        </p:txBody>
      </p:sp>
      <p:sp>
        <p:nvSpPr>
          <p:cNvPr id="7" name="Freeform 1">
            <a:extLst>
              <a:ext uri="{FF2B5EF4-FFF2-40B4-BE49-F238E27FC236}">
                <a16:creationId xmlns:a16="http://schemas.microsoft.com/office/drawing/2014/main" id="{D7F46D57-C05D-42FA-B437-BC2643C27344}"/>
              </a:ext>
            </a:extLst>
          </p:cNvPr>
          <p:cNvSpPr>
            <a:spLocks noChangeArrowheads="1"/>
          </p:cNvSpPr>
          <p:nvPr/>
        </p:nvSpPr>
        <p:spPr bwMode="auto">
          <a:xfrm>
            <a:off x="1186807" y="2499804"/>
            <a:ext cx="304811" cy="645484"/>
          </a:xfrm>
          <a:custGeom>
            <a:avLst/>
            <a:gdLst>
              <a:gd name="T0" fmla="*/ 0 w 825"/>
              <a:gd name="T1" fmla="*/ 824 h 1746"/>
              <a:gd name="T2" fmla="*/ 824 w 825"/>
              <a:gd name="T3" fmla="*/ 0 h 1746"/>
              <a:gd name="T4" fmla="*/ 824 w 825"/>
              <a:gd name="T5" fmla="*/ 1745 h 1746"/>
              <a:gd name="T6" fmla="*/ 116 w 825"/>
              <a:gd name="T7" fmla="*/ 1189 h 1746"/>
              <a:gd name="T8" fmla="*/ 0 w 825"/>
              <a:gd name="T9" fmla="*/ 824 h 1746"/>
            </a:gdLst>
            <a:ahLst/>
            <a:cxnLst>
              <a:cxn ang="0">
                <a:pos x="T0" y="T1"/>
              </a:cxn>
              <a:cxn ang="0">
                <a:pos x="T2" y="T3"/>
              </a:cxn>
              <a:cxn ang="0">
                <a:pos x="T4" y="T5"/>
              </a:cxn>
              <a:cxn ang="0">
                <a:pos x="T6" y="T7"/>
              </a:cxn>
              <a:cxn ang="0">
                <a:pos x="T8" y="T9"/>
              </a:cxn>
            </a:cxnLst>
            <a:rect l="0" t="0" r="r" b="b"/>
            <a:pathLst>
              <a:path w="825" h="1746">
                <a:moveTo>
                  <a:pt x="0" y="824"/>
                </a:moveTo>
                <a:lnTo>
                  <a:pt x="824" y="0"/>
                </a:lnTo>
                <a:lnTo>
                  <a:pt x="824" y="1745"/>
                </a:lnTo>
                <a:lnTo>
                  <a:pt x="116" y="1189"/>
                </a:lnTo>
                <a:lnTo>
                  <a:pt x="0" y="824"/>
                </a:lnTo>
              </a:path>
            </a:pathLst>
          </a:custGeom>
          <a:solidFill>
            <a:schemeClr val="accent1">
              <a:lumMod val="75000"/>
            </a:schemeClr>
          </a:solidFill>
          <a:ln>
            <a:noFill/>
          </a:ln>
          <a:effectLst/>
        </p:spPr>
        <p:txBody>
          <a:bodyPr wrap="none" anchor="ctr"/>
          <a:lstStyle/>
          <a:p>
            <a:endParaRPr lang="en-US" sz="3200"/>
          </a:p>
        </p:txBody>
      </p:sp>
      <p:sp>
        <p:nvSpPr>
          <p:cNvPr id="8" name="Freeform 2">
            <a:extLst>
              <a:ext uri="{FF2B5EF4-FFF2-40B4-BE49-F238E27FC236}">
                <a16:creationId xmlns:a16="http://schemas.microsoft.com/office/drawing/2014/main" id="{D6EEA9ED-85E3-4CAB-BE93-60AE2C015159}"/>
              </a:ext>
            </a:extLst>
          </p:cNvPr>
          <p:cNvSpPr>
            <a:spLocks noChangeArrowheads="1"/>
          </p:cNvSpPr>
          <p:nvPr/>
        </p:nvSpPr>
        <p:spPr bwMode="auto">
          <a:xfrm>
            <a:off x="2973296" y="2499804"/>
            <a:ext cx="304811" cy="645484"/>
          </a:xfrm>
          <a:custGeom>
            <a:avLst/>
            <a:gdLst>
              <a:gd name="T0" fmla="*/ 825 w 826"/>
              <a:gd name="T1" fmla="*/ 824 h 1746"/>
              <a:gd name="T2" fmla="*/ 0 w 826"/>
              <a:gd name="T3" fmla="*/ 0 h 1746"/>
              <a:gd name="T4" fmla="*/ 0 w 826"/>
              <a:gd name="T5" fmla="*/ 1745 h 1746"/>
              <a:gd name="T6" fmla="*/ 708 w 826"/>
              <a:gd name="T7" fmla="*/ 1189 h 1746"/>
              <a:gd name="T8" fmla="*/ 825 w 826"/>
              <a:gd name="T9" fmla="*/ 824 h 1746"/>
            </a:gdLst>
            <a:ahLst/>
            <a:cxnLst>
              <a:cxn ang="0">
                <a:pos x="T0" y="T1"/>
              </a:cxn>
              <a:cxn ang="0">
                <a:pos x="T2" y="T3"/>
              </a:cxn>
              <a:cxn ang="0">
                <a:pos x="T4" y="T5"/>
              </a:cxn>
              <a:cxn ang="0">
                <a:pos x="T6" y="T7"/>
              </a:cxn>
              <a:cxn ang="0">
                <a:pos x="T8" y="T9"/>
              </a:cxn>
            </a:cxnLst>
            <a:rect l="0" t="0" r="r" b="b"/>
            <a:pathLst>
              <a:path w="826" h="1746">
                <a:moveTo>
                  <a:pt x="825" y="824"/>
                </a:moveTo>
                <a:lnTo>
                  <a:pt x="0" y="0"/>
                </a:lnTo>
                <a:lnTo>
                  <a:pt x="0" y="1745"/>
                </a:lnTo>
                <a:lnTo>
                  <a:pt x="708" y="1189"/>
                </a:lnTo>
                <a:lnTo>
                  <a:pt x="825" y="824"/>
                </a:lnTo>
              </a:path>
            </a:pathLst>
          </a:custGeom>
          <a:solidFill>
            <a:schemeClr val="accent1">
              <a:lumMod val="75000"/>
            </a:schemeClr>
          </a:solidFill>
          <a:ln>
            <a:noFill/>
          </a:ln>
          <a:effectLst/>
        </p:spPr>
        <p:txBody>
          <a:bodyPr wrap="none" anchor="ctr"/>
          <a:lstStyle/>
          <a:p>
            <a:endParaRPr lang="en-US" sz="3200"/>
          </a:p>
        </p:txBody>
      </p:sp>
      <p:sp>
        <p:nvSpPr>
          <p:cNvPr id="9" name="Freeform 3">
            <a:extLst>
              <a:ext uri="{FF2B5EF4-FFF2-40B4-BE49-F238E27FC236}">
                <a16:creationId xmlns:a16="http://schemas.microsoft.com/office/drawing/2014/main" id="{84248DC3-1AD9-45CE-9680-A223D326BE59}"/>
              </a:ext>
            </a:extLst>
          </p:cNvPr>
          <p:cNvSpPr>
            <a:spLocks noChangeArrowheads="1"/>
          </p:cNvSpPr>
          <p:nvPr/>
        </p:nvSpPr>
        <p:spPr bwMode="auto">
          <a:xfrm>
            <a:off x="1186807" y="1989612"/>
            <a:ext cx="268951" cy="461293"/>
          </a:xfrm>
          <a:custGeom>
            <a:avLst/>
            <a:gdLst>
              <a:gd name="T0" fmla="*/ 0 w 726"/>
              <a:gd name="T1" fmla="*/ 920 h 1248"/>
              <a:gd name="T2" fmla="*/ 725 w 726"/>
              <a:gd name="T3" fmla="*/ 1247 h 1248"/>
              <a:gd name="T4" fmla="*/ 725 w 726"/>
              <a:gd name="T5" fmla="*/ 0 h 1248"/>
              <a:gd name="T6" fmla="*/ 116 w 726"/>
              <a:gd name="T7" fmla="*/ 555 h 1248"/>
              <a:gd name="T8" fmla="*/ 0 w 726"/>
              <a:gd name="T9" fmla="*/ 920 h 1248"/>
            </a:gdLst>
            <a:ahLst/>
            <a:cxnLst>
              <a:cxn ang="0">
                <a:pos x="T0" y="T1"/>
              </a:cxn>
              <a:cxn ang="0">
                <a:pos x="T2" y="T3"/>
              </a:cxn>
              <a:cxn ang="0">
                <a:pos x="T4" y="T5"/>
              </a:cxn>
              <a:cxn ang="0">
                <a:pos x="T6" y="T7"/>
              </a:cxn>
              <a:cxn ang="0">
                <a:pos x="T8" y="T9"/>
              </a:cxn>
            </a:cxnLst>
            <a:rect l="0" t="0" r="r" b="b"/>
            <a:pathLst>
              <a:path w="726" h="1248">
                <a:moveTo>
                  <a:pt x="0" y="920"/>
                </a:moveTo>
                <a:lnTo>
                  <a:pt x="725" y="1247"/>
                </a:lnTo>
                <a:lnTo>
                  <a:pt x="725" y="0"/>
                </a:lnTo>
                <a:lnTo>
                  <a:pt x="116" y="555"/>
                </a:lnTo>
                <a:lnTo>
                  <a:pt x="0" y="920"/>
                </a:lnTo>
              </a:path>
            </a:pathLst>
          </a:custGeom>
          <a:solidFill>
            <a:schemeClr val="accent1">
              <a:lumMod val="75000"/>
            </a:schemeClr>
          </a:solidFill>
          <a:ln>
            <a:noFill/>
          </a:ln>
          <a:effectLst/>
        </p:spPr>
        <p:txBody>
          <a:bodyPr wrap="none" anchor="ctr"/>
          <a:lstStyle/>
          <a:p>
            <a:endParaRPr lang="en-US" sz="3200"/>
          </a:p>
        </p:txBody>
      </p:sp>
      <p:sp>
        <p:nvSpPr>
          <p:cNvPr id="10" name="Freeform 4">
            <a:extLst>
              <a:ext uri="{FF2B5EF4-FFF2-40B4-BE49-F238E27FC236}">
                <a16:creationId xmlns:a16="http://schemas.microsoft.com/office/drawing/2014/main" id="{E8DD528A-F378-4A8A-8B15-4C7D2B44590D}"/>
              </a:ext>
            </a:extLst>
          </p:cNvPr>
          <p:cNvSpPr>
            <a:spLocks noChangeArrowheads="1"/>
          </p:cNvSpPr>
          <p:nvPr/>
        </p:nvSpPr>
        <p:spPr bwMode="auto">
          <a:xfrm>
            <a:off x="2973296" y="1989612"/>
            <a:ext cx="304811" cy="461293"/>
          </a:xfrm>
          <a:custGeom>
            <a:avLst/>
            <a:gdLst>
              <a:gd name="T0" fmla="*/ 825 w 826"/>
              <a:gd name="T1" fmla="*/ 688 h 1248"/>
              <a:gd name="T2" fmla="*/ 0 w 826"/>
              <a:gd name="T3" fmla="*/ 1247 h 1248"/>
              <a:gd name="T4" fmla="*/ 0 w 826"/>
              <a:gd name="T5" fmla="*/ 0 h 1248"/>
              <a:gd name="T6" fmla="*/ 708 w 826"/>
              <a:gd name="T7" fmla="*/ 323 h 1248"/>
              <a:gd name="T8" fmla="*/ 825 w 826"/>
              <a:gd name="T9" fmla="*/ 688 h 1248"/>
            </a:gdLst>
            <a:ahLst/>
            <a:cxnLst>
              <a:cxn ang="0">
                <a:pos x="T0" y="T1"/>
              </a:cxn>
              <a:cxn ang="0">
                <a:pos x="T2" y="T3"/>
              </a:cxn>
              <a:cxn ang="0">
                <a:pos x="T4" y="T5"/>
              </a:cxn>
              <a:cxn ang="0">
                <a:pos x="T6" y="T7"/>
              </a:cxn>
              <a:cxn ang="0">
                <a:pos x="T8" y="T9"/>
              </a:cxn>
            </a:cxnLst>
            <a:rect l="0" t="0" r="r" b="b"/>
            <a:pathLst>
              <a:path w="826" h="1248">
                <a:moveTo>
                  <a:pt x="825" y="688"/>
                </a:moveTo>
                <a:lnTo>
                  <a:pt x="0" y="1247"/>
                </a:lnTo>
                <a:lnTo>
                  <a:pt x="0" y="0"/>
                </a:lnTo>
                <a:lnTo>
                  <a:pt x="708" y="323"/>
                </a:lnTo>
                <a:lnTo>
                  <a:pt x="825" y="688"/>
                </a:lnTo>
              </a:path>
            </a:pathLst>
          </a:custGeom>
          <a:solidFill>
            <a:schemeClr val="accent1">
              <a:lumMod val="75000"/>
            </a:schemeClr>
          </a:solidFill>
          <a:ln>
            <a:noFill/>
          </a:ln>
          <a:effectLst/>
        </p:spPr>
        <p:txBody>
          <a:bodyPr wrap="none" anchor="ctr"/>
          <a:lstStyle/>
          <a:p>
            <a:endParaRPr lang="en-US" sz="3200"/>
          </a:p>
        </p:txBody>
      </p:sp>
      <p:sp>
        <p:nvSpPr>
          <p:cNvPr id="11" name="Freeform 5">
            <a:extLst>
              <a:ext uri="{FF2B5EF4-FFF2-40B4-BE49-F238E27FC236}">
                <a16:creationId xmlns:a16="http://schemas.microsoft.com/office/drawing/2014/main" id="{ECB92E58-F2F3-475C-9BCE-54C6E943639D}"/>
              </a:ext>
            </a:extLst>
          </p:cNvPr>
          <p:cNvSpPr>
            <a:spLocks noChangeArrowheads="1"/>
          </p:cNvSpPr>
          <p:nvPr/>
        </p:nvSpPr>
        <p:spPr bwMode="auto">
          <a:xfrm>
            <a:off x="1362848" y="2243893"/>
            <a:ext cx="1740849" cy="3356188"/>
          </a:xfrm>
          <a:custGeom>
            <a:avLst/>
            <a:gdLst>
              <a:gd name="T0" fmla="*/ 4709 w 4710"/>
              <a:gd name="T1" fmla="*/ 9078 h 9079"/>
              <a:gd name="T2" fmla="*/ 0 w 4710"/>
              <a:gd name="T3" fmla="*/ 9078 h 9079"/>
              <a:gd name="T4" fmla="*/ 0 w 4710"/>
              <a:gd name="T5" fmla="*/ 0 h 9079"/>
              <a:gd name="T6" fmla="*/ 4709 w 4710"/>
              <a:gd name="T7" fmla="*/ 0 h 9079"/>
              <a:gd name="T8" fmla="*/ 4709 w 4710"/>
              <a:gd name="T9" fmla="*/ 9078 h 9079"/>
            </a:gdLst>
            <a:ahLst/>
            <a:cxnLst>
              <a:cxn ang="0">
                <a:pos x="T0" y="T1"/>
              </a:cxn>
              <a:cxn ang="0">
                <a:pos x="T2" y="T3"/>
              </a:cxn>
              <a:cxn ang="0">
                <a:pos x="T4" y="T5"/>
              </a:cxn>
              <a:cxn ang="0">
                <a:pos x="T6" y="T7"/>
              </a:cxn>
              <a:cxn ang="0">
                <a:pos x="T8" y="T9"/>
              </a:cxn>
            </a:cxnLst>
            <a:rect l="0" t="0" r="r" b="b"/>
            <a:pathLst>
              <a:path w="4710" h="9079">
                <a:moveTo>
                  <a:pt x="4709" y="9078"/>
                </a:moveTo>
                <a:lnTo>
                  <a:pt x="0" y="9078"/>
                </a:lnTo>
                <a:lnTo>
                  <a:pt x="0" y="0"/>
                </a:lnTo>
                <a:lnTo>
                  <a:pt x="4709" y="0"/>
                </a:lnTo>
                <a:lnTo>
                  <a:pt x="4709" y="9078"/>
                </a:lnTo>
              </a:path>
            </a:pathLst>
          </a:custGeom>
          <a:solidFill>
            <a:schemeClr val="accent1">
              <a:lumMod val="50000"/>
            </a:schemeClr>
          </a:solidFill>
          <a:ln>
            <a:noFill/>
          </a:ln>
          <a:effectLst/>
        </p:spPr>
        <p:txBody>
          <a:bodyPr wrap="none" anchor="ctr"/>
          <a:lstStyle/>
          <a:p>
            <a:endParaRPr lang="en-US" sz="3200"/>
          </a:p>
        </p:txBody>
      </p:sp>
      <p:sp>
        <p:nvSpPr>
          <p:cNvPr id="12" name="Freeform 6">
            <a:extLst>
              <a:ext uri="{FF2B5EF4-FFF2-40B4-BE49-F238E27FC236}">
                <a16:creationId xmlns:a16="http://schemas.microsoft.com/office/drawing/2014/main" id="{B1B87264-41A7-4F91-9D8B-55FD3EB6CE35}"/>
              </a:ext>
            </a:extLst>
          </p:cNvPr>
          <p:cNvSpPr>
            <a:spLocks noChangeArrowheads="1"/>
          </p:cNvSpPr>
          <p:nvPr/>
        </p:nvSpPr>
        <p:spPr bwMode="auto">
          <a:xfrm>
            <a:off x="1362848" y="2760606"/>
            <a:ext cx="1740849" cy="2839475"/>
          </a:xfrm>
          <a:custGeom>
            <a:avLst/>
            <a:gdLst>
              <a:gd name="T0" fmla="*/ 569 w 4710"/>
              <a:gd name="T1" fmla="*/ 893 h 7681"/>
              <a:gd name="T2" fmla="*/ 0 w 4710"/>
              <a:gd name="T3" fmla="*/ 350 h 7681"/>
              <a:gd name="T4" fmla="*/ 0 w 4710"/>
              <a:gd name="T5" fmla="*/ 7680 h 7681"/>
              <a:gd name="T6" fmla="*/ 4709 w 4710"/>
              <a:gd name="T7" fmla="*/ 7680 h 7681"/>
              <a:gd name="T8" fmla="*/ 4709 w 4710"/>
              <a:gd name="T9" fmla="*/ 0 h 7681"/>
              <a:gd name="T10" fmla="*/ 569 w 4710"/>
              <a:gd name="T11" fmla="*/ 893 h 7681"/>
            </a:gdLst>
            <a:ahLst/>
            <a:cxnLst>
              <a:cxn ang="0">
                <a:pos x="T0" y="T1"/>
              </a:cxn>
              <a:cxn ang="0">
                <a:pos x="T2" y="T3"/>
              </a:cxn>
              <a:cxn ang="0">
                <a:pos x="T4" y="T5"/>
              </a:cxn>
              <a:cxn ang="0">
                <a:pos x="T6" y="T7"/>
              </a:cxn>
              <a:cxn ang="0">
                <a:pos x="T8" y="T9"/>
              </a:cxn>
              <a:cxn ang="0">
                <a:pos x="T10" y="T11"/>
              </a:cxn>
            </a:cxnLst>
            <a:rect l="0" t="0" r="r" b="b"/>
            <a:pathLst>
              <a:path w="4710" h="7681">
                <a:moveTo>
                  <a:pt x="569" y="893"/>
                </a:moveTo>
                <a:lnTo>
                  <a:pt x="0" y="350"/>
                </a:lnTo>
                <a:lnTo>
                  <a:pt x="0" y="7680"/>
                </a:lnTo>
                <a:lnTo>
                  <a:pt x="4709" y="7680"/>
                </a:lnTo>
                <a:lnTo>
                  <a:pt x="4709" y="0"/>
                </a:lnTo>
                <a:lnTo>
                  <a:pt x="569" y="893"/>
                </a:lnTo>
              </a:path>
            </a:pathLst>
          </a:custGeom>
          <a:solidFill>
            <a:schemeClr val="accent6">
              <a:lumMod val="10000"/>
              <a:alpha val="10000"/>
            </a:schemeClr>
          </a:solidFill>
          <a:ln>
            <a:noFill/>
          </a:ln>
          <a:effectLst/>
        </p:spPr>
        <p:txBody>
          <a:bodyPr wrap="none" anchor="ctr"/>
          <a:lstStyle/>
          <a:p>
            <a:endParaRPr lang="en-US" sz="3200"/>
          </a:p>
        </p:txBody>
      </p:sp>
      <p:sp>
        <p:nvSpPr>
          <p:cNvPr id="13" name="Freeform 7">
            <a:extLst>
              <a:ext uri="{FF2B5EF4-FFF2-40B4-BE49-F238E27FC236}">
                <a16:creationId xmlns:a16="http://schemas.microsoft.com/office/drawing/2014/main" id="{9A953A83-CB56-4C36-9093-A42741A9A96C}"/>
              </a:ext>
            </a:extLst>
          </p:cNvPr>
          <p:cNvSpPr>
            <a:spLocks noChangeArrowheads="1"/>
          </p:cNvSpPr>
          <p:nvPr/>
        </p:nvSpPr>
        <p:spPr bwMode="auto">
          <a:xfrm>
            <a:off x="1186807" y="2804616"/>
            <a:ext cx="2092930" cy="3356188"/>
          </a:xfrm>
          <a:custGeom>
            <a:avLst/>
            <a:gdLst>
              <a:gd name="T0" fmla="*/ 5659 w 5660"/>
              <a:gd name="T1" fmla="*/ 9077 h 9078"/>
              <a:gd name="T2" fmla="*/ 0 w 5660"/>
              <a:gd name="T3" fmla="*/ 9077 h 9078"/>
              <a:gd name="T4" fmla="*/ 0 w 5660"/>
              <a:gd name="T5" fmla="*/ 0 h 9078"/>
              <a:gd name="T6" fmla="*/ 1044 w 5660"/>
              <a:gd name="T7" fmla="*/ 995 h 9078"/>
              <a:gd name="T8" fmla="*/ 5659 w 5660"/>
              <a:gd name="T9" fmla="*/ 0 h 9078"/>
              <a:gd name="T10" fmla="*/ 5659 w 5660"/>
              <a:gd name="T11" fmla="*/ 9077 h 9078"/>
            </a:gdLst>
            <a:ahLst/>
            <a:cxnLst>
              <a:cxn ang="0">
                <a:pos x="T0" y="T1"/>
              </a:cxn>
              <a:cxn ang="0">
                <a:pos x="T2" y="T3"/>
              </a:cxn>
              <a:cxn ang="0">
                <a:pos x="T4" y="T5"/>
              </a:cxn>
              <a:cxn ang="0">
                <a:pos x="T6" y="T7"/>
              </a:cxn>
              <a:cxn ang="0">
                <a:pos x="T8" y="T9"/>
              </a:cxn>
              <a:cxn ang="0">
                <a:pos x="T10" y="T11"/>
              </a:cxn>
            </a:cxnLst>
            <a:rect l="0" t="0" r="r" b="b"/>
            <a:pathLst>
              <a:path w="5660" h="9078">
                <a:moveTo>
                  <a:pt x="5659" y="9077"/>
                </a:moveTo>
                <a:lnTo>
                  <a:pt x="0" y="9077"/>
                </a:lnTo>
                <a:lnTo>
                  <a:pt x="0" y="0"/>
                </a:lnTo>
                <a:lnTo>
                  <a:pt x="1044" y="995"/>
                </a:lnTo>
                <a:lnTo>
                  <a:pt x="5659" y="0"/>
                </a:lnTo>
                <a:lnTo>
                  <a:pt x="5659" y="9077"/>
                </a:lnTo>
              </a:path>
            </a:pathLst>
          </a:custGeom>
          <a:solidFill>
            <a:schemeClr val="accent1"/>
          </a:solidFill>
          <a:ln>
            <a:noFill/>
          </a:ln>
          <a:effectLst/>
        </p:spPr>
        <p:txBody>
          <a:bodyPr wrap="none" anchor="ctr"/>
          <a:lstStyle/>
          <a:p>
            <a:endParaRPr lang="en-US" sz="3200"/>
          </a:p>
        </p:txBody>
      </p:sp>
      <p:sp>
        <p:nvSpPr>
          <p:cNvPr id="14" name="Freeform 8">
            <a:extLst>
              <a:ext uri="{FF2B5EF4-FFF2-40B4-BE49-F238E27FC236}">
                <a16:creationId xmlns:a16="http://schemas.microsoft.com/office/drawing/2014/main" id="{CA32CD02-59CE-4FE0-B391-4FA64579F38E}"/>
              </a:ext>
            </a:extLst>
          </p:cNvPr>
          <p:cNvSpPr>
            <a:spLocks noChangeArrowheads="1"/>
          </p:cNvSpPr>
          <p:nvPr/>
        </p:nvSpPr>
        <p:spPr bwMode="auto">
          <a:xfrm>
            <a:off x="1186807" y="2804616"/>
            <a:ext cx="386312" cy="3356188"/>
          </a:xfrm>
          <a:custGeom>
            <a:avLst/>
            <a:gdLst>
              <a:gd name="T0" fmla="*/ 1044 w 1045"/>
              <a:gd name="T1" fmla="*/ 994 h 9078"/>
              <a:gd name="T2" fmla="*/ 0 w 1045"/>
              <a:gd name="T3" fmla="*/ 0 h 9078"/>
              <a:gd name="T4" fmla="*/ 0 w 1045"/>
              <a:gd name="T5" fmla="*/ 9077 h 9078"/>
              <a:gd name="T6" fmla="*/ 1044 w 1045"/>
              <a:gd name="T7" fmla="*/ 9077 h 9078"/>
              <a:gd name="T8" fmla="*/ 1044 w 1045"/>
              <a:gd name="T9" fmla="*/ 994 h 9078"/>
            </a:gdLst>
            <a:ahLst/>
            <a:cxnLst>
              <a:cxn ang="0">
                <a:pos x="T0" y="T1"/>
              </a:cxn>
              <a:cxn ang="0">
                <a:pos x="T2" y="T3"/>
              </a:cxn>
              <a:cxn ang="0">
                <a:pos x="T4" y="T5"/>
              </a:cxn>
              <a:cxn ang="0">
                <a:pos x="T6" y="T7"/>
              </a:cxn>
              <a:cxn ang="0">
                <a:pos x="T8" y="T9"/>
              </a:cxn>
            </a:cxnLst>
            <a:rect l="0" t="0" r="r" b="b"/>
            <a:pathLst>
              <a:path w="1045" h="9078">
                <a:moveTo>
                  <a:pt x="1044" y="994"/>
                </a:moveTo>
                <a:lnTo>
                  <a:pt x="0" y="0"/>
                </a:lnTo>
                <a:lnTo>
                  <a:pt x="0" y="9077"/>
                </a:lnTo>
                <a:lnTo>
                  <a:pt x="1044" y="9077"/>
                </a:lnTo>
                <a:lnTo>
                  <a:pt x="1044" y="994"/>
                </a:lnTo>
              </a:path>
            </a:pathLst>
          </a:custGeom>
          <a:solidFill>
            <a:schemeClr val="accent6">
              <a:lumMod val="10000"/>
              <a:alpha val="10000"/>
            </a:schemeClr>
          </a:solidFill>
          <a:ln>
            <a:noFill/>
          </a:ln>
          <a:effectLst/>
        </p:spPr>
        <p:txBody>
          <a:bodyPr wrap="none" anchor="ctr"/>
          <a:lstStyle/>
          <a:p>
            <a:endParaRPr lang="en-US" sz="3200"/>
          </a:p>
        </p:txBody>
      </p:sp>
      <p:sp>
        <p:nvSpPr>
          <p:cNvPr id="15" name="Freeform 9">
            <a:extLst>
              <a:ext uri="{FF2B5EF4-FFF2-40B4-BE49-F238E27FC236}">
                <a16:creationId xmlns:a16="http://schemas.microsoft.com/office/drawing/2014/main" id="{E5EDED47-D78E-410A-BA20-0D747353C13C}"/>
              </a:ext>
            </a:extLst>
          </p:cNvPr>
          <p:cNvSpPr>
            <a:spLocks noChangeArrowheads="1"/>
          </p:cNvSpPr>
          <p:nvPr/>
        </p:nvSpPr>
        <p:spPr bwMode="auto">
          <a:xfrm>
            <a:off x="1186807" y="1823351"/>
            <a:ext cx="2092930" cy="506933"/>
          </a:xfrm>
          <a:custGeom>
            <a:avLst/>
            <a:gdLst>
              <a:gd name="T0" fmla="*/ 5659 w 5660"/>
              <a:gd name="T1" fmla="*/ 0 h 1371"/>
              <a:gd name="T2" fmla="*/ 961 w 5660"/>
              <a:gd name="T3" fmla="*/ 0 h 1371"/>
              <a:gd name="T4" fmla="*/ 0 w 5660"/>
              <a:gd name="T5" fmla="*/ 232 h 1371"/>
              <a:gd name="T6" fmla="*/ 0 w 5660"/>
              <a:gd name="T7" fmla="*/ 1370 h 1371"/>
              <a:gd name="T8" fmla="*/ 978 w 5660"/>
              <a:gd name="T9" fmla="*/ 1137 h 1371"/>
              <a:gd name="T10" fmla="*/ 5659 w 5660"/>
              <a:gd name="T11" fmla="*/ 1137 h 1371"/>
              <a:gd name="T12" fmla="*/ 5659 w 5660"/>
              <a:gd name="T13" fmla="*/ 0 h 1371"/>
            </a:gdLst>
            <a:ahLst/>
            <a:cxnLst>
              <a:cxn ang="0">
                <a:pos x="T0" y="T1"/>
              </a:cxn>
              <a:cxn ang="0">
                <a:pos x="T2" y="T3"/>
              </a:cxn>
              <a:cxn ang="0">
                <a:pos x="T4" y="T5"/>
              </a:cxn>
              <a:cxn ang="0">
                <a:pos x="T6" y="T7"/>
              </a:cxn>
              <a:cxn ang="0">
                <a:pos x="T8" y="T9"/>
              </a:cxn>
              <a:cxn ang="0">
                <a:pos x="T10" y="T11"/>
              </a:cxn>
              <a:cxn ang="0">
                <a:pos x="T12" y="T13"/>
              </a:cxn>
            </a:cxnLst>
            <a:rect l="0" t="0" r="r" b="b"/>
            <a:pathLst>
              <a:path w="5660" h="1371">
                <a:moveTo>
                  <a:pt x="5659" y="0"/>
                </a:moveTo>
                <a:lnTo>
                  <a:pt x="961" y="0"/>
                </a:lnTo>
                <a:lnTo>
                  <a:pt x="0" y="232"/>
                </a:lnTo>
                <a:lnTo>
                  <a:pt x="0" y="1370"/>
                </a:lnTo>
                <a:lnTo>
                  <a:pt x="978" y="1137"/>
                </a:lnTo>
                <a:lnTo>
                  <a:pt x="5659" y="1137"/>
                </a:lnTo>
                <a:lnTo>
                  <a:pt x="5659" y="0"/>
                </a:lnTo>
              </a:path>
            </a:pathLst>
          </a:custGeom>
          <a:solidFill>
            <a:schemeClr val="accent1"/>
          </a:solidFill>
          <a:ln>
            <a:noFill/>
          </a:ln>
          <a:effectLst/>
        </p:spPr>
        <p:txBody>
          <a:bodyPr wrap="none" anchor="ctr"/>
          <a:lstStyle/>
          <a:p>
            <a:endParaRPr lang="en-US" sz="3200"/>
          </a:p>
        </p:txBody>
      </p:sp>
      <p:sp>
        <p:nvSpPr>
          <p:cNvPr id="16" name="Freeform 16">
            <a:extLst>
              <a:ext uri="{FF2B5EF4-FFF2-40B4-BE49-F238E27FC236}">
                <a16:creationId xmlns:a16="http://schemas.microsoft.com/office/drawing/2014/main" id="{EFC514A7-A047-4BC5-9A68-EB82BCEDF103}"/>
              </a:ext>
            </a:extLst>
          </p:cNvPr>
          <p:cNvSpPr>
            <a:spLocks noChangeArrowheads="1"/>
          </p:cNvSpPr>
          <p:nvPr/>
        </p:nvSpPr>
        <p:spPr bwMode="auto">
          <a:xfrm>
            <a:off x="1362848" y="2243893"/>
            <a:ext cx="1740480" cy="126770"/>
          </a:xfrm>
          <a:custGeom>
            <a:avLst/>
            <a:gdLst>
              <a:gd name="connsiteX0" fmla="*/ 417364 w 3928679"/>
              <a:gd name="connsiteY0" fmla="*/ 0 h 286151"/>
              <a:gd name="connsiteX1" fmla="*/ 3928679 w 3928679"/>
              <a:gd name="connsiteY1" fmla="*/ 0 h 286151"/>
              <a:gd name="connsiteX2" fmla="*/ 3928679 w 3928679"/>
              <a:gd name="connsiteY2" fmla="*/ 194951 h 286151"/>
              <a:gd name="connsiteX3" fmla="*/ 420483 w 3928679"/>
              <a:gd name="connsiteY3" fmla="*/ 194951 h 286151"/>
              <a:gd name="connsiteX4" fmla="*/ 0 w 3928679"/>
              <a:gd name="connsiteY4" fmla="*/ 286151 h 286151"/>
              <a:gd name="connsiteX5" fmla="*/ 0 w 3928679"/>
              <a:gd name="connsiteY5" fmla="*/ 99468 h 28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679" h="286151">
                <a:moveTo>
                  <a:pt x="417364" y="0"/>
                </a:moveTo>
                <a:lnTo>
                  <a:pt x="3928679" y="0"/>
                </a:lnTo>
                <a:lnTo>
                  <a:pt x="3928679" y="194951"/>
                </a:lnTo>
                <a:lnTo>
                  <a:pt x="420483" y="194951"/>
                </a:lnTo>
                <a:lnTo>
                  <a:pt x="0" y="286151"/>
                </a:lnTo>
                <a:lnTo>
                  <a:pt x="0" y="99468"/>
                </a:lnTo>
                <a:close/>
              </a:path>
            </a:pathLst>
          </a:custGeom>
          <a:solidFill>
            <a:schemeClr val="accent6">
              <a:lumMod val="10000"/>
              <a:alpha val="10000"/>
            </a:schemeClr>
          </a:solidFill>
          <a:ln>
            <a:noFill/>
          </a:ln>
          <a:effectLst/>
        </p:spPr>
        <p:txBody>
          <a:bodyPr wrap="square" anchor="ctr">
            <a:noAutofit/>
          </a:bodyPr>
          <a:lstStyle/>
          <a:p>
            <a:endParaRPr lang="en-US" sz="3200"/>
          </a:p>
        </p:txBody>
      </p:sp>
      <p:sp>
        <p:nvSpPr>
          <p:cNvPr id="17" name="Freeform 12">
            <a:extLst>
              <a:ext uri="{FF2B5EF4-FFF2-40B4-BE49-F238E27FC236}">
                <a16:creationId xmlns:a16="http://schemas.microsoft.com/office/drawing/2014/main" id="{1FDCBA15-A136-4F4A-BAD1-DA96C2B996A9}"/>
              </a:ext>
            </a:extLst>
          </p:cNvPr>
          <p:cNvSpPr>
            <a:spLocks noChangeArrowheads="1"/>
          </p:cNvSpPr>
          <p:nvPr/>
        </p:nvSpPr>
        <p:spPr bwMode="auto">
          <a:xfrm>
            <a:off x="1808570" y="5559754"/>
            <a:ext cx="1235716" cy="290142"/>
          </a:xfrm>
          <a:prstGeom prst="roundRect">
            <a:avLst>
              <a:gd name="adj" fmla="val 31173"/>
            </a:avLst>
          </a:prstGeom>
          <a:noFill/>
          <a:ln w="5715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18" name="Freeform 11">
            <a:extLst>
              <a:ext uri="{FF2B5EF4-FFF2-40B4-BE49-F238E27FC236}">
                <a16:creationId xmlns:a16="http://schemas.microsoft.com/office/drawing/2014/main" id="{CEABC3D2-46D6-4C50-A3CE-AB2A85C250F0}"/>
              </a:ext>
            </a:extLst>
          </p:cNvPr>
          <p:cNvSpPr>
            <a:spLocks noChangeArrowheads="1"/>
          </p:cNvSpPr>
          <p:nvPr/>
        </p:nvSpPr>
        <p:spPr bwMode="auto">
          <a:xfrm>
            <a:off x="1186807" y="1823351"/>
            <a:ext cx="361862" cy="506933"/>
          </a:xfrm>
          <a:custGeom>
            <a:avLst/>
            <a:gdLst>
              <a:gd name="T0" fmla="*/ 979 w 980"/>
              <a:gd name="T1" fmla="*/ 0 h 1371"/>
              <a:gd name="T2" fmla="*/ 961 w 980"/>
              <a:gd name="T3" fmla="*/ 0 h 1371"/>
              <a:gd name="T4" fmla="*/ 0 w 980"/>
              <a:gd name="T5" fmla="*/ 232 h 1371"/>
              <a:gd name="T6" fmla="*/ 0 w 980"/>
              <a:gd name="T7" fmla="*/ 1370 h 1371"/>
              <a:gd name="T8" fmla="*/ 979 w 980"/>
              <a:gd name="T9" fmla="*/ 1137 h 1371"/>
              <a:gd name="T10" fmla="*/ 979 w 980"/>
              <a:gd name="T11" fmla="*/ 1137 h 1371"/>
              <a:gd name="T12" fmla="*/ 979 w 980"/>
              <a:gd name="T13" fmla="*/ 0 h 1371"/>
            </a:gdLst>
            <a:ahLst/>
            <a:cxnLst>
              <a:cxn ang="0">
                <a:pos x="T0" y="T1"/>
              </a:cxn>
              <a:cxn ang="0">
                <a:pos x="T2" y="T3"/>
              </a:cxn>
              <a:cxn ang="0">
                <a:pos x="T4" y="T5"/>
              </a:cxn>
              <a:cxn ang="0">
                <a:pos x="T6" y="T7"/>
              </a:cxn>
              <a:cxn ang="0">
                <a:pos x="T8" y="T9"/>
              </a:cxn>
              <a:cxn ang="0">
                <a:pos x="T10" y="T11"/>
              </a:cxn>
              <a:cxn ang="0">
                <a:pos x="T12" y="T13"/>
              </a:cxn>
            </a:cxnLst>
            <a:rect l="0" t="0" r="r" b="b"/>
            <a:pathLst>
              <a:path w="980" h="1371">
                <a:moveTo>
                  <a:pt x="979" y="0"/>
                </a:moveTo>
                <a:lnTo>
                  <a:pt x="961" y="0"/>
                </a:lnTo>
                <a:lnTo>
                  <a:pt x="0" y="232"/>
                </a:lnTo>
                <a:lnTo>
                  <a:pt x="0" y="1370"/>
                </a:lnTo>
                <a:lnTo>
                  <a:pt x="979" y="1137"/>
                </a:lnTo>
                <a:lnTo>
                  <a:pt x="979" y="1137"/>
                </a:lnTo>
                <a:lnTo>
                  <a:pt x="979" y="0"/>
                </a:lnTo>
              </a:path>
            </a:pathLst>
          </a:custGeom>
          <a:solidFill>
            <a:schemeClr val="accent6">
              <a:lumMod val="10000"/>
              <a:alpha val="10000"/>
            </a:schemeClr>
          </a:solidFill>
          <a:ln>
            <a:noFill/>
          </a:ln>
          <a:effectLst/>
        </p:spPr>
        <p:txBody>
          <a:bodyPr wrap="none" anchor="ctr"/>
          <a:lstStyle/>
          <a:p>
            <a:endParaRPr lang="en-US" sz="3200"/>
          </a:p>
        </p:txBody>
      </p:sp>
      <p:sp>
        <p:nvSpPr>
          <p:cNvPr id="19" name="TextBox 18">
            <a:extLst>
              <a:ext uri="{FF2B5EF4-FFF2-40B4-BE49-F238E27FC236}">
                <a16:creationId xmlns:a16="http://schemas.microsoft.com/office/drawing/2014/main" id="{69545B14-9D42-4DB0-A657-DAE04B2B04E4}"/>
              </a:ext>
            </a:extLst>
          </p:cNvPr>
          <p:cNvSpPr txBox="1"/>
          <p:nvPr/>
        </p:nvSpPr>
        <p:spPr>
          <a:xfrm>
            <a:off x="1783262" y="1864345"/>
            <a:ext cx="1261884" cy="338554"/>
          </a:xfrm>
          <a:prstGeom prst="rect">
            <a:avLst/>
          </a:prstGeom>
          <a:noFill/>
          <a:ln>
            <a:noFill/>
          </a:ln>
        </p:spPr>
        <p:txBody>
          <a:bodyPr wrap="none" rtlCol="0" anchor="ctr" anchorCtr="0">
            <a:spAutoFit/>
          </a:bodyPr>
          <a:lstStyle/>
          <a:p>
            <a:pPr algn="ctr"/>
            <a:r>
              <a:rPr lang="en-US" sz="1600" b="1" dirty="0">
                <a:solidFill>
                  <a:schemeClr val="bg1"/>
                </a:solidFill>
                <a:ea typeface="League Spartan" charset="0"/>
                <a:cs typeface="Poppins" pitchFamily="2" charset="77"/>
              </a:rPr>
              <a:t>PACKAGE A</a:t>
            </a:r>
          </a:p>
        </p:txBody>
      </p:sp>
      <p:grpSp>
        <p:nvGrpSpPr>
          <p:cNvPr id="20" name="Group 19">
            <a:extLst>
              <a:ext uri="{FF2B5EF4-FFF2-40B4-BE49-F238E27FC236}">
                <a16:creationId xmlns:a16="http://schemas.microsoft.com/office/drawing/2014/main" id="{BFA5B4A9-51DB-4EC8-8E6D-80C3E1E977AE}"/>
              </a:ext>
            </a:extLst>
          </p:cNvPr>
          <p:cNvGrpSpPr/>
          <p:nvPr/>
        </p:nvGrpSpPr>
        <p:grpSpPr>
          <a:xfrm>
            <a:off x="1955606" y="2303457"/>
            <a:ext cx="554959" cy="609303"/>
            <a:chOff x="6469422" y="4213791"/>
            <a:chExt cx="1252674" cy="1375342"/>
          </a:xfrm>
        </p:grpSpPr>
        <p:sp>
          <p:nvSpPr>
            <p:cNvPr id="21" name="TextBox 20">
              <a:extLst>
                <a:ext uri="{FF2B5EF4-FFF2-40B4-BE49-F238E27FC236}">
                  <a16:creationId xmlns:a16="http://schemas.microsoft.com/office/drawing/2014/main" id="{D7E4C7C8-4D76-4727-9202-4389522F53DF}"/>
                </a:ext>
              </a:extLst>
            </p:cNvPr>
            <p:cNvSpPr txBox="1"/>
            <p:nvPr/>
          </p:nvSpPr>
          <p:spPr>
            <a:xfrm>
              <a:off x="6502407" y="4213791"/>
              <a:ext cx="1187546" cy="1181032"/>
            </a:xfrm>
            <a:prstGeom prst="rect">
              <a:avLst/>
            </a:prstGeom>
            <a:noFill/>
            <a:ln>
              <a:noFill/>
            </a:ln>
          </p:spPr>
          <p:txBody>
            <a:bodyPr wrap="none" rtlCol="0" anchor="ctr" anchorCtr="0">
              <a:spAutoFit/>
            </a:bodyPr>
            <a:lstStyle/>
            <a:p>
              <a:pPr algn="ctr"/>
              <a:r>
                <a:rPr lang="en-US" sz="2800" b="1" baseline="30000" dirty="0">
                  <a:solidFill>
                    <a:schemeClr val="bg2"/>
                  </a:solidFill>
                  <a:ea typeface="League Spartan" charset="0"/>
                  <a:cs typeface="Poppins" pitchFamily="2" charset="77"/>
                </a:rPr>
                <a:t>R</a:t>
              </a:r>
              <a:r>
                <a:rPr lang="en-US" sz="2800" b="1" dirty="0">
                  <a:solidFill>
                    <a:schemeClr val="bg2"/>
                  </a:solidFill>
                  <a:ea typeface="League Spartan" charset="0"/>
                  <a:cs typeface="Poppins" pitchFamily="2" charset="77"/>
                </a:rPr>
                <a:t>2</a:t>
              </a:r>
            </a:p>
          </p:txBody>
        </p:sp>
        <p:sp>
          <p:nvSpPr>
            <p:cNvPr id="22" name="TextBox 21">
              <a:extLst>
                <a:ext uri="{FF2B5EF4-FFF2-40B4-BE49-F238E27FC236}">
                  <a16:creationId xmlns:a16="http://schemas.microsoft.com/office/drawing/2014/main" id="{8F0FD707-2ED7-4362-B974-C51E9D2BA3A3}"/>
                </a:ext>
              </a:extLst>
            </p:cNvPr>
            <p:cNvSpPr txBox="1"/>
            <p:nvPr/>
          </p:nvSpPr>
          <p:spPr>
            <a:xfrm>
              <a:off x="6469422" y="5068090"/>
              <a:ext cx="1252674" cy="521043"/>
            </a:xfrm>
            <a:prstGeom prst="rect">
              <a:avLst/>
            </a:prstGeom>
            <a:noFill/>
            <a:ln>
              <a:noFill/>
            </a:ln>
          </p:spPr>
          <p:txBody>
            <a:bodyPr wrap="none" rtlCol="0" anchor="ctr" anchorCtr="0">
              <a:spAutoFit/>
            </a:bodyPr>
            <a:lstStyle/>
            <a:p>
              <a:pPr algn="ctr"/>
              <a:r>
                <a:rPr lang="en-US" sz="900" dirty="0">
                  <a:solidFill>
                    <a:schemeClr val="bg2"/>
                  </a:solidFill>
                  <a:ea typeface="Lato Light" panose="020F0502020204030203" pitchFamily="34" charset="0"/>
                  <a:cs typeface="Lato Light" panose="020F0502020204030203" pitchFamily="34" charset="0"/>
                </a:rPr>
                <a:t>/month</a:t>
              </a:r>
            </a:p>
          </p:txBody>
        </p:sp>
      </p:grpSp>
      <p:grpSp>
        <p:nvGrpSpPr>
          <p:cNvPr id="23" name="Group 22">
            <a:extLst>
              <a:ext uri="{FF2B5EF4-FFF2-40B4-BE49-F238E27FC236}">
                <a16:creationId xmlns:a16="http://schemas.microsoft.com/office/drawing/2014/main" id="{B22B1E8E-3EC8-46D2-84C9-2E87AE01DCFB}"/>
              </a:ext>
            </a:extLst>
          </p:cNvPr>
          <p:cNvGrpSpPr/>
          <p:nvPr/>
        </p:nvGrpSpPr>
        <p:grpSpPr>
          <a:xfrm>
            <a:off x="1654151" y="3336933"/>
            <a:ext cx="1520103" cy="1921741"/>
            <a:chOff x="3942060" y="7542442"/>
            <a:chExt cx="4386394" cy="4337831"/>
          </a:xfrm>
        </p:grpSpPr>
        <p:sp>
          <p:nvSpPr>
            <p:cNvPr id="24" name="Subtitle 2">
              <a:extLst>
                <a:ext uri="{FF2B5EF4-FFF2-40B4-BE49-F238E27FC236}">
                  <a16:creationId xmlns:a16="http://schemas.microsoft.com/office/drawing/2014/main" id="{995A47C7-F7A7-4A94-90FA-40704F4AB2CD}"/>
                </a:ext>
              </a:extLst>
            </p:cNvPr>
            <p:cNvSpPr txBox="1">
              <a:spLocks/>
            </p:cNvSpPr>
            <p:nvPr/>
          </p:nvSpPr>
          <p:spPr>
            <a:xfrm>
              <a:off x="3942060" y="7542442"/>
              <a:ext cx="4386394" cy="5113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solidFill>
                    <a:schemeClr val="bg1"/>
                  </a:solidFill>
                  <a:latin typeface="+mn-lt"/>
                  <a:ea typeface="Lato Light" panose="020F0502020204030203" pitchFamily="34" charset="0"/>
                  <a:cs typeface="Mukta ExtraLight" panose="020B0000000000000000" pitchFamily="34" charset="77"/>
                </a:rPr>
                <a:t>5 Products</a:t>
              </a:r>
            </a:p>
          </p:txBody>
        </p:sp>
        <p:sp>
          <p:nvSpPr>
            <p:cNvPr id="25" name="Subtitle 2">
              <a:extLst>
                <a:ext uri="{FF2B5EF4-FFF2-40B4-BE49-F238E27FC236}">
                  <a16:creationId xmlns:a16="http://schemas.microsoft.com/office/drawing/2014/main" id="{8F9F0FB0-4096-4C66-90BB-3FDE47AD5BCB}"/>
                </a:ext>
              </a:extLst>
            </p:cNvPr>
            <p:cNvSpPr txBox="1">
              <a:spLocks/>
            </p:cNvSpPr>
            <p:nvPr/>
          </p:nvSpPr>
          <p:spPr>
            <a:xfrm>
              <a:off x="3942060" y="8307739"/>
              <a:ext cx="4386394" cy="5113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solidFill>
                    <a:schemeClr val="bg1"/>
                  </a:solidFill>
                  <a:latin typeface="+mn-lt"/>
                  <a:ea typeface="Lato Light" panose="020F0502020204030203" pitchFamily="34" charset="0"/>
                  <a:cs typeface="Mukta ExtraLight" panose="020B0000000000000000" pitchFamily="34" charset="77"/>
                </a:rPr>
                <a:t>1 Image per product</a:t>
              </a:r>
            </a:p>
          </p:txBody>
        </p:sp>
        <p:sp>
          <p:nvSpPr>
            <p:cNvPr id="26" name="Subtitle 2">
              <a:extLst>
                <a:ext uri="{FF2B5EF4-FFF2-40B4-BE49-F238E27FC236}">
                  <a16:creationId xmlns:a16="http://schemas.microsoft.com/office/drawing/2014/main" id="{EEE0A199-ECF9-4528-BA5D-38A0C31F3C24}"/>
                </a:ext>
              </a:extLst>
            </p:cNvPr>
            <p:cNvSpPr txBox="1">
              <a:spLocks/>
            </p:cNvSpPr>
            <p:nvPr/>
          </p:nvSpPr>
          <p:spPr>
            <a:xfrm>
              <a:off x="3942060" y="9073038"/>
              <a:ext cx="4386394" cy="5113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solidFill>
                    <a:schemeClr val="bg1"/>
                  </a:solidFill>
                  <a:latin typeface="+mn-lt"/>
                  <a:ea typeface="Lato Light" panose="020F0502020204030203" pitchFamily="34" charset="0"/>
                  <a:cs typeface="Mukta ExtraLight" panose="020B0000000000000000" pitchFamily="34" charset="77"/>
                </a:rPr>
                <a:t>1 Custom page</a:t>
              </a:r>
            </a:p>
          </p:txBody>
        </p:sp>
        <p:sp>
          <p:nvSpPr>
            <p:cNvPr id="27" name="Subtitle 2">
              <a:extLst>
                <a:ext uri="{FF2B5EF4-FFF2-40B4-BE49-F238E27FC236}">
                  <a16:creationId xmlns:a16="http://schemas.microsoft.com/office/drawing/2014/main" id="{F31968BC-BDE8-4547-A7C5-FD03B619E1C0}"/>
                </a:ext>
              </a:extLst>
            </p:cNvPr>
            <p:cNvSpPr txBox="1">
              <a:spLocks/>
            </p:cNvSpPr>
            <p:nvPr/>
          </p:nvSpPr>
          <p:spPr>
            <a:xfrm>
              <a:off x="3942060" y="9838335"/>
              <a:ext cx="4386394" cy="5113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solidFill>
                    <a:schemeClr val="bg1"/>
                  </a:solidFill>
                  <a:latin typeface="+mn-lt"/>
                  <a:ea typeface="Lato Light" panose="020F0502020204030203" pitchFamily="34" charset="0"/>
                  <a:cs typeface="Mukta ExtraLight" panose="020B0000000000000000" pitchFamily="34" charset="77"/>
                </a:rPr>
                <a:t>Basic Statistics</a:t>
              </a:r>
            </a:p>
          </p:txBody>
        </p:sp>
        <p:sp>
          <p:nvSpPr>
            <p:cNvPr id="28" name="Subtitle 2">
              <a:extLst>
                <a:ext uri="{FF2B5EF4-FFF2-40B4-BE49-F238E27FC236}">
                  <a16:creationId xmlns:a16="http://schemas.microsoft.com/office/drawing/2014/main" id="{4C013DA2-968B-49D8-8D63-3D22C15E51EB}"/>
                </a:ext>
              </a:extLst>
            </p:cNvPr>
            <p:cNvSpPr txBox="1">
              <a:spLocks/>
            </p:cNvSpPr>
            <p:nvPr/>
          </p:nvSpPr>
          <p:spPr>
            <a:xfrm>
              <a:off x="3942060" y="10606673"/>
              <a:ext cx="4386394" cy="505263"/>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solidFill>
                    <a:schemeClr val="bg1"/>
                  </a:solidFill>
                  <a:latin typeface="+mn-lt"/>
                  <a:ea typeface="Lato Light" panose="020F0502020204030203" pitchFamily="34" charset="0"/>
                  <a:cs typeface="Mukta ExtraLight" panose="020B0000000000000000" pitchFamily="34" charset="77"/>
                </a:rPr>
                <a:t>No Inventory Tracking</a:t>
              </a:r>
            </a:p>
          </p:txBody>
        </p:sp>
        <p:sp>
          <p:nvSpPr>
            <p:cNvPr id="29" name="Subtitle 2">
              <a:extLst>
                <a:ext uri="{FF2B5EF4-FFF2-40B4-BE49-F238E27FC236}">
                  <a16:creationId xmlns:a16="http://schemas.microsoft.com/office/drawing/2014/main" id="{B1DA6005-48EE-40AE-98F2-603BAE6B02CE}"/>
                </a:ext>
              </a:extLst>
            </p:cNvPr>
            <p:cNvSpPr txBox="1">
              <a:spLocks/>
            </p:cNvSpPr>
            <p:nvPr/>
          </p:nvSpPr>
          <p:spPr>
            <a:xfrm>
              <a:off x="3942060" y="11368931"/>
              <a:ext cx="4386394" cy="5113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solidFill>
                    <a:schemeClr val="bg1"/>
                  </a:solidFill>
                  <a:latin typeface="+mn-lt"/>
                  <a:ea typeface="Lato Light" panose="020F0502020204030203" pitchFamily="34" charset="0"/>
                  <a:cs typeface="Mukta ExtraLight" panose="020B0000000000000000" pitchFamily="34" charset="77"/>
                </a:rPr>
                <a:t>No Discount Codes</a:t>
              </a:r>
            </a:p>
          </p:txBody>
        </p:sp>
      </p:grpSp>
      <p:sp>
        <p:nvSpPr>
          <p:cNvPr id="30" name="TextBox 29">
            <a:extLst>
              <a:ext uri="{FF2B5EF4-FFF2-40B4-BE49-F238E27FC236}">
                <a16:creationId xmlns:a16="http://schemas.microsoft.com/office/drawing/2014/main" id="{D96B1699-5D82-42B9-B1F9-E470D874D3B5}"/>
              </a:ext>
            </a:extLst>
          </p:cNvPr>
          <p:cNvSpPr txBox="1"/>
          <p:nvPr/>
        </p:nvSpPr>
        <p:spPr>
          <a:xfrm>
            <a:off x="1979031" y="5574019"/>
            <a:ext cx="894797" cy="261610"/>
          </a:xfrm>
          <a:prstGeom prst="rect">
            <a:avLst/>
          </a:prstGeom>
          <a:noFill/>
          <a:ln>
            <a:noFill/>
          </a:ln>
        </p:spPr>
        <p:txBody>
          <a:bodyPr wrap="none" rtlCol="0" anchor="ctr" anchorCtr="0">
            <a:spAutoFit/>
          </a:bodyPr>
          <a:lstStyle/>
          <a:p>
            <a:pPr algn="ctr"/>
            <a:r>
              <a:rPr lang="en-US" sz="1100" b="1" dirty="0">
                <a:solidFill>
                  <a:schemeClr val="bg1"/>
                </a:solidFill>
                <a:ea typeface="League Spartan" charset="0"/>
                <a:cs typeface="Poppins" pitchFamily="2" charset="77"/>
              </a:rPr>
              <a:t>MORE INFO</a:t>
            </a:r>
          </a:p>
        </p:txBody>
      </p:sp>
      <p:sp>
        <p:nvSpPr>
          <p:cNvPr id="31" name="Freeform 1">
            <a:extLst>
              <a:ext uri="{FF2B5EF4-FFF2-40B4-BE49-F238E27FC236}">
                <a16:creationId xmlns:a16="http://schemas.microsoft.com/office/drawing/2014/main" id="{B5EA84E0-E10B-4DDD-A3AA-5FCF2CC8CF96}"/>
              </a:ext>
            </a:extLst>
          </p:cNvPr>
          <p:cNvSpPr>
            <a:spLocks noChangeArrowheads="1"/>
          </p:cNvSpPr>
          <p:nvPr/>
        </p:nvSpPr>
        <p:spPr bwMode="auto">
          <a:xfrm>
            <a:off x="3530108" y="2499804"/>
            <a:ext cx="304811" cy="645484"/>
          </a:xfrm>
          <a:custGeom>
            <a:avLst/>
            <a:gdLst>
              <a:gd name="T0" fmla="*/ 0 w 825"/>
              <a:gd name="T1" fmla="*/ 824 h 1746"/>
              <a:gd name="T2" fmla="*/ 824 w 825"/>
              <a:gd name="T3" fmla="*/ 0 h 1746"/>
              <a:gd name="T4" fmla="*/ 824 w 825"/>
              <a:gd name="T5" fmla="*/ 1745 h 1746"/>
              <a:gd name="T6" fmla="*/ 116 w 825"/>
              <a:gd name="T7" fmla="*/ 1189 h 1746"/>
              <a:gd name="T8" fmla="*/ 0 w 825"/>
              <a:gd name="T9" fmla="*/ 824 h 1746"/>
            </a:gdLst>
            <a:ahLst/>
            <a:cxnLst>
              <a:cxn ang="0">
                <a:pos x="T0" y="T1"/>
              </a:cxn>
              <a:cxn ang="0">
                <a:pos x="T2" y="T3"/>
              </a:cxn>
              <a:cxn ang="0">
                <a:pos x="T4" y="T5"/>
              </a:cxn>
              <a:cxn ang="0">
                <a:pos x="T6" y="T7"/>
              </a:cxn>
              <a:cxn ang="0">
                <a:pos x="T8" y="T9"/>
              </a:cxn>
            </a:cxnLst>
            <a:rect l="0" t="0" r="r" b="b"/>
            <a:pathLst>
              <a:path w="825" h="1746">
                <a:moveTo>
                  <a:pt x="0" y="824"/>
                </a:moveTo>
                <a:lnTo>
                  <a:pt x="824" y="0"/>
                </a:lnTo>
                <a:lnTo>
                  <a:pt x="824" y="1745"/>
                </a:lnTo>
                <a:lnTo>
                  <a:pt x="116" y="1189"/>
                </a:lnTo>
                <a:lnTo>
                  <a:pt x="0" y="824"/>
                </a:lnTo>
              </a:path>
            </a:pathLst>
          </a:custGeom>
          <a:solidFill>
            <a:schemeClr val="accent2">
              <a:lumMod val="75000"/>
            </a:schemeClr>
          </a:solidFill>
          <a:ln>
            <a:noFill/>
          </a:ln>
          <a:effectLst/>
        </p:spPr>
        <p:txBody>
          <a:bodyPr wrap="none" anchor="ctr"/>
          <a:lstStyle/>
          <a:p>
            <a:endParaRPr lang="en-US" sz="3200"/>
          </a:p>
        </p:txBody>
      </p:sp>
      <p:sp>
        <p:nvSpPr>
          <p:cNvPr id="32" name="Freeform 2">
            <a:extLst>
              <a:ext uri="{FF2B5EF4-FFF2-40B4-BE49-F238E27FC236}">
                <a16:creationId xmlns:a16="http://schemas.microsoft.com/office/drawing/2014/main" id="{25862B05-A3CE-43DB-AADE-C97526A7024F}"/>
              </a:ext>
            </a:extLst>
          </p:cNvPr>
          <p:cNvSpPr>
            <a:spLocks noChangeArrowheads="1"/>
          </p:cNvSpPr>
          <p:nvPr/>
        </p:nvSpPr>
        <p:spPr bwMode="auto">
          <a:xfrm>
            <a:off x="5316597" y="2499804"/>
            <a:ext cx="304811" cy="645484"/>
          </a:xfrm>
          <a:custGeom>
            <a:avLst/>
            <a:gdLst>
              <a:gd name="T0" fmla="*/ 825 w 826"/>
              <a:gd name="T1" fmla="*/ 824 h 1746"/>
              <a:gd name="T2" fmla="*/ 0 w 826"/>
              <a:gd name="T3" fmla="*/ 0 h 1746"/>
              <a:gd name="T4" fmla="*/ 0 w 826"/>
              <a:gd name="T5" fmla="*/ 1745 h 1746"/>
              <a:gd name="T6" fmla="*/ 708 w 826"/>
              <a:gd name="T7" fmla="*/ 1189 h 1746"/>
              <a:gd name="T8" fmla="*/ 825 w 826"/>
              <a:gd name="T9" fmla="*/ 824 h 1746"/>
            </a:gdLst>
            <a:ahLst/>
            <a:cxnLst>
              <a:cxn ang="0">
                <a:pos x="T0" y="T1"/>
              </a:cxn>
              <a:cxn ang="0">
                <a:pos x="T2" y="T3"/>
              </a:cxn>
              <a:cxn ang="0">
                <a:pos x="T4" y="T5"/>
              </a:cxn>
              <a:cxn ang="0">
                <a:pos x="T6" y="T7"/>
              </a:cxn>
              <a:cxn ang="0">
                <a:pos x="T8" y="T9"/>
              </a:cxn>
            </a:cxnLst>
            <a:rect l="0" t="0" r="r" b="b"/>
            <a:pathLst>
              <a:path w="826" h="1746">
                <a:moveTo>
                  <a:pt x="825" y="824"/>
                </a:moveTo>
                <a:lnTo>
                  <a:pt x="0" y="0"/>
                </a:lnTo>
                <a:lnTo>
                  <a:pt x="0" y="1745"/>
                </a:lnTo>
                <a:lnTo>
                  <a:pt x="708" y="1189"/>
                </a:lnTo>
                <a:lnTo>
                  <a:pt x="825" y="824"/>
                </a:lnTo>
              </a:path>
            </a:pathLst>
          </a:custGeom>
          <a:solidFill>
            <a:schemeClr val="accent2">
              <a:lumMod val="75000"/>
            </a:schemeClr>
          </a:solidFill>
          <a:ln>
            <a:noFill/>
          </a:ln>
          <a:effectLst/>
        </p:spPr>
        <p:txBody>
          <a:bodyPr wrap="none" anchor="ctr"/>
          <a:lstStyle/>
          <a:p>
            <a:endParaRPr lang="en-US" sz="3200"/>
          </a:p>
        </p:txBody>
      </p:sp>
      <p:sp>
        <p:nvSpPr>
          <p:cNvPr id="33" name="Freeform 3">
            <a:extLst>
              <a:ext uri="{FF2B5EF4-FFF2-40B4-BE49-F238E27FC236}">
                <a16:creationId xmlns:a16="http://schemas.microsoft.com/office/drawing/2014/main" id="{BAE51B22-50C5-4322-9336-AD3DCDB25109}"/>
              </a:ext>
            </a:extLst>
          </p:cNvPr>
          <p:cNvSpPr>
            <a:spLocks noChangeArrowheads="1"/>
          </p:cNvSpPr>
          <p:nvPr/>
        </p:nvSpPr>
        <p:spPr bwMode="auto">
          <a:xfrm>
            <a:off x="3530108" y="1989612"/>
            <a:ext cx="268951" cy="461293"/>
          </a:xfrm>
          <a:custGeom>
            <a:avLst/>
            <a:gdLst>
              <a:gd name="T0" fmla="*/ 0 w 726"/>
              <a:gd name="T1" fmla="*/ 920 h 1248"/>
              <a:gd name="T2" fmla="*/ 725 w 726"/>
              <a:gd name="T3" fmla="*/ 1247 h 1248"/>
              <a:gd name="T4" fmla="*/ 725 w 726"/>
              <a:gd name="T5" fmla="*/ 0 h 1248"/>
              <a:gd name="T6" fmla="*/ 116 w 726"/>
              <a:gd name="T7" fmla="*/ 555 h 1248"/>
              <a:gd name="T8" fmla="*/ 0 w 726"/>
              <a:gd name="T9" fmla="*/ 920 h 1248"/>
            </a:gdLst>
            <a:ahLst/>
            <a:cxnLst>
              <a:cxn ang="0">
                <a:pos x="T0" y="T1"/>
              </a:cxn>
              <a:cxn ang="0">
                <a:pos x="T2" y="T3"/>
              </a:cxn>
              <a:cxn ang="0">
                <a:pos x="T4" y="T5"/>
              </a:cxn>
              <a:cxn ang="0">
                <a:pos x="T6" y="T7"/>
              </a:cxn>
              <a:cxn ang="0">
                <a:pos x="T8" y="T9"/>
              </a:cxn>
            </a:cxnLst>
            <a:rect l="0" t="0" r="r" b="b"/>
            <a:pathLst>
              <a:path w="726" h="1248">
                <a:moveTo>
                  <a:pt x="0" y="920"/>
                </a:moveTo>
                <a:lnTo>
                  <a:pt x="725" y="1247"/>
                </a:lnTo>
                <a:lnTo>
                  <a:pt x="725" y="0"/>
                </a:lnTo>
                <a:lnTo>
                  <a:pt x="116" y="555"/>
                </a:lnTo>
                <a:lnTo>
                  <a:pt x="0" y="920"/>
                </a:lnTo>
              </a:path>
            </a:pathLst>
          </a:custGeom>
          <a:solidFill>
            <a:schemeClr val="accent2">
              <a:lumMod val="75000"/>
            </a:schemeClr>
          </a:solidFill>
          <a:ln>
            <a:noFill/>
          </a:ln>
          <a:effectLst/>
        </p:spPr>
        <p:txBody>
          <a:bodyPr wrap="none" anchor="ctr"/>
          <a:lstStyle/>
          <a:p>
            <a:endParaRPr lang="en-US" sz="3200"/>
          </a:p>
        </p:txBody>
      </p:sp>
      <p:sp>
        <p:nvSpPr>
          <p:cNvPr id="34" name="Freeform 4">
            <a:extLst>
              <a:ext uri="{FF2B5EF4-FFF2-40B4-BE49-F238E27FC236}">
                <a16:creationId xmlns:a16="http://schemas.microsoft.com/office/drawing/2014/main" id="{225CF329-4D50-41BD-98D2-42380D65CAAD}"/>
              </a:ext>
            </a:extLst>
          </p:cNvPr>
          <p:cNvSpPr>
            <a:spLocks noChangeArrowheads="1"/>
          </p:cNvSpPr>
          <p:nvPr/>
        </p:nvSpPr>
        <p:spPr bwMode="auto">
          <a:xfrm>
            <a:off x="5316597" y="1989612"/>
            <a:ext cx="304811" cy="461293"/>
          </a:xfrm>
          <a:custGeom>
            <a:avLst/>
            <a:gdLst>
              <a:gd name="T0" fmla="*/ 825 w 826"/>
              <a:gd name="T1" fmla="*/ 688 h 1248"/>
              <a:gd name="T2" fmla="*/ 0 w 826"/>
              <a:gd name="T3" fmla="*/ 1247 h 1248"/>
              <a:gd name="T4" fmla="*/ 0 w 826"/>
              <a:gd name="T5" fmla="*/ 0 h 1248"/>
              <a:gd name="T6" fmla="*/ 708 w 826"/>
              <a:gd name="T7" fmla="*/ 323 h 1248"/>
              <a:gd name="T8" fmla="*/ 825 w 826"/>
              <a:gd name="T9" fmla="*/ 688 h 1248"/>
            </a:gdLst>
            <a:ahLst/>
            <a:cxnLst>
              <a:cxn ang="0">
                <a:pos x="T0" y="T1"/>
              </a:cxn>
              <a:cxn ang="0">
                <a:pos x="T2" y="T3"/>
              </a:cxn>
              <a:cxn ang="0">
                <a:pos x="T4" y="T5"/>
              </a:cxn>
              <a:cxn ang="0">
                <a:pos x="T6" y="T7"/>
              </a:cxn>
              <a:cxn ang="0">
                <a:pos x="T8" y="T9"/>
              </a:cxn>
            </a:cxnLst>
            <a:rect l="0" t="0" r="r" b="b"/>
            <a:pathLst>
              <a:path w="826" h="1248">
                <a:moveTo>
                  <a:pt x="825" y="688"/>
                </a:moveTo>
                <a:lnTo>
                  <a:pt x="0" y="1247"/>
                </a:lnTo>
                <a:lnTo>
                  <a:pt x="0" y="0"/>
                </a:lnTo>
                <a:lnTo>
                  <a:pt x="708" y="323"/>
                </a:lnTo>
                <a:lnTo>
                  <a:pt x="825" y="688"/>
                </a:lnTo>
              </a:path>
            </a:pathLst>
          </a:custGeom>
          <a:solidFill>
            <a:schemeClr val="accent2">
              <a:lumMod val="75000"/>
            </a:schemeClr>
          </a:solidFill>
          <a:ln>
            <a:noFill/>
          </a:ln>
          <a:effectLst/>
        </p:spPr>
        <p:txBody>
          <a:bodyPr wrap="none" anchor="ctr"/>
          <a:lstStyle/>
          <a:p>
            <a:endParaRPr lang="en-US" sz="3200"/>
          </a:p>
        </p:txBody>
      </p:sp>
      <p:sp>
        <p:nvSpPr>
          <p:cNvPr id="35" name="Freeform 5">
            <a:extLst>
              <a:ext uri="{FF2B5EF4-FFF2-40B4-BE49-F238E27FC236}">
                <a16:creationId xmlns:a16="http://schemas.microsoft.com/office/drawing/2014/main" id="{230125A8-9C9E-41E3-BE72-EFFFBD133DE8}"/>
              </a:ext>
            </a:extLst>
          </p:cNvPr>
          <p:cNvSpPr>
            <a:spLocks noChangeArrowheads="1"/>
          </p:cNvSpPr>
          <p:nvPr/>
        </p:nvSpPr>
        <p:spPr bwMode="auto">
          <a:xfrm>
            <a:off x="3706149" y="2243893"/>
            <a:ext cx="1740849" cy="3356188"/>
          </a:xfrm>
          <a:custGeom>
            <a:avLst/>
            <a:gdLst>
              <a:gd name="T0" fmla="*/ 4709 w 4710"/>
              <a:gd name="T1" fmla="*/ 9078 h 9079"/>
              <a:gd name="T2" fmla="*/ 0 w 4710"/>
              <a:gd name="T3" fmla="*/ 9078 h 9079"/>
              <a:gd name="T4" fmla="*/ 0 w 4710"/>
              <a:gd name="T5" fmla="*/ 0 h 9079"/>
              <a:gd name="T6" fmla="*/ 4709 w 4710"/>
              <a:gd name="T7" fmla="*/ 0 h 9079"/>
              <a:gd name="T8" fmla="*/ 4709 w 4710"/>
              <a:gd name="T9" fmla="*/ 9078 h 9079"/>
            </a:gdLst>
            <a:ahLst/>
            <a:cxnLst>
              <a:cxn ang="0">
                <a:pos x="T0" y="T1"/>
              </a:cxn>
              <a:cxn ang="0">
                <a:pos x="T2" y="T3"/>
              </a:cxn>
              <a:cxn ang="0">
                <a:pos x="T4" y="T5"/>
              </a:cxn>
              <a:cxn ang="0">
                <a:pos x="T6" y="T7"/>
              </a:cxn>
              <a:cxn ang="0">
                <a:pos x="T8" y="T9"/>
              </a:cxn>
            </a:cxnLst>
            <a:rect l="0" t="0" r="r" b="b"/>
            <a:pathLst>
              <a:path w="4710" h="9079">
                <a:moveTo>
                  <a:pt x="4709" y="9078"/>
                </a:moveTo>
                <a:lnTo>
                  <a:pt x="0" y="9078"/>
                </a:lnTo>
                <a:lnTo>
                  <a:pt x="0" y="0"/>
                </a:lnTo>
                <a:lnTo>
                  <a:pt x="4709" y="0"/>
                </a:lnTo>
                <a:lnTo>
                  <a:pt x="4709" y="9078"/>
                </a:lnTo>
              </a:path>
            </a:pathLst>
          </a:custGeom>
          <a:solidFill>
            <a:schemeClr val="accent2">
              <a:lumMod val="50000"/>
            </a:schemeClr>
          </a:solidFill>
          <a:ln>
            <a:noFill/>
          </a:ln>
          <a:effectLst/>
        </p:spPr>
        <p:txBody>
          <a:bodyPr wrap="none" anchor="ctr"/>
          <a:lstStyle/>
          <a:p>
            <a:endParaRPr lang="en-US" sz="3200"/>
          </a:p>
        </p:txBody>
      </p:sp>
      <p:sp>
        <p:nvSpPr>
          <p:cNvPr id="36" name="Freeform 6">
            <a:extLst>
              <a:ext uri="{FF2B5EF4-FFF2-40B4-BE49-F238E27FC236}">
                <a16:creationId xmlns:a16="http://schemas.microsoft.com/office/drawing/2014/main" id="{B7DA5DA4-194C-4CDF-A97D-23764EC7FCED}"/>
              </a:ext>
            </a:extLst>
          </p:cNvPr>
          <p:cNvSpPr>
            <a:spLocks noChangeArrowheads="1"/>
          </p:cNvSpPr>
          <p:nvPr/>
        </p:nvSpPr>
        <p:spPr bwMode="auto">
          <a:xfrm>
            <a:off x="3706149" y="2760606"/>
            <a:ext cx="1740849" cy="2839475"/>
          </a:xfrm>
          <a:custGeom>
            <a:avLst/>
            <a:gdLst>
              <a:gd name="T0" fmla="*/ 569 w 4710"/>
              <a:gd name="T1" fmla="*/ 893 h 7681"/>
              <a:gd name="T2" fmla="*/ 0 w 4710"/>
              <a:gd name="T3" fmla="*/ 350 h 7681"/>
              <a:gd name="T4" fmla="*/ 0 w 4710"/>
              <a:gd name="T5" fmla="*/ 7680 h 7681"/>
              <a:gd name="T6" fmla="*/ 4709 w 4710"/>
              <a:gd name="T7" fmla="*/ 7680 h 7681"/>
              <a:gd name="T8" fmla="*/ 4709 w 4710"/>
              <a:gd name="T9" fmla="*/ 0 h 7681"/>
              <a:gd name="T10" fmla="*/ 569 w 4710"/>
              <a:gd name="T11" fmla="*/ 893 h 7681"/>
            </a:gdLst>
            <a:ahLst/>
            <a:cxnLst>
              <a:cxn ang="0">
                <a:pos x="T0" y="T1"/>
              </a:cxn>
              <a:cxn ang="0">
                <a:pos x="T2" y="T3"/>
              </a:cxn>
              <a:cxn ang="0">
                <a:pos x="T4" y="T5"/>
              </a:cxn>
              <a:cxn ang="0">
                <a:pos x="T6" y="T7"/>
              </a:cxn>
              <a:cxn ang="0">
                <a:pos x="T8" y="T9"/>
              </a:cxn>
              <a:cxn ang="0">
                <a:pos x="T10" y="T11"/>
              </a:cxn>
            </a:cxnLst>
            <a:rect l="0" t="0" r="r" b="b"/>
            <a:pathLst>
              <a:path w="4710" h="7681">
                <a:moveTo>
                  <a:pt x="569" y="893"/>
                </a:moveTo>
                <a:lnTo>
                  <a:pt x="0" y="350"/>
                </a:lnTo>
                <a:lnTo>
                  <a:pt x="0" y="7680"/>
                </a:lnTo>
                <a:lnTo>
                  <a:pt x="4709" y="7680"/>
                </a:lnTo>
                <a:lnTo>
                  <a:pt x="4709" y="0"/>
                </a:lnTo>
                <a:lnTo>
                  <a:pt x="569" y="893"/>
                </a:lnTo>
              </a:path>
            </a:pathLst>
          </a:custGeom>
          <a:solidFill>
            <a:schemeClr val="accent6">
              <a:lumMod val="10000"/>
              <a:alpha val="10000"/>
            </a:schemeClr>
          </a:solidFill>
          <a:ln>
            <a:noFill/>
          </a:ln>
          <a:effectLst/>
        </p:spPr>
        <p:txBody>
          <a:bodyPr wrap="none" anchor="ctr"/>
          <a:lstStyle/>
          <a:p>
            <a:endParaRPr lang="en-US" sz="3200"/>
          </a:p>
        </p:txBody>
      </p:sp>
      <p:sp>
        <p:nvSpPr>
          <p:cNvPr id="37" name="Freeform 7">
            <a:extLst>
              <a:ext uri="{FF2B5EF4-FFF2-40B4-BE49-F238E27FC236}">
                <a16:creationId xmlns:a16="http://schemas.microsoft.com/office/drawing/2014/main" id="{7F09DEF3-047C-4160-B4D4-A106213B9522}"/>
              </a:ext>
            </a:extLst>
          </p:cNvPr>
          <p:cNvSpPr>
            <a:spLocks noChangeArrowheads="1"/>
          </p:cNvSpPr>
          <p:nvPr/>
        </p:nvSpPr>
        <p:spPr bwMode="auto">
          <a:xfrm>
            <a:off x="3530108" y="2804616"/>
            <a:ext cx="2092930" cy="3356188"/>
          </a:xfrm>
          <a:custGeom>
            <a:avLst/>
            <a:gdLst>
              <a:gd name="T0" fmla="*/ 5659 w 5660"/>
              <a:gd name="T1" fmla="*/ 9077 h 9078"/>
              <a:gd name="T2" fmla="*/ 0 w 5660"/>
              <a:gd name="T3" fmla="*/ 9077 h 9078"/>
              <a:gd name="T4" fmla="*/ 0 w 5660"/>
              <a:gd name="T5" fmla="*/ 0 h 9078"/>
              <a:gd name="T6" fmla="*/ 1044 w 5660"/>
              <a:gd name="T7" fmla="*/ 995 h 9078"/>
              <a:gd name="T8" fmla="*/ 5659 w 5660"/>
              <a:gd name="T9" fmla="*/ 0 h 9078"/>
              <a:gd name="T10" fmla="*/ 5659 w 5660"/>
              <a:gd name="T11" fmla="*/ 9077 h 9078"/>
            </a:gdLst>
            <a:ahLst/>
            <a:cxnLst>
              <a:cxn ang="0">
                <a:pos x="T0" y="T1"/>
              </a:cxn>
              <a:cxn ang="0">
                <a:pos x="T2" y="T3"/>
              </a:cxn>
              <a:cxn ang="0">
                <a:pos x="T4" y="T5"/>
              </a:cxn>
              <a:cxn ang="0">
                <a:pos x="T6" y="T7"/>
              </a:cxn>
              <a:cxn ang="0">
                <a:pos x="T8" y="T9"/>
              </a:cxn>
              <a:cxn ang="0">
                <a:pos x="T10" y="T11"/>
              </a:cxn>
            </a:cxnLst>
            <a:rect l="0" t="0" r="r" b="b"/>
            <a:pathLst>
              <a:path w="5660" h="9078">
                <a:moveTo>
                  <a:pt x="5659" y="9077"/>
                </a:moveTo>
                <a:lnTo>
                  <a:pt x="0" y="9077"/>
                </a:lnTo>
                <a:lnTo>
                  <a:pt x="0" y="0"/>
                </a:lnTo>
                <a:lnTo>
                  <a:pt x="1044" y="995"/>
                </a:lnTo>
                <a:lnTo>
                  <a:pt x="5659" y="0"/>
                </a:lnTo>
                <a:lnTo>
                  <a:pt x="5659" y="9077"/>
                </a:lnTo>
              </a:path>
            </a:pathLst>
          </a:custGeom>
          <a:solidFill>
            <a:schemeClr val="accent2"/>
          </a:solidFill>
          <a:ln>
            <a:noFill/>
          </a:ln>
          <a:effectLst/>
        </p:spPr>
        <p:txBody>
          <a:bodyPr wrap="none" anchor="ctr"/>
          <a:lstStyle/>
          <a:p>
            <a:endParaRPr lang="en-US" sz="3200"/>
          </a:p>
        </p:txBody>
      </p:sp>
      <p:sp>
        <p:nvSpPr>
          <p:cNvPr id="38" name="Freeform 8">
            <a:extLst>
              <a:ext uri="{FF2B5EF4-FFF2-40B4-BE49-F238E27FC236}">
                <a16:creationId xmlns:a16="http://schemas.microsoft.com/office/drawing/2014/main" id="{0077C8CA-C892-44AB-BF80-F73200ABB93F}"/>
              </a:ext>
            </a:extLst>
          </p:cNvPr>
          <p:cNvSpPr>
            <a:spLocks noChangeArrowheads="1"/>
          </p:cNvSpPr>
          <p:nvPr/>
        </p:nvSpPr>
        <p:spPr bwMode="auto">
          <a:xfrm>
            <a:off x="3530108" y="2804616"/>
            <a:ext cx="386312" cy="3356188"/>
          </a:xfrm>
          <a:custGeom>
            <a:avLst/>
            <a:gdLst>
              <a:gd name="T0" fmla="*/ 1044 w 1045"/>
              <a:gd name="T1" fmla="*/ 994 h 9078"/>
              <a:gd name="T2" fmla="*/ 0 w 1045"/>
              <a:gd name="T3" fmla="*/ 0 h 9078"/>
              <a:gd name="T4" fmla="*/ 0 w 1045"/>
              <a:gd name="T5" fmla="*/ 9077 h 9078"/>
              <a:gd name="T6" fmla="*/ 1044 w 1045"/>
              <a:gd name="T7" fmla="*/ 9077 h 9078"/>
              <a:gd name="T8" fmla="*/ 1044 w 1045"/>
              <a:gd name="T9" fmla="*/ 994 h 9078"/>
            </a:gdLst>
            <a:ahLst/>
            <a:cxnLst>
              <a:cxn ang="0">
                <a:pos x="T0" y="T1"/>
              </a:cxn>
              <a:cxn ang="0">
                <a:pos x="T2" y="T3"/>
              </a:cxn>
              <a:cxn ang="0">
                <a:pos x="T4" y="T5"/>
              </a:cxn>
              <a:cxn ang="0">
                <a:pos x="T6" y="T7"/>
              </a:cxn>
              <a:cxn ang="0">
                <a:pos x="T8" y="T9"/>
              </a:cxn>
            </a:cxnLst>
            <a:rect l="0" t="0" r="r" b="b"/>
            <a:pathLst>
              <a:path w="1045" h="9078">
                <a:moveTo>
                  <a:pt x="1044" y="994"/>
                </a:moveTo>
                <a:lnTo>
                  <a:pt x="0" y="0"/>
                </a:lnTo>
                <a:lnTo>
                  <a:pt x="0" y="9077"/>
                </a:lnTo>
                <a:lnTo>
                  <a:pt x="1044" y="9077"/>
                </a:lnTo>
                <a:lnTo>
                  <a:pt x="1044" y="994"/>
                </a:lnTo>
              </a:path>
            </a:pathLst>
          </a:custGeom>
          <a:solidFill>
            <a:schemeClr val="accent6">
              <a:lumMod val="10000"/>
              <a:alpha val="10000"/>
            </a:schemeClr>
          </a:solidFill>
          <a:ln>
            <a:noFill/>
          </a:ln>
          <a:effectLst/>
        </p:spPr>
        <p:txBody>
          <a:bodyPr wrap="none" anchor="ctr"/>
          <a:lstStyle/>
          <a:p>
            <a:endParaRPr lang="en-US" sz="3200"/>
          </a:p>
        </p:txBody>
      </p:sp>
      <p:sp>
        <p:nvSpPr>
          <p:cNvPr id="39" name="Freeform 9">
            <a:extLst>
              <a:ext uri="{FF2B5EF4-FFF2-40B4-BE49-F238E27FC236}">
                <a16:creationId xmlns:a16="http://schemas.microsoft.com/office/drawing/2014/main" id="{B1A5E8E3-086E-4D4A-8FE9-258F933D621C}"/>
              </a:ext>
            </a:extLst>
          </p:cNvPr>
          <p:cNvSpPr>
            <a:spLocks noChangeArrowheads="1"/>
          </p:cNvSpPr>
          <p:nvPr/>
        </p:nvSpPr>
        <p:spPr bwMode="auto">
          <a:xfrm>
            <a:off x="3530108" y="1823351"/>
            <a:ext cx="2092930" cy="506933"/>
          </a:xfrm>
          <a:custGeom>
            <a:avLst/>
            <a:gdLst>
              <a:gd name="T0" fmla="*/ 5659 w 5660"/>
              <a:gd name="T1" fmla="*/ 0 h 1371"/>
              <a:gd name="T2" fmla="*/ 961 w 5660"/>
              <a:gd name="T3" fmla="*/ 0 h 1371"/>
              <a:gd name="T4" fmla="*/ 0 w 5660"/>
              <a:gd name="T5" fmla="*/ 232 h 1371"/>
              <a:gd name="T6" fmla="*/ 0 w 5660"/>
              <a:gd name="T7" fmla="*/ 1370 h 1371"/>
              <a:gd name="T8" fmla="*/ 978 w 5660"/>
              <a:gd name="T9" fmla="*/ 1137 h 1371"/>
              <a:gd name="T10" fmla="*/ 5659 w 5660"/>
              <a:gd name="T11" fmla="*/ 1137 h 1371"/>
              <a:gd name="T12" fmla="*/ 5659 w 5660"/>
              <a:gd name="T13" fmla="*/ 0 h 1371"/>
            </a:gdLst>
            <a:ahLst/>
            <a:cxnLst>
              <a:cxn ang="0">
                <a:pos x="T0" y="T1"/>
              </a:cxn>
              <a:cxn ang="0">
                <a:pos x="T2" y="T3"/>
              </a:cxn>
              <a:cxn ang="0">
                <a:pos x="T4" y="T5"/>
              </a:cxn>
              <a:cxn ang="0">
                <a:pos x="T6" y="T7"/>
              </a:cxn>
              <a:cxn ang="0">
                <a:pos x="T8" y="T9"/>
              </a:cxn>
              <a:cxn ang="0">
                <a:pos x="T10" y="T11"/>
              </a:cxn>
              <a:cxn ang="0">
                <a:pos x="T12" y="T13"/>
              </a:cxn>
            </a:cxnLst>
            <a:rect l="0" t="0" r="r" b="b"/>
            <a:pathLst>
              <a:path w="5660" h="1371">
                <a:moveTo>
                  <a:pt x="5659" y="0"/>
                </a:moveTo>
                <a:lnTo>
                  <a:pt x="961" y="0"/>
                </a:lnTo>
                <a:lnTo>
                  <a:pt x="0" y="232"/>
                </a:lnTo>
                <a:lnTo>
                  <a:pt x="0" y="1370"/>
                </a:lnTo>
                <a:lnTo>
                  <a:pt x="978" y="1137"/>
                </a:lnTo>
                <a:lnTo>
                  <a:pt x="5659" y="1137"/>
                </a:lnTo>
                <a:lnTo>
                  <a:pt x="5659" y="0"/>
                </a:lnTo>
              </a:path>
            </a:pathLst>
          </a:custGeom>
          <a:solidFill>
            <a:schemeClr val="accent2"/>
          </a:solidFill>
          <a:ln>
            <a:noFill/>
          </a:ln>
          <a:effectLst/>
        </p:spPr>
        <p:txBody>
          <a:bodyPr wrap="none" anchor="ctr"/>
          <a:lstStyle/>
          <a:p>
            <a:endParaRPr lang="en-US" sz="3200"/>
          </a:p>
        </p:txBody>
      </p:sp>
      <p:sp>
        <p:nvSpPr>
          <p:cNvPr id="40" name="Freeform 44">
            <a:extLst>
              <a:ext uri="{FF2B5EF4-FFF2-40B4-BE49-F238E27FC236}">
                <a16:creationId xmlns:a16="http://schemas.microsoft.com/office/drawing/2014/main" id="{44BFB224-C888-4994-A7E2-2DF1CDD03853}"/>
              </a:ext>
            </a:extLst>
          </p:cNvPr>
          <p:cNvSpPr>
            <a:spLocks noChangeArrowheads="1"/>
          </p:cNvSpPr>
          <p:nvPr/>
        </p:nvSpPr>
        <p:spPr bwMode="auto">
          <a:xfrm>
            <a:off x="3706149" y="2243893"/>
            <a:ext cx="1740480" cy="126770"/>
          </a:xfrm>
          <a:custGeom>
            <a:avLst/>
            <a:gdLst>
              <a:gd name="connsiteX0" fmla="*/ 417364 w 3928679"/>
              <a:gd name="connsiteY0" fmla="*/ 0 h 286151"/>
              <a:gd name="connsiteX1" fmla="*/ 3928679 w 3928679"/>
              <a:gd name="connsiteY1" fmla="*/ 0 h 286151"/>
              <a:gd name="connsiteX2" fmla="*/ 3928679 w 3928679"/>
              <a:gd name="connsiteY2" fmla="*/ 194951 h 286151"/>
              <a:gd name="connsiteX3" fmla="*/ 420483 w 3928679"/>
              <a:gd name="connsiteY3" fmla="*/ 194951 h 286151"/>
              <a:gd name="connsiteX4" fmla="*/ 0 w 3928679"/>
              <a:gd name="connsiteY4" fmla="*/ 286151 h 286151"/>
              <a:gd name="connsiteX5" fmla="*/ 0 w 3928679"/>
              <a:gd name="connsiteY5" fmla="*/ 99468 h 28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679" h="286151">
                <a:moveTo>
                  <a:pt x="417364" y="0"/>
                </a:moveTo>
                <a:lnTo>
                  <a:pt x="3928679" y="0"/>
                </a:lnTo>
                <a:lnTo>
                  <a:pt x="3928679" y="194951"/>
                </a:lnTo>
                <a:lnTo>
                  <a:pt x="420483" y="194951"/>
                </a:lnTo>
                <a:lnTo>
                  <a:pt x="0" y="286151"/>
                </a:lnTo>
                <a:lnTo>
                  <a:pt x="0" y="99468"/>
                </a:lnTo>
                <a:close/>
              </a:path>
            </a:pathLst>
          </a:custGeom>
          <a:solidFill>
            <a:schemeClr val="accent6">
              <a:lumMod val="10000"/>
              <a:alpha val="10000"/>
            </a:schemeClr>
          </a:solidFill>
          <a:ln>
            <a:noFill/>
          </a:ln>
          <a:effectLst/>
        </p:spPr>
        <p:txBody>
          <a:bodyPr wrap="square" anchor="ctr">
            <a:noAutofit/>
          </a:bodyPr>
          <a:lstStyle/>
          <a:p>
            <a:endParaRPr lang="en-US" sz="3200"/>
          </a:p>
        </p:txBody>
      </p:sp>
      <p:sp>
        <p:nvSpPr>
          <p:cNvPr id="41" name="Freeform 12">
            <a:extLst>
              <a:ext uri="{FF2B5EF4-FFF2-40B4-BE49-F238E27FC236}">
                <a16:creationId xmlns:a16="http://schemas.microsoft.com/office/drawing/2014/main" id="{FBF7F6DE-34AC-4273-9C22-A94AA45C2750}"/>
              </a:ext>
            </a:extLst>
          </p:cNvPr>
          <p:cNvSpPr>
            <a:spLocks noChangeArrowheads="1"/>
          </p:cNvSpPr>
          <p:nvPr/>
        </p:nvSpPr>
        <p:spPr bwMode="auto">
          <a:xfrm>
            <a:off x="4151871" y="5559754"/>
            <a:ext cx="1235716" cy="290142"/>
          </a:xfrm>
          <a:prstGeom prst="roundRect">
            <a:avLst>
              <a:gd name="adj" fmla="val 31173"/>
            </a:avLst>
          </a:prstGeom>
          <a:noFill/>
          <a:ln w="5715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42" name="Freeform 11">
            <a:extLst>
              <a:ext uri="{FF2B5EF4-FFF2-40B4-BE49-F238E27FC236}">
                <a16:creationId xmlns:a16="http://schemas.microsoft.com/office/drawing/2014/main" id="{023B80DA-ED37-43CB-AB2F-2F90C1F7992C}"/>
              </a:ext>
            </a:extLst>
          </p:cNvPr>
          <p:cNvSpPr>
            <a:spLocks noChangeArrowheads="1"/>
          </p:cNvSpPr>
          <p:nvPr/>
        </p:nvSpPr>
        <p:spPr bwMode="auto">
          <a:xfrm>
            <a:off x="3530109" y="1823351"/>
            <a:ext cx="361862" cy="506933"/>
          </a:xfrm>
          <a:custGeom>
            <a:avLst/>
            <a:gdLst>
              <a:gd name="T0" fmla="*/ 979 w 980"/>
              <a:gd name="T1" fmla="*/ 0 h 1371"/>
              <a:gd name="T2" fmla="*/ 961 w 980"/>
              <a:gd name="T3" fmla="*/ 0 h 1371"/>
              <a:gd name="T4" fmla="*/ 0 w 980"/>
              <a:gd name="T5" fmla="*/ 232 h 1371"/>
              <a:gd name="T6" fmla="*/ 0 w 980"/>
              <a:gd name="T7" fmla="*/ 1370 h 1371"/>
              <a:gd name="T8" fmla="*/ 979 w 980"/>
              <a:gd name="T9" fmla="*/ 1137 h 1371"/>
              <a:gd name="T10" fmla="*/ 979 w 980"/>
              <a:gd name="T11" fmla="*/ 1137 h 1371"/>
              <a:gd name="T12" fmla="*/ 979 w 980"/>
              <a:gd name="T13" fmla="*/ 0 h 1371"/>
            </a:gdLst>
            <a:ahLst/>
            <a:cxnLst>
              <a:cxn ang="0">
                <a:pos x="T0" y="T1"/>
              </a:cxn>
              <a:cxn ang="0">
                <a:pos x="T2" y="T3"/>
              </a:cxn>
              <a:cxn ang="0">
                <a:pos x="T4" y="T5"/>
              </a:cxn>
              <a:cxn ang="0">
                <a:pos x="T6" y="T7"/>
              </a:cxn>
              <a:cxn ang="0">
                <a:pos x="T8" y="T9"/>
              </a:cxn>
              <a:cxn ang="0">
                <a:pos x="T10" y="T11"/>
              </a:cxn>
              <a:cxn ang="0">
                <a:pos x="T12" y="T13"/>
              </a:cxn>
            </a:cxnLst>
            <a:rect l="0" t="0" r="r" b="b"/>
            <a:pathLst>
              <a:path w="980" h="1371">
                <a:moveTo>
                  <a:pt x="979" y="0"/>
                </a:moveTo>
                <a:lnTo>
                  <a:pt x="961" y="0"/>
                </a:lnTo>
                <a:lnTo>
                  <a:pt x="0" y="232"/>
                </a:lnTo>
                <a:lnTo>
                  <a:pt x="0" y="1370"/>
                </a:lnTo>
                <a:lnTo>
                  <a:pt x="979" y="1137"/>
                </a:lnTo>
                <a:lnTo>
                  <a:pt x="979" y="1137"/>
                </a:lnTo>
                <a:lnTo>
                  <a:pt x="979" y="0"/>
                </a:lnTo>
              </a:path>
            </a:pathLst>
          </a:custGeom>
          <a:solidFill>
            <a:schemeClr val="accent6">
              <a:lumMod val="10000"/>
              <a:alpha val="10000"/>
            </a:schemeClr>
          </a:solidFill>
          <a:ln>
            <a:noFill/>
          </a:ln>
          <a:effectLst/>
        </p:spPr>
        <p:txBody>
          <a:bodyPr wrap="none" anchor="ctr"/>
          <a:lstStyle/>
          <a:p>
            <a:endParaRPr lang="en-US" sz="3200"/>
          </a:p>
        </p:txBody>
      </p:sp>
      <p:sp>
        <p:nvSpPr>
          <p:cNvPr id="43" name="TextBox 42">
            <a:extLst>
              <a:ext uri="{FF2B5EF4-FFF2-40B4-BE49-F238E27FC236}">
                <a16:creationId xmlns:a16="http://schemas.microsoft.com/office/drawing/2014/main" id="{0B224005-1F5C-48D3-A969-124BC07DF647}"/>
              </a:ext>
            </a:extLst>
          </p:cNvPr>
          <p:cNvSpPr txBox="1"/>
          <p:nvPr/>
        </p:nvSpPr>
        <p:spPr>
          <a:xfrm>
            <a:off x="4126563" y="1864345"/>
            <a:ext cx="1261884" cy="338554"/>
          </a:xfrm>
          <a:prstGeom prst="rect">
            <a:avLst/>
          </a:prstGeom>
          <a:noFill/>
          <a:ln>
            <a:noFill/>
          </a:ln>
        </p:spPr>
        <p:txBody>
          <a:bodyPr wrap="none" rtlCol="0" anchor="ctr" anchorCtr="0">
            <a:spAutoFit/>
          </a:bodyPr>
          <a:lstStyle/>
          <a:p>
            <a:pPr algn="ctr"/>
            <a:r>
              <a:rPr lang="en-US" sz="1600" b="1" dirty="0">
                <a:solidFill>
                  <a:schemeClr val="bg1"/>
                </a:solidFill>
                <a:ea typeface="League Spartan" charset="0"/>
                <a:cs typeface="Poppins" pitchFamily="2" charset="77"/>
              </a:rPr>
              <a:t>PACKAGE B</a:t>
            </a:r>
          </a:p>
        </p:txBody>
      </p:sp>
      <p:grpSp>
        <p:nvGrpSpPr>
          <p:cNvPr id="44" name="Group 43">
            <a:extLst>
              <a:ext uri="{FF2B5EF4-FFF2-40B4-BE49-F238E27FC236}">
                <a16:creationId xmlns:a16="http://schemas.microsoft.com/office/drawing/2014/main" id="{09C04352-7F86-4DAB-AC41-EB36284B7CE3}"/>
              </a:ext>
            </a:extLst>
          </p:cNvPr>
          <p:cNvGrpSpPr/>
          <p:nvPr/>
        </p:nvGrpSpPr>
        <p:grpSpPr>
          <a:xfrm>
            <a:off x="4298907" y="2303457"/>
            <a:ext cx="554959" cy="609303"/>
            <a:chOff x="6469422" y="4213791"/>
            <a:chExt cx="1252674" cy="1375342"/>
          </a:xfrm>
        </p:grpSpPr>
        <p:sp>
          <p:nvSpPr>
            <p:cNvPr id="45" name="TextBox 44">
              <a:extLst>
                <a:ext uri="{FF2B5EF4-FFF2-40B4-BE49-F238E27FC236}">
                  <a16:creationId xmlns:a16="http://schemas.microsoft.com/office/drawing/2014/main" id="{586FC169-ADBE-453A-89A6-7DA2CF09E739}"/>
                </a:ext>
              </a:extLst>
            </p:cNvPr>
            <p:cNvSpPr txBox="1"/>
            <p:nvPr/>
          </p:nvSpPr>
          <p:spPr>
            <a:xfrm>
              <a:off x="6484318" y="4213791"/>
              <a:ext cx="1223729" cy="1181032"/>
            </a:xfrm>
            <a:prstGeom prst="rect">
              <a:avLst/>
            </a:prstGeom>
            <a:noFill/>
            <a:ln>
              <a:noFill/>
            </a:ln>
          </p:spPr>
          <p:txBody>
            <a:bodyPr wrap="none" rtlCol="0" anchor="ctr" anchorCtr="0">
              <a:spAutoFit/>
            </a:bodyPr>
            <a:lstStyle/>
            <a:p>
              <a:pPr algn="ctr"/>
              <a:r>
                <a:rPr lang="en-US" sz="2800" b="1" baseline="30000" dirty="0">
                  <a:solidFill>
                    <a:schemeClr val="bg2"/>
                  </a:solidFill>
                  <a:ea typeface="League Spartan" charset="0"/>
                  <a:cs typeface="Poppins" pitchFamily="2" charset="77"/>
                </a:rPr>
                <a:t>R</a:t>
              </a:r>
              <a:r>
                <a:rPr lang="en-US" sz="2800" b="1" dirty="0">
                  <a:solidFill>
                    <a:schemeClr val="bg2"/>
                  </a:solidFill>
                  <a:ea typeface="League Spartan" charset="0"/>
                  <a:cs typeface="Poppins" pitchFamily="2" charset="77"/>
                </a:rPr>
                <a:t>8</a:t>
              </a:r>
            </a:p>
          </p:txBody>
        </p:sp>
        <p:sp>
          <p:nvSpPr>
            <p:cNvPr id="46" name="TextBox 45">
              <a:extLst>
                <a:ext uri="{FF2B5EF4-FFF2-40B4-BE49-F238E27FC236}">
                  <a16:creationId xmlns:a16="http://schemas.microsoft.com/office/drawing/2014/main" id="{1E8642DC-9DBF-4FA9-ADD7-423925F3C257}"/>
                </a:ext>
              </a:extLst>
            </p:cNvPr>
            <p:cNvSpPr txBox="1"/>
            <p:nvPr/>
          </p:nvSpPr>
          <p:spPr>
            <a:xfrm>
              <a:off x="6469422" y="5068090"/>
              <a:ext cx="1252674" cy="521043"/>
            </a:xfrm>
            <a:prstGeom prst="rect">
              <a:avLst/>
            </a:prstGeom>
            <a:noFill/>
            <a:ln>
              <a:noFill/>
            </a:ln>
          </p:spPr>
          <p:txBody>
            <a:bodyPr wrap="none" rtlCol="0" anchor="ctr" anchorCtr="0">
              <a:spAutoFit/>
            </a:bodyPr>
            <a:lstStyle/>
            <a:p>
              <a:pPr algn="ctr"/>
              <a:r>
                <a:rPr lang="en-US" sz="900" dirty="0">
                  <a:solidFill>
                    <a:schemeClr val="bg2"/>
                  </a:solidFill>
                  <a:ea typeface="Lato Light" panose="020F0502020204030203" pitchFamily="34" charset="0"/>
                  <a:cs typeface="Lato Light" panose="020F0502020204030203" pitchFamily="34" charset="0"/>
                </a:rPr>
                <a:t>/month</a:t>
              </a:r>
            </a:p>
          </p:txBody>
        </p:sp>
      </p:grpSp>
      <p:grpSp>
        <p:nvGrpSpPr>
          <p:cNvPr id="47" name="Group 46">
            <a:extLst>
              <a:ext uri="{FF2B5EF4-FFF2-40B4-BE49-F238E27FC236}">
                <a16:creationId xmlns:a16="http://schemas.microsoft.com/office/drawing/2014/main" id="{756548EC-60D8-459B-B84C-FE5F7E75A2DE}"/>
              </a:ext>
            </a:extLst>
          </p:cNvPr>
          <p:cNvGrpSpPr/>
          <p:nvPr/>
        </p:nvGrpSpPr>
        <p:grpSpPr>
          <a:xfrm>
            <a:off x="3997453" y="3336933"/>
            <a:ext cx="1520103" cy="1921741"/>
            <a:chOff x="3942060" y="7542442"/>
            <a:chExt cx="4386394" cy="4337831"/>
          </a:xfrm>
        </p:grpSpPr>
        <p:sp>
          <p:nvSpPr>
            <p:cNvPr id="48" name="Subtitle 2">
              <a:extLst>
                <a:ext uri="{FF2B5EF4-FFF2-40B4-BE49-F238E27FC236}">
                  <a16:creationId xmlns:a16="http://schemas.microsoft.com/office/drawing/2014/main" id="{A7716C97-BF2D-406C-A008-01A8BFC648CF}"/>
                </a:ext>
              </a:extLst>
            </p:cNvPr>
            <p:cNvSpPr txBox="1">
              <a:spLocks/>
            </p:cNvSpPr>
            <p:nvPr/>
          </p:nvSpPr>
          <p:spPr>
            <a:xfrm>
              <a:off x="3942060" y="7542442"/>
              <a:ext cx="4386394" cy="5113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solidFill>
                    <a:schemeClr val="bg1"/>
                  </a:solidFill>
                  <a:latin typeface="+mn-lt"/>
                  <a:ea typeface="Lato Light" panose="020F0502020204030203" pitchFamily="34" charset="0"/>
                  <a:cs typeface="Mukta ExtraLight" panose="020B0000000000000000" pitchFamily="34" charset="77"/>
                </a:rPr>
                <a:t>25 Products</a:t>
              </a:r>
            </a:p>
          </p:txBody>
        </p:sp>
        <p:sp>
          <p:nvSpPr>
            <p:cNvPr id="49" name="Subtitle 2">
              <a:extLst>
                <a:ext uri="{FF2B5EF4-FFF2-40B4-BE49-F238E27FC236}">
                  <a16:creationId xmlns:a16="http://schemas.microsoft.com/office/drawing/2014/main" id="{36D894D4-6D54-4C62-86BE-66591F0942B9}"/>
                </a:ext>
              </a:extLst>
            </p:cNvPr>
            <p:cNvSpPr txBox="1">
              <a:spLocks/>
            </p:cNvSpPr>
            <p:nvPr/>
          </p:nvSpPr>
          <p:spPr>
            <a:xfrm>
              <a:off x="3942060" y="8307739"/>
              <a:ext cx="4386394" cy="5113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solidFill>
                    <a:schemeClr val="bg1"/>
                  </a:solidFill>
                  <a:latin typeface="+mn-lt"/>
                  <a:ea typeface="Lato Light" panose="020F0502020204030203" pitchFamily="34" charset="0"/>
                  <a:cs typeface="Mukta ExtraLight" panose="020B0000000000000000" pitchFamily="34" charset="77"/>
                </a:rPr>
                <a:t>3 Images per product</a:t>
              </a:r>
            </a:p>
          </p:txBody>
        </p:sp>
        <p:sp>
          <p:nvSpPr>
            <p:cNvPr id="50" name="Subtitle 2">
              <a:extLst>
                <a:ext uri="{FF2B5EF4-FFF2-40B4-BE49-F238E27FC236}">
                  <a16:creationId xmlns:a16="http://schemas.microsoft.com/office/drawing/2014/main" id="{CD658913-D96F-4207-B4E3-6F6FE095C167}"/>
                </a:ext>
              </a:extLst>
            </p:cNvPr>
            <p:cNvSpPr txBox="1">
              <a:spLocks/>
            </p:cNvSpPr>
            <p:nvPr/>
          </p:nvSpPr>
          <p:spPr>
            <a:xfrm>
              <a:off x="3942060" y="9073038"/>
              <a:ext cx="4386394" cy="5113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solidFill>
                    <a:schemeClr val="bg1"/>
                  </a:solidFill>
                  <a:latin typeface="+mn-lt"/>
                  <a:ea typeface="Lato Light" panose="020F0502020204030203" pitchFamily="34" charset="0"/>
                  <a:cs typeface="Mukta ExtraLight" panose="020B0000000000000000" pitchFamily="34" charset="77"/>
                </a:rPr>
                <a:t>3 Custom pages</a:t>
              </a:r>
            </a:p>
          </p:txBody>
        </p:sp>
        <p:sp>
          <p:nvSpPr>
            <p:cNvPr id="51" name="Subtitle 2">
              <a:extLst>
                <a:ext uri="{FF2B5EF4-FFF2-40B4-BE49-F238E27FC236}">
                  <a16:creationId xmlns:a16="http://schemas.microsoft.com/office/drawing/2014/main" id="{222834EB-8C7E-43A5-8B0F-0AFF0462F12F}"/>
                </a:ext>
              </a:extLst>
            </p:cNvPr>
            <p:cNvSpPr txBox="1">
              <a:spLocks/>
            </p:cNvSpPr>
            <p:nvPr/>
          </p:nvSpPr>
          <p:spPr>
            <a:xfrm>
              <a:off x="3942060" y="9838335"/>
              <a:ext cx="4386394" cy="5113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solidFill>
                    <a:schemeClr val="bg1"/>
                  </a:solidFill>
                  <a:latin typeface="+mn-lt"/>
                  <a:ea typeface="Lato Light" panose="020F0502020204030203" pitchFamily="34" charset="0"/>
                  <a:cs typeface="Mukta ExtraLight" panose="020B0000000000000000" pitchFamily="34" charset="77"/>
                </a:rPr>
                <a:t>Better Statistics</a:t>
              </a:r>
            </a:p>
          </p:txBody>
        </p:sp>
        <p:sp>
          <p:nvSpPr>
            <p:cNvPr id="52" name="Subtitle 2">
              <a:extLst>
                <a:ext uri="{FF2B5EF4-FFF2-40B4-BE49-F238E27FC236}">
                  <a16:creationId xmlns:a16="http://schemas.microsoft.com/office/drawing/2014/main" id="{21197310-2574-4DD0-8CD8-6669D5AB1ECA}"/>
                </a:ext>
              </a:extLst>
            </p:cNvPr>
            <p:cNvSpPr txBox="1">
              <a:spLocks/>
            </p:cNvSpPr>
            <p:nvPr/>
          </p:nvSpPr>
          <p:spPr>
            <a:xfrm>
              <a:off x="3942060" y="10603634"/>
              <a:ext cx="4386394" cy="5113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solidFill>
                    <a:schemeClr val="bg1"/>
                  </a:solidFill>
                  <a:latin typeface="+mn-lt"/>
                  <a:ea typeface="Lato Light" panose="020F0502020204030203" pitchFamily="34" charset="0"/>
                  <a:cs typeface="Mukta ExtraLight" panose="020B0000000000000000" pitchFamily="34" charset="77"/>
                </a:rPr>
                <a:t>Inventory Tracking</a:t>
              </a:r>
            </a:p>
          </p:txBody>
        </p:sp>
        <p:sp>
          <p:nvSpPr>
            <p:cNvPr id="53" name="Subtitle 2">
              <a:extLst>
                <a:ext uri="{FF2B5EF4-FFF2-40B4-BE49-F238E27FC236}">
                  <a16:creationId xmlns:a16="http://schemas.microsoft.com/office/drawing/2014/main" id="{D21A947C-4A80-48EE-9631-23D1E7B07042}"/>
                </a:ext>
              </a:extLst>
            </p:cNvPr>
            <p:cNvSpPr txBox="1">
              <a:spLocks/>
            </p:cNvSpPr>
            <p:nvPr/>
          </p:nvSpPr>
          <p:spPr>
            <a:xfrm>
              <a:off x="3942060" y="11368931"/>
              <a:ext cx="4386394" cy="5113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solidFill>
                    <a:schemeClr val="bg1"/>
                  </a:solidFill>
                  <a:latin typeface="+mn-lt"/>
                  <a:ea typeface="Lato Light" panose="020F0502020204030203" pitchFamily="34" charset="0"/>
                  <a:cs typeface="Mukta ExtraLight" panose="020B0000000000000000" pitchFamily="34" charset="77"/>
                </a:rPr>
                <a:t>Discount Codes</a:t>
              </a:r>
            </a:p>
          </p:txBody>
        </p:sp>
      </p:grpSp>
      <p:sp>
        <p:nvSpPr>
          <p:cNvPr id="54" name="TextBox 53">
            <a:extLst>
              <a:ext uri="{FF2B5EF4-FFF2-40B4-BE49-F238E27FC236}">
                <a16:creationId xmlns:a16="http://schemas.microsoft.com/office/drawing/2014/main" id="{1C09FD8F-61D3-4C8A-9B12-7C7A34908F74}"/>
              </a:ext>
            </a:extLst>
          </p:cNvPr>
          <p:cNvSpPr txBox="1"/>
          <p:nvPr/>
        </p:nvSpPr>
        <p:spPr>
          <a:xfrm>
            <a:off x="4322333" y="5574019"/>
            <a:ext cx="894797" cy="261610"/>
          </a:xfrm>
          <a:prstGeom prst="rect">
            <a:avLst/>
          </a:prstGeom>
          <a:noFill/>
          <a:ln>
            <a:noFill/>
          </a:ln>
        </p:spPr>
        <p:txBody>
          <a:bodyPr wrap="none" rtlCol="0" anchor="ctr" anchorCtr="0">
            <a:spAutoFit/>
          </a:bodyPr>
          <a:lstStyle/>
          <a:p>
            <a:pPr algn="ctr"/>
            <a:r>
              <a:rPr lang="en-US" sz="1100" b="1" dirty="0">
                <a:solidFill>
                  <a:schemeClr val="bg1"/>
                </a:solidFill>
                <a:ea typeface="League Spartan" charset="0"/>
                <a:cs typeface="Poppins" pitchFamily="2" charset="77"/>
              </a:rPr>
              <a:t>MORE INFO</a:t>
            </a:r>
          </a:p>
        </p:txBody>
      </p:sp>
      <p:sp>
        <p:nvSpPr>
          <p:cNvPr id="55" name="Freeform 1">
            <a:extLst>
              <a:ext uri="{FF2B5EF4-FFF2-40B4-BE49-F238E27FC236}">
                <a16:creationId xmlns:a16="http://schemas.microsoft.com/office/drawing/2014/main" id="{1ACBB023-7CBA-4538-A38D-0F2E57E03082}"/>
              </a:ext>
            </a:extLst>
          </p:cNvPr>
          <p:cNvSpPr>
            <a:spLocks noChangeArrowheads="1"/>
          </p:cNvSpPr>
          <p:nvPr/>
        </p:nvSpPr>
        <p:spPr bwMode="auto">
          <a:xfrm>
            <a:off x="5873409" y="2499804"/>
            <a:ext cx="304811" cy="645484"/>
          </a:xfrm>
          <a:custGeom>
            <a:avLst/>
            <a:gdLst>
              <a:gd name="T0" fmla="*/ 0 w 825"/>
              <a:gd name="T1" fmla="*/ 824 h 1746"/>
              <a:gd name="T2" fmla="*/ 824 w 825"/>
              <a:gd name="T3" fmla="*/ 0 h 1746"/>
              <a:gd name="T4" fmla="*/ 824 w 825"/>
              <a:gd name="T5" fmla="*/ 1745 h 1746"/>
              <a:gd name="T6" fmla="*/ 116 w 825"/>
              <a:gd name="T7" fmla="*/ 1189 h 1746"/>
              <a:gd name="T8" fmla="*/ 0 w 825"/>
              <a:gd name="T9" fmla="*/ 824 h 1746"/>
            </a:gdLst>
            <a:ahLst/>
            <a:cxnLst>
              <a:cxn ang="0">
                <a:pos x="T0" y="T1"/>
              </a:cxn>
              <a:cxn ang="0">
                <a:pos x="T2" y="T3"/>
              </a:cxn>
              <a:cxn ang="0">
                <a:pos x="T4" y="T5"/>
              </a:cxn>
              <a:cxn ang="0">
                <a:pos x="T6" y="T7"/>
              </a:cxn>
              <a:cxn ang="0">
                <a:pos x="T8" y="T9"/>
              </a:cxn>
            </a:cxnLst>
            <a:rect l="0" t="0" r="r" b="b"/>
            <a:pathLst>
              <a:path w="825" h="1746">
                <a:moveTo>
                  <a:pt x="0" y="824"/>
                </a:moveTo>
                <a:lnTo>
                  <a:pt x="824" y="0"/>
                </a:lnTo>
                <a:lnTo>
                  <a:pt x="824" y="1745"/>
                </a:lnTo>
                <a:lnTo>
                  <a:pt x="116" y="1189"/>
                </a:lnTo>
                <a:lnTo>
                  <a:pt x="0" y="824"/>
                </a:lnTo>
              </a:path>
            </a:pathLst>
          </a:custGeom>
          <a:solidFill>
            <a:schemeClr val="accent3">
              <a:lumMod val="75000"/>
            </a:schemeClr>
          </a:solidFill>
          <a:ln>
            <a:noFill/>
          </a:ln>
          <a:effectLst/>
        </p:spPr>
        <p:txBody>
          <a:bodyPr wrap="none" anchor="ctr"/>
          <a:lstStyle/>
          <a:p>
            <a:endParaRPr lang="en-US" sz="3200"/>
          </a:p>
        </p:txBody>
      </p:sp>
      <p:sp>
        <p:nvSpPr>
          <p:cNvPr id="56" name="Freeform 2">
            <a:extLst>
              <a:ext uri="{FF2B5EF4-FFF2-40B4-BE49-F238E27FC236}">
                <a16:creationId xmlns:a16="http://schemas.microsoft.com/office/drawing/2014/main" id="{CF0E1829-D6E5-4263-8F46-6A4180F7D271}"/>
              </a:ext>
            </a:extLst>
          </p:cNvPr>
          <p:cNvSpPr>
            <a:spLocks noChangeArrowheads="1"/>
          </p:cNvSpPr>
          <p:nvPr/>
        </p:nvSpPr>
        <p:spPr bwMode="auto">
          <a:xfrm>
            <a:off x="7659898" y="2499804"/>
            <a:ext cx="304811" cy="645484"/>
          </a:xfrm>
          <a:custGeom>
            <a:avLst/>
            <a:gdLst>
              <a:gd name="T0" fmla="*/ 825 w 826"/>
              <a:gd name="T1" fmla="*/ 824 h 1746"/>
              <a:gd name="T2" fmla="*/ 0 w 826"/>
              <a:gd name="T3" fmla="*/ 0 h 1746"/>
              <a:gd name="T4" fmla="*/ 0 w 826"/>
              <a:gd name="T5" fmla="*/ 1745 h 1746"/>
              <a:gd name="T6" fmla="*/ 708 w 826"/>
              <a:gd name="T7" fmla="*/ 1189 h 1746"/>
              <a:gd name="T8" fmla="*/ 825 w 826"/>
              <a:gd name="T9" fmla="*/ 824 h 1746"/>
            </a:gdLst>
            <a:ahLst/>
            <a:cxnLst>
              <a:cxn ang="0">
                <a:pos x="T0" y="T1"/>
              </a:cxn>
              <a:cxn ang="0">
                <a:pos x="T2" y="T3"/>
              </a:cxn>
              <a:cxn ang="0">
                <a:pos x="T4" y="T5"/>
              </a:cxn>
              <a:cxn ang="0">
                <a:pos x="T6" y="T7"/>
              </a:cxn>
              <a:cxn ang="0">
                <a:pos x="T8" y="T9"/>
              </a:cxn>
            </a:cxnLst>
            <a:rect l="0" t="0" r="r" b="b"/>
            <a:pathLst>
              <a:path w="826" h="1746">
                <a:moveTo>
                  <a:pt x="825" y="824"/>
                </a:moveTo>
                <a:lnTo>
                  <a:pt x="0" y="0"/>
                </a:lnTo>
                <a:lnTo>
                  <a:pt x="0" y="1745"/>
                </a:lnTo>
                <a:lnTo>
                  <a:pt x="708" y="1189"/>
                </a:lnTo>
                <a:lnTo>
                  <a:pt x="825" y="824"/>
                </a:lnTo>
              </a:path>
            </a:pathLst>
          </a:custGeom>
          <a:solidFill>
            <a:schemeClr val="accent3">
              <a:lumMod val="75000"/>
            </a:schemeClr>
          </a:solidFill>
          <a:ln>
            <a:noFill/>
          </a:ln>
          <a:effectLst/>
        </p:spPr>
        <p:txBody>
          <a:bodyPr wrap="none" anchor="ctr"/>
          <a:lstStyle/>
          <a:p>
            <a:endParaRPr lang="en-US" sz="3200"/>
          </a:p>
        </p:txBody>
      </p:sp>
      <p:sp>
        <p:nvSpPr>
          <p:cNvPr id="57" name="Freeform 3">
            <a:extLst>
              <a:ext uri="{FF2B5EF4-FFF2-40B4-BE49-F238E27FC236}">
                <a16:creationId xmlns:a16="http://schemas.microsoft.com/office/drawing/2014/main" id="{4F0F2B1C-7A32-422D-8AD4-68FE9343F481}"/>
              </a:ext>
            </a:extLst>
          </p:cNvPr>
          <p:cNvSpPr>
            <a:spLocks noChangeArrowheads="1"/>
          </p:cNvSpPr>
          <p:nvPr/>
        </p:nvSpPr>
        <p:spPr bwMode="auto">
          <a:xfrm>
            <a:off x="5873409" y="1989612"/>
            <a:ext cx="268951" cy="461293"/>
          </a:xfrm>
          <a:custGeom>
            <a:avLst/>
            <a:gdLst>
              <a:gd name="T0" fmla="*/ 0 w 726"/>
              <a:gd name="T1" fmla="*/ 920 h 1248"/>
              <a:gd name="T2" fmla="*/ 725 w 726"/>
              <a:gd name="T3" fmla="*/ 1247 h 1248"/>
              <a:gd name="T4" fmla="*/ 725 w 726"/>
              <a:gd name="T5" fmla="*/ 0 h 1248"/>
              <a:gd name="T6" fmla="*/ 116 w 726"/>
              <a:gd name="T7" fmla="*/ 555 h 1248"/>
              <a:gd name="T8" fmla="*/ 0 w 726"/>
              <a:gd name="T9" fmla="*/ 920 h 1248"/>
            </a:gdLst>
            <a:ahLst/>
            <a:cxnLst>
              <a:cxn ang="0">
                <a:pos x="T0" y="T1"/>
              </a:cxn>
              <a:cxn ang="0">
                <a:pos x="T2" y="T3"/>
              </a:cxn>
              <a:cxn ang="0">
                <a:pos x="T4" y="T5"/>
              </a:cxn>
              <a:cxn ang="0">
                <a:pos x="T6" y="T7"/>
              </a:cxn>
              <a:cxn ang="0">
                <a:pos x="T8" y="T9"/>
              </a:cxn>
            </a:cxnLst>
            <a:rect l="0" t="0" r="r" b="b"/>
            <a:pathLst>
              <a:path w="726" h="1248">
                <a:moveTo>
                  <a:pt x="0" y="920"/>
                </a:moveTo>
                <a:lnTo>
                  <a:pt x="725" y="1247"/>
                </a:lnTo>
                <a:lnTo>
                  <a:pt x="725" y="0"/>
                </a:lnTo>
                <a:lnTo>
                  <a:pt x="116" y="555"/>
                </a:lnTo>
                <a:lnTo>
                  <a:pt x="0" y="920"/>
                </a:lnTo>
              </a:path>
            </a:pathLst>
          </a:custGeom>
          <a:solidFill>
            <a:schemeClr val="accent3">
              <a:lumMod val="75000"/>
            </a:schemeClr>
          </a:solidFill>
          <a:ln>
            <a:noFill/>
          </a:ln>
          <a:effectLst/>
        </p:spPr>
        <p:txBody>
          <a:bodyPr wrap="none" anchor="ctr"/>
          <a:lstStyle/>
          <a:p>
            <a:endParaRPr lang="en-US" sz="3200"/>
          </a:p>
        </p:txBody>
      </p:sp>
      <p:sp>
        <p:nvSpPr>
          <p:cNvPr id="58" name="Freeform 4">
            <a:extLst>
              <a:ext uri="{FF2B5EF4-FFF2-40B4-BE49-F238E27FC236}">
                <a16:creationId xmlns:a16="http://schemas.microsoft.com/office/drawing/2014/main" id="{0389FD42-6CD3-4261-B790-22787BD35C2F}"/>
              </a:ext>
            </a:extLst>
          </p:cNvPr>
          <p:cNvSpPr>
            <a:spLocks noChangeArrowheads="1"/>
          </p:cNvSpPr>
          <p:nvPr/>
        </p:nvSpPr>
        <p:spPr bwMode="auto">
          <a:xfrm>
            <a:off x="7659898" y="1989612"/>
            <a:ext cx="304811" cy="461293"/>
          </a:xfrm>
          <a:custGeom>
            <a:avLst/>
            <a:gdLst>
              <a:gd name="T0" fmla="*/ 825 w 826"/>
              <a:gd name="T1" fmla="*/ 688 h 1248"/>
              <a:gd name="T2" fmla="*/ 0 w 826"/>
              <a:gd name="T3" fmla="*/ 1247 h 1248"/>
              <a:gd name="T4" fmla="*/ 0 w 826"/>
              <a:gd name="T5" fmla="*/ 0 h 1248"/>
              <a:gd name="T6" fmla="*/ 708 w 826"/>
              <a:gd name="T7" fmla="*/ 323 h 1248"/>
              <a:gd name="T8" fmla="*/ 825 w 826"/>
              <a:gd name="T9" fmla="*/ 688 h 1248"/>
            </a:gdLst>
            <a:ahLst/>
            <a:cxnLst>
              <a:cxn ang="0">
                <a:pos x="T0" y="T1"/>
              </a:cxn>
              <a:cxn ang="0">
                <a:pos x="T2" y="T3"/>
              </a:cxn>
              <a:cxn ang="0">
                <a:pos x="T4" y="T5"/>
              </a:cxn>
              <a:cxn ang="0">
                <a:pos x="T6" y="T7"/>
              </a:cxn>
              <a:cxn ang="0">
                <a:pos x="T8" y="T9"/>
              </a:cxn>
            </a:cxnLst>
            <a:rect l="0" t="0" r="r" b="b"/>
            <a:pathLst>
              <a:path w="826" h="1248">
                <a:moveTo>
                  <a:pt x="825" y="688"/>
                </a:moveTo>
                <a:lnTo>
                  <a:pt x="0" y="1247"/>
                </a:lnTo>
                <a:lnTo>
                  <a:pt x="0" y="0"/>
                </a:lnTo>
                <a:lnTo>
                  <a:pt x="708" y="323"/>
                </a:lnTo>
                <a:lnTo>
                  <a:pt x="825" y="688"/>
                </a:lnTo>
              </a:path>
            </a:pathLst>
          </a:custGeom>
          <a:solidFill>
            <a:schemeClr val="accent3">
              <a:lumMod val="75000"/>
            </a:schemeClr>
          </a:solidFill>
          <a:ln>
            <a:noFill/>
          </a:ln>
          <a:effectLst/>
        </p:spPr>
        <p:txBody>
          <a:bodyPr wrap="none" anchor="ctr"/>
          <a:lstStyle/>
          <a:p>
            <a:endParaRPr lang="en-US" sz="3200"/>
          </a:p>
        </p:txBody>
      </p:sp>
      <p:sp>
        <p:nvSpPr>
          <p:cNvPr id="59" name="Freeform 5">
            <a:extLst>
              <a:ext uri="{FF2B5EF4-FFF2-40B4-BE49-F238E27FC236}">
                <a16:creationId xmlns:a16="http://schemas.microsoft.com/office/drawing/2014/main" id="{1D1EEB5F-32E2-496F-B272-0F56AC7C3F5F}"/>
              </a:ext>
            </a:extLst>
          </p:cNvPr>
          <p:cNvSpPr>
            <a:spLocks noChangeArrowheads="1"/>
          </p:cNvSpPr>
          <p:nvPr/>
        </p:nvSpPr>
        <p:spPr bwMode="auto">
          <a:xfrm>
            <a:off x="6049451" y="2243893"/>
            <a:ext cx="1740849" cy="3356188"/>
          </a:xfrm>
          <a:custGeom>
            <a:avLst/>
            <a:gdLst>
              <a:gd name="T0" fmla="*/ 4709 w 4710"/>
              <a:gd name="T1" fmla="*/ 9078 h 9079"/>
              <a:gd name="T2" fmla="*/ 0 w 4710"/>
              <a:gd name="T3" fmla="*/ 9078 h 9079"/>
              <a:gd name="T4" fmla="*/ 0 w 4710"/>
              <a:gd name="T5" fmla="*/ 0 h 9079"/>
              <a:gd name="T6" fmla="*/ 4709 w 4710"/>
              <a:gd name="T7" fmla="*/ 0 h 9079"/>
              <a:gd name="T8" fmla="*/ 4709 w 4710"/>
              <a:gd name="T9" fmla="*/ 9078 h 9079"/>
            </a:gdLst>
            <a:ahLst/>
            <a:cxnLst>
              <a:cxn ang="0">
                <a:pos x="T0" y="T1"/>
              </a:cxn>
              <a:cxn ang="0">
                <a:pos x="T2" y="T3"/>
              </a:cxn>
              <a:cxn ang="0">
                <a:pos x="T4" y="T5"/>
              </a:cxn>
              <a:cxn ang="0">
                <a:pos x="T6" y="T7"/>
              </a:cxn>
              <a:cxn ang="0">
                <a:pos x="T8" y="T9"/>
              </a:cxn>
            </a:cxnLst>
            <a:rect l="0" t="0" r="r" b="b"/>
            <a:pathLst>
              <a:path w="4710" h="9079">
                <a:moveTo>
                  <a:pt x="4709" y="9078"/>
                </a:moveTo>
                <a:lnTo>
                  <a:pt x="0" y="9078"/>
                </a:lnTo>
                <a:lnTo>
                  <a:pt x="0" y="0"/>
                </a:lnTo>
                <a:lnTo>
                  <a:pt x="4709" y="0"/>
                </a:lnTo>
                <a:lnTo>
                  <a:pt x="4709" y="9078"/>
                </a:lnTo>
              </a:path>
            </a:pathLst>
          </a:custGeom>
          <a:solidFill>
            <a:schemeClr val="accent3">
              <a:lumMod val="50000"/>
            </a:schemeClr>
          </a:solidFill>
          <a:ln>
            <a:noFill/>
          </a:ln>
          <a:effectLst/>
        </p:spPr>
        <p:txBody>
          <a:bodyPr wrap="none" anchor="ctr"/>
          <a:lstStyle/>
          <a:p>
            <a:endParaRPr lang="en-US" sz="3200"/>
          </a:p>
        </p:txBody>
      </p:sp>
      <p:sp>
        <p:nvSpPr>
          <p:cNvPr id="60" name="Freeform 6">
            <a:extLst>
              <a:ext uri="{FF2B5EF4-FFF2-40B4-BE49-F238E27FC236}">
                <a16:creationId xmlns:a16="http://schemas.microsoft.com/office/drawing/2014/main" id="{E7F60B05-50C7-4046-99C3-4C4742277E30}"/>
              </a:ext>
            </a:extLst>
          </p:cNvPr>
          <p:cNvSpPr>
            <a:spLocks noChangeArrowheads="1"/>
          </p:cNvSpPr>
          <p:nvPr/>
        </p:nvSpPr>
        <p:spPr bwMode="auto">
          <a:xfrm>
            <a:off x="6049451" y="2760606"/>
            <a:ext cx="1740849" cy="2839475"/>
          </a:xfrm>
          <a:custGeom>
            <a:avLst/>
            <a:gdLst>
              <a:gd name="T0" fmla="*/ 569 w 4710"/>
              <a:gd name="T1" fmla="*/ 893 h 7681"/>
              <a:gd name="T2" fmla="*/ 0 w 4710"/>
              <a:gd name="T3" fmla="*/ 350 h 7681"/>
              <a:gd name="T4" fmla="*/ 0 w 4710"/>
              <a:gd name="T5" fmla="*/ 7680 h 7681"/>
              <a:gd name="T6" fmla="*/ 4709 w 4710"/>
              <a:gd name="T7" fmla="*/ 7680 h 7681"/>
              <a:gd name="T8" fmla="*/ 4709 w 4710"/>
              <a:gd name="T9" fmla="*/ 0 h 7681"/>
              <a:gd name="T10" fmla="*/ 569 w 4710"/>
              <a:gd name="T11" fmla="*/ 893 h 7681"/>
            </a:gdLst>
            <a:ahLst/>
            <a:cxnLst>
              <a:cxn ang="0">
                <a:pos x="T0" y="T1"/>
              </a:cxn>
              <a:cxn ang="0">
                <a:pos x="T2" y="T3"/>
              </a:cxn>
              <a:cxn ang="0">
                <a:pos x="T4" y="T5"/>
              </a:cxn>
              <a:cxn ang="0">
                <a:pos x="T6" y="T7"/>
              </a:cxn>
              <a:cxn ang="0">
                <a:pos x="T8" y="T9"/>
              </a:cxn>
              <a:cxn ang="0">
                <a:pos x="T10" y="T11"/>
              </a:cxn>
            </a:cxnLst>
            <a:rect l="0" t="0" r="r" b="b"/>
            <a:pathLst>
              <a:path w="4710" h="7681">
                <a:moveTo>
                  <a:pt x="569" y="893"/>
                </a:moveTo>
                <a:lnTo>
                  <a:pt x="0" y="350"/>
                </a:lnTo>
                <a:lnTo>
                  <a:pt x="0" y="7680"/>
                </a:lnTo>
                <a:lnTo>
                  <a:pt x="4709" y="7680"/>
                </a:lnTo>
                <a:lnTo>
                  <a:pt x="4709" y="0"/>
                </a:lnTo>
                <a:lnTo>
                  <a:pt x="569" y="893"/>
                </a:lnTo>
              </a:path>
            </a:pathLst>
          </a:custGeom>
          <a:solidFill>
            <a:schemeClr val="accent6">
              <a:lumMod val="10000"/>
              <a:alpha val="10000"/>
            </a:schemeClr>
          </a:solidFill>
          <a:ln>
            <a:noFill/>
          </a:ln>
          <a:effectLst/>
        </p:spPr>
        <p:txBody>
          <a:bodyPr wrap="none" anchor="ctr"/>
          <a:lstStyle/>
          <a:p>
            <a:endParaRPr lang="en-US" sz="3200"/>
          </a:p>
        </p:txBody>
      </p:sp>
      <p:sp>
        <p:nvSpPr>
          <p:cNvPr id="61" name="Freeform 7">
            <a:extLst>
              <a:ext uri="{FF2B5EF4-FFF2-40B4-BE49-F238E27FC236}">
                <a16:creationId xmlns:a16="http://schemas.microsoft.com/office/drawing/2014/main" id="{5489E59B-CA99-4DCD-BAF4-7F3C2CB5E149}"/>
              </a:ext>
            </a:extLst>
          </p:cNvPr>
          <p:cNvSpPr>
            <a:spLocks noChangeArrowheads="1"/>
          </p:cNvSpPr>
          <p:nvPr/>
        </p:nvSpPr>
        <p:spPr bwMode="auto">
          <a:xfrm>
            <a:off x="5873410" y="2804616"/>
            <a:ext cx="2092930" cy="3356188"/>
          </a:xfrm>
          <a:custGeom>
            <a:avLst/>
            <a:gdLst>
              <a:gd name="T0" fmla="*/ 5659 w 5660"/>
              <a:gd name="T1" fmla="*/ 9077 h 9078"/>
              <a:gd name="T2" fmla="*/ 0 w 5660"/>
              <a:gd name="T3" fmla="*/ 9077 h 9078"/>
              <a:gd name="T4" fmla="*/ 0 w 5660"/>
              <a:gd name="T5" fmla="*/ 0 h 9078"/>
              <a:gd name="T6" fmla="*/ 1044 w 5660"/>
              <a:gd name="T7" fmla="*/ 995 h 9078"/>
              <a:gd name="T8" fmla="*/ 5659 w 5660"/>
              <a:gd name="T9" fmla="*/ 0 h 9078"/>
              <a:gd name="T10" fmla="*/ 5659 w 5660"/>
              <a:gd name="T11" fmla="*/ 9077 h 9078"/>
            </a:gdLst>
            <a:ahLst/>
            <a:cxnLst>
              <a:cxn ang="0">
                <a:pos x="T0" y="T1"/>
              </a:cxn>
              <a:cxn ang="0">
                <a:pos x="T2" y="T3"/>
              </a:cxn>
              <a:cxn ang="0">
                <a:pos x="T4" y="T5"/>
              </a:cxn>
              <a:cxn ang="0">
                <a:pos x="T6" y="T7"/>
              </a:cxn>
              <a:cxn ang="0">
                <a:pos x="T8" y="T9"/>
              </a:cxn>
              <a:cxn ang="0">
                <a:pos x="T10" y="T11"/>
              </a:cxn>
            </a:cxnLst>
            <a:rect l="0" t="0" r="r" b="b"/>
            <a:pathLst>
              <a:path w="5660" h="9078">
                <a:moveTo>
                  <a:pt x="5659" y="9077"/>
                </a:moveTo>
                <a:lnTo>
                  <a:pt x="0" y="9077"/>
                </a:lnTo>
                <a:lnTo>
                  <a:pt x="0" y="0"/>
                </a:lnTo>
                <a:lnTo>
                  <a:pt x="1044" y="995"/>
                </a:lnTo>
                <a:lnTo>
                  <a:pt x="5659" y="0"/>
                </a:lnTo>
                <a:lnTo>
                  <a:pt x="5659" y="9077"/>
                </a:lnTo>
              </a:path>
            </a:pathLst>
          </a:custGeom>
          <a:solidFill>
            <a:schemeClr val="accent3"/>
          </a:solidFill>
          <a:ln>
            <a:noFill/>
          </a:ln>
          <a:effectLst/>
        </p:spPr>
        <p:txBody>
          <a:bodyPr wrap="none" anchor="ctr"/>
          <a:lstStyle/>
          <a:p>
            <a:endParaRPr lang="en-US" sz="3200"/>
          </a:p>
        </p:txBody>
      </p:sp>
      <p:sp>
        <p:nvSpPr>
          <p:cNvPr id="62" name="Freeform 8">
            <a:extLst>
              <a:ext uri="{FF2B5EF4-FFF2-40B4-BE49-F238E27FC236}">
                <a16:creationId xmlns:a16="http://schemas.microsoft.com/office/drawing/2014/main" id="{67F38324-DB39-4D59-817E-3B2C6C0C387F}"/>
              </a:ext>
            </a:extLst>
          </p:cNvPr>
          <p:cNvSpPr>
            <a:spLocks noChangeArrowheads="1"/>
          </p:cNvSpPr>
          <p:nvPr/>
        </p:nvSpPr>
        <p:spPr bwMode="auto">
          <a:xfrm>
            <a:off x="5873410" y="2804616"/>
            <a:ext cx="386312" cy="3356188"/>
          </a:xfrm>
          <a:custGeom>
            <a:avLst/>
            <a:gdLst>
              <a:gd name="T0" fmla="*/ 1044 w 1045"/>
              <a:gd name="T1" fmla="*/ 994 h 9078"/>
              <a:gd name="T2" fmla="*/ 0 w 1045"/>
              <a:gd name="T3" fmla="*/ 0 h 9078"/>
              <a:gd name="T4" fmla="*/ 0 w 1045"/>
              <a:gd name="T5" fmla="*/ 9077 h 9078"/>
              <a:gd name="T6" fmla="*/ 1044 w 1045"/>
              <a:gd name="T7" fmla="*/ 9077 h 9078"/>
              <a:gd name="T8" fmla="*/ 1044 w 1045"/>
              <a:gd name="T9" fmla="*/ 994 h 9078"/>
            </a:gdLst>
            <a:ahLst/>
            <a:cxnLst>
              <a:cxn ang="0">
                <a:pos x="T0" y="T1"/>
              </a:cxn>
              <a:cxn ang="0">
                <a:pos x="T2" y="T3"/>
              </a:cxn>
              <a:cxn ang="0">
                <a:pos x="T4" y="T5"/>
              </a:cxn>
              <a:cxn ang="0">
                <a:pos x="T6" y="T7"/>
              </a:cxn>
              <a:cxn ang="0">
                <a:pos x="T8" y="T9"/>
              </a:cxn>
            </a:cxnLst>
            <a:rect l="0" t="0" r="r" b="b"/>
            <a:pathLst>
              <a:path w="1045" h="9078">
                <a:moveTo>
                  <a:pt x="1044" y="994"/>
                </a:moveTo>
                <a:lnTo>
                  <a:pt x="0" y="0"/>
                </a:lnTo>
                <a:lnTo>
                  <a:pt x="0" y="9077"/>
                </a:lnTo>
                <a:lnTo>
                  <a:pt x="1044" y="9077"/>
                </a:lnTo>
                <a:lnTo>
                  <a:pt x="1044" y="994"/>
                </a:lnTo>
              </a:path>
            </a:pathLst>
          </a:custGeom>
          <a:solidFill>
            <a:schemeClr val="accent6">
              <a:lumMod val="10000"/>
              <a:alpha val="10000"/>
            </a:schemeClr>
          </a:solidFill>
          <a:ln>
            <a:noFill/>
          </a:ln>
          <a:effectLst/>
        </p:spPr>
        <p:txBody>
          <a:bodyPr wrap="none" anchor="ctr"/>
          <a:lstStyle/>
          <a:p>
            <a:endParaRPr lang="en-US" sz="3200"/>
          </a:p>
        </p:txBody>
      </p:sp>
      <p:sp>
        <p:nvSpPr>
          <p:cNvPr id="63" name="Freeform 9">
            <a:extLst>
              <a:ext uri="{FF2B5EF4-FFF2-40B4-BE49-F238E27FC236}">
                <a16:creationId xmlns:a16="http://schemas.microsoft.com/office/drawing/2014/main" id="{AE90E176-422B-4ADF-A3D8-40C525D7B0A1}"/>
              </a:ext>
            </a:extLst>
          </p:cNvPr>
          <p:cNvSpPr>
            <a:spLocks noChangeArrowheads="1"/>
          </p:cNvSpPr>
          <p:nvPr/>
        </p:nvSpPr>
        <p:spPr bwMode="auto">
          <a:xfrm>
            <a:off x="5873410" y="1823351"/>
            <a:ext cx="2092930" cy="506933"/>
          </a:xfrm>
          <a:custGeom>
            <a:avLst/>
            <a:gdLst>
              <a:gd name="T0" fmla="*/ 5659 w 5660"/>
              <a:gd name="T1" fmla="*/ 0 h 1371"/>
              <a:gd name="T2" fmla="*/ 961 w 5660"/>
              <a:gd name="T3" fmla="*/ 0 h 1371"/>
              <a:gd name="T4" fmla="*/ 0 w 5660"/>
              <a:gd name="T5" fmla="*/ 232 h 1371"/>
              <a:gd name="T6" fmla="*/ 0 w 5660"/>
              <a:gd name="T7" fmla="*/ 1370 h 1371"/>
              <a:gd name="T8" fmla="*/ 978 w 5660"/>
              <a:gd name="T9" fmla="*/ 1137 h 1371"/>
              <a:gd name="T10" fmla="*/ 5659 w 5660"/>
              <a:gd name="T11" fmla="*/ 1137 h 1371"/>
              <a:gd name="T12" fmla="*/ 5659 w 5660"/>
              <a:gd name="T13" fmla="*/ 0 h 1371"/>
            </a:gdLst>
            <a:ahLst/>
            <a:cxnLst>
              <a:cxn ang="0">
                <a:pos x="T0" y="T1"/>
              </a:cxn>
              <a:cxn ang="0">
                <a:pos x="T2" y="T3"/>
              </a:cxn>
              <a:cxn ang="0">
                <a:pos x="T4" y="T5"/>
              </a:cxn>
              <a:cxn ang="0">
                <a:pos x="T6" y="T7"/>
              </a:cxn>
              <a:cxn ang="0">
                <a:pos x="T8" y="T9"/>
              </a:cxn>
              <a:cxn ang="0">
                <a:pos x="T10" y="T11"/>
              </a:cxn>
              <a:cxn ang="0">
                <a:pos x="T12" y="T13"/>
              </a:cxn>
            </a:cxnLst>
            <a:rect l="0" t="0" r="r" b="b"/>
            <a:pathLst>
              <a:path w="5660" h="1371">
                <a:moveTo>
                  <a:pt x="5659" y="0"/>
                </a:moveTo>
                <a:lnTo>
                  <a:pt x="961" y="0"/>
                </a:lnTo>
                <a:lnTo>
                  <a:pt x="0" y="232"/>
                </a:lnTo>
                <a:lnTo>
                  <a:pt x="0" y="1370"/>
                </a:lnTo>
                <a:lnTo>
                  <a:pt x="978" y="1137"/>
                </a:lnTo>
                <a:lnTo>
                  <a:pt x="5659" y="1137"/>
                </a:lnTo>
                <a:lnTo>
                  <a:pt x="5659" y="0"/>
                </a:lnTo>
              </a:path>
            </a:pathLst>
          </a:custGeom>
          <a:solidFill>
            <a:schemeClr val="accent3"/>
          </a:solidFill>
          <a:ln>
            <a:noFill/>
          </a:ln>
          <a:effectLst/>
        </p:spPr>
        <p:txBody>
          <a:bodyPr wrap="none" anchor="ctr"/>
          <a:lstStyle/>
          <a:p>
            <a:endParaRPr lang="en-US" sz="3200"/>
          </a:p>
        </p:txBody>
      </p:sp>
      <p:sp>
        <p:nvSpPr>
          <p:cNvPr id="64" name="Freeform 69">
            <a:extLst>
              <a:ext uri="{FF2B5EF4-FFF2-40B4-BE49-F238E27FC236}">
                <a16:creationId xmlns:a16="http://schemas.microsoft.com/office/drawing/2014/main" id="{D9B6D130-A90D-4B07-B84B-144221350E54}"/>
              </a:ext>
            </a:extLst>
          </p:cNvPr>
          <p:cNvSpPr>
            <a:spLocks noChangeArrowheads="1"/>
          </p:cNvSpPr>
          <p:nvPr/>
        </p:nvSpPr>
        <p:spPr bwMode="auto">
          <a:xfrm>
            <a:off x="6049450" y="2243893"/>
            <a:ext cx="1740480" cy="126770"/>
          </a:xfrm>
          <a:custGeom>
            <a:avLst/>
            <a:gdLst>
              <a:gd name="connsiteX0" fmla="*/ 417364 w 3928679"/>
              <a:gd name="connsiteY0" fmla="*/ 0 h 286151"/>
              <a:gd name="connsiteX1" fmla="*/ 3928679 w 3928679"/>
              <a:gd name="connsiteY1" fmla="*/ 0 h 286151"/>
              <a:gd name="connsiteX2" fmla="*/ 3928679 w 3928679"/>
              <a:gd name="connsiteY2" fmla="*/ 194951 h 286151"/>
              <a:gd name="connsiteX3" fmla="*/ 420483 w 3928679"/>
              <a:gd name="connsiteY3" fmla="*/ 194951 h 286151"/>
              <a:gd name="connsiteX4" fmla="*/ 0 w 3928679"/>
              <a:gd name="connsiteY4" fmla="*/ 286151 h 286151"/>
              <a:gd name="connsiteX5" fmla="*/ 0 w 3928679"/>
              <a:gd name="connsiteY5" fmla="*/ 99468 h 28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679" h="286151">
                <a:moveTo>
                  <a:pt x="417364" y="0"/>
                </a:moveTo>
                <a:lnTo>
                  <a:pt x="3928679" y="0"/>
                </a:lnTo>
                <a:lnTo>
                  <a:pt x="3928679" y="194951"/>
                </a:lnTo>
                <a:lnTo>
                  <a:pt x="420483" y="194951"/>
                </a:lnTo>
                <a:lnTo>
                  <a:pt x="0" y="286151"/>
                </a:lnTo>
                <a:lnTo>
                  <a:pt x="0" y="99468"/>
                </a:lnTo>
                <a:close/>
              </a:path>
            </a:pathLst>
          </a:custGeom>
          <a:solidFill>
            <a:schemeClr val="accent6">
              <a:lumMod val="10000"/>
              <a:alpha val="10000"/>
            </a:schemeClr>
          </a:solidFill>
          <a:ln>
            <a:noFill/>
          </a:ln>
          <a:effectLst/>
        </p:spPr>
        <p:txBody>
          <a:bodyPr wrap="square" anchor="ctr">
            <a:noAutofit/>
          </a:bodyPr>
          <a:lstStyle/>
          <a:p>
            <a:endParaRPr lang="en-US" sz="3200"/>
          </a:p>
        </p:txBody>
      </p:sp>
      <p:sp>
        <p:nvSpPr>
          <p:cNvPr id="65" name="Freeform 12">
            <a:extLst>
              <a:ext uri="{FF2B5EF4-FFF2-40B4-BE49-F238E27FC236}">
                <a16:creationId xmlns:a16="http://schemas.microsoft.com/office/drawing/2014/main" id="{EED4F9FB-5729-49E3-A496-6992C0DF9EDB}"/>
              </a:ext>
            </a:extLst>
          </p:cNvPr>
          <p:cNvSpPr>
            <a:spLocks noChangeArrowheads="1"/>
          </p:cNvSpPr>
          <p:nvPr/>
        </p:nvSpPr>
        <p:spPr bwMode="auto">
          <a:xfrm>
            <a:off x="6495172" y="5559754"/>
            <a:ext cx="1235716" cy="290142"/>
          </a:xfrm>
          <a:prstGeom prst="roundRect">
            <a:avLst>
              <a:gd name="adj" fmla="val 31173"/>
            </a:avLst>
          </a:prstGeom>
          <a:noFill/>
          <a:ln w="5715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66" name="Freeform 11">
            <a:extLst>
              <a:ext uri="{FF2B5EF4-FFF2-40B4-BE49-F238E27FC236}">
                <a16:creationId xmlns:a16="http://schemas.microsoft.com/office/drawing/2014/main" id="{0BCDEAE2-98B9-43B7-A2F0-45C335DCD6B1}"/>
              </a:ext>
            </a:extLst>
          </p:cNvPr>
          <p:cNvSpPr>
            <a:spLocks noChangeArrowheads="1"/>
          </p:cNvSpPr>
          <p:nvPr/>
        </p:nvSpPr>
        <p:spPr bwMode="auto">
          <a:xfrm>
            <a:off x="5873410" y="1823351"/>
            <a:ext cx="361862" cy="506933"/>
          </a:xfrm>
          <a:custGeom>
            <a:avLst/>
            <a:gdLst>
              <a:gd name="T0" fmla="*/ 979 w 980"/>
              <a:gd name="T1" fmla="*/ 0 h 1371"/>
              <a:gd name="T2" fmla="*/ 961 w 980"/>
              <a:gd name="T3" fmla="*/ 0 h 1371"/>
              <a:gd name="T4" fmla="*/ 0 w 980"/>
              <a:gd name="T5" fmla="*/ 232 h 1371"/>
              <a:gd name="T6" fmla="*/ 0 w 980"/>
              <a:gd name="T7" fmla="*/ 1370 h 1371"/>
              <a:gd name="T8" fmla="*/ 979 w 980"/>
              <a:gd name="T9" fmla="*/ 1137 h 1371"/>
              <a:gd name="T10" fmla="*/ 979 w 980"/>
              <a:gd name="T11" fmla="*/ 1137 h 1371"/>
              <a:gd name="T12" fmla="*/ 979 w 980"/>
              <a:gd name="T13" fmla="*/ 0 h 1371"/>
            </a:gdLst>
            <a:ahLst/>
            <a:cxnLst>
              <a:cxn ang="0">
                <a:pos x="T0" y="T1"/>
              </a:cxn>
              <a:cxn ang="0">
                <a:pos x="T2" y="T3"/>
              </a:cxn>
              <a:cxn ang="0">
                <a:pos x="T4" y="T5"/>
              </a:cxn>
              <a:cxn ang="0">
                <a:pos x="T6" y="T7"/>
              </a:cxn>
              <a:cxn ang="0">
                <a:pos x="T8" y="T9"/>
              </a:cxn>
              <a:cxn ang="0">
                <a:pos x="T10" y="T11"/>
              </a:cxn>
              <a:cxn ang="0">
                <a:pos x="T12" y="T13"/>
              </a:cxn>
            </a:cxnLst>
            <a:rect l="0" t="0" r="r" b="b"/>
            <a:pathLst>
              <a:path w="980" h="1371">
                <a:moveTo>
                  <a:pt x="979" y="0"/>
                </a:moveTo>
                <a:lnTo>
                  <a:pt x="961" y="0"/>
                </a:lnTo>
                <a:lnTo>
                  <a:pt x="0" y="232"/>
                </a:lnTo>
                <a:lnTo>
                  <a:pt x="0" y="1370"/>
                </a:lnTo>
                <a:lnTo>
                  <a:pt x="979" y="1137"/>
                </a:lnTo>
                <a:lnTo>
                  <a:pt x="979" y="1137"/>
                </a:lnTo>
                <a:lnTo>
                  <a:pt x="979" y="0"/>
                </a:lnTo>
              </a:path>
            </a:pathLst>
          </a:custGeom>
          <a:solidFill>
            <a:schemeClr val="accent6">
              <a:lumMod val="10000"/>
              <a:alpha val="10000"/>
            </a:schemeClr>
          </a:solidFill>
          <a:ln>
            <a:noFill/>
          </a:ln>
          <a:effectLst/>
        </p:spPr>
        <p:txBody>
          <a:bodyPr wrap="none" anchor="ctr"/>
          <a:lstStyle/>
          <a:p>
            <a:endParaRPr lang="en-US" sz="3200"/>
          </a:p>
        </p:txBody>
      </p:sp>
      <p:sp>
        <p:nvSpPr>
          <p:cNvPr id="67" name="TextBox 66">
            <a:extLst>
              <a:ext uri="{FF2B5EF4-FFF2-40B4-BE49-F238E27FC236}">
                <a16:creationId xmlns:a16="http://schemas.microsoft.com/office/drawing/2014/main" id="{27C961B6-B471-4162-A36A-EBAD1ABCCED5}"/>
              </a:ext>
            </a:extLst>
          </p:cNvPr>
          <p:cNvSpPr txBox="1"/>
          <p:nvPr/>
        </p:nvSpPr>
        <p:spPr>
          <a:xfrm>
            <a:off x="6473071" y="1864345"/>
            <a:ext cx="1255473" cy="338554"/>
          </a:xfrm>
          <a:prstGeom prst="rect">
            <a:avLst/>
          </a:prstGeom>
          <a:noFill/>
          <a:ln>
            <a:noFill/>
          </a:ln>
        </p:spPr>
        <p:txBody>
          <a:bodyPr wrap="none" rtlCol="0" anchor="ctr" anchorCtr="0">
            <a:spAutoFit/>
          </a:bodyPr>
          <a:lstStyle/>
          <a:p>
            <a:pPr algn="ctr"/>
            <a:r>
              <a:rPr lang="en-US" sz="1600" b="1" dirty="0">
                <a:solidFill>
                  <a:schemeClr val="bg1"/>
                </a:solidFill>
                <a:ea typeface="League Spartan" charset="0"/>
                <a:cs typeface="Poppins" pitchFamily="2" charset="77"/>
              </a:rPr>
              <a:t>PACKAGE C</a:t>
            </a:r>
          </a:p>
        </p:txBody>
      </p:sp>
      <p:grpSp>
        <p:nvGrpSpPr>
          <p:cNvPr id="68" name="Group 67">
            <a:extLst>
              <a:ext uri="{FF2B5EF4-FFF2-40B4-BE49-F238E27FC236}">
                <a16:creationId xmlns:a16="http://schemas.microsoft.com/office/drawing/2014/main" id="{8689948D-67C9-4921-B697-AFA63DB14405}"/>
              </a:ext>
            </a:extLst>
          </p:cNvPr>
          <p:cNvGrpSpPr/>
          <p:nvPr/>
        </p:nvGrpSpPr>
        <p:grpSpPr>
          <a:xfrm>
            <a:off x="6592703" y="2303457"/>
            <a:ext cx="654346" cy="609303"/>
            <a:chOff x="6357674" y="4213791"/>
            <a:chExt cx="1477016" cy="1375342"/>
          </a:xfrm>
        </p:grpSpPr>
        <p:sp>
          <p:nvSpPr>
            <p:cNvPr id="69" name="TextBox 68">
              <a:extLst>
                <a:ext uri="{FF2B5EF4-FFF2-40B4-BE49-F238E27FC236}">
                  <a16:creationId xmlns:a16="http://schemas.microsoft.com/office/drawing/2014/main" id="{74399857-352C-4545-A741-2B1756B4F0B4}"/>
                </a:ext>
              </a:extLst>
            </p:cNvPr>
            <p:cNvSpPr txBox="1"/>
            <p:nvPr/>
          </p:nvSpPr>
          <p:spPr>
            <a:xfrm>
              <a:off x="6357674" y="4213791"/>
              <a:ext cx="1477016" cy="1181032"/>
            </a:xfrm>
            <a:prstGeom prst="rect">
              <a:avLst/>
            </a:prstGeom>
            <a:noFill/>
            <a:ln>
              <a:noFill/>
            </a:ln>
          </p:spPr>
          <p:txBody>
            <a:bodyPr wrap="none" rtlCol="0" anchor="ctr" anchorCtr="0">
              <a:spAutoFit/>
            </a:bodyPr>
            <a:lstStyle/>
            <a:p>
              <a:pPr algn="ctr"/>
              <a:r>
                <a:rPr lang="en-US" sz="2800" b="1" baseline="30000" dirty="0">
                  <a:solidFill>
                    <a:schemeClr val="bg2"/>
                  </a:solidFill>
                  <a:ea typeface="League Spartan" charset="0"/>
                  <a:cs typeface="Poppins" pitchFamily="2" charset="77"/>
                </a:rPr>
                <a:t>R</a:t>
              </a:r>
              <a:r>
                <a:rPr lang="en-US" sz="2800" b="1" dirty="0">
                  <a:solidFill>
                    <a:schemeClr val="bg2"/>
                  </a:solidFill>
                  <a:ea typeface="League Spartan" charset="0"/>
                  <a:cs typeface="Poppins" pitchFamily="2" charset="77"/>
                </a:rPr>
                <a:t>15</a:t>
              </a:r>
            </a:p>
          </p:txBody>
        </p:sp>
        <p:sp>
          <p:nvSpPr>
            <p:cNvPr id="70" name="TextBox 69">
              <a:extLst>
                <a:ext uri="{FF2B5EF4-FFF2-40B4-BE49-F238E27FC236}">
                  <a16:creationId xmlns:a16="http://schemas.microsoft.com/office/drawing/2014/main" id="{2B8FDC6F-8835-4891-8E3C-EA32EDE00A08}"/>
                </a:ext>
              </a:extLst>
            </p:cNvPr>
            <p:cNvSpPr txBox="1"/>
            <p:nvPr/>
          </p:nvSpPr>
          <p:spPr>
            <a:xfrm>
              <a:off x="6469420" y="5068090"/>
              <a:ext cx="1252676" cy="521043"/>
            </a:xfrm>
            <a:prstGeom prst="rect">
              <a:avLst/>
            </a:prstGeom>
            <a:noFill/>
            <a:ln>
              <a:noFill/>
            </a:ln>
          </p:spPr>
          <p:txBody>
            <a:bodyPr wrap="none" rtlCol="0" anchor="ctr" anchorCtr="0">
              <a:spAutoFit/>
            </a:bodyPr>
            <a:lstStyle/>
            <a:p>
              <a:pPr algn="ctr"/>
              <a:r>
                <a:rPr lang="en-US" sz="900" dirty="0">
                  <a:solidFill>
                    <a:schemeClr val="bg2"/>
                  </a:solidFill>
                  <a:ea typeface="Lato Light" panose="020F0502020204030203" pitchFamily="34" charset="0"/>
                  <a:cs typeface="Lato Light" panose="020F0502020204030203" pitchFamily="34" charset="0"/>
                </a:rPr>
                <a:t>/month</a:t>
              </a:r>
            </a:p>
          </p:txBody>
        </p:sp>
      </p:grpSp>
      <p:grpSp>
        <p:nvGrpSpPr>
          <p:cNvPr id="71" name="Group 70">
            <a:extLst>
              <a:ext uri="{FF2B5EF4-FFF2-40B4-BE49-F238E27FC236}">
                <a16:creationId xmlns:a16="http://schemas.microsoft.com/office/drawing/2014/main" id="{2485A408-8C2C-4F80-855B-266181E64EEF}"/>
              </a:ext>
            </a:extLst>
          </p:cNvPr>
          <p:cNvGrpSpPr/>
          <p:nvPr/>
        </p:nvGrpSpPr>
        <p:grpSpPr>
          <a:xfrm>
            <a:off x="6340754" y="3336933"/>
            <a:ext cx="1520103" cy="1921741"/>
            <a:chOff x="3942060" y="7542442"/>
            <a:chExt cx="4386394" cy="4337831"/>
          </a:xfrm>
        </p:grpSpPr>
        <p:sp>
          <p:nvSpPr>
            <p:cNvPr id="72" name="Subtitle 2">
              <a:extLst>
                <a:ext uri="{FF2B5EF4-FFF2-40B4-BE49-F238E27FC236}">
                  <a16:creationId xmlns:a16="http://schemas.microsoft.com/office/drawing/2014/main" id="{AC4330DB-02B1-4258-9545-2F2AD7558460}"/>
                </a:ext>
              </a:extLst>
            </p:cNvPr>
            <p:cNvSpPr txBox="1">
              <a:spLocks/>
            </p:cNvSpPr>
            <p:nvPr/>
          </p:nvSpPr>
          <p:spPr>
            <a:xfrm>
              <a:off x="3942060" y="7542442"/>
              <a:ext cx="4386394" cy="5113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solidFill>
                    <a:schemeClr val="bg1"/>
                  </a:solidFill>
                  <a:latin typeface="+mn-lt"/>
                  <a:ea typeface="Lato Light" panose="020F0502020204030203" pitchFamily="34" charset="0"/>
                  <a:cs typeface="Mukta ExtraLight" panose="020B0000000000000000" pitchFamily="34" charset="77"/>
                </a:rPr>
                <a:t>5 Products</a:t>
              </a:r>
            </a:p>
          </p:txBody>
        </p:sp>
        <p:sp>
          <p:nvSpPr>
            <p:cNvPr id="73" name="Subtitle 2">
              <a:extLst>
                <a:ext uri="{FF2B5EF4-FFF2-40B4-BE49-F238E27FC236}">
                  <a16:creationId xmlns:a16="http://schemas.microsoft.com/office/drawing/2014/main" id="{0A91C467-60E2-41F2-9C00-E9E99E565061}"/>
                </a:ext>
              </a:extLst>
            </p:cNvPr>
            <p:cNvSpPr txBox="1">
              <a:spLocks/>
            </p:cNvSpPr>
            <p:nvPr/>
          </p:nvSpPr>
          <p:spPr>
            <a:xfrm>
              <a:off x="3942060" y="8307739"/>
              <a:ext cx="4386394" cy="5113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solidFill>
                    <a:schemeClr val="bg1"/>
                  </a:solidFill>
                  <a:latin typeface="+mn-lt"/>
                  <a:ea typeface="Lato Light" panose="020F0502020204030203" pitchFamily="34" charset="0"/>
                  <a:cs typeface="Mukta ExtraLight" panose="020B0000000000000000" pitchFamily="34" charset="77"/>
                </a:rPr>
                <a:t>3 Images per product</a:t>
              </a:r>
            </a:p>
          </p:txBody>
        </p:sp>
        <p:sp>
          <p:nvSpPr>
            <p:cNvPr id="74" name="Subtitle 2">
              <a:extLst>
                <a:ext uri="{FF2B5EF4-FFF2-40B4-BE49-F238E27FC236}">
                  <a16:creationId xmlns:a16="http://schemas.microsoft.com/office/drawing/2014/main" id="{16F4EF31-07D1-440D-8606-FC7E2460433F}"/>
                </a:ext>
              </a:extLst>
            </p:cNvPr>
            <p:cNvSpPr txBox="1">
              <a:spLocks/>
            </p:cNvSpPr>
            <p:nvPr/>
          </p:nvSpPr>
          <p:spPr>
            <a:xfrm>
              <a:off x="3942060" y="9073038"/>
              <a:ext cx="4386394" cy="5113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solidFill>
                    <a:schemeClr val="bg1"/>
                  </a:solidFill>
                  <a:latin typeface="+mn-lt"/>
                  <a:ea typeface="Lato Light" panose="020F0502020204030203" pitchFamily="34" charset="0"/>
                  <a:cs typeface="Mukta ExtraLight" panose="020B0000000000000000" pitchFamily="34" charset="77"/>
                </a:rPr>
                <a:t>3 Custom pages</a:t>
              </a:r>
            </a:p>
          </p:txBody>
        </p:sp>
        <p:sp>
          <p:nvSpPr>
            <p:cNvPr id="75" name="Subtitle 2">
              <a:extLst>
                <a:ext uri="{FF2B5EF4-FFF2-40B4-BE49-F238E27FC236}">
                  <a16:creationId xmlns:a16="http://schemas.microsoft.com/office/drawing/2014/main" id="{374167B9-69AC-4260-9684-4386DD1DC3A5}"/>
                </a:ext>
              </a:extLst>
            </p:cNvPr>
            <p:cNvSpPr txBox="1">
              <a:spLocks/>
            </p:cNvSpPr>
            <p:nvPr/>
          </p:nvSpPr>
          <p:spPr>
            <a:xfrm>
              <a:off x="3942060" y="9838335"/>
              <a:ext cx="4386394" cy="5113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solidFill>
                    <a:schemeClr val="bg1"/>
                  </a:solidFill>
                  <a:latin typeface="+mn-lt"/>
                  <a:ea typeface="Lato Light" panose="020F0502020204030203" pitchFamily="34" charset="0"/>
                  <a:cs typeface="Mukta ExtraLight" panose="020B0000000000000000" pitchFamily="34" charset="77"/>
                </a:rPr>
                <a:t>Best Statistics</a:t>
              </a:r>
            </a:p>
          </p:txBody>
        </p:sp>
        <p:sp>
          <p:nvSpPr>
            <p:cNvPr id="76" name="Subtitle 2">
              <a:extLst>
                <a:ext uri="{FF2B5EF4-FFF2-40B4-BE49-F238E27FC236}">
                  <a16:creationId xmlns:a16="http://schemas.microsoft.com/office/drawing/2014/main" id="{4A28660C-4AF5-4DD7-A00F-5B83F0AD26E3}"/>
                </a:ext>
              </a:extLst>
            </p:cNvPr>
            <p:cNvSpPr txBox="1">
              <a:spLocks/>
            </p:cNvSpPr>
            <p:nvPr/>
          </p:nvSpPr>
          <p:spPr>
            <a:xfrm>
              <a:off x="3942060" y="10603634"/>
              <a:ext cx="4386394" cy="5113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solidFill>
                    <a:schemeClr val="bg1"/>
                  </a:solidFill>
                  <a:latin typeface="+mn-lt"/>
                  <a:ea typeface="Lato Light" panose="020F0502020204030203" pitchFamily="34" charset="0"/>
                  <a:cs typeface="Mukta ExtraLight" panose="020B0000000000000000" pitchFamily="34" charset="77"/>
                </a:rPr>
                <a:t>Inventory Tracking</a:t>
              </a:r>
            </a:p>
          </p:txBody>
        </p:sp>
        <p:sp>
          <p:nvSpPr>
            <p:cNvPr id="77" name="Subtitle 2">
              <a:extLst>
                <a:ext uri="{FF2B5EF4-FFF2-40B4-BE49-F238E27FC236}">
                  <a16:creationId xmlns:a16="http://schemas.microsoft.com/office/drawing/2014/main" id="{27FC94FC-8440-4B41-9693-6AA6E4491473}"/>
                </a:ext>
              </a:extLst>
            </p:cNvPr>
            <p:cNvSpPr txBox="1">
              <a:spLocks/>
            </p:cNvSpPr>
            <p:nvPr/>
          </p:nvSpPr>
          <p:spPr>
            <a:xfrm>
              <a:off x="3942060" y="11368931"/>
              <a:ext cx="4386394" cy="5113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solidFill>
                    <a:schemeClr val="bg1"/>
                  </a:solidFill>
                  <a:latin typeface="+mn-lt"/>
                  <a:ea typeface="Lato Light" panose="020F0502020204030203" pitchFamily="34" charset="0"/>
                  <a:cs typeface="Mukta ExtraLight" panose="020B0000000000000000" pitchFamily="34" charset="77"/>
                </a:rPr>
                <a:t>Discount Codes</a:t>
              </a:r>
            </a:p>
          </p:txBody>
        </p:sp>
      </p:grpSp>
      <p:sp>
        <p:nvSpPr>
          <p:cNvPr id="78" name="TextBox 77">
            <a:extLst>
              <a:ext uri="{FF2B5EF4-FFF2-40B4-BE49-F238E27FC236}">
                <a16:creationId xmlns:a16="http://schemas.microsoft.com/office/drawing/2014/main" id="{03B2503C-2661-4588-974E-2A34C8696CA7}"/>
              </a:ext>
            </a:extLst>
          </p:cNvPr>
          <p:cNvSpPr txBox="1"/>
          <p:nvPr/>
        </p:nvSpPr>
        <p:spPr>
          <a:xfrm>
            <a:off x="6665634" y="5574019"/>
            <a:ext cx="894797" cy="261610"/>
          </a:xfrm>
          <a:prstGeom prst="rect">
            <a:avLst/>
          </a:prstGeom>
          <a:noFill/>
          <a:ln>
            <a:noFill/>
          </a:ln>
        </p:spPr>
        <p:txBody>
          <a:bodyPr wrap="none" rtlCol="0" anchor="ctr" anchorCtr="0">
            <a:spAutoFit/>
          </a:bodyPr>
          <a:lstStyle/>
          <a:p>
            <a:pPr algn="ctr"/>
            <a:r>
              <a:rPr lang="en-US" sz="1100" b="1" dirty="0">
                <a:solidFill>
                  <a:schemeClr val="bg1"/>
                </a:solidFill>
                <a:ea typeface="League Spartan" charset="0"/>
                <a:cs typeface="Poppins" pitchFamily="2" charset="77"/>
              </a:rPr>
              <a:t>MORE INFO</a:t>
            </a:r>
          </a:p>
        </p:txBody>
      </p:sp>
      <p:sp>
        <p:nvSpPr>
          <p:cNvPr id="79" name="Freeform 1">
            <a:extLst>
              <a:ext uri="{FF2B5EF4-FFF2-40B4-BE49-F238E27FC236}">
                <a16:creationId xmlns:a16="http://schemas.microsoft.com/office/drawing/2014/main" id="{02B74C4D-5F72-40C6-A4F4-E7D06763C850}"/>
              </a:ext>
            </a:extLst>
          </p:cNvPr>
          <p:cNvSpPr>
            <a:spLocks noChangeArrowheads="1"/>
          </p:cNvSpPr>
          <p:nvPr/>
        </p:nvSpPr>
        <p:spPr bwMode="auto">
          <a:xfrm>
            <a:off x="8216711" y="2499804"/>
            <a:ext cx="304811" cy="645484"/>
          </a:xfrm>
          <a:custGeom>
            <a:avLst/>
            <a:gdLst>
              <a:gd name="T0" fmla="*/ 0 w 825"/>
              <a:gd name="T1" fmla="*/ 824 h 1746"/>
              <a:gd name="T2" fmla="*/ 824 w 825"/>
              <a:gd name="T3" fmla="*/ 0 h 1746"/>
              <a:gd name="T4" fmla="*/ 824 w 825"/>
              <a:gd name="T5" fmla="*/ 1745 h 1746"/>
              <a:gd name="T6" fmla="*/ 116 w 825"/>
              <a:gd name="T7" fmla="*/ 1189 h 1746"/>
              <a:gd name="T8" fmla="*/ 0 w 825"/>
              <a:gd name="T9" fmla="*/ 824 h 1746"/>
            </a:gdLst>
            <a:ahLst/>
            <a:cxnLst>
              <a:cxn ang="0">
                <a:pos x="T0" y="T1"/>
              </a:cxn>
              <a:cxn ang="0">
                <a:pos x="T2" y="T3"/>
              </a:cxn>
              <a:cxn ang="0">
                <a:pos x="T4" y="T5"/>
              </a:cxn>
              <a:cxn ang="0">
                <a:pos x="T6" y="T7"/>
              </a:cxn>
              <a:cxn ang="0">
                <a:pos x="T8" y="T9"/>
              </a:cxn>
            </a:cxnLst>
            <a:rect l="0" t="0" r="r" b="b"/>
            <a:pathLst>
              <a:path w="825" h="1746">
                <a:moveTo>
                  <a:pt x="0" y="824"/>
                </a:moveTo>
                <a:lnTo>
                  <a:pt x="824" y="0"/>
                </a:lnTo>
                <a:lnTo>
                  <a:pt x="824" y="1745"/>
                </a:lnTo>
                <a:lnTo>
                  <a:pt x="116" y="1189"/>
                </a:lnTo>
                <a:lnTo>
                  <a:pt x="0" y="824"/>
                </a:lnTo>
              </a:path>
            </a:pathLst>
          </a:custGeom>
          <a:solidFill>
            <a:schemeClr val="accent4">
              <a:lumMod val="75000"/>
            </a:schemeClr>
          </a:solidFill>
          <a:ln>
            <a:noFill/>
          </a:ln>
          <a:effectLst/>
        </p:spPr>
        <p:txBody>
          <a:bodyPr wrap="none" anchor="ctr"/>
          <a:lstStyle/>
          <a:p>
            <a:endParaRPr lang="en-US" sz="3200"/>
          </a:p>
        </p:txBody>
      </p:sp>
      <p:sp>
        <p:nvSpPr>
          <p:cNvPr id="80" name="Freeform 2">
            <a:extLst>
              <a:ext uri="{FF2B5EF4-FFF2-40B4-BE49-F238E27FC236}">
                <a16:creationId xmlns:a16="http://schemas.microsoft.com/office/drawing/2014/main" id="{D6116DE4-39E2-46D6-8127-CC4D335A1D4F}"/>
              </a:ext>
            </a:extLst>
          </p:cNvPr>
          <p:cNvSpPr>
            <a:spLocks noChangeArrowheads="1"/>
          </p:cNvSpPr>
          <p:nvPr/>
        </p:nvSpPr>
        <p:spPr bwMode="auto">
          <a:xfrm>
            <a:off x="10003200" y="2499804"/>
            <a:ext cx="304811" cy="645484"/>
          </a:xfrm>
          <a:custGeom>
            <a:avLst/>
            <a:gdLst>
              <a:gd name="T0" fmla="*/ 825 w 826"/>
              <a:gd name="T1" fmla="*/ 824 h 1746"/>
              <a:gd name="T2" fmla="*/ 0 w 826"/>
              <a:gd name="T3" fmla="*/ 0 h 1746"/>
              <a:gd name="T4" fmla="*/ 0 w 826"/>
              <a:gd name="T5" fmla="*/ 1745 h 1746"/>
              <a:gd name="T6" fmla="*/ 708 w 826"/>
              <a:gd name="T7" fmla="*/ 1189 h 1746"/>
              <a:gd name="T8" fmla="*/ 825 w 826"/>
              <a:gd name="T9" fmla="*/ 824 h 1746"/>
            </a:gdLst>
            <a:ahLst/>
            <a:cxnLst>
              <a:cxn ang="0">
                <a:pos x="T0" y="T1"/>
              </a:cxn>
              <a:cxn ang="0">
                <a:pos x="T2" y="T3"/>
              </a:cxn>
              <a:cxn ang="0">
                <a:pos x="T4" y="T5"/>
              </a:cxn>
              <a:cxn ang="0">
                <a:pos x="T6" y="T7"/>
              </a:cxn>
              <a:cxn ang="0">
                <a:pos x="T8" y="T9"/>
              </a:cxn>
            </a:cxnLst>
            <a:rect l="0" t="0" r="r" b="b"/>
            <a:pathLst>
              <a:path w="826" h="1746">
                <a:moveTo>
                  <a:pt x="825" y="824"/>
                </a:moveTo>
                <a:lnTo>
                  <a:pt x="0" y="0"/>
                </a:lnTo>
                <a:lnTo>
                  <a:pt x="0" y="1745"/>
                </a:lnTo>
                <a:lnTo>
                  <a:pt x="708" y="1189"/>
                </a:lnTo>
                <a:lnTo>
                  <a:pt x="825" y="824"/>
                </a:lnTo>
              </a:path>
            </a:pathLst>
          </a:custGeom>
          <a:solidFill>
            <a:schemeClr val="accent4">
              <a:lumMod val="75000"/>
            </a:schemeClr>
          </a:solidFill>
          <a:ln>
            <a:noFill/>
          </a:ln>
          <a:effectLst/>
        </p:spPr>
        <p:txBody>
          <a:bodyPr wrap="none" anchor="ctr"/>
          <a:lstStyle/>
          <a:p>
            <a:endParaRPr lang="en-US" sz="3200"/>
          </a:p>
        </p:txBody>
      </p:sp>
      <p:sp>
        <p:nvSpPr>
          <p:cNvPr id="81" name="Freeform 3">
            <a:extLst>
              <a:ext uri="{FF2B5EF4-FFF2-40B4-BE49-F238E27FC236}">
                <a16:creationId xmlns:a16="http://schemas.microsoft.com/office/drawing/2014/main" id="{56D2EC1E-9E25-4888-8B42-C575D3D8E5FA}"/>
              </a:ext>
            </a:extLst>
          </p:cNvPr>
          <p:cNvSpPr>
            <a:spLocks noChangeArrowheads="1"/>
          </p:cNvSpPr>
          <p:nvPr/>
        </p:nvSpPr>
        <p:spPr bwMode="auto">
          <a:xfrm>
            <a:off x="8216711" y="1989612"/>
            <a:ext cx="268951" cy="461293"/>
          </a:xfrm>
          <a:custGeom>
            <a:avLst/>
            <a:gdLst>
              <a:gd name="T0" fmla="*/ 0 w 726"/>
              <a:gd name="T1" fmla="*/ 920 h 1248"/>
              <a:gd name="T2" fmla="*/ 725 w 726"/>
              <a:gd name="T3" fmla="*/ 1247 h 1248"/>
              <a:gd name="T4" fmla="*/ 725 w 726"/>
              <a:gd name="T5" fmla="*/ 0 h 1248"/>
              <a:gd name="T6" fmla="*/ 116 w 726"/>
              <a:gd name="T7" fmla="*/ 555 h 1248"/>
              <a:gd name="T8" fmla="*/ 0 w 726"/>
              <a:gd name="T9" fmla="*/ 920 h 1248"/>
            </a:gdLst>
            <a:ahLst/>
            <a:cxnLst>
              <a:cxn ang="0">
                <a:pos x="T0" y="T1"/>
              </a:cxn>
              <a:cxn ang="0">
                <a:pos x="T2" y="T3"/>
              </a:cxn>
              <a:cxn ang="0">
                <a:pos x="T4" y="T5"/>
              </a:cxn>
              <a:cxn ang="0">
                <a:pos x="T6" y="T7"/>
              </a:cxn>
              <a:cxn ang="0">
                <a:pos x="T8" y="T9"/>
              </a:cxn>
            </a:cxnLst>
            <a:rect l="0" t="0" r="r" b="b"/>
            <a:pathLst>
              <a:path w="726" h="1248">
                <a:moveTo>
                  <a:pt x="0" y="920"/>
                </a:moveTo>
                <a:lnTo>
                  <a:pt x="725" y="1247"/>
                </a:lnTo>
                <a:lnTo>
                  <a:pt x="725" y="0"/>
                </a:lnTo>
                <a:lnTo>
                  <a:pt x="116" y="555"/>
                </a:lnTo>
                <a:lnTo>
                  <a:pt x="0" y="920"/>
                </a:lnTo>
              </a:path>
            </a:pathLst>
          </a:custGeom>
          <a:solidFill>
            <a:schemeClr val="accent4">
              <a:lumMod val="75000"/>
            </a:schemeClr>
          </a:solidFill>
          <a:ln>
            <a:noFill/>
          </a:ln>
          <a:effectLst/>
        </p:spPr>
        <p:txBody>
          <a:bodyPr wrap="none" anchor="ctr"/>
          <a:lstStyle/>
          <a:p>
            <a:endParaRPr lang="en-US" sz="3200"/>
          </a:p>
        </p:txBody>
      </p:sp>
      <p:sp>
        <p:nvSpPr>
          <p:cNvPr id="82" name="Freeform 4">
            <a:extLst>
              <a:ext uri="{FF2B5EF4-FFF2-40B4-BE49-F238E27FC236}">
                <a16:creationId xmlns:a16="http://schemas.microsoft.com/office/drawing/2014/main" id="{6E66F66F-62CF-4921-90EF-C1132B86FF3A}"/>
              </a:ext>
            </a:extLst>
          </p:cNvPr>
          <p:cNvSpPr>
            <a:spLocks noChangeArrowheads="1"/>
          </p:cNvSpPr>
          <p:nvPr/>
        </p:nvSpPr>
        <p:spPr bwMode="auto">
          <a:xfrm>
            <a:off x="10003200" y="1989612"/>
            <a:ext cx="304811" cy="461293"/>
          </a:xfrm>
          <a:custGeom>
            <a:avLst/>
            <a:gdLst>
              <a:gd name="T0" fmla="*/ 825 w 826"/>
              <a:gd name="T1" fmla="*/ 688 h 1248"/>
              <a:gd name="T2" fmla="*/ 0 w 826"/>
              <a:gd name="T3" fmla="*/ 1247 h 1248"/>
              <a:gd name="T4" fmla="*/ 0 w 826"/>
              <a:gd name="T5" fmla="*/ 0 h 1248"/>
              <a:gd name="T6" fmla="*/ 708 w 826"/>
              <a:gd name="T7" fmla="*/ 323 h 1248"/>
              <a:gd name="T8" fmla="*/ 825 w 826"/>
              <a:gd name="T9" fmla="*/ 688 h 1248"/>
            </a:gdLst>
            <a:ahLst/>
            <a:cxnLst>
              <a:cxn ang="0">
                <a:pos x="T0" y="T1"/>
              </a:cxn>
              <a:cxn ang="0">
                <a:pos x="T2" y="T3"/>
              </a:cxn>
              <a:cxn ang="0">
                <a:pos x="T4" y="T5"/>
              </a:cxn>
              <a:cxn ang="0">
                <a:pos x="T6" y="T7"/>
              </a:cxn>
              <a:cxn ang="0">
                <a:pos x="T8" y="T9"/>
              </a:cxn>
            </a:cxnLst>
            <a:rect l="0" t="0" r="r" b="b"/>
            <a:pathLst>
              <a:path w="826" h="1248">
                <a:moveTo>
                  <a:pt x="825" y="688"/>
                </a:moveTo>
                <a:lnTo>
                  <a:pt x="0" y="1247"/>
                </a:lnTo>
                <a:lnTo>
                  <a:pt x="0" y="0"/>
                </a:lnTo>
                <a:lnTo>
                  <a:pt x="708" y="323"/>
                </a:lnTo>
                <a:lnTo>
                  <a:pt x="825" y="688"/>
                </a:lnTo>
              </a:path>
            </a:pathLst>
          </a:custGeom>
          <a:solidFill>
            <a:schemeClr val="accent4">
              <a:lumMod val="75000"/>
            </a:schemeClr>
          </a:solidFill>
          <a:ln>
            <a:noFill/>
          </a:ln>
          <a:effectLst/>
        </p:spPr>
        <p:txBody>
          <a:bodyPr wrap="none" anchor="ctr"/>
          <a:lstStyle/>
          <a:p>
            <a:endParaRPr lang="en-US" sz="3200"/>
          </a:p>
        </p:txBody>
      </p:sp>
      <p:sp>
        <p:nvSpPr>
          <p:cNvPr id="83" name="Freeform 5">
            <a:extLst>
              <a:ext uri="{FF2B5EF4-FFF2-40B4-BE49-F238E27FC236}">
                <a16:creationId xmlns:a16="http://schemas.microsoft.com/office/drawing/2014/main" id="{D4726536-0DA8-420F-B0FA-7364C7913EC9}"/>
              </a:ext>
            </a:extLst>
          </p:cNvPr>
          <p:cNvSpPr>
            <a:spLocks noChangeArrowheads="1"/>
          </p:cNvSpPr>
          <p:nvPr/>
        </p:nvSpPr>
        <p:spPr bwMode="auto">
          <a:xfrm>
            <a:off x="8392752" y="2243893"/>
            <a:ext cx="1740849" cy="3356188"/>
          </a:xfrm>
          <a:custGeom>
            <a:avLst/>
            <a:gdLst>
              <a:gd name="T0" fmla="*/ 4709 w 4710"/>
              <a:gd name="T1" fmla="*/ 9078 h 9079"/>
              <a:gd name="T2" fmla="*/ 0 w 4710"/>
              <a:gd name="T3" fmla="*/ 9078 h 9079"/>
              <a:gd name="T4" fmla="*/ 0 w 4710"/>
              <a:gd name="T5" fmla="*/ 0 h 9079"/>
              <a:gd name="T6" fmla="*/ 4709 w 4710"/>
              <a:gd name="T7" fmla="*/ 0 h 9079"/>
              <a:gd name="T8" fmla="*/ 4709 w 4710"/>
              <a:gd name="T9" fmla="*/ 9078 h 9079"/>
            </a:gdLst>
            <a:ahLst/>
            <a:cxnLst>
              <a:cxn ang="0">
                <a:pos x="T0" y="T1"/>
              </a:cxn>
              <a:cxn ang="0">
                <a:pos x="T2" y="T3"/>
              </a:cxn>
              <a:cxn ang="0">
                <a:pos x="T4" y="T5"/>
              </a:cxn>
              <a:cxn ang="0">
                <a:pos x="T6" y="T7"/>
              </a:cxn>
              <a:cxn ang="0">
                <a:pos x="T8" y="T9"/>
              </a:cxn>
            </a:cxnLst>
            <a:rect l="0" t="0" r="r" b="b"/>
            <a:pathLst>
              <a:path w="4710" h="9079">
                <a:moveTo>
                  <a:pt x="4709" y="9078"/>
                </a:moveTo>
                <a:lnTo>
                  <a:pt x="0" y="9078"/>
                </a:lnTo>
                <a:lnTo>
                  <a:pt x="0" y="0"/>
                </a:lnTo>
                <a:lnTo>
                  <a:pt x="4709" y="0"/>
                </a:lnTo>
                <a:lnTo>
                  <a:pt x="4709" y="9078"/>
                </a:lnTo>
              </a:path>
            </a:pathLst>
          </a:custGeom>
          <a:solidFill>
            <a:schemeClr val="accent4">
              <a:lumMod val="50000"/>
            </a:schemeClr>
          </a:solidFill>
          <a:ln>
            <a:noFill/>
          </a:ln>
          <a:effectLst/>
        </p:spPr>
        <p:txBody>
          <a:bodyPr wrap="none" anchor="ctr"/>
          <a:lstStyle/>
          <a:p>
            <a:endParaRPr lang="en-US" sz="3200"/>
          </a:p>
        </p:txBody>
      </p:sp>
      <p:sp>
        <p:nvSpPr>
          <p:cNvPr id="84" name="Freeform 6">
            <a:extLst>
              <a:ext uri="{FF2B5EF4-FFF2-40B4-BE49-F238E27FC236}">
                <a16:creationId xmlns:a16="http://schemas.microsoft.com/office/drawing/2014/main" id="{A8CD5905-51E6-4122-BB2E-687222159E62}"/>
              </a:ext>
            </a:extLst>
          </p:cNvPr>
          <p:cNvSpPr>
            <a:spLocks noChangeArrowheads="1"/>
          </p:cNvSpPr>
          <p:nvPr/>
        </p:nvSpPr>
        <p:spPr bwMode="auto">
          <a:xfrm>
            <a:off x="8392752" y="2760606"/>
            <a:ext cx="1740849" cy="2839475"/>
          </a:xfrm>
          <a:custGeom>
            <a:avLst/>
            <a:gdLst>
              <a:gd name="T0" fmla="*/ 569 w 4710"/>
              <a:gd name="T1" fmla="*/ 893 h 7681"/>
              <a:gd name="T2" fmla="*/ 0 w 4710"/>
              <a:gd name="T3" fmla="*/ 350 h 7681"/>
              <a:gd name="T4" fmla="*/ 0 w 4710"/>
              <a:gd name="T5" fmla="*/ 7680 h 7681"/>
              <a:gd name="T6" fmla="*/ 4709 w 4710"/>
              <a:gd name="T7" fmla="*/ 7680 h 7681"/>
              <a:gd name="T8" fmla="*/ 4709 w 4710"/>
              <a:gd name="T9" fmla="*/ 0 h 7681"/>
              <a:gd name="T10" fmla="*/ 569 w 4710"/>
              <a:gd name="T11" fmla="*/ 893 h 7681"/>
            </a:gdLst>
            <a:ahLst/>
            <a:cxnLst>
              <a:cxn ang="0">
                <a:pos x="T0" y="T1"/>
              </a:cxn>
              <a:cxn ang="0">
                <a:pos x="T2" y="T3"/>
              </a:cxn>
              <a:cxn ang="0">
                <a:pos x="T4" y="T5"/>
              </a:cxn>
              <a:cxn ang="0">
                <a:pos x="T6" y="T7"/>
              </a:cxn>
              <a:cxn ang="0">
                <a:pos x="T8" y="T9"/>
              </a:cxn>
              <a:cxn ang="0">
                <a:pos x="T10" y="T11"/>
              </a:cxn>
            </a:cxnLst>
            <a:rect l="0" t="0" r="r" b="b"/>
            <a:pathLst>
              <a:path w="4710" h="7681">
                <a:moveTo>
                  <a:pt x="569" y="893"/>
                </a:moveTo>
                <a:lnTo>
                  <a:pt x="0" y="350"/>
                </a:lnTo>
                <a:lnTo>
                  <a:pt x="0" y="7680"/>
                </a:lnTo>
                <a:lnTo>
                  <a:pt x="4709" y="7680"/>
                </a:lnTo>
                <a:lnTo>
                  <a:pt x="4709" y="0"/>
                </a:lnTo>
                <a:lnTo>
                  <a:pt x="569" y="893"/>
                </a:lnTo>
              </a:path>
            </a:pathLst>
          </a:custGeom>
          <a:solidFill>
            <a:schemeClr val="accent6">
              <a:lumMod val="10000"/>
              <a:alpha val="10000"/>
            </a:schemeClr>
          </a:solidFill>
          <a:ln>
            <a:noFill/>
          </a:ln>
          <a:effectLst/>
        </p:spPr>
        <p:txBody>
          <a:bodyPr wrap="none" anchor="ctr"/>
          <a:lstStyle/>
          <a:p>
            <a:endParaRPr lang="en-US" sz="3200"/>
          </a:p>
        </p:txBody>
      </p:sp>
      <p:sp>
        <p:nvSpPr>
          <p:cNvPr id="85" name="Freeform 7">
            <a:extLst>
              <a:ext uri="{FF2B5EF4-FFF2-40B4-BE49-F238E27FC236}">
                <a16:creationId xmlns:a16="http://schemas.microsoft.com/office/drawing/2014/main" id="{237D11B5-7CCE-4152-94A1-8C8A1A6EF719}"/>
              </a:ext>
            </a:extLst>
          </p:cNvPr>
          <p:cNvSpPr>
            <a:spLocks noChangeArrowheads="1"/>
          </p:cNvSpPr>
          <p:nvPr/>
        </p:nvSpPr>
        <p:spPr bwMode="auto">
          <a:xfrm>
            <a:off x="8216711" y="2804616"/>
            <a:ext cx="2092930" cy="3356188"/>
          </a:xfrm>
          <a:custGeom>
            <a:avLst/>
            <a:gdLst>
              <a:gd name="T0" fmla="*/ 5659 w 5660"/>
              <a:gd name="T1" fmla="*/ 9077 h 9078"/>
              <a:gd name="T2" fmla="*/ 0 w 5660"/>
              <a:gd name="T3" fmla="*/ 9077 h 9078"/>
              <a:gd name="T4" fmla="*/ 0 w 5660"/>
              <a:gd name="T5" fmla="*/ 0 h 9078"/>
              <a:gd name="T6" fmla="*/ 1044 w 5660"/>
              <a:gd name="T7" fmla="*/ 995 h 9078"/>
              <a:gd name="T8" fmla="*/ 5659 w 5660"/>
              <a:gd name="T9" fmla="*/ 0 h 9078"/>
              <a:gd name="T10" fmla="*/ 5659 w 5660"/>
              <a:gd name="T11" fmla="*/ 9077 h 9078"/>
            </a:gdLst>
            <a:ahLst/>
            <a:cxnLst>
              <a:cxn ang="0">
                <a:pos x="T0" y="T1"/>
              </a:cxn>
              <a:cxn ang="0">
                <a:pos x="T2" y="T3"/>
              </a:cxn>
              <a:cxn ang="0">
                <a:pos x="T4" y="T5"/>
              </a:cxn>
              <a:cxn ang="0">
                <a:pos x="T6" y="T7"/>
              </a:cxn>
              <a:cxn ang="0">
                <a:pos x="T8" y="T9"/>
              </a:cxn>
              <a:cxn ang="0">
                <a:pos x="T10" y="T11"/>
              </a:cxn>
            </a:cxnLst>
            <a:rect l="0" t="0" r="r" b="b"/>
            <a:pathLst>
              <a:path w="5660" h="9078">
                <a:moveTo>
                  <a:pt x="5659" y="9077"/>
                </a:moveTo>
                <a:lnTo>
                  <a:pt x="0" y="9077"/>
                </a:lnTo>
                <a:lnTo>
                  <a:pt x="0" y="0"/>
                </a:lnTo>
                <a:lnTo>
                  <a:pt x="1044" y="995"/>
                </a:lnTo>
                <a:lnTo>
                  <a:pt x="5659" y="0"/>
                </a:lnTo>
                <a:lnTo>
                  <a:pt x="5659" y="9077"/>
                </a:lnTo>
              </a:path>
            </a:pathLst>
          </a:custGeom>
          <a:solidFill>
            <a:schemeClr val="accent4"/>
          </a:solidFill>
          <a:ln>
            <a:noFill/>
          </a:ln>
          <a:effectLst/>
        </p:spPr>
        <p:txBody>
          <a:bodyPr wrap="none" anchor="ctr"/>
          <a:lstStyle/>
          <a:p>
            <a:endParaRPr lang="en-US" sz="3200"/>
          </a:p>
        </p:txBody>
      </p:sp>
      <p:sp>
        <p:nvSpPr>
          <p:cNvPr id="86" name="Freeform 8">
            <a:extLst>
              <a:ext uri="{FF2B5EF4-FFF2-40B4-BE49-F238E27FC236}">
                <a16:creationId xmlns:a16="http://schemas.microsoft.com/office/drawing/2014/main" id="{452976FA-B17B-4BC0-93A5-65DC8698C292}"/>
              </a:ext>
            </a:extLst>
          </p:cNvPr>
          <p:cNvSpPr>
            <a:spLocks noChangeArrowheads="1"/>
          </p:cNvSpPr>
          <p:nvPr/>
        </p:nvSpPr>
        <p:spPr bwMode="auto">
          <a:xfrm>
            <a:off x="8216711" y="2804616"/>
            <a:ext cx="386312" cy="3356188"/>
          </a:xfrm>
          <a:custGeom>
            <a:avLst/>
            <a:gdLst>
              <a:gd name="T0" fmla="*/ 1044 w 1045"/>
              <a:gd name="T1" fmla="*/ 994 h 9078"/>
              <a:gd name="T2" fmla="*/ 0 w 1045"/>
              <a:gd name="T3" fmla="*/ 0 h 9078"/>
              <a:gd name="T4" fmla="*/ 0 w 1045"/>
              <a:gd name="T5" fmla="*/ 9077 h 9078"/>
              <a:gd name="T6" fmla="*/ 1044 w 1045"/>
              <a:gd name="T7" fmla="*/ 9077 h 9078"/>
              <a:gd name="T8" fmla="*/ 1044 w 1045"/>
              <a:gd name="T9" fmla="*/ 994 h 9078"/>
            </a:gdLst>
            <a:ahLst/>
            <a:cxnLst>
              <a:cxn ang="0">
                <a:pos x="T0" y="T1"/>
              </a:cxn>
              <a:cxn ang="0">
                <a:pos x="T2" y="T3"/>
              </a:cxn>
              <a:cxn ang="0">
                <a:pos x="T4" y="T5"/>
              </a:cxn>
              <a:cxn ang="0">
                <a:pos x="T6" y="T7"/>
              </a:cxn>
              <a:cxn ang="0">
                <a:pos x="T8" y="T9"/>
              </a:cxn>
            </a:cxnLst>
            <a:rect l="0" t="0" r="r" b="b"/>
            <a:pathLst>
              <a:path w="1045" h="9078">
                <a:moveTo>
                  <a:pt x="1044" y="994"/>
                </a:moveTo>
                <a:lnTo>
                  <a:pt x="0" y="0"/>
                </a:lnTo>
                <a:lnTo>
                  <a:pt x="0" y="9077"/>
                </a:lnTo>
                <a:lnTo>
                  <a:pt x="1044" y="9077"/>
                </a:lnTo>
                <a:lnTo>
                  <a:pt x="1044" y="994"/>
                </a:lnTo>
              </a:path>
            </a:pathLst>
          </a:custGeom>
          <a:solidFill>
            <a:schemeClr val="accent6">
              <a:lumMod val="10000"/>
              <a:alpha val="10000"/>
            </a:schemeClr>
          </a:solidFill>
          <a:ln>
            <a:noFill/>
          </a:ln>
          <a:effectLst/>
        </p:spPr>
        <p:txBody>
          <a:bodyPr wrap="none" anchor="ctr"/>
          <a:lstStyle/>
          <a:p>
            <a:endParaRPr lang="en-US" sz="3200"/>
          </a:p>
        </p:txBody>
      </p:sp>
      <p:sp>
        <p:nvSpPr>
          <p:cNvPr id="87" name="Freeform 9">
            <a:extLst>
              <a:ext uri="{FF2B5EF4-FFF2-40B4-BE49-F238E27FC236}">
                <a16:creationId xmlns:a16="http://schemas.microsoft.com/office/drawing/2014/main" id="{163676D5-921B-479C-89EA-1404A6F100B2}"/>
              </a:ext>
            </a:extLst>
          </p:cNvPr>
          <p:cNvSpPr>
            <a:spLocks noChangeArrowheads="1"/>
          </p:cNvSpPr>
          <p:nvPr/>
        </p:nvSpPr>
        <p:spPr bwMode="auto">
          <a:xfrm>
            <a:off x="8216711" y="1823351"/>
            <a:ext cx="2092930" cy="506933"/>
          </a:xfrm>
          <a:custGeom>
            <a:avLst/>
            <a:gdLst>
              <a:gd name="T0" fmla="*/ 5659 w 5660"/>
              <a:gd name="T1" fmla="*/ 0 h 1371"/>
              <a:gd name="T2" fmla="*/ 961 w 5660"/>
              <a:gd name="T3" fmla="*/ 0 h 1371"/>
              <a:gd name="T4" fmla="*/ 0 w 5660"/>
              <a:gd name="T5" fmla="*/ 232 h 1371"/>
              <a:gd name="T6" fmla="*/ 0 w 5660"/>
              <a:gd name="T7" fmla="*/ 1370 h 1371"/>
              <a:gd name="T8" fmla="*/ 978 w 5660"/>
              <a:gd name="T9" fmla="*/ 1137 h 1371"/>
              <a:gd name="T10" fmla="*/ 5659 w 5660"/>
              <a:gd name="T11" fmla="*/ 1137 h 1371"/>
              <a:gd name="T12" fmla="*/ 5659 w 5660"/>
              <a:gd name="T13" fmla="*/ 0 h 1371"/>
            </a:gdLst>
            <a:ahLst/>
            <a:cxnLst>
              <a:cxn ang="0">
                <a:pos x="T0" y="T1"/>
              </a:cxn>
              <a:cxn ang="0">
                <a:pos x="T2" y="T3"/>
              </a:cxn>
              <a:cxn ang="0">
                <a:pos x="T4" y="T5"/>
              </a:cxn>
              <a:cxn ang="0">
                <a:pos x="T6" y="T7"/>
              </a:cxn>
              <a:cxn ang="0">
                <a:pos x="T8" y="T9"/>
              </a:cxn>
              <a:cxn ang="0">
                <a:pos x="T10" y="T11"/>
              </a:cxn>
              <a:cxn ang="0">
                <a:pos x="T12" y="T13"/>
              </a:cxn>
            </a:cxnLst>
            <a:rect l="0" t="0" r="r" b="b"/>
            <a:pathLst>
              <a:path w="5660" h="1371">
                <a:moveTo>
                  <a:pt x="5659" y="0"/>
                </a:moveTo>
                <a:lnTo>
                  <a:pt x="961" y="0"/>
                </a:lnTo>
                <a:lnTo>
                  <a:pt x="0" y="232"/>
                </a:lnTo>
                <a:lnTo>
                  <a:pt x="0" y="1370"/>
                </a:lnTo>
                <a:lnTo>
                  <a:pt x="978" y="1137"/>
                </a:lnTo>
                <a:lnTo>
                  <a:pt x="5659" y="1137"/>
                </a:lnTo>
                <a:lnTo>
                  <a:pt x="5659" y="0"/>
                </a:lnTo>
              </a:path>
            </a:pathLst>
          </a:custGeom>
          <a:solidFill>
            <a:schemeClr val="accent4"/>
          </a:solidFill>
          <a:ln>
            <a:noFill/>
          </a:ln>
          <a:effectLst/>
        </p:spPr>
        <p:txBody>
          <a:bodyPr wrap="none" anchor="ctr"/>
          <a:lstStyle/>
          <a:p>
            <a:endParaRPr lang="en-US" sz="3200"/>
          </a:p>
        </p:txBody>
      </p:sp>
      <p:sp>
        <p:nvSpPr>
          <p:cNvPr id="88" name="Freeform 94">
            <a:extLst>
              <a:ext uri="{FF2B5EF4-FFF2-40B4-BE49-F238E27FC236}">
                <a16:creationId xmlns:a16="http://schemas.microsoft.com/office/drawing/2014/main" id="{7369D321-557D-4345-8EE3-36E45F4B1869}"/>
              </a:ext>
            </a:extLst>
          </p:cNvPr>
          <p:cNvSpPr>
            <a:spLocks noChangeArrowheads="1"/>
          </p:cNvSpPr>
          <p:nvPr/>
        </p:nvSpPr>
        <p:spPr bwMode="auto">
          <a:xfrm>
            <a:off x="8392752" y="2243893"/>
            <a:ext cx="1740480" cy="126770"/>
          </a:xfrm>
          <a:custGeom>
            <a:avLst/>
            <a:gdLst>
              <a:gd name="connsiteX0" fmla="*/ 417364 w 3928679"/>
              <a:gd name="connsiteY0" fmla="*/ 0 h 286151"/>
              <a:gd name="connsiteX1" fmla="*/ 3928679 w 3928679"/>
              <a:gd name="connsiteY1" fmla="*/ 0 h 286151"/>
              <a:gd name="connsiteX2" fmla="*/ 3928679 w 3928679"/>
              <a:gd name="connsiteY2" fmla="*/ 194951 h 286151"/>
              <a:gd name="connsiteX3" fmla="*/ 420483 w 3928679"/>
              <a:gd name="connsiteY3" fmla="*/ 194951 h 286151"/>
              <a:gd name="connsiteX4" fmla="*/ 0 w 3928679"/>
              <a:gd name="connsiteY4" fmla="*/ 286151 h 286151"/>
              <a:gd name="connsiteX5" fmla="*/ 0 w 3928679"/>
              <a:gd name="connsiteY5" fmla="*/ 99468 h 28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679" h="286151">
                <a:moveTo>
                  <a:pt x="417364" y="0"/>
                </a:moveTo>
                <a:lnTo>
                  <a:pt x="3928679" y="0"/>
                </a:lnTo>
                <a:lnTo>
                  <a:pt x="3928679" y="194951"/>
                </a:lnTo>
                <a:lnTo>
                  <a:pt x="420483" y="194951"/>
                </a:lnTo>
                <a:lnTo>
                  <a:pt x="0" y="286151"/>
                </a:lnTo>
                <a:lnTo>
                  <a:pt x="0" y="99468"/>
                </a:lnTo>
                <a:close/>
              </a:path>
            </a:pathLst>
          </a:custGeom>
          <a:solidFill>
            <a:schemeClr val="accent6">
              <a:lumMod val="10000"/>
              <a:alpha val="10000"/>
            </a:schemeClr>
          </a:solidFill>
          <a:ln>
            <a:noFill/>
          </a:ln>
          <a:effectLst/>
        </p:spPr>
        <p:txBody>
          <a:bodyPr wrap="square" anchor="ctr">
            <a:noAutofit/>
          </a:bodyPr>
          <a:lstStyle/>
          <a:p>
            <a:endParaRPr lang="en-US" sz="3200"/>
          </a:p>
        </p:txBody>
      </p:sp>
      <p:sp>
        <p:nvSpPr>
          <p:cNvPr id="89" name="Freeform 12">
            <a:extLst>
              <a:ext uri="{FF2B5EF4-FFF2-40B4-BE49-F238E27FC236}">
                <a16:creationId xmlns:a16="http://schemas.microsoft.com/office/drawing/2014/main" id="{B15CF3EB-923B-441E-B687-668B6627F2EB}"/>
              </a:ext>
            </a:extLst>
          </p:cNvPr>
          <p:cNvSpPr>
            <a:spLocks noChangeArrowheads="1"/>
          </p:cNvSpPr>
          <p:nvPr/>
        </p:nvSpPr>
        <p:spPr bwMode="auto">
          <a:xfrm>
            <a:off x="8838474" y="5559754"/>
            <a:ext cx="1235716" cy="290142"/>
          </a:xfrm>
          <a:prstGeom prst="roundRect">
            <a:avLst>
              <a:gd name="adj" fmla="val 31173"/>
            </a:avLst>
          </a:prstGeom>
          <a:noFill/>
          <a:ln w="5715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90" name="Freeform 11">
            <a:extLst>
              <a:ext uri="{FF2B5EF4-FFF2-40B4-BE49-F238E27FC236}">
                <a16:creationId xmlns:a16="http://schemas.microsoft.com/office/drawing/2014/main" id="{D1BA8227-FE13-487F-873B-52971727BD3B}"/>
              </a:ext>
            </a:extLst>
          </p:cNvPr>
          <p:cNvSpPr>
            <a:spLocks noChangeArrowheads="1"/>
          </p:cNvSpPr>
          <p:nvPr/>
        </p:nvSpPr>
        <p:spPr bwMode="auto">
          <a:xfrm>
            <a:off x="8216712" y="1823351"/>
            <a:ext cx="361862" cy="506933"/>
          </a:xfrm>
          <a:custGeom>
            <a:avLst/>
            <a:gdLst>
              <a:gd name="T0" fmla="*/ 979 w 980"/>
              <a:gd name="T1" fmla="*/ 0 h 1371"/>
              <a:gd name="T2" fmla="*/ 961 w 980"/>
              <a:gd name="T3" fmla="*/ 0 h 1371"/>
              <a:gd name="T4" fmla="*/ 0 w 980"/>
              <a:gd name="T5" fmla="*/ 232 h 1371"/>
              <a:gd name="T6" fmla="*/ 0 w 980"/>
              <a:gd name="T7" fmla="*/ 1370 h 1371"/>
              <a:gd name="T8" fmla="*/ 979 w 980"/>
              <a:gd name="T9" fmla="*/ 1137 h 1371"/>
              <a:gd name="T10" fmla="*/ 979 w 980"/>
              <a:gd name="T11" fmla="*/ 1137 h 1371"/>
              <a:gd name="T12" fmla="*/ 979 w 980"/>
              <a:gd name="T13" fmla="*/ 0 h 1371"/>
            </a:gdLst>
            <a:ahLst/>
            <a:cxnLst>
              <a:cxn ang="0">
                <a:pos x="T0" y="T1"/>
              </a:cxn>
              <a:cxn ang="0">
                <a:pos x="T2" y="T3"/>
              </a:cxn>
              <a:cxn ang="0">
                <a:pos x="T4" y="T5"/>
              </a:cxn>
              <a:cxn ang="0">
                <a:pos x="T6" y="T7"/>
              </a:cxn>
              <a:cxn ang="0">
                <a:pos x="T8" y="T9"/>
              </a:cxn>
              <a:cxn ang="0">
                <a:pos x="T10" y="T11"/>
              </a:cxn>
              <a:cxn ang="0">
                <a:pos x="T12" y="T13"/>
              </a:cxn>
            </a:cxnLst>
            <a:rect l="0" t="0" r="r" b="b"/>
            <a:pathLst>
              <a:path w="980" h="1371">
                <a:moveTo>
                  <a:pt x="979" y="0"/>
                </a:moveTo>
                <a:lnTo>
                  <a:pt x="961" y="0"/>
                </a:lnTo>
                <a:lnTo>
                  <a:pt x="0" y="232"/>
                </a:lnTo>
                <a:lnTo>
                  <a:pt x="0" y="1370"/>
                </a:lnTo>
                <a:lnTo>
                  <a:pt x="979" y="1137"/>
                </a:lnTo>
                <a:lnTo>
                  <a:pt x="979" y="1137"/>
                </a:lnTo>
                <a:lnTo>
                  <a:pt x="979" y="0"/>
                </a:lnTo>
              </a:path>
            </a:pathLst>
          </a:custGeom>
          <a:solidFill>
            <a:schemeClr val="accent6">
              <a:lumMod val="10000"/>
              <a:alpha val="10000"/>
            </a:schemeClr>
          </a:solidFill>
          <a:ln>
            <a:noFill/>
          </a:ln>
          <a:effectLst/>
        </p:spPr>
        <p:txBody>
          <a:bodyPr wrap="none" anchor="ctr"/>
          <a:lstStyle/>
          <a:p>
            <a:endParaRPr lang="en-US" sz="3200"/>
          </a:p>
        </p:txBody>
      </p:sp>
      <p:sp>
        <p:nvSpPr>
          <p:cNvPr id="91" name="TextBox 90">
            <a:extLst>
              <a:ext uri="{FF2B5EF4-FFF2-40B4-BE49-F238E27FC236}">
                <a16:creationId xmlns:a16="http://schemas.microsoft.com/office/drawing/2014/main" id="{211D396F-2064-41A9-881B-47E180A85627}"/>
              </a:ext>
            </a:extLst>
          </p:cNvPr>
          <p:cNvSpPr txBox="1"/>
          <p:nvPr/>
        </p:nvSpPr>
        <p:spPr>
          <a:xfrm>
            <a:off x="8812365" y="1864345"/>
            <a:ext cx="1263487" cy="338554"/>
          </a:xfrm>
          <a:prstGeom prst="rect">
            <a:avLst/>
          </a:prstGeom>
          <a:noFill/>
          <a:ln>
            <a:noFill/>
          </a:ln>
        </p:spPr>
        <p:txBody>
          <a:bodyPr wrap="none" rtlCol="0" anchor="ctr" anchorCtr="0">
            <a:spAutoFit/>
          </a:bodyPr>
          <a:lstStyle/>
          <a:p>
            <a:pPr algn="ctr"/>
            <a:r>
              <a:rPr lang="en-US" sz="1600" b="1" dirty="0">
                <a:solidFill>
                  <a:schemeClr val="bg1"/>
                </a:solidFill>
                <a:ea typeface="League Spartan" charset="0"/>
                <a:cs typeface="Poppins" pitchFamily="2" charset="77"/>
              </a:rPr>
              <a:t>PACKAGE D</a:t>
            </a:r>
          </a:p>
        </p:txBody>
      </p:sp>
      <p:grpSp>
        <p:nvGrpSpPr>
          <p:cNvPr id="92" name="Group 91">
            <a:extLst>
              <a:ext uri="{FF2B5EF4-FFF2-40B4-BE49-F238E27FC236}">
                <a16:creationId xmlns:a16="http://schemas.microsoft.com/office/drawing/2014/main" id="{1FF6DC51-FEFE-4362-91E3-4C42341BF9FB}"/>
              </a:ext>
            </a:extLst>
          </p:cNvPr>
          <p:cNvGrpSpPr/>
          <p:nvPr/>
        </p:nvGrpSpPr>
        <p:grpSpPr>
          <a:xfrm>
            <a:off x="8902341" y="2303457"/>
            <a:ext cx="721672" cy="609303"/>
            <a:chOff x="6281689" y="4213791"/>
            <a:chExt cx="1628987" cy="1375342"/>
          </a:xfrm>
        </p:grpSpPr>
        <p:sp>
          <p:nvSpPr>
            <p:cNvPr id="93" name="TextBox 92">
              <a:extLst>
                <a:ext uri="{FF2B5EF4-FFF2-40B4-BE49-F238E27FC236}">
                  <a16:creationId xmlns:a16="http://schemas.microsoft.com/office/drawing/2014/main" id="{A9EA361A-A692-4EE8-8AB5-A9F76FE79D95}"/>
                </a:ext>
              </a:extLst>
            </p:cNvPr>
            <p:cNvSpPr txBox="1"/>
            <p:nvPr/>
          </p:nvSpPr>
          <p:spPr>
            <a:xfrm>
              <a:off x="6281689" y="4213791"/>
              <a:ext cx="1628987" cy="1181032"/>
            </a:xfrm>
            <a:prstGeom prst="rect">
              <a:avLst/>
            </a:prstGeom>
            <a:noFill/>
            <a:ln>
              <a:noFill/>
            </a:ln>
          </p:spPr>
          <p:txBody>
            <a:bodyPr wrap="none" rtlCol="0" anchor="ctr" anchorCtr="0">
              <a:spAutoFit/>
            </a:bodyPr>
            <a:lstStyle/>
            <a:p>
              <a:pPr algn="ctr"/>
              <a:r>
                <a:rPr lang="en-US" sz="2800" b="1" baseline="30000" dirty="0">
                  <a:solidFill>
                    <a:schemeClr val="bg2"/>
                  </a:solidFill>
                  <a:ea typeface="League Spartan" charset="0"/>
                  <a:cs typeface="Poppins" pitchFamily="2" charset="77"/>
                </a:rPr>
                <a:t>R</a:t>
              </a:r>
              <a:r>
                <a:rPr lang="en-US" sz="2800" b="1" dirty="0">
                  <a:solidFill>
                    <a:schemeClr val="bg2"/>
                  </a:solidFill>
                  <a:ea typeface="League Spartan" charset="0"/>
                  <a:cs typeface="Poppins" pitchFamily="2" charset="77"/>
                </a:rPr>
                <a:t>25</a:t>
              </a:r>
            </a:p>
          </p:txBody>
        </p:sp>
        <p:sp>
          <p:nvSpPr>
            <p:cNvPr id="94" name="TextBox 93">
              <a:extLst>
                <a:ext uri="{FF2B5EF4-FFF2-40B4-BE49-F238E27FC236}">
                  <a16:creationId xmlns:a16="http://schemas.microsoft.com/office/drawing/2014/main" id="{73343540-44F3-4322-8D21-853A42193C35}"/>
                </a:ext>
              </a:extLst>
            </p:cNvPr>
            <p:cNvSpPr txBox="1"/>
            <p:nvPr/>
          </p:nvSpPr>
          <p:spPr>
            <a:xfrm>
              <a:off x="6469421" y="5068090"/>
              <a:ext cx="1252676" cy="521043"/>
            </a:xfrm>
            <a:prstGeom prst="rect">
              <a:avLst/>
            </a:prstGeom>
            <a:noFill/>
            <a:ln>
              <a:noFill/>
            </a:ln>
          </p:spPr>
          <p:txBody>
            <a:bodyPr wrap="none" rtlCol="0" anchor="ctr" anchorCtr="0">
              <a:spAutoFit/>
            </a:bodyPr>
            <a:lstStyle/>
            <a:p>
              <a:pPr algn="ctr"/>
              <a:r>
                <a:rPr lang="en-US" sz="900" dirty="0">
                  <a:solidFill>
                    <a:schemeClr val="bg2"/>
                  </a:solidFill>
                  <a:ea typeface="Lato Light" panose="020F0502020204030203" pitchFamily="34" charset="0"/>
                  <a:cs typeface="Lato Light" panose="020F0502020204030203" pitchFamily="34" charset="0"/>
                </a:rPr>
                <a:t>/month</a:t>
              </a:r>
            </a:p>
          </p:txBody>
        </p:sp>
      </p:grpSp>
      <p:grpSp>
        <p:nvGrpSpPr>
          <p:cNvPr id="95" name="Group 94">
            <a:extLst>
              <a:ext uri="{FF2B5EF4-FFF2-40B4-BE49-F238E27FC236}">
                <a16:creationId xmlns:a16="http://schemas.microsoft.com/office/drawing/2014/main" id="{85B21B46-B230-441C-88B7-091BF8520B63}"/>
              </a:ext>
            </a:extLst>
          </p:cNvPr>
          <p:cNvGrpSpPr/>
          <p:nvPr/>
        </p:nvGrpSpPr>
        <p:grpSpPr>
          <a:xfrm>
            <a:off x="8684056" y="3336933"/>
            <a:ext cx="1520103" cy="1921741"/>
            <a:chOff x="3942060" y="7542442"/>
            <a:chExt cx="4386394" cy="4337831"/>
          </a:xfrm>
        </p:grpSpPr>
        <p:sp>
          <p:nvSpPr>
            <p:cNvPr id="96" name="Subtitle 2">
              <a:extLst>
                <a:ext uri="{FF2B5EF4-FFF2-40B4-BE49-F238E27FC236}">
                  <a16:creationId xmlns:a16="http://schemas.microsoft.com/office/drawing/2014/main" id="{BA50B440-6AB1-4A24-8F1D-36726F285406}"/>
                </a:ext>
              </a:extLst>
            </p:cNvPr>
            <p:cNvSpPr txBox="1">
              <a:spLocks/>
            </p:cNvSpPr>
            <p:nvPr/>
          </p:nvSpPr>
          <p:spPr>
            <a:xfrm>
              <a:off x="3942060" y="7542442"/>
              <a:ext cx="4386394" cy="5113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solidFill>
                    <a:schemeClr val="bg1"/>
                  </a:solidFill>
                  <a:latin typeface="+mn-lt"/>
                  <a:ea typeface="Lato Light" panose="020F0502020204030203" pitchFamily="34" charset="0"/>
                  <a:cs typeface="Mukta ExtraLight" panose="020B0000000000000000" pitchFamily="34" charset="77"/>
                </a:rPr>
                <a:t>5 Products</a:t>
              </a:r>
            </a:p>
          </p:txBody>
        </p:sp>
        <p:sp>
          <p:nvSpPr>
            <p:cNvPr id="97" name="Subtitle 2">
              <a:extLst>
                <a:ext uri="{FF2B5EF4-FFF2-40B4-BE49-F238E27FC236}">
                  <a16:creationId xmlns:a16="http://schemas.microsoft.com/office/drawing/2014/main" id="{5DDBCE47-1435-4AD4-A3E7-D4B70488C280}"/>
                </a:ext>
              </a:extLst>
            </p:cNvPr>
            <p:cNvSpPr txBox="1">
              <a:spLocks/>
            </p:cNvSpPr>
            <p:nvPr/>
          </p:nvSpPr>
          <p:spPr>
            <a:xfrm>
              <a:off x="3942060" y="8307739"/>
              <a:ext cx="4386394" cy="5113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solidFill>
                    <a:schemeClr val="bg1"/>
                  </a:solidFill>
                  <a:latin typeface="+mn-lt"/>
                  <a:ea typeface="Lato Light" panose="020F0502020204030203" pitchFamily="34" charset="0"/>
                  <a:cs typeface="Mukta ExtraLight" panose="020B0000000000000000" pitchFamily="34" charset="77"/>
                </a:rPr>
                <a:t>5 Images per product</a:t>
              </a:r>
            </a:p>
          </p:txBody>
        </p:sp>
        <p:sp>
          <p:nvSpPr>
            <p:cNvPr id="98" name="Subtitle 2">
              <a:extLst>
                <a:ext uri="{FF2B5EF4-FFF2-40B4-BE49-F238E27FC236}">
                  <a16:creationId xmlns:a16="http://schemas.microsoft.com/office/drawing/2014/main" id="{F3FA513C-980F-4F04-B898-A1E3F45C6A1B}"/>
                </a:ext>
              </a:extLst>
            </p:cNvPr>
            <p:cNvSpPr txBox="1">
              <a:spLocks/>
            </p:cNvSpPr>
            <p:nvPr/>
          </p:nvSpPr>
          <p:spPr>
            <a:xfrm>
              <a:off x="3942060" y="9073038"/>
              <a:ext cx="4386394" cy="5113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solidFill>
                    <a:schemeClr val="bg1"/>
                  </a:solidFill>
                  <a:latin typeface="+mn-lt"/>
                  <a:ea typeface="Lato Light" panose="020F0502020204030203" pitchFamily="34" charset="0"/>
                  <a:cs typeface="Mukta ExtraLight" panose="020B0000000000000000" pitchFamily="34" charset="77"/>
                </a:rPr>
                <a:t>10 Custom pages</a:t>
              </a:r>
            </a:p>
          </p:txBody>
        </p:sp>
        <p:sp>
          <p:nvSpPr>
            <p:cNvPr id="99" name="Subtitle 2">
              <a:extLst>
                <a:ext uri="{FF2B5EF4-FFF2-40B4-BE49-F238E27FC236}">
                  <a16:creationId xmlns:a16="http://schemas.microsoft.com/office/drawing/2014/main" id="{9336E626-1AB4-4B8C-8127-B38F52B7FC28}"/>
                </a:ext>
              </a:extLst>
            </p:cNvPr>
            <p:cNvSpPr txBox="1">
              <a:spLocks/>
            </p:cNvSpPr>
            <p:nvPr/>
          </p:nvSpPr>
          <p:spPr>
            <a:xfrm>
              <a:off x="3942060" y="9838335"/>
              <a:ext cx="4386394" cy="5113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solidFill>
                    <a:schemeClr val="bg1"/>
                  </a:solidFill>
                  <a:latin typeface="+mn-lt"/>
                  <a:ea typeface="Lato Light" panose="020F0502020204030203" pitchFamily="34" charset="0"/>
                  <a:cs typeface="Mukta ExtraLight" panose="020B0000000000000000" pitchFamily="34" charset="77"/>
                </a:rPr>
                <a:t>Best Statistics</a:t>
              </a:r>
            </a:p>
          </p:txBody>
        </p:sp>
        <p:sp>
          <p:nvSpPr>
            <p:cNvPr id="100" name="Subtitle 2">
              <a:extLst>
                <a:ext uri="{FF2B5EF4-FFF2-40B4-BE49-F238E27FC236}">
                  <a16:creationId xmlns:a16="http://schemas.microsoft.com/office/drawing/2014/main" id="{97231194-8432-421F-AECE-4D56B9DB53D8}"/>
                </a:ext>
              </a:extLst>
            </p:cNvPr>
            <p:cNvSpPr txBox="1">
              <a:spLocks/>
            </p:cNvSpPr>
            <p:nvPr/>
          </p:nvSpPr>
          <p:spPr>
            <a:xfrm>
              <a:off x="3942060" y="10603634"/>
              <a:ext cx="4386394" cy="5113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solidFill>
                    <a:schemeClr val="bg1"/>
                  </a:solidFill>
                  <a:latin typeface="+mn-lt"/>
                  <a:ea typeface="Lato Light" panose="020F0502020204030203" pitchFamily="34" charset="0"/>
                  <a:cs typeface="Mukta ExtraLight" panose="020B0000000000000000" pitchFamily="34" charset="77"/>
                </a:rPr>
                <a:t>Inventory Tracking</a:t>
              </a:r>
            </a:p>
          </p:txBody>
        </p:sp>
        <p:sp>
          <p:nvSpPr>
            <p:cNvPr id="101" name="Subtitle 2">
              <a:extLst>
                <a:ext uri="{FF2B5EF4-FFF2-40B4-BE49-F238E27FC236}">
                  <a16:creationId xmlns:a16="http://schemas.microsoft.com/office/drawing/2014/main" id="{9C5082CA-0DEB-4ECE-B8B6-FD732F69E4C5}"/>
                </a:ext>
              </a:extLst>
            </p:cNvPr>
            <p:cNvSpPr txBox="1">
              <a:spLocks/>
            </p:cNvSpPr>
            <p:nvPr/>
          </p:nvSpPr>
          <p:spPr>
            <a:xfrm>
              <a:off x="3942060" y="11368931"/>
              <a:ext cx="4386394" cy="5113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solidFill>
                    <a:schemeClr val="bg1"/>
                  </a:solidFill>
                  <a:latin typeface="+mn-lt"/>
                  <a:ea typeface="Lato Light" panose="020F0502020204030203" pitchFamily="34" charset="0"/>
                  <a:cs typeface="Mukta ExtraLight" panose="020B0000000000000000" pitchFamily="34" charset="77"/>
                </a:rPr>
                <a:t>Discount Codes</a:t>
              </a:r>
            </a:p>
          </p:txBody>
        </p:sp>
      </p:grpSp>
      <p:sp>
        <p:nvSpPr>
          <p:cNvPr id="102" name="TextBox 101">
            <a:extLst>
              <a:ext uri="{FF2B5EF4-FFF2-40B4-BE49-F238E27FC236}">
                <a16:creationId xmlns:a16="http://schemas.microsoft.com/office/drawing/2014/main" id="{493B947B-0B7C-43DC-87B2-0354F903DBE4}"/>
              </a:ext>
            </a:extLst>
          </p:cNvPr>
          <p:cNvSpPr txBox="1"/>
          <p:nvPr/>
        </p:nvSpPr>
        <p:spPr>
          <a:xfrm>
            <a:off x="9008936" y="5574019"/>
            <a:ext cx="894797" cy="261610"/>
          </a:xfrm>
          <a:prstGeom prst="rect">
            <a:avLst/>
          </a:prstGeom>
          <a:noFill/>
          <a:ln>
            <a:noFill/>
          </a:ln>
        </p:spPr>
        <p:txBody>
          <a:bodyPr wrap="none" rtlCol="0" anchor="ctr" anchorCtr="0">
            <a:spAutoFit/>
          </a:bodyPr>
          <a:lstStyle/>
          <a:p>
            <a:pPr algn="ctr"/>
            <a:r>
              <a:rPr lang="en-US" sz="1100" b="1" dirty="0">
                <a:solidFill>
                  <a:schemeClr val="bg1"/>
                </a:solidFill>
                <a:ea typeface="League Spartan" charset="0"/>
                <a:cs typeface="Poppins" pitchFamily="2" charset="77"/>
              </a:rPr>
              <a:t>MORE INFO</a:t>
            </a:r>
          </a:p>
        </p:txBody>
      </p:sp>
    </p:spTree>
    <p:extLst>
      <p:ext uri="{BB962C8B-B14F-4D97-AF65-F5344CB8AC3E}">
        <p14:creationId xmlns:p14="http://schemas.microsoft.com/office/powerpoint/2010/main" val="82453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5A5FBC-1486-4A3D-B5CD-970C4A75E46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6BF0BDA-5C2B-4333-A7EA-53C0B103E62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75AAF8A-5173-47A5-AC5F-EA2EE90D0BC3}"/>
              </a:ext>
            </a:extLst>
          </p:cNvPr>
          <p:cNvSpPr>
            <a:spLocks noGrp="1"/>
          </p:cNvSpPr>
          <p:nvPr>
            <p:ph type="sldNum" sz="quarter" idx="12"/>
          </p:nvPr>
        </p:nvSpPr>
        <p:spPr/>
        <p:txBody>
          <a:bodyPr/>
          <a:lstStyle/>
          <a:p>
            <a:r>
              <a:rPr lang="en-US"/>
              <a:t>|   </a:t>
            </a:r>
            <a:fld id="{24AA432E-61BB-4EF9-8610-004BEFB30EB4}" type="slidenum">
              <a:rPr lang="en-US" smtClean="0"/>
              <a:pPr/>
              <a:t>20</a:t>
            </a:fld>
            <a:endParaRPr lang="en-US" dirty="0"/>
          </a:p>
        </p:txBody>
      </p:sp>
      <p:sp>
        <p:nvSpPr>
          <p:cNvPr id="5" name="Title 4">
            <a:extLst>
              <a:ext uri="{FF2B5EF4-FFF2-40B4-BE49-F238E27FC236}">
                <a16:creationId xmlns:a16="http://schemas.microsoft.com/office/drawing/2014/main" id="{D77AB6AD-DDE3-4B1A-A730-113830C2196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A3431F9-7AB1-4C96-8077-F5656481DC67}"/>
              </a:ext>
            </a:extLst>
          </p:cNvPr>
          <p:cNvSpPr>
            <a:spLocks noGrp="1"/>
          </p:cNvSpPr>
          <p:nvPr>
            <p:ph type="body" sz="quarter" idx="13"/>
          </p:nvPr>
        </p:nvSpPr>
        <p:spPr/>
        <p:txBody>
          <a:bodyPr/>
          <a:lstStyle/>
          <a:p>
            <a:endParaRPr lang="en-ZA"/>
          </a:p>
        </p:txBody>
      </p:sp>
      <p:sp>
        <p:nvSpPr>
          <p:cNvPr id="7" name="Freeform 1">
            <a:extLst>
              <a:ext uri="{FF2B5EF4-FFF2-40B4-BE49-F238E27FC236}">
                <a16:creationId xmlns:a16="http://schemas.microsoft.com/office/drawing/2014/main" id="{583CB901-22BE-487C-BF2A-B0F6B027DC91}"/>
              </a:ext>
            </a:extLst>
          </p:cNvPr>
          <p:cNvSpPr>
            <a:spLocks noChangeArrowheads="1"/>
          </p:cNvSpPr>
          <p:nvPr/>
        </p:nvSpPr>
        <p:spPr bwMode="auto">
          <a:xfrm>
            <a:off x="1425191" y="3432696"/>
            <a:ext cx="278051" cy="345993"/>
          </a:xfrm>
          <a:custGeom>
            <a:avLst/>
            <a:gdLst>
              <a:gd name="T0" fmla="*/ 0 w 680"/>
              <a:gd name="T1" fmla="*/ 413 h 1093"/>
              <a:gd name="T2" fmla="*/ 679 w 680"/>
              <a:gd name="T3" fmla="*/ 1092 h 1093"/>
              <a:gd name="T4" fmla="*/ 679 w 680"/>
              <a:gd name="T5" fmla="*/ 0 h 1093"/>
              <a:gd name="T6" fmla="*/ 0 w 680"/>
              <a:gd name="T7" fmla="*/ 413 h 1093"/>
            </a:gdLst>
            <a:ahLst/>
            <a:cxnLst>
              <a:cxn ang="0">
                <a:pos x="T0" y="T1"/>
              </a:cxn>
              <a:cxn ang="0">
                <a:pos x="T2" y="T3"/>
              </a:cxn>
              <a:cxn ang="0">
                <a:pos x="T4" y="T5"/>
              </a:cxn>
              <a:cxn ang="0">
                <a:pos x="T6" y="T7"/>
              </a:cxn>
            </a:cxnLst>
            <a:rect l="0" t="0" r="r" b="b"/>
            <a:pathLst>
              <a:path w="680" h="1093">
                <a:moveTo>
                  <a:pt x="0" y="413"/>
                </a:moveTo>
                <a:lnTo>
                  <a:pt x="679" y="1092"/>
                </a:lnTo>
                <a:lnTo>
                  <a:pt x="679" y="0"/>
                </a:lnTo>
                <a:lnTo>
                  <a:pt x="0" y="413"/>
                </a:ln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8" name="Freeform 2">
            <a:extLst>
              <a:ext uri="{FF2B5EF4-FFF2-40B4-BE49-F238E27FC236}">
                <a16:creationId xmlns:a16="http://schemas.microsoft.com/office/drawing/2014/main" id="{A5EAAD2C-1466-40E8-9293-BCD48FB4A205}"/>
              </a:ext>
            </a:extLst>
          </p:cNvPr>
          <p:cNvSpPr>
            <a:spLocks noChangeArrowheads="1"/>
          </p:cNvSpPr>
          <p:nvPr/>
        </p:nvSpPr>
        <p:spPr bwMode="auto">
          <a:xfrm>
            <a:off x="3543070" y="2316590"/>
            <a:ext cx="278051" cy="345993"/>
          </a:xfrm>
          <a:custGeom>
            <a:avLst/>
            <a:gdLst>
              <a:gd name="T0" fmla="*/ 679 w 680"/>
              <a:gd name="T1" fmla="*/ 679 h 1094"/>
              <a:gd name="T2" fmla="*/ 0 w 680"/>
              <a:gd name="T3" fmla="*/ 0 h 1094"/>
              <a:gd name="T4" fmla="*/ 0 w 680"/>
              <a:gd name="T5" fmla="*/ 1093 h 1094"/>
              <a:gd name="T6" fmla="*/ 679 w 680"/>
              <a:gd name="T7" fmla="*/ 679 h 1094"/>
            </a:gdLst>
            <a:ahLst/>
            <a:cxnLst>
              <a:cxn ang="0">
                <a:pos x="T0" y="T1"/>
              </a:cxn>
              <a:cxn ang="0">
                <a:pos x="T2" y="T3"/>
              </a:cxn>
              <a:cxn ang="0">
                <a:pos x="T4" y="T5"/>
              </a:cxn>
              <a:cxn ang="0">
                <a:pos x="T6" y="T7"/>
              </a:cxn>
            </a:cxnLst>
            <a:rect l="0" t="0" r="r" b="b"/>
            <a:pathLst>
              <a:path w="680" h="1094">
                <a:moveTo>
                  <a:pt x="679" y="679"/>
                </a:moveTo>
                <a:lnTo>
                  <a:pt x="0" y="0"/>
                </a:lnTo>
                <a:lnTo>
                  <a:pt x="0" y="1093"/>
                </a:lnTo>
                <a:lnTo>
                  <a:pt x="679" y="679"/>
                </a:lnTo>
              </a:path>
            </a:pathLst>
          </a:custGeom>
          <a:solidFill>
            <a:schemeClr val="accent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9" name="Freeform 3">
            <a:extLst>
              <a:ext uri="{FF2B5EF4-FFF2-40B4-BE49-F238E27FC236}">
                <a16:creationId xmlns:a16="http://schemas.microsoft.com/office/drawing/2014/main" id="{F6F893BC-6CF8-4175-839A-73C3E4373937}"/>
              </a:ext>
            </a:extLst>
          </p:cNvPr>
          <p:cNvSpPr>
            <a:spLocks noChangeArrowheads="1"/>
          </p:cNvSpPr>
          <p:nvPr/>
        </p:nvSpPr>
        <p:spPr bwMode="auto">
          <a:xfrm>
            <a:off x="1609355" y="1768922"/>
            <a:ext cx="2029407" cy="4459935"/>
          </a:xfrm>
          <a:custGeom>
            <a:avLst/>
            <a:gdLst>
              <a:gd name="T0" fmla="*/ 4957 w 4958"/>
              <a:gd name="T1" fmla="*/ 13817 h 13818"/>
              <a:gd name="T2" fmla="*/ 0 w 4958"/>
              <a:gd name="T3" fmla="*/ 13817 h 13818"/>
              <a:gd name="T4" fmla="*/ 0 w 4958"/>
              <a:gd name="T5" fmla="*/ 0 h 13818"/>
              <a:gd name="T6" fmla="*/ 4957 w 4958"/>
              <a:gd name="T7" fmla="*/ 0 h 13818"/>
              <a:gd name="T8" fmla="*/ 4957 w 4958"/>
              <a:gd name="T9" fmla="*/ 13817 h 13818"/>
            </a:gdLst>
            <a:ahLst/>
            <a:cxnLst>
              <a:cxn ang="0">
                <a:pos x="T0" y="T1"/>
              </a:cxn>
              <a:cxn ang="0">
                <a:pos x="T2" y="T3"/>
              </a:cxn>
              <a:cxn ang="0">
                <a:pos x="T4" y="T5"/>
              </a:cxn>
              <a:cxn ang="0">
                <a:pos x="T6" y="T7"/>
              </a:cxn>
              <a:cxn ang="0">
                <a:pos x="T8" y="T9"/>
              </a:cxn>
            </a:cxnLst>
            <a:rect l="0" t="0" r="r" b="b"/>
            <a:pathLst>
              <a:path w="4958" h="13818">
                <a:moveTo>
                  <a:pt x="4957" y="13817"/>
                </a:moveTo>
                <a:lnTo>
                  <a:pt x="0" y="13817"/>
                </a:lnTo>
                <a:lnTo>
                  <a:pt x="0" y="0"/>
                </a:lnTo>
                <a:lnTo>
                  <a:pt x="4957" y="0"/>
                </a:lnTo>
                <a:lnTo>
                  <a:pt x="4957" y="13817"/>
                </a:lnTo>
              </a:path>
            </a:pathLst>
          </a:custGeom>
          <a:solidFill>
            <a:srgbClr val="F9F9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0" name="Freeform 4">
            <a:extLst>
              <a:ext uri="{FF2B5EF4-FFF2-40B4-BE49-F238E27FC236}">
                <a16:creationId xmlns:a16="http://schemas.microsoft.com/office/drawing/2014/main" id="{C648EC23-2671-498C-B2CD-E5BE343EF935}"/>
              </a:ext>
            </a:extLst>
          </p:cNvPr>
          <p:cNvSpPr>
            <a:spLocks noChangeArrowheads="1"/>
          </p:cNvSpPr>
          <p:nvPr/>
        </p:nvSpPr>
        <p:spPr bwMode="auto">
          <a:xfrm>
            <a:off x="1965044" y="5591686"/>
            <a:ext cx="1316225" cy="382165"/>
          </a:xfrm>
          <a:prstGeom prst="roundRect">
            <a:avLst>
              <a:gd name="adj" fmla="val 25387"/>
            </a:avLst>
          </a:pr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1" name="Freeform 5">
            <a:extLst>
              <a:ext uri="{FF2B5EF4-FFF2-40B4-BE49-F238E27FC236}">
                <a16:creationId xmlns:a16="http://schemas.microsoft.com/office/drawing/2014/main" id="{93FD964E-E0BE-4037-B86A-31DDAC62684D}"/>
              </a:ext>
            </a:extLst>
          </p:cNvPr>
          <p:cNvSpPr>
            <a:spLocks noChangeArrowheads="1"/>
          </p:cNvSpPr>
          <p:nvPr/>
        </p:nvSpPr>
        <p:spPr bwMode="auto">
          <a:xfrm>
            <a:off x="1965044" y="5858513"/>
            <a:ext cx="1316225" cy="115339"/>
          </a:xfrm>
          <a:custGeom>
            <a:avLst/>
            <a:gdLst>
              <a:gd name="T0" fmla="*/ 2996 w 3214"/>
              <a:gd name="T1" fmla="*/ 217 h 296"/>
              <a:gd name="T2" fmla="*/ 217 w 3214"/>
              <a:gd name="T3" fmla="*/ 217 h 296"/>
              <a:gd name="T4" fmla="*/ 217 w 3214"/>
              <a:gd name="T5" fmla="*/ 217 h 296"/>
              <a:gd name="T6" fmla="*/ 0 w 3214"/>
              <a:gd name="T7" fmla="*/ 0 h 296"/>
              <a:gd name="T8" fmla="*/ 0 w 3214"/>
              <a:gd name="T9" fmla="*/ 78 h 296"/>
              <a:gd name="T10" fmla="*/ 0 w 3214"/>
              <a:gd name="T11" fmla="*/ 78 h 296"/>
              <a:gd name="T12" fmla="*/ 217 w 3214"/>
              <a:gd name="T13" fmla="*/ 295 h 296"/>
              <a:gd name="T14" fmla="*/ 2996 w 3214"/>
              <a:gd name="T15" fmla="*/ 295 h 296"/>
              <a:gd name="T16" fmla="*/ 2996 w 3214"/>
              <a:gd name="T17" fmla="*/ 295 h 296"/>
              <a:gd name="T18" fmla="*/ 3213 w 3214"/>
              <a:gd name="T19" fmla="*/ 78 h 296"/>
              <a:gd name="T20" fmla="*/ 3213 w 3214"/>
              <a:gd name="T21" fmla="*/ 0 h 296"/>
              <a:gd name="T22" fmla="*/ 3213 w 3214"/>
              <a:gd name="T23" fmla="*/ 0 h 296"/>
              <a:gd name="T24" fmla="*/ 2996 w 3214"/>
              <a:gd name="T25" fmla="*/ 21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4" h="296">
                <a:moveTo>
                  <a:pt x="2996" y="217"/>
                </a:moveTo>
                <a:lnTo>
                  <a:pt x="217" y="217"/>
                </a:lnTo>
                <a:lnTo>
                  <a:pt x="217" y="217"/>
                </a:lnTo>
                <a:cubicBezTo>
                  <a:pt x="97" y="217"/>
                  <a:pt x="0" y="120"/>
                  <a:pt x="0" y="0"/>
                </a:cubicBezTo>
                <a:lnTo>
                  <a:pt x="0" y="78"/>
                </a:lnTo>
                <a:lnTo>
                  <a:pt x="0" y="78"/>
                </a:lnTo>
                <a:cubicBezTo>
                  <a:pt x="0" y="197"/>
                  <a:pt x="97" y="295"/>
                  <a:pt x="217" y="295"/>
                </a:cubicBezTo>
                <a:lnTo>
                  <a:pt x="2996" y="295"/>
                </a:lnTo>
                <a:lnTo>
                  <a:pt x="2996" y="295"/>
                </a:lnTo>
                <a:cubicBezTo>
                  <a:pt x="3116" y="295"/>
                  <a:pt x="3213" y="197"/>
                  <a:pt x="3213" y="78"/>
                </a:cubicBezTo>
                <a:lnTo>
                  <a:pt x="3213" y="0"/>
                </a:lnTo>
                <a:lnTo>
                  <a:pt x="3213" y="0"/>
                </a:lnTo>
                <a:cubicBezTo>
                  <a:pt x="3213" y="120"/>
                  <a:pt x="3116" y="217"/>
                  <a:pt x="2996" y="217"/>
                </a:cubicBezTo>
              </a:path>
            </a:pathLst>
          </a:custGeom>
          <a:solidFill>
            <a:schemeClr val="accent6">
              <a:lumMod val="10000"/>
              <a:alpha val="1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2" name="Freeform 6">
            <a:extLst>
              <a:ext uri="{FF2B5EF4-FFF2-40B4-BE49-F238E27FC236}">
                <a16:creationId xmlns:a16="http://schemas.microsoft.com/office/drawing/2014/main" id="{BEF693BB-96D6-4EE0-893B-2D542D58E0CA}"/>
              </a:ext>
            </a:extLst>
          </p:cNvPr>
          <p:cNvSpPr>
            <a:spLocks noChangeArrowheads="1"/>
          </p:cNvSpPr>
          <p:nvPr/>
        </p:nvSpPr>
        <p:spPr bwMode="auto">
          <a:xfrm>
            <a:off x="1425191" y="2531441"/>
            <a:ext cx="2397734" cy="1032398"/>
          </a:xfrm>
          <a:custGeom>
            <a:avLst/>
            <a:gdLst>
              <a:gd name="T0" fmla="*/ 5853 w 5854"/>
              <a:gd name="T1" fmla="*/ 3261 h 3262"/>
              <a:gd name="T2" fmla="*/ 0 w 5854"/>
              <a:gd name="T3" fmla="*/ 3261 h 3262"/>
              <a:gd name="T4" fmla="*/ 0 w 5854"/>
              <a:gd name="T5" fmla="*/ 0 h 3262"/>
              <a:gd name="T6" fmla="*/ 5853 w 5854"/>
              <a:gd name="T7" fmla="*/ 0 h 3262"/>
              <a:gd name="T8" fmla="*/ 5853 w 5854"/>
              <a:gd name="T9" fmla="*/ 3261 h 3262"/>
            </a:gdLst>
            <a:ahLst/>
            <a:cxnLst>
              <a:cxn ang="0">
                <a:pos x="T0" y="T1"/>
              </a:cxn>
              <a:cxn ang="0">
                <a:pos x="T2" y="T3"/>
              </a:cxn>
              <a:cxn ang="0">
                <a:pos x="T4" y="T5"/>
              </a:cxn>
              <a:cxn ang="0">
                <a:pos x="T6" y="T7"/>
              </a:cxn>
              <a:cxn ang="0">
                <a:pos x="T8" y="T9"/>
              </a:cxn>
            </a:cxnLst>
            <a:rect l="0" t="0" r="r" b="b"/>
            <a:pathLst>
              <a:path w="5854" h="3262">
                <a:moveTo>
                  <a:pt x="5853" y="3261"/>
                </a:moveTo>
                <a:lnTo>
                  <a:pt x="0" y="3261"/>
                </a:lnTo>
                <a:lnTo>
                  <a:pt x="0" y="0"/>
                </a:lnTo>
                <a:lnTo>
                  <a:pt x="5853" y="0"/>
                </a:lnTo>
                <a:lnTo>
                  <a:pt x="5853" y="3261"/>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3" name="Freeform 1">
            <a:extLst>
              <a:ext uri="{FF2B5EF4-FFF2-40B4-BE49-F238E27FC236}">
                <a16:creationId xmlns:a16="http://schemas.microsoft.com/office/drawing/2014/main" id="{D9D02F17-BAF7-4339-AD0C-2B7B100CE126}"/>
              </a:ext>
            </a:extLst>
          </p:cNvPr>
          <p:cNvSpPr>
            <a:spLocks noChangeArrowheads="1"/>
          </p:cNvSpPr>
          <p:nvPr/>
        </p:nvSpPr>
        <p:spPr bwMode="auto">
          <a:xfrm>
            <a:off x="4603785" y="3432696"/>
            <a:ext cx="278051" cy="345993"/>
          </a:xfrm>
          <a:custGeom>
            <a:avLst/>
            <a:gdLst>
              <a:gd name="T0" fmla="*/ 0 w 680"/>
              <a:gd name="T1" fmla="*/ 413 h 1093"/>
              <a:gd name="T2" fmla="*/ 679 w 680"/>
              <a:gd name="T3" fmla="*/ 1092 h 1093"/>
              <a:gd name="T4" fmla="*/ 679 w 680"/>
              <a:gd name="T5" fmla="*/ 0 h 1093"/>
              <a:gd name="T6" fmla="*/ 0 w 680"/>
              <a:gd name="T7" fmla="*/ 413 h 1093"/>
            </a:gdLst>
            <a:ahLst/>
            <a:cxnLst>
              <a:cxn ang="0">
                <a:pos x="T0" y="T1"/>
              </a:cxn>
              <a:cxn ang="0">
                <a:pos x="T2" y="T3"/>
              </a:cxn>
              <a:cxn ang="0">
                <a:pos x="T4" y="T5"/>
              </a:cxn>
              <a:cxn ang="0">
                <a:pos x="T6" y="T7"/>
              </a:cxn>
            </a:cxnLst>
            <a:rect l="0" t="0" r="r" b="b"/>
            <a:pathLst>
              <a:path w="680" h="1093">
                <a:moveTo>
                  <a:pt x="0" y="413"/>
                </a:moveTo>
                <a:lnTo>
                  <a:pt x="679" y="1092"/>
                </a:lnTo>
                <a:lnTo>
                  <a:pt x="679" y="0"/>
                </a:lnTo>
                <a:lnTo>
                  <a:pt x="0" y="413"/>
                </a:lnTo>
              </a:path>
            </a:pathLst>
          </a:custGeom>
          <a:solidFill>
            <a:schemeClr val="accent2">
              <a:lumMod val="50000"/>
            </a:schemeClr>
          </a:solidFill>
          <a:ln>
            <a:noFill/>
          </a:ln>
          <a:effectLst/>
        </p:spPr>
        <p:txBody>
          <a:bodyPr wrap="none" anchor="ctr"/>
          <a:lstStyle/>
          <a:p>
            <a:endParaRPr lang="en-US" sz="2894"/>
          </a:p>
        </p:txBody>
      </p:sp>
      <p:sp>
        <p:nvSpPr>
          <p:cNvPr id="14" name="Freeform 2">
            <a:extLst>
              <a:ext uri="{FF2B5EF4-FFF2-40B4-BE49-F238E27FC236}">
                <a16:creationId xmlns:a16="http://schemas.microsoft.com/office/drawing/2014/main" id="{70794F16-D4B6-48C2-9344-E0067E6EA8A1}"/>
              </a:ext>
            </a:extLst>
          </p:cNvPr>
          <p:cNvSpPr>
            <a:spLocks noChangeArrowheads="1"/>
          </p:cNvSpPr>
          <p:nvPr/>
        </p:nvSpPr>
        <p:spPr bwMode="auto">
          <a:xfrm>
            <a:off x="6721664" y="2316590"/>
            <a:ext cx="278051" cy="345993"/>
          </a:xfrm>
          <a:custGeom>
            <a:avLst/>
            <a:gdLst>
              <a:gd name="T0" fmla="*/ 679 w 680"/>
              <a:gd name="T1" fmla="*/ 679 h 1094"/>
              <a:gd name="T2" fmla="*/ 0 w 680"/>
              <a:gd name="T3" fmla="*/ 0 h 1094"/>
              <a:gd name="T4" fmla="*/ 0 w 680"/>
              <a:gd name="T5" fmla="*/ 1093 h 1094"/>
              <a:gd name="T6" fmla="*/ 679 w 680"/>
              <a:gd name="T7" fmla="*/ 679 h 1094"/>
            </a:gdLst>
            <a:ahLst/>
            <a:cxnLst>
              <a:cxn ang="0">
                <a:pos x="T0" y="T1"/>
              </a:cxn>
              <a:cxn ang="0">
                <a:pos x="T2" y="T3"/>
              </a:cxn>
              <a:cxn ang="0">
                <a:pos x="T4" y="T5"/>
              </a:cxn>
              <a:cxn ang="0">
                <a:pos x="T6" y="T7"/>
              </a:cxn>
            </a:cxnLst>
            <a:rect l="0" t="0" r="r" b="b"/>
            <a:pathLst>
              <a:path w="680" h="1094">
                <a:moveTo>
                  <a:pt x="679" y="679"/>
                </a:moveTo>
                <a:lnTo>
                  <a:pt x="0" y="0"/>
                </a:lnTo>
                <a:lnTo>
                  <a:pt x="0" y="1093"/>
                </a:lnTo>
                <a:lnTo>
                  <a:pt x="679" y="679"/>
                </a:lnTo>
              </a:path>
            </a:pathLst>
          </a:custGeom>
          <a:solidFill>
            <a:schemeClr val="accent2">
              <a:lumMod val="50000"/>
            </a:schemeClr>
          </a:solidFill>
          <a:ln>
            <a:noFill/>
          </a:ln>
          <a:effectLst/>
        </p:spPr>
        <p:txBody>
          <a:bodyPr wrap="none" anchor="ctr"/>
          <a:lstStyle/>
          <a:p>
            <a:endParaRPr lang="en-US" sz="2894"/>
          </a:p>
        </p:txBody>
      </p:sp>
      <p:sp>
        <p:nvSpPr>
          <p:cNvPr id="15" name="Freeform 3">
            <a:extLst>
              <a:ext uri="{FF2B5EF4-FFF2-40B4-BE49-F238E27FC236}">
                <a16:creationId xmlns:a16="http://schemas.microsoft.com/office/drawing/2014/main" id="{C74522AA-3425-47CE-A814-9DB01245D93F}"/>
              </a:ext>
            </a:extLst>
          </p:cNvPr>
          <p:cNvSpPr>
            <a:spLocks noChangeArrowheads="1"/>
          </p:cNvSpPr>
          <p:nvPr/>
        </p:nvSpPr>
        <p:spPr bwMode="auto">
          <a:xfrm>
            <a:off x="4787949" y="1768922"/>
            <a:ext cx="2029407" cy="4459935"/>
          </a:xfrm>
          <a:custGeom>
            <a:avLst/>
            <a:gdLst>
              <a:gd name="T0" fmla="*/ 4957 w 4958"/>
              <a:gd name="T1" fmla="*/ 13817 h 13818"/>
              <a:gd name="T2" fmla="*/ 0 w 4958"/>
              <a:gd name="T3" fmla="*/ 13817 h 13818"/>
              <a:gd name="T4" fmla="*/ 0 w 4958"/>
              <a:gd name="T5" fmla="*/ 0 h 13818"/>
              <a:gd name="T6" fmla="*/ 4957 w 4958"/>
              <a:gd name="T7" fmla="*/ 0 h 13818"/>
              <a:gd name="T8" fmla="*/ 4957 w 4958"/>
              <a:gd name="T9" fmla="*/ 13817 h 13818"/>
            </a:gdLst>
            <a:ahLst/>
            <a:cxnLst>
              <a:cxn ang="0">
                <a:pos x="T0" y="T1"/>
              </a:cxn>
              <a:cxn ang="0">
                <a:pos x="T2" y="T3"/>
              </a:cxn>
              <a:cxn ang="0">
                <a:pos x="T4" y="T5"/>
              </a:cxn>
              <a:cxn ang="0">
                <a:pos x="T6" y="T7"/>
              </a:cxn>
              <a:cxn ang="0">
                <a:pos x="T8" y="T9"/>
              </a:cxn>
            </a:cxnLst>
            <a:rect l="0" t="0" r="r" b="b"/>
            <a:pathLst>
              <a:path w="4958" h="13818">
                <a:moveTo>
                  <a:pt x="4957" y="13817"/>
                </a:moveTo>
                <a:lnTo>
                  <a:pt x="0" y="13817"/>
                </a:lnTo>
                <a:lnTo>
                  <a:pt x="0" y="0"/>
                </a:lnTo>
                <a:lnTo>
                  <a:pt x="4957" y="0"/>
                </a:lnTo>
                <a:lnTo>
                  <a:pt x="4957" y="13817"/>
                </a:lnTo>
              </a:path>
            </a:pathLst>
          </a:custGeom>
          <a:solidFill>
            <a:srgbClr val="F9F9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6" name="Freeform 4">
            <a:extLst>
              <a:ext uri="{FF2B5EF4-FFF2-40B4-BE49-F238E27FC236}">
                <a16:creationId xmlns:a16="http://schemas.microsoft.com/office/drawing/2014/main" id="{325CDC25-BE5A-43B3-AAF5-B6C0C6B3970D}"/>
              </a:ext>
            </a:extLst>
          </p:cNvPr>
          <p:cNvSpPr>
            <a:spLocks noChangeArrowheads="1"/>
          </p:cNvSpPr>
          <p:nvPr/>
        </p:nvSpPr>
        <p:spPr bwMode="auto">
          <a:xfrm>
            <a:off x="5143638" y="5591686"/>
            <a:ext cx="1316225" cy="382165"/>
          </a:xfrm>
          <a:prstGeom prst="roundRect">
            <a:avLst>
              <a:gd name="adj" fmla="val 25387"/>
            </a:avLst>
          </a:prstGeom>
          <a:solidFill>
            <a:schemeClr val="accent2"/>
          </a:solidFill>
          <a:ln>
            <a:noFill/>
          </a:ln>
          <a:effectLst/>
        </p:spPr>
        <p:txBody>
          <a:bodyPr wrap="none" anchor="ctr"/>
          <a:lstStyle/>
          <a:p>
            <a:endParaRPr lang="en-US" sz="2894"/>
          </a:p>
        </p:txBody>
      </p:sp>
      <p:sp>
        <p:nvSpPr>
          <p:cNvPr id="17" name="Freeform 5">
            <a:extLst>
              <a:ext uri="{FF2B5EF4-FFF2-40B4-BE49-F238E27FC236}">
                <a16:creationId xmlns:a16="http://schemas.microsoft.com/office/drawing/2014/main" id="{DB793397-D9C8-4177-A0DF-48F3F31B425B}"/>
              </a:ext>
            </a:extLst>
          </p:cNvPr>
          <p:cNvSpPr>
            <a:spLocks noChangeArrowheads="1"/>
          </p:cNvSpPr>
          <p:nvPr/>
        </p:nvSpPr>
        <p:spPr bwMode="auto">
          <a:xfrm>
            <a:off x="5143638" y="5858513"/>
            <a:ext cx="1316225" cy="115339"/>
          </a:xfrm>
          <a:custGeom>
            <a:avLst/>
            <a:gdLst>
              <a:gd name="T0" fmla="*/ 2996 w 3214"/>
              <a:gd name="T1" fmla="*/ 217 h 296"/>
              <a:gd name="T2" fmla="*/ 217 w 3214"/>
              <a:gd name="T3" fmla="*/ 217 h 296"/>
              <a:gd name="T4" fmla="*/ 217 w 3214"/>
              <a:gd name="T5" fmla="*/ 217 h 296"/>
              <a:gd name="T6" fmla="*/ 0 w 3214"/>
              <a:gd name="T7" fmla="*/ 0 h 296"/>
              <a:gd name="T8" fmla="*/ 0 w 3214"/>
              <a:gd name="T9" fmla="*/ 78 h 296"/>
              <a:gd name="T10" fmla="*/ 0 w 3214"/>
              <a:gd name="T11" fmla="*/ 78 h 296"/>
              <a:gd name="T12" fmla="*/ 217 w 3214"/>
              <a:gd name="T13" fmla="*/ 295 h 296"/>
              <a:gd name="T14" fmla="*/ 2996 w 3214"/>
              <a:gd name="T15" fmla="*/ 295 h 296"/>
              <a:gd name="T16" fmla="*/ 2996 w 3214"/>
              <a:gd name="T17" fmla="*/ 295 h 296"/>
              <a:gd name="T18" fmla="*/ 3213 w 3214"/>
              <a:gd name="T19" fmla="*/ 78 h 296"/>
              <a:gd name="T20" fmla="*/ 3213 w 3214"/>
              <a:gd name="T21" fmla="*/ 0 h 296"/>
              <a:gd name="T22" fmla="*/ 3213 w 3214"/>
              <a:gd name="T23" fmla="*/ 0 h 296"/>
              <a:gd name="T24" fmla="*/ 2996 w 3214"/>
              <a:gd name="T25" fmla="*/ 21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4" h="296">
                <a:moveTo>
                  <a:pt x="2996" y="217"/>
                </a:moveTo>
                <a:lnTo>
                  <a:pt x="217" y="217"/>
                </a:lnTo>
                <a:lnTo>
                  <a:pt x="217" y="217"/>
                </a:lnTo>
                <a:cubicBezTo>
                  <a:pt x="97" y="217"/>
                  <a:pt x="0" y="120"/>
                  <a:pt x="0" y="0"/>
                </a:cubicBezTo>
                <a:lnTo>
                  <a:pt x="0" y="78"/>
                </a:lnTo>
                <a:lnTo>
                  <a:pt x="0" y="78"/>
                </a:lnTo>
                <a:cubicBezTo>
                  <a:pt x="0" y="197"/>
                  <a:pt x="97" y="295"/>
                  <a:pt x="217" y="295"/>
                </a:cubicBezTo>
                <a:lnTo>
                  <a:pt x="2996" y="295"/>
                </a:lnTo>
                <a:lnTo>
                  <a:pt x="2996" y="295"/>
                </a:lnTo>
                <a:cubicBezTo>
                  <a:pt x="3116" y="295"/>
                  <a:pt x="3213" y="197"/>
                  <a:pt x="3213" y="78"/>
                </a:cubicBezTo>
                <a:lnTo>
                  <a:pt x="3213" y="0"/>
                </a:lnTo>
                <a:lnTo>
                  <a:pt x="3213" y="0"/>
                </a:lnTo>
                <a:cubicBezTo>
                  <a:pt x="3213" y="120"/>
                  <a:pt x="3116" y="217"/>
                  <a:pt x="2996" y="217"/>
                </a:cubicBezTo>
              </a:path>
            </a:pathLst>
          </a:custGeom>
          <a:solidFill>
            <a:schemeClr val="accent6">
              <a:lumMod val="10000"/>
              <a:alpha val="1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8" name="Freeform 6">
            <a:extLst>
              <a:ext uri="{FF2B5EF4-FFF2-40B4-BE49-F238E27FC236}">
                <a16:creationId xmlns:a16="http://schemas.microsoft.com/office/drawing/2014/main" id="{C701F22A-AA21-478A-917D-BF35C709ABFF}"/>
              </a:ext>
            </a:extLst>
          </p:cNvPr>
          <p:cNvSpPr>
            <a:spLocks noChangeArrowheads="1"/>
          </p:cNvSpPr>
          <p:nvPr/>
        </p:nvSpPr>
        <p:spPr bwMode="auto">
          <a:xfrm>
            <a:off x="4603785" y="2531441"/>
            <a:ext cx="2397734" cy="1032398"/>
          </a:xfrm>
          <a:custGeom>
            <a:avLst/>
            <a:gdLst>
              <a:gd name="T0" fmla="*/ 5853 w 5854"/>
              <a:gd name="T1" fmla="*/ 3261 h 3262"/>
              <a:gd name="T2" fmla="*/ 0 w 5854"/>
              <a:gd name="T3" fmla="*/ 3261 h 3262"/>
              <a:gd name="T4" fmla="*/ 0 w 5854"/>
              <a:gd name="T5" fmla="*/ 0 h 3262"/>
              <a:gd name="T6" fmla="*/ 5853 w 5854"/>
              <a:gd name="T7" fmla="*/ 0 h 3262"/>
              <a:gd name="T8" fmla="*/ 5853 w 5854"/>
              <a:gd name="T9" fmla="*/ 3261 h 3262"/>
            </a:gdLst>
            <a:ahLst/>
            <a:cxnLst>
              <a:cxn ang="0">
                <a:pos x="T0" y="T1"/>
              </a:cxn>
              <a:cxn ang="0">
                <a:pos x="T2" y="T3"/>
              </a:cxn>
              <a:cxn ang="0">
                <a:pos x="T4" y="T5"/>
              </a:cxn>
              <a:cxn ang="0">
                <a:pos x="T6" y="T7"/>
              </a:cxn>
              <a:cxn ang="0">
                <a:pos x="T8" y="T9"/>
              </a:cxn>
            </a:cxnLst>
            <a:rect l="0" t="0" r="r" b="b"/>
            <a:pathLst>
              <a:path w="5854" h="3262">
                <a:moveTo>
                  <a:pt x="5853" y="3261"/>
                </a:moveTo>
                <a:lnTo>
                  <a:pt x="0" y="3261"/>
                </a:lnTo>
                <a:lnTo>
                  <a:pt x="0" y="0"/>
                </a:lnTo>
                <a:lnTo>
                  <a:pt x="5853" y="0"/>
                </a:lnTo>
                <a:lnTo>
                  <a:pt x="5853" y="3261"/>
                </a:lnTo>
              </a:path>
            </a:pathLst>
          </a:custGeom>
          <a:solidFill>
            <a:schemeClr val="accent2"/>
          </a:solidFill>
          <a:ln>
            <a:noFill/>
          </a:ln>
          <a:effectLst/>
        </p:spPr>
        <p:txBody>
          <a:bodyPr wrap="none" anchor="ctr"/>
          <a:lstStyle/>
          <a:p>
            <a:endParaRPr lang="en-US" sz="2894"/>
          </a:p>
        </p:txBody>
      </p:sp>
      <p:sp>
        <p:nvSpPr>
          <p:cNvPr id="19" name="Freeform 1">
            <a:extLst>
              <a:ext uri="{FF2B5EF4-FFF2-40B4-BE49-F238E27FC236}">
                <a16:creationId xmlns:a16="http://schemas.microsoft.com/office/drawing/2014/main" id="{BC22E321-621D-41E3-8595-C8A2AC86EB03}"/>
              </a:ext>
            </a:extLst>
          </p:cNvPr>
          <p:cNvSpPr>
            <a:spLocks noChangeArrowheads="1"/>
          </p:cNvSpPr>
          <p:nvPr/>
        </p:nvSpPr>
        <p:spPr bwMode="auto">
          <a:xfrm>
            <a:off x="7782379" y="3432696"/>
            <a:ext cx="278051" cy="345993"/>
          </a:xfrm>
          <a:custGeom>
            <a:avLst/>
            <a:gdLst>
              <a:gd name="T0" fmla="*/ 0 w 680"/>
              <a:gd name="T1" fmla="*/ 413 h 1093"/>
              <a:gd name="T2" fmla="*/ 679 w 680"/>
              <a:gd name="T3" fmla="*/ 1092 h 1093"/>
              <a:gd name="T4" fmla="*/ 679 w 680"/>
              <a:gd name="T5" fmla="*/ 0 h 1093"/>
              <a:gd name="T6" fmla="*/ 0 w 680"/>
              <a:gd name="T7" fmla="*/ 413 h 1093"/>
            </a:gdLst>
            <a:ahLst/>
            <a:cxnLst>
              <a:cxn ang="0">
                <a:pos x="T0" y="T1"/>
              </a:cxn>
              <a:cxn ang="0">
                <a:pos x="T2" y="T3"/>
              </a:cxn>
              <a:cxn ang="0">
                <a:pos x="T4" y="T5"/>
              </a:cxn>
              <a:cxn ang="0">
                <a:pos x="T6" y="T7"/>
              </a:cxn>
            </a:cxnLst>
            <a:rect l="0" t="0" r="r" b="b"/>
            <a:pathLst>
              <a:path w="680" h="1093">
                <a:moveTo>
                  <a:pt x="0" y="413"/>
                </a:moveTo>
                <a:lnTo>
                  <a:pt x="679" y="1092"/>
                </a:lnTo>
                <a:lnTo>
                  <a:pt x="679" y="0"/>
                </a:lnTo>
                <a:lnTo>
                  <a:pt x="0" y="413"/>
                </a:lnTo>
              </a:path>
            </a:pathLst>
          </a:custGeom>
          <a:solidFill>
            <a:schemeClr val="accent3">
              <a:lumMod val="50000"/>
            </a:schemeClr>
          </a:solidFill>
          <a:ln>
            <a:noFill/>
          </a:ln>
          <a:effectLst/>
        </p:spPr>
        <p:txBody>
          <a:bodyPr wrap="none" anchor="ctr"/>
          <a:lstStyle/>
          <a:p>
            <a:endParaRPr lang="en-US" sz="2894"/>
          </a:p>
        </p:txBody>
      </p:sp>
      <p:sp>
        <p:nvSpPr>
          <p:cNvPr id="20" name="Freeform 2">
            <a:extLst>
              <a:ext uri="{FF2B5EF4-FFF2-40B4-BE49-F238E27FC236}">
                <a16:creationId xmlns:a16="http://schemas.microsoft.com/office/drawing/2014/main" id="{F2971190-0334-4472-96EC-8CD3532D103D}"/>
              </a:ext>
            </a:extLst>
          </p:cNvPr>
          <p:cNvSpPr>
            <a:spLocks noChangeArrowheads="1"/>
          </p:cNvSpPr>
          <p:nvPr/>
        </p:nvSpPr>
        <p:spPr bwMode="auto">
          <a:xfrm>
            <a:off x="9900257" y="2316590"/>
            <a:ext cx="278051" cy="345993"/>
          </a:xfrm>
          <a:custGeom>
            <a:avLst/>
            <a:gdLst>
              <a:gd name="T0" fmla="*/ 679 w 680"/>
              <a:gd name="T1" fmla="*/ 679 h 1094"/>
              <a:gd name="T2" fmla="*/ 0 w 680"/>
              <a:gd name="T3" fmla="*/ 0 h 1094"/>
              <a:gd name="T4" fmla="*/ 0 w 680"/>
              <a:gd name="T5" fmla="*/ 1093 h 1094"/>
              <a:gd name="T6" fmla="*/ 679 w 680"/>
              <a:gd name="T7" fmla="*/ 679 h 1094"/>
            </a:gdLst>
            <a:ahLst/>
            <a:cxnLst>
              <a:cxn ang="0">
                <a:pos x="T0" y="T1"/>
              </a:cxn>
              <a:cxn ang="0">
                <a:pos x="T2" y="T3"/>
              </a:cxn>
              <a:cxn ang="0">
                <a:pos x="T4" y="T5"/>
              </a:cxn>
              <a:cxn ang="0">
                <a:pos x="T6" y="T7"/>
              </a:cxn>
            </a:cxnLst>
            <a:rect l="0" t="0" r="r" b="b"/>
            <a:pathLst>
              <a:path w="680" h="1094">
                <a:moveTo>
                  <a:pt x="679" y="679"/>
                </a:moveTo>
                <a:lnTo>
                  <a:pt x="0" y="0"/>
                </a:lnTo>
                <a:lnTo>
                  <a:pt x="0" y="1093"/>
                </a:lnTo>
                <a:lnTo>
                  <a:pt x="679" y="679"/>
                </a:lnTo>
              </a:path>
            </a:pathLst>
          </a:custGeom>
          <a:solidFill>
            <a:schemeClr val="accent3">
              <a:lumMod val="50000"/>
            </a:schemeClr>
          </a:solidFill>
          <a:ln>
            <a:noFill/>
          </a:ln>
          <a:effectLst/>
        </p:spPr>
        <p:txBody>
          <a:bodyPr wrap="none" anchor="ctr"/>
          <a:lstStyle/>
          <a:p>
            <a:endParaRPr lang="en-US" sz="2894"/>
          </a:p>
        </p:txBody>
      </p:sp>
      <p:sp>
        <p:nvSpPr>
          <p:cNvPr id="21" name="Freeform 3">
            <a:extLst>
              <a:ext uri="{FF2B5EF4-FFF2-40B4-BE49-F238E27FC236}">
                <a16:creationId xmlns:a16="http://schemas.microsoft.com/office/drawing/2014/main" id="{DC019BB0-FA0C-4F82-8402-5269EF28D9BA}"/>
              </a:ext>
            </a:extLst>
          </p:cNvPr>
          <p:cNvSpPr>
            <a:spLocks noChangeArrowheads="1"/>
          </p:cNvSpPr>
          <p:nvPr/>
        </p:nvSpPr>
        <p:spPr bwMode="auto">
          <a:xfrm>
            <a:off x="7966542" y="1768922"/>
            <a:ext cx="2029407" cy="4459935"/>
          </a:xfrm>
          <a:custGeom>
            <a:avLst/>
            <a:gdLst>
              <a:gd name="T0" fmla="*/ 4957 w 4958"/>
              <a:gd name="T1" fmla="*/ 13817 h 13818"/>
              <a:gd name="T2" fmla="*/ 0 w 4958"/>
              <a:gd name="T3" fmla="*/ 13817 h 13818"/>
              <a:gd name="T4" fmla="*/ 0 w 4958"/>
              <a:gd name="T5" fmla="*/ 0 h 13818"/>
              <a:gd name="T6" fmla="*/ 4957 w 4958"/>
              <a:gd name="T7" fmla="*/ 0 h 13818"/>
              <a:gd name="T8" fmla="*/ 4957 w 4958"/>
              <a:gd name="T9" fmla="*/ 13817 h 13818"/>
            </a:gdLst>
            <a:ahLst/>
            <a:cxnLst>
              <a:cxn ang="0">
                <a:pos x="T0" y="T1"/>
              </a:cxn>
              <a:cxn ang="0">
                <a:pos x="T2" y="T3"/>
              </a:cxn>
              <a:cxn ang="0">
                <a:pos x="T4" y="T5"/>
              </a:cxn>
              <a:cxn ang="0">
                <a:pos x="T6" y="T7"/>
              </a:cxn>
              <a:cxn ang="0">
                <a:pos x="T8" y="T9"/>
              </a:cxn>
            </a:cxnLst>
            <a:rect l="0" t="0" r="r" b="b"/>
            <a:pathLst>
              <a:path w="4958" h="13818">
                <a:moveTo>
                  <a:pt x="4957" y="13817"/>
                </a:moveTo>
                <a:lnTo>
                  <a:pt x="0" y="13817"/>
                </a:lnTo>
                <a:lnTo>
                  <a:pt x="0" y="0"/>
                </a:lnTo>
                <a:lnTo>
                  <a:pt x="4957" y="0"/>
                </a:lnTo>
                <a:lnTo>
                  <a:pt x="4957" y="13817"/>
                </a:lnTo>
              </a:path>
            </a:pathLst>
          </a:custGeom>
          <a:solidFill>
            <a:srgbClr val="F9F9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22" name="Freeform 4">
            <a:extLst>
              <a:ext uri="{FF2B5EF4-FFF2-40B4-BE49-F238E27FC236}">
                <a16:creationId xmlns:a16="http://schemas.microsoft.com/office/drawing/2014/main" id="{A6E861A4-CDF7-4BA6-A3BF-C20D9B1629B5}"/>
              </a:ext>
            </a:extLst>
          </p:cNvPr>
          <p:cNvSpPr>
            <a:spLocks noChangeArrowheads="1"/>
          </p:cNvSpPr>
          <p:nvPr/>
        </p:nvSpPr>
        <p:spPr bwMode="auto">
          <a:xfrm>
            <a:off x="8322231" y="5591686"/>
            <a:ext cx="1316225" cy="382165"/>
          </a:xfrm>
          <a:prstGeom prst="roundRect">
            <a:avLst>
              <a:gd name="adj" fmla="val 25387"/>
            </a:avLst>
          </a:prstGeom>
          <a:solidFill>
            <a:schemeClr val="accent3"/>
          </a:solidFill>
          <a:ln>
            <a:noFill/>
          </a:ln>
          <a:effectLst/>
        </p:spPr>
        <p:txBody>
          <a:bodyPr wrap="none" anchor="ctr"/>
          <a:lstStyle/>
          <a:p>
            <a:endParaRPr lang="en-US" sz="2894"/>
          </a:p>
        </p:txBody>
      </p:sp>
      <p:sp>
        <p:nvSpPr>
          <p:cNvPr id="23" name="Freeform 5">
            <a:extLst>
              <a:ext uri="{FF2B5EF4-FFF2-40B4-BE49-F238E27FC236}">
                <a16:creationId xmlns:a16="http://schemas.microsoft.com/office/drawing/2014/main" id="{E5F507CD-F3FB-4615-94F2-B461AE69F2FD}"/>
              </a:ext>
            </a:extLst>
          </p:cNvPr>
          <p:cNvSpPr>
            <a:spLocks noChangeArrowheads="1"/>
          </p:cNvSpPr>
          <p:nvPr/>
        </p:nvSpPr>
        <p:spPr bwMode="auto">
          <a:xfrm>
            <a:off x="8322231" y="5858513"/>
            <a:ext cx="1316225" cy="115339"/>
          </a:xfrm>
          <a:custGeom>
            <a:avLst/>
            <a:gdLst>
              <a:gd name="T0" fmla="*/ 2996 w 3214"/>
              <a:gd name="T1" fmla="*/ 217 h 296"/>
              <a:gd name="T2" fmla="*/ 217 w 3214"/>
              <a:gd name="T3" fmla="*/ 217 h 296"/>
              <a:gd name="T4" fmla="*/ 217 w 3214"/>
              <a:gd name="T5" fmla="*/ 217 h 296"/>
              <a:gd name="T6" fmla="*/ 0 w 3214"/>
              <a:gd name="T7" fmla="*/ 0 h 296"/>
              <a:gd name="T8" fmla="*/ 0 w 3214"/>
              <a:gd name="T9" fmla="*/ 78 h 296"/>
              <a:gd name="T10" fmla="*/ 0 w 3214"/>
              <a:gd name="T11" fmla="*/ 78 h 296"/>
              <a:gd name="T12" fmla="*/ 217 w 3214"/>
              <a:gd name="T13" fmla="*/ 295 h 296"/>
              <a:gd name="T14" fmla="*/ 2996 w 3214"/>
              <a:gd name="T15" fmla="*/ 295 h 296"/>
              <a:gd name="T16" fmla="*/ 2996 w 3214"/>
              <a:gd name="T17" fmla="*/ 295 h 296"/>
              <a:gd name="T18" fmla="*/ 3213 w 3214"/>
              <a:gd name="T19" fmla="*/ 78 h 296"/>
              <a:gd name="T20" fmla="*/ 3213 w 3214"/>
              <a:gd name="T21" fmla="*/ 0 h 296"/>
              <a:gd name="T22" fmla="*/ 3213 w 3214"/>
              <a:gd name="T23" fmla="*/ 0 h 296"/>
              <a:gd name="T24" fmla="*/ 2996 w 3214"/>
              <a:gd name="T25" fmla="*/ 21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4" h="296">
                <a:moveTo>
                  <a:pt x="2996" y="217"/>
                </a:moveTo>
                <a:lnTo>
                  <a:pt x="217" y="217"/>
                </a:lnTo>
                <a:lnTo>
                  <a:pt x="217" y="217"/>
                </a:lnTo>
                <a:cubicBezTo>
                  <a:pt x="97" y="217"/>
                  <a:pt x="0" y="120"/>
                  <a:pt x="0" y="0"/>
                </a:cubicBezTo>
                <a:lnTo>
                  <a:pt x="0" y="78"/>
                </a:lnTo>
                <a:lnTo>
                  <a:pt x="0" y="78"/>
                </a:lnTo>
                <a:cubicBezTo>
                  <a:pt x="0" y="197"/>
                  <a:pt x="97" y="295"/>
                  <a:pt x="217" y="295"/>
                </a:cubicBezTo>
                <a:lnTo>
                  <a:pt x="2996" y="295"/>
                </a:lnTo>
                <a:lnTo>
                  <a:pt x="2996" y="295"/>
                </a:lnTo>
                <a:cubicBezTo>
                  <a:pt x="3116" y="295"/>
                  <a:pt x="3213" y="197"/>
                  <a:pt x="3213" y="78"/>
                </a:cubicBezTo>
                <a:lnTo>
                  <a:pt x="3213" y="0"/>
                </a:lnTo>
                <a:lnTo>
                  <a:pt x="3213" y="0"/>
                </a:lnTo>
                <a:cubicBezTo>
                  <a:pt x="3213" y="120"/>
                  <a:pt x="3116" y="217"/>
                  <a:pt x="2996" y="217"/>
                </a:cubicBezTo>
              </a:path>
            </a:pathLst>
          </a:custGeom>
          <a:solidFill>
            <a:schemeClr val="accent6">
              <a:lumMod val="10000"/>
              <a:alpha val="1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24" name="Freeform 6">
            <a:extLst>
              <a:ext uri="{FF2B5EF4-FFF2-40B4-BE49-F238E27FC236}">
                <a16:creationId xmlns:a16="http://schemas.microsoft.com/office/drawing/2014/main" id="{22D60AE2-0B9B-4BB3-BC06-39D1EDCF5FB3}"/>
              </a:ext>
            </a:extLst>
          </p:cNvPr>
          <p:cNvSpPr>
            <a:spLocks noChangeArrowheads="1"/>
          </p:cNvSpPr>
          <p:nvPr/>
        </p:nvSpPr>
        <p:spPr bwMode="auto">
          <a:xfrm>
            <a:off x="7782379" y="2531441"/>
            <a:ext cx="2397734" cy="1032398"/>
          </a:xfrm>
          <a:custGeom>
            <a:avLst/>
            <a:gdLst>
              <a:gd name="T0" fmla="*/ 5853 w 5854"/>
              <a:gd name="T1" fmla="*/ 3261 h 3262"/>
              <a:gd name="T2" fmla="*/ 0 w 5854"/>
              <a:gd name="T3" fmla="*/ 3261 h 3262"/>
              <a:gd name="T4" fmla="*/ 0 w 5854"/>
              <a:gd name="T5" fmla="*/ 0 h 3262"/>
              <a:gd name="T6" fmla="*/ 5853 w 5854"/>
              <a:gd name="T7" fmla="*/ 0 h 3262"/>
              <a:gd name="T8" fmla="*/ 5853 w 5854"/>
              <a:gd name="T9" fmla="*/ 3261 h 3262"/>
            </a:gdLst>
            <a:ahLst/>
            <a:cxnLst>
              <a:cxn ang="0">
                <a:pos x="T0" y="T1"/>
              </a:cxn>
              <a:cxn ang="0">
                <a:pos x="T2" y="T3"/>
              </a:cxn>
              <a:cxn ang="0">
                <a:pos x="T4" y="T5"/>
              </a:cxn>
              <a:cxn ang="0">
                <a:pos x="T6" y="T7"/>
              </a:cxn>
              <a:cxn ang="0">
                <a:pos x="T8" y="T9"/>
              </a:cxn>
            </a:cxnLst>
            <a:rect l="0" t="0" r="r" b="b"/>
            <a:pathLst>
              <a:path w="5854" h="3262">
                <a:moveTo>
                  <a:pt x="5853" y="3261"/>
                </a:moveTo>
                <a:lnTo>
                  <a:pt x="0" y="3261"/>
                </a:lnTo>
                <a:lnTo>
                  <a:pt x="0" y="0"/>
                </a:lnTo>
                <a:lnTo>
                  <a:pt x="5853" y="0"/>
                </a:lnTo>
                <a:lnTo>
                  <a:pt x="5853" y="3261"/>
                </a:lnTo>
              </a:path>
            </a:pathLst>
          </a:custGeom>
          <a:solidFill>
            <a:schemeClr val="accent3"/>
          </a:solidFill>
          <a:ln>
            <a:noFill/>
          </a:ln>
          <a:effectLst/>
        </p:spPr>
        <p:txBody>
          <a:bodyPr wrap="none" anchor="ctr"/>
          <a:lstStyle/>
          <a:p>
            <a:endParaRPr lang="en-US" sz="2894"/>
          </a:p>
        </p:txBody>
      </p:sp>
      <p:sp>
        <p:nvSpPr>
          <p:cNvPr id="25" name="TextBox 24">
            <a:extLst>
              <a:ext uri="{FF2B5EF4-FFF2-40B4-BE49-F238E27FC236}">
                <a16:creationId xmlns:a16="http://schemas.microsoft.com/office/drawing/2014/main" id="{50E69317-61CF-4AE0-94CB-3438E7DE8ED5}"/>
              </a:ext>
            </a:extLst>
          </p:cNvPr>
          <p:cNvSpPr txBox="1"/>
          <p:nvPr/>
        </p:nvSpPr>
        <p:spPr>
          <a:xfrm>
            <a:off x="1816686" y="1940445"/>
            <a:ext cx="1612942" cy="419474"/>
          </a:xfrm>
          <a:prstGeom prst="rect">
            <a:avLst/>
          </a:prstGeom>
          <a:noFill/>
          <a:ln>
            <a:noFill/>
          </a:ln>
        </p:spPr>
        <p:txBody>
          <a:bodyPr wrap="none" rtlCol="0" anchor="ctr" anchorCtr="0">
            <a:spAutoFit/>
          </a:bodyPr>
          <a:lstStyle/>
          <a:p>
            <a:pPr algn="ctr"/>
            <a:r>
              <a:rPr lang="en-US" sz="2126" b="1" dirty="0">
                <a:solidFill>
                  <a:schemeClr val="accent1"/>
                </a:solidFill>
                <a:ea typeface="League Spartan" charset="0"/>
                <a:cs typeface="Poppins" pitchFamily="2" charset="77"/>
              </a:rPr>
              <a:t>PACKAGE A</a:t>
            </a:r>
          </a:p>
        </p:txBody>
      </p:sp>
      <p:sp>
        <p:nvSpPr>
          <p:cNvPr id="26" name="Subtitle 2">
            <a:extLst>
              <a:ext uri="{FF2B5EF4-FFF2-40B4-BE49-F238E27FC236}">
                <a16:creationId xmlns:a16="http://schemas.microsoft.com/office/drawing/2014/main" id="{171E3040-731E-4A71-BBC0-F8819C3D9977}"/>
              </a:ext>
            </a:extLst>
          </p:cNvPr>
          <p:cNvSpPr txBox="1">
            <a:spLocks/>
          </p:cNvSpPr>
          <p:nvPr/>
        </p:nvSpPr>
        <p:spPr>
          <a:xfrm>
            <a:off x="1784413" y="3918669"/>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5 Products</a:t>
            </a:r>
          </a:p>
        </p:txBody>
      </p:sp>
      <p:sp>
        <p:nvSpPr>
          <p:cNvPr id="27" name="Subtitle 2">
            <a:extLst>
              <a:ext uri="{FF2B5EF4-FFF2-40B4-BE49-F238E27FC236}">
                <a16:creationId xmlns:a16="http://schemas.microsoft.com/office/drawing/2014/main" id="{9C971CA2-658F-4469-B0FA-008493A62E04}"/>
              </a:ext>
            </a:extLst>
          </p:cNvPr>
          <p:cNvSpPr txBox="1">
            <a:spLocks/>
          </p:cNvSpPr>
          <p:nvPr/>
        </p:nvSpPr>
        <p:spPr>
          <a:xfrm>
            <a:off x="1784413" y="4283451"/>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1 Image per product</a:t>
            </a:r>
          </a:p>
        </p:txBody>
      </p:sp>
      <p:sp>
        <p:nvSpPr>
          <p:cNvPr id="28" name="Subtitle 2">
            <a:extLst>
              <a:ext uri="{FF2B5EF4-FFF2-40B4-BE49-F238E27FC236}">
                <a16:creationId xmlns:a16="http://schemas.microsoft.com/office/drawing/2014/main" id="{CC21F43C-6880-4E5F-9188-B512864029AA}"/>
              </a:ext>
            </a:extLst>
          </p:cNvPr>
          <p:cNvSpPr txBox="1">
            <a:spLocks/>
          </p:cNvSpPr>
          <p:nvPr/>
        </p:nvSpPr>
        <p:spPr>
          <a:xfrm>
            <a:off x="1784413" y="4648233"/>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Basic Statistics</a:t>
            </a:r>
          </a:p>
        </p:txBody>
      </p:sp>
      <p:sp>
        <p:nvSpPr>
          <p:cNvPr id="29" name="Subtitle 2">
            <a:extLst>
              <a:ext uri="{FF2B5EF4-FFF2-40B4-BE49-F238E27FC236}">
                <a16:creationId xmlns:a16="http://schemas.microsoft.com/office/drawing/2014/main" id="{78EB231B-F82A-4D9F-BBAB-9995238D4E10}"/>
              </a:ext>
            </a:extLst>
          </p:cNvPr>
          <p:cNvSpPr txBox="1">
            <a:spLocks/>
          </p:cNvSpPr>
          <p:nvPr/>
        </p:nvSpPr>
        <p:spPr>
          <a:xfrm>
            <a:off x="1784413" y="5013015"/>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No Inventory Tracking</a:t>
            </a:r>
          </a:p>
        </p:txBody>
      </p:sp>
      <p:sp>
        <p:nvSpPr>
          <p:cNvPr id="30" name="TextBox 29">
            <a:extLst>
              <a:ext uri="{FF2B5EF4-FFF2-40B4-BE49-F238E27FC236}">
                <a16:creationId xmlns:a16="http://schemas.microsoft.com/office/drawing/2014/main" id="{A079FCE0-3EEF-4C24-ABC4-BF729F5E35E6}"/>
              </a:ext>
            </a:extLst>
          </p:cNvPr>
          <p:cNvSpPr txBox="1"/>
          <p:nvPr/>
        </p:nvSpPr>
        <p:spPr>
          <a:xfrm>
            <a:off x="2284864" y="2647646"/>
            <a:ext cx="678391" cy="705899"/>
          </a:xfrm>
          <a:prstGeom prst="rect">
            <a:avLst/>
          </a:prstGeom>
          <a:noFill/>
          <a:ln>
            <a:noFill/>
          </a:ln>
        </p:spPr>
        <p:txBody>
          <a:bodyPr wrap="none" rtlCol="0" anchor="ctr" anchorCtr="0">
            <a:spAutoFit/>
          </a:bodyPr>
          <a:lstStyle/>
          <a:p>
            <a:pPr algn="ctr"/>
            <a:r>
              <a:rPr lang="en-US" sz="3987" b="1" baseline="30000" dirty="0">
                <a:solidFill>
                  <a:schemeClr val="bg1"/>
                </a:solidFill>
                <a:ea typeface="League Spartan" charset="0"/>
                <a:cs typeface="Poppins" pitchFamily="2" charset="77"/>
              </a:rPr>
              <a:t>R</a:t>
            </a:r>
            <a:r>
              <a:rPr lang="en-US" sz="3987" b="1" dirty="0">
                <a:solidFill>
                  <a:schemeClr val="bg1"/>
                </a:solidFill>
                <a:ea typeface="League Spartan" charset="0"/>
                <a:cs typeface="Poppins" pitchFamily="2" charset="77"/>
              </a:rPr>
              <a:t>3</a:t>
            </a:r>
          </a:p>
        </p:txBody>
      </p:sp>
      <p:sp>
        <p:nvSpPr>
          <p:cNvPr id="31" name="Subtitle 2">
            <a:extLst>
              <a:ext uri="{FF2B5EF4-FFF2-40B4-BE49-F238E27FC236}">
                <a16:creationId xmlns:a16="http://schemas.microsoft.com/office/drawing/2014/main" id="{4DB17914-1C3E-45A1-9FD9-DABED8ADBC96}"/>
              </a:ext>
            </a:extLst>
          </p:cNvPr>
          <p:cNvSpPr txBox="1">
            <a:spLocks/>
          </p:cNvSpPr>
          <p:nvPr/>
        </p:nvSpPr>
        <p:spPr>
          <a:xfrm>
            <a:off x="2276077" y="3217426"/>
            <a:ext cx="694159" cy="204477"/>
          </a:xfrm>
          <a:prstGeom prst="rect">
            <a:avLst/>
          </a:prstGeom>
        </p:spPr>
        <p:txBody>
          <a:bodyPr vert="horz" wrap="non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bg1"/>
                </a:solidFill>
                <a:latin typeface="+mn-lt"/>
                <a:ea typeface="Lato Light" panose="020F0502020204030203" pitchFamily="34" charset="0"/>
                <a:cs typeface="Mukta ExtraLight" panose="020B0000000000000000" pitchFamily="34" charset="77"/>
              </a:rPr>
              <a:t>per month</a:t>
            </a:r>
          </a:p>
        </p:txBody>
      </p:sp>
      <p:sp>
        <p:nvSpPr>
          <p:cNvPr id="32" name="TextBox 31">
            <a:extLst>
              <a:ext uri="{FF2B5EF4-FFF2-40B4-BE49-F238E27FC236}">
                <a16:creationId xmlns:a16="http://schemas.microsoft.com/office/drawing/2014/main" id="{04BB1C52-089F-4BDE-86A9-8D29D91D10BA}"/>
              </a:ext>
            </a:extLst>
          </p:cNvPr>
          <p:cNvSpPr txBox="1"/>
          <p:nvPr/>
        </p:nvSpPr>
        <p:spPr>
          <a:xfrm>
            <a:off x="2085189" y="5654816"/>
            <a:ext cx="1075937" cy="255904"/>
          </a:xfrm>
          <a:prstGeom prst="rect">
            <a:avLst/>
          </a:prstGeom>
          <a:noFill/>
          <a:ln>
            <a:noFill/>
          </a:ln>
        </p:spPr>
        <p:txBody>
          <a:bodyPr wrap="none" rtlCol="0" anchor="ctr" anchorCtr="0">
            <a:spAutoFit/>
          </a:bodyPr>
          <a:lstStyle/>
          <a:p>
            <a:pPr algn="ctr"/>
            <a:r>
              <a:rPr lang="en-US" sz="1063" b="1" dirty="0">
                <a:solidFill>
                  <a:schemeClr val="bg1"/>
                </a:solidFill>
                <a:ea typeface="League Spartan" charset="0"/>
                <a:cs typeface="Poppins" pitchFamily="2" charset="77"/>
              </a:rPr>
              <a:t>CHOOSE PLAN</a:t>
            </a:r>
          </a:p>
        </p:txBody>
      </p:sp>
      <p:sp>
        <p:nvSpPr>
          <p:cNvPr id="33" name="TextBox 32">
            <a:extLst>
              <a:ext uri="{FF2B5EF4-FFF2-40B4-BE49-F238E27FC236}">
                <a16:creationId xmlns:a16="http://schemas.microsoft.com/office/drawing/2014/main" id="{0CAD85C5-1E00-4BC0-91DB-475A330764E2}"/>
              </a:ext>
            </a:extLst>
          </p:cNvPr>
          <p:cNvSpPr txBox="1"/>
          <p:nvPr/>
        </p:nvSpPr>
        <p:spPr>
          <a:xfrm>
            <a:off x="4996183" y="1940445"/>
            <a:ext cx="1612942" cy="419474"/>
          </a:xfrm>
          <a:prstGeom prst="rect">
            <a:avLst/>
          </a:prstGeom>
          <a:noFill/>
          <a:ln>
            <a:noFill/>
          </a:ln>
        </p:spPr>
        <p:txBody>
          <a:bodyPr wrap="none" rtlCol="0" anchor="ctr" anchorCtr="0">
            <a:spAutoFit/>
          </a:bodyPr>
          <a:lstStyle/>
          <a:p>
            <a:pPr algn="ctr"/>
            <a:r>
              <a:rPr lang="en-US" sz="2126" b="1" dirty="0">
                <a:solidFill>
                  <a:schemeClr val="accent2"/>
                </a:solidFill>
                <a:ea typeface="League Spartan" charset="0"/>
                <a:cs typeface="Poppins" pitchFamily="2" charset="77"/>
              </a:rPr>
              <a:t>PACKAGE B</a:t>
            </a:r>
          </a:p>
        </p:txBody>
      </p:sp>
      <p:sp>
        <p:nvSpPr>
          <p:cNvPr id="34" name="Subtitle 2">
            <a:extLst>
              <a:ext uri="{FF2B5EF4-FFF2-40B4-BE49-F238E27FC236}">
                <a16:creationId xmlns:a16="http://schemas.microsoft.com/office/drawing/2014/main" id="{5D26930D-6F67-4660-AB70-15FF8A995FE8}"/>
              </a:ext>
            </a:extLst>
          </p:cNvPr>
          <p:cNvSpPr txBox="1">
            <a:spLocks/>
          </p:cNvSpPr>
          <p:nvPr/>
        </p:nvSpPr>
        <p:spPr>
          <a:xfrm>
            <a:off x="4963909" y="3918669"/>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25 Products</a:t>
            </a:r>
          </a:p>
        </p:txBody>
      </p:sp>
      <p:sp>
        <p:nvSpPr>
          <p:cNvPr id="35" name="Subtitle 2">
            <a:extLst>
              <a:ext uri="{FF2B5EF4-FFF2-40B4-BE49-F238E27FC236}">
                <a16:creationId xmlns:a16="http://schemas.microsoft.com/office/drawing/2014/main" id="{A8E1611E-8BC7-488E-BF40-2735B3039D88}"/>
              </a:ext>
            </a:extLst>
          </p:cNvPr>
          <p:cNvSpPr txBox="1">
            <a:spLocks/>
          </p:cNvSpPr>
          <p:nvPr/>
        </p:nvSpPr>
        <p:spPr>
          <a:xfrm>
            <a:off x="4963909" y="4283451"/>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3 Image per product</a:t>
            </a:r>
          </a:p>
        </p:txBody>
      </p:sp>
      <p:sp>
        <p:nvSpPr>
          <p:cNvPr id="36" name="Subtitle 2">
            <a:extLst>
              <a:ext uri="{FF2B5EF4-FFF2-40B4-BE49-F238E27FC236}">
                <a16:creationId xmlns:a16="http://schemas.microsoft.com/office/drawing/2014/main" id="{9AB7C3D7-3811-45AA-B440-9D6493F62F60}"/>
              </a:ext>
            </a:extLst>
          </p:cNvPr>
          <p:cNvSpPr txBox="1">
            <a:spLocks/>
          </p:cNvSpPr>
          <p:nvPr/>
        </p:nvSpPr>
        <p:spPr>
          <a:xfrm>
            <a:off x="4963909" y="4648233"/>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Better Statistics</a:t>
            </a:r>
          </a:p>
        </p:txBody>
      </p:sp>
      <p:sp>
        <p:nvSpPr>
          <p:cNvPr id="37" name="Subtitle 2">
            <a:extLst>
              <a:ext uri="{FF2B5EF4-FFF2-40B4-BE49-F238E27FC236}">
                <a16:creationId xmlns:a16="http://schemas.microsoft.com/office/drawing/2014/main" id="{2C075CEA-A033-4FCB-8B28-D6190B4063FB}"/>
              </a:ext>
            </a:extLst>
          </p:cNvPr>
          <p:cNvSpPr txBox="1">
            <a:spLocks/>
          </p:cNvSpPr>
          <p:nvPr/>
        </p:nvSpPr>
        <p:spPr>
          <a:xfrm>
            <a:off x="4963909" y="5013015"/>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Inventory Tracking</a:t>
            </a:r>
          </a:p>
        </p:txBody>
      </p:sp>
      <p:sp>
        <p:nvSpPr>
          <p:cNvPr id="38" name="TextBox 37">
            <a:extLst>
              <a:ext uri="{FF2B5EF4-FFF2-40B4-BE49-F238E27FC236}">
                <a16:creationId xmlns:a16="http://schemas.microsoft.com/office/drawing/2014/main" id="{31A53331-FD25-49E2-9A4A-C4F5848A31DA}"/>
              </a:ext>
            </a:extLst>
          </p:cNvPr>
          <p:cNvSpPr txBox="1"/>
          <p:nvPr/>
        </p:nvSpPr>
        <p:spPr>
          <a:xfrm>
            <a:off x="5374490" y="2647646"/>
            <a:ext cx="856325" cy="705899"/>
          </a:xfrm>
          <a:prstGeom prst="rect">
            <a:avLst/>
          </a:prstGeom>
          <a:noFill/>
          <a:ln>
            <a:noFill/>
          </a:ln>
        </p:spPr>
        <p:txBody>
          <a:bodyPr wrap="none" rtlCol="0" anchor="ctr" anchorCtr="0">
            <a:spAutoFit/>
          </a:bodyPr>
          <a:lstStyle/>
          <a:p>
            <a:pPr algn="ctr"/>
            <a:r>
              <a:rPr lang="en-US" sz="3987" b="1" baseline="30000" dirty="0">
                <a:solidFill>
                  <a:schemeClr val="bg1"/>
                </a:solidFill>
                <a:ea typeface="League Spartan" charset="0"/>
                <a:cs typeface="Poppins" pitchFamily="2" charset="77"/>
              </a:rPr>
              <a:t>R</a:t>
            </a:r>
            <a:r>
              <a:rPr lang="en-US" sz="3987" b="1" dirty="0">
                <a:solidFill>
                  <a:schemeClr val="bg1"/>
                </a:solidFill>
                <a:ea typeface="League Spartan" charset="0"/>
                <a:cs typeface="Poppins" pitchFamily="2" charset="77"/>
              </a:rPr>
              <a:t>15</a:t>
            </a:r>
          </a:p>
        </p:txBody>
      </p:sp>
      <p:sp>
        <p:nvSpPr>
          <p:cNvPr id="39" name="Subtitle 2">
            <a:extLst>
              <a:ext uri="{FF2B5EF4-FFF2-40B4-BE49-F238E27FC236}">
                <a16:creationId xmlns:a16="http://schemas.microsoft.com/office/drawing/2014/main" id="{2E43E838-EB6D-4B94-B806-71DED10D2EB9}"/>
              </a:ext>
            </a:extLst>
          </p:cNvPr>
          <p:cNvSpPr txBox="1">
            <a:spLocks/>
          </p:cNvSpPr>
          <p:nvPr/>
        </p:nvSpPr>
        <p:spPr>
          <a:xfrm>
            <a:off x="5455573" y="3217426"/>
            <a:ext cx="694159" cy="204477"/>
          </a:xfrm>
          <a:prstGeom prst="rect">
            <a:avLst/>
          </a:prstGeom>
        </p:spPr>
        <p:txBody>
          <a:bodyPr vert="horz" wrap="non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bg1"/>
                </a:solidFill>
                <a:latin typeface="+mn-lt"/>
                <a:ea typeface="Lato Light" panose="020F0502020204030203" pitchFamily="34" charset="0"/>
                <a:cs typeface="Mukta ExtraLight" panose="020B0000000000000000" pitchFamily="34" charset="77"/>
              </a:rPr>
              <a:t>per month</a:t>
            </a:r>
          </a:p>
        </p:txBody>
      </p:sp>
      <p:sp>
        <p:nvSpPr>
          <p:cNvPr id="40" name="TextBox 39">
            <a:extLst>
              <a:ext uri="{FF2B5EF4-FFF2-40B4-BE49-F238E27FC236}">
                <a16:creationId xmlns:a16="http://schemas.microsoft.com/office/drawing/2014/main" id="{F7644464-8FFA-4CD6-AE8D-911DDC009B45}"/>
              </a:ext>
            </a:extLst>
          </p:cNvPr>
          <p:cNvSpPr txBox="1"/>
          <p:nvPr/>
        </p:nvSpPr>
        <p:spPr>
          <a:xfrm>
            <a:off x="5264685" y="5654816"/>
            <a:ext cx="1075937" cy="255904"/>
          </a:xfrm>
          <a:prstGeom prst="rect">
            <a:avLst/>
          </a:prstGeom>
          <a:noFill/>
          <a:ln>
            <a:noFill/>
          </a:ln>
        </p:spPr>
        <p:txBody>
          <a:bodyPr wrap="none" rtlCol="0" anchor="ctr" anchorCtr="0">
            <a:spAutoFit/>
          </a:bodyPr>
          <a:lstStyle/>
          <a:p>
            <a:pPr algn="ctr"/>
            <a:r>
              <a:rPr lang="en-US" sz="1063" b="1" dirty="0">
                <a:solidFill>
                  <a:schemeClr val="bg1"/>
                </a:solidFill>
                <a:ea typeface="League Spartan" charset="0"/>
                <a:cs typeface="Poppins" pitchFamily="2" charset="77"/>
              </a:rPr>
              <a:t>CHOOSE PLAN</a:t>
            </a:r>
          </a:p>
        </p:txBody>
      </p:sp>
      <p:sp>
        <p:nvSpPr>
          <p:cNvPr id="41" name="TextBox 40">
            <a:extLst>
              <a:ext uri="{FF2B5EF4-FFF2-40B4-BE49-F238E27FC236}">
                <a16:creationId xmlns:a16="http://schemas.microsoft.com/office/drawing/2014/main" id="{1E328207-FE9F-4B98-B495-8DC09FF58765}"/>
              </a:ext>
            </a:extLst>
          </p:cNvPr>
          <p:cNvSpPr txBox="1"/>
          <p:nvPr/>
        </p:nvSpPr>
        <p:spPr>
          <a:xfrm>
            <a:off x="8178783" y="1940445"/>
            <a:ext cx="1604927" cy="419474"/>
          </a:xfrm>
          <a:prstGeom prst="rect">
            <a:avLst/>
          </a:prstGeom>
          <a:noFill/>
          <a:ln>
            <a:noFill/>
          </a:ln>
        </p:spPr>
        <p:txBody>
          <a:bodyPr wrap="none" rtlCol="0" anchor="ctr" anchorCtr="0">
            <a:spAutoFit/>
          </a:bodyPr>
          <a:lstStyle/>
          <a:p>
            <a:pPr algn="ctr"/>
            <a:r>
              <a:rPr lang="en-US" sz="2126" b="1" dirty="0">
                <a:solidFill>
                  <a:schemeClr val="accent3"/>
                </a:solidFill>
                <a:ea typeface="League Spartan" charset="0"/>
                <a:cs typeface="Poppins" pitchFamily="2" charset="77"/>
              </a:rPr>
              <a:t>PACKAGE C</a:t>
            </a:r>
          </a:p>
        </p:txBody>
      </p:sp>
      <p:sp>
        <p:nvSpPr>
          <p:cNvPr id="42" name="Subtitle 2">
            <a:extLst>
              <a:ext uri="{FF2B5EF4-FFF2-40B4-BE49-F238E27FC236}">
                <a16:creationId xmlns:a16="http://schemas.microsoft.com/office/drawing/2014/main" id="{BFAD3DB2-D80A-4FED-9A7F-E90EFB5A84C3}"/>
              </a:ext>
            </a:extLst>
          </p:cNvPr>
          <p:cNvSpPr txBox="1">
            <a:spLocks/>
          </p:cNvSpPr>
          <p:nvPr/>
        </p:nvSpPr>
        <p:spPr>
          <a:xfrm>
            <a:off x="8142503" y="3918669"/>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100 Products</a:t>
            </a:r>
          </a:p>
        </p:txBody>
      </p:sp>
      <p:sp>
        <p:nvSpPr>
          <p:cNvPr id="43" name="Subtitle 2">
            <a:extLst>
              <a:ext uri="{FF2B5EF4-FFF2-40B4-BE49-F238E27FC236}">
                <a16:creationId xmlns:a16="http://schemas.microsoft.com/office/drawing/2014/main" id="{1EFE1F9E-00AB-45D1-BF5F-25E92400D51F}"/>
              </a:ext>
            </a:extLst>
          </p:cNvPr>
          <p:cNvSpPr txBox="1">
            <a:spLocks/>
          </p:cNvSpPr>
          <p:nvPr/>
        </p:nvSpPr>
        <p:spPr>
          <a:xfrm>
            <a:off x="8142503" y="4283451"/>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5 Image per product</a:t>
            </a:r>
          </a:p>
        </p:txBody>
      </p:sp>
      <p:sp>
        <p:nvSpPr>
          <p:cNvPr id="44" name="Subtitle 2">
            <a:extLst>
              <a:ext uri="{FF2B5EF4-FFF2-40B4-BE49-F238E27FC236}">
                <a16:creationId xmlns:a16="http://schemas.microsoft.com/office/drawing/2014/main" id="{89F62CAE-6693-4499-99EB-807C3E8D8A2C}"/>
              </a:ext>
            </a:extLst>
          </p:cNvPr>
          <p:cNvSpPr txBox="1">
            <a:spLocks/>
          </p:cNvSpPr>
          <p:nvPr/>
        </p:nvSpPr>
        <p:spPr>
          <a:xfrm>
            <a:off x="8142503" y="4648233"/>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Best Statistics</a:t>
            </a:r>
          </a:p>
        </p:txBody>
      </p:sp>
      <p:sp>
        <p:nvSpPr>
          <p:cNvPr id="45" name="Subtitle 2">
            <a:extLst>
              <a:ext uri="{FF2B5EF4-FFF2-40B4-BE49-F238E27FC236}">
                <a16:creationId xmlns:a16="http://schemas.microsoft.com/office/drawing/2014/main" id="{A281E37A-B61C-4986-B795-BFD0465DD10B}"/>
              </a:ext>
            </a:extLst>
          </p:cNvPr>
          <p:cNvSpPr txBox="1">
            <a:spLocks/>
          </p:cNvSpPr>
          <p:nvPr/>
        </p:nvSpPr>
        <p:spPr>
          <a:xfrm>
            <a:off x="8142503" y="5013015"/>
            <a:ext cx="167748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latin typeface="+mn-lt"/>
                <a:ea typeface="Lato Light" panose="020F0502020204030203" pitchFamily="34" charset="0"/>
                <a:cs typeface="Mukta ExtraLight" panose="020B0000000000000000" pitchFamily="34" charset="77"/>
              </a:rPr>
              <a:t>Inventory Tracking</a:t>
            </a:r>
          </a:p>
        </p:txBody>
      </p:sp>
      <p:sp>
        <p:nvSpPr>
          <p:cNvPr id="46" name="TextBox 45">
            <a:extLst>
              <a:ext uri="{FF2B5EF4-FFF2-40B4-BE49-F238E27FC236}">
                <a16:creationId xmlns:a16="http://schemas.microsoft.com/office/drawing/2014/main" id="{427A4628-60F3-4499-8CA7-07F68B697FE7}"/>
              </a:ext>
            </a:extLst>
          </p:cNvPr>
          <p:cNvSpPr txBox="1"/>
          <p:nvPr/>
        </p:nvSpPr>
        <p:spPr>
          <a:xfrm>
            <a:off x="8505796" y="2647646"/>
            <a:ext cx="950902" cy="705899"/>
          </a:xfrm>
          <a:prstGeom prst="rect">
            <a:avLst/>
          </a:prstGeom>
          <a:noFill/>
          <a:ln>
            <a:noFill/>
          </a:ln>
        </p:spPr>
        <p:txBody>
          <a:bodyPr wrap="none" rtlCol="0" anchor="ctr" anchorCtr="0">
            <a:spAutoFit/>
          </a:bodyPr>
          <a:lstStyle/>
          <a:p>
            <a:pPr algn="ctr"/>
            <a:r>
              <a:rPr lang="en-US" sz="3987" b="1" baseline="30000" dirty="0">
                <a:solidFill>
                  <a:schemeClr val="bg1"/>
                </a:solidFill>
                <a:ea typeface="League Spartan" charset="0"/>
                <a:cs typeface="Poppins" pitchFamily="2" charset="77"/>
              </a:rPr>
              <a:t>R</a:t>
            </a:r>
            <a:r>
              <a:rPr lang="en-US" sz="3987" b="1" dirty="0">
                <a:solidFill>
                  <a:schemeClr val="bg1"/>
                </a:solidFill>
                <a:ea typeface="League Spartan" charset="0"/>
                <a:cs typeface="Poppins" pitchFamily="2" charset="77"/>
              </a:rPr>
              <a:t>25</a:t>
            </a:r>
          </a:p>
        </p:txBody>
      </p:sp>
      <p:sp>
        <p:nvSpPr>
          <p:cNvPr id="47" name="Subtitle 2">
            <a:extLst>
              <a:ext uri="{FF2B5EF4-FFF2-40B4-BE49-F238E27FC236}">
                <a16:creationId xmlns:a16="http://schemas.microsoft.com/office/drawing/2014/main" id="{85227C24-2ACE-41F8-9803-10ABAED60600}"/>
              </a:ext>
            </a:extLst>
          </p:cNvPr>
          <p:cNvSpPr txBox="1">
            <a:spLocks/>
          </p:cNvSpPr>
          <p:nvPr/>
        </p:nvSpPr>
        <p:spPr>
          <a:xfrm>
            <a:off x="8634167" y="3217426"/>
            <a:ext cx="694159" cy="204477"/>
          </a:xfrm>
          <a:prstGeom prst="rect">
            <a:avLst/>
          </a:prstGeom>
        </p:spPr>
        <p:txBody>
          <a:bodyPr vert="horz" wrap="non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bg1"/>
                </a:solidFill>
                <a:latin typeface="+mn-lt"/>
                <a:ea typeface="Lato Light" panose="020F0502020204030203" pitchFamily="34" charset="0"/>
                <a:cs typeface="Mukta ExtraLight" panose="020B0000000000000000" pitchFamily="34" charset="77"/>
              </a:rPr>
              <a:t>per month</a:t>
            </a:r>
          </a:p>
        </p:txBody>
      </p:sp>
      <p:sp>
        <p:nvSpPr>
          <p:cNvPr id="48" name="TextBox 47">
            <a:extLst>
              <a:ext uri="{FF2B5EF4-FFF2-40B4-BE49-F238E27FC236}">
                <a16:creationId xmlns:a16="http://schemas.microsoft.com/office/drawing/2014/main" id="{E05339B9-C80F-45ED-97D7-09567250BD01}"/>
              </a:ext>
            </a:extLst>
          </p:cNvPr>
          <p:cNvSpPr txBox="1"/>
          <p:nvPr/>
        </p:nvSpPr>
        <p:spPr>
          <a:xfrm>
            <a:off x="8443279" y="5654816"/>
            <a:ext cx="1075937" cy="255904"/>
          </a:xfrm>
          <a:prstGeom prst="rect">
            <a:avLst/>
          </a:prstGeom>
          <a:noFill/>
          <a:ln>
            <a:noFill/>
          </a:ln>
        </p:spPr>
        <p:txBody>
          <a:bodyPr wrap="none" rtlCol="0" anchor="ctr" anchorCtr="0">
            <a:spAutoFit/>
          </a:bodyPr>
          <a:lstStyle/>
          <a:p>
            <a:pPr algn="ctr"/>
            <a:r>
              <a:rPr lang="en-US" sz="1063" b="1" dirty="0">
                <a:solidFill>
                  <a:schemeClr val="bg1"/>
                </a:solidFill>
                <a:ea typeface="League Spartan" charset="0"/>
                <a:cs typeface="Poppins" pitchFamily="2" charset="77"/>
              </a:rPr>
              <a:t>CHOOSE PLAN</a:t>
            </a:r>
          </a:p>
        </p:txBody>
      </p:sp>
    </p:spTree>
    <p:extLst>
      <p:ext uri="{BB962C8B-B14F-4D97-AF65-F5344CB8AC3E}">
        <p14:creationId xmlns:p14="http://schemas.microsoft.com/office/powerpoint/2010/main" val="136994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21</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22</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3D3C5F-47BE-4E2A-BC9B-018131F3337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570F27E-35B6-42A2-8FA9-B0D36FD32FE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3FF68A7-4C9E-4088-BFA1-67BAC1C82246}"/>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1C6B35EC-9B94-4C3E-97B7-9DA9F4484EE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154FAC9-CFD3-43F5-A4D8-B86A549589C7}"/>
              </a:ext>
            </a:extLst>
          </p:cNvPr>
          <p:cNvSpPr>
            <a:spLocks noGrp="1"/>
          </p:cNvSpPr>
          <p:nvPr>
            <p:ph type="body" sz="quarter" idx="13"/>
          </p:nvPr>
        </p:nvSpPr>
        <p:spPr/>
        <p:txBody>
          <a:bodyPr/>
          <a:lstStyle/>
          <a:p>
            <a:endParaRPr lang="en-ZA"/>
          </a:p>
        </p:txBody>
      </p:sp>
      <p:sp>
        <p:nvSpPr>
          <p:cNvPr id="7" name="Freeform 13">
            <a:extLst>
              <a:ext uri="{FF2B5EF4-FFF2-40B4-BE49-F238E27FC236}">
                <a16:creationId xmlns:a16="http://schemas.microsoft.com/office/drawing/2014/main" id="{0BDB4FC0-AFDC-4349-9016-5ACBD3C790A5}"/>
              </a:ext>
            </a:extLst>
          </p:cNvPr>
          <p:cNvSpPr>
            <a:spLocks noChangeArrowheads="1"/>
          </p:cNvSpPr>
          <p:nvPr/>
        </p:nvSpPr>
        <p:spPr bwMode="auto">
          <a:xfrm>
            <a:off x="4893205" y="2152651"/>
            <a:ext cx="1825463" cy="3536790"/>
          </a:xfrm>
          <a:custGeom>
            <a:avLst/>
            <a:gdLst>
              <a:gd name="T0" fmla="*/ 4201 w 4202"/>
              <a:gd name="T1" fmla="*/ 7601 h 7602"/>
              <a:gd name="T2" fmla="*/ 0 w 4202"/>
              <a:gd name="T3" fmla="*/ 7601 h 7602"/>
              <a:gd name="T4" fmla="*/ 0 w 4202"/>
              <a:gd name="T5" fmla="*/ 0 h 7602"/>
              <a:gd name="T6" fmla="*/ 4201 w 4202"/>
              <a:gd name="T7" fmla="*/ 0 h 7602"/>
              <a:gd name="T8" fmla="*/ 4201 w 4202"/>
              <a:gd name="T9" fmla="*/ 7601 h 7602"/>
            </a:gdLst>
            <a:ahLst/>
            <a:cxnLst>
              <a:cxn ang="0">
                <a:pos x="T0" y="T1"/>
              </a:cxn>
              <a:cxn ang="0">
                <a:pos x="T2" y="T3"/>
              </a:cxn>
              <a:cxn ang="0">
                <a:pos x="T4" y="T5"/>
              </a:cxn>
              <a:cxn ang="0">
                <a:pos x="T6" y="T7"/>
              </a:cxn>
              <a:cxn ang="0">
                <a:pos x="T8" y="T9"/>
              </a:cxn>
            </a:cxnLst>
            <a:rect l="0" t="0" r="r" b="b"/>
            <a:pathLst>
              <a:path w="4202" h="7602">
                <a:moveTo>
                  <a:pt x="4201" y="7601"/>
                </a:moveTo>
                <a:lnTo>
                  <a:pt x="0" y="7601"/>
                </a:lnTo>
                <a:lnTo>
                  <a:pt x="0" y="0"/>
                </a:lnTo>
                <a:lnTo>
                  <a:pt x="4201" y="0"/>
                </a:lnTo>
                <a:lnTo>
                  <a:pt x="4201" y="7601"/>
                </a:lnTo>
              </a:path>
            </a:pathLst>
          </a:custGeom>
          <a:solidFill>
            <a:schemeClr val="accent3">
              <a:alpha val="10000"/>
            </a:schemeClr>
          </a:solidFill>
          <a:ln>
            <a:noFill/>
          </a:ln>
          <a:effectLst/>
        </p:spPr>
        <p:txBody>
          <a:bodyPr wrap="none" anchor="ctr"/>
          <a:lstStyle/>
          <a:p>
            <a:endParaRPr lang="en-US" sz="3600"/>
          </a:p>
        </p:txBody>
      </p:sp>
      <p:sp>
        <p:nvSpPr>
          <p:cNvPr id="8" name="Freeform 14">
            <a:extLst>
              <a:ext uri="{FF2B5EF4-FFF2-40B4-BE49-F238E27FC236}">
                <a16:creationId xmlns:a16="http://schemas.microsoft.com/office/drawing/2014/main" id="{5B43F909-EE58-4A5F-8292-8E87106329EC}"/>
              </a:ext>
            </a:extLst>
          </p:cNvPr>
          <p:cNvSpPr>
            <a:spLocks noChangeArrowheads="1"/>
          </p:cNvSpPr>
          <p:nvPr/>
        </p:nvSpPr>
        <p:spPr bwMode="auto">
          <a:xfrm>
            <a:off x="4893206" y="1709052"/>
            <a:ext cx="1825462" cy="863887"/>
          </a:xfrm>
          <a:custGeom>
            <a:avLst/>
            <a:gdLst>
              <a:gd name="T0" fmla="*/ 4201 w 4202"/>
              <a:gd name="T1" fmla="*/ 802 h 1989"/>
              <a:gd name="T2" fmla="*/ 4201 w 4202"/>
              <a:gd name="T3" fmla="*/ 802 h 1989"/>
              <a:gd name="T4" fmla="*/ 3398 w 4202"/>
              <a:gd name="T5" fmla="*/ 0 h 1989"/>
              <a:gd name="T6" fmla="*/ 803 w 4202"/>
              <a:gd name="T7" fmla="*/ 0 h 1989"/>
              <a:gd name="T8" fmla="*/ 803 w 4202"/>
              <a:gd name="T9" fmla="*/ 0 h 1989"/>
              <a:gd name="T10" fmla="*/ 0 w 4202"/>
              <a:gd name="T11" fmla="*/ 802 h 1989"/>
              <a:gd name="T12" fmla="*/ 0 w 4202"/>
              <a:gd name="T13" fmla="*/ 1016 h 1989"/>
              <a:gd name="T14" fmla="*/ 1 w 4202"/>
              <a:gd name="T15" fmla="*/ 1016 h 1989"/>
              <a:gd name="T16" fmla="*/ 1 w 4202"/>
              <a:gd name="T17" fmla="*/ 1016 h 1989"/>
              <a:gd name="T18" fmla="*/ 168 w 4202"/>
              <a:gd name="T19" fmla="*/ 1153 h 1989"/>
              <a:gd name="T20" fmla="*/ 1661 w 4202"/>
              <a:gd name="T21" fmla="*/ 1871 h 1989"/>
              <a:gd name="T22" fmla="*/ 1661 w 4202"/>
              <a:gd name="T23" fmla="*/ 1871 h 1989"/>
              <a:gd name="T24" fmla="*/ 2540 w 4202"/>
              <a:gd name="T25" fmla="*/ 1871 h 1989"/>
              <a:gd name="T26" fmla="*/ 4032 w 4202"/>
              <a:gd name="T27" fmla="*/ 1153 h 1989"/>
              <a:gd name="T28" fmla="*/ 4032 w 4202"/>
              <a:gd name="T29" fmla="*/ 1153 h 1989"/>
              <a:gd name="T30" fmla="*/ 4200 w 4202"/>
              <a:gd name="T31" fmla="*/ 1016 h 1989"/>
              <a:gd name="T32" fmla="*/ 4201 w 4202"/>
              <a:gd name="T33" fmla="*/ 1016 h 1989"/>
              <a:gd name="T34" fmla="*/ 4201 w 4202"/>
              <a:gd name="T35" fmla="*/ 802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02" h="1989">
                <a:moveTo>
                  <a:pt x="4201" y="802"/>
                </a:moveTo>
                <a:lnTo>
                  <a:pt x="4201" y="802"/>
                </a:lnTo>
                <a:cubicBezTo>
                  <a:pt x="4201" y="361"/>
                  <a:pt x="3839" y="0"/>
                  <a:pt x="3398" y="0"/>
                </a:cubicBezTo>
                <a:lnTo>
                  <a:pt x="803" y="0"/>
                </a:lnTo>
                <a:lnTo>
                  <a:pt x="803" y="0"/>
                </a:lnTo>
                <a:cubicBezTo>
                  <a:pt x="361" y="0"/>
                  <a:pt x="0" y="361"/>
                  <a:pt x="0" y="802"/>
                </a:cubicBezTo>
                <a:lnTo>
                  <a:pt x="0" y="1016"/>
                </a:lnTo>
                <a:lnTo>
                  <a:pt x="1" y="1016"/>
                </a:lnTo>
                <a:lnTo>
                  <a:pt x="1" y="1016"/>
                </a:lnTo>
                <a:cubicBezTo>
                  <a:pt x="4" y="1053"/>
                  <a:pt x="60" y="1101"/>
                  <a:pt x="168" y="1153"/>
                </a:cubicBezTo>
                <a:lnTo>
                  <a:pt x="1661" y="1871"/>
                </a:lnTo>
                <a:lnTo>
                  <a:pt x="1661" y="1871"/>
                </a:lnTo>
                <a:cubicBezTo>
                  <a:pt x="1903" y="1988"/>
                  <a:pt x="2298" y="1988"/>
                  <a:pt x="2540" y="1871"/>
                </a:cubicBezTo>
                <a:lnTo>
                  <a:pt x="4032" y="1153"/>
                </a:lnTo>
                <a:lnTo>
                  <a:pt x="4032" y="1153"/>
                </a:lnTo>
                <a:cubicBezTo>
                  <a:pt x="4140" y="1101"/>
                  <a:pt x="4196" y="1053"/>
                  <a:pt x="4200" y="1016"/>
                </a:cubicBezTo>
                <a:lnTo>
                  <a:pt x="4201" y="1016"/>
                </a:lnTo>
                <a:lnTo>
                  <a:pt x="4201" y="802"/>
                </a:lnTo>
              </a:path>
            </a:pathLst>
          </a:custGeom>
          <a:solidFill>
            <a:schemeClr val="accent3"/>
          </a:solidFill>
          <a:ln>
            <a:noFill/>
          </a:ln>
          <a:effectLst/>
        </p:spPr>
        <p:txBody>
          <a:bodyPr wrap="none" anchor="ctr"/>
          <a:lstStyle/>
          <a:p>
            <a:endParaRPr lang="en-US" sz="3600"/>
          </a:p>
        </p:txBody>
      </p:sp>
      <p:sp>
        <p:nvSpPr>
          <p:cNvPr id="9" name="Freeform 15">
            <a:extLst>
              <a:ext uri="{FF2B5EF4-FFF2-40B4-BE49-F238E27FC236}">
                <a16:creationId xmlns:a16="http://schemas.microsoft.com/office/drawing/2014/main" id="{748DF354-1316-40DD-A1F9-9BCB47509F32}"/>
              </a:ext>
            </a:extLst>
          </p:cNvPr>
          <p:cNvSpPr>
            <a:spLocks noChangeArrowheads="1"/>
          </p:cNvSpPr>
          <p:nvPr/>
        </p:nvSpPr>
        <p:spPr bwMode="auto">
          <a:xfrm>
            <a:off x="5084755" y="5513215"/>
            <a:ext cx="1442364" cy="681915"/>
          </a:xfrm>
          <a:custGeom>
            <a:avLst/>
            <a:gdLst>
              <a:gd name="T0" fmla="*/ 0 w 3319"/>
              <a:gd name="T1" fmla="*/ 936 h 1572"/>
              <a:gd name="T2" fmla="*/ 0 w 3319"/>
              <a:gd name="T3" fmla="*/ 936 h 1572"/>
              <a:gd name="T4" fmla="*/ 635 w 3319"/>
              <a:gd name="T5" fmla="*/ 1571 h 1572"/>
              <a:gd name="T6" fmla="*/ 2684 w 3319"/>
              <a:gd name="T7" fmla="*/ 1571 h 1572"/>
              <a:gd name="T8" fmla="*/ 2684 w 3319"/>
              <a:gd name="T9" fmla="*/ 1571 h 1572"/>
              <a:gd name="T10" fmla="*/ 3318 w 3319"/>
              <a:gd name="T11" fmla="*/ 936 h 1572"/>
              <a:gd name="T12" fmla="*/ 3318 w 3319"/>
              <a:gd name="T13" fmla="*/ 767 h 1572"/>
              <a:gd name="T14" fmla="*/ 3317 w 3319"/>
              <a:gd name="T15" fmla="*/ 767 h 1572"/>
              <a:gd name="T16" fmla="*/ 3317 w 3319"/>
              <a:gd name="T17" fmla="*/ 767 h 1572"/>
              <a:gd name="T18" fmla="*/ 3185 w 3319"/>
              <a:gd name="T19" fmla="*/ 659 h 1572"/>
              <a:gd name="T20" fmla="*/ 2006 w 3319"/>
              <a:gd name="T21" fmla="*/ 92 h 1572"/>
              <a:gd name="T22" fmla="*/ 2006 w 3319"/>
              <a:gd name="T23" fmla="*/ 92 h 1572"/>
              <a:gd name="T24" fmla="*/ 1312 w 3319"/>
              <a:gd name="T25" fmla="*/ 92 h 1572"/>
              <a:gd name="T26" fmla="*/ 134 w 3319"/>
              <a:gd name="T27" fmla="*/ 659 h 1572"/>
              <a:gd name="T28" fmla="*/ 134 w 3319"/>
              <a:gd name="T29" fmla="*/ 659 h 1572"/>
              <a:gd name="T30" fmla="*/ 1 w 3319"/>
              <a:gd name="T31" fmla="*/ 767 h 1572"/>
              <a:gd name="T32" fmla="*/ 0 w 3319"/>
              <a:gd name="T33" fmla="*/ 767 h 1572"/>
              <a:gd name="T34" fmla="*/ 0 w 3319"/>
              <a:gd name="T35" fmla="*/ 936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19" h="1572">
                <a:moveTo>
                  <a:pt x="0" y="936"/>
                </a:moveTo>
                <a:lnTo>
                  <a:pt x="0" y="936"/>
                </a:lnTo>
                <a:cubicBezTo>
                  <a:pt x="0" y="1285"/>
                  <a:pt x="286" y="1571"/>
                  <a:pt x="635" y="1571"/>
                </a:cubicBezTo>
                <a:lnTo>
                  <a:pt x="2684" y="1571"/>
                </a:lnTo>
                <a:lnTo>
                  <a:pt x="2684" y="1571"/>
                </a:lnTo>
                <a:cubicBezTo>
                  <a:pt x="3033" y="1571"/>
                  <a:pt x="3318" y="1285"/>
                  <a:pt x="3318" y="936"/>
                </a:cubicBezTo>
                <a:lnTo>
                  <a:pt x="3318" y="767"/>
                </a:lnTo>
                <a:lnTo>
                  <a:pt x="3317" y="767"/>
                </a:lnTo>
                <a:lnTo>
                  <a:pt x="3317" y="767"/>
                </a:lnTo>
                <a:cubicBezTo>
                  <a:pt x="3314" y="738"/>
                  <a:pt x="3271" y="700"/>
                  <a:pt x="3185" y="659"/>
                </a:cubicBezTo>
                <a:lnTo>
                  <a:pt x="2006" y="92"/>
                </a:lnTo>
                <a:lnTo>
                  <a:pt x="2006" y="92"/>
                </a:lnTo>
                <a:cubicBezTo>
                  <a:pt x="1815" y="0"/>
                  <a:pt x="1503" y="0"/>
                  <a:pt x="1312" y="92"/>
                </a:cubicBezTo>
                <a:lnTo>
                  <a:pt x="134" y="659"/>
                </a:lnTo>
                <a:lnTo>
                  <a:pt x="134" y="659"/>
                </a:lnTo>
                <a:cubicBezTo>
                  <a:pt x="47" y="700"/>
                  <a:pt x="4" y="738"/>
                  <a:pt x="1" y="767"/>
                </a:cubicBezTo>
                <a:lnTo>
                  <a:pt x="0" y="767"/>
                </a:lnTo>
                <a:lnTo>
                  <a:pt x="0" y="936"/>
                </a:lnTo>
              </a:path>
            </a:pathLst>
          </a:custGeom>
          <a:solidFill>
            <a:schemeClr val="accent3"/>
          </a:solidFill>
          <a:ln>
            <a:noFill/>
          </a:ln>
          <a:effectLst/>
        </p:spPr>
        <p:txBody>
          <a:bodyPr wrap="none" anchor="ctr"/>
          <a:lstStyle/>
          <a:p>
            <a:endParaRPr lang="en-US" sz="3600"/>
          </a:p>
        </p:txBody>
      </p:sp>
      <p:sp>
        <p:nvSpPr>
          <p:cNvPr id="10" name="Freeform 16">
            <a:extLst>
              <a:ext uri="{FF2B5EF4-FFF2-40B4-BE49-F238E27FC236}">
                <a16:creationId xmlns:a16="http://schemas.microsoft.com/office/drawing/2014/main" id="{24496E50-1037-4D77-B71C-F457914BDB38}"/>
              </a:ext>
            </a:extLst>
          </p:cNvPr>
          <p:cNvSpPr>
            <a:spLocks noChangeArrowheads="1"/>
          </p:cNvSpPr>
          <p:nvPr/>
        </p:nvSpPr>
        <p:spPr bwMode="auto">
          <a:xfrm>
            <a:off x="6796422" y="2152651"/>
            <a:ext cx="1825462" cy="3536790"/>
          </a:xfrm>
          <a:custGeom>
            <a:avLst/>
            <a:gdLst>
              <a:gd name="T0" fmla="*/ 4202 w 4203"/>
              <a:gd name="T1" fmla="*/ 7601 h 7602"/>
              <a:gd name="T2" fmla="*/ 0 w 4203"/>
              <a:gd name="T3" fmla="*/ 7601 h 7602"/>
              <a:gd name="T4" fmla="*/ 0 w 4203"/>
              <a:gd name="T5" fmla="*/ 0 h 7602"/>
              <a:gd name="T6" fmla="*/ 4202 w 4203"/>
              <a:gd name="T7" fmla="*/ 0 h 7602"/>
              <a:gd name="T8" fmla="*/ 4202 w 4203"/>
              <a:gd name="T9" fmla="*/ 7601 h 7602"/>
            </a:gdLst>
            <a:ahLst/>
            <a:cxnLst>
              <a:cxn ang="0">
                <a:pos x="T0" y="T1"/>
              </a:cxn>
              <a:cxn ang="0">
                <a:pos x="T2" y="T3"/>
              </a:cxn>
              <a:cxn ang="0">
                <a:pos x="T4" y="T5"/>
              </a:cxn>
              <a:cxn ang="0">
                <a:pos x="T6" y="T7"/>
              </a:cxn>
              <a:cxn ang="0">
                <a:pos x="T8" y="T9"/>
              </a:cxn>
            </a:cxnLst>
            <a:rect l="0" t="0" r="r" b="b"/>
            <a:pathLst>
              <a:path w="4203" h="7602">
                <a:moveTo>
                  <a:pt x="4202" y="7601"/>
                </a:moveTo>
                <a:lnTo>
                  <a:pt x="0" y="7601"/>
                </a:lnTo>
                <a:lnTo>
                  <a:pt x="0" y="0"/>
                </a:lnTo>
                <a:lnTo>
                  <a:pt x="4202" y="0"/>
                </a:lnTo>
                <a:lnTo>
                  <a:pt x="4202" y="7601"/>
                </a:lnTo>
              </a:path>
            </a:pathLst>
          </a:custGeom>
          <a:solidFill>
            <a:schemeClr val="accent6">
              <a:alpha val="10000"/>
            </a:schemeClr>
          </a:solidFill>
          <a:ln>
            <a:noFill/>
          </a:ln>
          <a:effectLst/>
        </p:spPr>
        <p:txBody>
          <a:bodyPr wrap="none" anchor="ctr"/>
          <a:lstStyle/>
          <a:p>
            <a:endParaRPr lang="en-US" sz="3600"/>
          </a:p>
        </p:txBody>
      </p:sp>
      <p:sp>
        <p:nvSpPr>
          <p:cNvPr id="11" name="Freeform 17">
            <a:extLst>
              <a:ext uri="{FF2B5EF4-FFF2-40B4-BE49-F238E27FC236}">
                <a16:creationId xmlns:a16="http://schemas.microsoft.com/office/drawing/2014/main" id="{33B8AD55-7217-4420-8D4D-CCA35657FC90}"/>
              </a:ext>
            </a:extLst>
          </p:cNvPr>
          <p:cNvSpPr>
            <a:spLocks noChangeArrowheads="1"/>
          </p:cNvSpPr>
          <p:nvPr/>
        </p:nvSpPr>
        <p:spPr bwMode="auto">
          <a:xfrm>
            <a:off x="6796422" y="1709052"/>
            <a:ext cx="1825463" cy="863887"/>
          </a:xfrm>
          <a:custGeom>
            <a:avLst/>
            <a:gdLst>
              <a:gd name="T0" fmla="*/ 4203 w 4204"/>
              <a:gd name="T1" fmla="*/ 802 h 1989"/>
              <a:gd name="T2" fmla="*/ 4203 w 4204"/>
              <a:gd name="T3" fmla="*/ 802 h 1989"/>
              <a:gd name="T4" fmla="*/ 3399 w 4204"/>
              <a:gd name="T5" fmla="*/ 0 h 1989"/>
              <a:gd name="T6" fmla="*/ 804 w 4204"/>
              <a:gd name="T7" fmla="*/ 0 h 1989"/>
              <a:gd name="T8" fmla="*/ 804 w 4204"/>
              <a:gd name="T9" fmla="*/ 0 h 1989"/>
              <a:gd name="T10" fmla="*/ 0 w 4204"/>
              <a:gd name="T11" fmla="*/ 802 h 1989"/>
              <a:gd name="T12" fmla="*/ 0 w 4204"/>
              <a:gd name="T13" fmla="*/ 1016 h 1989"/>
              <a:gd name="T14" fmla="*/ 2 w 4204"/>
              <a:gd name="T15" fmla="*/ 1016 h 1989"/>
              <a:gd name="T16" fmla="*/ 2 w 4204"/>
              <a:gd name="T17" fmla="*/ 1016 h 1989"/>
              <a:gd name="T18" fmla="*/ 169 w 4204"/>
              <a:gd name="T19" fmla="*/ 1153 h 1989"/>
              <a:gd name="T20" fmla="*/ 1661 w 4204"/>
              <a:gd name="T21" fmla="*/ 1871 h 1989"/>
              <a:gd name="T22" fmla="*/ 1661 w 4204"/>
              <a:gd name="T23" fmla="*/ 1871 h 1989"/>
              <a:gd name="T24" fmla="*/ 2542 w 4204"/>
              <a:gd name="T25" fmla="*/ 1871 h 1989"/>
              <a:gd name="T26" fmla="*/ 4033 w 4204"/>
              <a:gd name="T27" fmla="*/ 1153 h 1989"/>
              <a:gd name="T28" fmla="*/ 4033 w 4204"/>
              <a:gd name="T29" fmla="*/ 1153 h 1989"/>
              <a:gd name="T30" fmla="*/ 4201 w 4204"/>
              <a:gd name="T31" fmla="*/ 1016 h 1989"/>
              <a:gd name="T32" fmla="*/ 4203 w 4204"/>
              <a:gd name="T33" fmla="*/ 1016 h 1989"/>
              <a:gd name="T34" fmla="*/ 4203 w 4204"/>
              <a:gd name="T35" fmla="*/ 802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04" h="1989">
                <a:moveTo>
                  <a:pt x="4203" y="802"/>
                </a:moveTo>
                <a:lnTo>
                  <a:pt x="4203" y="802"/>
                </a:lnTo>
                <a:cubicBezTo>
                  <a:pt x="4203" y="361"/>
                  <a:pt x="3841" y="0"/>
                  <a:pt x="3399" y="0"/>
                </a:cubicBezTo>
                <a:lnTo>
                  <a:pt x="804" y="0"/>
                </a:lnTo>
                <a:lnTo>
                  <a:pt x="804" y="0"/>
                </a:lnTo>
                <a:cubicBezTo>
                  <a:pt x="361" y="0"/>
                  <a:pt x="0" y="361"/>
                  <a:pt x="0" y="802"/>
                </a:cubicBezTo>
                <a:lnTo>
                  <a:pt x="0" y="1016"/>
                </a:lnTo>
                <a:lnTo>
                  <a:pt x="2" y="1016"/>
                </a:lnTo>
                <a:lnTo>
                  <a:pt x="2" y="1016"/>
                </a:lnTo>
                <a:cubicBezTo>
                  <a:pt x="5" y="1053"/>
                  <a:pt x="60" y="1101"/>
                  <a:pt x="169" y="1153"/>
                </a:cubicBezTo>
                <a:lnTo>
                  <a:pt x="1661" y="1871"/>
                </a:lnTo>
                <a:lnTo>
                  <a:pt x="1661" y="1871"/>
                </a:lnTo>
                <a:cubicBezTo>
                  <a:pt x="1903" y="1988"/>
                  <a:pt x="2299" y="1988"/>
                  <a:pt x="2542" y="1871"/>
                </a:cubicBezTo>
                <a:lnTo>
                  <a:pt x="4033" y="1153"/>
                </a:lnTo>
                <a:lnTo>
                  <a:pt x="4033" y="1153"/>
                </a:lnTo>
                <a:cubicBezTo>
                  <a:pt x="4142" y="1101"/>
                  <a:pt x="4197" y="1053"/>
                  <a:pt x="4201" y="1016"/>
                </a:cubicBezTo>
                <a:lnTo>
                  <a:pt x="4203" y="1016"/>
                </a:lnTo>
                <a:lnTo>
                  <a:pt x="4203" y="802"/>
                </a:lnTo>
              </a:path>
            </a:pathLst>
          </a:custGeom>
          <a:solidFill>
            <a:schemeClr val="accent6"/>
          </a:solidFill>
          <a:ln>
            <a:noFill/>
          </a:ln>
          <a:effectLst/>
        </p:spPr>
        <p:txBody>
          <a:bodyPr wrap="none" anchor="ctr"/>
          <a:lstStyle/>
          <a:p>
            <a:endParaRPr lang="en-US" sz="3600" dirty="0"/>
          </a:p>
        </p:txBody>
      </p:sp>
      <p:sp>
        <p:nvSpPr>
          <p:cNvPr id="12" name="Freeform 18">
            <a:extLst>
              <a:ext uri="{FF2B5EF4-FFF2-40B4-BE49-F238E27FC236}">
                <a16:creationId xmlns:a16="http://schemas.microsoft.com/office/drawing/2014/main" id="{CE96178B-03CA-4BD8-89F4-427FC459B43B}"/>
              </a:ext>
            </a:extLst>
          </p:cNvPr>
          <p:cNvSpPr>
            <a:spLocks noChangeArrowheads="1"/>
          </p:cNvSpPr>
          <p:nvPr/>
        </p:nvSpPr>
        <p:spPr bwMode="auto">
          <a:xfrm>
            <a:off x="6987971" y="5513215"/>
            <a:ext cx="1442365" cy="681915"/>
          </a:xfrm>
          <a:custGeom>
            <a:avLst/>
            <a:gdLst>
              <a:gd name="T0" fmla="*/ 0 w 3320"/>
              <a:gd name="T1" fmla="*/ 936 h 1572"/>
              <a:gd name="T2" fmla="*/ 0 w 3320"/>
              <a:gd name="T3" fmla="*/ 936 h 1572"/>
              <a:gd name="T4" fmla="*/ 634 w 3320"/>
              <a:gd name="T5" fmla="*/ 1571 h 1572"/>
              <a:gd name="T6" fmla="*/ 2684 w 3320"/>
              <a:gd name="T7" fmla="*/ 1571 h 1572"/>
              <a:gd name="T8" fmla="*/ 2684 w 3320"/>
              <a:gd name="T9" fmla="*/ 1571 h 1572"/>
              <a:gd name="T10" fmla="*/ 3319 w 3320"/>
              <a:gd name="T11" fmla="*/ 936 h 1572"/>
              <a:gd name="T12" fmla="*/ 3319 w 3320"/>
              <a:gd name="T13" fmla="*/ 767 h 1572"/>
              <a:gd name="T14" fmla="*/ 3318 w 3320"/>
              <a:gd name="T15" fmla="*/ 767 h 1572"/>
              <a:gd name="T16" fmla="*/ 3318 w 3320"/>
              <a:gd name="T17" fmla="*/ 767 h 1572"/>
              <a:gd name="T18" fmla="*/ 3186 w 3320"/>
              <a:gd name="T19" fmla="*/ 659 h 1572"/>
              <a:gd name="T20" fmla="*/ 2007 w 3320"/>
              <a:gd name="T21" fmla="*/ 92 h 1572"/>
              <a:gd name="T22" fmla="*/ 2007 w 3320"/>
              <a:gd name="T23" fmla="*/ 92 h 1572"/>
              <a:gd name="T24" fmla="*/ 1312 w 3320"/>
              <a:gd name="T25" fmla="*/ 92 h 1572"/>
              <a:gd name="T26" fmla="*/ 133 w 3320"/>
              <a:gd name="T27" fmla="*/ 659 h 1572"/>
              <a:gd name="T28" fmla="*/ 133 w 3320"/>
              <a:gd name="T29" fmla="*/ 659 h 1572"/>
              <a:gd name="T30" fmla="*/ 0 w 3320"/>
              <a:gd name="T31" fmla="*/ 767 h 1572"/>
              <a:gd name="T32" fmla="*/ 0 w 3320"/>
              <a:gd name="T33" fmla="*/ 767 h 1572"/>
              <a:gd name="T34" fmla="*/ 0 w 3320"/>
              <a:gd name="T35" fmla="*/ 936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0" h="1572">
                <a:moveTo>
                  <a:pt x="0" y="936"/>
                </a:moveTo>
                <a:lnTo>
                  <a:pt x="0" y="936"/>
                </a:lnTo>
                <a:cubicBezTo>
                  <a:pt x="0" y="1285"/>
                  <a:pt x="285" y="1571"/>
                  <a:pt x="634" y="1571"/>
                </a:cubicBezTo>
                <a:lnTo>
                  <a:pt x="2684" y="1571"/>
                </a:lnTo>
                <a:lnTo>
                  <a:pt x="2684" y="1571"/>
                </a:lnTo>
                <a:cubicBezTo>
                  <a:pt x="3033" y="1571"/>
                  <a:pt x="3319" y="1285"/>
                  <a:pt x="3319" y="936"/>
                </a:cubicBezTo>
                <a:lnTo>
                  <a:pt x="3319" y="767"/>
                </a:lnTo>
                <a:lnTo>
                  <a:pt x="3318" y="767"/>
                </a:lnTo>
                <a:lnTo>
                  <a:pt x="3318" y="767"/>
                </a:lnTo>
                <a:cubicBezTo>
                  <a:pt x="3315" y="738"/>
                  <a:pt x="3271" y="700"/>
                  <a:pt x="3186" y="659"/>
                </a:cubicBezTo>
                <a:lnTo>
                  <a:pt x="2007" y="92"/>
                </a:lnTo>
                <a:lnTo>
                  <a:pt x="2007" y="92"/>
                </a:lnTo>
                <a:cubicBezTo>
                  <a:pt x="1816" y="0"/>
                  <a:pt x="1503" y="0"/>
                  <a:pt x="1312" y="92"/>
                </a:cubicBezTo>
                <a:lnTo>
                  <a:pt x="133" y="659"/>
                </a:lnTo>
                <a:lnTo>
                  <a:pt x="133" y="659"/>
                </a:lnTo>
                <a:cubicBezTo>
                  <a:pt x="47" y="700"/>
                  <a:pt x="4" y="738"/>
                  <a:pt x="0" y="767"/>
                </a:cubicBezTo>
                <a:lnTo>
                  <a:pt x="0" y="767"/>
                </a:lnTo>
                <a:lnTo>
                  <a:pt x="0" y="936"/>
                </a:lnTo>
              </a:path>
            </a:pathLst>
          </a:custGeom>
          <a:solidFill>
            <a:schemeClr val="accent6"/>
          </a:solidFill>
          <a:ln>
            <a:noFill/>
          </a:ln>
          <a:effectLst/>
        </p:spPr>
        <p:txBody>
          <a:bodyPr wrap="none" anchor="ctr"/>
          <a:lstStyle/>
          <a:p>
            <a:endParaRPr lang="en-US" sz="3600"/>
          </a:p>
        </p:txBody>
      </p:sp>
      <p:sp>
        <p:nvSpPr>
          <p:cNvPr id="13" name="Freeform 13">
            <a:extLst>
              <a:ext uri="{FF2B5EF4-FFF2-40B4-BE49-F238E27FC236}">
                <a16:creationId xmlns:a16="http://schemas.microsoft.com/office/drawing/2014/main" id="{98E7B29E-2959-48DA-B567-15BDF852BD49}"/>
              </a:ext>
            </a:extLst>
          </p:cNvPr>
          <p:cNvSpPr>
            <a:spLocks noChangeArrowheads="1"/>
          </p:cNvSpPr>
          <p:nvPr/>
        </p:nvSpPr>
        <p:spPr bwMode="auto">
          <a:xfrm>
            <a:off x="2989988" y="2152651"/>
            <a:ext cx="1825463" cy="3536790"/>
          </a:xfrm>
          <a:custGeom>
            <a:avLst/>
            <a:gdLst>
              <a:gd name="T0" fmla="*/ 4201 w 4202"/>
              <a:gd name="T1" fmla="*/ 7601 h 7602"/>
              <a:gd name="T2" fmla="*/ 0 w 4202"/>
              <a:gd name="T3" fmla="*/ 7601 h 7602"/>
              <a:gd name="T4" fmla="*/ 0 w 4202"/>
              <a:gd name="T5" fmla="*/ 0 h 7602"/>
              <a:gd name="T6" fmla="*/ 4201 w 4202"/>
              <a:gd name="T7" fmla="*/ 0 h 7602"/>
              <a:gd name="T8" fmla="*/ 4201 w 4202"/>
              <a:gd name="T9" fmla="*/ 7601 h 7602"/>
            </a:gdLst>
            <a:ahLst/>
            <a:cxnLst>
              <a:cxn ang="0">
                <a:pos x="T0" y="T1"/>
              </a:cxn>
              <a:cxn ang="0">
                <a:pos x="T2" y="T3"/>
              </a:cxn>
              <a:cxn ang="0">
                <a:pos x="T4" y="T5"/>
              </a:cxn>
              <a:cxn ang="0">
                <a:pos x="T6" y="T7"/>
              </a:cxn>
              <a:cxn ang="0">
                <a:pos x="T8" y="T9"/>
              </a:cxn>
            </a:cxnLst>
            <a:rect l="0" t="0" r="r" b="b"/>
            <a:pathLst>
              <a:path w="4202" h="7602">
                <a:moveTo>
                  <a:pt x="4201" y="7601"/>
                </a:moveTo>
                <a:lnTo>
                  <a:pt x="0" y="7601"/>
                </a:lnTo>
                <a:lnTo>
                  <a:pt x="0" y="0"/>
                </a:lnTo>
                <a:lnTo>
                  <a:pt x="4201" y="0"/>
                </a:lnTo>
                <a:lnTo>
                  <a:pt x="4201" y="7601"/>
                </a:lnTo>
              </a:path>
            </a:pathLst>
          </a:custGeom>
          <a:solidFill>
            <a:schemeClr val="accent2">
              <a:alpha val="10000"/>
            </a:schemeClr>
          </a:solidFill>
          <a:ln>
            <a:noFill/>
          </a:ln>
          <a:effectLst/>
        </p:spPr>
        <p:txBody>
          <a:bodyPr wrap="none" anchor="ctr"/>
          <a:lstStyle/>
          <a:p>
            <a:endParaRPr lang="en-US" sz="3600"/>
          </a:p>
        </p:txBody>
      </p:sp>
      <p:sp>
        <p:nvSpPr>
          <p:cNvPr id="14" name="Freeform 14">
            <a:extLst>
              <a:ext uri="{FF2B5EF4-FFF2-40B4-BE49-F238E27FC236}">
                <a16:creationId xmlns:a16="http://schemas.microsoft.com/office/drawing/2014/main" id="{270E3976-2574-4684-A96B-5FA1A3E78408}"/>
              </a:ext>
            </a:extLst>
          </p:cNvPr>
          <p:cNvSpPr>
            <a:spLocks noChangeArrowheads="1"/>
          </p:cNvSpPr>
          <p:nvPr/>
        </p:nvSpPr>
        <p:spPr bwMode="auto">
          <a:xfrm>
            <a:off x="2989988" y="1709052"/>
            <a:ext cx="1825462" cy="863887"/>
          </a:xfrm>
          <a:custGeom>
            <a:avLst/>
            <a:gdLst>
              <a:gd name="T0" fmla="*/ 4201 w 4202"/>
              <a:gd name="T1" fmla="*/ 802 h 1989"/>
              <a:gd name="T2" fmla="*/ 4201 w 4202"/>
              <a:gd name="T3" fmla="*/ 802 h 1989"/>
              <a:gd name="T4" fmla="*/ 3398 w 4202"/>
              <a:gd name="T5" fmla="*/ 0 h 1989"/>
              <a:gd name="T6" fmla="*/ 803 w 4202"/>
              <a:gd name="T7" fmla="*/ 0 h 1989"/>
              <a:gd name="T8" fmla="*/ 803 w 4202"/>
              <a:gd name="T9" fmla="*/ 0 h 1989"/>
              <a:gd name="T10" fmla="*/ 0 w 4202"/>
              <a:gd name="T11" fmla="*/ 802 h 1989"/>
              <a:gd name="T12" fmla="*/ 0 w 4202"/>
              <a:gd name="T13" fmla="*/ 1016 h 1989"/>
              <a:gd name="T14" fmla="*/ 1 w 4202"/>
              <a:gd name="T15" fmla="*/ 1016 h 1989"/>
              <a:gd name="T16" fmla="*/ 1 w 4202"/>
              <a:gd name="T17" fmla="*/ 1016 h 1989"/>
              <a:gd name="T18" fmla="*/ 168 w 4202"/>
              <a:gd name="T19" fmla="*/ 1153 h 1989"/>
              <a:gd name="T20" fmla="*/ 1661 w 4202"/>
              <a:gd name="T21" fmla="*/ 1871 h 1989"/>
              <a:gd name="T22" fmla="*/ 1661 w 4202"/>
              <a:gd name="T23" fmla="*/ 1871 h 1989"/>
              <a:gd name="T24" fmla="*/ 2540 w 4202"/>
              <a:gd name="T25" fmla="*/ 1871 h 1989"/>
              <a:gd name="T26" fmla="*/ 4032 w 4202"/>
              <a:gd name="T27" fmla="*/ 1153 h 1989"/>
              <a:gd name="T28" fmla="*/ 4032 w 4202"/>
              <a:gd name="T29" fmla="*/ 1153 h 1989"/>
              <a:gd name="T30" fmla="*/ 4200 w 4202"/>
              <a:gd name="T31" fmla="*/ 1016 h 1989"/>
              <a:gd name="T32" fmla="*/ 4201 w 4202"/>
              <a:gd name="T33" fmla="*/ 1016 h 1989"/>
              <a:gd name="T34" fmla="*/ 4201 w 4202"/>
              <a:gd name="T35" fmla="*/ 802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02" h="1989">
                <a:moveTo>
                  <a:pt x="4201" y="802"/>
                </a:moveTo>
                <a:lnTo>
                  <a:pt x="4201" y="802"/>
                </a:lnTo>
                <a:cubicBezTo>
                  <a:pt x="4201" y="361"/>
                  <a:pt x="3839" y="0"/>
                  <a:pt x="3398" y="0"/>
                </a:cubicBezTo>
                <a:lnTo>
                  <a:pt x="803" y="0"/>
                </a:lnTo>
                <a:lnTo>
                  <a:pt x="803" y="0"/>
                </a:lnTo>
                <a:cubicBezTo>
                  <a:pt x="361" y="0"/>
                  <a:pt x="0" y="361"/>
                  <a:pt x="0" y="802"/>
                </a:cubicBezTo>
                <a:lnTo>
                  <a:pt x="0" y="1016"/>
                </a:lnTo>
                <a:lnTo>
                  <a:pt x="1" y="1016"/>
                </a:lnTo>
                <a:lnTo>
                  <a:pt x="1" y="1016"/>
                </a:lnTo>
                <a:cubicBezTo>
                  <a:pt x="4" y="1053"/>
                  <a:pt x="60" y="1101"/>
                  <a:pt x="168" y="1153"/>
                </a:cubicBezTo>
                <a:lnTo>
                  <a:pt x="1661" y="1871"/>
                </a:lnTo>
                <a:lnTo>
                  <a:pt x="1661" y="1871"/>
                </a:lnTo>
                <a:cubicBezTo>
                  <a:pt x="1903" y="1988"/>
                  <a:pt x="2298" y="1988"/>
                  <a:pt x="2540" y="1871"/>
                </a:cubicBezTo>
                <a:lnTo>
                  <a:pt x="4032" y="1153"/>
                </a:lnTo>
                <a:lnTo>
                  <a:pt x="4032" y="1153"/>
                </a:lnTo>
                <a:cubicBezTo>
                  <a:pt x="4140" y="1101"/>
                  <a:pt x="4196" y="1053"/>
                  <a:pt x="4200" y="1016"/>
                </a:cubicBezTo>
                <a:lnTo>
                  <a:pt x="4201" y="1016"/>
                </a:lnTo>
                <a:lnTo>
                  <a:pt x="4201" y="802"/>
                </a:lnTo>
              </a:path>
            </a:pathLst>
          </a:custGeom>
          <a:solidFill>
            <a:schemeClr val="accent2"/>
          </a:solidFill>
          <a:ln>
            <a:noFill/>
          </a:ln>
          <a:effectLst/>
        </p:spPr>
        <p:txBody>
          <a:bodyPr wrap="none" anchor="ctr"/>
          <a:lstStyle/>
          <a:p>
            <a:endParaRPr lang="en-US" sz="3600"/>
          </a:p>
        </p:txBody>
      </p:sp>
      <p:sp>
        <p:nvSpPr>
          <p:cNvPr id="15" name="Freeform 15">
            <a:extLst>
              <a:ext uri="{FF2B5EF4-FFF2-40B4-BE49-F238E27FC236}">
                <a16:creationId xmlns:a16="http://schemas.microsoft.com/office/drawing/2014/main" id="{6CA050C6-1256-416B-811F-EA24A9FE72CB}"/>
              </a:ext>
            </a:extLst>
          </p:cNvPr>
          <p:cNvSpPr>
            <a:spLocks noChangeArrowheads="1"/>
          </p:cNvSpPr>
          <p:nvPr/>
        </p:nvSpPr>
        <p:spPr bwMode="auto">
          <a:xfrm>
            <a:off x="3181538" y="5513215"/>
            <a:ext cx="1442364" cy="681915"/>
          </a:xfrm>
          <a:custGeom>
            <a:avLst/>
            <a:gdLst>
              <a:gd name="T0" fmla="*/ 0 w 3319"/>
              <a:gd name="T1" fmla="*/ 936 h 1572"/>
              <a:gd name="T2" fmla="*/ 0 w 3319"/>
              <a:gd name="T3" fmla="*/ 936 h 1572"/>
              <a:gd name="T4" fmla="*/ 635 w 3319"/>
              <a:gd name="T5" fmla="*/ 1571 h 1572"/>
              <a:gd name="T6" fmla="*/ 2684 w 3319"/>
              <a:gd name="T7" fmla="*/ 1571 h 1572"/>
              <a:gd name="T8" fmla="*/ 2684 w 3319"/>
              <a:gd name="T9" fmla="*/ 1571 h 1572"/>
              <a:gd name="T10" fmla="*/ 3318 w 3319"/>
              <a:gd name="T11" fmla="*/ 936 h 1572"/>
              <a:gd name="T12" fmla="*/ 3318 w 3319"/>
              <a:gd name="T13" fmla="*/ 767 h 1572"/>
              <a:gd name="T14" fmla="*/ 3317 w 3319"/>
              <a:gd name="T15" fmla="*/ 767 h 1572"/>
              <a:gd name="T16" fmla="*/ 3317 w 3319"/>
              <a:gd name="T17" fmla="*/ 767 h 1572"/>
              <a:gd name="T18" fmla="*/ 3185 w 3319"/>
              <a:gd name="T19" fmla="*/ 659 h 1572"/>
              <a:gd name="T20" fmla="*/ 2006 w 3319"/>
              <a:gd name="T21" fmla="*/ 92 h 1572"/>
              <a:gd name="T22" fmla="*/ 2006 w 3319"/>
              <a:gd name="T23" fmla="*/ 92 h 1572"/>
              <a:gd name="T24" fmla="*/ 1312 w 3319"/>
              <a:gd name="T25" fmla="*/ 92 h 1572"/>
              <a:gd name="T26" fmla="*/ 134 w 3319"/>
              <a:gd name="T27" fmla="*/ 659 h 1572"/>
              <a:gd name="T28" fmla="*/ 134 w 3319"/>
              <a:gd name="T29" fmla="*/ 659 h 1572"/>
              <a:gd name="T30" fmla="*/ 1 w 3319"/>
              <a:gd name="T31" fmla="*/ 767 h 1572"/>
              <a:gd name="T32" fmla="*/ 0 w 3319"/>
              <a:gd name="T33" fmla="*/ 767 h 1572"/>
              <a:gd name="T34" fmla="*/ 0 w 3319"/>
              <a:gd name="T35" fmla="*/ 936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19" h="1572">
                <a:moveTo>
                  <a:pt x="0" y="936"/>
                </a:moveTo>
                <a:lnTo>
                  <a:pt x="0" y="936"/>
                </a:lnTo>
                <a:cubicBezTo>
                  <a:pt x="0" y="1285"/>
                  <a:pt x="286" y="1571"/>
                  <a:pt x="635" y="1571"/>
                </a:cubicBezTo>
                <a:lnTo>
                  <a:pt x="2684" y="1571"/>
                </a:lnTo>
                <a:lnTo>
                  <a:pt x="2684" y="1571"/>
                </a:lnTo>
                <a:cubicBezTo>
                  <a:pt x="3033" y="1571"/>
                  <a:pt x="3318" y="1285"/>
                  <a:pt x="3318" y="936"/>
                </a:cubicBezTo>
                <a:lnTo>
                  <a:pt x="3318" y="767"/>
                </a:lnTo>
                <a:lnTo>
                  <a:pt x="3317" y="767"/>
                </a:lnTo>
                <a:lnTo>
                  <a:pt x="3317" y="767"/>
                </a:lnTo>
                <a:cubicBezTo>
                  <a:pt x="3314" y="738"/>
                  <a:pt x="3271" y="700"/>
                  <a:pt x="3185" y="659"/>
                </a:cubicBezTo>
                <a:lnTo>
                  <a:pt x="2006" y="92"/>
                </a:lnTo>
                <a:lnTo>
                  <a:pt x="2006" y="92"/>
                </a:lnTo>
                <a:cubicBezTo>
                  <a:pt x="1815" y="0"/>
                  <a:pt x="1503" y="0"/>
                  <a:pt x="1312" y="92"/>
                </a:cubicBezTo>
                <a:lnTo>
                  <a:pt x="134" y="659"/>
                </a:lnTo>
                <a:lnTo>
                  <a:pt x="134" y="659"/>
                </a:lnTo>
                <a:cubicBezTo>
                  <a:pt x="47" y="700"/>
                  <a:pt x="4" y="738"/>
                  <a:pt x="1" y="767"/>
                </a:cubicBezTo>
                <a:lnTo>
                  <a:pt x="0" y="767"/>
                </a:lnTo>
                <a:lnTo>
                  <a:pt x="0" y="936"/>
                </a:lnTo>
              </a:path>
            </a:pathLst>
          </a:custGeom>
          <a:solidFill>
            <a:schemeClr val="accent2"/>
          </a:solidFill>
          <a:ln>
            <a:noFill/>
          </a:ln>
          <a:effectLst/>
        </p:spPr>
        <p:txBody>
          <a:bodyPr wrap="none" anchor="ctr"/>
          <a:lstStyle/>
          <a:p>
            <a:endParaRPr lang="en-US" sz="3600"/>
          </a:p>
        </p:txBody>
      </p:sp>
      <p:sp>
        <p:nvSpPr>
          <p:cNvPr id="16" name="Freeform 16">
            <a:extLst>
              <a:ext uri="{FF2B5EF4-FFF2-40B4-BE49-F238E27FC236}">
                <a16:creationId xmlns:a16="http://schemas.microsoft.com/office/drawing/2014/main" id="{C7791DF9-7836-44E7-A30D-DD14D55E7CA0}"/>
              </a:ext>
            </a:extLst>
          </p:cNvPr>
          <p:cNvSpPr>
            <a:spLocks noChangeArrowheads="1"/>
          </p:cNvSpPr>
          <p:nvPr/>
        </p:nvSpPr>
        <p:spPr bwMode="auto">
          <a:xfrm>
            <a:off x="1086772" y="2152651"/>
            <a:ext cx="1825462" cy="3536790"/>
          </a:xfrm>
          <a:custGeom>
            <a:avLst/>
            <a:gdLst>
              <a:gd name="T0" fmla="*/ 4202 w 4203"/>
              <a:gd name="T1" fmla="*/ 7601 h 7602"/>
              <a:gd name="T2" fmla="*/ 0 w 4203"/>
              <a:gd name="T3" fmla="*/ 7601 h 7602"/>
              <a:gd name="T4" fmla="*/ 0 w 4203"/>
              <a:gd name="T5" fmla="*/ 0 h 7602"/>
              <a:gd name="T6" fmla="*/ 4202 w 4203"/>
              <a:gd name="T7" fmla="*/ 0 h 7602"/>
              <a:gd name="T8" fmla="*/ 4202 w 4203"/>
              <a:gd name="T9" fmla="*/ 7601 h 7602"/>
            </a:gdLst>
            <a:ahLst/>
            <a:cxnLst>
              <a:cxn ang="0">
                <a:pos x="T0" y="T1"/>
              </a:cxn>
              <a:cxn ang="0">
                <a:pos x="T2" y="T3"/>
              </a:cxn>
              <a:cxn ang="0">
                <a:pos x="T4" y="T5"/>
              </a:cxn>
              <a:cxn ang="0">
                <a:pos x="T6" y="T7"/>
              </a:cxn>
              <a:cxn ang="0">
                <a:pos x="T8" y="T9"/>
              </a:cxn>
            </a:cxnLst>
            <a:rect l="0" t="0" r="r" b="b"/>
            <a:pathLst>
              <a:path w="4203" h="7602">
                <a:moveTo>
                  <a:pt x="4202" y="7601"/>
                </a:moveTo>
                <a:lnTo>
                  <a:pt x="0" y="7601"/>
                </a:lnTo>
                <a:lnTo>
                  <a:pt x="0" y="0"/>
                </a:lnTo>
                <a:lnTo>
                  <a:pt x="4202" y="0"/>
                </a:lnTo>
                <a:lnTo>
                  <a:pt x="4202" y="7601"/>
                </a:lnTo>
              </a:path>
            </a:pathLst>
          </a:custGeom>
          <a:solidFill>
            <a:schemeClr val="accent1">
              <a:alpha val="10000"/>
            </a:schemeClr>
          </a:solidFill>
          <a:ln>
            <a:noFill/>
          </a:ln>
          <a:effectLst/>
        </p:spPr>
        <p:txBody>
          <a:bodyPr wrap="none" anchor="ctr"/>
          <a:lstStyle/>
          <a:p>
            <a:endParaRPr lang="en-US" sz="3600"/>
          </a:p>
        </p:txBody>
      </p:sp>
      <p:sp>
        <p:nvSpPr>
          <p:cNvPr id="17" name="Freeform 17">
            <a:extLst>
              <a:ext uri="{FF2B5EF4-FFF2-40B4-BE49-F238E27FC236}">
                <a16:creationId xmlns:a16="http://schemas.microsoft.com/office/drawing/2014/main" id="{010DB648-3B1C-4340-AE6B-4679FA4AB406}"/>
              </a:ext>
            </a:extLst>
          </p:cNvPr>
          <p:cNvSpPr>
            <a:spLocks noChangeArrowheads="1"/>
          </p:cNvSpPr>
          <p:nvPr/>
        </p:nvSpPr>
        <p:spPr bwMode="auto">
          <a:xfrm>
            <a:off x="1086771" y="1709052"/>
            <a:ext cx="1825463" cy="863887"/>
          </a:xfrm>
          <a:custGeom>
            <a:avLst/>
            <a:gdLst>
              <a:gd name="T0" fmla="*/ 4203 w 4204"/>
              <a:gd name="T1" fmla="*/ 802 h 1989"/>
              <a:gd name="T2" fmla="*/ 4203 w 4204"/>
              <a:gd name="T3" fmla="*/ 802 h 1989"/>
              <a:gd name="T4" fmla="*/ 3399 w 4204"/>
              <a:gd name="T5" fmla="*/ 0 h 1989"/>
              <a:gd name="T6" fmla="*/ 804 w 4204"/>
              <a:gd name="T7" fmla="*/ 0 h 1989"/>
              <a:gd name="T8" fmla="*/ 804 w 4204"/>
              <a:gd name="T9" fmla="*/ 0 h 1989"/>
              <a:gd name="T10" fmla="*/ 0 w 4204"/>
              <a:gd name="T11" fmla="*/ 802 h 1989"/>
              <a:gd name="T12" fmla="*/ 0 w 4204"/>
              <a:gd name="T13" fmla="*/ 1016 h 1989"/>
              <a:gd name="T14" fmla="*/ 2 w 4204"/>
              <a:gd name="T15" fmla="*/ 1016 h 1989"/>
              <a:gd name="T16" fmla="*/ 2 w 4204"/>
              <a:gd name="T17" fmla="*/ 1016 h 1989"/>
              <a:gd name="T18" fmla="*/ 169 w 4204"/>
              <a:gd name="T19" fmla="*/ 1153 h 1989"/>
              <a:gd name="T20" fmla="*/ 1661 w 4204"/>
              <a:gd name="T21" fmla="*/ 1871 h 1989"/>
              <a:gd name="T22" fmla="*/ 1661 w 4204"/>
              <a:gd name="T23" fmla="*/ 1871 h 1989"/>
              <a:gd name="T24" fmla="*/ 2542 w 4204"/>
              <a:gd name="T25" fmla="*/ 1871 h 1989"/>
              <a:gd name="T26" fmla="*/ 4033 w 4204"/>
              <a:gd name="T27" fmla="*/ 1153 h 1989"/>
              <a:gd name="T28" fmla="*/ 4033 w 4204"/>
              <a:gd name="T29" fmla="*/ 1153 h 1989"/>
              <a:gd name="T30" fmla="*/ 4201 w 4204"/>
              <a:gd name="T31" fmla="*/ 1016 h 1989"/>
              <a:gd name="T32" fmla="*/ 4203 w 4204"/>
              <a:gd name="T33" fmla="*/ 1016 h 1989"/>
              <a:gd name="T34" fmla="*/ 4203 w 4204"/>
              <a:gd name="T35" fmla="*/ 802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04" h="1989">
                <a:moveTo>
                  <a:pt x="4203" y="802"/>
                </a:moveTo>
                <a:lnTo>
                  <a:pt x="4203" y="802"/>
                </a:lnTo>
                <a:cubicBezTo>
                  <a:pt x="4203" y="361"/>
                  <a:pt x="3841" y="0"/>
                  <a:pt x="3399" y="0"/>
                </a:cubicBezTo>
                <a:lnTo>
                  <a:pt x="804" y="0"/>
                </a:lnTo>
                <a:lnTo>
                  <a:pt x="804" y="0"/>
                </a:lnTo>
                <a:cubicBezTo>
                  <a:pt x="361" y="0"/>
                  <a:pt x="0" y="361"/>
                  <a:pt x="0" y="802"/>
                </a:cubicBezTo>
                <a:lnTo>
                  <a:pt x="0" y="1016"/>
                </a:lnTo>
                <a:lnTo>
                  <a:pt x="2" y="1016"/>
                </a:lnTo>
                <a:lnTo>
                  <a:pt x="2" y="1016"/>
                </a:lnTo>
                <a:cubicBezTo>
                  <a:pt x="5" y="1053"/>
                  <a:pt x="60" y="1101"/>
                  <a:pt x="169" y="1153"/>
                </a:cubicBezTo>
                <a:lnTo>
                  <a:pt x="1661" y="1871"/>
                </a:lnTo>
                <a:lnTo>
                  <a:pt x="1661" y="1871"/>
                </a:lnTo>
                <a:cubicBezTo>
                  <a:pt x="1903" y="1988"/>
                  <a:pt x="2299" y="1988"/>
                  <a:pt x="2542" y="1871"/>
                </a:cubicBezTo>
                <a:lnTo>
                  <a:pt x="4033" y="1153"/>
                </a:lnTo>
                <a:lnTo>
                  <a:pt x="4033" y="1153"/>
                </a:lnTo>
                <a:cubicBezTo>
                  <a:pt x="4142" y="1101"/>
                  <a:pt x="4197" y="1053"/>
                  <a:pt x="4201" y="1016"/>
                </a:cubicBezTo>
                <a:lnTo>
                  <a:pt x="4203" y="1016"/>
                </a:lnTo>
                <a:lnTo>
                  <a:pt x="4203" y="802"/>
                </a:lnTo>
              </a:path>
            </a:pathLst>
          </a:custGeom>
          <a:solidFill>
            <a:schemeClr val="accent1"/>
          </a:solidFill>
          <a:ln>
            <a:noFill/>
          </a:ln>
          <a:effectLst/>
        </p:spPr>
        <p:txBody>
          <a:bodyPr wrap="none" anchor="ctr"/>
          <a:lstStyle/>
          <a:p>
            <a:endParaRPr lang="en-US" sz="3600"/>
          </a:p>
        </p:txBody>
      </p:sp>
      <p:sp>
        <p:nvSpPr>
          <p:cNvPr id="18" name="Freeform 18">
            <a:extLst>
              <a:ext uri="{FF2B5EF4-FFF2-40B4-BE49-F238E27FC236}">
                <a16:creationId xmlns:a16="http://schemas.microsoft.com/office/drawing/2014/main" id="{1E9091BC-2701-416D-A11C-6164318EB8BF}"/>
              </a:ext>
            </a:extLst>
          </p:cNvPr>
          <p:cNvSpPr>
            <a:spLocks noChangeArrowheads="1"/>
          </p:cNvSpPr>
          <p:nvPr/>
        </p:nvSpPr>
        <p:spPr bwMode="auto">
          <a:xfrm>
            <a:off x="1278320" y="5513215"/>
            <a:ext cx="1442365" cy="681915"/>
          </a:xfrm>
          <a:custGeom>
            <a:avLst/>
            <a:gdLst>
              <a:gd name="T0" fmla="*/ 0 w 3320"/>
              <a:gd name="T1" fmla="*/ 936 h 1572"/>
              <a:gd name="T2" fmla="*/ 0 w 3320"/>
              <a:gd name="T3" fmla="*/ 936 h 1572"/>
              <a:gd name="T4" fmla="*/ 634 w 3320"/>
              <a:gd name="T5" fmla="*/ 1571 h 1572"/>
              <a:gd name="T6" fmla="*/ 2684 w 3320"/>
              <a:gd name="T7" fmla="*/ 1571 h 1572"/>
              <a:gd name="T8" fmla="*/ 2684 w 3320"/>
              <a:gd name="T9" fmla="*/ 1571 h 1572"/>
              <a:gd name="T10" fmla="*/ 3319 w 3320"/>
              <a:gd name="T11" fmla="*/ 936 h 1572"/>
              <a:gd name="T12" fmla="*/ 3319 w 3320"/>
              <a:gd name="T13" fmla="*/ 767 h 1572"/>
              <a:gd name="T14" fmla="*/ 3318 w 3320"/>
              <a:gd name="T15" fmla="*/ 767 h 1572"/>
              <a:gd name="T16" fmla="*/ 3318 w 3320"/>
              <a:gd name="T17" fmla="*/ 767 h 1572"/>
              <a:gd name="T18" fmla="*/ 3186 w 3320"/>
              <a:gd name="T19" fmla="*/ 659 h 1572"/>
              <a:gd name="T20" fmla="*/ 2007 w 3320"/>
              <a:gd name="T21" fmla="*/ 92 h 1572"/>
              <a:gd name="T22" fmla="*/ 2007 w 3320"/>
              <a:gd name="T23" fmla="*/ 92 h 1572"/>
              <a:gd name="T24" fmla="*/ 1312 w 3320"/>
              <a:gd name="T25" fmla="*/ 92 h 1572"/>
              <a:gd name="T26" fmla="*/ 133 w 3320"/>
              <a:gd name="T27" fmla="*/ 659 h 1572"/>
              <a:gd name="T28" fmla="*/ 133 w 3320"/>
              <a:gd name="T29" fmla="*/ 659 h 1572"/>
              <a:gd name="T30" fmla="*/ 0 w 3320"/>
              <a:gd name="T31" fmla="*/ 767 h 1572"/>
              <a:gd name="T32" fmla="*/ 0 w 3320"/>
              <a:gd name="T33" fmla="*/ 767 h 1572"/>
              <a:gd name="T34" fmla="*/ 0 w 3320"/>
              <a:gd name="T35" fmla="*/ 936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0" h="1572">
                <a:moveTo>
                  <a:pt x="0" y="936"/>
                </a:moveTo>
                <a:lnTo>
                  <a:pt x="0" y="936"/>
                </a:lnTo>
                <a:cubicBezTo>
                  <a:pt x="0" y="1285"/>
                  <a:pt x="285" y="1571"/>
                  <a:pt x="634" y="1571"/>
                </a:cubicBezTo>
                <a:lnTo>
                  <a:pt x="2684" y="1571"/>
                </a:lnTo>
                <a:lnTo>
                  <a:pt x="2684" y="1571"/>
                </a:lnTo>
                <a:cubicBezTo>
                  <a:pt x="3033" y="1571"/>
                  <a:pt x="3319" y="1285"/>
                  <a:pt x="3319" y="936"/>
                </a:cubicBezTo>
                <a:lnTo>
                  <a:pt x="3319" y="767"/>
                </a:lnTo>
                <a:lnTo>
                  <a:pt x="3318" y="767"/>
                </a:lnTo>
                <a:lnTo>
                  <a:pt x="3318" y="767"/>
                </a:lnTo>
                <a:cubicBezTo>
                  <a:pt x="3315" y="738"/>
                  <a:pt x="3271" y="700"/>
                  <a:pt x="3186" y="659"/>
                </a:cubicBezTo>
                <a:lnTo>
                  <a:pt x="2007" y="92"/>
                </a:lnTo>
                <a:lnTo>
                  <a:pt x="2007" y="92"/>
                </a:lnTo>
                <a:cubicBezTo>
                  <a:pt x="1816" y="0"/>
                  <a:pt x="1503" y="0"/>
                  <a:pt x="1312" y="92"/>
                </a:cubicBezTo>
                <a:lnTo>
                  <a:pt x="133" y="659"/>
                </a:lnTo>
                <a:lnTo>
                  <a:pt x="133" y="659"/>
                </a:lnTo>
                <a:cubicBezTo>
                  <a:pt x="47" y="700"/>
                  <a:pt x="4" y="738"/>
                  <a:pt x="0" y="767"/>
                </a:cubicBezTo>
                <a:lnTo>
                  <a:pt x="0" y="767"/>
                </a:lnTo>
                <a:lnTo>
                  <a:pt x="0" y="936"/>
                </a:lnTo>
              </a:path>
            </a:pathLst>
          </a:custGeom>
          <a:solidFill>
            <a:schemeClr val="accent1"/>
          </a:solidFill>
          <a:ln>
            <a:noFill/>
          </a:ln>
          <a:effectLst/>
        </p:spPr>
        <p:txBody>
          <a:bodyPr wrap="none" anchor="ctr"/>
          <a:lstStyle/>
          <a:p>
            <a:endParaRPr lang="en-US" sz="3600"/>
          </a:p>
        </p:txBody>
      </p:sp>
      <p:sp>
        <p:nvSpPr>
          <p:cNvPr id="19" name="Freeform 19">
            <a:extLst>
              <a:ext uri="{FF2B5EF4-FFF2-40B4-BE49-F238E27FC236}">
                <a16:creationId xmlns:a16="http://schemas.microsoft.com/office/drawing/2014/main" id="{A1EAC946-5218-46B9-8EBD-35F6577200E3}"/>
              </a:ext>
            </a:extLst>
          </p:cNvPr>
          <p:cNvSpPr>
            <a:spLocks noChangeArrowheads="1"/>
          </p:cNvSpPr>
          <p:nvPr/>
        </p:nvSpPr>
        <p:spPr bwMode="auto">
          <a:xfrm>
            <a:off x="8698680" y="2152651"/>
            <a:ext cx="1825462" cy="3536790"/>
          </a:xfrm>
          <a:custGeom>
            <a:avLst/>
            <a:gdLst>
              <a:gd name="T0" fmla="*/ 4202 w 4203"/>
              <a:gd name="T1" fmla="*/ 7601 h 7602"/>
              <a:gd name="T2" fmla="*/ 0 w 4203"/>
              <a:gd name="T3" fmla="*/ 7601 h 7602"/>
              <a:gd name="T4" fmla="*/ 0 w 4203"/>
              <a:gd name="T5" fmla="*/ 0 h 7602"/>
              <a:gd name="T6" fmla="*/ 4202 w 4203"/>
              <a:gd name="T7" fmla="*/ 0 h 7602"/>
              <a:gd name="T8" fmla="*/ 4202 w 4203"/>
              <a:gd name="T9" fmla="*/ 7601 h 7602"/>
            </a:gdLst>
            <a:ahLst/>
            <a:cxnLst>
              <a:cxn ang="0">
                <a:pos x="T0" y="T1"/>
              </a:cxn>
              <a:cxn ang="0">
                <a:pos x="T2" y="T3"/>
              </a:cxn>
              <a:cxn ang="0">
                <a:pos x="T4" y="T5"/>
              </a:cxn>
              <a:cxn ang="0">
                <a:pos x="T6" y="T7"/>
              </a:cxn>
              <a:cxn ang="0">
                <a:pos x="T8" y="T9"/>
              </a:cxn>
            </a:cxnLst>
            <a:rect l="0" t="0" r="r" b="b"/>
            <a:pathLst>
              <a:path w="4203" h="7602">
                <a:moveTo>
                  <a:pt x="4202" y="7601"/>
                </a:moveTo>
                <a:lnTo>
                  <a:pt x="0" y="7601"/>
                </a:lnTo>
                <a:lnTo>
                  <a:pt x="0" y="0"/>
                </a:lnTo>
                <a:lnTo>
                  <a:pt x="4202" y="0"/>
                </a:lnTo>
                <a:lnTo>
                  <a:pt x="4202" y="7601"/>
                </a:lnTo>
              </a:path>
            </a:pathLst>
          </a:custGeom>
          <a:solidFill>
            <a:schemeClr val="accent5">
              <a:alpha val="10000"/>
            </a:schemeClr>
          </a:solidFill>
          <a:ln>
            <a:noFill/>
          </a:ln>
          <a:effectLst/>
        </p:spPr>
        <p:txBody>
          <a:bodyPr wrap="none" anchor="ctr"/>
          <a:lstStyle/>
          <a:p>
            <a:endParaRPr lang="en-US" sz="3600"/>
          </a:p>
        </p:txBody>
      </p:sp>
      <p:sp>
        <p:nvSpPr>
          <p:cNvPr id="20" name="Freeform 20">
            <a:extLst>
              <a:ext uri="{FF2B5EF4-FFF2-40B4-BE49-F238E27FC236}">
                <a16:creationId xmlns:a16="http://schemas.microsoft.com/office/drawing/2014/main" id="{75AACC3F-27B4-4F9E-A53D-DB33D11C78BF}"/>
              </a:ext>
            </a:extLst>
          </p:cNvPr>
          <p:cNvSpPr>
            <a:spLocks noChangeArrowheads="1"/>
          </p:cNvSpPr>
          <p:nvPr/>
        </p:nvSpPr>
        <p:spPr bwMode="auto">
          <a:xfrm>
            <a:off x="8698680" y="1709052"/>
            <a:ext cx="1825462" cy="863887"/>
          </a:xfrm>
          <a:custGeom>
            <a:avLst/>
            <a:gdLst>
              <a:gd name="T0" fmla="*/ 4202 w 4203"/>
              <a:gd name="T1" fmla="*/ 802 h 1989"/>
              <a:gd name="T2" fmla="*/ 4202 w 4203"/>
              <a:gd name="T3" fmla="*/ 802 h 1989"/>
              <a:gd name="T4" fmla="*/ 3399 w 4203"/>
              <a:gd name="T5" fmla="*/ 0 h 1989"/>
              <a:gd name="T6" fmla="*/ 804 w 4203"/>
              <a:gd name="T7" fmla="*/ 0 h 1989"/>
              <a:gd name="T8" fmla="*/ 804 w 4203"/>
              <a:gd name="T9" fmla="*/ 0 h 1989"/>
              <a:gd name="T10" fmla="*/ 0 w 4203"/>
              <a:gd name="T11" fmla="*/ 802 h 1989"/>
              <a:gd name="T12" fmla="*/ 0 w 4203"/>
              <a:gd name="T13" fmla="*/ 1016 h 1989"/>
              <a:gd name="T14" fmla="*/ 1 w 4203"/>
              <a:gd name="T15" fmla="*/ 1016 h 1989"/>
              <a:gd name="T16" fmla="*/ 1 w 4203"/>
              <a:gd name="T17" fmla="*/ 1016 h 1989"/>
              <a:gd name="T18" fmla="*/ 169 w 4203"/>
              <a:gd name="T19" fmla="*/ 1153 h 1989"/>
              <a:gd name="T20" fmla="*/ 1661 w 4203"/>
              <a:gd name="T21" fmla="*/ 1871 h 1989"/>
              <a:gd name="T22" fmla="*/ 1661 w 4203"/>
              <a:gd name="T23" fmla="*/ 1871 h 1989"/>
              <a:gd name="T24" fmla="*/ 2541 w 4203"/>
              <a:gd name="T25" fmla="*/ 1871 h 1989"/>
              <a:gd name="T26" fmla="*/ 4033 w 4203"/>
              <a:gd name="T27" fmla="*/ 1153 h 1989"/>
              <a:gd name="T28" fmla="*/ 4033 w 4203"/>
              <a:gd name="T29" fmla="*/ 1153 h 1989"/>
              <a:gd name="T30" fmla="*/ 4201 w 4203"/>
              <a:gd name="T31" fmla="*/ 1016 h 1989"/>
              <a:gd name="T32" fmla="*/ 4202 w 4203"/>
              <a:gd name="T33" fmla="*/ 1016 h 1989"/>
              <a:gd name="T34" fmla="*/ 4202 w 4203"/>
              <a:gd name="T35" fmla="*/ 802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03" h="1989">
                <a:moveTo>
                  <a:pt x="4202" y="802"/>
                </a:moveTo>
                <a:lnTo>
                  <a:pt x="4202" y="802"/>
                </a:lnTo>
                <a:cubicBezTo>
                  <a:pt x="4202" y="361"/>
                  <a:pt x="3841" y="0"/>
                  <a:pt x="3399" y="0"/>
                </a:cubicBezTo>
                <a:lnTo>
                  <a:pt x="804" y="0"/>
                </a:lnTo>
                <a:lnTo>
                  <a:pt x="804" y="0"/>
                </a:lnTo>
                <a:cubicBezTo>
                  <a:pt x="362" y="0"/>
                  <a:pt x="0" y="361"/>
                  <a:pt x="0" y="802"/>
                </a:cubicBezTo>
                <a:lnTo>
                  <a:pt x="0" y="1016"/>
                </a:lnTo>
                <a:lnTo>
                  <a:pt x="1" y="1016"/>
                </a:lnTo>
                <a:lnTo>
                  <a:pt x="1" y="1016"/>
                </a:lnTo>
                <a:cubicBezTo>
                  <a:pt x="5" y="1053"/>
                  <a:pt x="60" y="1101"/>
                  <a:pt x="169" y="1153"/>
                </a:cubicBezTo>
                <a:lnTo>
                  <a:pt x="1661" y="1871"/>
                </a:lnTo>
                <a:lnTo>
                  <a:pt x="1661" y="1871"/>
                </a:lnTo>
                <a:cubicBezTo>
                  <a:pt x="1903" y="1988"/>
                  <a:pt x="2299" y="1988"/>
                  <a:pt x="2541" y="1871"/>
                </a:cubicBezTo>
                <a:lnTo>
                  <a:pt x="4033" y="1153"/>
                </a:lnTo>
                <a:lnTo>
                  <a:pt x="4033" y="1153"/>
                </a:lnTo>
                <a:cubicBezTo>
                  <a:pt x="4142" y="1101"/>
                  <a:pt x="4197" y="1053"/>
                  <a:pt x="4201" y="1016"/>
                </a:cubicBezTo>
                <a:lnTo>
                  <a:pt x="4202" y="1016"/>
                </a:lnTo>
                <a:lnTo>
                  <a:pt x="4202" y="802"/>
                </a:lnTo>
              </a:path>
            </a:pathLst>
          </a:custGeom>
          <a:solidFill>
            <a:schemeClr val="accent5"/>
          </a:solidFill>
          <a:ln>
            <a:noFill/>
          </a:ln>
          <a:effectLst/>
        </p:spPr>
        <p:txBody>
          <a:bodyPr wrap="none" anchor="ctr"/>
          <a:lstStyle/>
          <a:p>
            <a:endParaRPr lang="en-US" sz="3600"/>
          </a:p>
        </p:txBody>
      </p:sp>
      <p:sp>
        <p:nvSpPr>
          <p:cNvPr id="21" name="Freeform 21">
            <a:extLst>
              <a:ext uri="{FF2B5EF4-FFF2-40B4-BE49-F238E27FC236}">
                <a16:creationId xmlns:a16="http://schemas.microsoft.com/office/drawing/2014/main" id="{DC5EBE8F-9D88-4E2D-B75F-75714A754C71}"/>
              </a:ext>
            </a:extLst>
          </p:cNvPr>
          <p:cNvSpPr>
            <a:spLocks noChangeArrowheads="1"/>
          </p:cNvSpPr>
          <p:nvPr/>
        </p:nvSpPr>
        <p:spPr bwMode="auto">
          <a:xfrm>
            <a:off x="8890230" y="5513215"/>
            <a:ext cx="1442364" cy="681915"/>
          </a:xfrm>
          <a:custGeom>
            <a:avLst/>
            <a:gdLst>
              <a:gd name="T0" fmla="*/ 0 w 3320"/>
              <a:gd name="T1" fmla="*/ 936 h 1572"/>
              <a:gd name="T2" fmla="*/ 0 w 3320"/>
              <a:gd name="T3" fmla="*/ 936 h 1572"/>
              <a:gd name="T4" fmla="*/ 634 w 3320"/>
              <a:gd name="T5" fmla="*/ 1571 h 1572"/>
              <a:gd name="T6" fmla="*/ 2684 w 3320"/>
              <a:gd name="T7" fmla="*/ 1571 h 1572"/>
              <a:gd name="T8" fmla="*/ 2684 w 3320"/>
              <a:gd name="T9" fmla="*/ 1571 h 1572"/>
              <a:gd name="T10" fmla="*/ 3319 w 3320"/>
              <a:gd name="T11" fmla="*/ 936 h 1572"/>
              <a:gd name="T12" fmla="*/ 3319 w 3320"/>
              <a:gd name="T13" fmla="*/ 767 h 1572"/>
              <a:gd name="T14" fmla="*/ 3318 w 3320"/>
              <a:gd name="T15" fmla="*/ 767 h 1572"/>
              <a:gd name="T16" fmla="*/ 3318 w 3320"/>
              <a:gd name="T17" fmla="*/ 767 h 1572"/>
              <a:gd name="T18" fmla="*/ 3185 w 3320"/>
              <a:gd name="T19" fmla="*/ 659 h 1572"/>
              <a:gd name="T20" fmla="*/ 2007 w 3320"/>
              <a:gd name="T21" fmla="*/ 92 h 1572"/>
              <a:gd name="T22" fmla="*/ 2007 w 3320"/>
              <a:gd name="T23" fmla="*/ 92 h 1572"/>
              <a:gd name="T24" fmla="*/ 1311 w 3320"/>
              <a:gd name="T25" fmla="*/ 92 h 1572"/>
              <a:gd name="T26" fmla="*/ 133 w 3320"/>
              <a:gd name="T27" fmla="*/ 659 h 1572"/>
              <a:gd name="T28" fmla="*/ 133 w 3320"/>
              <a:gd name="T29" fmla="*/ 659 h 1572"/>
              <a:gd name="T30" fmla="*/ 1 w 3320"/>
              <a:gd name="T31" fmla="*/ 767 h 1572"/>
              <a:gd name="T32" fmla="*/ 0 w 3320"/>
              <a:gd name="T33" fmla="*/ 767 h 1572"/>
              <a:gd name="T34" fmla="*/ 0 w 3320"/>
              <a:gd name="T35" fmla="*/ 936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0" h="1572">
                <a:moveTo>
                  <a:pt x="0" y="936"/>
                </a:moveTo>
                <a:lnTo>
                  <a:pt x="0" y="936"/>
                </a:lnTo>
                <a:cubicBezTo>
                  <a:pt x="0" y="1285"/>
                  <a:pt x="285" y="1571"/>
                  <a:pt x="634" y="1571"/>
                </a:cubicBezTo>
                <a:lnTo>
                  <a:pt x="2684" y="1571"/>
                </a:lnTo>
                <a:lnTo>
                  <a:pt x="2684" y="1571"/>
                </a:lnTo>
                <a:cubicBezTo>
                  <a:pt x="3033" y="1571"/>
                  <a:pt x="3319" y="1285"/>
                  <a:pt x="3319" y="936"/>
                </a:cubicBezTo>
                <a:lnTo>
                  <a:pt x="3319" y="767"/>
                </a:lnTo>
                <a:lnTo>
                  <a:pt x="3318" y="767"/>
                </a:lnTo>
                <a:lnTo>
                  <a:pt x="3318" y="767"/>
                </a:lnTo>
                <a:cubicBezTo>
                  <a:pt x="3315" y="738"/>
                  <a:pt x="3271" y="700"/>
                  <a:pt x="3185" y="659"/>
                </a:cubicBezTo>
                <a:lnTo>
                  <a:pt x="2007" y="92"/>
                </a:lnTo>
                <a:lnTo>
                  <a:pt x="2007" y="92"/>
                </a:lnTo>
                <a:cubicBezTo>
                  <a:pt x="1816" y="0"/>
                  <a:pt x="1503" y="0"/>
                  <a:pt x="1311" y="92"/>
                </a:cubicBezTo>
                <a:lnTo>
                  <a:pt x="133" y="659"/>
                </a:lnTo>
                <a:lnTo>
                  <a:pt x="133" y="659"/>
                </a:lnTo>
                <a:cubicBezTo>
                  <a:pt x="47" y="700"/>
                  <a:pt x="3" y="738"/>
                  <a:pt x="1" y="767"/>
                </a:cubicBezTo>
                <a:lnTo>
                  <a:pt x="0" y="767"/>
                </a:lnTo>
                <a:lnTo>
                  <a:pt x="0" y="936"/>
                </a:lnTo>
              </a:path>
            </a:pathLst>
          </a:custGeom>
          <a:solidFill>
            <a:schemeClr val="accent5"/>
          </a:solidFill>
          <a:ln>
            <a:noFill/>
          </a:ln>
          <a:effectLst/>
        </p:spPr>
        <p:txBody>
          <a:bodyPr wrap="none" anchor="ctr"/>
          <a:lstStyle/>
          <a:p>
            <a:endParaRPr lang="en-US" sz="3600" dirty="0"/>
          </a:p>
        </p:txBody>
      </p:sp>
      <p:sp>
        <p:nvSpPr>
          <p:cNvPr id="22" name="TextBox 21">
            <a:extLst>
              <a:ext uri="{FF2B5EF4-FFF2-40B4-BE49-F238E27FC236}">
                <a16:creationId xmlns:a16="http://schemas.microsoft.com/office/drawing/2014/main" id="{916B2AEA-2F11-405E-9AF1-7227E9BC4775}"/>
              </a:ext>
            </a:extLst>
          </p:cNvPr>
          <p:cNvSpPr txBox="1"/>
          <p:nvPr/>
        </p:nvSpPr>
        <p:spPr>
          <a:xfrm>
            <a:off x="1236784" y="1880499"/>
            <a:ext cx="1531188" cy="400110"/>
          </a:xfrm>
          <a:prstGeom prst="rect">
            <a:avLst/>
          </a:prstGeom>
          <a:noFill/>
          <a:ln>
            <a:noFill/>
          </a:ln>
        </p:spPr>
        <p:txBody>
          <a:bodyPr wrap="none" rtlCol="0" anchor="ctr" anchorCtr="0">
            <a:spAutoFit/>
          </a:bodyPr>
          <a:lstStyle/>
          <a:p>
            <a:pPr algn="ctr"/>
            <a:r>
              <a:rPr lang="en-US" sz="2000" b="1" dirty="0">
                <a:solidFill>
                  <a:schemeClr val="bg1"/>
                </a:solidFill>
                <a:ea typeface="League Spartan" charset="0"/>
                <a:cs typeface="Poppins" pitchFamily="2" charset="77"/>
              </a:rPr>
              <a:t>PACKAGE A</a:t>
            </a:r>
          </a:p>
        </p:txBody>
      </p:sp>
      <p:sp>
        <p:nvSpPr>
          <p:cNvPr id="23" name="Subtitle 2">
            <a:extLst>
              <a:ext uri="{FF2B5EF4-FFF2-40B4-BE49-F238E27FC236}">
                <a16:creationId xmlns:a16="http://schemas.microsoft.com/office/drawing/2014/main" id="{68C2C6DC-F2C7-4C05-81AF-F2C0FF634B6C}"/>
              </a:ext>
            </a:extLst>
          </p:cNvPr>
          <p:cNvSpPr txBox="1">
            <a:spLocks/>
          </p:cNvSpPr>
          <p:nvPr/>
        </p:nvSpPr>
        <p:spPr>
          <a:xfrm>
            <a:off x="1190273" y="3751201"/>
            <a:ext cx="1618460"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5 Products</a:t>
            </a:r>
          </a:p>
        </p:txBody>
      </p:sp>
      <p:sp>
        <p:nvSpPr>
          <p:cNvPr id="24" name="Subtitle 2">
            <a:extLst>
              <a:ext uri="{FF2B5EF4-FFF2-40B4-BE49-F238E27FC236}">
                <a16:creationId xmlns:a16="http://schemas.microsoft.com/office/drawing/2014/main" id="{348CC392-32C7-4BFB-A9CD-F0563FC5F546}"/>
              </a:ext>
            </a:extLst>
          </p:cNvPr>
          <p:cNvSpPr txBox="1">
            <a:spLocks/>
          </p:cNvSpPr>
          <p:nvPr/>
        </p:nvSpPr>
        <p:spPr>
          <a:xfrm>
            <a:off x="1190273" y="4063064"/>
            <a:ext cx="1618460"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1 Image per product</a:t>
            </a:r>
          </a:p>
        </p:txBody>
      </p:sp>
      <p:sp>
        <p:nvSpPr>
          <p:cNvPr id="25" name="Subtitle 2">
            <a:extLst>
              <a:ext uri="{FF2B5EF4-FFF2-40B4-BE49-F238E27FC236}">
                <a16:creationId xmlns:a16="http://schemas.microsoft.com/office/drawing/2014/main" id="{EF521D04-70E6-4187-831C-9C19C68E328E}"/>
              </a:ext>
            </a:extLst>
          </p:cNvPr>
          <p:cNvSpPr txBox="1">
            <a:spLocks/>
          </p:cNvSpPr>
          <p:nvPr/>
        </p:nvSpPr>
        <p:spPr>
          <a:xfrm>
            <a:off x="1190273" y="4374926"/>
            <a:ext cx="1618460"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1 Custom page</a:t>
            </a:r>
          </a:p>
        </p:txBody>
      </p:sp>
      <p:sp>
        <p:nvSpPr>
          <p:cNvPr id="26" name="Subtitle 2">
            <a:extLst>
              <a:ext uri="{FF2B5EF4-FFF2-40B4-BE49-F238E27FC236}">
                <a16:creationId xmlns:a16="http://schemas.microsoft.com/office/drawing/2014/main" id="{BA1A530C-EDC3-4572-ACF4-A6EACEDCC296}"/>
              </a:ext>
            </a:extLst>
          </p:cNvPr>
          <p:cNvSpPr txBox="1">
            <a:spLocks/>
          </p:cNvSpPr>
          <p:nvPr/>
        </p:nvSpPr>
        <p:spPr>
          <a:xfrm>
            <a:off x="1190273" y="4686789"/>
            <a:ext cx="1618460"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Basic Statistics</a:t>
            </a:r>
          </a:p>
        </p:txBody>
      </p:sp>
      <p:sp>
        <p:nvSpPr>
          <p:cNvPr id="27" name="Subtitle 2">
            <a:extLst>
              <a:ext uri="{FF2B5EF4-FFF2-40B4-BE49-F238E27FC236}">
                <a16:creationId xmlns:a16="http://schemas.microsoft.com/office/drawing/2014/main" id="{E091182B-73A3-40B6-8873-8BEA077778D3}"/>
              </a:ext>
            </a:extLst>
          </p:cNvPr>
          <p:cNvSpPr txBox="1">
            <a:spLocks/>
          </p:cNvSpPr>
          <p:nvPr/>
        </p:nvSpPr>
        <p:spPr>
          <a:xfrm>
            <a:off x="1190273" y="4998652"/>
            <a:ext cx="1618460"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No Inventory Tracking</a:t>
            </a:r>
          </a:p>
        </p:txBody>
      </p:sp>
      <p:sp>
        <p:nvSpPr>
          <p:cNvPr id="28" name="TextBox 27">
            <a:extLst>
              <a:ext uri="{FF2B5EF4-FFF2-40B4-BE49-F238E27FC236}">
                <a16:creationId xmlns:a16="http://schemas.microsoft.com/office/drawing/2014/main" id="{AD4332B4-6B53-4771-9DCF-1C64232C28EA}"/>
              </a:ext>
            </a:extLst>
          </p:cNvPr>
          <p:cNvSpPr txBox="1"/>
          <p:nvPr/>
        </p:nvSpPr>
        <p:spPr>
          <a:xfrm>
            <a:off x="1448712" y="2790087"/>
            <a:ext cx="1101584" cy="584775"/>
          </a:xfrm>
          <a:prstGeom prst="rect">
            <a:avLst/>
          </a:prstGeom>
          <a:noFill/>
          <a:ln>
            <a:noFill/>
          </a:ln>
        </p:spPr>
        <p:txBody>
          <a:bodyPr wrap="none" rtlCol="0" anchor="ctr" anchorCtr="0">
            <a:spAutoFit/>
          </a:bodyPr>
          <a:lstStyle/>
          <a:p>
            <a:pPr algn="ctr"/>
            <a:r>
              <a:rPr lang="en-US" sz="3200" b="1" dirty="0">
                <a:solidFill>
                  <a:schemeClr val="accent1"/>
                </a:solidFill>
                <a:ea typeface="League Spartan" charset="0"/>
                <a:cs typeface="Poppins" pitchFamily="2" charset="77"/>
              </a:rPr>
              <a:t>R1.99</a:t>
            </a:r>
          </a:p>
        </p:txBody>
      </p:sp>
      <p:sp>
        <p:nvSpPr>
          <p:cNvPr id="29" name="TextBox 28">
            <a:extLst>
              <a:ext uri="{FF2B5EF4-FFF2-40B4-BE49-F238E27FC236}">
                <a16:creationId xmlns:a16="http://schemas.microsoft.com/office/drawing/2014/main" id="{A1720611-DF64-4629-BC3A-6D9378B13B3F}"/>
              </a:ext>
            </a:extLst>
          </p:cNvPr>
          <p:cNvSpPr txBox="1"/>
          <p:nvPr/>
        </p:nvSpPr>
        <p:spPr>
          <a:xfrm>
            <a:off x="1659506" y="3222408"/>
            <a:ext cx="679994" cy="276999"/>
          </a:xfrm>
          <a:prstGeom prst="rect">
            <a:avLst/>
          </a:prstGeom>
          <a:noFill/>
          <a:ln>
            <a:noFill/>
          </a:ln>
        </p:spPr>
        <p:txBody>
          <a:bodyPr wrap="none" rtlCol="0" anchor="ctr" anchorCtr="0">
            <a:spAutoFit/>
          </a:bodyPr>
          <a:lstStyle/>
          <a:p>
            <a:pPr algn="ctr"/>
            <a:r>
              <a:rPr lang="en-US" sz="1200" dirty="0">
                <a:solidFill>
                  <a:schemeClr val="accent1"/>
                </a:solidFill>
                <a:ea typeface="Lato Light" panose="020F0502020204030203" pitchFamily="34" charset="0"/>
                <a:cs typeface="Lato Light" panose="020F0502020204030203" pitchFamily="34" charset="0"/>
              </a:rPr>
              <a:t>/month</a:t>
            </a:r>
          </a:p>
        </p:txBody>
      </p:sp>
      <p:sp>
        <p:nvSpPr>
          <p:cNvPr id="30" name="TextBox 29">
            <a:extLst>
              <a:ext uri="{FF2B5EF4-FFF2-40B4-BE49-F238E27FC236}">
                <a16:creationId xmlns:a16="http://schemas.microsoft.com/office/drawing/2014/main" id="{B4417C39-067F-47E9-A4E1-6E6E99DCC3DD}"/>
              </a:ext>
            </a:extLst>
          </p:cNvPr>
          <p:cNvSpPr txBox="1"/>
          <p:nvPr/>
        </p:nvSpPr>
        <p:spPr>
          <a:xfrm>
            <a:off x="1643144" y="5784933"/>
            <a:ext cx="718466" cy="276999"/>
          </a:xfrm>
          <a:prstGeom prst="rect">
            <a:avLst/>
          </a:prstGeom>
          <a:noFill/>
          <a:ln>
            <a:noFill/>
          </a:ln>
        </p:spPr>
        <p:txBody>
          <a:bodyPr wrap="none" rtlCol="0" anchor="ctr" anchorCtr="0">
            <a:spAutoFit/>
          </a:bodyPr>
          <a:lstStyle/>
          <a:p>
            <a:pPr algn="ctr"/>
            <a:r>
              <a:rPr lang="en-US" sz="1200" b="1" dirty="0">
                <a:solidFill>
                  <a:schemeClr val="bg1"/>
                </a:solidFill>
                <a:ea typeface="League Spartan" charset="0"/>
                <a:cs typeface="Poppins" pitchFamily="2" charset="77"/>
              </a:rPr>
              <a:t>SELECT</a:t>
            </a:r>
          </a:p>
        </p:txBody>
      </p:sp>
      <p:sp>
        <p:nvSpPr>
          <p:cNvPr id="31" name="TextBox 30">
            <a:extLst>
              <a:ext uri="{FF2B5EF4-FFF2-40B4-BE49-F238E27FC236}">
                <a16:creationId xmlns:a16="http://schemas.microsoft.com/office/drawing/2014/main" id="{860196A3-0352-425B-B7EB-4B3B5C24E590}"/>
              </a:ext>
            </a:extLst>
          </p:cNvPr>
          <p:cNvSpPr txBox="1"/>
          <p:nvPr/>
        </p:nvSpPr>
        <p:spPr>
          <a:xfrm>
            <a:off x="3140801" y="1880499"/>
            <a:ext cx="1529586" cy="400110"/>
          </a:xfrm>
          <a:prstGeom prst="rect">
            <a:avLst/>
          </a:prstGeom>
          <a:noFill/>
          <a:ln>
            <a:noFill/>
          </a:ln>
        </p:spPr>
        <p:txBody>
          <a:bodyPr wrap="none" rtlCol="0" anchor="ctr" anchorCtr="0">
            <a:spAutoFit/>
          </a:bodyPr>
          <a:lstStyle/>
          <a:p>
            <a:pPr algn="ctr"/>
            <a:r>
              <a:rPr lang="en-US" sz="2000" b="1" dirty="0">
                <a:solidFill>
                  <a:schemeClr val="bg1"/>
                </a:solidFill>
                <a:ea typeface="League Spartan" charset="0"/>
                <a:cs typeface="Poppins" pitchFamily="2" charset="77"/>
              </a:rPr>
              <a:t>PACKAGE B</a:t>
            </a:r>
          </a:p>
        </p:txBody>
      </p:sp>
      <p:sp>
        <p:nvSpPr>
          <p:cNvPr id="32" name="Subtitle 2">
            <a:extLst>
              <a:ext uri="{FF2B5EF4-FFF2-40B4-BE49-F238E27FC236}">
                <a16:creationId xmlns:a16="http://schemas.microsoft.com/office/drawing/2014/main" id="{62EF5323-DF18-4382-9B91-F18904D119A4}"/>
              </a:ext>
            </a:extLst>
          </p:cNvPr>
          <p:cNvSpPr txBox="1">
            <a:spLocks/>
          </p:cNvSpPr>
          <p:nvPr/>
        </p:nvSpPr>
        <p:spPr>
          <a:xfrm>
            <a:off x="3093489" y="3751201"/>
            <a:ext cx="1618460"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25 Products</a:t>
            </a:r>
          </a:p>
        </p:txBody>
      </p:sp>
      <p:sp>
        <p:nvSpPr>
          <p:cNvPr id="33" name="Subtitle 2">
            <a:extLst>
              <a:ext uri="{FF2B5EF4-FFF2-40B4-BE49-F238E27FC236}">
                <a16:creationId xmlns:a16="http://schemas.microsoft.com/office/drawing/2014/main" id="{74F44438-8243-4703-8A40-EB1B8281BC1D}"/>
              </a:ext>
            </a:extLst>
          </p:cNvPr>
          <p:cNvSpPr txBox="1">
            <a:spLocks/>
          </p:cNvSpPr>
          <p:nvPr/>
        </p:nvSpPr>
        <p:spPr>
          <a:xfrm>
            <a:off x="3093489" y="4063064"/>
            <a:ext cx="1618460"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3 Images per product</a:t>
            </a:r>
          </a:p>
        </p:txBody>
      </p:sp>
      <p:sp>
        <p:nvSpPr>
          <p:cNvPr id="34" name="Subtitle 2">
            <a:extLst>
              <a:ext uri="{FF2B5EF4-FFF2-40B4-BE49-F238E27FC236}">
                <a16:creationId xmlns:a16="http://schemas.microsoft.com/office/drawing/2014/main" id="{36409F3B-4CE6-46A8-8D1E-5D79E8FA6477}"/>
              </a:ext>
            </a:extLst>
          </p:cNvPr>
          <p:cNvSpPr txBox="1">
            <a:spLocks/>
          </p:cNvSpPr>
          <p:nvPr/>
        </p:nvSpPr>
        <p:spPr>
          <a:xfrm>
            <a:off x="3093489" y="4374926"/>
            <a:ext cx="1618460"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3 Custom pages</a:t>
            </a:r>
          </a:p>
        </p:txBody>
      </p:sp>
      <p:sp>
        <p:nvSpPr>
          <p:cNvPr id="35" name="Subtitle 2">
            <a:extLst>
              <a:ext uri="{FF2B5EF4-FFF2-40B4-BE49-F238E27FC236}">
                <a16:creationId xmlns:a16="http://schemas.microsoft.com/office/drawing/2014/main" id="{D0067B28-84C9-423A-AA04-F7670A5CD886}"/>
              </a:ext>
            </a:extLst>
          </p:cNvPr>
          <p:cNvSpPr txBox="1">
            <a:spLocks/>
          </p:cNvSpPr>
          <p:nvPr/>
        </p:nvSpPr>
        <p:spPr>
          <a:xfrm>
            <a:off x="3093489" y="4686789"/>
            <a:ext cx="1618460"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Better Statistics</a:t>
            </a:r>
          </a:p>
        </p:txBody>
      </p:sp>
      <p:sp>
        <p:nvSpPr>
          <p:cNvPr id="36" name="Subtitle 2">
            <a:extLst>
              <a:ext uri="{FF2B5EF4-FFF2-40B4-BE49-F238E27FC236}">
                <a16:creationId xmlns:a16="http://schemas.microsoft.com/office/drawing/2014/main" id="{9A8E901B-4A65-43AC-B86A-6634AED1CF9F}"/>
              </a:ext>
            </a:extLst>
          </p:cNvPr>
          <p:cNvSpPr txBox="1">
            <a:spLocks/>
          </p:cNvSpPr>
          <p:nvPr/>
        </p:nvSpPr>
        <p:spPr>
          <a:xfrm>
            <a:off x="3093489" y="4998652"/>
            <a:ext cx="1618460"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No Inventory Tracking</a:t>
            </a:r>
          </a:p>
        </p:txBody>
      </p:sp>
      <p:sp>
        <p:nvSpPr>
          <p:cNvPr id="37" name="TextBox 36">
            <a:extLst>
              <a:ext uri="{FF2B5EF4-FFF2-40B4-BE49-F238E27FC236}">
                <a16:creationId xmlns:a16="http://schemas.microsoft.com/office/drawing/2014/main" id="{F4A0C21D-A53E-4D7B-A9D4-12855A5B5B00}"/>
              </a:ext>
            </a:extLst>
          </p:cNvPr>
          <p:cNvSpPr txBox="1"/>
          <p:nvPr/>
        </p:nvSpPr>
        <p:spPr>
          <a:xfrm>
            <a:off x="3303036" y="2790087"/>
            <a:ext cx="1199367" cy="584775"/>
          </a:xfrm>
          <a:prstGeom prst="rect">
            <a:avLst/>
          </a:prstGeom>
          <a:noFill/>
          <a:ln>
            <a:noFill/>
          </a:ln>
        </p:spPr>
        <p:txBody>
          <a:bodyPr wrap="none" rtlCol="0" anchor="ctr" anchorCtr="0">
            <a:spAutoFit/>
          </a:bodyPr>
          <a:lstStyle/>
          <a:p>
            <a:pPr algn="ctr"/>
            <a:r>
              <a:rPr lang="en-US" sz="3200" b="1" dirty="0">
                <a:solidFill>
                  <a:schemeClr val="accent2"/>
                </a:solidFill>
                <a:ea typeface="League Spartan" charset="0"/>
                <a:cs typeface="Poppins" pitchFamily="2" charset="77"/>
              </a:rPr>
              <a:t>R4.99</a:t>
            </a:r>
          </a:p>
        </p:txBody>
      </p:sp>
      <p:sp>
        <p:nvSpPr>
          <p:cNvPr id="38" name="TextBox 37">
            <a:extLst>
              <a:ext uri="{FF2B5EF4-FFF2-40B4-BE49-F238E27FC236}">
                <a16:creationId xmlns:a16="http://schemas.microsoft.com/office/drawing/2014/main" id="{AA99A67E-A0DD-494B-81A2-AB8EF7154FAC}"/>
              </a:ext>
            </a:extLst>
          </p:cNvPr>
          <p:cNvSpPr txBox="1"/>
          <p:nvPr/>
        </p:nvSpPr>
        <p:spPr>
          <a:xfrm>
            <a:off x="3562723" y="3222408"/>
            <a:ext cx="679994" cy="276999"/>
          </a:xfrm>
          <a:prstGeom prst="rect">
            <a:avLst/>
          </a:prstGeom>
          <a:noFill/>
          <a:ln>
            <a:noFill/>
          </a:ln>
        </p:spPr>
        <p:txBody>
          <a:bodyPr wrap="none" rtlCol="0" anchor="ctr" anchorCtr="0">
            <a:spAutoFit/>
          </a:bodyPr>
          <a:lstStyle/>
          <a:p>
            <a:pPr algn="ctr"/>
            <a:r>
              <a:rPr lang="en-US" sz="1200" dirty="0">
                <a:solidFill>
                  <a:schemeClr val="accent2"/>
                </a:solidFill>
                <a:ea typeface="Lato Light" panose="020F0502020204030203" pitchFamily="34" charset="0"/>
                <a:cs typeface="Lato Light" panose="020F0502020204030203" pitchFamily="34" charset="0"/>
              </a:rPr>
              <a:t>/month</a:t>
            </a:r>
          </a:p>
        </p:txBody>
      </p:sp>
      <p:sp>
        <p:nvSpPr>
          <p:cNvPr id="39" name="TextBox 38">
            <a:extLst>
              <a:ext uri="{FF2B5EF4-FFF2-40B4-BE49-F238E27FC236}">
                <a16:creationId xmlns:a16="http://schemas.microsoft.com/office/drawing/2014/main" id="{BB6CF3D6-20F5-4025-9D48-EB2C0A9967F6}"/>
              </a:ext>
            </a:extLst>
          </p:cNvPr>
          <p:cNvSpPr txBox="1"/>
          <p:nvPr/>
        </p:nvSpPr>
        <p:spPr>
          <a:xfrm>
            <a:off x="3546360" y="5784933"/>
            <a:ext cx="718466" cy="276999"/>
          </a:xfrm>
          <a:prstGeom prst="rect">
            <a:avLst/>
          </a:prstGeom>
          <a:noFill/>
          <a:ln>
            <a:noFill/>
          </a:ln>
        </p:spPr>
        <p:txBody>
          <a:bodyPr wrap="none" rtlCol="0" anchor="ctr" anchorCtr="0">
            <a:spAutoFit/>
          </a:bodyPr>
          <a:lstStyle/>
          <a:p>
            <a:pPr algn="ctr"/>
            <a:r>
              <a:rPr lang="en-US" sz="1200" b="1" dirty="0">
                <a:solidFill>
                  <a:schemeClr val="bg1"/>
                </a:solidFill>
                <a:ea typeface="League Spartan" charset="0"/>
                <a:cs typeface="Poppins" pitchFamily="2" charset="77"/>
              </a:rPr>
              <a:t>SELECT</a:t>
            </a:r>
          </a:p>
        </p:txBody>
      </p:sp>
      <p:sp>
        <p:nvSpPr>
          <p:cNvPr id="40" name="TextBox 39">
            <a:extLst>
              <a:ext uri="{FF2B5EF4-FFF2-40B4-BE49-F238E27FC236}">
                <a16:creationId xmlns:a16="http://schemas.microsoft.com/office/drawing/2014/main" id="{C52F29E0-0C55-4DFC-B495-79BD4B14520F}"/>
              </a:ext>
            </a:extLst>
          </p:cNvPr>
          <p:cNvSpPr txBox="1"/>
          <p:nvPr/>
        </p:nvSpPr>
        <p:spPr>
          <a:xfrm>
            <a:off x="5047224" y="1880499"/>
            <a:ext cx="1523174" cy="400110"/>
          </a:xfrm>
          <a:prstGeom prst="rect">
            <a:avLst/>
          </a:prstGeom>
          <a:noFill/>
          <a:ln>
            <a:noFill/>
          </a:ln>
        </p:spPr>
        <p:txBody>
          <a:bodyPr wrap="none" rtlCol="0" anchor="ctr" anchorCtr="0">
            <a:spAutoFit/>
          </a:bodyPr>
          <a:lstStyle/>
          <a:p>
            <a:pPr algn="ctr"/>
            <a:r>
              <a:rPr lang="en-US" sz="2000" b="1" dirty="0">
                <a:solidFill>
                  <a:schemeClr val="bg1"/>
                </a:solidFill>
                <a:ea typeface="League Spartan" charset="0"/>
                <a:cs typeface="Poppins" pitchFamily="2" charset="77"/>
              </a:rPr>
              <a:t>PACKAGE C</a:t>
            </a:r>
          </a:p>
        </p:txBody>
      </p:sp>
      <p:sp>
        <p:nvSpPr>
          <p:cNvPr id="41" name="Subtitle 2">
            <a:extLst>
              <a:ext uri="{FF2B5EF4-FFF2-40B4-BE49-F238E27FC236}">
                <a16:creationId xmlns:a16="http://schemas.microsoft.com/office/drawing/2014/main" id="{8706071F-637A-428C-BE8F-084018620D71}"/>
              </a:ext>
            </a:extLst>
          </p:cNvPr>
          <p:cNvSpPr txBox="1">
            <a:spLocks/>
          </p:cNvSpPr>
          <p:nvPr/>
        </p:nvSpPr>
        <p:spPr>
          <a:xfrm>
            <a:off x="4996707" y="3751201"/>
            <a:ext cx="1618460"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100 Products</a:t>
            </a:r>
          </a:p>
        </p:txBody>
      </p:sp>
      <p:sp>
        <p:nvSpPr>
          <p:cNvPr id="42" name="Subtitle 2">
            <a:extLst>
              <a:ext uri="{FF2B5EF4-FFF2-40B4-BE49-F238E27FC236}">
                <a16:creationId xmlns:a16="http://schemas.microsoft.com/office/drawing/2014/main" id="{AC671966-5936-4141-B210-8E719F90CF30}"/>
              </a:ext>
            </a:extLst>
          </p:cNvPr>
          <p:cNvSpPr txBox="1">
            <a:spLocks/>
          </p:cNvSpPr>
          <p:nvPr/>
        </p:nvSpPr>
        <p:spPr>
          <a:xfrm>
            <a:off x="4996707" y="4063064"/>
            <a:ext cx="1618460"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5 Images per product</a:t>
            </a:r>
          </a:p>
        </p:txBody>
      </p:sp>
      <p:sp>
        <p:nvSpPr>
          <p:cNvPr id="43" name="Subtitle 2">
            <a:extLst>
              <a:ext uri="{FF2B5EF4-FFF2-40B4-BE49-F238E27FC236}">
                <a16:creationId xmlns:a16="http://schemas.microsoft.com/office/drawing/2014/main" id="{FA70EFE2-C802-4B3A-821A-94C459D9F189}"/>
              </a:ext>
            </a:extLst>
          </p:cNvPr>
          <p:cNvSpPr txBox="1">
            <a:spLocks/>
          </p:cNvSpPr>
          <p:nvPr/>
        </p:nvSpPr>
        <p:spPr>
          <a:xfrm>
            <a:off x="4996707" y="4374926"/>
            <a:ext cx="1618460"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3 Custom pages</a:t>
            </a:r>
          </a:p>
        </p:txBody>
      </p:sp>
      <p:sp>
        <p:nvSpPr>
          <p:cNvPr id="44" name="Subtitle 2">
            <a:extLst>
              <a:ext uri="{FF2B5EF4-FFF2-40B4-BE49-F238E27FC236}">
                <a16:creationId xmlns:a16="http://schemas.microsoft.com/office/drawing/2014/main" id="{D1A66C0F-D5AF-4D87-9C06-99059CC16EB8}"/>
              </a:ext>
            </a:extLst>
          </p:cNvPr>
          <p:cNvSpPr txBox="1">
            <a:spLocks/>
          </p:cNvSpPr>
          <p:nvPr/>
        </p:nvSpPr>
        <p:spPr>
          <a:xfrm>
            <a:off x="4996707" y="4686789"/>
            <a:ext cx="1618460"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Better Statistics</a:t>
            </a:r>
          </a:p>
        </p:txBody>
      </p:sp>
      <p:sp>
        <p:nvSpPr>
          <p:cNvPr id="45" name="Subtitle 2">
            <a:extLst>
              <a:ext uri="{FF2B5EF4-FFF2-40B4-BE49-F238E27FC236}">
                <a16:creationId xmlns:a16="http://schemas.microsoft.com/office/drawing/2014/main" id="{24D8A9D8-A530-46B4-A33A-D1AD2B730C65}"/>
              </a:ext>
            </a:extLst>
          </p:cNvPr>
          <p:cNvSpPr txBox="1">
            <a:spLocks/>
          </p:cNvSpPr>
          <p:nvPr/>
        </p:nvSpPr>
        <p:spPr>
          <a:xfrm>
            <a:off x="4996707" y="4998652"/>
            <a:ext cx="1618460"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Inventory Tracking</a:t>
            </a:r>
          </a:p>
        </p:txBody>
      </p:sp>
      <p:sp>
        <p:nvSpPr>
          <p:cNvPr id="46" name="TextBox 45">
            <a:extLst>
              <a:ext uri="{FF2B5EF4-FFF2-40B4-BE49-F238E27FC236}">
                <a16:creationId xmlns:a16="http://schemas.microsoft.com/office/drawing/2014/main" id="{D7CD85E0-ADF1-48C7-890A-A94A40DF90E1}"/>
              </a:ext>
            </a:extLst>
          </p:cNvPr>
          <p:cNvSpPr txBox="1"/>
          <p:nvPr/>
        </p:nvSpPr>
        <p:spPr>
          <a:xfrm>
            <a:off x="5138126" y="2790087"/>
            <a:ext cx="1335622" cy="584775"/>
          </a:xfrm>
          <a:prstGeom prst="rect">
            <a:avLst/>
          </a:prstGeom>
          <a:noFill/>
          <a:ln>
            <a:noFill/>
          </a:ln>
        </p:spPr>
        <p:txBody>
          <a:bodyPr wrap="none" rtlCol="0" anchor="ctr" anchorCtr="0">
            <a:spAutoFit/>
          </a:bodyPr>
          <a:lstStyle/>
          <a:p>
            <a:pPr algn="ctr"/>
            <a:r>
              <a:rPr lang="en-US" sz="3200" b="1" dirty="0">
                <a:solidFill>
                  <a:schemeClr val="accent3"/>
                </a:solidFill>
                <a:ea typeface="League Spartan" charset="0"/>
                <a:cs typeface="Poppins" pitchFamily="2" charset="77"/>
              </a:rPr>
              <a:t>R14.99</a:t>
            </a:r>
          </a:p>
        </p:txBody>
      </p:sp>
      <p:sp>
        <p:nvSpPr>
          <p:cNvPr id="47" name="TextBox 46">
            <a:extLst>
              <a:ext uri="{FF2B5EF4-FFF2-40B4-BE49-F238E27FC236}">
                <a16:creationId xmlns:a16="http://schemas.microsoft.com/office/drawing/2014/main" id="{225F5F77-1F32-4333-B841-58BE0E947BE0}"/>
              </a:ext>
            </a:extLst>
          </p:cNvPr>
          <p:cNvSpPr txBox="1"/>
          <p:nvPr/>
        </p:nvSpPr>
        <p:spPr>
          <a:xfrm>
            <a:off x="5465940" y="3222408"/>
            <a:ext cx="679994" cy="276999"/>
          </a:xfrm>
          <a:prstGeom prst="rect">
            <a:avLst/>
          </a:prstGeom>
          <a:noFill/>
          <a:ln>
            <a:noFill/>
          </a:ln>
        </p:spPr>
        <p:txBody>
          <a:bodyPr wrap="none" rtlCol="0" anchor="ctr" anchorCtr="0">
            <a:spAutoFit/>
          </a:bodyPr>
          <a:lstStyle/>
          <a:p>
            <a:pPr algn="ctr"/>
            <a:r>
              <a:rPr lang="en-US" sz="1200" dirty="0">
                <a:solidFill>
                  <a:schemeClr val="accent3"/>
                </a:solidFill>
                <a:ea typeface="Lato Light" panose="020F0502020204030203" pitchFamily="34" charset="0"/>
                <a:cs typeface="Lato Light" panose="020F0502020204030203" pitchFamily="34" charset="0"/>
              </a:rPr>
              <a:t>/month</a:t>
            </a:r>
          </a:p>
        </p:txBody>
      </p:sp>
      <p:sp>
        <p:nvSpPr>
          <p:cNvPr id="48" name="TextBox 47">
            <a:extLst>
              <a:ext uri="{FF2B5EF4-FFF2-40B4-BE49-F238E27FC236}">
                <a16:creationId xmlns:a16="http://schemas.microsoft.com/office/drawing/2014/main" id="{0C7C90D3-13C7-4F7B-BBB1-1242104119DB}"/>
              </a:ext>
            </a:extLst>
          </p:cNvPr>
          <p:cNvSpPr txBox="1"/>
          <p:nvPr/>
        </p:nvSpPr>
        <p:spPr>
          <a:xfrm>
            <a:off x="5449578" y="5784933"/>
            <a:ext cx="718466" cy="276999"/>
          </a:xfrm>
          <a:prstGeom prst="rect">
            <a:avLst/>
          </a:prstGeom>
          <a:noFill/>
          <a:ln>
            <a:noFill/>
          </a:ln>
        </p:spPr>
        <p:txBody>
          <a:bodyPr wrap="none" rtlCol="0" anchor="ctr" anchorCtr="0">
            <a:spAutoFit/>
          </a:bodyPr>
          <a:lstStyle/>
          <a:p>
            <a:pPr algn="ctr"/>
            <a:r>
              <a:rPr lang="en-US" sz="1200" b="1" dirty="0">
                <a:solidFill>
                  <a:schemeClr val="bg1"/>
                </a:solidFill>
                <a:ea typeface="League Spartan" charset="0"/>
                <a:cs typeface="Poppins" pitchFamily="2" charset="77"/>
              </a:rPr>
              <a:t>SELECT</a:t>
            </a:r>
          </a:p>
        </p:txBody>
      </p:sp>
      <p:sp>
        <p:nvSpPr>
          <p:cNvPr id="49" name="TextBox 48">
            <a:extLst>
              <a:ext uri="{FF2B5EF4-FFF2-40B4-BE49-F238E27FC236}">
                <a16:creationId xmlns:a16="http://schemas.microsoft.com/office/drawing/2014/main" id="{BCBF532C-B2F2-4B02-AD5C-AFBC67008EDD}"/>
              </a:ext>
            </a:extLst>
          </p:cNvPr>
          <p:cNvSpPr txBox="1"/>
          <p:nvPr/>
        </p:nvSpPr>
        <p:spPr>
          <a:xfrm>
            <a:off x="6945633" y="1880499"/>
            <a:ext cx="1532792" cy="400110"/>
          </a:xfrm>
          <a:prstGeom prst="rect">
            <a:avLst/>
          </a:prstGeom>
          <a:noFill/>
          <a:ln>
            <a:noFill/>
          </a:ln>
        </p:spPr>
        <p:txBody>
          <a:bodyPr wrap="none" rtlCol="0" anchor="ctr" anchorCtr="0">
            <a:spAutoFit/>
          </a:bodyPr>
          <a:lstStyle/>
          <a:p>
            <a:pPr algn="ctr"/>
            <a:r>
              <a:rPr lang="en-US" sz="2000" b="1" dirty="0">
                <a:solidFill>
                  <a:schemeClr val="bg1"/>
                </a:solidFill>
                <a:ea typeface="League Spartan" charset="0"/>
                <a:cs typeface="Poppins" pitchFamily="2" charset="77"/>
              </a:rPr>
              <a:t>PACKAGE D</a:t>
            </a:r>
          </a:p>
        </p:txBody>
      </p:sp>
      <p:sp>
        <p:nvSpPr>
          <p:cNvPr id="50" name="Subtitle 2">
            <a:extLst>
              <a:ext uri="{FF2B5EF4-FFF2-40B4-BE49-F238E27FC236}">
                <a16:creationId xmlns:a16="http://schemas.microsoft.com/office/drawing/2014/main" id="{BBD7E362-A38E-4E3A-94F9-D5FA816B3684}"/>
              </a:ext>
            </a:extLst>
          </p:cNvPr>
          <p:cNvSpPr txBox="1">
            <a:spLocks/>
          </p:cNvSpPr>
          <p:nvPr/>
        </p:nvSpPr>
        <p:spPr>
          <a:xfrm>
            <a:off x="6899923" y="3751201"/>
            <a:ext cx="1618460"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300 Products</a:t>
            </a:r>
          </a:p>
        </p:txBody>
      </p:sp>
      <p:sp>
        <p:nvSpPr>
          <p:cNvPr id="51" name="Subtitle 2">
            <a:extLst>
              <a:ext uri="{FF2B5EF4-FFF2-40B4-BE49-F238E27FC236}">
                <a16:creationId xmlns:a16="http://schemas.microsoft.com/office/drawing/2014/main" id="{F42962A0-0214-46AE-9693-B7D69521B073}"/>
              </a:ext>
            </a:extLst>
          </p:cNvPr>
          <p:cNvSpPr txBox="1">
            <a:spLocks/>
          </p:cNvSpPr>
          <p:nvPr/>
        </p:nvSpPr>
        <p:spPr>
          <a:xfrm>
            <a:off x="6899923" y="4063064"/>
            <a:ext cx="1618460"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5 Images per product</a:t>
            </a:r>
          </a:p>
        </p:txBody>
      </p:sp>
      <p:sp>
        <p:nvSpPr>
          <p:cNvPr id="52" name="Subtitle 2">
            <a:extLst>
              <a:ext uri="{FF2B5EF4-FFF2-40B4-BE49-F238E27FC236}">
                <a16:creationId xmlns:a16="http://schemas.microsoft.com/office/drawing/2014/main" id="{13418F18-7908-48CB-9FB0-5C9942B81789}"/>
              </a:ext>
            </a:extLst>
          </p:cNvPr>
          <p:cNvSpPr txBox="1">
            <a:spLocks/>
          </p:cNvSpPr>
          <p:nvPr/>
        </p:nvSpPr>
        <p:spPr>
          <a:xfrm>
            <a:off x="6899923" y="4374926"/>
            <a:ext cx="1618460"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10 Custom pages</a:t>
            </a:r>
          </a:p>
        </p:txBody>
      </p:sp>
      <p:sp>
        <p:nvSpPr>
          <p:cNvPr id="53" name="Subtitle 2">
            <a:extLst>
              <a:ext uri="{FF2B5EF4-FFF2-40B4-BE49-F238E27FC236}">
                <a16:creationId xmlns:a16="http://schemas.microsoft.com/office/drawing/2014/main" id="{E60582E9-F1C9-43BC-83CD-758AEDFC3A43}"/>
              </a:ext>
            </a:extLst>
          </p:cNvPr>
          <p:cNvSpPr txBox="1">
            <a:spLocks/>
          </p:cNvSpPr>
          <p:nvPr/>
        </p:nvSpPr>
        <p:spPr>
          <a:xfrm>
            <a:off x="6899923" y="4686789"/>
            <a:ext cx="1618460"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Best Statistics</a:t>
            </a:r>
          </a:p>
        </p:txBody>
      </p:sp>
      <p:sp>
        <p:nvSpPr>
          <p:cNvPr id="54" name="Subtitle 2">
            <a:extLst>
              <a:ext uri="{FF2B5EF4-FFF2-40B4-BE49-F238E27FC236}">
                <a16:creationId xmlns:a16="http://schemas.microsoft.com/office/drawing/2014/main" id="{11208813-490A-4D53-BCFE-75C55AE02894}"/>
              </a:ext>
            </a:extLst>
          </p:cNvPr>
          <p:cNvSpPr txBox="1">
            <a:spLocks/>
          </p:cNvSpPr>
          <p:nvPr/>
        </p:nvSpPr>
        <p:spPr>
          <a:xfrm>
            <a:off x="6899923" y="4998652"/>
            <a:ext cx="1618460"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Inventory Tracking</a:t>
            </a:r>
          </a:p>
        </p:txBody>
      </p:sp>
      <p:sp>
        <p:nvSpPr>
          <p:cNvPr id="55" name="TextBox 54">
            <a:extLst>
              <a:ext uri="{FF2B5EF4-FFF2-40B4-BE49-F238E27FC236}">
                <a16:creationId xmlns:a16="http://schemas.microsoft.com/office/drawing/2014/main" id="{70C02973-9ABB-48CE-8BB2-423070EF60B4}"/>
              </a:ext>
            </a:extLst>
          </p:cNvPr>
          <p:cNvSpPr txBox="1"/>
          <p:nvPr/>
        </p:nvSpPr>
        <p:spPr>
          <a:xfrm>
            <a:off x="7003673" y="2790087"/>
            <a:ext cx="1410964" cy="584775"/>
          </a:xfrm>
          <a:prstGeom prst="rect">
            <a:avLst/>
          </a:prstGeom>
          <a:noFill/>
          <a:ln>
            <a:noFill/>
          </a:ln>
        </p:spPr>
        <p:txBody>
          <a:bodyPr wrap="none" rtlCol="0" anchor="ctr" anchorCtr="0">
            <a:spAutoFit/>
          </a:bodyPr>
          <a:lstStyle/>
          <a:p>
            <a:pPr algn="ctr"/>
            <a:r>
              <a:rPr lang="en-US" sz="3200" b="1" dirty="0">
                <a:solidFill>
                  <a:schemeClr val="accent6"/>
                </a:solidFill>
                <a:ea typeface="League Spartan" charset="0"/>
                <a:cs typeface="Poppins" pitchFamily="2" charset="77"/>
              </a:rPr>
              <a:t>R24.99</a:t>
            </a:r>
          </a:p>
        </p:txBody>
      </p:sp>
      <p:sp>
        <p:nvSpPr>
          <p:cNvPr id="56" name="TextBox 55">
            <a:extLst>
              <a:ext uri="{FF2B5EF4-FFF2-40B4-BE49-F238E27FC236}">
                <a16:creationId xmlns:a16="http://schemas.microsoft.com/office/drawing/2014/main" id="{859A4413-1E46-4178-9250-7ECEFFF51198}"/>
              </a:ext>
            </a:extLst>
          </p:cNvPr>
          <p:cNvSpPr txBox="1"/>
          <p:nvPr/>
        </p:nvSpPr>
        <p:spPr>
          <a:xfrm>
            <a:off x="7369157" y="3222408"/>
            <a:ext cx="679994" cy="276999"/>
          </a:xfrm>
          <a:prstGeom prst="rect">
            <a:avLst/>
          </a:prstGeom>
          <a:noFill/>
          <a:ln>
            <a:noFill/>
          </a:ln>
        </p:spPr>
        <p:txBody>
          <a:bodyPr wrap="none" rtlCol="0" anchor="ctr" anchorCtr="0">
            <a:spAutoFit/>
          </a:bodyPr>
          <a:lstStyle/>
          <a:p>
            <a:pPr algn="ctr"/>
            <a:r>
              <a:rPr lang="en-US" sz="1200" dirty="0">
                <a:solidFill>
                  <a:schemeClr val="accent6"/>
                </a:solidFill>
                <a:ea typeface="Lato Light" panose="020F0502020204030203" pitchFamily="34" charset="0"/>
                <a:cs typeface="Lato Light" panose="020F0502020204030203" pitchFamily="34" charset="0"/>
              </a:rPr>
              <a:t>/month</a:t>
            </a:r>
          </a:p>
        </p:txBody>
      </p:sp>
      <p:sp>
        <p:nvSpPr>
          <p:cNvPr id="57" name="TextBox 56">
            <a:extLst>
              <a:ext uri="{FF2B5EF4-FFF2-40B4-BE49-F238E27FC236}">
                <a16:creationId xmlns:a16="http://schemas.microsoft.com/office/drawing/2014/main" id="{0EA7EA46-86C5-440A-88E9-8CC007F573B4}"/>
              </a:ext>
            </a:extLst>
          </p:cNvPr>
          <p:cNvSpPr txBox="1"/>
          <p:nvPr/>
        </p:nvSpPr>
        <p:spPr>
          <a:xfrm>
            <a:off x="7352794" y="5784933"/>
            <a:ext cx="718466" cy="276999"/>
          </a:xfrm>
          <a:prstGeom prst="rect">
            <a:avLst/>
          </a:prstGeom>
          <a:noFill/>
          <a:ln>
            <a:noFill/>
          </a:ln>
        </p:spPr>
        <p:txBody>
          <a:bodyPr wrap="none" rtlCol="0" anchor="ctr" anchorCtr="0">
            <a:spAutoFit/>
          </a:bodyPr>
          <a:lstStyle/>
          <a:p>
            <a:pPr algn="ctr"/>
            <a:r>
              <a:rPr lang="en-US" sz="1200" b="1" dirty="0">
                <a:solidFill>
                  <a:schemeClr val="bg1"/>
                </a:solidFill>
                <a:ea typeface="League Spartan" charset="0"/>
                <a:cs typeface="Poppins" pitchFamily="2" charset="77"/>
              </a:rPr>
              <a:t>SELECT</a:t>
            </a:r>
          </a:p>
        </p:txBody>
      </p:sp>
      <p:sp>
        <p:nvSpPr>
          <p:cNvPr id="58" name="TextBox 57">
            <a:extLst>
              <a:ext uri="{FF2B5EF4-FFF2-40B4-BE49-F238E27FC236}">
                <a16:creationId xmlns:a16="http://schemas.microsoft.com/office/drawing/2014/main" id="{710E92CF-00D3-430A-98DF-11E831EE16E4}"/>
              </a:ext>
            </a:extLst>
          </p:cNvPr>
          <p:cNvSpPr txBox="1"/>
          <p:nvPr/>
        </p:nvSpPr>
        <p:spPr>
          <a:xfrm>
            <a:off x="9026624" y="1880499"/>
            <a:ext cx="1175322" cy="400110"/>
          </a:xfrm>
          <a:prstGeom prst="rect">
            <a:avLst/>
          </a:prstGeom>
          <a:noFill/>
          <a:ln>
            <a:noFill/>
          </a:ln>
        </p:spPr>
        <p:txBody>
          <a:bodyPr wrap="none" rtlCol="0" anchor="ctr" anchorCtr="0">
            <a:spAutoFit/>
          </a:bodyPr>
          <a:lstStyle/>
          <a:p>
            <a:pPr algn="ctr"/>
            <a:r>
              <a:rPr lang="en-US" sz="2000" b="1" dirty="0">
                <a:solidFill>
                  <a:schemeClr val="bg1"/>
                </a:solidFill>
                <a:ea typeface="League Spartan" charset="0"/>
                <a:cs typeface="Poppins" pitchFamily="2" charset="77"/>
              </a:rPr>
              <a:t>INFINITE</a:t>
            </a:r>
          </a:p>
        </p:txBody>
      </p:sp>
      <p:sp>
        <p:nvSpPr>
          <p:cNvPr id="59" name="Subtitle 2">
            <a:extLst>
              <a:ext uri="{FF2B5EF4-FFF2-40B4-BE49-F238E27FC236}">
                <a16:creationId xmlns:a16="http://schemas.microsoft.com/office/drawing/2014/main" id="{97CF5BC5-0311-4CC5-8E33-418049ED923A}"/>
              </a:ext>
            </a:extLst>
          </p:cNvPr>
          <p:cNvSpPr txBox="1">
            <a:spLocks/>
          </p:cNvSpPr>
          <p:nvPr/>
        </p:nvSpPr>
        <p:spPr>
          <a:xfrm>
            <a:off x="8802181" y="3751201"/>
            <a:ext cx="1618460"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500 Products</a:t>
            </a:r>
          </a:p>
        </p:txBody>
      </p:sp>
      <p:sp>
        <p:nvSpPr>
          <p:cNvPr id="60" name="Subtitle 2">
            <a:extLst>
              <a:ext uri="{FF2B5EF4-FFF2-40B4-BE49-F238E27FC236}">
                <a16:creationId xmlns:a16="http://schemas.microsoft.com/office/drawing/2014/main" id="{4CF54D0B-D9AE-4B3A-92A5-344CAF6D70F5}"/>
              </a:ext>
            </a:extLst>
          </p:cNvPr>
          <p:cNvSpPr txBox="1">
            <a:spLocks/>
          </p:cNvSpPr>
          <p:nvPr/>
        </p:nvSpPr>
        <p:spPr>
          <a:xfrm>
            <a:off x="8802181" y="4063064"/>
            <a:ext cx="1618460"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5 Images per product</a:t>
            </a:r>
          </a:p>
        </p:txBody>
      </p:sp>
      <p:sp>
        <p:nvSpPr>
          <p:cNvPr id="61" name="Subtitle 2">
            <a:extLst>
              <a:ext uri="{FF2B5EF4-FFF2-40B4-BE49-F238E27FC236}">
                <a16:creationId xmlns:a16="http://schemas.microsoft.com/office/drawing/2014/main" id="{D7B87F18-F6A0-4E9D-8B64-309412134D00}"/>
              </a:ext>
            </a:extLst>
          </p:cNvPr>
          <p:cNvSpPr txBox="1">
            <a:spLocks/>
          </p:cNvSpPr>
          <p:nvPr/>
        </p:nvSpPr>
        <p:spPr>
          <a:xfrm>
            <a:off x="8802181" y="4374926"/>
            <a:ext cx="1618460"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10 Custom pages</a:t>
            </a:r>
          </a:p>
        </p:txBody>
      </p:sp>
      <p:sp>
        <p:nvSpPr>
          <p:cNvPr id="62" name="Subtitle 2">
            <a:extLst>
              <a:ext uri="{FF2B5EF4-FFF2-40B4-BE49-F238E27FC236}">
                <a16:creationId xmlns:a16="http://schemas.microsoft.com/office/drawing/2014/main" id="{A3386B4B-2521-4EAE-ABF7-51E839F8366B}"/>
              </a:ext>
            </a:extLst>
          </p:cNvPr>
          <p:cNvSpPr txBox="1">
            <a:spLocks/>
          </p:cNvSpPr>
          <p:nvPr/>
        </p:nvSpPr>
        <p:spPr>
          <a:xfrm>
            <a:off x="8802181" y="4686789"/>
            <a:ext cx="1618460"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Best Statistics</a:t>
            </a:r>
          </a:p>
        </p:txBody>
      </p:sp>
      <p:sp>
        <p:nvSpPr>
          <p:cNvPr id="63" name="Subtitle 2">
            <a:extLst>
              <a:ext uri="{FF2B5EF4-FFF2-40B4-BE49-F238E27FC236}">
                <a16:creationId xmlns:a16="http://schemas.microsoft.com/office/drawing/2014/main" id="{288C14F4-75A1-41CC-B610-34220961FC03}"/>
              </a:ext>
            </a:extLst>
          </p:cNvPr>
          <p:cNvSpPr txBox="1">
            <a:spLocks/>
          </p:cNvSpPr>
          <p:nvPr/>
        </p:nvSpPr>
        <p:spPr>
          <a:xfrm>
            <a:off x="8802181" y="4998652"/>
            <a:ext cx="1618460" cy="22653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latin typeface="+mn-lt"/>
                <a:ea typeface="Lato Light" panose="020F0502020204030203" pitchFamily="34" charset="0"/>
                <a:cs typeface="Mukta ExtraLight" panose="020B0000000000000000" pitchFamily="34" charset="77"/>
              </a:rPr>
              <a:t>Inventory Tracking</a:t>
            </a:r>
          </a:p>
        </p:txBody>
      </p:sp>
      <p:sp>
        <p:nvSpPr>
          <p:cNvPr id="64" name="TextBox 63">
            <a:extLst>
              <a:ext uri="{FF2B5EF4-FFF2-40B4-BE49-F238E27FC236}">
                <a16:creationId xmlns:a16="http://schemas.microsoft.com/office/drawing/2014/main" id="{390C54E5-492C-4EFB-9A4B-16790311E246}"/>
              </a:ext>
            </a:extLst>
          </p:cNvPr>
          <p:cNvSpPr txBox="1"/>
          <p:nvPr/>
        </p:nvSpPr>
        <p:spPr>
          <a:xfrm>
            <a:off x="8914747" y="2790087"/>
            <a:ext cx="1393331" cy="584775"/>
          </a:xfrm>
          <a:prstGeom prst="rect">
            <a:avLst/>
          </a:prstGeom>
          <a:noFill/>
          <a:ln>
            <a:noFill/>
          </a:ln>
        </p:spPr>
        <p:txBody>
          <a:bodyPr wrap="none" rtlCol="0" anchor="ctr" anchorCtr="0">
            <a:spAutoFit/>
          </a:bodyPr>
          <a:lstStyle/>
          <a:p>
            <a:pPr algn="ctr"/>
            <a:r>
              <a:rPr lang="en-US" sz="3200" b="1" dirty="0">
                <a:solidFill>
                  <a:schemeClr val="accent5"/>
                </a:solidFill>
                <a:ea typeface="League Spartan" charset="0"/>
                <a:cs typeface="Poppins" pitchFamily="2" charset="77"/>
              </a:rPr>
              <a:t>R32.99</a:t>
            </a:r>
          </a:p>
        </p:txBody>
      </p:sp>
      <p:sp>
        <p:nvSpPr>
          <p:cNvPr id="65" name="TextBox 64">
            <a:extLst>
              <a:ext uri="{FF2B5EF4-FFF2-40B4-BE49-F238E27FC236}">
                <a16:creationId xmlns:a16="http://schemas.microsoft.com/office/drawing/2014/main" id="{446ABF02-F28B-4AE9-8B4D-E8D1D5316946}"/>
              </a:ext>
            </a:extLst>
          </p:cNvPr>
          <p:cNvSpPr txBox="1"/>
          <p:nvPr/>
        </p:nvSpPr>
        <p:spPr>
          <a:xfrm>
            <a:off x="9271415" y="3222408"/>
            <a:ext cx="679994" cy="276999"/>
          </a:xfrm>
          <a:prstGeom prst="rect">
            <a:avLst/>
          </a:prstGeom>
          <a:noFill/>
          <a:ln>
            <a:noFill/>
          </a:ln>
        </p:spPr>
        <p:txBody>
          <a:bodyPr wrap="none" rtlCol="0" anchor="ctr" anchorCtr="0">
            <a:spAutoFit/>
          </a:bodyPr>
          <a:lstStyle/>
          <a:p>
            <a:pPr algn="ctr"/>
            <a:r>
              <a:rPr lang="en-US" sz="1200" dirty="0">
                <a:solidFill>
                  <a:schemeClr val="accent5"/>
                </a:solidFill>
                <a:ea typeface="Lato Light" panose="020F0502020204030203" pitchFamily="34" charset="0"/>
                <a:cs typeface="Lato Light" panose="020F0502020204030203" pitchFamily="34" charset="0"/>
              </a:rPr>
              <a:t>/month</a:t>
            </a:r>
          </a:p>
        </p:txBody>
      </p:sp>
      <p:sp>
        <p:nvSpPr>
          <p:cNvPr id="66" name="TextBox 65">
            <a:extLst>
              <a:ext uri="{FF2B5EF4-FFF2-40B4-BE49-F238E27FC236}">
                <a16:creationId xmlns:a16="http://schemas.microsoft.com/office/drawing/2014/main" id="{5411037A-BE36-4524-9F3B-691FC61908FB}"/>
              </a:ext>
            </a:extLst>
          </p:cNvPr>
          <p:cNvSpPr txBox="1"/>
          <p:nvPr/>
        </p:nvSpPr>
        <p:spPr>
          <a:xfrm>
            <a:off x="9255052" y="5784933"/>
            <a:ext cx="718466" cy="276999"/>
          </a:xfrm>
          <a:prstGeom prst="rect">
            <a:avLst/>
          </a:prstGeom>
          <a:noFill/>
          <a:ln>
            <a:noFill/>
          </a:ln>
        </p:spPr>
        <p:txBody>
          <a:bodyPr wrap="none" rtlCol="0" anchor="ctr" anchorCtr="0">
            <a:spAutoFit/>
          </a:bodyPr>
          <a:lstStyle/>
          <a:p>
            <a:pPr algn="ctr"/>
            <a:r>
              <a:rPr lang="en-US" sz="1200" b="1" dirty="0">
                <a:solidFill>
                  <a:schemeClr val="bg1"/>
                </a:solidFill>
                <a:ea typeface="League Spartan" charset="0"/>
                <a:cs typeface="Poppins" pitchFamily="2" charset="77"/>
              </a:rPr>
              <a:t>SELECT</a:t>
            </a:r>
          </a:p>
        </p:txBody>
      </p:sp>
    </p:spTree>
    <p:extLst>
      <p:ext uri="{BB962C8B-B14F-4D97-AF65-F5344CB8AC3E}">
        <p14:creationId xmlns:p14="http://schemas.microsoft.com/office/powerpoint/2010/main" val="16556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AAD7C-3353-4B1F-955B-8CC4C1B1E68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1331E8D-9B76-4AF0-9731-87BE98E85AF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03C25EE-BA44-4998-8198-F046B3EEC209}"/>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34A8D0BD-9260-4111-A512-C1421BCB15F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CE2D0CC-A11C-4B9A-9B07-27B3065D5834}"/>
              </a:ext>
            </a:extLst>
          </p:cNvPr>
          <p:cNvSpPr>
            <a:spLocks noGrp="1"/>
          </p:cNvSpPr>
          <p:nvPr>
            <p:ph type="body" sz="quarter" idx="13"/>
          </p:nvPr>
        </p:nvSpPr>
        <p:spPr/>
        <p:txBody>
          <a:bodyPr/>
          <a:lstStyle/>
          <a:p>
            <a:endParaRPr lang="en-ZA"/>
          </a:p>
        </p:txBody>
      </p:sp>
      <p:sp>
        <p:nvSpPr>
          <p:cNvPr id="7" name="Freeform 1">
            <a:extLst>
              <a:ext uri="{FF2B5EF4-FFF2-40B4-BE49-F238E27FC236}">
                <a16:creationId xmlns:a16="http://schemas.microsoft.com/office/drawing/2014/main" id="{0F6C0871-29D3-4847-A284-FFC38E1A5686}"/>
              </a:ext>
            </a:extLst>
          </p:cNvPr>
          <p:cNvSpPr>
            <a:spLocks noChangeArrowheads="1"/>
          </p:cNvSpPr>
          <p:nvPr/>
        </p:nvSpPr>
        <p:spPr bwMode="auto">
          <a:xfrm>
            <a:off x="1512876" y="1974811"/>
            <a:ext cx="1945655" cy="4192870"/>
          </a:xfrm>
          <a:custGeom>
            <a:avLst/>
            <a:gdLst>
              <a:gd name="T0" fmla="*/ 5903 w 6042"/>
              <a:gd name="T1" fmla="*/ 12851 h 14329"/>
              <a:gd name="T2" fmla="*/ 3138 w 6042"/>
              <a:gd name="T3" fmla="*/ 14289 h 14329"/>
              <a:gd name="T4" fmla="*/ 3138 w 6042"/>
              <a:gd name="T5" fmla="*/ 14289 h 14329"/>
              <a:gd name="T6" fmla="*/ 2902 w 6042"/>
              <a:gd name="T7" fmla="*/ 14289 h 14329"/>
              <a:gd name="T8" fmla="*/ 138 w 6042"/>
              <a:gd name="T9" fmla="*/ 12851 h 14329"/>
              <a:gd name="T10" fmla="*/ 138 w 6042"/>
              <a:gd name="T11" fmla="*/ 12851 h 14329"/>
              <a:gd name="T12" fmla="*/ 0 w 6042"/>
              <a:gd name="T13" fmla="*/ 12624 h 14329"/>
              <a:gd name="T14" fmla="*/ 0 w 6042"/>
              <a:gd name="T15" fmla="*/ 255 h 14329"/>
              <a:gd name="T16" fmla="*/ 0 w 6042"/>
              <a:gd name="T17" fmla="*/ 255 h 14329"/>
              <a:gd name="T18" fmla="*/ 256 w 6042"/>
              <a:gd name="T19" fmla="*/ 0 h 14329"/>
              <a:gd name="T20" fmla="*/ 5785 w 6042"/>
              <a:gd name="T21" fmla="*/ 0 h 14329"/>
              <a:gd name="T22" fmla="*/ 5785 w 6042"/>
              <a:gd name="T23" fmla="*/ 0 h 14329"/>
              <a:gd name="T24" fmla="*/ 6041 w 6042"/>
              <a:gd name="T25" fmla="*/ 255 h 14329"/>
              <a:gd name="T26" fmla="*/ 6041 w 6042"/>
              <a:gd name="T27" fmla="*/ 12624 h 14329"/>
              <a:gd name="T28" fmla="*/ 6041 w 6042"/>
              <a:gd name="T29" fmla="*/ 12624 h 14329"/>
              <a:gd name="T30" fmla="*/ 5903 w 6042"/>
              <a:gd name="T31" fmla="*/ 12851 h 14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42" h="14329">
                <a:moveTo>
                  <a:pt x="5903" y="12851"/>
                </a:moveTo>
                <a:lnTo>
                  <a:pt x="3138" y="14289"/>
                </a:lnTo>
                <a:lnTo>
                  <a:pt x="3138" y="14289"/>
                </a:lnTo>
                <a:cubicBezTo>
                  <a:pt x="3064" y="14328"/>
                  <a:pt x="2976" y="14328"/>
                  <a:pt x="2902" y="14289"/>
                </a:cubicBezTo>
                <a:lnTo>
                  <a:pt x="138" y="12851"/>
                </a:lnTo>
                <a:lnTo>
                  <a:pt x="138" y="12851"/>
                </a:lnTo>
                <a:cubicBezTo>
                  <a:pt x="53" y="12807"/>
                  <a:pt x="0" y="12720"/>
                  <a:pt x="0" y="12624"/>
                </a:cubicBezTo>
                <a:lnTo>
                  <a:pt x="0" y="255"/>
                </a:lnTo>
                <a:lnTo>
                  <a:pt x="0" y="255"/>
                </a:lnTo>
                <a:cubicBezTo>
                  <a:pt x="0" y="114"/>
                  <a:pt x="115" y="0"/>
                  <a:pt x="256" y="0"/>
                </a:cubicBezTo>
                <a:lnTo>
                  <a:pt x="5785" y="0"/>
                </a:lnTo>
                <a:lnTo>
                  <a:pt x="5785" y="0"/>
                </a:lnTo>
                <a:cubicBezTo>
                  <a:pt x="5926" y="0"/>
                  <a:pt x="6041" y="114"/>
                  <a:pt x="6041" y="255"/>
                </a:cubicBezTo>
                <a:lnTo>
                  <a:pt x="6041" y="12624"/>
                </a:lnTo>
                <a:lnTo>
                  <a:pt x="6041" y="12624"/>
                </a:lnTo>
                <a:cubicBezTo>
                  <a:pt x="6041" y="12720"/>
                  <a:pt x="5987" y="12807"/>
                  <a:pt x="5903" y="12851"/>
                </a:cubicBezTo>
              </a:path>
            </a:pathLst>
          </a:custGeom>
          <a:solidFill>
            <a:schemeClr val="accent1">
              <a:alpha val="50000"/>
            </a:schemeClr>
          </a:solidFill>
          <a:ln>
            <a:noFill/>
          </a:ln>
          <a:effectLst/>
        </p:spPr>
        <p:txBody>
          <a:bodyPr wrap="none" anchor="ctr"/>
          <a:lstStyle/>
          <a:p>
            <a:endParaRPr lang="en-US" sz="2894"/>
          </a:p>
        </p:txBody>
      </p:sp>
      <p:sp>
        <p:nvSpPr>
          <p:cNvPr id="8" name="Freeform 2">
            <a:extLst>
              <a:ext uri="{FF2B5EF4-FFF2-40B4-BE49-F238E27FC236}">
                <a16:creationId xmlns:a16="http://schemas.microsoft.com/office/drawing/2014/main" id="{A487A093-4C4F-4638-88CC-08FE3A48FA8F}"/>
              </a:ext>
            </a:extLst>
          </p:cNvPr>
          <p:cNvSpPr>
            <a:spLocks noChangeArrowheads="1"/>
          </p:cNvSpPr>
          <p:nvPr/>
        </p:nvSpPr>
        <p:spPr bwMode="auto">
          <a:xfrm>
            <a:off x="1512876" y="1918028"/>
            <a:ext cx="1945655" cy="4194161"/>
          </a:xfrm>
          <a:custGeom>
            <a:avLst/>
            <a:gdLst>
              <a:gd name="T0" fmla="*/ 5903 w 6042"/>
              <a:gd name="T1" fmla="*/ 12852 h 14330"/>
              <a:gd name="T2" fmla="*/ 3138 w 6042"/>
              <a:gd name="T3" fmla="*/ 14290 h 14330"/>
              <a:gd name="T4" fmla="*/ 3138 w 6042"/>
              <a:gd name="T5" fmla="*/ 14290 h 14330"/>
              <a:gd name="T6" fmla="*/ 2902 w 6042"/>
              <a:gd name="T7" fmla="*/ 14290 h 14330"/>
              <a:gd name="T8" fmla="*/ 138 w 6042"/>
              <a:gd name="T9" fmla="*/ 12852 h 14330"/>
              <a:gd name="T10" fmla="*/ 138 w 6042"/>
              <a:gd name="T11" fmla="*/ 12852 h 14330"/>
              <a:gd name="T12" fmla="*/ 0 w 6042"/>
              <a:gd name="T13" fmla="*/ 12625 h 14330"/>
              <a:gd name="T14" fmla="*/ 0 w 6042"/>
              <a:gd name="T15" fmla="*/ 256 h 14330"/>
              <a:gd name="T16" fmla="*/ 0 w 6042"/>
              <a:gd name="T17" fmla="*/ 256 h 14330"/>
              <a:gd name="T18" fmla="*/ 256 w 6042"/>
              <a:gd name="T19" fmla="*/ 0 h 14330"/>
              <a:gd name="T20" fmla="*/ 5785 w 6042"/>
              <a:gd name="T21" fmla="*/ 0 h 14330"/>
              <a:gd name="T22" fmla="*/ 5785 w 6042"/>
              <a:gd name="T23" fmla="*/ 0 h 14330"/>
              <a:gd name="T24" fmla="*/ 6041 w 6042"/>
              <a:gd name="T25" fmla="*/ 256 h 14330"/>
              <a:gd name="T26" fmla="*/ 6041 w 6042"/>
              <a:gd name="T27" fmla="*/ 12625 h 14330"/>
              <a:gd name="T28" fmla="*/ 6041 w 6042"/>
              <a:gd name="T29" fmla="*/ 12625 h 14330"/>
              <a:gd name="T30" fmla="*/ 5903 w 6042"/>
              <a:gd name="T31" fmla="*/ 12852 h 14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42" h="14330">
                <a:moveTo>
                  <a:pt x="5903" y="12852"/>
                </a:moveTo>
                <a:lnTo>
                  <a:pt x="3138" y="14290"/>
                </a:lnTo>
                <a:lnTo>
                  <a:pt x="3138" y="14290"/>
                </a:lnTo>
                <a:cubicBezTo>
                  <a:pt x="3064" y="14329"/>
                  <a:pt x="2976" y="14329"/>
                  <a:pt x="2902" y="14290"/>
                </a:cubicBezTo>
                <a:lnTo>
                  <a:pt x="138" y="12852"/>
                </a:lnTo>
                <a:lnTo>
                  <a:pt x="138" y="12852"/>
                </a:lnTo>
                <a:cubicBezTo>
                  <a:pt x="53" y="12808"/>
                  <a:pt x="0" y="12720"/>
                  <a:pt x="0" y="12625"/>
                </a:cubicBezTo>
                <a:lnTo>
                  <a:pt x="0" y="256"/>
                </a:lnTo>
                <a:lnTo>
                  <a:pt x="0" y="256"/>
                </a:lnTo>
                <a:cubicBezTo>
                  <a:pt x="0" y="115"/>
                  <a:pt x="115" y="0"/>
                  <a:pt x="256" y="0"/>
                </a:cubicBezTo>
                <a:lnTo>
                  <a:pt x="5785" y="0"/>
                </a:lnTo>
                <a:lnTo>
                  <a:pt x="5785" y="0"/>
                </a:lnTo>
                <a:cubicBezTo>
                  <a:pt x="5926" y="0"/>
                  <a:pt x="6041" y="115"/>
                  <a:pt x="6041" y="256"/>
                </a:cubicBezTo>
                <a:lnTo>
                  <a:pt x="6041" y="12625"/>
                </a:lnTo>
                <a:lnTo>
                  <a:pt x="6041" y="12625"/>
                </a:lnTo>
                <a:cubicBezTo>
                  <a:pt x="6041" y="12720"/>
                  <a:pt x="5987" y="12808"/>
                  <a:pt x="5903" y="12852"/>
                </a:cubicBezTo>
              </a:path>
            </a:pathLst>
          </a:custGeom>
          <a:solidFill>
            <a:schemeClr val="bg2">
              <a:lumMod val="20000"/>
              <a:lumOff val="80000"/>
            </a:schemeClr>
          </a:solidFill>
          <a:ln>
            <a:noFill/>
          </a:ln>
          <a:effectLst/>
        </p:spPr>
        <p:txBody>
          <a:bodyPr wrap="none" anchor="ctr"/>
          <a:lstStyle/>
          <a:p>
            <a:endParaRPr lang="en-US" sz="2894"/>
          </a:p>
        </p:txBody>
      </p:sp>
      <p:sp>
        <p:nvSpPr>
          <p:cNvPr id="9" name="Freeform 3">
            <a:extLst>
              <a:ext uri="{FF2B5EF4-FFF2-40B4-BE49-F238E27FC236}">
                <a16:creationId xmlns:a16="http://schemas.microsoft.com/office/drawing/2014/main" id="{07814965-95CC-45BF-ACFB-2A538DAD08AF}"/>
              </a:ext>
            </a:extLst>
          </p:cNvPr>
          <p:cNvSpPr>
            <a:spLocks noChangeArrowheads="1"/>
          </p:cNvSpPr>
          <p:nvPr/>
        </p:nvSpPr>
        <p:spPr bwMode="auto">
          <a:xfrm>
            <a:off x="1512876" y="1918028"/>
            <a:ext cx="1945655" cy="491141"/>
          </a:xfrm>
          <a:prstGeom prst="round2SameRect">
            <a:avLst>
              <a:gd name="adj1" fmla="val 14903"/>
              <a:gd name="adj2" fmla="val 0"/>
            </a:avLst>
          </a:pr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0" name="TextBox 9">
            <a:extLst>
              <a:ext uri="{FF2B5EF4-FFF2-40B4-BE49-F238E27FC236}">
                <a16:creationId xmlns:a16="http://schemas.microsoft.com/office/drawing/2014/main" id="{78A4DAD1-17AF-4CE5-8FF7-E6F048AC6613}"/>
              </a:ext>
            </a:extLst>
          </p:cNvPr>
          <p:cNvSpPr txBox="1"/>
          <p:nvPr/>
        </p:nvSpPr>
        <p:spPr>
          <a:xfrm>
            <a:off x="1918080" y="2008332"/>
            <a:ext cx="1135247" cy="310534"/>
          </a:xfrm>
          <a:prstGeom prst="rect">
            <a:avLst/>
          </a:prstGeom>
          <a:noFill/>
          <a:ln>
            <a:noFill/>
          </a:ln>
        </p:spPr>
        <p:txBody>
          <a:bodyPr wrap="none" rtlCol="0" anchor="ctr" anchorCtr="0">
            <a:spAutoFit/>
          </a:bodyPr>
          <a:lstStyle/>
          <a:p>
            <a:pPr algn="ctr"/>
            <a:r>
              <a:rPr lang="en-US" sz="1418" b="1" dirty="0">
                <a:solidFill>
                  <a:schemeClr val="bg1"/>
                </a:solidFill>
                <a:ea typeface="League Spartan" charset="0"/>
                <a:cs typeface="Poppins" pitchFamily="2" charset="77"/>
              </a:rPr>
              <a:t>PACKAGE A</a:t>
            </a:r>
          </a:p>
        </p:txBody>
      </p:sp>
      <p:sp>
        <p:nvSpPr>
          <p:cNvPr id="11" name="Freeform 4">
            <a:extLst>
              <a:ext uri="{FF2B5EF4-FFF2-40B4-BE49-F238E27FC236}">
                <a16:creationId xmlns:a16="http://schemas.microsoft.com/office/drawing/2014/main" id="{BACF340A-13F2-4A9B-B7B1-7E055395851E}"/>
              </a:ext>
            </a:extLst>
          </p:cNvPr>
          <p:cNvSpPr>
            <a:spLocks noChangeArrowheads="1"/>
          </p:cNvSpPr>
          <p:nvPr/>
        </p:nvSpPr>
        <p:spPr bwMode="auto">
          <a:xfrm>
            <a:off x="1792653" y="5202378"/>
            <a:ext cx="1386101" cy="354890"/>
          </a:xfrm>
          <a:prstGeom prst="roundRect">
            <a:avLst>
              <a:gd name="adj" fmla="val 10612"/>
            </a:avLst>
          </a:pr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12" name="TextBox 11">
            <a:extLst>
              <a:ext uri="{FF2B5EF4-FFF2-40B4-BE49-F238E27FC236}">
                <a16:creationId xmlns:a16="http://schemas.microsoft.com/office/drawing/2014/main" id="{AA5B8B6B-1596-49F4-84DC-78C63B9D071D}"/>
              </a:ext>
            </a:extLst>
          </p:cNvPr>
          <p:cNvSpPr txBox="1"/>
          <p:nvPr/>
        </p:nvSpPr>
        <p:spPr>
          <a:xfrm>
            <a:off x="2031091" y="5251872"/>
            <a:ext cx="909224" cy="255904"/>
          </a:xfrm>
          <a:prstGeom prst="rect">
            <a:avLst/>
          </a:prstGeom>
          <a:noFill/>
          <a:ln>
            <a:noFill/>
          </a:ln>
        </p:spPr>
        <p:txBody>
          <a:bodyPr wrap="none" rtlCol="0" anchor="ctr" anchorCtr="0">
            <a:spAutoFit/>
          </a:bodyPr>
          <a:lstStyle/>
          <a:p>
            <a:pPr algn="ctr"/>
            <a:r>
              <a:rPr lang="en-US" sz="1063" b="1" dirty="0">
                <a:solidFill>
                  <a:schemeClr val="bg1"/>
                </a:solidFill>
                <a:ea typeface="League Spartan" charset="0"/>
                <a:cs typeface="Poppins" pitchFamily="2" charset="77"/>
              </a:rPr>
              <a:t>SUBSCRIBE</a:t>
            </a:r>
          </a:p>
        </p:txBody>
      </p:sp>
      <p:sp>
        <p:nvSpPr>
          <p:cNvPr id="14" name="TextBox 13">
            <a:extLst>
              <a:ext uri="{FF2B5EF4-FFF2-40B4-BE49-F238E27FC236}">
                <a16:creationId xmlns:a16="http://schemas.microsoft.com/office/drawing/2014/main" id="{B6B22C62-2282-4E56-AC72-BC20A2D31530}"/>
              </a:ext>
            </a:extLst>
          </p:cNvPr>
          <p:cNvSpPr txBox="1"/>
          <p:nvPr/>
        </p:nvSpPr>
        <p:spPr>
          <a:xfrm>
            <a:off x="2011857" y="3241989"/>
            <a:ext cx="947696" cy="501356"/>
          </a:xfrm>
          <a:prstGeom prst="rect">
            <a:avLst/>
          </a:prstGeom>
          <a:noFill/>
          <a:ln>
            <a:noFill/>
          </a:ln>
        </p:spPr>
        <p:txBody>
          <a:bodyPr wrap="none" rtlCol="0" anchor="ctr" anchorCtr="0">
            <a:spAutoFit/>
          </a:bodyPr>
          <a:lstStyle/>
          <a:p>
            <a:pPr algn="ctr"/>
            <a:r>
              <a:rPr lang="en-US" sz="2658" b="1" dirty="0">
                <a:solidFill>
                  <a:schemeClr val="accent1"/>
                </a:solidFill>
                <a:ea typeface="League Spartan" charset="0"/>
                <a:cs typeface="Poppins" pitchFamily="2" charset="77"/>
              </a:rPr>
              <a:t>R1.99</a:t>
            </a:r>
          </a:p>
        </p:txBody>
      </p:sp>
      <p:sp>
        <p:nvSpPr>
          <p:cNvPr id="15" name="TextBox 14">
            <a:extLst>
              <a:ext uri="{FF2B5EF4-FFF2-40B4-BE49-F238E27FC236}">
                <a16:creationId xmlns:a16="http://schemas.microsoft.com/office/drawing/2014/main" id="{C7BB05AB-FA4E-4448-B53F-FD712FC78FB6}"/>
              </a:ext>
            </a:extLst>
          </p:cNvPr>
          <p:cNvSpPr txBox="1"/>
          <p:nvPr/>
        </p:nvSpPr>
        <p:spPr>
          <a:xfrm>
            <a:off x="2172956" y="3613315"/>
            <a:ext cx="625492" cy="255904"/>
          </a:xfrm>
          <a:prstGeom prst="rect">
            <a:avLst/>
          </a:prstGeom>
          <a:noFill/>
          <a:ln>
            <a:noFill/>
          </a:ln>
        </p:spPr>
        <p:txBody>
          <a:bodyPr wrap="none" rtlCol="0" anchor="ctr" anchorCtr="0">
            <a:spAutoFit/>
          </a:bodyPr>
          <a:lstStyle/>
          <a:p>
            <a:pPr algn="ctr"/>
            <a:r>
              <a:rPr lang="en-US" sz="1063" dirty="0">
                <a:solidFill>
                  <a:schemeClr val="accent1"/>
                </a:solidFill>
                <a:ea typeface="Lato Light" panose="020F0502020204030203" pitchFamily="34" charset="0"/>
                <a:cs typeface="Lato Light" panose="020F0502020204030203" pitchFamily="34" charset="0"/>
              </a:rPr>
              <a:t>/month</a:t>
            </a:r>
          </a:p>
        </p:txBody>
      </p:sp>
      <p:sp>
        <p:nvSpPr>
          <p:cNvPr id="16" name="Subtitle 2">
            <a:extLst>
              <a:ext uri="{FF2B5EF4-FFF2-40B4-BE49-F238E27FC236}">
                <a16:creationId xmlns:a16="http://schemas.microsoft.com/office/drawing/2014/main" id="{AB09F8B2-4862-4384-8B63-676B51C1043A}"/>
              </a:ext>
            </a:extLst>
          </p:cNvPr>
          <p:cNvSpPr txBox="1">
            <a:spLocks/>
          </p:cNvSpPr>
          <p:nvPr/>
        </p:nvSpPr>
        <p:spPr>
          <a:xfrm>
            <a:off x="1761817" y="3985512"/>
            <a:ext cx="1416937" cy="22287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5 Products</a:t>
            </a:r>
          </a:p>
        </p:txBody>
      </p:sp>
      <p:sp>
        <p:nvSpPr>
          <p:cNvPr id="17" name="Subtitle 2">
            <a:extLst>
              <a:ext uri="{FF2B5EF4-FFF2-40B4-BE49-F238E27FC236}">
                <a16:creationId xmlns:a16="http://schemas.microsoft.com/office/drawing/2014/main" id="{6872C7AF-55E7-401C-A7A7-1DA7436778DF}"/>
              </a:ext>
            </a:extLst>
          </p:cNvPr>
          <p:cNvSpPr txBox="1">
            <a:spLocks/>
          </p:cNvSpPr>
          <p:nvPr/>
        </p:nvSpPr>
        <p:spPr>
          <a:xfrm>
            <a:off x="1761817" y="4276417"/>
            <a:ext cx="1416937" cy="22287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1 Image per product</a:t>
            </a:r>
          </a:p>
        </p:txBody>
      </p:sp>
      <p:sp>
        <p:nvSpPr>
          <p:cNvPr id="18" name="Subtitle 2">
            <a:extLst>
              <a:ext uri="{FF2B5EF4-FFF2-40B4-BE49-F238E27FC236}">
                <a16:creationId xmlns:a16="http://schemas.microsoft.com/office/drawing/2014/main" id="{539CCB60-93C3-496C-BCBE-5B47832024BE}"/>
              </a:ext>
            </a:extLst>
          </p:cNvPr>
          <p:cNvSpPr txBox="1">
            <a:spLocks/>
          </p:cNvSpPr>
          <p:nvPr/>
        </p:nvSpPr>
        <p:spPr>
          <a:xfrm>
            <a:off x="1761817" y="4567323"/>
            <a:ext cx="1416937" cy="22287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1 Custom page</a:t>
            </a:r>
          </a:p>
        </p:txBody>
      </p:sp>
      <p:sp>
        <p:nvSpPr>
          <p:cNvPr id="19" name="Subtitle 2">
            <a:extLst>
              <a:ext uri="{FF2B5EF4-FFF2-40B4-BE49-F238E27FC236}">
                <a16:creationId xmlns:a16="http://schemas.microsoft.com/office/drawing/2014/main" id="{0094291F-8842-4BDF-A903-21FE25E904DB}"/>
              </a:ext>
            </a:extLst>
          </p:cNvPr>
          <p:cNvSpPr txBox="1">
            <a:spLocks/>
          </p:cNvSpPr>
          <p:nvPr/>
        </p:nvSpPr>
        <p:spPr>
          <a:xfrm>
            <a:off x="1761817" y="4858228"/>
            <a:ext cx="1416937" cy="22287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Basic Statistics</a:t>
            </a:r>
          </a:p>
        </p:txBody>
      </p:sp>
      <p:sp>
        <p:nvSpPr>
          <p:cNvPr id="20" name="Freeform 1">
            <a:extLst>
              <a:ext uri="{FF2B5EF4-FFF2-40B4-BE49-F238E27FC236}">
                <a16:creationId xmlns:a16="http://schemas.microsoft.com/office/drawing/2014/main" id="{FCCD634C-7578-4743-B3FD-0A3E529C2924}"/>
              </a:ext>
            </a:extLst>
          </p:cNvPr>
          <p:cNvSpPr>
            <a:spLocks noChangeArrowheads="1"/>
          </p:cNvSpPr>
          <p:nvPr/>
        </p:nvSpPr>
        <p:spPr bwMode="auto">
          <a:xfrm>
            <a:off x="3703307" y="1974811"/>
            <a:ext cx="1945655" cy="4192870"/>
          </a:xfrm>
          <a:custGeom>
            <a:avLst/>
            <a:gdLst>
              <a:gd name="T0" fmla="*/ 5903 w 6042"/>
              <a:gd name="T1" fmla="*/ 12851 h 14329"/>
              <a:gd name="T2" fmla="*/ 3138 w 6042"/>
              <a:gd name="T3" fmla="*/ 14289 h 14329"/>
              <a:gd name="T4" fmla="*/ 3138 w 6042"/>
              <a:gd name="T5" fmla="*/ 14289 h 14329"/>
              <a:gd name="T6" fmla="*/ 2902 w 6042"/>
              <a:gd name="T7" fmla="*/ 14289 h 14329"/>
              <a:gd name="T8" fmla="*/ 138 w 6042"/>
              <a:gd name="T9" fmla="*/ 12851 h 14329"/>
              <a:gd name="T10" fmla="*/ 138 w 6042"/>
              <a:gd name="T11" fmla="*/ 12851 h 14329"/>
              <a:gd name="T12" fmla="*/ 0 w 6042"/>
              <a:gd name="T13" fmla="*/ 12624 h 14329"/>
              <a:gd name="T14" fmla="*/ 0 w 6042"/>
              <a:gd name="T15" fmla="*/ 255 h 14329"/>
              <a:gd name="T16" fmla="*/ 0 w 6042"/>
              <a:gd name="T17" fmla="*/ 255 h 14329"/>
              <a:gd name="T18" fmla="*/ 256 w 6042"/>
              <a:gd name="T19" fmla="*/ 0 h 14329"/>
              <a:gd name="T20" fmla="*/ 5785 w 6042"/>
              <a:gd name="T21" fmla="*/ 0 h 14329"/>
              <a:gd name="T22" fmla="*/ 5785 w 6042"/>
              <a:gd name="T23" fmla="*/ 0 h 14329"/>
              <a:gd name="T24" fmla="*/ 6041 w 6042"/>
              <a:gd name="T25" fmla="*/ 255 h 14329"/>
              <a:gd name="T26" fmla="*/ 6041 w 6042"/>
              <a:gd name="T27" fmla="*/ 12624 h 14329"/>
              <a:gd name="T28" fmla="*/ 6041 w 6042"/>
              <a:gd name="T29" fmla="*/ 12624 h 14329"/>
              <a:gd name="T30" fmla="*/ 5903 w 6042"/>
              <a:gd name="T31" fmla="*/ 12851 h 14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42" h="14329">
                <a:moveTo>
                  <a:pt x="5903" y="12851"/>
                </a:moveTo>
                <a:lnTo>
                  <a:pt x="3138" y="14289"/>
                </a:lnTo>
                <a:lnTo>
                  <a:pt x="3138" y="14289"/>
                </a:lnTo>
                <a:cubicBezTo>
                  <a:pt x="3064" y="14328"/>
                  <a:pt x="2976" y="14328"/>
                  <a:pt x="2902" y="14289"/>
                </a:cubicBezTo>
                <a:lnTo>
                  <a:pt x="138" y="12851"/>
                </a:lnTo>
                <a:lnTo>
                  <a:pt x="138" y="12851"/>
                </a:lnTo>
                <a:cubicBezTo>
                  <a:pt x="53" y="12807"/>
                  <a:pt x="0" y="12720"/>
                  <a:pt x="0" y="12624"/>
                </a:cubicBezTo>
                <a:lnTo>
                  <a:pt x="0" y="255"/>
                </a:lnTo>
                <a:lnTo>
                  <a:pt x="0" y="255"/>
                </a:lnTo>
                <a:cubicBezTo>
                  <a:pt x="0" y="114"/>
                  <a:pt x="115" y="0"/>
                  <a:pt x="256" y="0"/>
                </a:cubicBezTo>
                <a:lnTo>
                  <a:pt x="5785" y="0"/>
                </a:lnTo>
                <a:lnTo>
                  <a:pt x="5785" y="0"/>
                </a:lnTo>
                <a:cubicBezTo>
                  <a:pt x="5926" y="0"/>
                  <a:pt x="6041" y="114"/>
                  <a:pt x="6041" y="255"/>
                </a:cubicBezTo>
                <a:lnTo>
                  <a:pt x="6041" y="12624"/>
                </a:lnTo>
                <a:lnTo>
                  <a:pt x="6041" y="12624"/>
                </a:lnTo>
                <a:cubicBezTo>
                  <a:pt x="6041" y="12720"/>
                  <a:pt x="5987" y="12807"/>
                  <a:pt x="5903" y="12851"/>
                </a:cubicBezTo>
              </a:path>
            </a:pathLst>
          </a:custGeom>
          <a:solidFill>
            <a:schemeClr val="accent2">
              <a:alpha val="50000"/>
            </a:schemeClr>
          </a:solidFill>
          <a:ln>
            <a:noFill/>
          </a:ln>
          <a:effectLst/>
        </p:spPr>
        <p:txBody>
          <a:bodyPr wrap="none" anchor="ctr"/>
          <a:lstStyle/>
          <a:p>
            <a:endParaRPr lang="en-US" sz="2894"/>
          </a:p>
        </p:txBody>
      </p:sp>
      <p:sp>
        <p:nvSpPr>
          <p:cNvPr id="21" name="Freeform 2">
            <a:extLst>
              <a:ext uri="{FF2B5EF4-FFF2-40B4-BE49-F238E27FC236}">
                <a16:creationId xmlns:a16="http://schemas.microsoft.com/office/drawing/2014/main" id="{90013E1E-E1F0-48D1-A8FF-9013F31DF1DF}"/>
              </a:ext>
            </a:extLst>
          </p:cNvPr>
          <p:cNvSpPr>
            <a:spLocks noChangeArrowheads="1"/>
          </p:cNvSpPr>
          <p:nvPr/>
        </p:nvSpPr>
        <p:spPr bwMode="auto">
          <a:xfrm>
            <a:off x="3703307" y="1918028"/>
            <a:ext cx="1945655" cy="4194161"/>
          </a:xfrm>
          <a:custGeom>
            <a:avLst/>
            <a:gdLst>
              <a:gd name="T0" fmla="*/ 5903 w 6042"/>
              <a:gd name="T1" fmla="*/ 12852 h 14330"/>
              <a:gd name="T2" fmla="*/ 3138 w 6042"/>
              <a:gd name="T3" fmla="*/ 14290 h 14330"/>
              <a:gd name="T4" fmla="*/ 3138 w 6042"/>
              <a:gd name="T5" fmla="*/ 14290 h 14330"/>
              <a:gd name="T6" fmla="*/ 2902 w 6042"/>
              <a:gd name="T7" fmla="*/ 14290 h 14330"/>
              <a:gd name="T8" fmla="*/ 138 w 6042"/>
              <a:gd name="T9" fmla="*/ 12852 h 14330"/>
              <a:gd name="T10" fmla="*/ 138 w 6042"/>
              <a:gd name="T11" fmla="*/ 12852 h 14330"/>
              <a:gd name="T12" fmla="*/ 0 w 6042"/>
              <a:gd name="T13" fmla="*/ 12625 h 14330"/>
              <a:gd name="T14" fmla="*/ 0 w 6042"/>
              <a:gd name="T15" fmla="*/ 256 h 14330"/>
              <a:gd name="T16" fmla="*/ 0 w 6042"/>
              <a:gd name="T17" fmla="*/ 256 h 14330"/>
              <a:gd name="T18" fmla="*/ 256 w 6042"/>
              <a:gd name="T19" fmla="*/ 0 h 14330"/>
              <a:gd name="T20" fmla="*/ 5785 w 6042"/>
              <a:gd name="T21" fmla="*/ 0 h 14330"/>
              <a:gd name="T22" fmla="*/ 5785 w 6042"/>
              <a:gd name="T23" fmla="*/ 0 h 14330"/>
              <a:gd name="T24" fmla="*/ 6041 w 6042"/>
              <a:gd name="T25" fmla="*/ 256 h 14330"/>
              <a:gd name="T26" fmla="*/ 6041 w 6042"/>
              <a:gd name="T27" fmla="*/ 12625 h 14330"/>
              <a:gd name="T28" fmla="*/ 6041 w 6042"/>
              <a:gd name="T29" fmla="*/ 12625 h 14330"/>
              <a:gd name="T30" fmla="*/ 5903 w 6042"/>
              <a:gd name="T31" fmla="*/ 12852 h 14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42" h="14330">
                <a:moveTo>
                  <a:pt x="5903" y="12852"/>
                </a:moveTo>
                <a:lnTo>
                  <a:pt x="3138" y="14290"/>
                </a:lnTo>
                <a:lnTo>
                  <a:pt x="3138" y="14290"/>
                </a:lnTo>
                <a:cubicBezTo>
                  <a:pt x="3064" y="14329"/>
                  <a:pt x="2976" y="14329"/>
                  <a:pt x="2902" y="14290"/>
                </a:cubicBezTo>
                <a:lnTo>
                  <a:pt x="138" y="12852"/>
                </a:lnTo>
                <a:lnTo>
                  <a:pt x="138" y="12852"/>
                </a:lnTo>
                <a:cubicBezTo>
                  <a:pt x="53" y="12808"/>
                  <a:pt x="0" y="12720"/>
                  <a:pt x="0" y="12625"/>
                </a:cubicBezTo>
                <a:lnTo>
                  <a:pt x="0" y="256"/>
                </a:lnTo>
                <a:lnTo>
                  <a:pt x="0" y="256"/>
                </a:lnTo>
                <a:cubicBezTo>
                  <a:pt x="0" y="115"/>
                  <a:pt x="115" y="0"/>
                  <a:pt x="256" y="0"/>
                </a:cubicBezTo>
                <a:lnTo>
                  <a:pt x="5785" y="0"/>
                </a:lnTo>
                <a:lnTo>
                  <a:pt x="5785" y="0"/>
                </a:lnTo>
                <a:cubicBezTo>
                  <a:pt x="5926" y="0"/>
                  <a:pt x="6041" y="115"/>
                  <a:pt x="6041" y="256"/>
                </a:cubicBezTo>
                <a:lnTo>
                  <a:pt x="6041" y="12625"/>
                </a:lnTo>
                <a:lnTo>
                  <a:pt x="6041" y="12625"/>
                </a:lnTo>
                <a:cubicBezTo>
                  <a:pt x="6041" y="12720"/>
                  <a:pt x="5987" y="12808"/>
                  <a:pt x="5903" y="12852"/>
                </a:cubicBezTo>
              </a:path>
            </a:pathLst>
          </a:custGeom>
          <a:solidFill>
            <a:schemeClr val="bg2">
              <a:lumMod val="20000"/>
              <a:lumOff val="80000"/>
            </a:schemeClr>
          </a:solidFill>
          <a:ln>
            <a:noFill/>
          </a:ln>
          <a:effectLst/>
        </p:spPr>
        <p:txBody>
          <a:bodyPr wrap="none" anchor="ctr"/>
          <a:lstStyle/>
          <a:p>
            <a:endParaRPr lang="en-US" sz="2894"/>
          </a:p>
        </p:txBody>
      </p:sp>
      <p:sp>
        <p:nvSpPr>
          <p:cNvPr id="22" name="Freeform 3">
            <a:extLst>
              <a:ext uri="{FF2B5EF4-FFF2-40B4-BE49-F238E27FC236}">
                <a16:creationId xmlns:a16="http://schemas.microsoft.com/office/drawing/2014/main" id="{EDDD79C4-5540-4ACE-B18A-6D1BED2A8C34}"/>
              </a:ext>
            </a:extLst>
          </p:cNvPr>
          <p:cNvSpPr>
            <a:spLocks noChangeArrowheads="1"/>
          </p:cNvSpPr>
          <p:nvPr/>
        </p:nvSpPr>
        <p:spPr bwMode="auto">
          <a:xfrm>
            <a:off x="3703307" y="1918028"/>
            <a:ext cx="1945655" cy="491141"/>
          </a:xfrm>
          <a:prstGeom prst="round2SameRect">
            <a:avLst>
              <a:gd name="adj1" fmla="val 14903"/>
              <a:gd name="adj2" fmla="val 0"/>
            </a:avLst>
          </a:pr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23" name="TextBox 22">
            <a:extLst>
              <a:ext uri="{FF2B5EF4-FFF2-40B4-BE49-F238E27FC236}">
                <a16:creationId xmlns:a16="http://schemas.microsoft.com/office/drawing/2014/main" id="{63BF12C4-FAE3-40EA-B00F-D03156408064}"/>
              </a:ext>
            </a:extLst>
          </p:cNvPr>
          <p:cNvSpPr txBox="1"/>
          <p:nvPr/>
        </p:nvSpPr>
        <p:spPr>
          <a:xfrm>
            <a:off x="4108512" y="2008332"/>
            <a:ext cx="1135247" cy="310534"/>
          </a:xfrm>
          <a:prstGeom prst="rect">
            <a:avLst/>
          </a:prstGeom>
          <a:noFill/>
          <a:ln>
            <a:noFill/>
          </a:ln>
        </p:spPr>
        <p:txBody>
          <a:bodyPr wrap="none" rtlCol="0" anchor="ctr" anchorCtr="0">
            <a:spAutoFit/>
          </a:bodyPr>
          <a:lstStyle/>
          <a:p>
            <a:pPr algn="ctr"/>
            <a:r>
              <a:rPr lang="en-US" sz="1418" b="1" dirty="0">
                <a:solidFill>
                  <a:schemeClr val="bg1"/>
                </a:solidFill>
                <a:ea typeface="League Spartan" charset="0"/>
                <a:cs typeface="Poppins" pitchFamily="2" charset="77"/>
              </a:rPr>
              <a:t>PACKAGE B</a:t>
            </a:r>
          </a:p>
        </p:txBody>
      </p:sp>
      <p:sp>
        <p:nvSpPr>
          <p:cNvPr id="24" name="Freeform 4">
            <a:extLst>
              <a:ext uri="{FF2B5EF4-FFF2-40B4-BE49-F238E27FC236}">
                <a16:creationId xmlns:a16="http://schemas.microsoft.com/office/drawing/2014/main" id="{A970D7EB-A7BD-4016-B17A-B3723A4A71D5}"/>
              </a:ext>
            </a:extLst>
          </p:cNvPr>
          <p:cNvSpPr>
            <a:spLocks noChangeArrowheads="1"/>
          </p:cNvSpPr>
          <p:nvPr/>
        </p:nvSpPr>
        <p:spPr bwMode="auto">
          <a:xfrm>
            <a:off x="3983084" y="5202378"/>
            <a:ext cx="1386101" cy="354890"/>
          </a:xfrm>
          <a:prstGeom prst="roundRect">
            <a:avLst>
              <a:gd name="adj" fmla="val 10612"/>
            </a:avLst>
          </a:pr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25" name="TextBox 24">
            <a:extLst>
              <a:ext uri="{FF2B5EF4-FFF2-40B4-BE49-F238E27FC236}">
                <a16:creationId xmlns:a16="http://schemas.microsoft.com/office/drawing/2014/main" id="{69E99797-516C-452E-8148-E36ED7012D69}"/>
              </a:ext>
            </a:extLst>
          </p:cNvPr>
          <p:cNvSpPr txBox="1"/>
          <p:nvPr/>
        </p:nvSpPr>
        <p:spPr>
          <a:xfrm>
            <a:off x="4221523" y="5251872"/>
            <a:ext cx="909224" cy="255904"/>
          </a:xfrm>
          <a:prstGeom prst="rect">
            <a:avLst/>
          </a:prstGeom>
          <a:noFill/>
          <a:ln>
            <a:noFill/>
          </a:ln>
        </p:spPr>
        <p:txBody>
          <a:bodyPr wrap="none" rtlCol="0" anchor="ctr" anchorCtr="0">
            <a:spAutoFit/>
          </a:bodyPr>
          <a:lstStyle/>
          <a:p>
            <a:pPr algn="ctr"/>
            <a:r>
              <a:rPr lang="en-US" sz="1063" b="1" dirty="0">
                <a:solidFill>
                  <a:schemeClr val="bg1"/>
                </a:solidFill>
                <a:ea typeface="League Spartan" charset="0"/>
                <a:cs typeface="Poppins" pitchFamily="2" charset="77"/>
              </a:rPr>
              <a:t>SUBSCRIBE</a:t>
            </a:r>
          </a:p>
        </p:txBody>
      </p:sp>
      <p:sp>
        <p:nvSpPr>
          <p:cNvPr id="27" name="TextBox 26">
            <a:extLst>
              <a:ext uri="{FF2B5EF4-FFF2-40B4-BE49-F238E27FC236}">
                <a16:creationId xmlns:a16="http://schemas.microsoft.com/office/drawing/2014/main" id="{4CF212BD-BF34-4747-978D-9BE79996C948}"/>
              </a:ext>
            </a:extLst>
          </p:cNvPr>
          <p:cNvSpPr txBox="1"/>
          <p:nvPr/>
        </p:nvSpPr>
        <p:spPr>
          <a:xfrm>
            <a:off x="4162212" y="3241989"/>
            <a:ext cx="1027846" cy="501356"/>
          </a:xfrm>
          <a:prstGeom prst="rect">
            <a:avLst/>
          </a:prstGeom>
          <a:noFill/>
          <a:ln>
            <a:noFill/>
          </a:ln>
        </p:spPr>
        <p:txBody>
          <a:bodyPr wrap="none" rtlCol="0" anchor="ctr" anchorCtr="0">
            <a:spAutoFit/>
          </a:bodyPr>
          <a:lstStyle/>
          <a:p>
            <a:pPr algn="ctr"/>
            <a:r>
              <a:rPr lang="en-US" sz="2658" b="1" dirty="0">
                <a:solidFill>
                  <a:schemeClr val="accent2"/>
                </a:solidFill>
                <a:ea typeface="League Spartan" charset="0"/>
                <a:cs typeface="Poppins" pitchFamily="2" charset="77"/>
              </a:rPr>
              <a:t>R4.99</a:t>
            </a:r>
          </a:p>
        </p:txBody>
      </p:sp>
      <p:sp>
        <p:nvSpPr>
          <p:cNvPr id="28" name="TextBox 27">
            <a:extLst>
              <a:ext uri="{FF2B5EF4-FFF2-40B4-BE49-F238E27FC236}">
                <a16:creationId xmlns:a16="http://schemas.microsoft.com/office/drawing/2014/main" id="{C4FEEBF1-8EDE-44CB-83EC-083E2C1154A1}"/>
              </a:ext>
            </a:extLst>
          </p:cNvPr>
          <p:cNvSpPr txBox="1"/>
          <p:nvPr/>
        </p:nvSpPr>
        <p:spPr>
          <a:xfrm>
            <a:off x="4363388" y="3613315"/>
            <a:ext cx="625492" cy="255904"/>
          </a:xfrm>
          <a:prstGeom prst="rect">
            <a:avLst/>
          </a:prstGeom>
          <a:noFill/>
          <a:ln>
            <a:noFill/>
          </a:ln>
        </p:spPr>
        <p:txBody>
          <a:bodyPr wrap="none" rtlCol="0" anchor="ctr" anchorCtr="0">
            <a:spAutoFit/>
          </a:bodyPr>
          <a:lstStyle/>
          <a:p>
            <a:pPr algn="ctr"/>
            <a:r>
              <a:rPr lang="en-US" sz="1063" dirty="0">
                <a:solidFill>
                  <a:schemeClr val="accent2"/>
                </a:solidFill>
                <a:ea typeface="Lato Light" panose="020F0502020204030203" pitchFamily="34" charset="0"/>
                <a:cs typeface="Lato Light" panose="020F0502020204030203" pitchFamily="34" charset="0"/>
              </a:rPr>
              <a:t>/month</a:t>
            </a:r>
          </a:p>
        </p:txBody>
      </p:sp>
      <p:sp>
        <p:nvSpPr>
          <p:cNvPr id="29" name="Subtitle 2">
            <a:extLst>
              <a:ext uri="{FF2B5EF4-FFF2-40B4-BE49-F238E27FC236}">
                <a16:creationId xmlns:a16="http://schemas.microsoft.com/office/drawing/2014/main" id="{2A995C21-B37D-4698-9640-D56CFB0080CC}"/>
              </a:ext>
            </a:extLst>
          </p:cNvPr>
          <p:cNvSpPr txBox="1">
            <a:spLocks/>
          </p:cNvSpPr>
          <p:nvPr/>
        </p:nvSpPr>
        <p:spPr>
          <a:xfrm>
            <a:off x="3952249" y="3985512"/>
            <a:ext cx="1416937" cy="22287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25 Products</a:t>
            </a:r>
          </a:p>
        </p:txBody>
      </p:sp>
      <p:sp>
        <p:nvSpPr>
          <p:cNvPr id="30" name="Subtitle 2">
            <a:extLst>
              <a:ext uri="{FF2B5EF4-FFF2-40B4-BE49-F238E27FC236}">
                <a16:creationId xmlns:a16="http://schemas.microsoft.com/office/drawing/2014/main" id="{7DC02E68-AAE6-4B34-910B-424B796FF2B9}"/>
              </a:ext>
            </a:extLst>
          </p:cNvPr>
          <p:cNvSpPr txBox="1">
            <a:spLocks/>
          </p:cNvSpPr>
          <p:nvPr/>
        </p:nvSpPr>
        <p:spPr>
          <a:xfrm>
            <a:off x="3952249" y="4276417"/>
            <a:ext cx="1416937" cy="22287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3 Images per product</a:t>
            </a:r>
          </a:p>
        </p:txBody>
      </p:sp>
      <p:sp>
        <p:nvSpPr>
          <p:cNvPr id="31" name="Subtitle 2">
            <a:extLst>
              <a:ext uri="{FF2B5EF4-FFF2-40B4-BE49-F238E27FC236}">
                <a16:creationId xmlns:a16="http://schemas.microsoft.com/office/drawing/2014/main" id="{B49BEB45-1A9E-47D6-A871-2BDDA9B10ECC}"/>
              </a:ext>
            </a:extLst>
          </p:cNvPr>
          <p:cNvSpPr txBox="1">
            <a:spLocks/>
          </p:cNvSpPr>
          <p:nvPr/>
        </p:nvSpPr>
        <p:spPr>
          <a:xfrm>
            <a:off x="3952249" y="4567323"/>
            <a:ext cx="1416937" cy="22287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3 Custom pages</a:t>
            </a:r>
          </a:p>
        </p:txBody>
      </p:sp>
      <p:sp>
        <p:nvSpPr>
          <p:cNvPr id="32" name="Subtitle 2">
            <a:extLst>
              <a:ext uri="{FF2B5EF4-FFF2-40B4-BE49-F238E27FC236}">
                <a16:creationId xmlns:a16="http://schemas.microsoft.com/office/drawing/2014/main" id="{DAD888A3-0071-424A-9304-F9C0BE52C65F}"/>
              </a:ext>
            </a:extLst>
          </p:cNvPr>
          <p:cNvSpPr txBox="1">
            <a:spLocks/>
          </p:cNvSpPr>
          <p:nvPr/>
        </p:nvSpPr>
        <p:spPr>
          <a:xfrm>
            <a:off x="3952249" y="4858228"/>
            <a:ext cx="1416937" cy="22287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Better Statistics</a:t>
            </a:r>
          </a:p>
        </p:txBody>
      </p:sp>
      <p:sp>
        <p:nvSpPr>
          <p:cNvPr id="33" name="Freeform 1">
            <a:extLst>
              <a:ext uri="{FF2B5EF4-FFF2-40B4-BE49-F238E27FC236}">
                <a16:creationId xmlns:a16="http://schemas.microsoft.com/office/drawing/2014/main" id="{0CD67227-5313-475E-B9DF-080C81FADF21}"/>
              </a:ext>
            </a:extLst>
          </p:cNvPr>
          <p:cNvSpPr>
            <a:spLocks noChangeArrowheads="1"/>
          </p:cNvSpPr>
          <p:nvPr/>
        </p:nvSpPr>
        <p:spPr bwMode="auto">
          <a:xfrm>
            <a:off x="5893739" y="1974811"/>
            <a:ext cx="1945655" cy="4192870"/>
          </a:xfrm>
          <a:custGeom>
            <a:avLst/>
            <a:gdLst>
              <a:gd name="T0" fmla="*/ 5903 w 6042"/>
              <a:gd name="T1" fmla="*/ 12851 h 14329"/>
              <a:gd name="T2" fmla="*/ 3138 w 6042"/>
              <a:gd name="T3" fmla="*/ 14289 h 14329"/>
              <a:gd name="T4" fmla="*/ 3138 w 6042"/>
              <a:gd name="T5" fmla="*/ 14289 h 14329"/>
              <a:gd name="T6" fmla="*/ 2902 w 6042"/>
              <a:gd name="T7" fmla="*/ 14289 h 14329"/>
              <a:gd name="T8" fmla="*/ 138 w 6042"/>
              <a:gd name="T9" fmla="*/ 12851 h 14329"/>
              <a:gd name="T10" fmla="*/ 138 w 6042"/>
              <a:gd name="T11" fmla="*/ 12851 h 14329"/>
              <a:gd name="T12" fmla="*/ 0 w 6042"/>
              <a:gd name="T13" fmla="*/ 12624 h 14329"/>
              <a:gd name="T14" fmla="*/ 0 w 6042"/>
              <a:gd name="T15" fmla="*/ 255 h 14329"/>
              <a:gd name="T16" fmla="*/ 0 w 6042"/>
              <a:gd name="T17" fmla="*/ 255 h 14329"/>
              <a:gd name="T18" fmla="*/ 256 w 6042"/>
              <a:gd name="T19" fmla="*/ 0 h 14329"/>
              <a:gd name="T20" fmla="*/ 5785 w 6042"/>
              <a:gd name="T21" fmla="*/ 0 h 14329"/>
              <a:gd name="T22" fmla="*/ 5785 w 6042"/>
              <a:gd name="T23" fmla="*/ 0 h 14329"/>
              <a:gd name="T24" fmla="*/ 6041 w 6042"/>
              <a:gd name="T25" fmla="*/ 255 h 14329"/>
              <a:gd name="T26" fmla="*/ 6041 w 6042"/>
              <a:gd name="T27" fmla="*/ 12624 h 14329"/>
              <a:gd name="T28" fmla="*/ 6041 w 6042"/>
              <a:gd name="T29" fmla="*/ 12624 h 14329"/>
              <a:gd name="T30" fmla="*/ 5903 w 6042"/>
              <a:gd name="T31" fmla="*/ 12851 h 14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42" h="14329">
                <a:moveTo>
                  <a:pt x="5903" y="12851"/>
                </a:moveTo>
                <a:lnTo>
                  <a:pt x="3138" y="14289"/>
                </a:lnTo>
                <a:lnTo>
                  <a:pt x="3138" y="14289"/>
                </a:lnTo>
                <a:cubicBezTo>
                  <a:pt x="3064" y="14328"/>
                  <a:pt x="2976" y="14328"/>
                  <a:pt x="2902" y="14289"/>
                </a:cubicBezTo>
                <a:lnTo>
                  <a:pt x="138" y="12851"/>
                </a:lnTo>
                <a:lnTo>
                  <a:pt x="138" y="12851"/>
                </a:lnTo>
                <a:cubicBezTo>
                  <a:pt x="53" y="12807"/>
                  <a:pt x="0" y="12720"/>
                  <a:pt x="0" y="12624"/>
                </a:cubicBezTo>
                <a:lnTo>
                  <a:pt x="0" y="255"/>
                </a:lnTo>
                <a:lnTo>
                  <a:pt x="0" y="255"/>
                </a:lnTo>
                <a:cubicBezTo>
                  <a:pt x="0" y="114"/>
                  <a:pt x="115" y="0"/>
                  <a:pt x="256" y="0"/>
                </a:cubicBezTo>
                <a:lnTo>
                  <a:pt x="5785" y="0"/>
                </a:lnTo>
                <a:lnTo>
                  <a:pt x="5785" y="0"/>
                </a:lnTo>
                <a:cubicBezTo>
                  <a:pt x="5926" y="0"/>
                  <a:pt x="6041" y="114"/>
                  <a:pt x="6041" y="255"/>
                </a:cubicBezTo>
                <a:lnTo>
                  <a:pt x="6041" y="12624"/>
                </a:lnTo>
                <a:lnTo>
                  <a:pt x="6041" y="12624"/>
                </a:lnTo>
                <a:cubicBezTo>
                  <a:pt x="6041" y="12720"/>
                  <a:pt x="5987" y="12807"/>
                  <a:pt x="5903" y="12851"/>
                </a:cubicBezTo>
              </a:path>
            </a:pathLst>
          </a:custGeom>
          <a:solidFill>
            <a:schemeClr val="accent3">
              <a:alpha val="50000"/>
            </a:schemeClr>
          </a:solidFill>
          <a:ln>
            <a:noFill/>
          </a:ln>
          <a:effectLst/>
        </p:spPr>
        <p:txBody>
          <a:bodyPr wrap="none" anchor="ctr"/>
          <a:lstStyle/>
          <a:p>
            <a:endParaRPr lang="en-US" sz="2894"/>
          </a:p>
        </p:txBody>
      </p:sp>
      <p:sp>
        <p:nvSpPr>
          <p:cNvPr id="34" name="Freeform 2">
            <a:extLst>
              <a:ext uri="{FF2B5EF4-FFF2-40B4-BE49-F238E27FC236}">
                <a16:creationId xmlns:a16="http://schemas.microsoft.com/office/drawing/2014/main" id="{E578301F-23A5-4388-8712-15C6CE737F84}"/>
              </a:ext>
            </a:extLst>
          </p:cNvPr>
          <p:cNvSpPr>
            <a:spLocks noChangeArrowheads="1"/>
          </p:cNvSpPr>
          <p:nvPr/>
        </p:nvSpPr>
        <p:spPr bwMode="auto">
          <a:xfrm>
            <a:off x="5893739" y="1918028"/>
            <a:ext cx="1945655" cy="4194161"/>
          </a:xfrm>
          <a:custGeom>
            <a:avLst/>
            <a:gdLst>
              <a:gd name="T0" fmla="*/ 5903 w 6042"/>
              <a:gd name="T1" fmla="*/ 12852 h 14330"/>
              <a:gd name="T2" fmla="*/ 3138 w 6042"/>
              <a:gd name="T3" fmla="*/ 14290 h 14330"/>
              <a:gd name="T4" fmla="*/ 3138 w 6042"/>
              <a:gd name="T5" fmla="*/ 14290 h 14330"/>
              <a:gd name="T6" fmla="*/ 2902 w 6042"/>
              <a:gd name="T7" fmla="*/ 14290 h 14330"/>
              <a:gd name="T8" fmla="*/ 138 w 6042"/>
              <a:gd name="T9" fmla="*/ 12852 h 14330"/>
              <a:gd name="T10" fmla="*/ 138 w 6042"/>
              <a:gd name="T11" fmla="*/ 12852 h 14330"/>
              <a:gd name="T12" fmla="*/ 0 w 6042"/>
              <a:gd name="T13" fmla="*/ 12625 h 14330"/>
              <a:gd name="T14" fmla="*/ 0 w 6042"/>
              <a:gd name="T15" fmla="*/ 256 h 14330"/>
              <a:gd name="T16" fmla="*/ 0 w 6042"/>
              <a:gd name="T17" fmla="*/ 256 h 14330"/>
              <a:gd name="T18" fmla="*/ 256 w 6042"/>
              <a:gd name="T19" fmla="*/ 0 h 14330"/>
              <a:gd name="T20" fmla="*/ 5785 w 6042"/>
              <a:gd name="T21" fmla="*/ 0 h 14330"/>
              <a:gd name="T22" fmla="*/ 5785 w 6042"/>
              <a:gd name="T23" fmla="*/ 0 h 14330"/>
              <a:gd name="T24" fmla="*/ 6041 w 6042"/>
              <a:gd name="T25" fmla="*/ 256 h 14330"/>
              <a:gd name="T26" fmla="*/ 6041 w 6042"/>
              <a:gd name="T27" fmla="*/ 12625 h 14330"/>
              <a:gd name="T28" fmla="*/ 6041 w 6042"/>
              <a:gd name="T29" fmla="*/ 12625 h 14330"/>
              <a:gd name="T30" fmla="*/ 5903 w 6042"/>
              <a:gd name="T31" fmla="*/ 12852 h 14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42" h="14330">
                <a:moveTo>
                  <a:pt x="5903" y="12852"/>
                </a:moveTo>
                <a:lnTo>
                  <a:pt x="3138" y="14290"/>
                </a:lnTo>
                <a:lnTo>
                  <a:pt x="3138" y="14290"/>
                </a:lnTo>
                <a:cubicBezTo>
                  <a:pt x="3064" y="14329"/>
                  <a:pt x="2976" y="14329"/>
                  <a:pt x="2902" y="14290"/>
                </a:cubicBezTo>
                <a:lnTo>
                  <a:pt x="138" y="12852"/>
                </a:lnTo>
                <a:lnTo>
                  <a:pt x="138" y="12852"/>
                </a:lnTo>
                <a:cubicBezTo>
                  <a:pt x="53" y="12808"/>
                  <a:pt x="0" y="12720"/>
                  <a:pt x="0" y="12625"/>
                </a:cubicBezTo>
                <a:lnTo>
                  <a:pt x="0" y="256"/>
                </a:lnTo>
                <a:lnTo>
                  <a:pt x="0" y="256"/>
                </a:lnTo>
                <a:cubicBezTo>
                  <a:pt x="0" y="115"/>
                  <a:pt x="115" y="0"/>
                  <a:pt x="256" y="0"/>
                </a:cubicBezTo>
                <a:lnTo>
                  <a:pt x="5785" y="0"/>
                </a:lnTo>
                <a:lnTo>
                  <a:pt x="5785" y="0"/>
                </a:lnTo>
                <a:cubicBezTo>
                  <a:pt x="5926" y="0"/>
                  <a:pt x="6041" y="115"/>
                  <a:pt x="6041" y="256"/>
                </a:cubicBezTo>
                <a:lnTo>
                  <a:pt x="6041" y="12625"/>
                </a:lnTo>
                <a:lnTo>
                  <a:pt x="6041" y="12625"/>
                </a:lnTo>
                <a:cubicBezTo>
                  <a:pt x="6041" y="12720"/>
                  <a:pt x="5987" y="12808"/>
                  <a:pt x="5903" y="12852"/>
                </a:cubicBezTo>
              </a:path>
            </a:pathLst>
          </a:custGeom>
          <a:solidFill>
            <a:schemeClr val="bg2">
              <a:lumMod val="20000"/>
              <a:lumOff val="80000"/>
            </a:schemeClr>
          </a:solidFill>
          <a:ln>
            <a:noFill/>
          </a:ln>
          <a:effectLst/>
        </p:spPr>
        <p:txBody>
          <a:bodyPr wrap="none" anchor="ctr"/>
          <a:lstStyle/>
          <a:p>
            <a:endParaRPr lang="en-US" sz="2894"/>
          </a:p>
        </p:txBody>
      </p:sp>
      <p:sp>
        <p:nvSpPr>
          <p:cNvPr id="35" name="Freeform 3">
            <a:extLst>
              <a:ext uri="{FF2B5EF4-FFF2-40B4-BE49-F238E27FC236}">
                <a16:creationId xmlns:a16="http://schemas.microsoft.com/office/drawing/2014/main" id="{FAF12328-D455-412C-A7CA-81EDD412F5B2}"/>
              </a:ext>
            </a:extLst>
          </p:cNvPr>
          <p:cNvSpPr>
            <a:spLocks noChangeArrowheads="1"/>
          </p:cNvSpPr>
          <p:nvPr/>
        </p:nvSpPr>
        <p:spPr bwMode="auto">
          <a:xfrm>
            <a:off x="5893739" y="1918028"/>
            <a:ext cx="1945655" cy="491141"/>
          </a:xfrm>
          <a:prstGeom prst="round2SameRect">
            <a:avLst>
              <a:gd name="adj1" fmla="val 14903"/>
              <a:gd name="adj2" fmla="val 0"/>
            </a:avLst>
          </a:pr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36" name="TextBox 35">
            <a:extLst>
              <a:ext uri="{FF2B5EF4-FFF2-40B4-BE49-F238E27FC236}">
                <a16:creationId xmlns:a16="http://schemas.microsoft.com/office/drawing/2014/main" id="{44708423-62D8-40E0-8B24-C9C549EFBB9A}"/>
              </a:ext>
            </a:extLst>
          </p:cNvPr>
          <p:cNvSpPr txBox="1"/>
          <p:nvPr/>
        </p:nvSpPr>
        <p:spPr>
          <a:xfrm>
            <a:off x="6301348" y="2008332"/>
            <a:ext cx="1130438" cy="310534"/>
          </a:xfrm>
          <a:prstGeom prst="rect">
            <a:avLst/>
          </a:prstGeom>
          <a:noFill/>
          <a:ln>
            <a:noFill/>
          </a:ln>
        </p:spPr>
        <p:txBody>
          <a:bodyPr wrap="none" rtlCol="0" anchor="ctr" anchorCtr="0">
            <a:spAutoFit/>
          </a:bodyPr>
          <a:lstStyle/>
          <a:p>
            <a:pPr algn="ctr"/>
            <a:r>
              <a:rPr lang="en-US" sz="1418" b="1" dirty="0">
                <a:solidFill>
                  <a:schemeClr val="bg1"/>
                </a:solidFill>
                <a:ea typeface="League Spartan" charset="0"/>
                <a:cs typeface="Poppins" pitchFamily="2" charset="77"/>
              </a:rPr>
              <a:t>PACKAGE C</a:t>
            </a:r>
          </a:p>
        </p:txBody>
      </p:sp>
      <p:sp>
        <p:nvSpPr>
          <p:cNvPr id="37" name="Freeform 4">
            <a:extLst>
              <a:ext uri="{FF2B5EF4-FFF2-40B4-BE49-F238E27FC236}">
                <a16:creationId xmlns:a16="http://schemas.microsoft.com/office/drawing/2014/main" id="{8DBE5826-0395-4CF0-9927-03C1D86864B4}"/>
              </a:ext>
            </a:extLst>
          </p:cNvPr>
          <p:cNvSpPr>
            <a:spLocks noChangeArrowheads="1"/>
          </p:cNvSpPr>
          <p:nvPr/>
        </p:nvSpPr>
        <p:spPr bwMode="auto">
          <a:xfrm>
            <a:off x="6173516" y="5202378"/>
            <a:ext cx="1386101" cy="354890"/>
          </a:xfrm>
          <a:prstGeom prst="roundRect">
            <a:avLst>
              <a:gd name="adj" fmla="val 10612"/>
            </a:avLst>
          </a:pr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38" name="TextBox 37">
            <a:extLst>
              <a:ext uri="{FF2B5EF4-FFF2-40B4-BE49-F238E27FC236}">
                <a16:creationId xmlns:a16="http://schemas.microsoft.com/office/drawing/2014/main" id="{209D3D46-87B3-4A95-977F-B6CD195E0FB3}"/>
              </a:ext>
            </a:extLst>
          </p:cNvPr>
          <p:cNvSpPr txBox="1"/>
          <p:nvPr/>
        </p:nvSpPr>
        <p:spPr>
          <a:xfrm>
            <a:off x="6411954" y="5251872"/>
            <a:ext cx="909224" cy="255904"/>
          </a:xfrm>
          <a:prstGeom prst="rect">
            <a:avLst/>
          </a:prstGeom>
          <a:noFill/>
          <a:ln>
            <a:noFill/>
          </a:ln>
        </p:spPr>
        <p:txBody>
          <a:bodyPr wrap="none" rtlCol="0" anchor="ctr" anchorCtr="0">
            <a:spAutoFit/>
          </a:bodyPr>
          <a:lstStyle/>
          <a:p>
            <a:pPr algn="ctr"/>
            <a:r>
              <a:rPr lang="en-US" sz="1063" b="1" dirty="0">
                <a:solidFill>
                  <a:schemeClr val="bg1"/>
                </a:solidFill>
                <a:ea typeface="League Spartan" charset="0"/>
                <a:cs typeface="Poppins" pitchFamily="2" charset="77"/>
              </a:rPr>
              <a:t>SUBSCRIBE</a:t>
            </a:r>
          </a:p>
        </p:txBody>
      </p:sp>
      <p:sp>
        <p:nvSpPr>
          <p:cNvPr id="40" name="TextBox 39">
            <a:extLst>
              <a:ext uri="{FF2B5EF4-FFF2-40B4-BE49-F238E27FC236}">
                <a16:creationId xmlns:a16="http://schemas.microsoft.com/office/drawing/2014/main" id="{CCCA0E1A-2417-4A5A-9921-F960F71BC41A}"/>
              </a:ext>
            </a:extLst>
          </p:cNvPr>
          <p:cNvSpPr txBox="1"/>
          <p:nvPr/>
        </p:nvSpPr>
        <p:spPr>
          <a:xfrm>
            <a:off x="6295738" y="3241989"/>
            <a:ext cx="1141659" cy="501356"/>
          </a:xfrm>
          <a:prstGeom prst="rect">
            <a:avLst/>
          </a:prstGeom>
          <a:noFill/>
          <a:ln>
            <a:noFill/>
          </a:ln>
        </p:spPr>
        <p:txBody>
          <a:bodyPr wrap="none" rtlCol="0" anchor="ctr" anchorCtr="0">
            <a:spAutoFit/>
          </a:bodyPr>
          <a:lstStyle/>
          <a:p>
            <a:pPr algn="ctr"/>
            <a:r>
              <a:rPr lang="en-US" sz="2658" b="1" dirty="0">
                <a:solidFill>
                  <a:schemeClr val="accent3"/>
                </a:solidFill>
                <a:ea typeface="League Spartan" charset="0"/>
                <a:cs typeface="Poppins" pitchFamily="2" charset="77"/>
              </a:rPr>
              <a:t>R14.99</a:t>
            </a:r>
          </a:p>
        </p:txBody>
      </p:sp>
      <p:sp>
        <p:nvSpPr>
          <p:cNvPr id="41" name="TextBox 40">
            <a:extLst>
              <a:ext uri="{FF2B5EF4-FFF2-40B4-BE49-F238E27FC236}">
                <a16:creationId xmlns:a16="http://schemas.microsoft.com/office/drawing/2014/main" id="{2F30CFEA-2879-478E-8BC7-0708AF9F611E}"/>
              </a:ext>
            </a:extLst>
          </p:cNvPr>
          <p:cNvSpPr txBox="1"/>
          <p:nvPr/>
        </p:nvSpPr>
        <p:spPr>
          <a:xfrm>
            <a:off x="6553819" y="3613315"/>
            <a:ext cx="625492" cy="255904"/>
          </a:xfrm>
          <a:prstGeom prst="rect">
            <a:avLst/>
          </a:prstGeom>
          <a:noFill/>
          <a:ln>
            <a:noFill/>
          </a:ln>
        </p:spPr>
        <p:txBody>
          <a:bodyPr wrap="none" rtlCol="0" anchor="ctr" anchorCtr="0">
            <a:spAutoFit/>
          </a:bodyPr>
          <a:lstStyle/>
          <a:p>
            <a:pPr algn="ctr"/>
            <a:r>
              <a:rPr lang="en-US" sz="1063" dirty="0">
                <a:solidFill>
                  <a:schemeClr val="accent3"/>
                </a:solidFill>
                <a:ea typeface="Lato Light" panose="020F0502020204030203" pitchFamily="34" charset="0"/>
                <a:cs typeface="Lato Light" panose="020F0502020204030203" pitchFamily="34" charset="0"/>
              </a:rPr>
              <a:t>/month</a:t>
            </a:r>
          </a:p>
        </p:txBody>
      </p:sp>
      <p:sp>
        <p:nvSpPr>
          <p:cNvPr id="42" name="Subtitle 2">
            <a:extLst>
              <a:ext uri="{FF2B5EF4-FFF2-40B4-BE49-F238E27FC236}">
                <a16:creationId xmlns:a16="http://schemas.microsoft.com/office/drawing/2014/main" id="{E54B9FC3-D918-4450-A774-C145B13DA71C}"/>
              </a:ext>
            </a:extLst>
          </p:cNvPr>
          <p:cNvSpPr txBox="1">
            <a:spLocks/>
          </p:cNvSpPr>
          <p:nvPr/>
        </p:nvSpPr>
        <p:spPr>
          <a:xfrm>
            <a:off x="6142680" y="3985512"/>
            <a:ext cx="1416937" cy="22287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100 Products</a:t>
            </a:r>
          </a:p>
        </p:txBody>
      </p:sp>
      <p:sp>
        <p:nvSpPr>
          <p:cNvPr id="43" name="Subtitle 2">
            <a:extLst>
              <a:ext uri="{FF2B5EF4-FFF2-40B4-BE49-F238E27FC236}">
                <a16:creationId xmlns:a16="http://schemas.microsoft.com/office/drawing/2014/main" id="{A8740E92-C9B7-4A05-8833-CCF2AC78951B}"/>
              </a:ext>
            </a:extLst>
          </p:cNvPr>
          <p:cNvSpPr txBox="1">
            <a:spLocks/>
          </p:cNvSpPr>
          <p:nvPr/>
        </p:nvSpPr>
        <p:spPr>
          <a:xfrm>
            <a:off x="6142680" y="4276417"/>
            <a:ext cx="1416937" cy="22287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5 Image per product</a:t>
            </a:r>
          </a:p>
        </p:txBody>
      </p:sp>
      <p:sp>
        <p:nvSpPr>
          <p:cNvPr id="44" name="Subtitle 2">
            <a:extLst>
              <a:ext uri="{FF2B5EF4-FFF2-40B4-BE49-F238E27FC236}">
                <a16:creationId xmlns:a16="http://schemas.microsoft.com/office/drawing/2014/main" id="{1474D33A-8FBE-4420-81B6-EE0AAEACBEE6}"/>
              </a:ext>
            </a:extLst>
          </p:cNvPr>
          <p:cNvSpPr txBox="1">
            <a:spLocks/>
          </p:cNvSpPr>
          <p:nvPr/>
        </p:nvSpPr>
        <p:spPr>
          <a:xfrm>
            <a:off x="6142680" y="4567323"/>
            <a:ext cx="1416937" cy="22287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10 Custom pages</a:t>
            </a:r>
          </a:p>
        </p:txBody>
      </p:sp>
      <p:sp>
        <p:nvSpPr>
          <p:cNvPr id="45" name="Subtitle 2">
            <a:extLst>
              <a:ext uri="{FF2B5EF4-FFF2-40B4-BE49-F238E27FC236}">
                <a16:creationId xmlns:a16="http://schemas.microsoft.com/office/drawing/2014/main" id="{856C41A3-7343-4FAB-BBF1-7135007AEDE7}"/>
              </a:ext>
            </a:extLst>
          </p:cNvPr>
          <p:cNvSpPr txBox="1">
            <a:spLocks/>
          </p:cNvSpPr>
          <p:nvPr/>
        </p:nvSpPr>
        <p:spPr>
          <a:xfrm>
            <a:off x="6142680" y="4858228"/>
            <a:ext cx="1416937" cy="22287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Best Statistics</a:t>
            </a:r>
          </a:p>
        </p:txBody>
      </p:sp>
      <p:sp>
        <p:nvSpPr>
          <p:cNvPr id="46" name="Freeform 1">
            <a:extLst>
              <a:ext uri="{FF2B5EF4-FFF2-40B4-BE49-F238E27FC236}">
                <a16:creationId xmlns:a16="http://schemas.microsoft.com/office/drawing/2014/main" id="{E02D8D0E-7AA3-4636-9143-8F49DF72023E}"/>
              </a:ext>
            </a:extLst>
          </p:cNvPr>
          <p:cNvSpPr>
            <a:spLocks noChangeArrowheads="1"/>
          </p:cNvSpPr>
          <p:nvPr/>
        </p:nvSpPr>
        <p:spPr bwMode="auto">
          <a:xfrm>
            <a:off x="8084170" y="1974811"/>
            <a:ext cx="1945655" cy="4192870"/>
          </a:xfrm>
          <a:custGeom>
            <a:avLst/>
            <a:gdLst>
              <a:gd name="T0" fmla="*/ 5903 w 6042"/>
              <a:gd name="T1" fmla="*/ 12851 h 14329"/>
              <a:gd name="T2" fmla="*/ 3138 w 6042"/>
              <a:gd name="T3" fmla="*/ 14289 h 14329"/>
              <a:gd name="T4" fmla="*/ 3138 w 6042"/>
              <a:gd name="T5" fmla="*/ 14289 h 14329"/>
              <a:gd name="T6" fmla="*/ 2902 w 6042"/>
              <a:gd name="T7" fmla="*/ 14289 h 14329"/>
              <a:gd name="T8" fmla="*/ 138 w 6042"/>
              <a:gd name="T9" fmla="*/ 12851 h 14329"/>
              <a:gd name="T10" fmla="*/ 138 w 6042"/>
              <a:gd name="T11" fmla="*/ 12851 h 14329"/>
              <a:gd name="T12" fmla="*/ 0 w 6042"/>
              <a:gd name="T13" fmla="*/ 12624 h 14329"/>
              <a:gd name="T14" fmla="*/ 0 w 6042"/>
              <a:gd name="T15" fmla="*/ 255 h 14329"/>
              <a:gd name="T16" fmla="*/ 0 w 6042"/>
              <a:gd name="T17" fmla="*/ 255 h 14329"/>
              <a:gd name="T18" fmla="*/ 256 w 6042"/>
              <a:gd name="T19" fmla="*/ 0 h 14329"/>
              <a:gd name="T20" fmla="*/ 5785 w 6042"/>
              <a:gd name="T21" fmla="*/ 0 h 14329"/>
              <a:gd name="T22" fmla="*/ 5785 w 6042"/>
              <a:gd name="T23" fmla="*/ 0 h 14329"/>
              <a:gd name="T24" fmla="*/ 6041 w 6042"/>
              <a:gd name="T25" fmla="*/ 255 h 14329"/>
              <a:gd name="T26" fmla="*/ 6041 w 6042"/>
              <a:gd name="T27" fmla="*/ 12624 h 14329"/>
              <a:gd name="T28" fmla="*/ 6041 w 6042"/>
              <a:gd name="T29" fmla="*/ 12624 h 14329"/>
              <a:gd name="T30" fmla="*/ 5903 w 6042"/>
              <a:gd name="T31" fmla="*/ 12851 h 14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42" h="14329">
                <a:moveTo>
                  <a:pt x="5903" y="12851"/>
                </a:moveTo>
                <a:lnTo>
                  <a:pt x="3138" y="14289"/>
                </a:lnTo>
                <a:lnTo>
                  <a:pt x="3138" y="14289"/>
                </a:lnTo>
                <a:cubicBezTo>
                  <a:pt x="3064" y="14328"/>
                  <a:pt x="2976" y="14328"/>
                  <a:pt x="2902" y="14289"/>
                </a:cubicBezTo>
                <a:lnTo>
                  <a:pt x="138" y="12851"/>
                </a:lnTo>
                <a:lnTo>
                  <a:pt x="138" y="12851"/>
                </a:lnTo>
                <a:cubicBezTo>
                  <a:pt x="53" y="12807"/>
                  <a:pt x="0" y="12720"/>
                  <a:pt x="0" y="12624"/>
                </a:cubicBezTo>
                <a:lnTo>
                  <a:pt x="0" y="255"/>
                </a:lnTo>
                <a:lnTo>
                  <a:pt x="0" y="255"/>
                </a:lnTo>
                <a:cubicBezTo>
                  <a:pt x="0" y="114"/>
                  <a:pt x="115" y="0"/>
                  <a:pt x="256" y="0"/>
                </a:cubicBezTo>
                <a:lnTo>
                  <a:pt x="5785" y="0"/>
                </a:lnTo>
                <a:lnTo>
                  <a:pt x="5785" y="0"/>
                </a:lnTo>
                <a:cubicBezTo>
                  <a:pt x="5926" y="0"/>
                  <a:pt x="6041" y="114"/>
                  <a:pt x="6041" y="255"/>
                </a:cubicBezTo>
                <a:lnTo>
                  <a:pt x="6041" y="12624"/>
                </a:lnTo>
                <a:lnTo>
                  <a:pt x="6041" y="12624"/>
                </a:lnTo>
                <a:cubicBezTo>
                  <a:pt x="6041" y="12720"/>
                  <a:pt x="5987" y="12807"/>
                  <a:pt x="5903" y="12851"/>
                </a:cubicBezTo>
              </a:path>
            </a:pathLst>
          </a:custGeom>
          <a:solidFill>
            <a:schemeClr val="accent4">
              <a:alpha val="50000"/>
            </a:schemeClr>
          </a:solidFill>
          <a:ln>
            <a:noFill/>
          </a:ln>
          <a:effectLst/>
        </p:spPr>
        <p:txBody>
          <a:bodyPr wrap="none" anchor="ctr"/>
          <a:lstStyle/>
          <a:p>
            <a:endParaRPr lang="en-US" sz="2894"/>
          </a:p>
        </p:txBody>
      </p:sp>
      <p:sp>
        <p:nvSpPr>
          <p:cNvPr id="47" name="Freeform 2">
            <a:extLst>
              <a:ext uri="{FF2B5EF4-FFF2-40B4-BE49-F238E27FC236}">
                <a16:creationId xmlns:a16="http://schemas.microsoft.com/office/drawing/2014/main" id="{A7E12182-C1AD-4E0B-B5A6-D2492568D3D7}"/>
              </a:ext>
            </a:extLst>
          </p:cNvPr>
          <p:cNvSpPr>
            <a:spLocks noChangeArrowheads="1"/>
          </p:cNvSpPr>
          <p:nvPr/>
        </p:nvSpPr>
        <p:spPr bwMode="auto">
          <a:xfrm>
            <a:off x="8084170" y="1918028"/>
            <a:ext cx="1945655" cy="4194161"/>
          </a:xfrm>
          <a:custGeom>
            <a:avLst/>
            <a:gdLst>
              <a:gd name="T0" fmla="*/ 5903 w 6042"/>
              <a:gd name="T1" fmla="*/ 12852 h 14330"/>
              <a:gd name="T2" fmla="*/ 3138 w 6042"/>
              <a:gd name="T3" fmla="*/ 14290 h 14330"/>
              <a:gd name="T4" fmla="*/ 3138 w 6042"/>
              <a:gd name="T5" fmla="*/ 14290 h 14330"/>
              <a:gd name="T6" fmla="*/ 2902 w 6042"/>
              <a:gd name="T7" fmla="*/ 14290 h 14330"/>
              <a:gd name="T8" fmla="*/ 138 w 6042"/>
              <a:gd name="T9" fmla="*/ 12852 h 14330"/>
              <a:gd name="T10" fmla="*/ 138 w 6042"/>
              <a:gd name="T11" fmla="*/ 12852 h 14330"/>
              <a:gd name="T12" fmla="*/ 0 w 6042"/>
              <a:gd name="T13" fmla="*/ 12625 h 14330"/>
              <a:gd name="T14" fmla="*/ 0 w 6042"/>
              <a:gd name="T15" fmla="*/ 256 h 14330"/>
              <a:gd name="T16" fmla="*/ 0 w 6042"/>
              <a:gd name="T17" fmla="*/ 256 h 14330"/>
              <a:gd name="T18" fmla="*/ 256 w 6042"/>
              <a:gd name="T19" fmla="*/ 0 h 14330"/>
              <a:gd name="T20" fmla="*/ 5785 w 6042"/>
              <a:gd name="T21" fmla="*/ 0 h 14330"/>
              <a:gd name="T22" fmla="*/ 5785 w 6042"/>
              <a:gd name="T23" fmla="*/ 0 h 14330"/>
              <a:gd name="T24" fmla="*/ 6041 w 6042"/>
              <a:gd name="T25" fmla="*/ 256 h 14330"/>
              <a:gd name="T26" fmla="*/ 6041 w 6042"/>
              <a:gd name="T27" fmla="*/ 12625 h 14330"/>
              <a:gd name="T28" fmla="*/ 6041 w 6042"/>
              <a:gd name="T29" fmla="*/ 12625 h 14330"/>
              <a:gd name="T30" fmla="*/ 5903 w 6042"/>
              <a:gd name="T31" fmla="*/ 12852 h 14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42" h="14330">
                <a:moveTo>
                  <a:pt x="5903" y="12852"/>
                </a:moveTo>
                <a:lnTo>
                  <a:pt x="3138" y="14290"/>
                </a:lnTo>
                <a:lnTo>
                  <a:pt x="3138" y="14290"/>
                </a:lnTo>
                <a:cubicBezTo>
                  <a:pt x="3064" y="14329"/>
                  <a:pt x="2976" y="14329"/>
                  <a:pt x="2902" y="14290"/>
                </a:cubicBezTo>
                <a:lnTo>
                  <a:pt x="138" y="12852"/>
                </a:lnTo>
                <a:lnTo>
                  <a:pt x="138" y="12852"/>
                </a:lnTo>
                <a:cubicBezTo>
                  <a:pt x="53" y="12808"/>
                  <a:pt x="0" y="12720"/>
                  <a:pt x="0" y="12625"/>
                </a:cubicBezTo>
                <a:lnTo>
                  <a:pt x="0" y="256"/>
                </a:lnTo>
                <a:lnTo>
                  <a:pt x="0" y="256"/>
                </a:lnTo>
                <a:cubicBezTo>
                  <a:pt x="0" y="115"/>
                  <a:pt x="115" y="0"/>
                  <a:pt x="256" y="0"/>
                </a:cubicBezTo>
                <a:lnTo>
                  <a:pt x="5785" y="0"/>
                </a:lnTo>
                <a:lnTo>
                  <a:pt x="5785" y="0"/>
                </a:lnTo>
                <a:cubicBezTo>
                  <a:pt x="5926" y="0"/>
                  <a:pt x="6041" y="115"/>
                  <a:pt x="6041" y="256"/>
                </a:cubicBezTo>
                <a:lnTo>
                  <a:pt x="6041" y="12625"/>
                </a:lnTo>
                <a:lnTo>
                  <a:pt x="6041" y="12625"/>
                </a:lnTo>
                <a:cubicBezTo>
                  <a:pt x="6041" y="12720"/>
                  <a:pt x="5987" y="12808"/>
                  <a:pt x="5903" y="12852"/>
                </a:cubicBezTo>
              </a:path>
            </a:pathLst>
          </a:custGeom>
          <a:solidFill>
            <a:schemeClr val="bg2">
              <a:lumMod val="20000"/>
              <a:lumOff val="80000"/>
            </a:schemeClr>
          </a:solidFill>
          <a:ln>
            <a:noFill/>
          </a:ln>
          <a:effectLst/>
        </p:spPr>
        <p:txBody>
          <a:bodyPr wrap="none" anchor="ctr"/>
          <a:lstStyle/>
          <a:p>
            <a:endParaRPr lang="en-US" sz="2894"/>
          </a:p>
        </p:txBody>
      </p:sp>
      <p:sp>
        <p:nvSpPr>
          <p:cNvPr id="48" name="Freeform 3">
            <a:extLst>
              <a:ext uri="{FF2B5EF4-FFF2-40B4-BE49-F238E27FC236}">
                <a16:creationId xmlns:a16="http://schemas.microsoft.com/office/drawing/2014/main" id="{10C16AE9-9A95-4F17-BFFC-4A68ABE62757}"/>
              </a:ext>
            </a:extLst>
          </p:cNvPr>
          <p:cNvSpPr>
            <a:spLocks noChangeArrowheads="1"/>
          </p:cNvSpPr>
          <p:nvPr/>
        </p:nvSpPr>
        <p:spPr bwMode="auto">
          <a:xfrm>
            <a:off x="8084170" y="1918028"/>
            <a:ext cx="1945655" cy="491141"/>
          </a:xfrm>
          <a:prstGeom prst="round2SameRect">
            <a:avLst>
              <a:gd name="adj1" fmla="val 14903"/>
              <a:gd name="adj2" fmla="val 0"/>
            </a:avLst>
          </a:pr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49" name="TextBox 48">
            <a:extLst>
              <a:ext uri="{FF2B5EF4-FFF2-40B4-BE49-F238E27FC236}">
                <a16:creationId xmlns:a16="http://schemas.microsoft.com/office/drawing/2014/main" id="{51369B20-E82D-4BFA-A70A-E38217DEC4C2}"/>
              </a:ext>
            </a:extLst>
          </p:cNvPr>
          <p:cNvSpPr txBox="1"/>
          <p:nvPr/>
        </p:nvSpPr>
        <p:spPr>
          <a:xfrm>
            <a:off x="8488573" y="2008332"/>
            <a:ext cx="1136851" cy="310534"/>
          </a:xfrm>
          <a:prstGeom prst="rect">
            <a:avLst/>
          </a:prstGeom>
          <a:noFill/>
          <a:ln>
            <a:noFill/>
          </a:ln>
        </p:spPr>
        <p:txBody>
          <a:bodyPr wrap="none" rtlCol="0" anchor="ctr" anchorCtr="0">
            <a:spAutoFit/>
          </a:bodyPr>
          <a:lstStyle/>
          <a:p>
            <a:pPr algn="ctr"/>
            <a:r>
              <a:rPr lang="en-US" sz="1418" b="1" dirty="0">
                <a:solidFill>
                  <a:schemeClr val="bg1"/>
                </a:solidFill>
                <a:ea typeface="League Spartan" charset="0"/>
                <a:cs typeface="Poppins" pitchFamily="2" charset="77"/>
              </a:rPr>
              <a:t>PACKAGE D</a:t>
            </a:r>
          </a:p>
        </p:txBody>
      </p:sp>
      <p:sp>
        <p:nvSpPr>
          <p:cNvPr id="50" name="Freeform 4">
            <a:extLst>
              <a:ext uri="{FF2B5EF4-FFF2-40B4-BE49-F238E27FC236}">
                <a16:creationId xmlns:a16="http://schemas.microsoft.com/office/drawing/2014/main" id="{E806B023-09C9-471A-B3D3-B1DBCBB222C9}"/>
              </a:ext>
            </a:extLst>
          </p:cNvPr>
          <p:cNvSpPr>
            <a:spLocks noChangeArrowheads="1"/>
          </p:cNvSpPr>
          <p:nvPr/>
        </p:nvSpPr>
        <p:spPr bwMode="auto">
          <a:xfrm>
            <a:off x="8363947" y="5202378"/>
            <a:ext cx="1386101" cy="354890"/>
          </a:xfrm>
          <a:prstGeom prst="roundRect">
            <a:avLst>
              <a:gd name="adj" fmla="val 10612"/>
            </a:avLst>
          </a:pr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a:p>
        </p:txBody>
      </p:sp>
      <p:sp>
        <p:nvSpPr>
          <p:cNvPr id="51" name="TextBox 50">
            <a:extLst>
              <a:ext uri="{FF2B5EF4-FFF2-40B4-BE49-F238E27FC236}">
                <a16:creationId xmlns:a16="http://schemas.microsoft.com/office/drawing/2014/main" id="{A7CD97FB-BFA9-4813-8280-0F40C380B5C4}"/>
              </a:ext>
            </a:extLst>
          </p:cNvPr>
          <p:cNvSpPr txBox="1"/>
          <p:nvPr/>
        </p:nvSpPr>
        <p:spPr>
          <a:xfrm>
            <a:off x="8602386" y="5251872"/>
            <a:ext cx="909224" cy="255904"/>
          </a:xfrm>
          <a:prstGeom prst="rect">
            <a:avLst/>
          </a:prstGeom>
          <a:noFill/>
          <a:ln>
            <a:noFill/>
          </a:ln>
        </p:spPr>
        <p:txBody>
          <a:bodyPr wrap="none" rtlCol="0" anchor="ctr" anchorCtr="0">
            <a:spAutoFit/>
          </a:bodyPr>
          <a:lstStyle/>
          <a:p>
            <a:pPr algn="ctr"/>
            <a:r>
              <a:rPr lang="en-US" sz="1063" b="1" dirty="0">
                <a:solidFill>
                  <a:schemeClr val="bg1"/>
                </a:solidFill>
                <a:ea typeface="League Spartan" charset="0"/>
                <a:cs typeface="Poppins" pitchFamily="2" charset="77"/>
              </a:rPr>
              <a:t>SUBSCRIBE</a:t>
            </a:r>
          </a:p>
        </p:txBody>
      </p:sp>
      <p:sp>
        <p:nvSpPr>
          <p:cNvPr id="53" name="TextBox 52">
            <a:extLst>
              <a:ext uri="{FF2B5EF4-FFF2-40B4-BE49-F238E27FC236}">
                <a16:creationId xmlns:a16="http://schemas.microsoft.com/office/drawing/2014/main" id="{AF00FD15-BCC2-495A-A5BE-E4DEFA365EBA}"/>
              </a:ext>
            </a:extLst>
          </p:cNvPr>
          <p:cNvSpPr txBox="1"/>
          <p:nvPr/>
        </p:nvSpPr>
        <p:spPr>
          <a:xfrm>
            <a:off x="8454910" y="3241989"/>
            <a:ext cx="1204176" cy="501356"/>
          </a:xfrm>
          <a:prstGeom prst="rect">
            <a:avLst/>
          </a:prstGeom>
          <a:noFill/>
          <a:ln>
            <a:noFill/>
          </a:ln>
        </p:spPr>
        <p:txBody>
          <a:bodyPr wrap="none" rtlCol="0" anchor="ctr" anchorCtr="0">
            <a:spAutoFit/>
          </a:bodyPr>
          <a:lstStyle/>
          <a:p>
            <a:pPr algn="ctr"/>
            <a:r>
              <a:rPr lang="en-US" sz="2658" b="1" dirty="0">
                <a:solidFill>
                  <a:schemeClr val="accent4"/>
                </a:solidFill>
                <a:ea typeface="League Spartan" charset="0"/>
                <a:cs typeface="Poppins" pitchFamily="2" charset="77"/>
              </a:rPr>
              <a:t>R24.99</a:t>
            </a:r>
          </a:p>
        </p:txBody>
      </p:sp>
      <p:sp>
        <p:nvSpPr>
          <p:cNvPr id="54" name="TextBox 53">
            <a:extLst>
              <a:ext uri="{FF2B5EF4-FFF2-40B4-BE49-F238E27FC236}">
                <a16:creationId xmlns:a16="http://schemas.microsoft.com/office/drawing/2014/main" id="{B19EF076-E2EB-498E-B8C6-002AA5C3ED0B}"/>
              </a:ext>
            </a:extLst>
          </p:cNvPr>
          <p:cNvSpPr txBox="1"/>
          <p:nvPr/>
        </p:nvSpPr>
        <p:spPr>
          <a:xfrm>
            <a:off x="8744250" y="3613315"/>
            <a:ext cx="625492" cy="255904"/>
          </a:xfrm>
          <a:prstGeom prst="rect">
            <a:avLst/>
          </a:prstGeom>
          <a:noFill/>
          <a:ln>
            <a:noFill/>
          </a:ln>
        </p:spPr>
        <p:txBody>
          <a:bodyPr wrap="none" rtlCol="0" anchor="ctr" anchorCtr="0">
            <a:spAutoFit/>
          </a:bodyPr>
          <a:lstStyle/>
          <a:p>
            <a:pPr algn="ctr"/>
            <a:r>
              <a:rPr lang="en-US" sz="1063" dirty="0">
                <a:solidFill>
                  <a:schemeClr val="accent4"/>
                </a:solidFill>
                <a:ea typeface="Lato Light" panose="020F0502020204030203" pitchFamily="34" charset="0"/>
                <a:cs typeface="Lato Light" panose="020F0502020204030203" pitchFamily="34" charset="0"/>
              </a:rPr>
              <a:t>/month</a:t>
            </a:r>
          </a:p>
        </p:txBody>
      </p:sp>
      <p:sp>
        <p:nvSpPr>
          <p:cNvPr id="55" name="Subtitle 2">
            <a:extLst>
              <a:ext uri="{FF2B5EF4-FFF2-40B4-BE49-F238E27FC236}">
                <a16:creationId xmlns:a16="http://schemas.microsoft.com/office/drawing/2014/main" id="{9BDDECB1-3BC7-413E-8ED3-FD348912BF16}"/>
              </a:ext>
            </a:extLst>
          </p:cNvPr>
          <p:cNvSpPr txBox="1">
            <a:spLocks/>
          </p:cNvSpPr>
          <p:nvPr/>
        </p:nvSpPr>
        <p:spPr>
          <a:xfrm>
            <a:off x="8333111" y="3985512"/>
            <a:ext cx="1416937" cy="22287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300 Products</a:t>
            </a:r>
          </a:p>
        </p:txBody>
      </p:sp>
      <p:sp>
        <p:nvSpPr>
          <p:cNvPr id="56" name="Subtitle 2">
            <a:extLst>
              <a:ext uri="{FF2B5EF4-FFF2-40B4-BE49-F238E27FC236}">
                <a16:creationId xmlns:a16="http://schemas.microsoft.com/office/drawing/2014/main" id="{C3F400C8-808A-49BC-99E4-483FB7C8FD40}"/>
              </a:ext>
            </a:extLst>
          </p:cNvPr>
          <p:cNvSpPr txBox="1">
            <a:spLocks/>
          </p:cNvSpPr>
          <p:nvPr/>
        </p:nvSpPr>
        <p:spPr>
          <a:xfrm>
            <a:off x="8333111" y="4276417"/>
            <a:ext cx="1416937" cy="22287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5 Image per product</a:t>
            </a:r>
          </a:p>
        </p:txBody>
      </p:sp>
      <p:sp>
        <p:nvSpPr>
          <p:cNvPr id="57" name="Subtitle 2">
            <a:extLst>
              <a:ext uri="{FF2B5EF4-FFF2-40B4-BE49-F238E27FC236}">
                <a16:creationId xmlns:a16="http://schemas.microsoft.com/office/drawing/2014/main" id="{DD70A670-2620-4C50-9226-F9663C7CCD51}"/>
              </a:ext>
            </a:extLst>
          </p:cNvPr>
          <p:cNvSpPr txBox="1">
            <a:spLocks/>
          </p:cNvSpPr>
          <p:nvPr/>
        </p:nvSpPr>
        <p:spPr>
          <a:xfrm>
            <a:off x="8333111" y="4567323"/>
            <a:ext cx="1416937" cy="22287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10 Custom pages</a:t>
            </a:r>
          </a:p>
        </p:txBody>
      </p:sp>
      <p:sp>
        <p:nvSpPr>
          <p:cNvPr id="58" name="Subtitle 2">
            <a:extLst>
              <a:ext uri="{FF2B5EF4-FFF2-40B4-BE49-F238E27FC236}">
                <a16:creationId xmlns:a16="http://schemas.microsoft.com/office/drawing/2014/main" id="{4C56F0E0-A6A1-4E90-A591-D26CE91062FF}"/>
              </a:ext>
            </a:extLst>
          </p:cNvPr>
          <p:cNvSpPr txBox="1">
            <a:spLocks/>
          </p:cNvSpPr>
          <p:nvPr/>
        </p:nvSpPr>
        <p:spPr>
          <a:xfrm>
            <a:off x="8333111" y="4858228"/>
            <a:ext cx="1416937" cy="222878"/>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Lato Light" panose="020F0502020204030203" pitchFamily="34" charset="0"/>
                <a:cs typeface="Mukta ExtraLight" panose="020B0000000000000000" pitchFamily="34" charset="77"/>
              </a:rPr>
              <a:t>Best Statistics</a:t>
            </a:r>
          </a:p>
        </p:txBody>
      </p:sp>
      <p:pic>
        <p:nvPicPr>
          <p:cNvPr id="61" name="Graphic 60" descr="Store">
            <a:extLst>
              <a:ext uri="{FF2B5EF4-FFF2-40B4-BE49-F238E27FC236}">
                <a16:creationId xmlns:a16="http://schemas.microsoft.com/office/drawing/2014/main" id="{AE4CAC1D-866C-4585-B97D-096D5C1CF3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8502" y="2417284"/>
            <a:ext cx="914400" cy="914400"/>
          </a:xfrm>
          <a:prstGeom prst="rect">
            <a:avLst/>
          </a:prstGeom>
        </p:spPr>
      </p:pic>
      <p:pic>
        <p:nvPicPr>
          <p:cNvPr id="62" name="Graphic 61" descr="Store">
            <a:extLst>
              <a:ext uri="{FF2B5EF4-FFF2-40B4-BE49-F238E27FC236}">
                <a16:creationId xmlns:a16="http://schemas.microsoft.com/office/drawing/2014/main" id="{B6BC61A8-2BF1-4F36-A2D7-B5ED4BE5C9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18934" y="2417284"/>
            <a:ext cx="914400" cy="914400"/>
          </a:xfrm>
          <a:prstGeom prst="rect">
            <a:avLst/>
          </a:prstGeom>
        </p:spPr>
      </p:pic>
      <p:pic>
        <p:nvPicPr>
          <p:cNvPr id="63" name="Graphic 62" descr="Store">
            <a:extLst>
              <a:ext uri="{FF2B5EF4-FFF2-40B4-BE49-F238E27FC236}">
                <a16:creationId xmlns:a16="http://schemas.microsoft.com/office/drawing/2014/main" id="{EDED9231-EEF3-42F6-83ED-6A25534FF8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01700" y="2416109"/>
            <a:ext cx="914400" cy="914400"/>
          </a:xfrm>
          <a:prstGeom prst="rect">
            <a:avLst/>
          </a:prstGeom>
        </p:spPr>
      </p:pic>
      <p:pic>
        <p:nvPicPr>
          <p:cNvPr id="64" name="Graphic 63" descr="Store">
            <a:extLst>
              <a:ext uri="{FF2B5EF4-FFF2-40B4-BE49-F238E27FC236}">
                <a16:creationId xmlns:a16="http://schemas.microsoft.com/office/drawing/2014/main" id="{1784052D-B174-4BE5-859C-FDBA1909B8F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92132" y="2416109"/>
            <a:ext cx="914400" cy="914400"/>
          </a:xfrm>
          <a:prstGeom prst="rect">
            <a:avLst/>
          </a:prstGeom>
        </p:spPr>
      </p:pic>
    </p:spTree>
    <p:extLst>
      <p:ext uri="{BB962C8B-B14F-4D97-AF65-F5344CB8AC3E}">
        <p14:creationId xmlns:p14="http://schemas.microsoft.com/office/powerpoint/2010/main" val="269035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B0DC80-BA42-4B90-B223-13B8F903B24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FAC3E-0113-4DF6-9219-FAD74E79C84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C56BA87-43BE-44B7-A126-EBB2A4F429A3}"/>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E49537BC-A44B-414C-8F01-AEBE92FBB3D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B0969A8-1619-46BD-B045-AC4A7A3E5C71}"/>
              </a:ext>
            </a:extLst>
          </p:cNvPr>
          <p:cNvSpPr>
            <a:spLocks noGrp="1"/>
          </p:cNvSpPr>
          <p:nvPr>
            <p:ph type="body" sz="quarter" idx="13"/>
          </p:nvPr>
        </p:nvSpPr>
        <p:spPr/>
        <p:txBody>
          <a:bodyPr/>
          <a:lstStyle/>
          <a:p>
            <a:endParaRPr lang="en-ZA"/>
          </a:p>
        </p:txBody>
      </p:sp>
      <p:sp>
        <p:nvSpPr>
          <p:cNvPr id="7" name="Freeform 30">
            <a:extLst>
              <a:ext uri="{FF2B5EF4-FFF2-40B4-BE49-F238E27FC236}">
                <a16:creationId xmlns:a16="http://schemas.microsoft.com/office/drawing/2014/main" id="{C409D8F1-5F85-4DEE-8787-5DC5B696FF0B}"/>
              </a:ext>
            </a:extLst>
          </p:cNvPr>
          <p:cNvSpPr>
            <a:spLocks noChangeArrowheads="1"/>
          </p:cNvSpPr>
          <p:nvPr/>
        </p:nvSpPr>
        <p:spPr bwMode="auto">
          <a:xfrm>
            <a:off x="1365702" y="1709052"/>
            <a:ext cx="161564" cy="161900"/>
          </a:xfrm>
          <a:custGeom>
            <a:avLst/>
            <a:gdLst>
              <a:gd name="connsiteX0" fmla="*/ 158089 w 316177"/>
              <a:gd name="connsiteY0" fmla="*/ 0 h 316833"/>
              <a:gd name="connsiteX1" fmla="*/ 316177 w 316177"/>
              <a:gd name="connsiteY1" fmla="*/ 314479 h 316833"/>
              <a:gd name="connsiteX2" fmla="*/ 316177 w 316177"/>
              <a:gd name="connsiteY2" fmla="*/ 316833 h 316833"/>
              <a:gd name="connsiteX3" fmla="*/ 0 w 316177"/>
              <a:gd name="connsiteY3" fmla="*/ 316833 h 316833"/>
              <a:gd name="connsiteX4" fmla="*/ 0 w 316177"/>
              <a:gd name="connsiteY4" fmla="*/ 314479 h 316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177" h="316833">
                <a:moveTo>
                  <a:pt x="158089" y="0"/>
                </a:moveTo>
                <a:lnTo>
                  <a:pt x="316177" y="314479"/>
                </a:lnTo>
                <a:lnTo>
                  <a:pt x="316177" y="316833"/>
                </a:lnTo>
                <a:lnTo>
                  <a:pt x="0" y="316833"/>
                </a:lnTo>
                <a:lnTo>
                  <a:pt x="0" y="314479"/>
                </a:lnTo>
                <a:close/>
              </a:path>
            </a:pathLst>
          </a:custGeom>
          <a:solidFill>
            <a:schemeClr val="accent1">
              <a:lumMod val="50000"/>
            </a:schemeClr>
          </a:solidFill>
          <a:ln>
            <a:noFill/>
          </a:ln>
          <a:effectLst/>
        </p:spPr>
        <p:txBody>
          <a:bodyPr wrap="square" anchor="ctr">
            <a:noAutofit/>
          </a:bodyPr>
          <a:lstStyle/>
          <a:p>
            <a:endParaRPr lang="en-US" sz="3200"/>
          </a:p>
        </p:txBody>
      </p:sp>
      <p:sp>
        <p:nvSpPr>
          <p:cNvPr id="8" name="Freeform 2">
            <a:extLst>
              <a:ext uri="{FF2B5EF4-FFF2-40B4-BE49-F238E27FC236}">
                <a16:creationId xmlns:a16="http://schemas.microsoft.com/office/drawing/2014/main" id="{74A04B19-1D19-48CC-869C-046695E77D5D}"/>
              </a:ext>
            </a:extLst>
          </p:cNvPr>
          <p:cNvSpPr>
            <a:spLocks noChangeArrowheads="1"/>
          </p:cNvSpPr>
          <p:nvPr/>
        </p:nvSpPr>
        <p:spPr bwMode="auto">
          <a:xfrm>
            <a:off x="1284751" y="1870951"/>
            <a:ext cx="2010499" cy="4293284"/>
          </a:xfrm>
          <a:custGeom>
            <a:avLst/>
            <a:gdLst>
              <a:gd name="T0" fmla="*/ 6023 w 6024"/>
              <a:gd name="T1" fmla="*/ 0 h 12861"/>
              <a:gd name="T2" fmla="*/ 0 w 6024"/>
              <a:gd name="T3" fmla="*/ 0 h 12861"/>
              <a:gd name="T4" fmla="*/ 0 w 6024"/>
              <a:gd name="T5" fmla="*/ 12860 h 12861"/>
              <a:gd name="T6" fmla="*/ 6023 w 6024"/>
              <a:gd name="T7" fmla="*/ 12860 h 12861"/>
              <a:gd name="T8" fmla="*/ 6023 w 6024"/>
              <a:gd name="T9" fmla="*/ 0 h 12861"/>
            </a:gdLst>
            <a:ahLst/>
            <a:cxnLst>
              <a:cxn ang="0">
                <a:pos x="T0" y="T1"/>
              </a:cxn>
              <a:cxn ang="0">
                <a:pos x="T2" y="T3"/>
              </a:cxn>
              <a:cxn ang="0">
                <a:pos x="T4" y="T5"/>
              </a:cxn>
              <a:cxn ang="0">
                <a:pos x="T6" y="T7"/>
              </a:cxn>
              <a:cxn ang="0">
                <a:pos x="T8" y="T9"/>
              </a:cxn>
            </a:cxnLst>
            <a:rect l="0" t="0" r="r" b="b"/>
            <a:pathLst>
              <a:path w="6024" h="12861">
                <a:moveTo>
                  <a:pt x="6023" y="0"/>
                </a:moveTo>
                <a:lnTo>
                  <a:pt x="0" y="0"/>
                </a:lnTo>
                <a:lnTo>
                  <a:pt x="0" y="12860"/>
                </a:lnTo>
                <a:lnTo>
                  <a:pt x="6023" y="12860"/>
                </a:lnTo>
                <a:lnTo>
                  <a:pt x="6023" y="0"/>
                </a:lnTo>
              </a:path>
            </a:pathLst>
          </a:custGeom>
          <a:solidFill>
            <a:schemeClr val="accent1">
              <a:alpha val="10000"/>
            </a:schemeClr>
          </a:solidFill>
          <a:ln>
            <a:noFill/>
          </a:ln>
          <a:effectLst/>
        </p:spPr>
        <p:txBody>
          <a:bodyPr wrap="none" anchor="ctr"/>
          <a:lstStyle/>
          <a:p>
            <a:endParaRPr lang="en-US" sz="3200"/>
          </a:p>
        </p:txBody>
      </p:sp>
      <p:sp>
        <p:nvSpPr>
          <p:cNvPr id="9" name="Freeform 8">
            <a:extLst>
              <a:ext uri="{FF2B5EF4-FFF2-40B4-BE49-F238E27FC236}">
                <a16:creationId xmlns:a16="http://schemas.microsoft.com/office/drawing/2014/main" id="{5943D607-5C17-4512-AFC2-542F6AA18AEC}"/>
              </a:ext>
            </a:extLst>
          </p:cNvPr>
          <p:cNvSpPr>
            <a:spLocks noChangeArrowheads="1"/>
          </p:cNvSpPr>
          <p:nvPr/>
        </p:nvSpPr>
        <p:spPr bwMode="auto">
          <a:xfrm>
            <a:off x="1646817" y="5607766"/>
            <a:ext cx="1286366" cy="322328"/>
          </a:xfrm>
          <a:prstGeom prst="roundRect">
            <a:avLst>
              <a:gd name="adj" fmla="val 50000"/>
            </a:avLst>
          </a:prstGeom>
          <a:solidFill>
            <a:schemeClr val="accent1"/>
          </a:solidFill>
          <a:ln>
            <a:noFill/>
          </a:ln>
          <a:effectLst/>
        </p:spPr>
        <p:txBody>
          <a:bodyPr wrap="none" anchor="ctr"/>
          <a:lstStyle/>
          <a:p>
            <a:endParaRPr lang="en-US" sz="3200"/>
          </a:p>
        </p:txBody>
      </p:sp>
      <p:sp>
        <p:nvSpPr>
          <p:cNvPr id="10" name="Freeform 9">
            <a:extLst>
              <a:ext uri="{FF2B5EF4-FFF2-40B4-BE49-F238E27FC236}">
                <a16:creationId xmlns:a16="http://schemas.microsoft.com/office/drawing/2014/main" id="{EFB1E933-D973-464E-91D4-33C38223F183}"/>
              </a:ext>
            </a:extLst>
          </p:cNvPr>
          <p:cNvSpPr>
            <a:spLocks noChangeArrowheads="1"/>
          </p:cNvSpPr>
          <p:nvPr/>
        </p:nvSpPr>
        <p:spPr bwMode="auto">
          <a:xfrm>
            <a:off x="1446651" y="1709053"/>
            <a:ext cx="1688172" cy="1234853"/>
          </a:xfrm>
          <a:custGeom>
            <a:avLst/>
            <a:gdLst>
              <a:gd name="T0" fmla="*/ 5059 w 5060"/>
              <a:gd name="T1" fmla="*/ 0 h 3698"/>
              <a:gd name="T2" fmla="*/ 5059 w 5060"/>
              <a:gd name="T3" fmla="*/ 3697 h 3698"/>
              <a:gd name="T4" fmla="*/ 2530 w 5060"/>
              <a:gd name="T5" fmla="*/ 3020 h 3698"/>
              <a:gd name="T6" fmla="*/ 0 w 5060"/>
              <a:gd name="T7" fmla="*/ 3697 h 3698"/>
              <a:gd name="T8" fmla="*/ 0 w 5060"/>
              <a:gd name="T9" fmla="*/ 0 h 3698"/>
              <a:gd name="T10" fmla="*/ 5059 w 5060"/>
              <a:gd name="T11" fmla="*/ 0 h 3698"/>
            </a:gdLst>
            <a:ahLst/>
            <a:cxnLst>
              <a:cxn ang="0">
                <a:pos x="T0" y="T1"/>
              </a:cxn>
              <a:cxn ang="0">
                <a:pos x="T2" y="T3"/>
              </a:cxn>
              <a:cxn ang="0">
                <a:pos x="T4" y="T5"/>
              </a:cxn>
              <a:cxn ang="0">
                <a:pos x="T6" y="T7"/>
              </a:cxn>
              <a:cxn ang="0">
                <a:pos x="T8" y="T9"/>
              </a:cxn>
              <a:cxn ang="0">
                <a:pos x="T10" y="T11"/>
              </a:cxn>
            </a:cxnLst>
            <a:rect l="0" t="0" r="r" b="b"/>
            <a:pathLst>
              <a:path w="5060" h="3698">
                <a:moveTo>
                  <a:pt x="5059" y="0"/>
                </a:moveTo>
                <a:lnTo>
                  <a:pt x="5059" y="3697"/>
                </a:lnTo>
                <a:lnTo>
                  <a:pt x="2530" y="3020"/>
                </a:lnTo>
                <a:lnTo>
                  <a:pt x="0" y="3697"/>
                </a:lnTo>
                <a:lnTo>
                  <a:pt x="0" y="0"/>
                </a:lnTo>
                <a:lnTo>
                  <a:pt x="5059" y="0"/>
                </a:lnTo>
              </a:path>
            </a:pathLst>
          </a:custGeom>
          <a:solidFill>
            <a:schemeClr val="accent1"/>
          </a:solidFill>
          <a:ln>
            <a:noFill/>
          </a:ln>
          <a:effectLst/>
        </p:spPr>
        <p:txBody>
          <a:bodyPr wrap="none" anchor="ctr"/>
          <a:lstStyle/>
          <a:p>
            <a:endParaRPr lang="en-US" sz="3200"/>
          </a:p>
        </p:txBody>
      </p:sp>
      <p:sp>
        <p:nvSpPr>
          <p:cNvPr id="11" name="Freeform 19">
            <a:extLst>
              <a:ext uri="{FF2B5EF4-FFF2-40B4-BE49-F238E27FC236}">
                <a16:creationId xmlns:a16="http://schemas.microsoft.com/office/drawing/2014/main" id="{00764835-02FF-46B5-A04A-716044B8227B}"/>
              </a:ext>
            </a:extLst>
          </p:cNvPr>
          <p:cNvSpPr>
            <a:spLocks noChangeArrowheads="1"/>
          </p:cNvSpPr>
          <p:nvPr/>
        </p:nvSpPr>
        <p:spPr bwMode="auto">
          <a:xfrm>
            <a:off x="5934100" y="1870951"/>
            <a:ext cx="2010499" cy="4293284"/>
          </a:xfrm>
          <a:custGeom>
            <a:avLst/>
            <a:gdLst>
              <a:gd name="T0" fmla="*/ 6023 w 6024"/>
              <a:gd name="T1" fmla="*/ 0 h 12861"/>
              <a:gd name="T2" fmla="*/ 0 w 6024"/>
              <a:gd name="T3" fmla="*/ 0 h 12861"/>
              <a:gd name="T4" fmla="*/ 0 w 6024"/>
              <a:gd name="T5" fmla="*/ 12860 h 12861"/>
              <a:gd name="T6" fmla="*/ 6023 w 6024"/>
              <a:gd name="T7" fmla="*/ 12860 h 12861"/>
              <a:gd name="T8" fmla="*/ 6023 w 6024"/>
              <a:gd name="T9" fmla="*/ 0 h 12861"/>
            </a:gdLst>
            <a:ahLst/>
            <a:cxnLst>
              <a:cxn ang="0">
                <a:pos x="T0" y="T1"/>
              </a:cxn>
              <a:cxn ang="0">
                <a:pos x="T2" y="T3"/>
              </a:cxn>
              <a:cxn ang="0">
                <a:pos x="T4" y="T5"/>
              </a:cxn>
              <a:cxn ang="0">
                <a:pos x="T6" y="T7"/>
              </a:cxn>
              <a:cxn ang="0">
                <a:pos x="T8" y="T9"/>
              </a:cxn>
            </a:cxnLst>
            <a:rect l="0" t="0" r="r" b="b"/>
            <a:pathLst>
              <a:path w="6024" h="12861">
                <a:moveTo>
                  <a:pt x="6023" y="0"/>
                </a:moveTo>
                <a:lnTo>
                  <a:pt x="0" y="0"/>
                </a:lnTo>
                <a:lnTo>
                  <a:pt x="0" y="12860"/>
                </a:lnTo>
                <a:lnTo>
                  <a:pt x="6023" y="12860"/>
                </a:lnTo>
                <a:lnTo>
                  <a:pt x="6023" y="0"/>
                </a:lnTo>
              </a:path>
            </a:pathLst>
          </a:custGeom>
          <a:solidFill>
            <a:schemeClr val="accent6">
              <a:alpha val="10000"/>
            </a:schemeClr>
          </a:solidFill>
          <a:ln>
            <a:noFill/>
          </a:ln>
          <a:effectLst/>
        </p:spPr>
        <p:txBody>
          <a:bodyPr wrap="none" anchor="ctr"/>
          <a:lstStyle/>
          <a:p>
            <a:endParaRPr lang="en-US" sz="3200"/>
          </a:p>
        </p:txBody>
      </p:sp>
      <p:sp>
        <p:nvSpPr>
          <p:cNvPr id="12" name="Freeform 32">
            <a:extLst>
              <a:ext uri="{FF2B5EF4-FFF2-40B4-BE49-F238E27FC236}">
                <a16:creationId xmlns:a16="http://schemas.microsoft.com/office/drawing/2014/main" id="{EE5AC80A-1ABC-4CF7-BCCE-122ABA1F1C24}"/>
              </a:ext>
            </a:extLst>
          </p:cNvPr>
          <p:cNvSpPr>
            <a:spLocks noChangeArrowheads="1"/>
          </p:cNvSpPr>
          <p:nvPr/>
        </p:nvSpPr>
        <p:spPr bwMode="auto">
          <a:xfrm>
            <a:off x="7703221" y="1709052"/>
            <a:ext cx="161565" cy="161900"/>
          </a:xfrm>
          <a:custGeom>
            <a:avLst/>
            <a:gdLst>
              <a:gd name="connsiteX0" fmla="*/ 158088 w 316178"/>
              <a:gd name="connsiteY0" fmla="*/ 0 h 316833"/>
              <a:gd name="connsiteX1" fmla="*/ 316178 w 316178"/>
              <a:gd name="connsiteY1" fmla="*/ 314479 h 316833"/>
              <a:gd name="connsiteX2" fmla="*/ 316178 w 316178"/>
              <a:gd name="connsiteY2" fmla="*/ 316833 h 316833"/>
              <a:gd name="connsiteX3" fmla="*/ 0 w 316178"/>
              <a:gd name="connsiteY3" fmla="*/ 316833 h 316833"/>
              <a:gd name="connsiteX4" fmla="*/ 0 w 316178"/>
              <a:gd name="connsiteY4" fmla="*/ 314479 h 316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178" h="316833">
                <a:moveTo>
                  <a:pt x="158088" y="0"/>
                </a:moveTo>
                <a:lnTo>
                  <a:pt x="316178" y="314479"/>
                </a:lnTo>
                <a:lnTo>
                  <a:pt x="316178" y="316833"/>
                </a:lnTo>
                <a:lnTo>
                  <a:pt x="0" y="316833"/>
                </a:lnTo>
                <a:lnTo>
                  <a:pt x="0" y="314479"/>
                </a:lnTo>
                <a:close/>
              </a:path>
            </a:pathLst>
          </a:custGeom>
          <a:solidFill>
            <a:schemeClr val="accent3">
              <a:lumMod val="50000"/>
            </a:schemeClr>
          </a:solidFill>
          <a:ln>
            <a:noFill/>
          </a:ln>
          <a:effectLst/>
        </p:spPr>
        <p:txBody>
          <a:bodyPr wrap="square" anchor="ctr">
            <a:noAutofit/>
          </a:bodyPr>
          <a:lstStyle/>
          <a:p>
            <a:endParaRPr lang="en-US" sz="3200"/>
          </a:p>
        </p:txBody>
      </p:sp>
      <p:sp>
        <p:nvSpPr>
          <p:cNvPr id="13" name="Freeform 25">
            <a:extLst>
              <a:ext uri="{FF2B5EF4-FFF2-40B4-BE49-F238E27FC236}">
                <a16:creationId xmlns:a16="http://schemas.microsoft.com/office/drawing/2014/main" id="{F8831DB1-CB06-4AF1-A3CA-4D85C930961A}"/>
              </a:ext>
            </a:extLst>
          </p:cNvPr>
          <p:cNvSpPr>
            <a:spLocks noChangeArrowheads="1"/>
          </p:cNvSpPr>
          <p:nvPr/>
        </p:nvSpPr>
        <p:spPr bwMode="auto">
          <a:xfrm>
            <a:off x="6296166" y="5607766"/>
            <a:ext cx="1286366" cy="322328"/>
          </a:xfrm>
          <a:prstGeom prst="roundRect">
            <a:avLst>
              <a:gd name="adj" fmla="val 50000"/>
            </a:avLst>
          </a:prstGeom>
          <a:solidFill>
            <a:schemeClr val="accent6"/>
          </a:solidFill>
          <a:ln>
            <a:noFill/>
          </a:ln>
          <a:effectLst/>
        </p:spPr>
        <p:txBody>
          <a:bodyPr wrap="none" anchor="ctr"/>
          <a:lstStyle/>
          <a:p>
            <a:endParaRPr lang="en-US" sz="3200"/>
          </a:p>
        </p:txBody>
      </p:sp>
      <p:sp>
        <p:nvSpPr>
          <p:cNvPr id="14" name="Freeform 26">
            <a:extLst>
              <a:ext uri="{FF2B5EF4-FFF2-40B4-BE49-F238E27FC236}">
                <a16:creationId xmlns:a16="http://schemas.microsoft.com/office/drawing/2014/main" id="{2A3326E0-4947-4A0D-BC59-DE0A07963582}"/>
              </a:ext>
            </a:extLst>
          </p:cNvPr>
          <p:cNvSpPr>
            <a:spLocks noChangeArrowheads="1"/>
          </p:cNvSpPr>
          <p:nvPr/>
        </p:nvSpPr>
        <p:spPr bwMode="auto">
          <a:xfrm>
            <a:off x="6096000" y="1709053"/>
            <a:ext cx="1688172" cy="1234853"/>
          </a:xfrm>
          <a:custGeom>
            <a:avLst/>
            <a:gdLst>
              <a:gd name="T0" fmla="*/ 0 w 5060"/>
              <a:gd name="T1" fmla="*/ 0 h 3698"/>
              <a:gd name="T2" fmla="*/ 0 w 5060"/>
              <a:gd name="T3" fmla="*/ 3697 h 3698"/>
              <a:gd name="T4" fmla="*/ 2529 w 5060"/>
              <a:gd name="T5" fmla="*/ 3020 h 3698"/>
              <a:gd name="T6" fmla="*/ 5059 w 5060"/>
              <a:gd name="T7" fmla="*/ 3697 h 3698"/>
              <a:gd name="T8" fmla="*/ 5059 w 5060"/>
              <a:gd name="T9" fmla="*/ 0 h 3698"/>
              <a:gd name="T10" fmla="*/ 0 w 5060"/>
              <a:gd name="T11" fmla="*/ 0 h 3698"/>
            </a:gdLst>
            <a:ahLst/>
            <a:cxnLst>
              <a:cxn ang="0">
                <a:pos x="T0" y="T1"/>
              </a:cxn>
              <a:cxn ang="0">
                <a:pos x="T2" y="T3"/>
              </a:cxn>
              <a:cxn ang="0">
                <a:pos x="T4" y="T5"/>
              </a:cxn>
              <a:cxn ang="0">
                <a:pos x="T6" y="T7"/>
              </a:cxn>
              <a:cxn ang="0">
                <a:pos x="T8" y="T9"/>
              </a:cxn>
              <a:cxn ang="0">
                <a:pos x="T10" y="T11"/>
              </a:cxn>
            </a:cxnLst>
            <a:rect l="0" t="0" r="r" b="b"/>
            <a:pathLst>
              <a:path w="5060" h="3698">
                <a:moveTo>
                  <a:pt x="0" y="0"/>
                </a:moveTo>
                <a:lnTo>
                  <a:pt x="0" y="3697"/>
                </a:lnTo>
                <a:lnTo>
                  <a:pt x="2529" y="3020"/>
                </a:lnTo>
                <a:lnTo>
                  <a:pt x="5059" y="3697"/>
                </a:lnTo>
                <a:lnTo>
                  <a:pt x="5059" y="0"/>
                </a:lnTo>
                <a:lnTo>
                  <a:pt x="0" y="0"/>
                </a:lnTo>
              </a:path>
            </a:pathLst>
          </a:custGeom>
          <a:solidFill>
            <a:schemeClr val="accent6"/>
          </a:solidFill>
          <a:ln>
            <a:noFill/>
          </a:ln>
          <a:effectLst/>
        </p:spPr>
        <p:txBody>
          <a:bodyPr wrap="none" anchor="ctr"/>
          <a:lstStyle/>
          <a:p>
            <a:endParaRPr lang="en-US" sz="3200"/>
          </a:p>
        </p:txBody>
      </p:sp>
      <p:sp>
        <p:nvSpPr>
          <p:cNvPr id="15" name="Freeform 37">
            <a:extLst>
              <a:ext uri="{FF2B5EF4-FFF2-40B4-BE49-F238E27FC236}">
                <a16:creationId xmlns:a16="http://schemas.microsoft.com/office/drawing/2014/main" id="{C93FB934-1C47-41D4-9276-C7283E43B222}"/>
              </a:ext>
            </a:extLst>
          </p:cNvPr>
          <p:cNvSpPr>
            <a:spLocks noChangeArrowheads="1"/>
          </p:cNvSpPr>
          <p:nvPr/>
        </p:nvSpPr>
        <p:spPr bwMode="auto">
          <a:xfrm>
            <a:off x="3690376" y="1709052"/>
            <a:ext cx="161564" cy="161900"/>
          </a:xfrm>
          <a:custGeom>
            <a:avLst/>
            <a:gdLst>
              <a:gd name="connsiteX0" fmla="*/ 158089 w 316177"/>
              <a:gd name="connsiteY0" fmla="*/ 0 h 316833"/>
              <a:gd name="connsiteX1" fmla="*/ 316177 w 316177"/>
              <a:gd name="connsiteY1" fmla="*/ 314479 h 316833"/>
              <a:gd name="connsiteX2" fmla="*/ 316177 w 316177"/>
              <a:gd name="connsiteY2" fmla="*/ 316833 h 316833"/>
              <a:gd name="connsiteX3" fmla="*/ 0 w 316177"/>
              <a:gd name="connsiteY3" fmla="*/ 316833 h 316833"/>
              <a:gd name="connsiteX4" fmla="*/ 0 w 316177"/>
              <a:gd name="connsiteY4" fmla="*/ 314479 h 316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177" h="316833">
                <a:moveTo>
                  <a:pt x="158089" y="0"/>
                </a:moveTo>
                <a:lnTo>
                  <a:pt x="316177" y="314479"/>
                </a:lnTo>
                <a:lnTo>
                  <a:pt x="316177" y="316833"/>
                </a:lnTo>
                <a:lnTo>
                  <a:pt x="0" y="316833"/>
                </a:lnTo>
                <a:lnTo>
                  <a:pt x="0" y="314479"/>
                </a:lnTo>
                <a:close/>
              </a:path>
            </a:pathLst>
          </a:custGeom>
          <a:solidFill>
            <a:schemeClr val="accent2">
              <a:lumMod val="50000"/>
            </a:schemeClr>
          </a:solidFill>
          <a:ln>
            <a:noFill/>
          </a:ln>
          <a:effectLst/>
        </p:spPr>
        <p:txBody>
          <a:bodyPr wrap="square" anchor="ctr">
            <a:noAutofit/>
          </a:bodyPr>
          <a:lstStyle/>
          <a:p>
            <a:endParaRPr lang="en-US" sz="3200"/>
          </a:p>
        </p:txBody>
      </p:sp>
      <p:sp>
        <p:nvSpPr>
          <p:cNvPr id="16" name="Freeform 2">
            <a:extLst>
              <a:ext uri="{FF2B5EF4-FFF2-40B4-BE49-F238E27FC236}">
                <a16:creationId xmlns:a16="http://schemas.microsoft.com/office/drawing/2014/main" id="{B663ADEB-4276-4398-B142-244B193A940B}"/>
              </a:ext>
            </a:extLst>
          </p:cNvPr>
          <p:cNvSpPr>
            <a:spLocks noChangeArrowheads="1"/>
          </p:cNvSpPr>
          <p:nvPr/>
        </p:nvSpPr>
        <p:spPr bwMode="auto">
          <a:xfrm>
            <a:off x="3609426" y="1870951"/>
            <a:ext cx="2010499" cy="4293284"/>
          </a:xfrm>
          <a:custGeom>
            <a:avLst/>
            <a:gdLst>
              <a:gd name="T0" fmla="*/ 6023 w 6024"/>
              <a:gd name="T1" fmla="*/ 0 h 12861"/>
              <a:gd name="T2" fmla="*/ 0 w 6024"/>
              <a:gd name="T3" fmla="*/ 0 h 12861"/>
              <a:gd name="T4" fmla="*/ 0 w 6024"/>
              <a:gd name="T5" fmla="*/ 12860 h 12861"/>
              <a:gd name="T6" fmla="*/ 6023 w 6024"/>
              <a:gd name="T7" fmla="*/ 12860 h 12861"/>
              <a:gd name="T8" fmla="*/ 6023 w 6024"/>
              <a:gd name="T9" fmla="*/ 0 h 12861"/>
            </a:gdLst>
            <a:ahLst/>
            <a:cxnLst>
              <a:cxn ang="0">
                <a:pos x="T0" y="T1"/>
              </a:cxn>
              <a:cxn ang="0">
                <a:pos x="T2" y="T3"/>
              </a:cxn>
              <a:cxn ang="0">
                <a:pos x="T4" y="T5"/>
              </a:cxn>
              <a:cxn ang="0">
                <a:pos x="T6" y="T7"/>
              </a:cxn>
              <a:cxn ang="0">
                <a:pos x="T8" y="T9"/>
              </a:cxn>
            </a:cxnLst>
            <a:rect l="0" t="0" r="r" b="b"/>
            <a:pathLst>
              <a:path w="6024" h="12861">
                <a:moveTo>
                  <a:pt x="6023" y="0"/>
                </a:moveTo>
                <a:lnTo>
                  <a:pt x="0" y="0"/>
                </a:lnTo>
                <a:lnTo>
                  <a:pt x="0" y="12860"/>
                </a:lnTo>
                <a:lnTo>
                  <a:pt x="6023" y="12860"/>
                </a:lnTo>
                <a:lnTo>
                  <a:pt x="6023" y="0"/>
                </a:lnTo>
              </a:path>
            </a:pathLst>
          </a:custGeom>
          <a:solidFill>
            <a:schemeClr val="accent2">
              <a:alpha val="10000"/>
            </a:schemeClr>
          </a:solidFill>
          <a:ln>
            <a:noFill/>
          </a:ln>
          <a:effectLst/>
        </p:spPr>
        <p:txBody>
          <a:bodyPr wrap="none" anchor="ctr"/>
          <a:lstStyle/>
          <a:p>
            <a:endParaRPr lang="en-US" sz="3200"/>
          </a:p>
        </p:txBody>
      </p:sp>
      <p:sp>
        <p:nvSpPr>
          <p:cNvPr id="17" name="Freeform 8">
            <a:extLst>
              <a:ext uri="{FF2B5EF4-FFF2-40B4-BE49-F238E27FC236}">
                <a16:creationId xmlns:a16="http://schemas.microsoft.com/office/drawing/2014/main" id="{99B6DE30-1F5B-4915-8BD0-FFCF9AECB352}"/>
              </a:ext>
            </a:extLst>
          </p:cNvPr>
          <p:cNvSpPr>
            <a:spLocks noChangeArrowheads="1"/>
          </p:cNvSpPr>
          <p:nvPr/>
        </p:nvSpPr>
        <p:spPr bwMode="auto">
          <a:xfrm>
            <a:off x="3971492" y="5607766"/>
            <a:ext cx="1286366" cy="322328"/>
          </a:xfrm>
          <a:prstGeom prst="roundRect">
            <a:avLst>
              <a:gd name="adj" fmla="val 50000"/>
            </a:avLst>
          </a:prstGeom>
          <a:solidFill>
            <a:schemeClr val="accent2"/>
          </a:solidFill>
          <a:ln>
            <a:noFill/>
          </a:ln>
          <a:effectLst/>
        </p:spPr>
        <p:txBody>
          <a:bodyPr wrap="none" anchor="ctr"/>
          <a:lstStyle/>
          <a:p>
            <a:endParaRPr lang="en-US" sz="3200"/>
          </a:p>
        </p:txBody>
      </p:sp>
      <p:sp>
        <p:nvSpPr>
          <p:cNvPr id="18" name="Freeform 9">
            <a:extLst>
              <a:ext uri="{FF2B5EF4-FFF2-40B4-BE49-F238E27FC236}">
                <a16:creationId xmlns:a16="http://schemas.microsoft.com/office/drawing/2014/main" id="{8111290F-90E6-4265-8DF1-9841B2E62E46}"/>
              </a:ext>
            </a:extLst>
          </p:cNvPr>
          <p:cNvSpPr>
            <a:spLocks noChangeArrowheads="1"/>
          </p:cNvSpPr>
          <p:nvPr/>
        </p:nvSpPr>
        <p:spPr bwMode="auto">
          <a:xfrm>
            <a:off x="3771325" y="1709053"/>
            <a:ext cx="1688172" cy="1234853"/>
          </a:xfrm>
          <a:custGeom>
            <a:avLst/>
            <a:gdLst>
              <a:gd name="T0" fmla="*/ 5059 w 5060"/>
              <a:gd name="T1" fmla="*/ 0 h 3698"/>
              <a:gd name="T2" fmla="*/ 5059 w 5060"/>
              <a:gd name="T3" fmla="*/ 3697 h 3698"/>
              <a:gd name="T4" fmla="*/ 2530 w 5060"/>
              <a:gd name="T5" fmla="*/ 3020 h 3698"/>
              <a:gd name="T6" fmla="*/ 0 w 5060"/>
              <a:gd name="T7" fmla="*/ 3697 h 3698"/>
              <a:gd name="T8" fmla="*/ 0 w 5060"/>
              <a:gd name="T9" fmla="*/ 0 h 3698"/>
              <a:gd name="T10" fmla="*/ 5059 w 5060"/>
              <a:gd name="T11" fmla="*/ 0 h 3698"/>
            </a:gdLst>
            <a:ahLst/>
            <a:cxnLst>
              <a:cxn ang="0">
                <a:pos x="T0" y="T1"/>
              </a:cxn>
              <a:cxn ang="0">
                <a:pos x="T2" y="T3"/>
              </a:cxn>
              <a:cxn ang="0">
                <a:pos x="T4" y="T5"/>
              </a:cxn>
              <a:cxn ang="0">
                <a:pos x="T6" y="T7"/>
              </a:cxn>
              <a:cxn ang="0">
                <a:pos x="T8" y="T9"/>
              </a:cxn>
              <a:cxn ang="0">
                <a:pos x="T10" y="T11"/>
              </a:cxn>
            </a:cxnLst>
            <a:rect l="0" t="0" r="r" b="b"/>
            <a:pathLst>
              <a:path w="5060" h="3698">
                <a:moveTo>
                  <a:pt x="5059" y="0"/>
                </a:moveTo>
                <a:lnTo>
                  <a:pt x="5059" y="3697"/>
                </a:lnTo>
                <a:lnTo>
                  <a:pt x="2530" y="3020"/>
                </a:lnTo>
                <a:lnTo>
                  <a:pt x="0" y="3697"/>
                </a:lnTo>
                <a:lnTo>
                  <a:pt x="0" y="0"/>
                </a:lnTo>
                <a:lnTo>
                  <a:pt x="5059" y="0"/>
                </a:lnTo>
              </a:path>
            </a:pathLst>
          </a:custGeom>
          <a:solidFill>
            <a:schemeClr val="accent2"/>
          </a:solidFill>
          <a:ln>
            <a:noFill/>
          </a:ln>
          <a:effectLst/>
        </p:spPr>
        <p:txBody>
          <a:bodyPr wrap="none" anchor="ctr"/>
          <a:lstStyle/>
          <a:p>
            <a:endParaRPr lang="en-US" sz="3200"/>
          </a:p>
        </p:txBody>
      </p:sp>
      <p:sp>
        <p:nvSpPr>
          <p:cNvPr id="19" name="Freeform 19">
            <a:extLst>
              <a:ext uri="{FF2B5EF4-FFF2-40B4-BE49-F238E27FC236}">
                <a16:creationId xmlns:a16="http://schemas.microsoft.com/office/drawing/2014/main" id="{390FD8F0-B430-4D19-B704-66850B3D76BF}"/>
              </a:ext>
            </a:extLst>
          </p:cNvPr>
          <p:cNvSpPr>
            <a:spLocks noChangeArrowheads="1"/>
          </p:cNvSpPr>
          <p:nvPr/>
        </p:nvSpPr>
        <p:spPr bwMode="auto">
          <a:xfrm>
            <a:off x="8258775" y="1870951"/>
            <a:ext cx="2010499" cy="4293284"/>
          </a:xfrm>
          <a:custGeom>
            <a:avLst/>
            <a:gdLst>
              <a:gd name="T0" fmla="*/ 6023 w 6024"/>
              <a:gd name="T1" fmla="*/ 0 h 12861"/>
              <a:gd name="T2" fmla="*/ 0 w 6024"/>
              <a:gd name="T3" fmla="*/ 0 h 12861"/>
              <a:gd name="T4" fmla="*/ 0 w 6024"/>
              <a:gd name="T5" fmla="*/ 12860 h 12861"/>
              <a:gd name="T6" fmla="*/ 6023 w 6024"/>
              <a:gd name="T7" fmla="*/ 12860 h 12861"/>
              <a:gd name="T8" fmla="*/ 6023 w 6024"/>
              <a:gd name="T9" fmla="*/ 0 h 12861"/>
            </a:gdLst>
            <a:ahLst/>
            <a:cxnLst>
              <a:cxn ang="0">
                <a:pos x="T0" y="T1"/>
              </a:cxn>
              <a:cxn ang="0">
                <a:pos x="T2" y="T3"/>
              </a:cxn>
              <a:cxn ang="0">
                <a:pos x="T4" y="T5"/>
              </a:cxn>
              <a:cxn ang="0">
                <a:pos x="T6" y="T7"/>
              </a:cxn>
              <a:cxn ang="0">
                <a:pos x="T8" y="T9"/>
              </a:cxn>
            </a:cxnLst>
            <a:rect l="0" t="0" r="r" b="b"/>
            <a:pathLst>
              <a:path w="6024" h="12861">
                <a:moveTo>
                  <a:pt x="6023" y="0"/>
                </a:moveTo>
                <a:lnTo>
                  <a:pt x="0" y="0"/>
                </a:lnTo>
                <a:lnTo>
                  <a:pt x="0" y="12860"/>
                </a:lnTo>
                <a:lnTo>
                  <a:pt x="6023" y="12860"/>
                </a:lnTo>
                <a:lnTo>
                  <a:pt x="6023" y="0"/>
                </a:lnTo>
              </a:path>
            </a:pathLst>
          </a:custGeom>
          <a:solidFill>
            <a:schemeClr val="accent4">
              <a:alpha val="10000"/>
            </a:schemeClr>
          </a:solidFill>
          <a:ln>
            <a:noFill/>
          </a:ln>
          <a:effectLst/>
        </p:spPr>
        <p:txBody>
          <a:bodyPr wrap="none" anchor="ctr"/>
          <a:lstStyle/>
          <a:p>
            <a:endParaRPr lang="en-US" sz="3200"/>
          </a:p>
        </p:txBody>
      </p:sp>
      <p:sp>
        <p:nvSpPr>
          <p:cNvPr id="20" name="Freeform 48">
            <a:extLst>
              <a:ext uri="{FF2B5EF4-FFF2-40B4-BE49-F238E27FC236}">
                <a16:creationId xmlns:a16="http://schemas.microsoft.com/office/drawing/2014/main" id="{EAEAF39E-C879-4139-9249-C7FA6AFE013B}"/>
              </a:ext>
            </a:extLst>
          </p:cNvPr>
          <p:cNvSpPr>
            <a:spLocks noChangeArrowheads="1"/>
          </p:cNvSpPr>
          <p:nvPr/>
        </p:nvSpPr>
        <p:spPr bwMode="auto">
          <a:xfrm>
            <a:off x="10027896" y="1709052"/>
            <a:ext cx="161565" cy="161900"/>
          </a:xfrm>
          <a:custGeom>
            <a:avLst/>
            <a:gdLst>
              <a:gd name="connsiteX0" fmla="*/ 158088 w 316178"/>
              <a:gd name="connsiteY0" fmla="*/ 0 h 316833"/>
              <a:gd name="connsiteX1" fmla="*/ 316178 w 316178"/>
              <a:gd name="connsiteY1" fmla="*/ 314479 h 316833"/>
              <a:gd name="connsiteX2" fmla="*/ 316178 w 316178"/>
              <a:gd name="connsiteY2" fmla="*/ 316833 h 316833"/>
              <a:gd name="connsiteX3" fmla="*/ 0 w 316178"/>
              <a:gd name="connsiteY3" fmla="*/ 316833 h 316833"/>
              <a:gd name="connsiteX4" fmla="*/ 0 w 316178"/>
              <a:gd name="connsiteY4" fmla="*/ 314479 h 316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178" h="316833">
                <a:moveTo>
                  <a:pt x="158088" y="0"/>
                </a:moveTo>
                <a:lnTo>
                  <a:pt x="316178" y="314479"/>
                </a:lnTo>
                <a:lnTo>
                  <a:pt x="316178" y="316833"/>
                </a:lnTo>
                <a:lnTo>
                  <a:pt x="0" y="316833"/>
                </a:lnTo>
                <a:lnTo>
                  <a:pt x="0" y="314479"/>
                </a:lnTo>
                <a:close/>
              </a:path>
            </a:pathLst>
          </a:custGeom>
          <a:solidFill>
            <a:schemeClr val="accent4">
              <a:lumMod val="50000"/>
            </a:schemeClr>
          </a:solidFill>
          <a:ln>
            <a:noFill/>
          </a:ln>
          <a:effectLst/>
        </p:spPr>
        <p:txBody>
          <a:bodyPr wrap="square" anchor="ctr">
            <a:noAutofit/>
          </a:bodyPr>
          <a:lstStyle/>
          <a:p>
            <a:endParaRPr lang="en-US" sz="3200"/>
          </a:p>
        </p:txBody>
      </p:sp>
      <p:sp>
        <p:nvSpPr>
          <p:cNvPr id="21" name="Freeform 25">
            <a:extLst>
              <a:ext uri="{FF2B5EF4-FFF2-40B4-BE49-F238E27FC236}">
                <a16:creationId xmlns:a16="http://schemas.microsoft.com/office/drawing/2014/main" id="{B7338A20-CFEA-454B-B99C-B9405B207136}"/>
              </a:ext>
            </a:extLst>
          </p:cNvPr>
          <p:cNvSpPr>
            <a:spLocks noChangeArrowheads="1"/>
          </p:cNvSpPr>
          <p:nvPr/>
        </p:nvSpPr>
        <p:spPr bwMode="auto">
          <a:xfrm>
            <a:off x="8620841" y="5607766"/>
            <a:ext cx="1286366" cy="322328"/>
          </a:xfrm>
          <a:prstGeom prst="roundRect">
            <a:avLst>
              <a:gd name="adj" fmla="val 50000"/>
            </a:avLst>
          </a:prstGeom>
          <a:solidFill>
            <a:schemeClr val="accent4"/>
          </a:solidFill>
          <a:ln>
            <a:noFill/>
          </a:ln>
          <a:effectLst/>
        </p:spPr>
        <p:txBody>
          <a:bodyPr wrap="none" anchor="ctr"/>
          <a:lstStyle/>
          <a:p>
            <a:endParaRPr lang="en-US" sz="3200"/>
          </a:p>
        </p:txBody>
      </p:sp>
      <p:sp>
        <p:nvSpPr>
          <p:cNvPr id="22" name="Freeform 26">
            <a:extLst>
              <a:ext uri="{FF2B5EF4-FFF2-40B4-BE49-F238E27FC236}">
                <a16:creationId xmlns:a16="http://schemas.microsoft.com/office/drawing/2014/main" id="{827CCE92-26A9-4106-8B01-A8B1A0A13D4B}"/>
              </a:ext>
            </a:extLst>
          </p:cNvPr>
          <p:cNvSpPr>
            <a:spLocks noChangeArrowheads="1"/>
          </p:cNvSpPr>
          <p:nvPr/>
        </p:nvSpPr>
        <p:spPr bwMode="auto">
          <a:xfrm>
            <a:off x="8420674" y="1709053"/>
            <a:ext cx="1688172" cy="1234853"/>
          </a:xfrm>
          <a:custGeom>
            <a:avLst/>
            <a:gdLst>
              <a:gd name="T0" fmla="*/ 0 w 5060"/>
              <a:gd name="T1" fmla="*/ 0 h 3698"/>
              <a:gd name="T2" fmla="*/ 0 w 5060"/>
              <a:gd name="T3" fmla="*/ 3697 h 3698"/>
              <a:gd name="T4" fmla="*/ 2529 w 5060"/>
              <a:gd name="T5" fmla="*/ 3020 h 3698"/>
              <a:gd name="T6" fmla="*/ 5059 w 5060"/>
              <a:gd name="T7" fmla="*/ 3697 h 3698"/>
              <a:gd name="T8" fmla="*/ 5059 w 5060"/>
              <a:gd name="T9" fmla="*/ 0 h 3698"/>
              <a:gd name="T10" fmla="*/ 0 w 5060"/>
              <a:gd name="T11" fmla="*/ 0 h 3698"/>
            </a:gdLst>
            <a:ahLst/>
            <a:cxnLst>
              <a:cxn ang="0">
                <a:pos x="T0" y="T1"/>
              </a:cxn>
              <a:cxn ang="0">
                <a:pos x="T2" y="T3"/>
              </a:cxn>
              <a:cxn ang="0">
                <a:pos x="T4" y="T5"/>
              </a:cxn>
              <a:cxn ang="0">
                <a:pos x="T6" y="T7"/>
              </a:cxn>
              <a:cxn ang="0">
                <a:pos x="T8" y="T9"/>
              </a:cxn>
              <a:cxn ang="0">
                <a:pos x="T10" y="T11"/>
              </a:cxn>
            </a:cxnLst>
            <a:rect l="0" t="0" r="r" b="b"/>
            <a:pathLst>
              <a:path w="5060" h="3698">
                <a:moveTo>
                  <a:pt x="0" y="0"/>
                </a:moveTo>
                <a:lnTo>
                  <a:pt x="0" y="3697"/>
                </a:lnTo>
                <a:lnTo>
                  <a:pt x="2529" y="3020"/>
                </a:lnTo>
                <a:lnTo>
                  <a:pt x="5059" y="3697"/>
                </a:lnTo>
                <a:lnTo>
                  <a:pt x="5059" y="0"/>
                </a:lnTo>
                <a:lnTo>
                  <a:pt x="0" y="0"/>
                </a:lnTo>
              </a:path>
            </a:pathLst>
          </a:custGeom>
          <a:solidFill>
            <a:schemeClr val="accent4"/>
          </a:solidFill>
          <a:ln>
            <a:noFill/>
          </a:ln>
          <a:effectLst/>
        </p:spPr>
        <p:txBody>
          <a:bodyPr wrap="none" anchor="ctr"/>
          <a:lstStyle/>
          <a:p>
            <a:endParaRPr lang="en-US" sz="3200"/>
          </a:p>
        </p:txBody>
      </p:sp>
      <p:sp>
        <p:nvSpPr>
          <p:cNvPr id="23" name="Rectangle 22">
            <a:extLst>
              <a:ext uri="{FF2B5EF4-FFF2-40B4-BE49-F238E27FC236}">
                <a16:creationId xmlns:a16="http://schemas.microsoft.com/office/drawing/2014/main" id="{4ABB1695-8622-47CB-9251-1C69FA71BC05}"/>
              </a:ext>
            </a:extLst>
          </p:cNvPr>
          <p:cNvSpPr/>
          <p:nvPr/>
        </p:nvSpPr>
        <p:spPr>
          <a:xfrm>
            <a:off x="1446484" y="3217605"/>
            <a:ext cx="1688339" cy="421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 name="Rectangle 23">
            <a:extLst>
              <a:ext uri="{FF2B5EF4-FFF2-40B4-BE49-F238E27FC236}">
                <a16:creationId xmlns:a16="http://schemas.microsoft.com/office/drawing/2014/main" id="{560415D6-7DAC-4455-9240-0F5954C1BF17}"/>
              </a:ext>
            </a:extLst>
          </p:cNvPr>
          <p:cNvSpPr/>
          <p:nvPr/>
        </p:nvSpPr>
        <p:spPr>
          <a:xfrm>
            <a:off x="1446484" y="3644673"/>
            <a:ext cx="1688339" cy="421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TextBox 24">
            <a:extLst>
              <a:ext uri="{FF2B5EF4-FFF2-40B4-BE49-F238E27FC236}">
                <a16:creationId xmlns:a16="http://schemas.microsoft.com/office/drawing/2014/main" id="{15B75A72-2EC9-4F2D-8394-0CCC845970BA}"/>
              </a:ext>
            </a:extLst>
          </p:cNvPr>
          <p:cNvSpPr txBox="1"/>
          <p:nvPr/>
        </p:nvSpPr>
        <p:spPr>
          <a:xfrm>
            <a:off x="1392012" y="3214510"/>
            <a:ext cx="1797287" cy="461665"/>
          </a:xfrm>
          <a:prstGeom prst="rect">
            <a:avLst/>
          </a:prstGeom>
          <a:noFill/>
          <a:ln>
            <a:noFill/>
          </a:ln>
        </p:spPr>
        <p:txBody>
          <a:bodyPr wrap="none" rtlCol="0" anchor="ctr" anchorCtr="0">
            <a:spAutoFit/>
          </a:bodyPr>
          <a:lstStyle/>
          <a:p>
            <a:pPr algn="ctr"/>
            <a:r>
              <a:rPr lang="en-US" sz="2400" b="1" dirty="0">
                <a:solidFill>
                  <a:schemeClr val="accent1"/>
                </a:solidFill>
                <a:ea typeface="League Spartan" charset="0"/>
                <a:cs typeface="Poppins" pitchFamily="2" charset="77"/>
              </a:rPr>
              <a:t>PACKAGE A</a:t>
            </a:r>
          </a:p>
        </p:txBody>
      </p:sp>
      <p:sp>
        <p:nvSpPr>
          <p:cNvPr id="26" name="Rectangle 25">
            <a:extLst>
              <a:ext uri="{FF2B5EF4-FFF2-40B4-BE49-F238E27FC236}">
                <a16:creationId xmlns:a16="http://schemas.microsoft.com/office/drawing/2014/main" id="{A7640DC1-2B53-445B-89D9-FC81E28434A4}"/>
              </a:ext>
            </a:extLst>
          </p:cNvPr>
          <p:cNvSpPr/>
          <p:nvPr/>
        </p:nvSpPr>
        <p:spPr>
          <a:xfrm>
            <a:off x="3771158" y="3217605"/>
            <a:ext cx="1688339" cy="42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 name="Rectangle 26">
            <a:extLst>
              <a:ext uri="{FF2B5EF4-FFF2-40B4-BE49-F238E27FC236}">
                <a16:creationId xmlns:a16="http://schemas.microsoft.com/office/drawing/2014/main" id="{EC55B586-1B28-481F-9312-D8FB3E737BB9}"/>
              </a:ext>
            </a:extLst>
          </p:cNvPr>
          <p:cNvSpPr/>
          <p:nvPr/>
        </p:nvSpPr>
        <p:spPr>
          <a:xfrm>
            <a:off x="3771158" y="3644673"/>
            <a:ext cx="1688339" cy="42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8" name="TextBox 27">
            <a:extLst>
              <a:ext uri="{FF2B5EF4-FFF2-40B4-BE49-F238E27FC236}">
                <a16:creationId xmlns:a16="http://schemas.microsoft.com/office/drawing/2014/main" id="{91865039-41C0-4FC8-A349-D5021D5410FA}"/>
              </a:ext>
            </a:extLst>
          </p:cNvPr>
          <p:cNvSpPr txBox="1"/>
          <p:nvPr/>
        </p:nvSpPr>
        <p:spPr>
          <a:xfrm>
            <a:off x="3716687" y="3214510"/>
            <a:ext cx="1797287" cy="461665"/>
          </a:xfrm>
          <a:prstGeom prst="rect">
            <a:avLst/>
          </a:prstGeom>
          <a:noFill/>
          <a:ln>
            <a:noFill/>
          </a:ln>
        </p:spPr>
        <p:txBody>
          <a:bodyPr wrap="none" rtlCol="0" anchor="ctr" anchorCtr="0">
            <a:spAutoFit/>
          </a:bodyPr>
          <a:lstStyle/>
          <a:p>
            <a:pPr algn="ctr"/>
            <a:r>
              <a:rPr lang="en-US" sz="2400" b="1" dirty="0">
                <a:solidFill>
                  <a:schemeClr val="accent2"/>
                </a:solidFill>
                <a:ea typeface="League Spartan" charset="0"/>
                <a:cs typeface="Poppins" pitchFamily="2" charset="77"/>
              </a:rPr>
              <a:t>PACKAGE B</a:t>
            </a:r>
          </a:p>
        </p:txBody>
      </p:sp>
      <p:sp>
        <p:nvSpPr>
          <p:cNvPr id="29" name="Rectangle 28">
            <a:extLst>
              <a:ext uri="{FF2B5EF4-FFF2-40B4-BE49-F238E27FC236}">
                <a16:creationId xmlns:a16="http://schemas.microsoft.com/office/drawing/2014/main" id="{8865AC52-013A-40A0-9000-2CCE9C0B2251}"/>
              </a:ext>
            </a:extLst>
          </p:cNvPr>
          <p:cNvSpPr/>
          <p:nvPr/>
        </p:nvSpPr>
        <p:spPr>
          <a:xfrm>
            <a:off x="6095180" y="3217605"/>
            <a:ext cx="1688339" cy="421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Rectangle 29">
            <a:extLst>
              <a:ext uri="{FF2B5EF4-FFF2-40B4-BE49-F238E27FC236}">
                <a16:creationId xmlns:a16="http://schemas.microsoft.com/office/drawing/2014/main" id="{75DBDA00-E262-47AD-A177-4CD4351E5CBF}"/>
              </a:ext>
            </a:extLst>
          </p:cNvPr>
          <p:cNvSpPr/>
          <p:nvPr/>
        </p:nvSpPr>
        <p:spPr>
          <a:xfrm>
            <a:off x="6095180" y="3644673"/>
            <a:ext cx="1688339" cy="421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1" name="TextBox 30">
            <a:extLst>
              <a:ext uri="{FF2B5EF4-FFF2-40B4-BE49-F238E27FC236}">
                <a16:creationId xmlns:a16="http://schemas.microsoft.com/office/drawing/2014/main" id="{8477913A-20F1-42B1-8CD6-D1EFA055DB82}"/>
              </a:ext>
            </a:extLst>
          </p:cNvPr>
          <p:cNvSpPr txBox="1"/>
          <p:nvPr/>
        </p:nvSpPr>
        <p:spPr>
          <a:xfrm>
            <a:off x="6044714" y="3214510"/>
            <a:ext cx="1789272" cy="461665"/>
          </a:xfrm>
          <a:prstGeom prst="rect">
            <a:avLst/>
          </a:prstGeom>
          <a:noFill/>
          <a:ln>
            <a:noFill/>
          </a:ln>
        </p:spPr>
        <p:txBody>
          <a:bodyPr wrap="none" rtlCol="0" anchor="ctr" anchorCtr="0">
            <a:spAutoFit/>
          </a:bodyPr>
          <a:lstStyle/>
          <a:p>
            <a:pPr algn="ctr"/>
            <a:r>
              <a:rPr lang="en-US" sz="2400" b="1" dirty="0">
                <a:solidFill>
                  <a:schemeClr val="accent6"/>
                </a:solidFill>
                <a:ea typeface="League Spartan" charset="0"/>
                <a:cs typeface="Poppins" pitchFamily="2" charset="77"/>
              </a:rPr>
              <a:t>PACKAGE C</a:t>
            </a:r>
          </a:p>
        </p:txBody>
      </p:sp>
      <p:sp>
        <p:nvSpPr>
          <p:cNvPr id="32" name="Rectangle 31">
            <a:extLst>
              <a:ext uri="{FF2B5EF4-FFF2-40B4-BE49-F238E27FC236}">
                <a16:creationId xmlns:a16="http://schemas.microsoft.com/office/drawing/2014/main" id="{4BCF914A-C284-40BF-AE57-EE9B119464B9}"/>
              </a:ext>
            </a:extLst>
          </p:cNvPr>
          <p:cNvSpPr/>
          <p:nvPr/>
        </p:nvSpPr>
        <p:spPr>
          <a:xfrm>
            <a:off x="8419201" y="3217605"/>
            <a:ext cx="1688339" cy="421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Rectangle 32">
            <a:extLst>
              <a:ext uri="{FF2B5EF4-FFF2-40B4-BE49-F238E27FC236}">
                <a16:creationId xmlns:a16="http://schemas.microsoft.com/office/drawing/2014/main" id="{EB1A0BB1-9C8E-4FDD-8D0C-4900CFF27A7A}"/>
              </a:ext>
            </a:extLst>
          </p:cNvPr>
          <p:cNvSpPr/>
          <p:nvPr/>
        </p:nvSpPr>
        <p:spPr>
          <a:xfrm>
            <a:off x="8419201" y="3644673"/>
            <a:ext cx="1688339" cy="421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4" name="TextBox 33">
            <a:extLst>
              <a:ext uri="{FF2B5EF4-FFF2-40B4-BE49-F238E27FC236}">
                <a16:creationId xmlns:a16="http://schemas.microsoft.com/office/drawing/2014/main" id="{94DC5C18-94EB-47BA-A2B7-41A533C2D2E5}"/>
              </a:ext>
            </a:extLst>
          </p:cNvPr>
          <p:cNvSpPr txBox="1"/>
          <p:nvPr/>
        </p:nvSpPr>
        <p:spPr>
          <a:xfrm>
            <a:off x="8363125" y="3214510"/>
            <a:ext cx="1800494" cy="461665"/>
          </a:xfrm>
          <a:prstGeom prst="rect">
            <a:avLst/>
          </a:prstGeom>
          <a:noFill/>
          <a:ln>
            <a:noFill/>
          </a:ln>
        </p:spPr>
        <p:txBody>
          <a:bodyPr wrap="none" rtlCol="0" anchor="ctr" anchorCtr="0">
            <a:spAutoFit/>
          </a:bodyPr>
          <a:lstStyle/>
          <a:p>
            <a:pPr algn="ctr"/>
            <a:r>
              <a:rPr lang="en-US" sz="2400" b="1" dirty="0">
                <a:solidFill>
                  <a:schemeClr val="accent4"/>
                </a:solidFill>
                <a:ea typeface="League Spartan" charset="0"/>
                <a:cs typeface="Poppins" pitchFamily="2" charset="77"/>
              </a:rPr>
              <a:t>PACKAGE D</a:t>
            </a:r>
          </a:p>
        </p:txBody>
      </p:sp>
      <p:sp>
        <p:nvSpPr>
          <p:cNvPr id="35" name="TextBox 34">
            <a:extLst>
              <a:ext uri="{FF2B5EF4-FFF2-40B4-BE49-F238E27FC236}">
                <a16:creationId xmlns:a16="http://schemas.microsoft.com/office/drawing/2014/main" id="{8D18AA63-88B7-41EB-9991-212D0D5BD05F}"/>
              </a:ext>
            </a:extLst>
          </p:cNvPr>
          <p:cNvSpPr txBox="1"/>
          <p:nvPr/>
        </p:nvSpPr>
        <p:spPr>
          <a:xfrm>
            <a:off x="1954012" y="1863094"/>
            <a:ext cx="671979" cy="707886"/>
          </a:xfrm>
          <a:prstGeom prst="rect">
            <a:avLst/>
          </a:prstGeom>
          <a:noFill/>
          <a:ln>
            <a:noFill/>
          </a:ln>
        </p:spPr>
        <p:txBody>
          <a:bodyPr wrap="none" rtlCol="0" anchor="ctr" anchorCtr="0">
            <a:spAutoFit/>
          </a:bodyPr>
          <a:lstStyle/>
          <a:p>
            <a:pPr algn="ctr"/>
            <a:r>
              <a:rPr lang="en-US" sz="4000" b="1" baseline="30000" dirty="0">
                <a:solidFill>
                  <a:schemeClr val="bg1"/>
                </a:solidFill>
                <a:ea typeface="League Spartan" charset="0"/>
                <a:cs typeface="Poppins" pitchFamily="2" charset="77"/>
              </a:rPr>
              <a:t>R</a:t>
            </a:r>
            <a:r>
              <a:rPr lang="en-US" sz="4000" b="1" dirty="0">
                <a:solidFill>
                  <a:schemeClr val="bg1"/>
                </a:solidFill>
                <a:ea typeface="League Spartan" charset="0"/>
                <a:cs typeface="Poppins" pitchFamily="2" charset="77"/>
              </a:rPr>
              <a:t>2</a:t>
            </a:r>
          </a:p>
        </p:txBody>
      </p:sp>
      <p:sp>
        <p:nvSpPr>
          <p:cNvPr id="36" name="TextBox 35">
            <a:extLst>
              <a:ext uri="{FF2B5EF4-FFF2-40B4-BE49-F238E27FC236}">
                <a16:creationId xmlns:a16="http://schemas.microsoft.com/office/drawing/2014/main" id="{188CC5EB-F411-4109-BE2F-30C9D22FD400}"/>
              </a:ext>
            </a:extLst>
          </p:cNvPr>
          <p:cNvSpPr txBox="1"/>
          <p:nvPr/>
        </p:nvSpPr>
        <p:spPr>
          <a:xfrm>
            <a:off x="4266664" y="1863094"/>
            <a:ext cx="696024" cy="707886"/>
          </a:xfrm>
          <a:prstGeom prst="rect">
            <a:avLst/>
          </a:prstGeom>
          <a:noFill/>
          <a:ln>
            <a:noFill/>
          </a:ln>
        </p:spPr>
        <p:txBody>
          <a:bodyPr wrap="none" rtlCol="0" anchor="ctr" anchorCtr="0">
            <a:spAutoFit/>
          </a:bodyPr>
          <a:lstStyle/>
          <a:p>
            <a:pPr algn="ctr"/>
            <a:r>
              <a:rPr lang="en-US" sz="4000" b="1" baseline="30000" dirty="0">
                <a:solidFill>
                  <a:schemeClr val="bg1"/>
                </a:solidFill>
                <a:ea typeface="League Spartan" charset="0"/>
                <a:cs typeface="Poppins" pitchFamily="2" charset="77"/>
              </a:rPr>
              <a:t>R</a:t>
            </a:r>
            <a:r>
              <a:rPr lang="en-US" sz="4000" b="1" dirty="0">
                <a:solidFill>
                  <a:schemeClr val="bg1"/>
                </a:solidFill>
                <a:ea typeface="League Spartan" charset="0"/>
                <a:cs typeface="Poppins" pitchFamily="2" charset="77"/>
              </a:rPr>
              <a:t>8</a:t>
            </a:r>
          </a:p>
        </p:txBody>
      </p:sp>
      <p:sp>
        <p:nvSpPr>
          <p:cNvPr id="37" name="TextBox 36">
            <a:extLst>
              <a:ext uri="{FF2B5EF4-FFF2-40B4-BE49-F238E27FC236}">
                <a16:creationId xmlns:a16="http://schemas.microsoft.com/office/drawing/2014/main" id="{0AA3E5A0-EB8B-487F-BE3E-57BC83C84CE8}"/>
              </a:ext>
            </a:extLst>
          </p:cNvPr>
          <p:cNvSpPr txBox="1"/>
          <p:nvPr/>
        </p:nvSpPr>
        <p:spPr>
          <a:xfrm>
            <a:off x="6511187" y="1863094"/>
            <a:ext cx="856325" cy="707886"/>
          </a:xfrm>
          <a:prstGeom prst="rect">
            <a:avLst/>
          </a:prstGeom>
          <a:noFill/>
          <a:ln>
            <a:noFill/>
          </a:ln>
        </p:spPr>
        <p:txBody>
          <a:bodyPr wrap="none" rtlCol="0" anchor="ctr" anchorCtr="0">
            <a:spAutoFit/>
          </a:bodyPr>
          <a:lstStyle/>
          <a:p>
            <a:pPr algn="ctr"/>
            <a:r>
              <a:rPr lang="en-US" sz="4000" b="1" baseline="30000" dirty="0">
                <a:solidFill>
                  <a:schemeClr val="bg1"/>
                </a:solidFill>
                <a:ea typeface="League Spartan" charset="0"/>
                <a:cs typeface="Poppins" pitchFamily="2" charset="77"/>
              </a:rPr>
              <a:t>R</a:t>
            </a:r>
            <a:r>
              <a:rPr lang="en-US" sz="4000" b="1" dirty="0">
                <a:solidFill>
                  <a:schemeClr val="bg1"/>
                </a:solidFill>
                <a:ea typeface="League Spartan" charset="0"/>
                <a:cs typeface="Poppins" pitchFamily="2" charset="77"/>
              </a:rPr>
              <a:t>15</a:t>
            </a:r>
          </a:p>
        </p:txBody>
      </p:sp>
      <p:sp>
        <p:nvSpPr>
          <p:cNvPr id="38" name="TextBox 37">
            <a:extLst>
              <a:ext uri="{FF2B5EF4-FFF2-40B4-BE49-F238E27FC236}">
                <a16:creationId xmlns:a16="http://schemas.microsoft.com/office/drawing/2014/main" id="{CE27E5DC-FE4B-4CBE-B995-221CF04B204B}"/>
              </a:ext>
            </a:extLst>
          </p:cNvPr>
          <p:cNvSpPr txBox="1"/>
          <p:nvPr/>
        </p:nvSpPr>
        <p:spPr>
          <a:xfrm>
            <a:off x="8788574" y="1863094"/>
            <a:ext cx="950902" cy="707886"/>
          </a:xfrm>
          <a:prstGeom prst="rect">
            <a:avLst/>
          </a:prstGeom>
          <a:noFill/>
          <a:ln>
            <a:noFill/>
          </a:ln>
        </p:spPr>
        <p:txBody>
          <a:bodyPr wrap="none" rtlCol="0" anchor="ctr" anchorCtr="0">
            <a:spAutoFit/>
          </a:bodyPr>
          <a:lstStyle/>
          <a:p>
            <a:pPr algn="ctr"/>
            <a:r>
              <a:rPr lang="en-US" sz="4000" b="1" baseline="30000" dirty="0">
                <a:solidFill>
                  <a:schemeClr val="bg1"/>
                </a:solidFill>
                <a:ea typeface="League Spartan" charset="0"/>
                <a:cs typeface="Poppins" pitchFamily="2" charset="77"/>
              </a:rPr>
              <a:t>R</a:t>
            </a:r>
            <a:r>
              <a:rPr lang="en-US" sz="4000" b="1" dirty="0">
                <a:solidFill>
                  <a:schemeClr val="bg1"/>
                </a:solidFill>
                <a:ea typeface="League Spartan" charset="0"/>
                <a:cs typeface="Poppins" pitchFamily="2" charset="77"/>
              </a:rPr>
              <a:t>25</a:t>
            </a:r>
          </a:p>
        </p:txBody>
      </p:sp>
      <p:sp>
        <p:nvSpPr>
          <p:cNvPr id="39" name="Freeform 3">
            <a:extLst>
              <a:ext uri="{FF2B5EF4-FFF2-40B4-BE49-F238E27FC236}">
                <a16:creationId xmlns:a16="http://schemas.microsoft.com/office/drawing/2014/main" id="{DD4448D1-6E68-4448-9312-07C93A1FA15E}"/>
              </a:ext>
            </a:extLst>
          </p:cNvPr>
          <p:cNvSpPr>
            <a:spLocks noChangeArrowheads="1"/>
          </p:cNvSpPr>
          <p:nvPr/>
        </p:nvSpPr>
        <p:spPr bwMode="auto">
          <a:xfrm>
            <a:off x="1502761" y="3987843"/>
            <a:ext cx="104498" cy="104498"/>
          </a:xfrm>
          <a:custGeom>
            <a:avLst/>
            <a:gdLst>
              <a:gd name="T0" fmla="*/ 313 w 314"/>
              <a:gd name="T1" fmla="*/ 156 h 313"/>
              <a:gd name="T2" fmla="*/ 313 w 314"/>
              <a:gd name="T3" fmla="*/ 156 h 313"/>
              <a:gd name="T4" fmla="*/ 157 w 314"/>
              <a:gd name="T5" fmla="*/ 312 h 313"/>
              <a:gd name="T6" fmla="*/ 157 w 314"/>
              <a:gd name="T7" fmla="*/ 312 h 313"/>
              <a:gd name="T8" fmla="*/ 0 w 314"/>
              <a:gd name="T9" fmla="*/ 156 h 313"/>
              <a:gd name="T10" fmla="*/ 0 w 314"/>
              <a:gd name="T11" fmla="*/ 156 h 313"/>
              <a:gd name="T12" fmla="*/ 157 w 314"/>
              <a:gd name="T13" fmla="*/ 0 h 313"/>
              <a:gd name="T14" fmla="*/ 157 w 314"/>
              <a:gd name="T15" fmla="*/ 0 h 313"/>
              <a:gd name="T16" fmla="*/ 313 w 314"/>
              <a:gd name="T17"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 h="313">
                <a:moveTo>
                  <a:pt x="313" y="156"/>
                </a:moveTo>
                <a:lnTo>
                  <a:pt x="313" y="156"/>
                </a:lnTo>
                <a:cubicBezTo>
                  <a:pt x="313" y="242"/>
                  <a:pt x="243" y="312"/>
                  <a:pt x="157" y="312"/>
                </a:cubicBezTo>
                <a:lnTo>
                  <a:pt x="157" y="312"/>
                </a:lnTo>
                <a:cubicBezTo>
                  <a:pt x="70" y="312"/>
                  <a:pt x="0" y="242"/>
                  <a:pt x="0" y="156"/>
                </a:cubicBezTo>
                <a:lnTo>
                  <a:pt x="0" y="156"/>
                </a:lnTo>
                <a:cubicBezTo>
                  <a:pt x="0" y="69"/>
                  <a:pt x="70" y="0"/>
                  <a:pt x="157" y="0"/>
                </a:cubicBezTo>
                <a:lnTo>
                  <a:pt x="157" y="0"/>
                </a:lnTo>
                <a:cubicBezTo>
                  <a:pt x="243" y="0"/>
                  <a:pt x="313" y="69"/>
                  <a:pt x="313" y="156"/>
                </a:cubicBezTo>
              </a:path>
            </a:pathLst>
          </a:custGeom>
          <a:solidFill>
            <a:schemeClr val="accent1"/>
          </a:solidFill>
          <a:ln>
            <a:noFill/>
          </a:ln>
          <a:effectLst/>
        </p:spPr>
        <p:txBody>
          <a:bodyPr wrap="none" anchor="ctr"/>
          <a:lstStyle/>
          <a:p>
            <a:endParaRPr lang="en-US" sz="3200"/>
          </a:p>
        </p:txBody>
      </p:sp>
      <p:sp>
        <p:nvSpPr>
          <p:cNvPr id="40" name="Subtitle 2">
            <a:extLst>
              <a:ext uri="{FF2B5EF4-FFF2-40B4-BE49-F238E27FC236}">
                <a16:creationId xmlns:a16="http://schemas.microsoft.com/office/drawing/2014/main" id="{F3D692FF-6DFA-43DE-BE0A-3DA104AA5A93}"/>
              </a:ext>
            </a:extLst>
          </p:cNvPr>
          <p:cNvSpPr txBox="1">
            <a:spLocks/>
          </p:cNvSpPr>
          <p:nvPr/>
        </p:nvSpPr>
        <p:spPr>
          <a:xfrm>
            <a:off x="1682833" y="3928466"/>
            <a:ext cx="139440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latin typeface="+mn-lt"/>
                <a:ea typeface="Lato Light" panose="020F0502020204030203" pitchFamily="34" charset="0"/>
                <a:cs typeface="Mukta ExtraLight" panose="020B0000000000000000" pitchFamily="34" charset="77"/>
              </a:rPr>
              <a:t>5 Products</a:t>
            </a:r>
          </a:p>
        </p:txBody>
      </p:sp>
      <p:sp>
        <p:nvSpPr>
          <p:cNvPr id="41" name="Freeform 4">
            <a:extLst>
              <a:ext uri="{FF2B5EF4-FFF2-40B4-BE49-F238E27FC236}">
                <a16:creationId xmlns:a16="http://schemas.microsoft.com/office/drawing/2014/main" id="{E455C4E9-B27A-4326-A692-B61820EBC299}"/>
              </a:ext>
            </a:extLst>
          </p:cNvPr>
          <p:cNvSpPr>
            <a:spLocks noChangeArrowheads="1"/>
          </p:cNvSpPr>
          <p:nvPr/>
        </p:nvSpPr>
        <p:spPr bwMode="auto">
          <a:xfrm>
            <a:off x="1502761" y="4290612"/>
            <a:ext cx="104498" cy="104499"/>
          </a:xfrm>
          <a:prstGeom prst="ellipse">
            <a:avLst/>
          </a:prstGeom>
          <a:solidFill>
            <a:schemeClr val="accent1"/>
          </a:solidFill>
          <a:ln>
            <a:noFill/>
          </a:ln>
          <a:effectLst/>
        </p:spPr>
        <p:txBody>
          <a:bodyPr wrap="none" anchor="ctr"/>
          <a:lstStyle/>
          <a:p>
            <a:endParaRPr lang="en-US" sz="3200"/>
          </a:p>
        </p:txBody>
      </p:sp>
      <p:sp>
        <p:nvSpPr>
          <p:cNvPr id="42" name="Subtitle 2">
            <a:extLst>
              <a:ext uri="{FF2B5EF4-FFF2-40B4-BE49-F238E27FC236}">
                <a16:creationId xmlns:a16="http://schemas.microsoft.com/office/drawing/2014/main" id="{19336CBA-5428-4043-AE22-E6B52415F56F}"/>
              </a:ext>
            </a:extLst>
          </p:cNvPr>
          <p:cNvSpPr txBox="1">
            <a:spLocks/>
          </p:cNvSpPr>
          <p:nvPr/>
        </p:nvSpPr>
        <p:spPr>
          <a:xfrm>
            <a:off x="1682833" y="4231237"/>
            <a:ext cx="139440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latin typeface="+mn-lt"/>
                <a:ea typeface="Lato Light" panose="020F0502020204030203" pitchFamily="34" charset="0"/>
                <a:cs typeface="Mukta ExtraLight" panose="020B0000000000000000" pitchFamily="34" charset="77"/>
              </a:rPr>
              <a:t>1 Image per product</a:t>
            </a:r>
          </a:p>
        </p:txBody>
      </p:sp>
      <p:sp>
        <p:nvSpPr>
          <p:cNvPr id="43" name="Freeform 5">
            <a:extLst>
              <a:ext uri="{FF2B5EF4-FFF2-40B4-BE49-F238E27FC236}">
                <a16:creationId xmlns:a16="http://schemas.microsoft.com/office/drawing/2014/main" id="{5D3DD34D-34FB-4D5E-B058-EF4E4AC3E457}"/>
              </a:ext>
            </a:extLst>
          </p:cNvPr>
          <p:cNvSpPr>
            <a:spLocks noChangeArrowheads="1"/>
          </p:cNvSpPr>
          <p:nvPr/>
        </p:nvSpPr>
        <p:spPr bwMode="auto">
          <a:xfrm>
            <a:off x="1502761" y="4593679"/>
            <a:ext cx="104498" cy="104498"/>
          </a:xfrm>
          <a:custGeom>
            <a:avLst/>
            <a:gdLst>
              <a:gd name="T0" fmla="*/ 157 w 314"/>
              <a:gd name="T1" fmla="*/ 0 h 314"/>
              <a:gd name="T2" fmla="*/ 157 w 314"/>
              <a:gd name="T3" fmla="*/ 0 h 314"/>
              <a:gd name="T4" fmla="*/ 0 w 314"/>
              <a:gd name="T5" fmla="*/ 157 h 314"/>
              <a:gd name="T6" fmla="*/ 0 w 314"/>
              <a:gd name="T7" fmla="*/ 157 h 314"/>
              <a:gd name="T8" fmla="*/ 157 w 314"/>
              <a:gd name="T9" fmla="*/ 313 h 314"/>
              <a:gd name="T10" fmla="*/ 157 w 314"/>
              <a:gd name="T11" fmla="*/ 313 h 314"/>
              <a:gd name="T12" fmla="*/ 313 w 314"/>
              <a:gd name="T13" fmla="*/ 157 h 314"/>
              <a:gd name="T14" fmla="*/ 313 w 314"/>
              <a:gd name="T15" fmla="*/ 157 h 314"/>
              <a:gd name="T16" fmla="*/ 157 w 314"/>
              <a:gd name="T17" fmla="*/ 0 h 314"/>
              <a:gd name="T18" fmla="*/ 157 w 314"/>
              <a:gd name="T19" fmla="*/ 15 h 314"/>
              <a:gd name="T20" fmla="*/ 157 w 314"/>
              <a:gd name="T21" fmla="*/ 15 h 314"/>
              <a:gd name="T22" fmla="*/ 299 w 314"/>
              <a:gd name="T23" fmla="*/ 157 h 314"/>
              <a:gd name="T24" fmla="*/ 299 w 314"/>
              <a:gd name="T25" fmla="*/ 157 h 314"/>
              <a:gd name="T26" fmla="*/ 157 w 314"/>
              <a:gd name="T27" fmla="*/ 298 h 314"/>
              <a:gd name="T28" fmla="*/ 157 w 314"/>
              <a:gd name="T29" fmla="*/ 298 h 314"/>
              <a:gd name="T30" fmla="*/ 15 w 314"/>
              <a:gd name="T31" fmla="*/ 157 h 314"/>
              <a:gd name="T32" fmla="*/ 15 w 314"/>
              <a:gd name="T33" fmla="*/ 157 h 314"/>
              <a:gd name="T34" fmla="*/ 157 w 314"/>
              <a:gd name="T35" fmla="*/ 1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14">
                <a:moveTo>
                  <a:pt x="157" y="0"/>
                </a:moveTo>
                <a:lnTo>
                  <a:pt x="157" y="0"/>
                </a:lnTo>
                <a:cubicBezTo>
                  <a:pt x="70" y="0"/>
                  <a:pt x="0" y="71"/>
                  <a:pt x="0" y="157"/>
                </a:cubicBezTo>
                <a:lnTo>
                  <a:pt x="0" y="157"/>
                </a:lnTo>
                <a:cubicBezTo>
                  <a:pt x="0" y="243"/>
                  <a:pt x="70" y="313"/>
                  <a:pt x="157" y="313"/>
                </a:cubicBezTo>
                <a:lnTo>
                  <a:pt x="157" y="313"/>
                </a:lnTo>
                <a:cubicBezTo>
                  <a:pt x="243" y="313"/>
                  <a:pt x="313" y="243"/>
                  <a:pt x="313" y="157"/>
                </a:cubicBezTo>
                <a:lnTo>
                  <a:pt x="313" y="157"/>
                </a:lnTo>
                <a:cubicBezTo>
                  <a:pt x="313" y="71"/>
                  <a:pt x="243" y="0"/>
                  <a:pt x="157" y="0"/>
                </a:cubicBezTo>
                <a:close/>
                <a:moveTo>
                  <a:pt x="157" y="15"/>
                </a:moveTo>
                <a:lnTo>
                  <a:pt x="157" y="15"/>
                </a:lnTo>
                <a:cubicBezTo>
                  <a:pt x="235" y="15"/>
                  <a:pt x="299" y="79"/>
                  <a:pt x="299" y="157"/>
                </a:cubicBezTo>
                <a:lnTo>
                  <a:pt x="299" y="157"/>
                </a:lnTo>
                <a:cubicBezTo>
                  <a:pt x="299" y="235"/>
                  <a:pt x="235" y="298"/>
                  <a:pt x="157" y="298"/>
                </a:cubicBezTo>
                <a:lnTo>
                  <a:pt x="157" y="298"/>
                </a:lnTo>
                <a:cubicBezTo>
                  <a:pt x="79" y="298"/>
                  <a:pt x="15" y="235"/>
                  <a:pt x="15" y="157"/>
                </a:cubicBezTo>
                <a:lnTo>
                  <a:pt x="15" y="157"/>
                </a:lnTo>
                <a:cubicBezTo>
                  <a:pt x="15" y="79"/>
                  <a:pt x="79" y="15"/>
                  <a:pt x="157" y="15"/>
                </a:cubicBezTo>
                <a:close/>
              </a:path>
            </a:pathLst>
          </a:custGeom>
          <a:solidFill>
            <a:schemeClr val="accent1"/>
          </a:solidFill>
          <a:ln>
            <a:noFill/>
          </a:ln>
          <a:effectLst/>
        </p:spPr>
        <p:txBody>
          <a:bodyPr wrap="none" anchor="ctr"/>
          <a:lstStyle/>
          <a:p>
            <a:endParaRPr lang="en-US" sz="3200"/>
          </a:p>
        </p:txBody>
      </p:sp>
      <p:sp>
        <p:nvSpPr>
          <p:cNvPr id="44" name="Subtitle 2">
            <a:extLst>
              <a:ext uri="{FF2B5EF4-FFF2-40B4-BE49-F238E27FC236}">
                <a16:creationId xmlns:a16="http://schemas.microsoft.com/office/drawing/2014/main" id="{36819A46-2492-4F07-9E3D-E80946A8CABA}"/>
              </a:ext>
            </a:extLst>
          </p:cNvPr>
          <p:cNvSpPr txBox="1">
            <a:spLocks/>
          </p:cNvSpPr>
          <p:nvPr/>
        </p:nvSpPr>
        <p:spPr>
          <a:xfrm>
            <a:off x="1682833" y="4534008"/>
            <a:ext cx="139440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latin typeface="+mn-lt"/>
                <a:ea typeface="Lato Light" panose="020F0502020204030203" pitchFamily="34" charset="0"/>
                <a:cs typeface="Mukta ExtraLight" panose="020B0000000000000000" pitchFamily="34" charset="77"/>
              </a:rPr>
              <a:t>1 Custom page</a:t>
            </a:r>
          </a:p>
        </p:txBody>
      </p:sp>
      <p:sp>
        <p:nvSpPr>
          <p:cNvPr id="45" name="Freeform 6">
            <a:extLst>
              <a:ext uri="{FF2B5EF4-FFF2-40B4-BE49-F238E27FC236}">
                <a16:creationId xmlns:a16="http://schemas.microsoft.com/office/drawing/2014/main" id="{4EDF6E1C-9445-4502-ADC3-0EB70C7F6EA6}"/>
              </a:ext>
            </a:extLst>
          </p:cNvPr>
          <p:cNvSpPr>
            <a:spLocks noChangeArrowheads="1"/>
          </p:cNvSpPr>
          <p:nvPr/>
        </p:nvSpPr>
        <p:spPr bwMode="auto">
          <a:xfrm>
            <a:off x="1502761" y="4896155"/>
            <a:ext cx="104498" cy="104498"/>
          </a:xfrm>
          <a:custGeom>
            <a:avLst/>
            <a:gdLst>
              <a:gd name="T0" fmla="*/ 157 w 314"/>
              <a:gd name="T1" fmla="*/ 0 h 314"/>
              <a:gd name="T2" fmla="*/ 157 w 314"/>
              <a:gd name="T3" fmla="*/ 0 h 314"/>
              <a:gd name="T4" fmla="*/ 0 w 314"/>
              <a:gd name="T5" fmla="*/ 156 h 314"/>
              <a:gd name="T6" fmla="*/ 0 w 314"/>
              <a:gd name="T7" fmla="*/ 156 h 314"/>
              <a:gd name="T8" fmla="*/ 157 w 314"/>
              <a:gd name="T9" fmla="*/ 313 h 314"/>
              <a:gd name="T10" fmla="*/ 157 w 314"/>
              <a:gd name="T11" fmla="*/ 313 h 314"/>
              <a:gd name="T12" fmla="*/ 313 w 314"/>
              <a:gd name="T13" fmla="*/ 156 h 314"/>
              <a:gd name="T14" fmla="*/ 313 w 314"/>
              <a:gd name="T15" fmla="*/ 156 h 314"/>
              <a:gd name="T16" fmla="*/ 157 w 314"/>
              <a:gd name="T17" fmla="*/ 0 h 314"/>
              <a:gd name="T18" fmla="*/ 157 w 314"/>
              <a:gd name="T19" fmla="*/ 14 h 314"/>
              <a:gd name="T20" fmla="*/ 157 w 314"/>
              <a:gd name="T21" fmla="*/ 14 h 314"/>
              <a:gd name="T22" fmla="*/ 299 w 314"/>
              <a:gd name="T23" fmla="*/ 156 h 314"/>
              <a:gd name="T24" fmla="*/ 299 w 314"/>
              <a:gd name="T25" fmla="*/ 156 h 314"/>
              <a:gd name="T26" fmla="*/ 157 w 314"/>
              <a:gd name="T27" fmla="*/ 298 h 314"/>
              <a:gd name="T28" fmla="*/ 157 w 314"/>
              <a:gd name="T29" fmla="*/ 298 h 314"/>
              <a:gd name="T30" fmla="*/ 15 w 314"/>
              <a:gd name="T31" fmla="*/ 156 h 314"/>
              <a:gd name="T32" fmla="*/ 15 w 314"/>
              <a:gd name="T33" fmla="*/ 156 h 314"/>
              <a:gd name="T34" fmla="*/ 157 w 314"/>
              <a:gd name="T35" fmla="*/ 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14">
                <a:moveTo>
                  <a:pt x="157" y="0"/>
                </a:moveTo>
                <a:lnTo>
                  <a:pt x="157" y="0"/>
                </a:lnTo>
                <a:cubicBezTo>
                  <a:pt x="70" y="0"/>
                  <a:pt x="0" y="70"/>
                  <a:pt x="0" y="156"/>
                </a:cubicBezTo>
                <a:lnTo>
                  <a:pt x="0" y="156"/>
                </a:lnTo>
                <a:cubicBezTo>
                  <a:pt x="0" y="243"/>
                  <a:pt x="70" y="313"/>
                  <a:pt x="157" y="313"/>
                </a:cubicBezTo>
                <a:lnTo>
                  <a:pt x="157" y="313"/>
                </a:lnTo>
                <a:cubicBezTo>
                  <a:pt x="243" y="313"/>
                  <a:pt x="313" y="243"/>
                  <a:pt x="313" y="156"/>
                </a:cubicBezTo>
                <a:lnTo>
                  <a:pt x="313" y="156"/>
                </a:lnTo>
                <a:cubicBezTo>
                  <a:pt x="313" y="70"/>
                  <a:pt x="243" y="0"/>
                  <a:pt x="157" y="0"/>
                </a:cubicBezTo>
                <a:close/>
                <a:moveTo>
                  <a:pt x="157" y="14"/>
                </a:moveTo>
                <a:lnTo>
                  <a:pt x="157" y="14"/>
                </a:lnTo>
                <a:cubicBezTo>
                  <a:pt x="235" y="14"/>
                  <a:pt x="299" y="78"/>
                  <a:pt x="299" y="156"/>
                </a:cubicBezTo>
                <a:lnTo>
                  <a:pt x="299" y="156"/>
                </a:lnTo>
                <a:cubicBezTo>
                  <a:pt x="299" y="235"/>
                  <a:pt x="235" y="298"/>
                  <a:pt x="157" y="298"/>
                </a:cubicBezTo>
                <a:lnTo>
                  <a:pt x="157" y="298"/>
                </a:lnTo>
                <a:cubicBezTo>
                  <a:pt x="79" y="298"/>
                  <a:pt x="15" y="235"/>
                  <a:pt x="15" y="156"/>
                </a:cubicBezTo>
                <a:lnTo>
                  <a:pt x="15" y="156"/>
                </a:lnTo>
                <a:cubicBezTo>
                  <a:pt x="15" y="78"/>
                  <a:pt x="79" y="14"/>
                  <a:pt x="157" y="14"/>
                </a:cubicBezTo>
                <a:close/>
              </a:path>
            </a:pathLst>
          </a:custGeom>
          <a:solidFill>
            <a:schemeClr val="accent1"/>
          </a:solidFill>
          <a:ln>
            <a:noFill/>
          </a:ln>
          <a:effectLst/>
        </p:spPr>
        <p:txBody>
          <a:bodyPr wrap="none" anchor="ctr"/>
          <a:lstStyle/>
          <a:p>
            <a:endParaRPr lang="en-US" sz="3200"/>
          </a:p>
        </p:txBody>
      </p:sp>
      <p:sp>
        <p:nvSpPr>
          <p:cNvPr id="46" name="Subtitle 2">
            <a:extLst>
              <a:ext uri="{FF2B5EF4-FFF2-40B4-BE49-F238E27FC236}">
                <a16:creationId xmlns:a16="http://schemas.microsoft.com/office/drawing/2014/main" id="{27F3883C-B656-401E-9106-A59C531A52A6}"/>
              </a:ext>
            </a:extLst>
          </p:cNvPr>
          <p:cNvSpPr txBox="1">
            <a:spLocks/>
          </p:cNvSpPr>
          <p:nvPr/>
        </p:nvSpPr>
        <p:spPr>
          <a:xfrm>
            <a:off x="1682833" y="4836778"/>
            <a:ext cx="139440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latin typeface="+mn-lt"/>
                <a:ea typeface="Lato Light" panose="020F0502020204030203" pitchFamily="34" charset="0"/>
                <a:cs typeface="Mukta ExtraLight" panose="020B0000000000000000" pitchFamily="34" charset="77"/>
              </a:rPr>
              <a:t>Basic Statistics</a:t>
            </a:r>
          </a:p>
        </p:txBody>
      </p:sp>
      <p:sp>
        <p:nvSpPr>
          <p:cNvPr id="47" name="Freeform 7">
            <a:extLst>
              <a:ext uri="{FF2B5EF4-FFF2-40B4-BE49-F238E27FC236}">
                <a16:creationId xmlns:a16="http://schemas.microsoft.com/office/drawing/2014/main" id="{B7995520-304B-4CBE-B612-2950AB7BA2A5}"/>
              </a:ext>
            </a:extLst>
          </p:cNvPr>
          <p:cNvSpPr>
            <a:spLocks noChangeArrowheads="1"/>
          </p:cNvSpPr>
          <p:nvPr/>
        </p:nvSpPr>
        <p:spPr bwMode="auto">
          <a:xfrm>
            <a:off x="1502761" y="5199220"/>
            <a:ext cx="104498" cy="104499"/>
          </a:xfrm>
          <a:custGeom>
            <a:avLst/>
            <a:gdLst>
              <a:gd name="T0" fmla="*/ 157 w 314"/>
              <a:gd name="T1" fmla="*/ 0 h 314"/>
              <a:gd name="T2" fmla="*/ 157 w 314"/>
              <a:gd name="T3" fmla="*/ 0 h 314"/>
              <a:gd name="T4" fmla="*/ 0 w 314"/>
              <a:gd name="T5" fmla="*/ 157 h 314"/>
              <a:gd name="T6" fmla="*/ 0 w 314"/>
              <a:gd name="T7" fmla="*/ 157 h 314"/>
              <a:gd name="T8" fmla="*/ 157 w 314"/>
              <a:gd name="T9" fmla="*/ 313 h 314"/>
              <a:gd name="T10" fmla="*/ 157 w 314"/>
              <a:gd name="T11" fmla="*/ 313 h 314"/>
              <a:gd name="T12" fmla="*/ 313 w 314"/>
              <a:gd name="T13" fmla="*/ 157 h 314"/>
              <a:gd name="T14" fmla="*/ 313 w 314"/>
              <a:gd name="T15" fmla="*/ 157 h 314"/>
              <a:gd name="T16" fmla="*/ 157 w 314"/>
              <a:gd name="T17" fmla="*/ 0 h 314"/>
              <a:gd name="T18" fmla="*/ 157 w 314"/>
              <a:gd name="T19" fmla="*/ 15 h 314"/>
              <a:gd name="T20" fmla="*/ 157 w 314"/>
              <a:gd name="T21" fmla="*/ 15 h 314"/>
              <a:gd name="T22" fmla="*/ 299 w 314"/>
              <a:gd name="T23" fmla="*/ 157 h 314"/>
              <a:gd name="T24" fmla="*/ 299 w 314"/>
              <a:gd name="T25" fmla="*/ 157 h 314"/>
              <a:gd name="T26" fmla="*/ 157 w 314"/>
              <a:gd name="T27" fmla="*/ 299 h 314"/>
              <a:gd name="T28" fmla="*/ 157 w 314"/>
              <a:gd name="T29" fmla="*/ 299 h 314"/>
              <a:gd name="T30" fmla="*/ 15 w 314"/>
              <a:gd name="T31" fmla="*/ 157 h 314"/>
              <a:gd name="T32" fmla="*/ 15 w 314"/>
              <a:gd name="T33" fmla="*/ 157 h 314"/>
              <a:gd name="T34" fmla="*/ 157 w 314"/>
              <a:gd name="T35" fmla="*/ 1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14">
                <a:moveTo>
                  <a:pt x="157" y="0"/>
                </a:moveTo>
                <a:lnTo>
                  <a:pt x="157" y="0"/>
                </a:lnTo>
                <a:cubicBezTo>
                  <a:pt x="70" y="0"/>
                  <a:pt x="0" y="70"/>
                  <a:pt x="0" y="157"/>
                </a:cubicBezTo>
                <a:lnTo>
                  <a:pt x="0" y="157"/>
                </a:lnTo>
                <a:cubicBezTo>
                  <a:pt x="0" y="243"/>
                  <a:pt x="70" y="313"/>
                  <a:pt x="157" y="313"/>
                </a:cubicBezTo>
                <a:lnTo>
                  <a:pt x="157" y="313"/>
                </a:lnTo>
                <a:cubicBezTo>
                  <a:pt x="243" y="313"/>
                  <a:pt x="313" y="243"/>
                  <a:pt x="313" y="157"/>
                </a:cubicBezTo>
                <a:lnTo>
                  <a:pt x="313" y="157"/>
                </a:lnTo>
                <a:cubicBezTo>
                  <a:pt x="313" y="70"/>
                  <a:pt x="243" y="0"/>
                  <a:pt x="157" y="0"/>
                </a:cubicBezTo>
                <a:close/>
                <a:moveTo>
                  <a:pt x="157" y="15"/>
                </a:moveTo>
                <a:lnTo>
                  <a:pt x="157" y="15"/>
                </a:lnTo>
                <a:cubicBezTo>
                  <a:pt x="235" y="15"/>
                  <a:pt x="299" y="79"/>
                  <a:pt x="299" y="157"/>
                </a:cubicBezTo>
                <a:lnTo>
                  <a:pt x="299" y="157"/>
                </a:lnTo>
                <a:cubicBezTo>
                  <a:pt x="299" y="235"/>
                  <a:pt x="235" y="299"/>
                  <a:pt x="157" y="299"/>
                </a:cubicBezTo>
                <a:lnTo>
                  <a:pt x="157" y="299"/>
                </a:lnTo>
                <a:cubicBezTo>
                  <a:pt x="79" y="299"/>
                  <a:pt x="15" y="235"/>
                  <a:pt x="15" y="157"/>
                </a:cubicBezTo>
                <a:lnTo>
                  <a:pt x="15" y="157"/>
                </a:lnTo>
                <a:cubicBezTo>
                  <a:pt x="15" y="79"/>
                  <a:pt x="79" y="15"/>
                  <a:pt x="157" y="15"/>
                </a:cubicBezTo>
                <a:close/>
              </a:path>
            </a:pathLst>
          </a:custGeom>
          <a:solidFill>
            <a:schemeClr val="accent1"/>
          </a:solidFill>
          <a:ln>
            <a:noFill/>
          </a:ln>
          <a:effectLst/>
        </p:spPr>
        <p:txBody>
          <a:bodyPr wrap="none" anchor="ctr"/>
          <a:lstStyle/>
          <a:p>
            <a:endParaRPr lang="en-US" sz="3200"/>
          </a:p>
        </p:txBody>
      </p:sp>
      <p:sp>
        <p:nvSpPr>
          <p:cNvPr id="48" name="Subtitle 2">
            <a:extLst>
              <a:ext uri="{FF2B5EF4-FFF2-40B4-BE49-F238E27FC236}">
                <a16:creationId xmlns:a16="http://schemas.microsoft.com/office/drawing/2014/main" id="{E20CBB3E-AB99-44C6-9DB4-D56FD133660F}"/>
              </a:ext>
            </a:extLst>
          </p:cNvPr>
          <p:cNvSpPr txBox="1">
            <a:spLocks/>
          </p:cNvSpPr>
          <p:nvPr/>
        </p:nvSpPr>
        <p:spPr>
          <a:xfrm>
            <a:off x="1682833" y="5036957"/>
            <a:ext cx="1394406" cy="429025"/>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latin typeface="+mn-lt"/>
                <a:ea typeface="Lato Light" panose="020F0502020204030203" pitchFamily="34" charset="0"/>
                <a:cs typeface="Mukta ExtraLight" panose="020B0000000000000000" pitchFamily="34" charset="77"/>
              </a:rPr>
              <a:t>No Inventory Tracking</a:t>
            </a:r>
          </a:p>
        </p:txBody>
      </p:sp>
      <p:sp>
        <p:nvSpPr>
          <p:cNvPr id="49" name="Freeform 3">
            <a:extLst>
              <a:ext uri="{FF2B5EF4-FFF2-40B4-BE49-F238E27FC236}">
                <a16:creationId xmlns:a16="http://schemas.microsoft.com/office/drawing/2014/main" id="{8C2492C7-04CA-4BFF-B2E4-B5533C2D4AA6}"/>
              </a:ext>
            </a:extLst>
          </p:cNvPr>
          <p:cNvSpPr>
            <a:spLocks noChangeArrowheads="1"/>
          </p:cNvSpPr>
          <p:nvPr/>
        </p:nvSpPr>
        <p:spPr bwMode="auto">
          <a:xfrm>
            <a:off x="3827436" y="3987843"/>
            <a:ext cx="104498" cy="104498"/>
          </a:xfrm>
          <a:custGeom>
            <a:avLst/>
            <a:gdLst>
              <a:gd name="T0" fmla="*/ 313 w 314"/>
              <a:gd name="T1" fmla="*/ 156 h 313"/>
              <a:gd name="T2" fmla="*/ 313 w 314"/>
              <a:gd name="T3" fmla="*/ 156 h 313"/>
              <a:gd name="T4" fmla="*/ 157 w 314"/>
              <a:gd name="T5" fmla="*/ 312 h 313"/>
              <a:gd name="T6" fmla="*/ 157 w 314"/>
              <a:gd name="T7" fmla="*/ 312 h 313"/>
              <a:gd name="T8" fmla="*/ 0 w 314"/>
              <a:gd name="T9" fmla="*/ 156 h 313"/>
              <a:gd name="T10" fmla="*/ 0 w 314"/>
              <a:gd name="T11" fmla="*/ 156 h 313"/>
              <a:gd name="T12" fmla="*/ 157 w 314"/>
              <a:gd name="T13" fmla="*/ 0 h 313"/>
              <a:gd name="T14" fmla="*/ 157 w 314"/>
              <a:gd name="T15" fmla="*/ 0 h 313"/>
              <a:gd name="T16" fmla="*/ 313 w 314"/>
              <a:gd name="T17"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 h="313">
                <a:moveTo>
                  <a:pt x="313" y="156"/>
                </a:moveTo>
                <a:lnTo>
                  <a:pt x="313" y="156"/>
                </a:lnTo>
                <a:cubicBezTo>
                  <a:pt x="313" y="242"/>
                  <a:pt x="243" y="312"/>
                  <a:pt x="157" y="312"/>
                </a:cubicBezTo>
                <a:lnTo>
                  <a:pt x="157" y="312"/>
                </a:lnTo>
                <a:cubicBezTo>
                  <a:pt x="70" y="312"/>
                  <a:pt x="0" y="242"/>
                  <a:pt x="0" y="156"/>
                </a:cubicBezTo>
                <a:lnTo>
                  <a:pt x="0" y="156"/>
                </a:lnTo>
                <a:cubicBezTo>
                  <a:pt x="0" y="69"/>
                  <a:pt x="70" y="0"/>
                  <a:pt x="157" y="0"/>
                </a:cubicBezTo>
                <a:lnTo>
                  <a:pt x="157" y="0"/>
                </a:lnTo>
                <a:cubicBezTo>
                  <a:pt x="243" y="0"/>
                  <a:pt x="313" y="69"/>
                  <a:pt x="313" y="156"/>
                </a:cubicBezTo>
              </a:path>
            </a:pathLst>
          </a:custGeom>
          <a:solidFill>
            <a:schemeClr val="accent2"/>
          </a:solidFill>
          <a:ln>
            <a:noFill/>
          </a:ln>
          <a:effectLst/>
        </p:spPr>
        <p:txBody>
          <a:bodyPr wrap="none" anchor="ctr"/>
          <a:lstStyle/>
          <a:p>
            <a:endParaRPr lang="en-US" sz="3200"/>
          </a:p>
        </p:txBody>
      </p:sp>
      <p:sp>
        <p:nvSpPr>
          <p:cNvPr id="50" name="Subtitle 2">
            <a:extLst>
              <a:ext uri="{FF2B5EF4-FFF2-40B4-BE49-F238E27FC236}">
                <a16:creationId xmlns:a16="http://schemas.microsoft.com/office/drawing/2014/main" id="{8520F236-3B38-4DD6-B0FE-BA54E134C435}"/>
              </a:ext>
            </a:extLst>
          </p:cNvPr>
          <p:cNvSpPr txBox="1">
            <a:spLocks/>
          </p:cNvSpPr>
          <p:nvPr/>
        </p:nvSpPr>
        <p:spPr>
          <a:xfrm>
            <a:off x="4007508" y="3928466"/>
            <a:ext cx="139440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latin typeface="+mn-lt"/>
                <a:ea typeface="Lato Light" panose="020F0502020204030203" pitchFamily="34" charset="0"/>
                <a:cs typeface="Mukta ExtraLight" panose="020B0000000000000000" pitchFamily="34" charset="77"/>
              </a:rPr>
              <a:t>25 Products</a:t>
            </a:r>
          </a:p>
        </p:txBody>
      </p:sp>
      <p:sp>
        <p:nvSpPr>
          <p:cNvPr id="51" name="Freeform 4">
            <a:extLst>
              <a:ext uri="{FF2B5EF4-FFF2-40B4-BE49-F238E27FC236}">
                <a16:creationId xmlns:a16="http://schemas.microsoft.com/office/drawing/2014/main" id="{CF12B927-754E-4FE4-9F65-E6D3724CC3F9}"/>
              </a:ext>
            </a:extLst>
          </p:cNvPr>
          <p:cNvSpPr>
            <a:spLocks noChangeArrowheads="1"/>
          </p:cNvSpPr>
          <p:nvPr/>
        </p:nvSpPr>
        <p:spPr bwMode="auto">
          <a:xfrm>
            <a:off x="3827436" y="4290612"/>
            <a:ext cx="104498" cy="104499"/>
          </a:xfrm>
          <a:prstGeom prst="ellipse">
            <a:avLst/>
          </a:prstGeom>
          <a:solidFill>
            <a:schemeClr val="accent2"/>
          </a:solidFill>
          <a:ln>
            <a:noFill/>
          </a:ln>
          <a:effectLst/>
        </p:spPr>
        <p:txBody>
          <a:bodyPr wrap="none" anchor="ctr"/>
          <a:lstStyle/>
          <a:p>
            <a:endParaRPr lang="en-US" sz="3200"/>
          </a:p>
        </p:txBody>
      </p:sp>
      <p:sp>
        <p:nvSpPr>
          <p:cNvPr id="52" name="Subtitle 2">
            <a:extLst>
              <a:ext uri="{FF2B5EF4-FFF2-40B4-BE49-F238E27FC236}">
                <a16:creationId xmlns:a16="http://schemas.microsoft.com/office/drawing/2014/main" id="{134A6326-4697-4271-9492-03D93ABA4CD3}"/>
              </a:ext>
            </a:extLst>
          </p:cNvPr>
          <p:cNvSpPr txBox="1">
            <a:spLocks/>
          </p:cNvSpPr>
          <p:nvPr/>
        </p:nvSpPr>
        <p:spPr>
          <a:xfrm>
            <a:off x="4007508" y="4231237"/>
            <a:ext cx="139440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latin typeface="+mn-lt"/>
                <a:ea typeface="Lato Light" panose="020F0502020204030203" pitchFamily="34" charset="0"/>
                <a:cs typeface="Mukta ExtraLight" panose="020B0000000000000000" pitchFamily="34" charset="77"/>
              </a:rPr>
              <a:t>3 Images per product</a:t>
            </a:r>
          </a:p>
        </p:txBody>
      </p:sp>
      <p:sp>
        <p:nvSpPr>
          <p:cNvPr id="53" name="Freeform 5">
            <a:extLst>
              <a:ext uri="{FF2B5EF4-FFF2-40B4-BE49-F238E27FC236}">
                <a16:creationId xmlns:a16="http://schemas.microsoft.com/office/drawing/2014/main" id="{714A0FA4-0E3A-4D12-87B2-205B95520DD7}"/>
              </a:ext>
            </a:extLst>
          </p:cNvPr>
          <p:cNvSpPr>
            <a:spLocks noChangeArrowheads="1"/>
          </p:cNvSpPr>
          <p:nvPr/>
        </p:nvSpPr>
        <p:spPr bwMode="auto">
          <a:xfrm>
            <a:off x="3827436" y="4593679"/>
            <a:ext cx="104498" cy="104498"/>
          </a:xfrm>
          <a:prstGeom prst="ellipse">
            <a:avLst/>
          </a:prstGeom>
          <a:solidFill>
            <a:schemeClr val="accent2"/>
          </a:solidFill>
          <a:ln>
            <a:noFill/>
          </a:ln>
          <a:effectLst/>
        </p:spPr>
        <p:txBody>
          <a:bodyPr wrap="none" anchor="ctr"/>
          <a:lstStyle/>
          <a:p>
            <a:endParaRPr lang="en-US" sz="3200"/>
          </a:p>
        </p:txBody>
      </p:sp>
      <p:sp>
        <p:nvSpPr>
          <p:cNvPr id="54" name="Subtitle 2">
            <a:extLst>
              <a:ext uri="{FF2B5EF4-FFF2-40B4-BE49-F238E27FC236}">
                <a16:creationId xmlns:a16="http://schemas.microsoft.com/office/drawing/2014/main" id="{D63E6CA7-93C4-41E7-8054-BB01FBE2D679}"/>
              </a:ext>
            </a:extLst>
          </p:cNvPr>
          <p:cNvSpPr txBox="1">
            <a:spLocks/>
          </p:cNvSpPr>
          <p:nvPr/>
        </p:nvSpPr>
        <p:spPr>
          <a:xfrm>
            <a:off x="4007508" y="4534008"/>
            <a:ext cx="139440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latin typeface="+mn-lt"/>
                <a:ea typeface="Lato Light" panose="020F0502020204030203" pitchFamily="34" charset="0"/>
                <a:cs typeface="Mukta ExtraLight" panose="020B0000000000000000" pitchFamily="34" charset="77"/>
              </a:rPr>
              <a:t>3 Custom pages</a:t>
            </a:r>
          </a:p>
        </p:txBody>
      </p:sp>
      <p:sp>
        <p:nvSpPr>
          <p:cNvPr id="55" name="Freeform 6">
            <a:extLst>
              <a:ext uri="{FF2B5EF4-FFF2-40B4-BE49-F238E27FC236}">
                <a16:creationId xmlns:a16="http://schemas.microsoft.com/office/drawing/2014/main" id="{FBB0FD1D-CFE8-4F8B-BB55-4A6DDA346507}"/>
              </a:ext>
            </a:extLst>
          </p:cNvPr>
          <p:cNvSpPr>
            <a:spLocks noChangeArrowheads="1"/>
          </p:cNvSpPr>
          <p:nvPr/>
        </p:nvSpPr>
        <p:spPr bwMode="auto">
          <a:xfrm>
            <a:off x="3827436" y="4896155"/>
            <a:ext cx="104498" cy="104498"/>
          </a:xfrm>
          <a:custGeom>
            <a:avLst/>
            <a:gdLst>
              <a:gd name="T0" fmla="*/ 157 w 314"/>
              <a:gd name="T1" fmla="*/ 0 h 314"/>
              <a:gd name="T2" fmla="*/ 157 w 314"/>
              <a:gd name="T3" fmla="*/ 0 h 314"/>
              <a:gd name="T4" fmla="*/ 0 w 314"/>
              <a:gd name="T5" fmla="*/ 156 h 314"/>
              <a:gd name="T6" fmla="*/ 0 w 314"/>
              <a:gd name="T7" fmla="*/ 156 h 314"/>
              <a:gd name="T8" fmla="*/ 157 w 314"/>
              <a:gd name="T9" fmla="*/ 313 h 314"/>
              <a:gd name="T10" fmla="*/ 157 w 314"/>
              <a:gd name="T11" fmla="*/ 313 h 314"/>
              <a:gd name="T12" fmla="*/ 313 w 314"/>
              <a:gd name="T13" fmla="*/ 156 h 314"/>
              <a:gd name="T14" fmla="*/ 313 w 314"/>
              <a:gd name="T15" fmla="*/ 156 h 314"/>
              <a:gd name="T16" fmla="*/ 157 w 314"/>
              <a:gd name="T17" fmla="*/ 0 h 314"/>
              <a:gd name="T18" fmla="*/ 157 w 314"/>
              <a:gd name="T19" fmla="*/ 14 h 314"/>
              <a:gd name="T20" fmla="*/ 157 w 314"/>
              <a:gd name="T21" fmla="*/ 14 h 314"/>
              <a:gd name="T22" fmla="*/ 299 w 314"/>
              <a:gd name="T23" fmla="*/ 156 h 314"/>
              <a:gd name="T24" fmla="*/ 299 w 314"/>
              <a:gd name="T25" fmla="*/ 156 h 314"/>
              <a:gd name="T26" fmla="*/ 157 w 314"/>
              <a:gd name="T27" fmla="*/ 298 h 314"/>
              <a:gd name="T28" fmla="*/ 157 w 314"/>
              <a:gd name="T29" fmla="*/ 298 h 314"/>
              <a:gd name="T30" fmla="*/ 15 w 314"/>
              <a:gd name="T31" fmla="*/ 156 h 314"/>
              <a:gd name="T32" fmla="*/ 15 w 314"/>
              <a:gd name="T33" fmla="*/ 156 h 314"/>
              <a:gd name="T34" fmla="*/ 157 w 314"/>
              <a:gd name="T35" fmla="*/ 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14">
                <a:moveTo>
                  <a:pt x="157" y="0"/>
                </a:moveTo>
                <a:lnTo>
                  <a:pt x="157" y="0"/>
                </a:lnTo>
                <a:cubicBezTo>
                  <a:pt x="70" y="0"/>
                  <a:pt x="0" y="70"/>
                  <a:pt x="0" y="156"/>
                </a:cubicBezTo>
                <a:lnTo>
                  <a:pt x="0" y="156"/>
                </a:lnTo>
                <a:cubicBezTo>
                  <a:pt x="0" y="243"/>
                  <a:pt x="70" y="313"/>
                  <a:pt x="157" y="313"/>
                </a:cubicBezTo>
                <a:lnTo>
                  <a:pt x="157" y="313"/>
                </a:lnTo>
                <a:cubicBezTo>
                  <a:pt x="243" y="313"/>
                  <a:pt x="313" y="243"/>
                  <a:pt x="313" y="156"/>
                </a:cubicBezTo>
                <a:lnTo>
                  <a:pt x="313" y="156"/>
                </a:lnTo>
                <a:cubicBezTo>
                  <a:pt x="313" y="70"/>
                  <a:pt x="243" y="0"/>
                  <a:pt x="157" y="0"/>
                </a:cubicBezTo>
                <a:close/>
                <a:moveTo>
                  <a:pt x="157" y="14"/>
                </a:moveTo>
                <a:lnTo>
                  <a:pt x="157" y="14"/>
                </a:lnTo>
                <a:cubicBezTo>
                  <a:pt x="235" y="14"/>
                  <a:pt x="299" y="78"/>
                  <a:pt x="299" y="156"/>
                </a:cubicBezTo>
                <a:lnTo>
                  <a:pt x="299" y="156"/>
                </a:lnTo>
                <a:cubicBezTo>
                  <a:pt x="299" y="235"/>
                  <a:pt x="235" y="298"/>
                  <a:pt x="157" y="298"/>
                </a:cubicBezTo>
                <a:lnTo>
                  <a:pt x="157" y="298"/>
                </a:lnTo>
                <a:cubicBezTo>
                  <a:pt x="79" y="298"/>
                  <a:pt x="15" y="235"/>
                  <a:pt x="15" y="156"/>
                </a:cubicBezTo>
                <a:lnTo>
                  <a:pt x="15" y="156"/>
                </a:lnTo>
                <a:cubicBezTo>
                  <a:pt x="15" y="78"/>
                  <a:pt x="79" y="14"/>
                  <a:pt x="157" y="14"/>
                </a:cubicBezTo>
                <a:close/>
              </a:path>
            </a:pathLst>
          </a:custGeom>
          <a:solidFill>
            <a:schemeClr val="accent2"/>
          </a:solidFill>
          <a:ln>
            <a:noFill/>
          </a:ln>
          <a:effectLst/>
        </p:spPr>
        <p:txBody>
          <a:bodyPr wrap="none" anchor="ctr"/>
          <a:lstStyle/>
          <a:p>
            <a:endParaRPr lang="en-US" sz="3200"/>
          </a:p>
        </p:txBody>
      </p:sp>
      <p:sp>
        <p:nvSpPr>
          <p:cNvPr id="56" name="Subtitle 2">
            <a:extLst>
              <a:ext uri="{FF2B5EF4-FFF2-40B4-BE49-F238E27FC236}">
                <a16:creationId xmlns:a16="http://schemas.microsoft.com/office/drawing/2014/main" id="{C329431F-5F9A-4D36-9DB2-06526091BD31}"/>
              </a:ext>
            </a:extLst>
          </p:cNvPr>
          <p:cNvSpPr txBox="1">
            <a:spLocks/>
          </p:cNvSpPr>
          <p:nvPr/>
        </p:nvSpPr>
        <p:spPr>
          <a:xfrm>
            <a:off x="4007508" y="4836778"/>
            <a:ext cx="139440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latin typeface="+mn-lt"/>
                <a:ea typeface="Lato Light" panose="020F0502020204030203" pitchFamily="34" charset="0"/>
                <a:cs typeface="Mukta ExtraLight" panose="020B0000000000000000" pitchFamily="34" charset="77"/>
              </a:rPr>
              <a:t>Better Statistics</a:t>
            </a:r>
          </a:p>
        </p:txBody>
      </p:sp>
      <p:sp>
        <p:nvSpPr>
          <p:cNvPr id="57" name="Freeform 7">
            <a:extLst>
              <a:ext uri="{FF2B5EF4-FFF2-40B4-BE49-F238E27FC236}">
                <a16:creationId xmlns:a16="http://schemas.microsoft.com/office/drawing/2014/main" id="{676609A2-7402-47AC-9DA8-E841E6632453}"/>
              </a:ext>
            </a:extLst>
          </p:cNvPr>
          <p:cNvSpPr>
            <a:spLocks noChangeArrowheads="1"/>
          </p:cNvSpPr>
          <p:nvPr/>
        </p:nvSpPr>
        <p:spPr bwMode="auto">
          <a:xfrm>
            <a:off x="3827436" y="5199220"/>
            <a:ext cx="104498" cy="104499"/>
          </a:xfrm>
          <a:custGeom>
            <a:avLst/>
            <a:gdLst>
              <a:gd name="T0" fmla="*/ 157 w 314"/>
              <a:gd name="T1" fmla="*/ 0 h 314"/>
              <a:gd name="T2" fmla="*/ 157 w 314"/>
              <a:gd name="T3" fmla="*/ 0 h 314"/>
              <a:gd name="T4" fmla="*/ 0 w 314"/>
              <a:gd name="T5" fmla="*/ 157 h 314"/>
              <a:gd name="T6" fmla="*/ 0 w 314"/>
              <a:gd name="T7" fmla="*/ 157 h 314"/>
              <a:gd name="T8" fmla="*/ 157 w 314"/>
              <a:gd name="T9" fmla="*/ 313 h 314"/>
              <a:gd name="T10" fmla="*/ 157 w 314"/>
              <a:gd name="T11" fmla="*/ 313 h 314"/>
              <a:gd name="T12" fmla="*/ 313 w 314"/>
              <a:gd name="T13" fmla="*/ 157 h 314"/>
              <a:gd name="T14" fmla="*/ 313 w 314"/>
              <a:gd name="T15" fmla="*/ 157 h 314"/>
              <a:gd name="T16" fmla="*/ 157 w 314"/>
              <a:gd name="T17" fmla="*/ 0 h 314"/>
              <a:gd name="T18" fmla="*/ 157 w 314"/>
              <a:gd name="T19" fmla="*/ 15 h 314"/>
              <a:gd name="T20" fmla="*/ 157 w 314"/>
              <a:gd name="T21" fmla="*/ 15 h 314"/>
              <a:gd name="T22" fmla="*/ 299 w 314"/>
              <a:gd name="T23" fmla="*/ 157 h 314"/>
              <a:gd name="T24" fmla="*/ 299 w 314"/>
              <a:gd name="T25" fmla="*/ 157 h 314"/>
              <a:gd name="T26" fmla="*/ 157 w 314"/>
              <a:gd name="T27" fmla="*/ 299 h 314"/>
              <a:gd name="T28" fmla="*/ 157 w 314"/>
              <a:gd name="T29" fmla="*/ 299 h 314"/>
              <a:gd name="T30" fmla="*/ 15 w 314"/>
              <a:gd name="T31" fmla="*/ 157 h 314"/>
              <a:gd name="T32" fmla="*/ 15 w 314"/>
              <a:gd name="T33" fmla="*/ 157 h 314"/>
              <a:gd name="T34" fmla="*/ 157 w 314"/>
              <a:gd name="T35" fmla="*/ 1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14">
                <a:moveTo>
                  <a:pt x="157" y="0"/>
                </a:moveTo>
                <a:lnTo>
                  <a:pt x="157" y="0"/>
                </a:lnTo>
                <a:cubicBezTo>
                  <a:pt x="70" y="0"/>
                  <a:pt x="0" y="70"/>
                  <a:pt x="0" y="157"/>
                </a:cubicBezTo>
                <a:lnTo>
                  <a:pt x="0" y="157"/>
                </a:lnTo>
                <a:cubicBezTo>
                  <a:pt x="0" y="243"/>
                  <a:pt x="70" y="313"/>
                  <a:pt x="157" y="313"/>
                </a:cubicBezTo>
                <a:lnTo>
                  <a:pt x="157" y="313"/>
                </a:lnTo>
                <a:cubicBezTo>
                  <a:pt x="243" y="313"/>
                  <a:pt x="313" y="243"/>
                  <a:pt x="313" y="157"/>
                </a:cubicBezTo>
                <a:lnTo>
                  <a:pt x="313" y="157"/>
                </a:lnTo>
                <a:cubicBezTo>
                  <a:pt x="313" y="70"/>
                  <a:pt x="243" y="0"/>
                  <a:pt x="157" y="0"/>
                </a:cubicBezTo>
                <a:close/>
                <a:moveTo>
                  <a:pt x="157" y="15"/>
                </a:moveTo>
                <a:lnTo>
                  <a:pt x="157" y="15"/>
                </a:lnTo>
                <a:cubicBezTo>
                  <a:pt x="235" y="15"/>
                  <a:pt x="299" y="79"/>
                  <a:pt x="299" y="157"/>
                </a:cubicBezTo>
                <a:lnTo>
                  <a:pt x="299" y="157"/>
                </a:lnTo>
                <a:cubicBezTo>
                  <a:pt x="299" y="235"/>
                  <a:pt x="235" y="299"/>
                  <a:pt x="157" y="299"/>
                </a:cubicBezTo>
                <a:lnTo>
                  <a:pt x="157" y="299"/>
                </a:lnTo>
                <a:cubicBezTo>
                  <a:pt x="79" y="299"/>
                  <a:pt x="15" y="235"/>
                  <a:pt x="15" y="157"/>
                </a:cubicBezTo>
                <a:lnTo>
                  <a:pt x="15" y="157"/>
                </a:lnTo>
                <a:cubicBezTo>
                  <a:pt x="15" y="79"/>
                  <a:pt x="79" y="15"/>
                  <a:pt x="157" y="15"/>
                </a:cubicBezTo>
                <a:close/>
              </a:path>
            </a:pathLst>
          </a:custGeom>
          <a:solidFill>
            <a:schemeClr val="accent2"/>
          </a:solidFill>
          <a:ln>
            <a:noFill/>
          </a:ln>
          <a:effectLst/>
        </p:spPr>
        <p:txBody>
          <a:bodyPr wrap="none" anchor="ctr"/>
          <a:lstStyle/>
          <a:p>
            <a:endParaRPr lang="en-US" sz="3200"/>
          </a:p>
        </p:txBody>
      </p:sp>
      <p:sp>
        <p:nvSpPr>
          <p:cNvPr id="58" name="Subtitle 2">
            <a:extLst>
              <a:ext uri="{FF2B5EF4-FFF2-40B4-BE49-F238E27FC236}">
                <a16:creationId xmlns:a16="http://schemas.microsoft.com/office/drawing/2014/main" id="{6DCA412C-90B9-48EA-85E5-588D7336857A}"/>
              </a:ext>
            </a:extLst>
          </p:cNvPr>
          <p:cNvSpPr txBox="1">
            <a:spLocks/>
          </p:cNvSpPr>
          <p:nvPr/>
        </p:nvSpPr>
        <p:spPr>
          <a:xfrm>
            <a:off x="4007508" y="5139549"/>
            <a:ext cx="139440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latin typeface="+mn-lt"/>
                <a:ea typeface="Lato Light" panose="020F0502020204030203" pitchFamily="34" charset="0"/>
                <a:cs typeface="Mukta ExtraLight" panose="020B0000000000000000" pitchFamily="34" charset="77"/>
              </a:rPr>
              <a:t>Inventory Tracking</a:t>
            </a:r>
          </a:p>
        </p:txBody>
      </p:sp>
      <p:sp>
        <p:nvSpPr>
          <p:cNvPr id="59" name="Freeform 3">
            <a:extLst>
              <a:ext uri="{FF2B5EF4-FFF2-40B4-BE49-F238E27FC236}">
                <a16:creationId xmlns:a16="http://schemas.microsoft.com/office/drawing/2014/main" id="{DE1469F7-5EBE-463E-BEAB-E420BDDEE81B}"/>
              </a:ext>
            </a:extLst>
          </p:cNvPr>
          <p:cNvSpPr>
            <a:spLocks noChangeArrowheads="1"/>
          </p:cNvSpPr>
          <p:nvPr/>
        </p:nvSpPr>
        <p:spPr bwMode="auto">
          <a:xfrm>
            <a:off x="6152110" y="3987843"/>
            <a:ext cx="104498" cy="104498"/>
          </a:xfrm>
          <a:custGeom>
            <a:avLst/>
            <a:gdLst>
              <a:gd name="T0" fmla="*/ 313 w 314"/>
              <a:gd name="T1" fmla="*/ 156 h 313"/>
              <a:gd name="T2" fmla="*/ 313 w 314"/>
              <a:gd name="T3" fmla="*/ 156 h 313"/>
              <a:gd name="T4" fmla="*/ 157 w 314"/>
              <a:gd name="T5" fmla="*/ 312 h 313"/>
              <a:gd name="T6" fmla="*/ 157 w 314"/>
              <a:gd name="T7" fmla="*/ 312 h 313"/>
              <a:gd name="T8" fmla="*/ 0 w 314"/>
              <a:gd name="T9" fmla="*/ 156 h 313"/>
              <a:gd name="T10" fmla="*/ 0 w 314"/>
              <a:gd name="T11" fmla="*/ 156 h 313"/>
              <a:gd name="T12" fmla="*/ 157 w 314"/>
              <a:gd name="T13" fmla="*/ 0 h 313"/>
              <a:gd name="T14" fmla="*/ 157 w 314"/>
              <a:gd name="T15" fmla="*/ 0 h 313"/>
              <a:gd name="T16" fmla="*/ 313 w 314"/>
              <a:gd name="T17"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 h="313">
                <a:moveTo>
                  <a:pt x="313" y="156"/>
                </a:moveTo>
                <a:lnTo>
                  <a:pt x="313" y="156"/>
                </a:lnTo>
                <a:cubicBezTo>
                  <a:pt x="313" y="242"/>
                  <a:pt x="243" y="312"/>
                  <a:pt x="157" y="312"/>
                </a:cubicBezTo>
                <a:lnTo>
                  <a:pt x="157" y="312"/>
                </a:lnTo>
                <a:cubicBezTo>
                  <a:pt x="70" y="312"/>
                  <a:pt x="0" y="242"/>
                  <a:pt x="0" y="156"/>
                </a:cubicBezTo>
                <a:lnTo>
                  <a:pt x="0" y="156"/>
                </a:lnTo>
                <a:cubicBezTo>
                  <a:pt x="0" y="69"/>
                  <a:pt x="70" y="0"/>
                  <a:pt x="157" y="0"/>
                </a:cubicBezTo>
                <a:lnTo>
                  <a:pt x="157" y="0"/>
                </a:lnTo>
                <a:cubicBezTo>
                  <a:pt x="243" y="0"/>
                  <a:pt x="313" y="69"/>
                  <a:pt x="313" y="156"/>
                </a:cubicBezTo>
              </a:path>
            </a:pathLst>
          </a:custGeom>
          <a:solidFill>
            <a:schemeClr val="accent6"/>
          </a:solidFill>
          <a:ln>
            <a:noFill/>
          </a:ln>
          <a:effectLst/>
        </p:spPr>
        <p:txBody>
          <a:bodyPr wrap="none" anchor="ctr"/>
          <a:lstStyle/>
          <a:p>
            <a:endParaRPr lang="en-US" sz="3200"/>
          </a:p>
        </p:txBody>
      </p:sp>
      <p:sp>
        <p:nvSpPr>
          <p:cNvPr id="60" name="Subtitle 2">
            <a:extLst>
              <a:ext uri="{FF2B5EF4-FFF2-40B4-BE49-F238E27FC236}">
                <a16:creationId xmlns:a16="http://schemas.microsoft.com/office/drawing/2014/main" id="{2D9E8F67-AE35-4F98-9F71-B99F126E279D}"/>
              </a:ext>
            </a:extLst>
          </p:cNvPr>
          <p:cNvSpPr txBox="1">
            <a:spLocks/>
          </p:cNvSpPr>
          <p:nvPr/>
        </p:nvSpPr>
        <p:spPr>
          <a:xfrm>
            <a:off x="6332182" y="3928466"/>
            <a:ext cx="139440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latin typeface="+mn-lt"/>
                <a:ea typeface="Lato Light" panose="020F0502020204030203" pitchFamily="34" charset="0"/>
                <a:cs typeface="Mukta ExtraLight" panose="020B0000000000000000" pitchFamily="34" charset="77"/>
              </a:rPr>
              <a:t>100 Products</a:t>
            </a:r>
          </a:p>
        </p:txBody>
      </p:sp>
      <p:sp>
        <p:nvSpPr>
          <p:cNvPr id="61" name="Freeform 4">
            <a:extLst>
              <a:ext uri="{FF2B5EF4-FFF2-40B4-BE49-F238E27FC236}">
                <a16:creationId xmlns:a16="http://schemas.microsoft.com/office/drawing/2014/main" id="{A9CD98D8-B8B2-417E-B81C-1F60AE1D075E}"/>
              </a:ext>
            </a:extLst>
          </p:cNvPr>
          <p:cNvSpPr>
            <a:spLocks noChangeArrowheads="1"/>
          </p:cNvSpPr>
          <p:nvPr/>
        </p:nvSpPr>
        <p:spPr bwMode="auto">
          <a:xfrm>
            <a:off x="6152110" y="4290612"/>
            <a:ext cx="104498" cy="104499"/>
          </a:xfrm>
          <a:prstGeom prst="ellipse">
            <a:avLst/>
          </a:prstGeom>
          <a:solidFill>
            <a:schemeClr val="accent6"/>
          </a:solidFill>
          <a:ln>
            <a:noFill/>
          </a:ln>
          <a:effectLst/>
        </p:spPr>
        <p:txBody>
          <a:bodyPr wrap="none" anchor="ctr"/>
          <a:lstStyle/>
          <a:p>
            <a:endParaRPr lang="en-US" sz="3200"/>
          </a:p>
        </p:txBody>
      </p:sp>
      <p:sp>
        <p:nvSpPr>
          <p:cNvPr id="62" name="Subtitle 2">
            <a:extLst>
              <a:ext uri="{FF2B5EF4-FFF2-40B4-BE49-F238E27FC236}">
                <a16:creationId xmlns:a16="http://schemas.microsoft.com/office/drawing/2014/main" id="{6DC1E956-B230-4C09-A7F4-AECAB1D9C409}"/>
              </a:ext>
            </a:extLst>
          </p:cNvPr>
          <p:cNvSpPr txBox="1">
            <a:spLocks/>
          </p:cNvSpPr>
          <p:nvPr/>
        </p:nvSpPr>
        <p:spPr>
          <a:xfrm>
            <a:off x="6332182" y="4231237"/>
            <a:ext cx="139440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latin typeface="+mn-lt"/>
                <a:ea typeface="Lato Light" panose="020F0502020204030203" pitchFamily="34" charset="0"/>
                <a:cs typeface="Mukta ExtraLight" panose="020B0000000000000000" pitchFamily="34" charset="77"/>
              </a:rPr>
              <a:t>5 Images per product</a:t>
            </a:r>
          </a:p>
        </p:txBody>
      </p:sp>
      <p:sp>
        <p:nvSpPr>
          <p:cNvPr id="63" name="Freeform 5">
            <a:extLst>
              <a:ext uri="{FF2B5EF4-FFF2-40B4-BE49-F238E27FC236}">
                <a16:creationId xmlns:a16="http://schemas.microsoft.com/office/drawing/2014/main" id="{2C98A208-AA46-4980-B820-F27C14075426}"/>
              </a:ext>
            </a:extLst>
          </p:cNvPr>
          <p:cNvSpPr>
            <a:spLocks noChangeArrowheads="1"/>
          </p:cNvSpPr>
          <p:nvPr/>
        </p:nvSpPr>
        <p:spPr bwMode="auto">
          <a:xfrm>
            <a:off x="6152110" y="4593679"/>
            <a:ext cx="104498" cy="104498"/>
          </a:xfrm>
          <a:prstGeom prst="ellipse">
            <a:avLst/>
          </a:prstGeom>
          <a:solidFill>
            <a:schemeClr val="accent6"/>
          </a:solidFill>
          <a:ln>
            <a:noFill/>
          </a:ln>
          <a:effectLst/>
        </p:spPr>
        <p:txBody>
          <a:bodyPr wrap="none" anchor="ctr"/>
          <a:lstStyle/>
          <a:p>
            <a:endParaRPr lang="en-US" sz="3200"/>
          </a:p>
        </p:txBody>
      </p:sp>
      <p:sp>
        <p:nvSpPr>
          <p:cNvPr id="64" name="Subtitle 2">
            <a:extLst>
              <a:ext uri="{FF2B5EF4-FFF2-40B4-BE49-F238E27FC236}">
                <a16:creationId xmlns:a16="http://schemas.microsoft.com/office/drawing/2014/main" id="{253D2BA4-82B6-4518-A950-6B9A4328625C}"/>
              </a:ext>
            </a:extLst>
          </p:cNvPr>
          <p:cNvSpPr txBox="1">
            <a:spLocks/>
          </p:cNvSpPr>
          <p:nvPr/>
        </p:nvSpPr>
        <p:spPr>
          <a:xfrm>
            <a:off x="6332182" y="4534008"/>
            <a:ext cx="139440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latin typeface="+mn-lt"/>
                <a:ea typeface="Lato Light" panose="020F0502020204030203" pitchFamily="34" charset="0"/>
                <a:cs typeface="Mukta ExtraLight" panose="020B0000000000000000" pitchFamily="34" charset="77"/>
              </a:rPr>
              <a:t>10 Custom pages</a:t>
            </a:r>
          </a:p>
        </p:txBody>
      </p:sp>
      <p:sp>
        <p:nvSpPr>
          <p:cNvPr id="65" name="Freeform 6">
            <a:extLst>
              <a:ext uri="{FF2B5EF4-FFF2-40B4-BE49-F238E27FC236}">
                <a16:creationId xmlns:a16="http://schemas.microsoft.com/office/drawing/2014/main" id="{39C5B6A2-8F6B-48C3-9EB5-DF05E1A64B6D}"/>
              </a:ext>
            </a:extLst>
          </p:cNvPr>
          <p:cNvSpPr>
            <a:spLocks noChangeArrowheads="1"/>
          </p:cNvSpPr>
          <p:nvPr/>
        </p:nvSpPr>
        <p:spPr bwMode="auto">
          <a:xfrm>
            <a:off x="6152110" y="4896155"/>
            <a:ext cx="104498" cy="104498"/>
          </a:xfrm>
          <a:prstGeom prst="ellipse">
            <a:avLst/>
          </a:prstGeom>
          <a:solidFill>
            <a:schemeClr val="accent6"/>
          </a:solidFill>
          <a:ln>
            <a:noFill/>
          </a:ln>
          <a:effectLst/>
        </p:spPr>
        <p:txBody>
          <a:bodyPr wrap="none" anchor="ctr"/>
          <a:lstStyle/>
          <a:p>
            <a:endParaRPr lang="en-US" sz="3200"/>
          </a:p>
        </p:txBody>
      </p:sp>
      <p:sp>
        <p:nvSpPr>
          <p:cNvPr id="66" name="Subtitle 2">
            <a:extLst>
              <a:ext uri="{FF2B5EF4-FFF2-40B4-BE49-F238E27FC236}">
                <a16:creationId xmlns:a16="http://schemas.microsoft.com/office/drawing/2014/main" id="{6C54BF06-9A73-4F8B-BD37-F0A641430ED7}"/>
              </a:ext>
            </a:extLst>
          </p:cNvPr>
          <p:cNvSpPr txBox="1">
            <a:spLocks/>
          </p:cNvSpPr>
          <p:nvPr/>
        </p:nvSpPr>
        <p:spPr>
          <a:xfrm>
            <a:off x="6332182" y="4836778"/>
            <a:ext cx="139440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latin typeface="+mn-lt"/>
                <a:ea typeface="Lato Light" panose="020F0502020204030203" pitchFamily="34" charset="0"/>
                <a:cs typeface="Mukta ExtraLight" panose="020B0000000000000000" pitchFamily="34" charset="77"/>
              </a:rPr>
              <a:t>Best Statistics</a:t>
            </a:r>
          </a:p>
        </p:txBody>
      </p:sp>
      <p:sp>
        <p:nvSpPr>
          <p:cNvPr id="67" name="Freeform 7">
            <a:extLst>
              <a:ext uri="{FF2B5EF4-FFF2-40B4-BE49-F238E27FC236}">
                <a16:creationId xmlns:a16="http://schemas.microsoft.com/office/drawing/2014/main" id="{8A85B584-F131-497E-98EF-9418B05BD4EF}"/>
              </a:ext>
            </a:extLst>
          </p:cNvPr>
          <p:cNvSpPr>
            <a:spLocks noChangeArrowheads="1"/>
          </p:cNvSpPr>
          <p:nvPr/>
        </p:nvSpPr>
        <p:spPr bwMode="auto">
          <a:xfrm>
            <a:off x="6152110" y="5199220"/>
            <a:ext cx="104498" cy="104499"/>
          </a:xfrm>
          <a:custGeom>
            <a:avLst/>
            <a:gdLst>
              <a:gd name="T0" fmla="*/ 157 w 314"/>
              <a:gd name="T1" fmla="*/ 0 h 314"/>
              <a:gd name="T2" fmla="*/ 157 w 314"/>
              <a:gd name="T3" fmla="*/ 0 h 314"/>
              <a:gd name="T4" fmla="*/ 0 w 314"/>
              <a:gd name="T5" fmla="*/ 157 h 314"/>
              <a:gd name="T6" fmla="*/ 0 w 314"/>
              <a:gd name="T7" fmla="*/ 157 h 314"/>
              <a:gd name="T8" fmla="*/ 157 w 314"/>
              <a:gd name="T9" fmla="*/ 313 h 314"/>
              <a:gd name="T10" fmla="*/ 157 w 314"/>
              <a:gd name="T11" fmla="*/ 313 h 314"/>
              <a:gd name="T12" fmla="*/ 313 w 314"/>
              <a:gd name="T13" fmla="*/ 157 h 314"/>
              <a:gd name="T14" fmla="*/ 313 w 314"/>
              <a:gd name="T15" fmla="*/ 157 h 314"/>
              <a:gd name="T16" fmla="*/ 157 w 314"/>
              <a:gd name="T17" fmla="*/ 0 h 314"/>
              <a:gd name="T18" fmla="*/ 157 w 314"/>
              <a:gd name="T19" fmla="*/ 15 h 314"/>
              <a:gd name="T20" fmla="*/ 157 w 314"/>
              <a:gd name="T21" fmla="*/ 15 h 314"/>
              <a:gd name="T22" fmla="*/ 299 w 314"/>
              <a:gd name="T23" fmla="*/ 157 h 314"/>
              <a:gd name="T24" fmla="*/ 299 w 314"/>
              <a:gd name="T25" fmla="*/ 157 h 314"/>
              <a:gd name="T26" fmla="*/ 157 w 314"/>
              <a:gd name="T27" fmla="*/ 299 h 314"/>
              <a:gd name="T28" fmla="*/ 157 w 314"/>
              <a:gd name="T29" fmla="*/ 299 h 314"/>
              <a:gd name="T30" fmla="*/ 15 w 314"/>
              <a:gd name="T31" fmla="*/ 157 h 314"/>
              <a:gd name="T32" fmla="*/ 15 w 314"/>
              <a:gd name="T33" fmla="*/ 157 h 314"/>
              <a:gd name="T34" fmla="*/ 157 w 314"/>
              <a:gd name="T35" fmla="*/ 1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14">
                <a:moveTo>
                  <a:pt x="157" y="0"/>
                </a:moveTo>
                <a:lnTo>
                  <a:pt x="157" y="0"/>
                </a:lnTo>
                <a:cubicBezTo>
                  <a:pt x="70" y="0"/>
                  <a:pt x="0" y="70"/>
                  <a:pt x="0" y="157"/>
                </a:cubicBezTo>
                <a:lnTo>
                  <a:pt x="0" y="157"/>
                </a:lnTo>
                <a:cubicBezTo>
                  <a:pt x="0" y="243"/>
                  <a:pt x="70" y="313"/>
                  <a:pt x="157" y="313"/>
                </a:cubicBezTo>
                <a:lnTo>
                  <a:pt x="157" y="313"/>
                </a:lnTo>
                <a:cubicBezTo>
                  <a:pt x="243" y="313"/>
                  <a:pt x="313" y="243"/>
                  <a:pt x="313" y="157"/>
                </a:cubicBezTo>
                <a:lnTo>
                  <a:pt x="313" y="157"/>
                </a:lnTo>
                <a:cubicBezTo>
                  <a:pt x="313" y="70"/>
                  <a:pt x="243" y="0"/>
                  <a:pt x="157" y="0"/>
                </a:cubicBezTo>
                <a:close/>
                <a:moveTo>
                  <a:pt x="157" y="15"/>
                </a:moveTo>
                <a:lnTo>
                  <a:pt x="157" y="15"/>
                </a:lnTo>
                <a:cubicBezTo>
                  <a:pt x="235" y="15"/>
                  <a:pt x="299" y="79"/>
                  <a:pt x="299" y="157"/>
                </a:cubicBezTo>
                <a:lnTo>
                  <a:pt x="299" y="157"/>
                </a:lnTo>
                <a:cubicBezTo>
                  <a:pt x="299" y="235"/>
                  <a:pt x="235" y="299"/>
                  <a:pt x="157" y="299"/>
                </a:cubicBezTo>
                <a:lnTo>
                  <a:pt x="157" y="299"/>
                </a:lnTo>
                <a:cubicBezTo>
                  <a:pt x="79" y="299"/>
                  <a:pt x="15" y="235"/>
                  <a:pt x="15" y="157"/>
                </a:cubicBezTo>
                <a:lnTo>
                  <a:pt x="15" y="157"/>
                </a:lnTo>
                <a:cubicBezTo>
                  <a:pt x="15" y="79"/>
                  <a:pt x="79" y="15"/>
                  <a:pt x="157" y="15"/>
                </a:cubicBezTo>
                <a:close/>
              </a:path>
            </a:pathLst>
          </a:custGeom>
          <a:solidFill>
            <a:schemeClr val="accent6"/>
          </a:solidFill>
          <a:ln>
            <a:noFill/>
          </a:ln>
          <a:effectLst/>
        </p:spPr>
        <p:txBody>
          <a:bodyPr wrap="none" anchor="ctr"/>
          <a:lstStyle/>
          <a:p>
            <a:endParaRPr lang="en-US" sz="3200"/>
          </a:p>
        </p:txBody>
      </p:sp>
      <p:sp>
        <p:nvSpPr>
          <p:cNvPr id="68" name="Subtitle 2">
            <a:extLst>
              <a:ext uri="{FF2B5EF4-FFF2-40B4-BE49-F238E27FC236}">
                <a16:creationId xmlns:a16="http://schemas.microsoft.com/office/drawing/2014/main" id="{FAC6812E-BF80-48F4-9F6D-A8CE2BCD3359}"/>
              </a:ext>
            </a:extLst>
          </p:cNvPr>
          <p:cNvSpPr txBox="1">
            <a:spLocks/>
          </p:cNvSpPr>
          <p:nvPr/>
        </p:nvSpPr>
        <p:spPr>
          <a:xfrm>
            <a:off x="6332182" y="5139549"/>
            <a:ext cx="139440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latin typeface="+mn-lt"/>
                <a:ea typeface="Lato Light" panose="020F0502020204030203" pitchFamily="34" charset="0"/>
                <a:cs typeface="Mukta ExtraLight" panose="020B0000000000000000" pitchFamily="34" charset="77"/>
              </a:rPr>
              <a:t>Inventory Tracking</a:t>
            </a:r>
          </a:p>
        </p:txBody>
      </p:sp>
      <p:sp>
        <p:nvSpPr>
          <p:cNvPr id="69" name="Freeform 3">
            <a:extLst>
              <a:ext uri="{FF2B5EF4-FFF2-40B4-BE49-F238E27FC236}">
                <a16:creationId xmlns:a16="http://schemas.microsoft.com/office/drawing/2014/main" id="{EABAEDBF-FC5F-43B2-88D6-48C7F170233E}"/>
              </a:ext>
            </a:extLst>
          </p:cNvPr>
          <p:cNvSpPr>
            <a:spLocks noChangeArrowheads="1"/>
          </p:cNvSpPr>
          <p:nvPr/>
        </p:nvSpPr>
        <p:spPr bwMode="auto">
          <a:xfrm>
            <a:off x="8476785" y="3987843"/>
            <a:ext cx="104498" cy="104498"/>
          </a:xfrm>
          <a:custGeom>
            <a:avLst/>
            <a:gdLst>
              <a:gd name="T0" fmla="*/ 313 w 314"/>
              <a:gd name="T1" fmla="*/ 156 h 313"/>
              <a:gd name="T2" fmla="*/ 313 w 314"/>
              <a:gd name="T3" fmla="*/ 156 h 313"/>
              <a:gd name="T4" fmla="*/ 157 w 314"/>
              <a:gd name="T5" fmla="*/ 312 h 313"/>
              <a:gd name="T6" fmla="*/ 157 w 314"/>
              <a:gd name="T7" fmla="*/ 312 h 313"/>
              <a:gd name="T8" fmla="*/ 0 w 314"/>
              <a:gd name="T9" fmla="*/ 156 h 313"/>
              <a:gd name="T10" fmla="*/ 0 w 314"/>
              <a:gd name="T11" fmla="*/ 156 h 313"/>
              <a:gd name="T12" fmla="*/ 157 w 314"/>
              <a:gd name="T13" fmla="*/ 0 h 313"/>
              <a:gd name="T14" fmla="*/ 157 w 314"/>
              <a:gd name="T15" fmla="*/ 0 h 313"/>
              <a:gd name="T16" fmla="*/ 313 w 314"/>
              <a:gd name="T17"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 h="313">
                <a:moveTo>
                  <a:pt x="313" y="156"/>
                </a:moveTo>
                <a:lnTo>
                  <a:pt x="313" y="156"/>
                </a:lnTo>
                <a:cubicBezTo>
                  <a:pt x="313" y="242"/>
                  <a:pt x="243" y="312"/>
                  <a:pt x="157" y="312"/>
                </a:cubicBezTo>
                <a:lnTo>
                  <a:pt x="157" y="312"/>
                </a:lnTo>
                <a:cubicBezTo>
                  <a:pt x="70" y="312"/>
                  <a:pt x="0" y="242"/>
                  <a:pt x="0" y="156"/>
                </a:cubicBezTo>
                <a:lnTo>
                  <a:pt x="0" y="156"/>
                </a:lnTo>
                <a:cubicBezTo>
                  <a:pt x="0" y="69"/>
                  <a:pt x="70" y="0"/>
                  <a:pt x="157" y="0"/>
                </a:cubicBezTo>
                <a:lnTo>
                  <a:pt x="157" y="0"/>
                </a:lnTo>
                <a:cubicBezTo>
                  <a:pt x="243" y="0"/>
                  <a:pt x="313" y="69"/>
                  <a:pt x="313" y="156"/>
                </a:cubicBezTo>
              </a:path>
            </a:pathLst>
          </a:custGeom>
          <a:solidFill>
            <a:schemeClr val="accent4"/>
          </a:solidFill>
          <a:ln>
            <a:noFill/>
          </a:ln>
          <a:effectLst/>
        </p:spPr>
        <p:txBody>
          <a:bodyPr wrap="none" anchor="ctr"/>
          <a:lstStyle/>
          <a:p>
            <a:endParaRPr lang="en-US" sz="3200"/>
          </a:p>
        </p:txBody>
      </p:sp>
      <p:sp>
        <p:nvSpPr>
          <p:cNvPr id="70" name="Subtitle 2">
            <a:extLst>
              <a:ext uri="{FF2B5EF4-FFF2-40B4-BE49-F238E27FC236}">
                <a16:creationId xmlns:a16="http://schemas.microsoft.com/office/drawing/2014/main" id="{3B93E036-18D1-4E1D-9B6A-ADA7802401D2}"/>
              </a:ext>
            </a:extLst>
          </p:cNvPr>
          <p:cNvSpPr txBox="1">
            <a:spLocks/>
          </p:cNvSpPr>
          <p:nvPr/>
        </p:nvSpPr>
        <p:spPr>
          <a:xfrm>
            <a:off x="8656857" y="3928466"/>
            <a:ext cx="139440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latin typeface="+mn-lt"/>
                <a:ea typeface="Lato Light" panose="020F0502020204030203" pitchFamily="34" charset="0"/>
                <a:cs typeface="Mukta ExtraLight" panose="020B0000000000000000" pitchFamily="34" charset="77"/>
              </a:rPr>
              <a:t>300 Products</a:t>
            </a:r>
          </a:p>
        </p:txBody>
      </p:sp>
      <p:sp>
        <p:nvSpPr>
          <p:cNvPr id="71" name="Freeform 4">
            <a:extLst>
              <a:ext uri="{FF2B5EF4-FFF2-40B4-BE49-F238E27FC236}">
                <a16:creationId xmlns:a16="http://schemas.microsoft.com/office/drawing/2014/main" id="{B742F370-8D2C-441F-83F0-67DF740276F4}"/>
              </a:ext>
            </a:extLst>
          </p:cNvPr>
          <p:cNvSpPr>
            <a:spLocks noChangeArrowheads="1"/>
          </p:cNvSpPr>
          <p:nvPr/>
        </p:nvSpPr>
        <p:spPr bwMode="auto">
          <a:xfrm>
            <a:off x="8476785" y="4290612"/>
            <a:ext cx="104498" cy="104499"/>
          </a:xfrm>
          <a:prstGeom prst="ellipse">
            <a:avLst/>
          </a:prstGeom>
          <a:solidFill>
            <a:schemeClr val="accent4"/>
          </a:solidFill>
          <a:ln>
            <a:noFill/>
          </a:ln>
          <a:effectLst/>
        </p:spPr>
        <p:txBody>
          <a:bodyPr wrap="none" anchor="ctr"/>
          <a:lstStyle/>
          <a:p>
            <a:endParaRPr lang="en-US" sz="3200"/>
          </a:p>
        </p:txBody>
      </p:sp>
      <p:sp>
        <p:nvSpPr>
          <p:cNvPr id="72" name="Subtitle 2">
            <a:extLst>
              <a:ext uri="{FF2B5EF4-FFF2-40B4-BE49-F238E27FC236}">
                <a16:creationId xmlns:a16="http://schemas.microsoft.com/office/drawing/2014/main" id="{A5711E0F-EA6F-4D27-AD21-91CCB7E4BE53}"/>
              </a:ext>
            </a:extLst>
          </p:cNvPr>
          <p:cNvSpPr txBox="1">
            <a:spLocks/>
          </p:cNvSpPr>
          <p:nvPr/>
        </p:nvSpPr>
        <p:spPr>
          <a:xfrm>
            <a:off x="8656857" y="4231237"/>
            <a:ext cx="139440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latin typeface="+mn-lt"/>
                <a:ea typeface="Lato Light" panose="020F0502020204030203" pitchFamily="34" charset="0"/>
                <a:cs typeface="Mukta ExtraLight" panose="020B0000000000000000" pitchFamily="34" charset="77"/>
              </a:rPr>
              <a:t>5 Images per product</a:t>
            </a:r>
          </a:p>
        </p:txBody>
      </p:sp>
      <p:sp>
        <p:nvSpPr>
          <p:cNvPr id="73" name="Freeform 5">
            <a:extLst>
              <a:ext uri="{FF2B5EF4-FFF2-40B4-BE49-F238E27FC236}">
                <a16:creationId xmlns:a16="http://schemas.microsoft.com/office/drawing/2014/main" id="{16E63E50-5631-4FC2-80B6-8ED4B64E58BA}"/>
              </a:ext>
            </a:extLst>
          </p:cNvPr>
          <p:cNvSpPr>
            <a:spLocks noChangeArrowheads="1"/>
          </p:cNvSpPr>
          <p:nvPr/>
        </p:nvSpPr>
        <p:spPr bwMode="auto">
          <a:xfrm>
            <a:off x="8476785" y="4593679"/>
            <a:ext cx="104498" cy="104498"/>
          </a:xfrm>
          <a:prstGeom prst="ellipse">
            <a:avLst/>
          </a:prstGeom>
          <a:solidFill>
            <a:schemeClr val="accent4"/>
          </a:solidFill>
          <a:ln>
            <a:noFill/>
          </a:ln>
          <a:effectLst/>
        </p:spPr>
        <p:txBody>
          <a:bodyPr wrap="none" anchor="ctr"/>
          <a:lstStyle/>
          <a:p>
            <a:endParaRPr lang="en-US" sz="3200"/>
          </a:p>
        </p:txBody>
      </p:sp>
      <p:sp>
        <p:nvSpPr>
          <p:cNvPr id="74" name="Subtitle 2">
            <a:extLst>
              <a:ext uri="{FF2B5EF4-FFF2-40B4-BE49-F238E27FC236}">
                <a16:creationId xmlns:a16="http://schemas.microsoft.com/office/drawing/2014/main" id="{150B9AAF-1216-4415-BDE6-A87571B0087D}"/>
              </a:ext>
            </a:extLst>
          </p:cNvPr>
          <p:cNvSpPr txBox="1">
            <a:spLocks/>
          </p:cNvSpPr>
          <p:nvPr/>
        </p:nvSpPr>
        <p:spPr>
          <a:xfrm>
            <a:off x="8656857" y="4534008"/>
            <a:ext cx="139440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latin typeface="+mn-lt"/>
                <a:ea typeface="Lato Light" panose="020F0502020204030203" pitchFamily="34" charset="0"/>
                <a:cs typeface="Mukta ExtraLight" panose="020B0000000000000000" pitchFamily="34" charset="77"/>
              </a:rPr>
              <a:t>10 Custom pages</a:t>
            </a:r>
          </a:p>
        </p:txBody>
      </p:sp>
      <p:sp>
        <p:nvSpPr>
          <p:cNvPr id="75" name="Freeform 6">
            <a:extLst>
              <a:ext uri="{FF2B5EF4-FFF2-40B4-BE49-F238E27FC236}">
                <a16:creationId xmlns:a16="http://schemas.microsoft.com/office/drawing/2014/main" id="{7CAF2AFB-BE94-429F-A76B-5BC14B342225}"/>
              </a:ext>
            </a:extLst>
          </p:cNvPr>
          <p:cNvSpPr>
            <a:spLocks noChangeArrowheads="1"/>
          </p:cNvSpPr>
          <p:nvPr/>
        </p:nvSpPr>
        <p:spPr bwMode="auto">
          <a:xfrm>
            <a:off x="8476785" y="4896155"/>
            <a:ext cx="104498" cy="104498"/>
          </a:xfrm>
          <a:prstGeom prst="ellipse">
            <a:avLst/>
          </a:prstGeom>
          <a:solidFill>
            <a:schemeClr val="accent4"/>
          </a:solidFill>
          <a:ln>
            <a:noFill/>
          </a:ln>
          <a:effectLst/>
        </p:spPr>
        <p:txBody>
          <a:bodyPr wrap="none" anchor="ctr"/>
          <a:lstStyle/>
          <a:p>
            <a:endParaRPr lang="en-US" sz="3200"/>
          </a:p>
        </p:txBody>
      </p:sp>
      <p:sp>
        <p:nvSpPr>
          <p:cNvPr id="76" name="Subtitle 2">
            <a:extLst>
              <a:ext uri="{FF2B5EF4-FFF2-40B4-BE49-F238E27FC236}">
                <a16:creationId xmlns:a16="http://schemas.microsoft.com/office/drawing/2014/main" id="{002B954C-7793-4D17-A1CB-74DE66126832}"/>
              </a:ext>
            </a:extLst>
          </p:cNvPr>
          <p:cNvSpPr txBox="1">
            <a:spLocks/>
          </p:cNvSpPr>
          <p:nvPr/>
        </p:nvSpPr>
        <p:spPr>
          <a:xfrm>
            <a:off x="8656857" y="4836778"/>
            <a:ext cx="139440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latin typeface="+mn-lt"/>
                <a:ea typeface="Lato Light" panose="020F0502020204030203" pitchFamily="34" charset="0"/>
                <a:cs typeface="Mukta ExtraLight" panose="020B0000000000000000" pitchFamily="34" charset="77"/>
              </a:rPr>
              <a:t>Best Statistics</a:t>
            </a:r>
          </a:p>
        </p:txBody>
      </p:sp>
      <p:sp>
        <p:nvSpPr>
          <p:cNvPr id="77" name="Freeform 7">
            <a:extLst>
              <a:ext uri="{FF2B5EF4-FFF2-40B4-BE49-F238E27FC236}">
                <a16:creationId xmlns:a16="http://schemas.microsoft.com/office/drawing/2014/main" id="{835269CF-F2B4-4A5E-A651-6F6DEB614FC8}"/>
              </a:ext>
            </a:extLst>
          </p:cNvPr>
          <p:cNvSpPr>
            <a:spLocks noChangeArrowheads="1"/>
          </p:cNvSpPr>
          <p:nvPr/>
        </p:nvSpPr>
        <p:spPr bwMode="auto">
          <a:xfrm>
            <a:off x="8476785" y="5199220"/>
            <a:ext cx="104498" cy="104499"/>
          </a:xfrm>
          <a:prstGeom prst="ellipse">
            <a:avLst/>
          </a:prstGeom>
          <a:solidFill>
            <a:schemeClr val="accent4"/>
          </a:solidFill>
          <a:ln>
            <a:noFill/>
          </a:ln>
          <a:effectLst/>
        </p:spPr>
        <p:txBody>
          <a:bodyPr wrap="none" anchor="ctr"/>
          <a:lstStyle/>
          <a:p>
            <a:endParaRPr lang="en-US" sz="3200"/>
          </a:p>
        </p:txBody>
      </p:sp>
      <p:sp>
        <p:nvSpPr>
          <p:cNvPr id="78" name="Subtitle 2">
            <a:extLst>
              <a:ext uri="{FF2B5EF4-FFF2-40B4-BE49-F238E27FC236}">
                <a16:creationId xmlns:a16="http://schemas.microsoft.com/office/drawing/2014/main" id="{FCA20D96-A26E-4B64-8B2F-56AF9EC9EAB0}"/>
              </a:ext>
            </a:extLst>
          </p:cNvPr>
          <p:cNvSpPr txBox="1">
            <a:spLocks/>
          </p:cNvSpPr>
          <p:nvPr/>
        </p:nvSpPr>
        <p:spPr>
          <a:xfrm>
            <a:off x="8656857" y="5139549"/>
            <a:ext cx="139440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100" dirty="0">
                <a:latin typeface="+mn-lt"/>
                <a:ea typeface="Lato Light" panose="020F0502020204030203" pitchFamily="34" charset="0"/>
                <a:cs typeface="Mukta ExtraLight" panose="020B0000000000000000" pitchFamily="34" charset="77"/>
              </a:rPr>
              <a:t>Inventory Tracking</a:t>
            </a:r>
          </a:p>
        </p:txBody>
      </p:sp>
      <p:sp>
        <p:nvSpPr>
          <p:cNvPr id="79" name="TextBox 78">
            <a:extLst>
              <a:ext uri="{FF2B5EF4-FFF2-40B4-BE49-F238E27FC236}">
                <a16:creationId xmlns:a16="http://schemas.microsoft.com/office/drawing/2014/main" id="{7A374146-84DE-444E-8EF8-CD1F323B78B6}"/>
              </a:ext>
            </a:extLst>
          </p:cNvPr>
          <p:cNvSpPr txBox="1"/>
          <p:nvPr/>
        </p:nvSpPr>
        <p:spPr>
          <a:xfrm>
            <a:off x="1822564" y="5638124"/>
            <a:ext cx="934872" cy="261610"/>
          </a:xfrm>
          <a:prstGeom prst="rect">
            <a:avLst/>
          </a:prstGeom>
          <a:noFill/>
          <a:ln>
            <a:noFill/>
          </a:ln>
        </p:spPr>
        <p:txBody>
          <a:bodyPr wrap="none" rtlCol="0" anchor="ctr" anchorCtr="0">
            <a:spAutoFit/>
          </a:bodyPr>
          <a:lstStyle/>
          <a:p>
            <a:pPr algn="ctr"/>
            <a:r>
              <a:rPr lang="en-US" sz="1100" b="1" dirty="0">
                <a:solidFill>
                  <a:schemeClr val="bg1"/>
                </a:solidFill>
                <a:ea typeface="League Spartan" charset="0"/>
                <a:cs typeface="Poppins" pitchFamily="2" charset="77"/>
              </a:rPr>
              <a:t>SUBSCRIBE</a:t>
            </a:r>
          </a:p>
        </p:txBody>
      </p:sp>
      <p:sp>
        <p:nvSpPr>
          <p:cNvPr id="80" name="TextBox 79">
            <a:extLst>
              <a:ext uri="{FF2B5EF4-FFF2-40B4-BE49-F238E27FC236}">
                <a16:creationId xmlns:a16="http://schemas.microsoft.com/office/drawing/2014/main" id="{CDF356CC-8CF1-4D9D-9F1A-5335F958EBD5}"/>
              </a:ext>
            </a:extLst>
          </p:cNvPr>
          <p:cNvSpPr txBox="1"/>
          <p:nvPr/>
        </p:nvSpPr>
        <p:spPr>
          <a:xfrm>
            <a:off x="4147239" y="5638124"/>
            <a:ext cx="934872" cy="261610"/>
          </a:xfrm>
          <a:prstGeom prst="rect">
            <a:avLst/>
          </a:prstGeom>
          <a:noFill/>
          <a:ln>
            <a:noFill/>
          </a:ln>
        </p:spPr>
        <p:txBody>
          <a:bodyPr wrap="none" rtlCol="0" anchor="ctr" anchorCtr="0">
            <a:spAutoFit/>
          </a:bodyPr>
          <a:lstStyle/>
          <a:p>
            <a:pPr algn="ctr"/>
            <a:r>
              <a:rPr lang="en-US" sz="1100" b="1" dirty="0">
                <a:solidFill>
                  <a:schemeClr val="bg1"/>
                </a:solidFill>
                <a:ea typeface="League Spartan" charset="0"/>
                <a:cs typeface="Poppins" pitchFamily="2" charset="77"/>
              </a:rPr>
              <a:t>SUBSCRIBE</a:t>
            </a:r>
          </a:p>
        </p:txBody>
      </p:sp>
      <p:sp>
        <p:nvSpPr>
          <p:cNvPr id="81" name="TextBox 80">
            <a:extLst>
              <a:ext uri="{FF2B5EF4-FFF2-40B4-BE49-F238E27FC236}">
                <a16:creationId xmlns:a16="http://schemas.microsoft.com/office/drawing/2014/main" id="{BF09BF0A-1A13-4D4B-AD53-5D053E94323A}"/>
              </a:ext>
            </a:extLst>
          </p:cNvPr>
          <p:cNvSpPr txBox="1"/>
          <p:nvPr/>
        </p:nvSpPr>
        <p:spPr>
          <a:xfrm>
            <a:off x="6471913" y="5638124"/>
            <a:ext cx="934872" cy="261610"/>
          </a:xfrm>
          <a:prstGeom prst="rect">
            <a:avLst/>
          </a:prstGeom>
          <a:noFill/>
          <a:ln>
            <a:noFill/>
          </a:ln>
        </p:spPr>
        <p:txBody>
          <a:bodyPr wrap="none" rtlCol="0" anchor="ctr" anchorCtr="0">
            <a:spAutoFit/>
          </a:bodyPr>
          <a:lstStyle/>
          <a:p>
            <a:pPr algn="ctr"/>
            <a:r>
              <a:rPr lang="en-US" sz="1100" b="1" dirty="0">
                <a:solidFill>
                  <a:schemeClr val="bg1"/>
                </a:solidFill>
                <a:ea typeface="League Spartan" charset="0"/>
                <a:cs typeface="Poppins" pitchFamily="2" charset="77"/>
              </a:rPr>
              <a:t>SUBSCRIBE</a:t>
            </a:r>
          </a:p>
        </p:txBody>
      </p:sp>
      <p:sp>
        <p:nvSpPr>
          <p:cNvPr id="82" name="TextBox 81">
            <a:extLst>
              <a:ext uri="{FF2B5EF4-FFF2-40B4-BE49-F238E27FC236}">
                <a16:creationId xmlns:a16="http://schemas.microsoft.com/office/drawing/2014/main" id="{E3A57D6D-7E6B-46D7-A4B3-ACD66B465072}"/>
              </a:ext>
            </a:extLst>
          </p:cNvPr>
          <p:cNvSpPr txBox="1"/>
          <p:nvPr/>
        </p:nvSpPr>
        <p:spPr>
          <a:xfrm>
            <a:off x="8796588" y="5638124"/>
            <a:ext cx="934872" cy="261610"/>
          </a:xfrm>
          <a:prstGeom prst="rect">
            <a:avLst/>
          </a:prstGeom>
          <a:noFill/>
          <a:ln>
            <a:noFill/>
          </a:ln>
        </p:spPr>
        <p:txBody>
          <a:bodyPr wrap="none" rtlCol="0" anchor="ctr" anchorCtr="0">
            <a:spAutoFit/>
          </a:bodyPr>
          <a:lstStyle/>
          <a:p>
            <a:pPr algn="ctr"/>
            <a:r>
              <a:rPr lang="en-US" sz="1100" b="1" dirty="0">
                <a:solidFill>
                  <a:schemeClr val="bg1"/>
                </a:solidFill>
                <a:ea typeface="League Spartan" charset="0"/>
                <a:cs typeface="Poppins" pitchFamily="2" charset="77"/>
              </a:rPr>
              <a:t>SUBSCRIBE</a:t>
            </a:r>
          </a:p>
        </p:txBody>
      </p:sp>
    </p:spTree>
    <p:extLst>
      <p:ext uri="{BB962C8B-B14F-4D97-AF65-F5344CB8AC3E}">
        <p14:creationId xmlns:p14="http://schemas.microsoft.com/office/powerpoint/2010/main" val="77190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32F51-CB0A-49B5-BB57-5AA4C77BC1E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EF47501-C042-4341-87AB-E64A73E5F00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27644DE-FE0A-4DAA-8146-86723CE6A6EE}"/>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407B8950-33CC-46CE-92E9-37E0E633B38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C821EBA-8405-4EC1-B235-150282724D02}"/>
              </a:ext>
            </a:extLst>
          </p:cNvPr>
          <p:cNvSpPr>
            <a:spLocks noGrp="1"/>
          </p:cNvSpPr>
          <p:nvPr>
            <p:ph type="body" sz="quarter" idx="13"/>
          </p:nvPr>
        </p:nvSpPr>
        <p:spPr/>
        <p:txBody>
          <a:bodyPr/>
          <a:lstStyle/>
          <a:p>
            <a:endParaRPr lang="en-ZA"/>
          </a:p>
        </p:txBody>
      </p:sp>
      <p:grpSp>
        <p:nvGrpSpPr>
          <p:cNvPr id="43" name="Group 42">
            <a:extLst>
              <a:ext uri="{FF2B5EF4-FFF2-40B4-BE49-F238E27FC236}">
                <a16:creationId xmlns:a16="http://schemas.microsoft.com/office/drawing/2014/main" id="{ACBEBB19-026F-4540-8D39-0B5578CF38E4}"/>
              </a:ext>
            </a:extLst>
          </p:cNvPr>
          <p:cNvGrpSpPr/>
          <p:nvPr/>
        </p:nvGrpSpPr>
        <p:grpSpPr>
          <a:xfrm>
            <a:off x="683279" y="2209274"/>
            <a:ext cx="10171062" cy="3537476"/>
            <a:chOff x="673754" y="1844149"/>
            <a:chExt cx="9452254" cy="3287476"/>
          </a:xfrm>
        </p:grpSpPr>
        <p:sp>
          <p:nvSpPr>
            <p:cNvPr id="7" name="Freeform 1">
              <a:extLst>
                <a:ext uri="{FF2B5EF4-FFF2-40B4-BE49-F238E27FC236}">
                  <a16:creationId xmlns:a16="http://schemas.microsoft.com/office/drawing/2014/main" id="{4ECA24E5-FB77-4F4D-B8BD-4999AE2263E2}"/>
                </a:ext>
              </a:extLst>
            </p:cNvPr>
            <p:cNvSpPr>
              <a:spLocks noChangeArrowheads="1"/>
            </p:cNvSpPr>
            <p:nvPr/>
          </p:nvSpPr>
          <p:spPr bwMode="auto">
            <a:xfrm>
              <a:off x="673754" y="1844149"/>
              <a:ext cx="2271380" cy="3287476"/>
            </a:xfrm>
            <a:custGeom>
              <a:avLst/>
              <a:gdLst>
                <a:gd name="T0" fmla="*/ 5772 w 5980"/>
                <a:gd name="T1" fmla="*/ 0 h 7931"/>
                <a:gd name="T2" fmla="*/ 207 w 5980"/>
                <a:gd name="T3" fmla="*/ 0 h 7931"/>
                <a:gd name="T4" fmla="*/ 207 w 5980"/>
                <a:gd name="T5" fmla="*/ 0 h 7931"/>
                <a:gd name="T6" fmla="*/ 0 w 5980"/>
                <a:gd name="T7" fmla="*/ 207 h 7931"/>
                <a:gd name="T8" fmla="*/ 0 w 5980"/>
                <a:gd name="T9" fmla="*/ 5492 h 7931"/>
                <a:gd name="T10" fmla="*/ 0 w 5980"/>
                <a:gd name="T11" fmla="*/ 5492 h 7931"/>
                <a:gd name="T12" fmla="*/ 287 w 5980"/>
                <a:gd name="T13" fmla="*/ 6056 h 7931"/>
                <a:gd name="T14" fmla="*/ 2712 w 5980"/>
                <a:gd name="T15" fmla="*/ 7809 h 7931"/>
                <a:gd name="T16" fmla="*/ 2712 w 5980"/>
                <a:gd name="T17" fmla="*/ 7809 h 7931"/>
                <a:gd name="T18" fmla="*/ 3269 w 5980"/>
                <a:gd name="T19" fmla="*/ 7809 h 7931"/>
                <a:gd name="T20" fmla="*/ 5692 w 5980"/>
                <a:gd name="T21" fmla="*/ 6056 h 7931"/>
                <a:gd name="T22" fmla="*/ 5692 w 5980"/>
                <a:gd name="T23" fmla="*/ 6056 h 7931"/>
                <a:gd name="T24" fmla="*/ 5979 w 5980"/>
                <a:gd name="T25" fmla="*/ 5492 h 7931"/>
                <a:gd name="T26" fmla="*/ 5979 w 5980"/>
                <a:gd name="T27" fmla="*/ 207 h 7931"/>
                <a:gd name="T28" fmla="*/ 5979 w 5980"/>
                <a:gd name="T29" fmla="*/ 207 h 7931"/>
                <a:gd name="T30" fmla="*/ 5772 w 5980"/>
                <a:gd name="T31" fmla="*/ 0 h 7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80" h="7931">
                  <a:moveTo>
                    <a:pt x="5772" y="0"/>
                  </a:moveTo>
                  <a:lnTo>
                    <a:pt x="207" y="0"/>
                  </a:lnTo>
                  <a:lnTo>
                    <a:pt x="207" y="0"/>
                  </a:lnTo>
                  <a:cubicBezTo>
                    <a:pt x="92" y="0"/>
                    <a:pt x="0" y="93"/>
                    <a:pt x="0" y="207"/>
                  </a:cubicBezTo>
                  <a:lnTo>
                    <a:pt x="0" y="5492"/>
                  </a:lnTo>
                  <a:lnTo>
                    <a:pt x="0" y="5492"/>
                  </a:lnTo>
                  <a:cubicBezTo>
                    <a:pt x="0" y="5715"/>
                    <a:pt x="106" y="5925"/>
                    <a:pt x="287" y="6056"/>
                  </a:cubicBezTo>
                  <a:lnTo>
                    <a:pt x="2712" y="7809"/>
                  </a:lnTo>
                  <a:lnTo>
                    <a:pt x="2712" y="7809"/>
                  </a:lnTo>
                  <a:cubicBezTo>
                    <a:pt x="2878" y="7930"/>
                    <a:pt x="3103" y="7930"/>
                    <a:pt x="3269" y="7809"/>
                  </a:cubicBezTo>
                  <a:lnTo>
                    <a:pt x="5692" y="6056"/>
                  </a:lnTo>
                  <a:lnTo>
                    <a:pt x="5692" y="6056"/>
                  </a:lnTo>
                  <a:cubicBezTo>
                    <a:pt x="5873" y="5925"/>
                    <a:pt x="5979" y="5715"/>
                    <a:pt x="5979" y="5492"/>
                  </a:cubicBezTo>
                  <a:lnTo>
                    <a:pt x="5979" y="207"/>
                  </a:lnTo>
                  <a:lnTo>
                    <a:pt x="5979" y="207"/>
                  </a:lnTo>
                  <a:cubicBezTo>
                    <a:pt x="5979" y="93"/>
                    <a:pt x="5887" y="0"/>
                    <a:pt x="5772" y="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a:p>
          </p:txBody>
        </p:sp>
        <p:sp>
          <p:nvSpPr>
            <p:cNvPr id="8" name="TextBox 7">
              <a:extLst>
                <a:ext uri="{FF2B5EF4-FFF2-40B4-BE49-F238E27FC236}">
                  <a16:creationId xmlns:a16="http://schemas.microsoft.com/office/drawing/2014/main" id="{CEAADA4F-A2B3-41B2-89CA-B20AB18003A7}"/>
                </a:ext>
              </a:extLst>
            </p:cNvPr>
            <p:cNvSpPr txBox="1"/>
            <p:nvPr/>
          </p:nvSpPr>
          <p:spPr>
            <a:xfrm>
              <a:off x="849175" y="1941959"/>
              <a:ext cx="1920542" cy="486243"/>
            </a:xfrm>
            <a:prstGeom prst="rect">
              <a:avLst/>
            </a:prstGeom>
            <a:noFill/>
            <a:ln>
              <a:noFill/>
            </a:ln>
          </p:spPr>
          <p:txBody>
            <a:bodyPr wrap="none" rtlCol="0" anchor="ctr" anchorCtr="0">
              <a:spAutoFit/>
            </a:bodyPr>
            <a:lstStyle/>
            <a:p>
              <a:pPr algn="ctr"/>
              <a:r>
                <a:rPr lang="en-US" sz="2800" b="1" dirty="0">
                  <a:solidFill>
                    <a:schemeClr val="bg1"/>
                  </a:solidFill>
                  <a:ea typeface="League Spartan" charset="0"/>
                  <a:cs typeface="Poppins" pitchFamily="2" charset="77"/>
                </a:rPr>
                <a:t>PACKAGE A</a:t>
              </a:r>
            </a:p>
          </p:txBody>
        </p:sp>
        <p:sp>
          <p:nvSpPr>
            <p:cNvPr id="9" name="Subtitle 2">
              <a:extLst>
                <a:ext uri="{FF2B5EF4-FFF2-40B4-BE49-F238E27FC236}">
                  <a16:creationId xmlns:a16="http://schemas.microsoft.com/office/drawing/2014/main" id="{D711C36B-31EE-47A8-AE67-5CD68B19ED42}"/>
                </a:ext>
              </a:extLst>
            </p:cNvPr>
            <p:cNvSpPr txBox="1">
              <a:spLocks/>
            </p:cNvSpPr>
            <p:nvPr/>
          </p:nvSpPr>
          <p:spPr>
            <a:xfrm>
              <a:off x="882131" y="2575040"/>
              <a:ext cx="1854626" cy="2105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bg1"/>
                  </a:solidFill>
                  <a:latin typeface="+mn-lt"/>
                  <a:ea typeface="Lato Light" panose="020F0502020204030203" pitchFamily="34" charset="0"/>
                  <a:cs typeface="Mukta ExtraLight" panose="020B0000000000000000" pitchFamily="34" charset="77"/>
                </a:rPr>
                <a:t>5 Products</a:t>
              </a:r>
            </a:p>
          </p:txBody>
        </p:sp>
        <p:sp>
          <p:nvSpPr>
            <p:cNvPr id="10" name="Subtitle 2">
              <a:extLst>
                <a:ext uri="{FF2B5EF4-FFF2-40B4-BE49-F238E27FC236}">
                  <a16:creationId xmlns:a16="http://schemas.microsoft.com/office/drawing/2014/main" id="{816EB04B-96C5-4641-BF0F-B790AD555FCD}"/>
                </a:ext>
              </a:extLst>
            </p:cNvPr>
            <p:cNvSpPr txBox="1">
              <a:spLocks/>
            </p:cNvSpPr>
            <p:nvPr/>
          </p:nvSpPr>
          <p:spPr>
            <a:xfrm>
              <a:off x="882131" y="2857790"/>
              <a:ext cx="1854626" cy="2105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bg1"/>
                  </a:solidFill>
                  <a:latin typeface="+mn-lt"/>
                  <a:ea typeface="Lato Light" panose="020F0502020204030203" pitchFamily="34" charset="0"/>
                  <a:cs typeface="Mukta ExtraLight" panose="020B0000000000000000" pitchFamily="34" charset="77"/>
                </a:rPr>
                <a:t>1 Image per product</a:t>
              </a:r>
            </a:p>
          </p:txBody>
        </p:sp>
        <p:sp>
          <p:nvSpPr>
            <p:cNvPr id="11" name="Subtitle 2">
              <a:extLst>
                <a:ext uri="{FF2B5EF4-FFF2-40B4-BE49-F238E27FC236}">
                  <a16:creationId xmlns:a16="http://schemas.microsoft.com/office/drawing/2014/main" id="{2E560E0B-EDE7-4590-94CE-5D13A5D6DF11}"/>
                </a:ext>
              </a:extLst>
            </p:cNvPr>
            <p:cNvSpPr txBox="1">
              <a:spLocks/>
            </p:cNvSpPr>
            <p:nvPr/>
          </p:nvSpPr>
          <p:spPr>
            <a:xfrm>
              <a:off x="882131" y="3140539"/>
              <a:ext cx="1854626" cy="2105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bg1"/>
                  </a:solidFill>
                  <a:latin typeface="+mn-lt"/>
                  <a:ea typeface="Lato Light" panose="020F0502020204030203" pitchFamily="34" charset="0"/>
                  <a:cs typeface="Mukta ExtraLight" panose="020B0000000000000000" pitchFamily="34" charset="77"/>
                </a:rPr>
                <a:t>1 Custom page</a:t>
              </a:r>
            </a:p>
          </p:txBody>
        </p:sp>
        <p:sp>
          <p:nvSpPr>
            <p:cNvPr id="12" name="Subtitle 2">
              <a:extLst>
                <a:ext uri="{FF2B5EF4-FFF2-40B4-BE49-F238E27FC236}">
                  <a16:creationId xmlns:a16="http://schemas.microsoft.com/office/drawing/2014/main" id="{A9C68447-97C7-464F-92FB-03BC72313ABC}"/>
                </a:ext>
              </a:extLst>
            </p:cNvPr>
            <p:cNvSpPr txBox="1">
              <a:spLocks/>
            </p:cNvSpPr>
            <p:nvPr/>
          </p:nvSpPr>
          <p:spPr>
            <a:xfrm>
              <a:off x="882131" y="3423289"/>
              <a:ext cx="1854626" cy="2105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bg1"/>
                  </a:solidFill>
                  <a:latin typeface="+mn-lt"/>
                  <a:ea typeface="Lato Light" panose="020F0502020204030203" pitchFamily="34" charset="0"/>
                  <a:cs typeface="Mukta ExtraLight" panose="020B0000000000000000" pitchFamily="34" charset="77"/>
                </a:rPr>
                <a:t>Basic Statistics</a:t>
              </a:r>
            </a:p>
          </p:txBody>
        </p:sp>
        <p:sp>
          <p:nvSpPr>
            <p:cNvPr id="13" name="Subtitle 2">
              <a:extLst>
                <a:ext uri="{FF2B5EF4-FFF2-40B4-BE49-F238E27FC236}">
                  <a16:creationId xmlns:a16="http://schemas.microsoft.com/office/drawing/2014/main" id="{A6BD284A-0333-4DFE-8F7F-41ACEC8EEFE5}"/>
                </a:ext>
              </a:extLst>
            </p:cNvPr>
            <p:cNvSpPr txBox="1">
              <a:spLocks/>
            </p:cNvSpPr>
            <p:nvPr/>
          </p:nvSpPr>
          <p:spPr>
            <a:xfrm>
              <a:off x="882131" y="3706038"/>
              <a:ext cx="1854626" cy="2105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bg1"/>
                  </a:solidFill>
                  <a:latin typeface="+mn-lt"/>
                  <a:ea typeface="Lato Light" panose="020F0502020204030203" pitchFamily="34" charset="0"/>
                  <a:cs typeface="Mukta ExtraLight" panose="020B0000000000000000" pitchFamily="34" charset="77"/>
                </a:rPr>
                <a:t>No Inventory Tracking</a:t>
              </a:r>
            </a:p>
          </p:txBody>
        </p:sp>
        <p:sp>
          <p:nvSpPr>
            <p:cNvPr id="14" name="TextBox 13">
              <a:extLst>
                <a:ext uri="{FF2B5EF4-FFF2-40B4-BE49-F238E27FC236}">
                  <a16:creationId xmlns:a16="http://schemas.microsoft.com/office/drawing/2014/main" id="{B6E20C69-FCE8-42C3-95D5-38D8F183D09F}"/>
                </a:ext>
              </a:extLst>
            </p:cNvPr>
            <p:cNvSpPr txBox="1"/>
            <p:nvPr/>
          </p:nvSpPr>
          <p:spPr>
            <a:xfrm>
              <a:off x="1297579" y="4110712"/>
              <a:ext cx="1023733" cy="543448"/>
            </a:xfrm>
            <a:prstGeom prst="rect">
              <a:avLst/>
            </a:prstGeom>
            <a:noFill/>
            <a:ln>
              <a:noFill/>
            </a:ln>
          </p:spPr>
          <p:txBody>
            <a:bodyPr wrap="none" rtlCol="0" anchor="ctr" anchorCtr="0">
              <a:spAutoFit/>
            </a:bodyPr>
            <a:lstStyle/>
            <a:p>
              <a:pPr algn="ctr"/>
              <a:r>
                <a:rPr lang="en-US" sz="3200" b="1" dirty="0">
                  <a:solidFill>
                    <a:schemeClr val="bg1"/>
                  </a:solidFill>
                  <a:ea typeface="League Spartan" charset="0"/>
                  <a:cs typeface="Poppins" pitchFamily="2" charset="77"/>
                </a:rPr>
                <a:t>R1.99</a:t>
              </a:r>
            </a:p>
          </p:txBody>
        </p:sp>
        <p:sp>
          <p:nvSpPr>
            <p:cNvPr id="15" name="Subtitle 2">
              <a:extLst>
                <a:ext uri="{FF2B5EF4-FFF2-40B4-BE49-F238E27FC236}">
                  <a16:creationId xmlns:a16="http://schemas.microsoft.com/office/drawing/2014/main" id="{520ECF06-7789-4D44-A009-47E7D0036AE4}"/>
                </a:ext>
              </a:extLst>
            </p:cNvPr>
            <p:cNvSpPr txBox="1">
              <a:spLocks/>
            </p:cNvSpPr>
            <p:nvPr/>
          </p:nvSpPr>
          <p:spPr>
            <a:xfrm>
              <a:off x="1541269" y="4539951"/>
              <a:ext cx="536352" cy="209630"/>
            </a:xfrm>
            <a:prstGeom prst="rect">
              <a:avLst/>
            </a:prstGeom>
          </p:spPr>
          <p:txBody>
            <a:bodyPr vert="horz" wrap="non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bg1"/>
                  </a:solidFill>
                  <a:latin typeface="+mn-lt"/>
                  <a:ea typeface="Lato Light" panose="020F0502020204030203" pitchFamily="34" charset="0"/>
                  <a:cs typeface="Mukta ExtraLight" panose="020B0000000000000000" pitchFamily="34" charset="77"/>
                </a:rPr>
                <a:t>/month</a:t>
              </a:r>
            </a:p>
          </p:txBody>
        </p:sp>
        <p:sp>
          <p:nvSpPr>
            <p:cNvPr id="16" name="Freeform 1">
              <a:extLst>
                <a:ext uri="{FF2B5EF4-FFF2-40B4-BE49-F238E27FC236}">
                  <a16:creationId xmlns:a16="http://schemas.microsoft.com/office/drawing/2014/main" id="{E5173C3E-B393-4CF6-AC87-A5DDCDEE05E2}"/>
                </a:ext>
              </a:extLst>
            </p:cNvPr>
            <p:cNvSpPr>
              <a:spLocks noChangeArrowheads="1"/>
            </p:cNvSpPr>
            <p:nvPr/>
          </p:nvSpPr>
          <p:spPr bwMode="auto">
            <a:xfrm>
              <a:off x="3067379" y="1844149"/>
              <a:ext cx="2271380" cy="3287476"/>
            </a:xfrm>
            <a:custGeom>
              <a:avLst/>
              <a:gdLst>
                <a:gd name="T0" fmla="*/ 5772 w 5980"/>
                <a:gd name="T1" fmla="*/ 0 h 7931"/>
                <a:gd name="T2" fmla="*/ 207 w 5980"/>
                <a:gd name="T3" fmla="*/ 0 h 7931"/>
                <a:gd name="T4" fmla="*/ 207 w 5980"/>
                <a:gd name="T5" fmla="*/ 0 h 7931"/>
                <a:gd name="T6" fmla="*/ 0 w 5980"/>
                <a:gd name="T7" fmla="*/ 207 h 7931"/>
                <a:gd name="T8" fmla="*/ 0 w 5980"/>
                <a:gd name="T9" fmla="*/ 5492 h 7931"/>
                <a:gd name="T10" fmla="*/ 0 w 5980"/>
                <a:gd name="T11" fmla="*/ 5492 h 7931"/>
                <a:gd name="T12" fmla="*/ 287 w 5980"/>
                <a:gd name="T13" fmla="*/ 6056 h 7931"/>
                <a:gd name="T14" fmla="*/ 2712 w 5980"/>
                <a:gd name="T15" fmla="*/ 7809 h 7931"/>
                <a:gd name="T16" fmla="*/ 2712 w 5980"/>
                <a:gd name="T17" fmla="*/ 7809 h 7931"/>
                <a:gd name="T18" fmla="*/ 3269 w 5980"/>
                <a:gd name="T19" fmla="*/ 7809 h 7931"/>
                <a:gd name="T20" fmla="*/ 5692 w 5980"/>
                <a:gd name="T21" fmla="*/ 6056 h 7931"/>
                <a:gd name="T22" fmla="*/ 5692 w 5980"/>
                <a:gd name="T23" fmla="*/ 6056 h 7931"/>
                <a:gd name="T24" fmla="*/ 5979 w 5980"/>
                <a:gd name="T25" fmla="*/ 5492 h 7931"/>
                <a:gd name="T26" fmla="*/ 5979 w 5980"/>
                <a:gd name="T27" fmla="*/ 207 h 7931"/>
                <a:gd name="T28" fmla="*/ 5979 w 5980"/>
                <a:gd name="T29" fmla="*/ 207 h 7931"/>
                <a:gd name="T30" fmla="*/ 5772 w 5980"/>
                <a:gd name="T31" fmla="*/ 0 h 7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80" h="7931">
                  <a:moveTo>
                    <a:pt x="5772" y="0"/>
                  </a:moveTo>
                  <a:lnTo>
                    <a:pt x="207" y="0"/>
                  </a:lnTo>
                  <a:lnTo>
                    <a:pt x="207" y="0"/>
                  </a:lnTo>
                  <a:cubicBezTo>
                    <a:pt x="92" y="0"/>
                    <a:pt x="0" y="93"/>
                    <a:pt x="0" y="207"/>
                  </a:cubicBezTo>
                  <a:lnTo>
                    <a:pt x="0" y="5492"/>
                  </a:lnTo>
                  <a:lnTo>
                    <a:pt x="0" y="5492"/>
                  </a:lnTo>
                  <a:cubicBezTo>
                    <a:pt x="0" y="5715"/>
                    <a:pt x="106" y="5925"/>
                    <a:pt x="287" y="6056"/>
                  </a:cubicBezTo>
                  <a:lnTo>
                    <a:pt x="2712" y="7809"/>
                  </a:lnTo>
                  <a:lnTo>
                    <a:pt x="2712" y="7809"/>
                  </a:lnTo>
                  <a:cubicBezTo>
                    <a:pt x="2878" y="7930"/>
                    <a:pt x="3103" y="7930"/>
                    <a:pt x="3269" y="7809"/>
                  </a:cubicBezTo>
                  <a:lnTo>
                    <a:pt x="5692" y="6056"/>
                  </a:lnTo>
                  <a:lnTo>
                    <a:pt x="5692" y="6056"/>
                  </a:lnTo>
                  <a:cubicBezTo>
                    <a:pt x="5873" y="5925"/>
                    <a:pt x="5979" y="5715"/>
                    <a:pt x="5979" y="5492"/>
                  </a:cubicBezTo>
                  <a:lnTo>
                    <a:pt x="5979" y="207"/>
                  </a:lnTo>
                  <a:lnTo>
                    <a:pt x="5979" y="207"/>
                  </a:lnTo>
                  <a:cubicBezTo>
                    <a:pt x="5979" y="93"/>
                    <a:pt x="5887" y="0"/>
                    <a:pt x="5772" y="0"/>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a:p>
          </p:txBody>
        </p:sp>
        <p:sp>
          <p:nvSpPr>
            <p:cNvPr id="17" name="TextBox 16">
              <a:extLst>
                <a:ext uri="{FF2B5EF4-FFF2-40B4-BE49-F238E27FC236}">
                  <a16:creationId xmlns:a16="http://schemas.microsoft.com/office/drawing/2014/main" id="{E80EB9E7-3B75-4365-B5A7-1F580FB84520}"/>
                </a:ext>
              </a:extLst>
            </p:cNvPr>
            <p:cNvSpPr txBox="1"/>
            <p:nvPr/>
          </p:nvSpPr>
          <p:spPr>
            <a:xfrm>
              <a:off x="3242800" y="1941959"/>
              <a:ext cx="1920542" cy="486243"/>
            </a:xfrm>
            <a:prstGeom prst="rect">
              <a:avLst/>
            </a:prstGeom>
            <a:noFill/>
            <a:ln>
              <a:noFill/>
            </a:ln>
          </p:spPr>
          <p:txBody>
            <a:bodyPr wrap="none" rtlCol="0" anchor="ctr" anchorCtr="0">
              <a:spAutoFit/>
            </a:bodyPr>
            <a:lstStyle/>
            <a:p>
              <a:pPr algn="ctr"/>
              <a:r>
                <a:rPr lang="en-US" sz="2800" b="1" dirty="0">
                  <a:solidFill>
                    <a:schemeClr val="bg1"/>
                  </a:solidFill>
                  <a:ea typeface="League Spartan" charset="0"/>
                  <a:cs typeface="Poppins" pitchFamily="2" charset="77"/>
                </a:rPr>
                <a:t>PACKAGE B</a:t>
              </a:r>
            </a:p>
          </p:txBody>
        </p:sp>
        <p:sp>
          <p:nvSpPr>
            <p:cNvPr id="18" name="Subtitle 2">
              <a:extLst>
                <a:ext uri="{FF2B5EF4-FFF2-40B4-BE49-F238E27FC236}">
                  <a16:creationId xmlns:a16="http://schemas.microsoft.com/office/drawing/2014/main" id="{63D6930F-BCC9-44E8-BC69-6EE07E4F80CD}"/>
                </a:ext>
              </a:extLst>
            </p:cNvPr>
            <p:cNvSpPr txBox="1">
              <a:spLocks/>
            </p:cNvSpPr>
            <p:nvPr/>
          </p:nvSpPr>
          <p:spPr>
            <a:xfrm>
              <a:off x="3275756" y="2575040"/>
              <a:ext cx="1854626" cy="2105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bg1"/>
                  </a:solidFill>
                  <a:latin typeface="+mn-lt"/>
                  <a:ea typeface="Lato Light" panose="020F0502020204030203" pitchFamily="34" charset="0"/>
                  <a:cs typeface="Mukta ExtraLight" panose="020B0000000000000000" pitchFamily="34" charset="77"/>
                </a:rPr>
                <a:t>25 Products</a:t>
              </a:r>
            </a:p>
          </p:txBody>
        </p:sp>
        <p:sp>
          <p:nvSpPr>
            <p:cNvPr id="19" name="Subtitle 2">
              <a:extLst>
                <a:ext uri="{FF2B5EF4-FFF2-40B4-BE49-F238E27FC236}">
                  <a16:creationId xmlns:a16="http://schemas.microsoft.com/office/drawing/2014/main" id="{86EA73A8-75B4-4F81-A3DB-1E7A91EBF7F3}"/>
                </a:ext>
              </a:extLst>
            </p:cNvPr>
            <p:cNvSpPr txBox="1">
              <a:spLocks/>
            </p:cNvSpPr>
            <p:nvPr/>
          </p:nvSpPr>
          <p:spPr>
            <a:xfrm>
              <a:off x="3275756" y="2857790"/>
              <a:ext cx="1854626" cy="2105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bg1"/>
                  </a:solidFill>
                  <a:latin typeface="+mn-lt"/>
                  <a:ea typeface="Lato Light" panose="020F0502020204030203" pitchFamily="34" charset="0"/>
                  <a:cs typeface="Mukta ExtraLight" panose="020B0000000000000000" pitchFamily="34" charset="77"/>
                </a:rPr>
                <a:t>3 Images per product</a:t>
              </a:r>
            </a:p>
          </p:txBody>
        </p:sp>
        <p:sp>
          <p:nvSpPr>
            <p:cNvPr id="20" name="Subtitle 2">
              <a:extLst>
                <a:ext uri="{FF2B5EF4-FFF2-40B4-BE49-F238E27FC236}">
                  <a16:creationId xmlns:a16="http://schemas.microsoft.com/office/drawing/2014/main" id="{C0B414B0-CB7E-4FD8-99DA-76D4F02F5183}"/>
                </a:ext>
              </a:extLst>
            </p:cNvPr>
            <p:cNvSpPr txBox="1">
              <a:spLocks/>
            </p:cNvSpPr>
            <p:nvPr/>
          </p:nvSpPr>
          <p:spPr>
            <a:xfrm>
              <a:off x="3275756" y="3140539"/>
              <a:ext cx="1854626" cy="2105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bg1"/>
                  </a:solidFill>
                  <a:latin typeface="+mn-lt"/>
                  <a:ea typeface="Lato Light" panose="020F0502020204030203" pitchFamily="34" charset="0"/>
                  <a:cs typeface="Mukta ExtraLight" panose="020B0000000000000000" pitchFamily="34" charset="77"/>
                </a:rPr>
                <a:t>3 Custom pages</a:t>
              </a:r>
            </a:p>
          </p:txBody>
        </p:sp>
        <p:sp>
          <p:nvSpPr>
            <p:cNvPr id="21" name="Subtitle 2">
              <a:extLst>
                <a:ext uri="{FF2B5EF4-FFF2-40B4-BE49-F238E27FC236}">
                  <a16:creationId xmlns:a16="http://schemas.microsoft.com/office/drawing/2014/main" id="{F7381B2E-24E6-4818-A5D1-68309A54B063}"/>
                </a:ext>
              </a:extLst>
            </p:cNvPr>
            <p:cNvSpPr txBox="1">
              <a:spLocks/>
            </p:cNvSpPr>
            <p:nvPr/>
          </p:nvSpPr>
          <p:spPr>
            <a:xfrm>
              <a:off x="3275756" y="3423289"/>
              <a:ext cx="1854626" cy="2105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bg1"/>
                  </a:solidFill>
                  <a:latin typeface="+mn-lt"/>
                  <a:ea typeface="Lato Light" panose="020F0502020204030203" pitchFamily="34" charset="0"/>
                  <a:cs typeface="Mukta ExtraLight" panose="020B0000000000000000" pitchFamily="34" charset="77"/>
                </a:rPr>
                <a:t>Better Statistics</a:t>
              </a:r>
            </a:p>
          </p:txBody>
        </p:sp>
        <p:sp>
          <p:nvSpPr>
            <p:cNvPr id="22" name="Subtitle 2">
              <a:extLst>
                <a:ext uri="{FF2B5EF4-FFF2-40B4-BE49-F238E27FC236}">
                  <a16:creationId xmlns:a16="http://schemas.microsoft.com/office/drawing/2014/main" id="{893EAF97-7763-4B4E-A7D1-03AFC47F2765}"/>
                </a:ext>
              </a:extLst>
            </p:cNvPr>
            <p:cNvSpPr txBox="1">
              <a:spLocks/>
            </p:cNvSpPr>
            <p:nvPr/>
          </p:nvSpPr>
          <p:spPr>
            <a:xfrm>
              <a:off x="3275756" y="3706038"/>
              <a:ext cx="1854626" cy="2105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bg1"/>
                  </a:solidFill>
                  <a:latin typeface="+mn-lt"/>
                  <a:ea typeface="Lato Light" panose="020F0502020204030203" pitchFamily="34" charset="0"/>
                  <a:cs typeface="Mukta ExtraLight" panose="020B0000000000000000" pitchFamily="34" charset="77"/>
                </a:rPr>
                <a:t>Inventory Tracking</a:t>
              </a:r>
            </a:p>
          </p:txBody>
        </p:sp>
        <p:sp>
          <p:nvSpPr>
            <p:cNvPr id="23" name="TextBox 22">
              <a:extLst>
                <a:ext uri="{FF2B5EF4-FFF2-40B4-BE49-F238E27FC236}">
                  <a16:creationId xmlns:a16="http://schemas.microsoft.com/office/drawing/2014/main" id="{E2AB1BE6-194D-4A17-99EF-842A8CA06175}"/>
                </a:ext>
              </a:extLst>
            </p:cNvPr>
            <p:cNvSpPr txBox="1"/>
            <p:nvPr/>
          </p:nvSpPr>
          <p:spPr>
            <a:xfrm>
              <a:off x="3645765" y="4110712"/>
              <a:ext cx="1114605" cy="543448"/>
            </a:xfrm>
            <a:prstGeom prst="rect">
              <a:avLst/>
            </a:prstGeom>
            <a:noFill/>
            <a:ln>
              <a:noFill/>
            </a:ln>
          </p:spPr>
          <p:txBody>
            <a:bodyPr wrap="none" rtlCol="0" anchor="ctr" anchorCtr="0">
              <a:spAutoFit/>
            </a:bodyPr>
            <a:lstStyle/>
            <a:p>
              <a:pPr algn="ctr"/>
              <a:r>
                <a:rPr lang="en-US" sz="3200" b="1" dirty="0">
                  <a:solidFill>
                    <a:schemeClr val="bg1"/>
                  </a:solidFill>
                  <a:ea typeface="League Spartan" charset="0"/>
                  <a:cs typeface="Poppins" pitchFamily="2" charset="77"/>
                </a:rPr>
                <a:t>R4.99</a:t>
              </a:r>
            </a:p>
          </p:txBody>
        </p:sp>
        <p:sp>
          <p:nvSpPr>
            <p:cNvPr id="24" name="Subtitle 2">
              <a:extLst>
                <a:ext uri="{FF2B5EF4-FFF2-40B4-BE49-F238E27FC236}">
                  <a16:creationId xmlns:a16="http://schemas.microsoft.com/office/drawing/2014/main" id="{7AB86A45-CC18-4324-9517-E5B9ABA5301C}"/>
                </a:ext>
              </a:extLst>
            </p:cNvPr>
            <p:cNvSpPr txBox="1">
              <a:spLocks/>
            </p:cNvSpPr>
            <p:nvPr/>
          </p:nvSpPr>
          <p:spPr>
            <a:xfrm>
              <a:off x="3934893" y="4539951"/>
              <a:ext cx="536352" cy="209630"/>
            </a:xfrm>
            <a:prstGeom prst="rect">
              <a:avLst/>
            </a:prstGeom>
          </p:spPr>
          <p:txBody>
            <a:bodyPr vert="horz" wrap="non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bg1"/>
                  </a:solidFill>
                  <a:latin typeface="+mn-lt"/>
                  <a:ea typeface="Lato Light" panose="020F0502020204030203" pitchFamily="34" charset="0"/>
                  <a:cs typeface="Mukta ExtraLight" panose="020B0000000000000000" pitchFamily="34" charset="77"/>
                </a:rPr>
                <a:t>/month</a:t>
              </a:r>
            </a:p>
          </p:txBody>
        </p:sp>
        <p:sp>
          <p:nvSpPr>
            <p:cNvPr id="25" name="Freeform 1">
              <a:extLst>
                <a:ext uri="{FF2B5EF4-FFF2-40B4-BE49-F238E27FC236}">
                  <a16:creationId xmlns:a16="http://schemas.microsoft.com/office/drawing/2014/main" id="{B5A96220-2B9F-427D-A6CA-4AD3D1E6EBBD}"/>
                </a:ext>
              </a:extLst>
            </p:cNvPr>
            <p:cNvSpPr>
              <a:spLocks noChangeArrowheads="1"/>
            </p:cNvSpPr>
            <p:nvPr/>
          </p:nvSpPr>
          <p:spPr bwMode="auto">
            <a:xfrm>
              <a:off x="5461003" y="1844149"/>
              <a:ext cx="2271380" cy="3287476"/>
            </a:xfrm>
            <a:custGeom>
              <a:avLst/>
              <a:gdLst>
                <a:gd name="T0" fmla="*/ 5772 w 5980"/>
                <a:gd name="T1" fmla="*/ 0 h 7931"/>
                <a:gd name="T2" fmla="*/ 207 w 5980"/>
                <a:gd name="T3" fmla="*/ 0 h 7931"/>
                <a:gd name="T4" fmla="*/ 207 w 5980"/>
                <a:gd name="T5" fmla="*/ 0 h 7931"/>
                <a:gd name="T6" fmla="*/ 0 w 5980"/>
                <a:gd name="T7" fmla="*/ 207 h 7931"/>
                <a:gd name="T8" fmla="*/ 0 w 5980"/>
                <a:gd name="T9" fmla="*/ 5492 h 7931"/>
                <a:gd name="T10" fmla="*/ 0 w 5980"/>
                <a:gd name="T11" fmla="*/ 5492 h 7931"/>
                <a:gd name="T12" fmla="*/ 287 w 5980"/>
                <a:gd name="T13" fmla="*/ 6056 h 7931"/>
                <a:gd name="T14" fmla="*/ 2712 w 5980"/>
                <a:gd name="T15" fmla="*/ 7809 h 7931"/>
                <a:gd name="T16" fmla="*/ 2712 w 5980"/>
                <a:gd name="T17" fmla="*/ 7809 h 7931"/>
                <a:gd name="T18" fmla="*/ 3269 w 5980"/>
                <a:gd name="T19" fmla="*/ 7809 h 7931"/>
                <a:gd name="T20" fmla="*/ 5692 w 5980"/>
                <a:gd name="T21" fmla="*/ 6056 h 7931"/>
                <a:gd name="T22" fmla="*/ 5692 w 5980"/>
                <a:gd name="T23" fmla="*/ 6056 h 7931"/>
                <a:gd name="T24" fmla="*/ 5979 w 5980"/>
                <a:gd name="T25" fmla="*/ 5492 h 7931"/>
                <a:gd name="T26" fmla="*/ 5979 w 5980"/>
                <a:gd name="T27" fmla="*/ 207 h 7931"/>
                <a:gd name="T28" fmla="*/ 5979 w 5980"/>
                <a:gd name="T29" fmla="*/ 207 h 7931"/>
                <a:gd name="T30" fmla="*/ 5772 w 5980"/>
                <a:gd name="T31" fmla="*/ 0 h 7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80" h="7931">
                  <a:moveTo>
                    <a:pt x="5772" y="0"/>
                  </a:moveTo>
                  <a:lnTo>
                    <a:pt x="207" y="0"/>
                  </a:lnTo>
                  <a:lnTo>
                    <a:pt x="207" y="0"/>
                  </a:lnTo>
                  <a:cubicBezTo>
                    <a:pt x="92" y="0"/>
                    <a:pt x="0" y="93"/>
                    <a:pt x="0" y="207"/>
                  </a:cubicBezTo>
                  <a:lnTo>
                    <a:pt x="0" y="5492"/>
                  </a:lnTo>
                  <a:lnTo>
                    <a:pt x="0" y="5492"/>
                  </a:lnTo>
                  <a:cubicBezTo>
                    <a:pt x="0" y="5715"/>
                    <a:pt x="106" y="5925"/>
                    <a:pt x="287" y="6056"/>
                  </a:cubicBezTo>
                  <a:lnTo>
                    <a:pt x="2712" y="7809"/>
                  </a:lnTo>
                  <a:lnTo>
                    <a:pt x="2712" y="7809"/>
                  </a:lnTo>
                  <a:cubicBezTo>
                    <a:pt x="2878" y="7930"/>
                    <a:pt x="3103" y="7930"/>
                    <a:pt x="3269" y="7809"/>
                  </a:cubicBezTo>
                  <a:lnTo>
                    <a:pt x="5692" y="6056"/>
                  </a:lnTo>
                  <a:lnTo>
                    <a:pt x="5692" y="6056"/>
                  </a:lnTo>
                  <a:cubicBezTo>
                    <a:pt x="5873" y="5925"/>
                    <a:pt x="5979" y="5715"/>
                    <a:pt x="5979" y="5492"/>
                  </a:cubicBezTo>
                  <a:lnTo>
                    <a:pt x="5979" y="207"/>
                  </a:lnTo>
                  <a:lnTo>
                    <a:pt x="5979" y="207"/>
                  </a:lnTo>
                  <a:cubicBezTo>
                    <a:pt x="5979" y="93"/>
                    <a:pt x="5887" y="0"/>
                    <a:pt x="5772"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a:p>
          </p:txBody>
        </p:sp>
        <p:sp>
          <p:nvSpPr>
            <p:cNvPr id="26" name="TextBox 25">
              <a:extLst>
                <a:ext uri="{FF2B5EF4-FFF2-40B4-BE49-F238E27FC236}">
                  <a16:creationId xmlns:a16="http://schemas.microsoft.com/office/drawing/2014/main" id="{FA0564DC-857B-4C0B-B90B-2284814D2D6E}"/>
                </a:ext>
              </a:extLst>
            </p:cNvPr>
            <p:cNvSpPr txBox="1"/>
            <p:nvPr/>
          </p:nvSpPr>
          <p:spPr>
            <a:xfrm>
              <a:off x="5640894" y="1941959"/>
              <a:ext cx="1911603" cy="486243"/>
            </a:xfrm>
            <a:prstGeom prst="rect">
              <a:avLst/>
            </a:prstGeom>
            <a:noFill/>
            <a:ln>
              <a:noFill/>
            </a:ln>
          </p:spPr>
          <p:txBody>
            <a:bodyPr wrap="none" rtlCol="0" anchor="ctr" anchorCtr="0">
              <a:spAutoFit/>
            </a:bodyPr>
            <a:lstStyle/>
            <a:p>
              <a:pPr algn="ctr"/>
              <a:r>
                <a:rPr lang="en-US" sz="2800" b="1" dirty="0">
                  <a:solidFill>
                    <a:schemeClr val="bg1"/>
                  </a:solidFill>
                  <a:ea typeface="League Spartan" charset="0"/>
                  <a:cs typeface="Poppins" pitchFamily="2" charset="77"/>
                </a:rPr>
                <a:t>PACKAGE C</a:t>
              </a:r>
            </a:p>
          </p:txBody>
        </p:sp>
        <p:sp>
          <p:nvSpPr>
            <p:cNvPr id="27" name="Subtitle 2">
              <a:extLst>
                <a:ext uri="{FF2B5EF4-FFF2-40B4-BE49-F238E27FC236}">
                  <a16:creationId xmlns:a16="http://schemas.microsoft.com/office/drawing/2014/main" id="{4D58DD91-85CE-422C-9B92-03E731DD7768}"/>
                </a:ext>
              </a:extLst>
            </p:cNvPr>
            <p:cNvSpPr txBox="1">
              <a:spLocks/>
            </p:cNvSpPr>
            <p:nvPr/>
          </p:nvSpPr>
          <p:spPr>
            <a:xfrm>
              <a:off x="5669380" y="2575040"/>
              <a:ext cx="1854626" cy="2105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bg1"/>
                  </a:solidFill>
                  <a:latin typeface="+mn-lt"/>
                  <a:ea typeface="Lato Light" panose="020F0502020204030203" pitchFamily="34" charset="0"/>
                  <a:cs typeface="Mukta ExtraLight" panose="020B0000000000000000" pitchFamily="34" charset="77"/>
                </a:rPr>
                <a:t>100 Products</a:t>
              </a:r>
            </a:p>
          </p:txBody>
        </p:sp>
        <p:sp>
          <p:nvSpPr>
            <p:cNvPr id="28" name="Subtitle 2">
              <a:extLst>
                <a:ext uri="{FF2B5EF4-FFF2-40B4-BE49-F238E27FC236}">
                  <a16:creationId xmlns:a16="http://schemas.microsoft.com/office/drawing/2014/main" id="{C504A54B-B8E9-438A-9784-DEF74931DFF4}"/>
                </a:ext>
              </a:extLst>
            </p:cNvPr>
            <p:cNvSpPr txBox="1">
              <a:spLocks/>
            </p:cNvSpPr>
            <p:nvPr/>
          </p:nvSpPr>
          <p:spPr>
            <a:xfrm>
              <a:off x="5669380" y="2857790"/>
              <a:ext cx="1854626" cy="2105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bg1"/>
                  </a:solidFill>
                  <a:latin typeface="+mn-lt"/>
                  <a:ea typeface="Lato Light" panose="020F0502020204030203" pitchFamily="34" charset="0"/>
                  <a:cs typeface="Mukta ExtraLight" panose="020B0000000000000000" pitchFamily="34" charset="77"/>
                </a:rPr>
                <a:t>5 Images per product</a:t>
              </a:r>
            </a:p>
          </p:txBody>
        </p:sp>
        <p:sp>
          <p:nvSpPr>
            <p:cNvPr id="29" name="Subtitle 2">
              <a:extLst>
                <a:ext uri="{FF2B5EF4-FFF2-40B4-BE49-F238E27FC236}">
                  <a16:creationId xmlns:a16="http://schemas.microsoft.com/office/drawing/2014/main" id="{4E0C23FC-FA39-49E3-90C8-062ED12F852F}"/>
                </a:ext>
              </a:extLst>
            </p:cNvPr>
            <p:cNvSpPr txBox="1">
              <a:spLocks/>
            </p:cNvSpPr>
            <p:nvPr/>
          </p:nvSpPr>
          <p:spPr>
            <a:xfrm>
              <a:off x="5669380" y="3140539"/>
              <a:ext cx="1854626" cy="2105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bg1"/>
                  </a:solidFill>
                  <a:latin typeface="+mn-lt"/>
                  <a:ea typeface="Lato Light" panose="020F0502020204030203" pitchFamily="34" charset="0"/>
                  <a:cs typeface="Mukta ExtraLight" panose="020B0000000000000000" pitchFamily="34" charset="77"/>
                </a:rPr>
                <a:t>10 Custom pages</a:t>
              </a:r>
            </a:p>
          </p:txBody>
        </p:sp>
        <p:sp>
          <p:nvSpPr>
            <p:cNvPr id="30" name="Subtitle 2">
              <a:extLst>
                <a:ext uri="{FF2B5EF4-FFF2-40B4-BE49-F238E27FC236}">
                  <a16:creationId xmlns:a16="http://schemas.microsoft.com/office/drawing/2014/main" id="{ADEC3302-C3FE-41A9-89F6-78437CF7B857}"/>
                </a:ext>
              </a:extLst>
            </p:cNvPr>
            <p:cNvSpPr txBox="1">
              <a:spLocks/>
            </p:cNvSpPr>
            <p:nvPr/>
          </p:nvSpPr>
          <p:spPr>
            <a:xfrm>
              <a:off x="5669380" y="3423289"/>
              <a:ext cx="1854626" cy="2105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bg1"/>
                  </a:solidFill>
                  <a:latin typeface="+mn-lt"/>
                  <a:ea typeface="Lato Light" panose="020F0502020204030203" pitchFamily="34" charset="0"/>
                  <a:cs typeface="Mukta ExtraLight" panose="020B0000000000000000" pitchFamily="34" charset="77"/>
                </a:rPr>
                <a:t>Best Statistics</a:t>
              </a:r>
            </a:p>
          </p:txBody>
        </p:sp>
        <p:sp>
          <p:nvSpPr>
            <p:cNvPr id="31" name="Subtitle 2">
              <a:extLst>
                <a:ext uri="{FF2B5EF4-FFF2-40B4-BE49-F238E27FC236}">
                  <a16:creationId xmlns:a16="http://schemas.microsoft.com/office/drawing/2014/main" id="{13E0C1F2-3726-4B5B-A4B7-5A82174CFCCB}"/>
                </a:ext>
              </a:extLst>
            </p:cNvPr>
            <p:cNvSpPr txBox="1">
              <a:spLocks/>
            </p:cNvSpPr>
            <p:nvPr/>
          </p:nvSpPr>
          <p:spPr>
            <a:xfrm>
              <a:off x="5669380" y="3706038"/>
              <a:ext cx="1854626" cy="2105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bg1"/>
                  </a:solidFill>
                  <a:latin typeface="+mn-lt"/>
                  <a:ea typeface="Lato Light" panose="020F0502020204030203" pitchFamily="34" charset="0"/>
                  <a:cs typeface="Mukta ExtraLight" panose="020B0000000000000000" pitchFamily="34" charset="77"/>
                </a:rPr>
                <a:t>Inventory Tracking</a:t>
              </a:r>
            </a:p>
          </p:txBody>
        </p:sp>
        <p:sp>
          <p:nvSpPr>
            <p:cNvPr id="32" name="TextBox 31">
              <a:extLst>
                <a:ext uri="{FF2B5EF4-FFF2-40B4-BE49-F238E27FC236}">
                  <a16:creationId xmlns:a16="http://schemas.microsoft.com/office/drawing/2014/main" id="{FF3ED938-AD50-4593-80B2-336E7287DE13}"/>
                </a:ext>
              </a:extLst>
            </p:cNvPr>
            <p:cNvSpPr txBox="1"/>
            <p:nvPr/>
          </p:nvSpPr>
          <p:spPr>
            <a:xfrm>
              <a:off x="5976078" y="4110712"/>
              <a:ext cx="1241231" cy="543448"/>
            </a:xfrm>
            <a:prstGeom prst="rect">
              <a:avLst/>
            </a:prstGeom>
            <a:noFill/>
            <a:ln>
              <a:noFill/>
            </a:ln>
          </p:spPr>
          <p:txBody>
            <a:bodyPr wrap="none" rtlCol="0" anchor="ctr" anchorCtr="0">
              <a:spAutoFit/>
            </a:bodyPr>
            <a:lstStyle/>
            <a:p>
              <a:pPr algn="ctr"/>
              <a:r>
                <a:rPr lang="en-US" sz="3200" b="1" dirty="0">
                  <a:solidFill>
                    <a:schemeClr val="bg1"/>
                  </a:solidFill>
                  <a:ea typeface="League Spartan" charset="0"/>
                  <a:cs typeface="Poppins" pitchFamily="2" charset="77"/>
                </a:rPr>
                <a:t>R14.99</a:t>
              </a:r>
            </a:p>
          </p:txBody>
        </p:sp>
        <p:sp>
          <p:nvSpPr>
            <p:cNvPr id="33" name="Subtitle 2">
              <a:extLst>
                <a:ext uri="{FF2B5EF4-FFF2-40B4-BE49-F238E27FC236}">
                  <a16:creationId xmlns:a16="http://schemas.microsoft.com/office/drawing/2014/main" id="{47213C95-E4DE-49AA-B746-881A6C1F8BB4}"/>
                </a:ext>
              </a:extLst>
            </p:cNvPr>
            <p:cNvSpPr txBox="1">
              <a:spLocks/>
            </p:cNvSpPr>
            <p:nvPr/>
          </p:nvSpPr>
          <p:spPr>
            <a:xfrm>
              <a:off x="6328518" y="4539951"/>
              <a:ext cx="536352" cy="209630"/>
            </a:xfrm>
            <a:prstGeom prst="rect">
              <a:avLst/>
            </a:prstGeom>
          </p:spPr>
          <p:txBody>
            <a:bodyPr vert="horz" wrap="non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bg1"/>
                  </a:solidFill>
                  <a:latin typeface="+mn-lt"/>
                  <a:ea typeface="Lato Light" panose="020F0502020204030203" pitchFamily="34" charset="0"/>
                  <a:cs typeface="Mukta ExtraLight" panose="020B0000000000000000" pitchFamily="34" charset="77"/>
                </a:rPr>
                <a:t>/month</a:t>
              </a:r>
            </a:p>
          </p:txBody>
        </p:sp>
        <p:sp>
          <p:nvSpPr>
            <p:cNvPr id="34" name="Freeform 1">
              <a:extLst>
                <a:ext uri="{FF2B5EF4-FFF2-40B4-BE49-F238E27FC236}">
                  <a16:creationId xmlns:a16="http://schemas.microsoft.com/office/drawing/2014/main" id="{319EE3D6-AC93-4E71-92D0-5F120ED15115}"/>
                </a:ext>
              </a:extLst>
            </p:cNvPr>
            <p:cNvSpPr>
              <a:spLocks noChangeArrowheads="1"/>
            </p:cNvSpPr>
            <p:nvPr/>
          </p:nvSpPr>
          <p:spPr bwMode="auto">
            <a:xfrm>
              <a:off x="7854628" y="1844149"/>
              <a:ext cx="2271380" cy="3287476"/>
            </a:xfrm>
            <a:custGeom>
              <a:avLst/>
              <a:gdLst>
                <a:gd name="T0" fmla="*/ 5772 w 5980"/>
                <a:gd name="T1" fmla="*/ 0 h 7931"/>
                <a:gd name="T2" fmla="*/ 207 w 5980"/>
                <a:gd name="T3" fmla="*/ 0 h 7931"/>
                <a:gd name="T4" fmla="*/ 207 w 5980"/>
                <a:gd name="T5" fmla="*/ 0 h 7931"/>
                <a:gd name="T6" fmla="*/ 0 w 5980"/>
                <a:gd name="T7" fmla="*/ 207 h 7931"/>
                <a:gd name="T8" fmla="*/ 0 w 5980"/>
                <a:gd name="T9" fmla="*/ 5492 h 7931"/>
                <a:gd name="T10" fmla="*/ 0 w 5980"/>
                <a:gd name="T11" fmla="*/ 5492 h 7931"/>
                <a:gd name="T12" fmla="*/ 287 w 5980"/>
                <a:gd name="T13" fmla="*/ 6056 h 7931"/>
                <a:gd name="T14" fmla="*/ 2712 w 5980"/>
                <a:gd name="T15" fmla="*/ 7809 h 7931"/>
                <a:gd name="T16" fmla="*/ 2712 w 5980"/>
                <a:gd name="T17" fmla="*/ 7809 h 7931"/>
                <a:gd name="T18" fmla="*/ 3269 w 5980"/>
                <a:gd name="T19" fmla="*/ 7809 h 7931"/>
                <a:gd name="T20" fmla="*/ 5692 w 5980"/>
                <a:gd name="T21" fmla="*/ 6056 h 7931"/>
                <a:gd name="T22" fmla="*/ 5692 w 5980"/>
                <a:gd name="T23" fmla="*/ 6056 h 7931"/>
                <a:gd name="T24" fmla="*/ 5979 w 5980"/>
                <a:gd name="T25" fmla="*/ 5492 h 7931"/>
                <a:gd name="T26" fmla="*/ 5979 w 5980"/>
                <a:gd name="T27" fmla="*/ 207 h 7931"/>
                <a:gd name="T28" fmla="*/ 5979 w 5980"/>
                <a:gd name="T29" fmla="*/ 207 h 7931"/>
                <a:gd name="T30" fmla="*/ 5772 w 5980"/>
                <a:gd name="T31" fmla="*/ 0 h 7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80" h="7931">
                  <a:moveTo>
                    <a:pt x="5772" y="0"/>
                  </a:moveTo>
                  <a:lnTo>
                    <a:pt x="207" y="0"/>
                  </a:lnTo>
                  <a:lnTo>
                    <a:pt x="207" y="0"/>
                  </a:lnTo>
                  <a:cubicBezTo>
                    <a:pt x="92" y="0"/>
                    <a:pt x="0" y="93"/>
                    <a:pt x="0" y="207"/>
                  </a:cubicBezTo>
                  <a:lnTo>
                    <a:pt x="0" y="5492"/>
                  </a:lnTo>
                  <a:lnTo>
                    <a:pt x="0" y="5492"/>
                  </a:lnTo>
                  <a:cubicBezTo>
                    <a:pt x="0" y="5715"/>
                    <a:pt x="106" y="5925"/>
                    <a:pt x="287" y="6056"/>
                  </a:cubicBezTo>
                  <a:lnTo>
                    <a:pt x="2712" y="7809"/>
                  </a:lnTo>
                  <a:lnTo>
                    <a:pt x="2712" y="7809"/>
                  </a:lnTo>
                  <a:cubicBezTo>
                    <a:pt x="2878" y="7930"/>
                    <a:pt x="3103" y="7930"/>
                    <a:pt x="3269" y="7809"/>
                  </a:cubicBezTo>
                  <a:lnTo>
                    <a:pt x="5692" y="6056"/>
                  </a:lnTo>
                  <a:lnTo>
                    <a:pt x="5692" y="6056"/>
                  </a:lnTo>
                  <a:cubicBezTo>
                    <a:pt x="5873" y="5925"/>
                    <a:pt x="5979" y="5715"/>
                    <a:pt x="5979" y="5492"/>
                  </a:cubicBezTo>
                  <a:lnTo>
                    <a:pt x="5979" y="207"/>
                  </a:lnTo>
                  <a:lnTo>
                    <a:pt x="5979" y="207"/>
                  </a:lnTo>
                  <a:cubicBezTo>
                    <a:pt x="5979" y="93"/>
                    <a:pt x="5887" y="0"/>
                    <a:pt x="5772" y="0"/>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a:p>
          </p:txBody>
        </p:sp>
        <p:sp>
          <p:nvSpPr>
            <p:cNvPr id="35" name="TextBox 34">
              <a:extLst>
                <a:ext uri="{FF2B5EF4-FFF2-40B4-BE49-F238E27FC236}">
                  <a16:creationId xmlns:a16="http://schemas.microsoft.com/office/drawing/2014/main" id="{1FCAB641-EA8A-494E-B410-CE3641FAF6B1}"/>
                </a:ext>
              </a:extLst>
            </p:cNvPr>
            <p:cNvSpPr txBox="1"/>
            <p:nvPr/>
          </p:nvSpPr>
          <p:spPr>
            <a:xfrm>
              <a:off x="8028557" y="1941959"/>
              <a:ext cx="1923521" cy="486243"/>
            </a:xfrm>
            <a:prstGeom prst="rect">
              <a:avLst/>
            </a:prstGeom>
            <a:noFill/>
            <a:ln>
              <a:noFill/>
            </a:ln>
          </p:spPr>
          <p:txBody>
            <a:bodyPr wrap="none" rtlCol="0" anchor="ctr" anchorCtr="0">
              <a:spAutoFit/>
            </a:bodyPr>
            <a:lstStyle/>
            <a:p>
              <a:pPr algn="ctr"/>
              <a:r>
                <a:rPr lang="en-US" sz="2800" b="1" dirty="0">
                  <a:solidFill>
                    <a:schemeClr val="bg1"/>
                  </a:solidFill>
                  <a:ea typeface="League Spartan" charset="0"/>
                  <a:cs typeface="Poppins" pitchFamily="2" charset="77"/>
                </a:rPr>
                <a:t>PACKAGE D</a:t>
              </a:r>
            </a:p>
          </p:txBody>
        </p:sp>
        <p:sp>
          <p:nvSpPr>
            <p:cNvPr id="36" name="Subtitle 2">
              <a:extLst>
                <a:ext uri="{FF2B5EF4-FFF2-40B4-BE49-F238E27FC236}">
                  <a16:creationId xmlns:a16="http://schemas.microsoft.com/office/drawing/2014/main" id="{B2D097B7-EDDC-41A4-A037-69395A3FCB79}"/>
                </a:ext>
              </a:extLst>
            </p:cNvPr>
            <p:cNvSpPr txBox="1">
              <a:spLocks/>
            </p:cNvSpPr>
            <p:nvPr/>
          </p:nvSpPr>
          <p:spPr>
            <a:xfrm>
              <a:off x="8063005" y="2575040"/>
              <a:ext cx="1854626" cy="2105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bg1"/>
                  </a:solidFill>
                  <a:latin typeface="+mn-lt"/>
                  <a:ea typeface="Lato Light" panose="020F0502020204030203" pitchFamily="34" charset="0"/>
                  <a:cs typeface="Mukta ExtraLight" panose="020B0000000000000000" pitchFamily="34" charset="77"/>
                </a:rPr>
                <a:t>300 Products</a:t>
              </a:r>
            </a:p>
          </p:txBody>
        </p:sp>
        <p:sp>
          <p:nvSpPr>
            <p:cNvPr id="37" name="Subtitle 2">
              <a:extLst>
                <a:ext uri="{FF2B5EF4-FFF2-40B4-BE49-F238E27FC236}">
                  <a16:creationId xmlns:a16="http://schemas.microsoft.com/office/drawing/2014/main" id="{D537EFCE-2BC3-4137-BC5E-AA780201C198}"/>
                </a:ext>
              </a:extLst>
            </p:cNvPr>
            <p:cNvSpPr txBox="1">
              <a:spLocks/>
            </p:cNvSpPr>
            <p:nvPr/>
          </p:nvSpPr>
          <p:spPr>
            <a:xfrm>
              <a:off x="8063005" y="2857790"/>
              <a:ext cx="1854626" cy="2105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bg1"/>
                  </a:solidFill>
                  <a:latin typeface="+mn-lt"/>
                  <a:ea typeface="Lato Light" panose="020F0502020204030203" pitchFamily="34" charset="0"/>
                  <a:cs typeface="Mukta ExtraLight" panose="020B0000000000000000" pitchFamily="34" charset="77"/>
                </a:rPr>
                <a:t>5 Images per product</a:t>
              </a:r>
            </a:p>
          </p:txBody>
        </p:sp>
        <p:sp>
          <p:nvSpPr>
            <p:cNvPr id="38" name="Subtitle 2">
              <a:extLst>
                <a:ext uri="{FF2B5EF4-FFF2-40B4-BE49-F238E27FC236}">
                  <a16:creationId xmlns:a16="http://schemas.microsoft.com/office/drawing/2014/main" id="{61373988-7749-4C53-8F85-D62487301C32}"/>
                </a:ext>
              </a:extLst>
            </p:cNvPr>
            <p:cNvSpPr txBox="1">
              <a:spLocks/>
            </p:cNvSpPr>
            <p:nvPr/>
          </p:nvSpPr>
          <p:spPr>
            <a:xfrm>
              <a:off x="8063005" y="3140539"/>
              <a:ext cx="1854626" cy="2105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bg1"/>
                  </a:solidFill>
                  <a:latin typeface="+mn-lt"/>
                  <a:ea typeface="Lato Light" panose="020F0502020204030203" pitchFamily="34" charset="0"/>
                  <a:cs typeface="Mukta ExtraLight" panose="020B0000000000000000" pitchFamily="34" charset="77"/>
                </a:rPr>
                <a:t>10 Custom pages</a:t>
              </a:r>
            </a:p>
          </p:txBody>
        </p:sp>
        <p:sp>
          <p:nvSpPr>
            <p:cNvPr id="39" name="Subtitle 2">
              <a:extLst>
                <a:ext uri="{FF2B5EF4-FFF2-40B4-BE49-F238E27FC236}">
                  <a16:creationId xmlns:a16="http://schemas.microsoft.com/office/drawing/2014/main" id="{8A7B4C61-1EC4-4F53-AACE-ABCDD6992818}"/>
                </a:ext>
              </a:extLst>
            </p:cNvPr>
            <p:cNvSpPr txBox="1">
              <a:spLocks/>
            </p:cNvSpPr>
            <p:nvPr/>
          </p:nvSpPr>
          <p:spPr>
            <a:xfrm>
              <a:off x="8063005" y="3423289"/>
              <a:ext cx="1854626" cy="2105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bg1"/>
                  </a:solidFill>
                  <a:latin typeface="+mn-lt"/>
                  <a:ea typeface="Lato Light" panose="020F0502020204030203" pitchFamily="34" charset="0"/>
                  <a:cs typeface="Mukta ExtraLight" panose="020B0000000000000000" pitchFamily="34" charset="77"/>
                </a:rPr>
                <a:t>Best Statistics</a:t>
              </a:r>
            </a:p>
          </p:txBody>
        </p:sp>
        <p:sp>
          <p:nvSpPr>
            <p:cNvPr id="40" name="Subtitle 2">
              <a:extLst>
                <a:ext uri="{FF2B5EF4-FFF2-40B4-BE49-F238E27FC236}">
                  <a16:creationId xmlns:a16="http://schemas.microsoft.com/office/drawing/2014/main" id="{3CAB86BB-3FC0-4FE9-AE56-35AF5B6BD393}"/>
                </a:ext>
              </a:extLst>
            </p:cNvPr>
            <p:cNvSpPr txBox="1">
              <a:spLocks/>
            </p:cNvSpPr>
            <p:nvPr/>
          </p:nvSpPr>
          <p:spPr>
            <a:xfrm>
              <a:off x="8063005" y="3706038"/>
              <a:ext cx="1854626" cy="2105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bg1"/>
                  </a:solidFill>
                  <a:latin typeface="+mn-lt"/>
                  <a:ea typeface="Lato Light" panose="020F0502020204030203" pitchFamily="34" charset="0"/>
                  <a:cs typeface="Mukta ExtraLight" panose="020B0000000000000000" pitchFamily="34" charset="77"/>
                </a:rPr>
                <a:t>Inventory Tracking</a:t>
              </a:r>
            </a:p>
          </p:txBody>
        </p:sp>
        <p:sp>
          <p:nvSpPr>
            <p:cNvPr id="41" name="TextBox 40">
              <a:extLst>
                <a:ext uri="{FF2B5EF4-FFF2-40B4-BE49-F238E27FC236}">
                  <a16:creationId xmlns:a16="http://schemas.microsoft.com/office/drawing/2014/main" id="{4106ADDC-2D67-494A-A8DB-72A500626BA9}"/>
                </a:ext>
              </a:extLst>
            </p:cNvPr>
            <p:cNvSpPr txBox="1"/>
            <p:nvPr/>
          </p:nvSpPr>
          <p:spPr>
            <a:xfrm>
              <a:off x="8334696" y="4110712"/>
              <a:ext cx="1311249" cy="543448"/>
            </a:xfrm>
            <a:prstGeom prst="rect">
              <a:avLst/>
            </a:prstGeom>
            <a:noFill/>
            <a:ln>
              <a:noFill/>
            </a:ln>
          </p:spPr>
          <p:txBody>
            <a:bodyPr wrap="none" rtlCol="0" anchor="ctr" anchorCtr="0">
              <a:spAutoFit/>
            </a:bodyPr>
            <a:lstStyle/>
            <a:p>
              <a:pPr algn="ctr"/>
              <a:r>
                <a:rPr lang="en-US" sz="3200" b="1" dirty="0">
                  <a:solidFill>
                    <a:schemeClr val="bg1"/>
                  </a:solidFill>
                  <a:ea typeface="League Spartan" charset="0"/>
                  <a:cs typeface="Poppins" pitchFamily="2" charset="77"/>
                </a:rPr>
                <a:t>R24.99</a:t>
              </a:r>
            </a:p>
          </p:txBody>
        </p:sp>
        <p:sp>
          <p:nvSpPr>
            <p:cNvPr id="42" name="Subtitle 2">
              <a:extLst>
                <a:ext uri="{FF2B5EF4-FFF2-40B4-BE49-F238E27FC236}">
                  <a16:creationId xmlns:a16="http://schemas.microsoft.com/office/drawing/2014/main" id="{2AC48C02-E2D5-412F-A63D-D3242AF71D52}"/>
                </a:ext>
              </a:extLst>
            </p:cNvPr>
            <p:cNvSpPr txBox="1">
              <a:spLocks/>
            </p:cNvSpPr>
            <p:nvPr/>
          </p:nvSpPr>
          <p:spPr>
            <a:xfrm>
              <a:off x="8722142" y="4539951"/>
              <a:ext cx="536352" cy="209630"/>
            </a:xfrm>
            <a:prstGeom prst="rect">
              <a:avLst/>
            </a:prstGeom>
          </p:spPr>
          <p:txBody>
            <a:bodyPr vert="horz" wrap="non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bg1"/>
                  </a:solidFill>
                  <a:latin typeface="+mn-lt"/>
                  <a:ea typeface="Lato Light" panose="020F0502020204030203" pitchFamily="34" charset="0"/>
                  <a:cs typeface="Mukta ExtraLight" panose="020B0000000000000000" pitchFamily="34" charset="77"/>
                </a:rPr>
                <a:t>/month</a:t>
              </a:r>
            </a:p>
          </p:txBody>
        </p:sp>
      </p:grpSp>
    </p:spTree>
    <p:extLst>
      <p:ext uri="{BB962C8B-B14F-4D97-AF65-F5344CB8AC3E}">
        <p14:creationId xmlns:p14="http://schemas.microsoft.com/office/powerpoint/2010/main" val="343322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759A0A-1A0C-49D1-98BE-A7377AE8A7C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C5C9BED-6247-4F86-912C-C822CEC7FBC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C1EEAD9-EAB2-4757-9C92-BD4B1FE1A603}"/>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5E4F3B0B-4719-4F64-99B3-C42870C49CC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DB7B983-E470-4F60-8602-0B33EE8B60BD}"/>
              </a:ext>
            </a:extLst>
          </p:cNvPr>
          <p:cNvSpPr>
            <a:spLocks noGrp="1"/>
          </p:cNvSpPr>
          <p:nvPr>
            <p:ph type="body" sz="quarter" idx="13"/>
          </p:nvPr>
        </p:nvSpPr>
        <p:spPr/>
        <p:txBody>
          <a:bodyPr/>
          <a:lstStyle/>
          <a:p>
            <a:endParaRPr lang="en-ZA"/>
          </a:p>
        </p:txBody>
      </p:sp>
      <p:sp>
        <p:nvSpPr>
          <p:cNvPr id="7" name="Freeform 1">
            <a:extLst>
              <a:ext uri="{FF2B5EF4-FFF2-40B4-BE49-F238E27FC236}">
                <a16:creationId xmlns:a16="http://schemas.microsoft.com/office/drawing/2014/main" id="{1C7C0BF6-5238-4A49-87C0-C948FC45125E}"/>
              </a:ext>
            </a:extLst>
          </p:cNvPr>
          <p:cNvSpPr>
            <a:spLocks noChangeArrowheads="1"/>
          </p:cNvSpPr>
          <p:nvPr/>
        </p:nvSpPr>
        <p:spPr bwMode="auto">
          <a:xfrm>
            <a:off x="4136743" y="6035691"/>
            <a:ext cx="1519843" cy="94207"/>
          </a:xfrm>
          <a:custGeom>
            <a:avLst/>
            <a:gdLst>
              <a:gd name="T0" fmla="*/ 3825 w 3826"/>
              <a:gd name="T1" fmla="*/ 1481 h 1482"/>
              <a:gd name="T2" fmla="*/ 0 w 3826"/>
              <a:gd name="T3" fmla="*/ 1481 h 1482"/>
              <a:gd name="T4" fmla="*/ 0 w 3826"/>
              <a:gd name="T5" fmla="*/ 0 h 1482"/>
              <a:gd name="T6" fmla="*/ 3825 w 3826"/>
              <a:gd name="T7" fmla="*/ 0 h 1482"/>
              <a:gd name="T8" fmla="*/ 3825 w 3826"/>
              <a:gd name="T9" fmla="*/ 1481 h 1482"/>
            </a:gdLst>
            <a:ahLst/>
            <a:cxnLst>
              <a:cxn ang="0">
                <a:pos x="T0" y="T1"/>
              </a:cxn>
              <a:cxn ang="0">
                <a:pos x="T2" y="T3"/>
              </a:cxn>
              <a:cxn ang="0">
                <a:pos x="T4" y="T5"/>
              </a:cxn>
              <a:cxn ang="0">
                <a:pos x="T6" y="T7"/>
              </a:cxn>
              <a:cxn ang="0">
                <a:pos x="T8" y="T9"/>
              </a:cxn>
            </a:cxnLst>
            <a:rect l="0" t="0" r="r" b="b"/>
            <a:pathLst>
              <a:path w="3826" h="1482">
                <a:moveTo>
                  <a:pt x="3825" y="1481"/>
                </a:moveTo>
                <a:lnTo>
                  <a:pt x="0" y="1481"/>
                </a:lnTo>
                <a:lnTo>
                  <a:pt x="0" y="0"/>
                </a:lnTo>
                <a:lnTo>
                  <a:pt x="3825" y="0"/>
                </a:lnTo>
                <a:lnTo>
                  <a:pt x="3825" y="1481"/>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8" name="Freeform 5">
            <a:extLst>
              <a:ext uri="{FF2B5EF4-FFF2-40B4-BE49-F238E27FC236}">
                <a16:creationId xmlns:a16="http://schemas.microsoft.com/office/drawing/2014/main" id="{04B8CE53-26B7-4942-A446-D5651AA4B3F4}"/>
              </a:ext>
            </a:extLst>
          </p:cNvPr>
          <p:cNvSpPr>
            <a:spLocks noChangeArrowheads="1"/>
          </p:cNvSpPr>
          <p:nvPr/>
        </p:nvSpPr>
        <p:spPr bwMode="auto">
          <a:xfrm>
            <a:off x="4138496" y="2370687"/>
            <a:ext cx="1516341" cy="632910"/>
          </a:xfrm>
          <a:custGeom>
            <a:avLst/>
            <a:gdLst>
              <a:gd name="T0" fmla="*/ 3818 w 3819"/>
              <a:gd name="T1" fmla="*/ 2186 h 2187"/>
              <a:gd name="T2" fmla="*/ 0 w 3819"/>
              <a:gd name="T3" fmla="*/ 2186 h 2187"/>
              <a:gd name="T4" fmla="*/ 0 w 3819"/>
              <a:gd name="T5" fmla="*/ 0 h 2187"/>
              <a:gd name="T6" fmla="*/ 3818 w 3819"/>
              <a:gd name="T7" fmla="*/ 0 h 2187"/>
              <a:gd name="T8" fmla="*/ 3818 w 3819"/>
              <a:gd name="T9" fmla="*/ 2186 h 2187"/>
            </a:gdLst>
            <a:ahLst/>
            <a:cxnLst>
              <a:cxn ang="0">
                <a:pos x="T0" y="T1"/>
              </a:cxn>
              <a:cxn ang="0">
                <a:pos x="T2" y="T3"/>
              </a:cxn>
              <a:cxn ang="0">
                <a:pos x="T4" y="T5"/>
              </a:cxn>
              <a:cxn ang="0">
                <a:pos x="T6" y="T7"/>
              </a:cxn>
              <a:cxn ang="0">
                <a:pos x="T8" y="T9"/>
              </a:cxn>
            </a:cxnLst>
            <a:rect l="0" t="0" r="r" b="b"/>
            <a:pathLst>
              <a:path w="3819" h="2187">
                <a:moveTo>
                  <a:pt x="3818" y="2186"/>
                </a:moveTo>
                <a:lnTo>
                  <a:pt x="0" y="2186"/>
                </a:lnTo>
                <a:lnTo>
                  <a:pt x="0" y="0"/>
                </a:lnTo>
                <a:lnTo>
                  <a:pt x="3818" y="0"/>
                </a:lnTo>
                <a:lnTo>
                  <a:pt x="3818" y="2186"/>
                </a:lnTo>
              </a:path>
            </a:pathLst>
          </a:custGeom>
          <a:solidFill>
            <a:schemeClr val="bg2">
              <a:lumMod val="40000"/>
              <a:lumOff val="60000"/>
            </a:schemeClr>
          </a:solidFill>
          <a:ln>
            <a:noFill/>
          </a:ln>
          <a:effectLst/>
        </p:spPr>
        <p:txBody>
          <a:bodyPr wrap="none" anchor="ctr"/>
          <a:lstStyle/>
          <a:p>
            <a:endParaRPr lang="en-US" sz="3200"/>
          </a:p>
        </p:txBody>
      </p:sp>
      <p:sp>
        <p:nvSpPr>
          <p:cNvPr id="9" name="Freeform 8">
            <a:extLst>
              <a:ext uri="{FF2B5EF4-FFF2-40B4-BE49-F238E27FC236}">
                <a16:creationId xmlns:a16="http://schemas.microsoft.com/office/drawing/2014/main" id="{EF1C17FD-6BF9-4D58-A435-A4C71871BA8E}"/>
              </a:ext>
            </a:extLst>
          </p:cNvPr>
          <p:cNvSpPr>
            <a:spLocks noChangeArrowheads="1"/>
          </p:cNvSpPr>
          <p:nvPr/>
        </p:nvSpPr>
        <p:spPr bwMode="auto">
          <a:xfrm>
            <a:off x="4138496" y="3003597"/>
            <a:ext cx="1516341" cy="632910"/>
          </a:xfrm>
          <a:custGeom>
            <a:avLst/>
            <a:gdLst>
              <a:gd name="T0" fmla="*/ 3818 w 3819"/>
              <a:gd name="T1" fmla="*/ 2185 h 2186"/>
              <a:gd name="T2" fmla="*/ 0 w 3819"/>
              <a:gd name="T3" fmla="*/ 2185 h 2186"/>
              <a:gd name="T4" fmla="*/ 0 w 3819"/>
              <a:gd name="T5" fmla="*/ 0 h 2186"/>
              <a:gd name="T6" fmla="*/ 3818 w 3819"/>
              <a:gd name="T7" fmla="*/ 0 h 2186"/>
              <a:gd name="T8" fmla="*/ 3818 w 3819"/>
              <a:gd name="T9" fmla="*/ 2185 h 2186"/>
            </a:gdLst>
            <a:ahLst/>
            <a:cxnLst>
              <a:cxn ang="0">
                <a:pos x="T0" y="T1"/>
              </a:cxn>
              <a:cxn ang="0">
                <a:pos x="T2" y="T3"/>
              </a:cxn>
              <a:cxn ang="0">
                <a:pos x="T4" y="T5"/>
              </a:cxn>
              <a:cxn ang="0">
                <a:pos x="T6" y="T7"/>
              </a:cxn>
              <a:cxn ang="0">
                <a:pos x="T8" y="T9"/>
              </a:cxn>
            </a:cxnLst>
            <a:rect l="0" t="0" r="r" b="b"/>
            <a:pathLst>
              <a:path w="3819" h="2186">
                <a:moveTo>
                  <a:pt x="3818" y="2185"/>
                </a:moveTo>
                <a:lnTo>
                  <a:pt x="0" y="2185"/>
                </a:lnTo>
                <a:lnTo>
                  <a:pt x="0" y="0"/>
                </a:lnTo>
                <a:lnTo>
                  <a:pt x="3818" y="0"/>
                </a:lnTo>
                <a:lnTo>
                  <a:pt x="3818" y="2185"/>
                </a:lnTo>
              </a:path>
            </a:pathLst>
          </a:custGeom>
          <a:solidFill>
            <a:schemeClr val="bg2">
              <a:lumMod val="20000"/>
              <a:lumOff val="80000"/>
            </a:schemeClr>
          </a:solidFill>
          <a:ln>
            <a:noFill/>
          </a:ln>
          <a:effectLst/>
        </p:spPr>
        <p:txBody>
          <a:bodyPr wrap="none" anchor="ctr"/>
          <a:lstStyle/>
          <a:p>
            <a:endParaRPr lang="en-US" sz="3200"/>
          </a:p>
        </p:txBody>
      </p:sp>
      <p:sp>
        <p:nvSpPr>
          <p:cNvPr id="10" name="Freeform 11">
            <a:extLst>
              <a:ext uri="{FF2B5EF4-FFF2-40B4-BE49-F238E27FC236}">
                <a16:creationId xmlns:a16="http://schemas.microsoft.com/office/drawing/2014/main" id="{04EE1A10-A76D-40F0-9498-8B1D6E3FD03E}"/>
              </a:ext>
            </a:extLst>
          </p:cNvPr>
          <p:cNvSpPr>
            <a:spLocks noChangeArrowheads="1"/>
          </p:cNvSpPr>
          <p:nvPr/>
        </p:nvSpPr>
        <p:spPr bwMode="auto">
          <a:xfrm>
            <a:off x="4138496" y="4268142"/>
            <a:ext cx="1516341" cy="632910"/>
          </a:xfrm>
          <a:custGeom>
            <a:avLst/>
            <a:gdLst>
              <a:gd name="T0" fmla="*/ 3818 w 3819"/>
              <a:gd name="T1" fmla="*/ 2186 h 2187"/>
              <a:gd name="T2" fmla="*/ 0 w 3819"/>
              <a:gd name="T3" fmla="*/ 2186 h 2187"/>
              <a:gd name="T4" fmla="*/ 0 w 3819"/>
              <a:gd name="T5" fmla="*/ 0 h 2187"/>
              <a:gd name="T6" fmla="*/ 3818 w 3819"/>
              <a:gd name="T7" fmla="*/ 0 h 2187"/>
              <a:gd name="T8" fmla="*/ 3818 w 3819"/>
              <a:gd name="T9" fmla="*/ 2186 h 2187"/>
            </a:gdLst>
            <a:ahLst/>
            <a:cxnLst>
              <a:cxn ang="0">
                <a:pos x="T0" y="T1"/>
              </a:cxn>
              <a:cxn ang="0">
                <a:pos x="T2" y="T3"/>
              </a:cxn>
              <a:cxn ang="0">
                <a:pos x="T4" y="T5"/>
              </a:cxn>
              <a:cxn ang="0">
                <a:pos x="T6" y="T7"/>
              </a:cxn>
              <a:cxn ang="0">
                <a:pos x="T8" y="T9"/>
              </a:cxn>
            </a:cxnLst>
            <a:rect l="0" t="0" r="r" b="b"/>
            <a:pathLst>
              <a:path w="3819" h="2187">
                <a:moveTo>
                  <a:pt x="3818" y="2186"/>
                </a:moveTo>
                <a:lnTo>
                  <a:pt x="0" y="2186"/>
                </a:lnTo>
                <a:lnTo>
                  <a:pt x="0" y="0"/>
                </a:lnTo>
                <a:lnTo>
                  <a:pt x="3818" y="0"/>
                </a:lnTo>
                <a:lnTo>
                  <a:pt x="3818" y="2186"/>
                </a:lnTo>
              </a:path>
            </a:pathLst>
          </a:custGeom>
          <a:solidFill>
            <a:schemeClr val="bg2">
              <a:lumMod val="20000"/>
              <a:lumOff val="80000"/>
            </a:schemeClr>
          </a:solidFill>
          <a:ln>
            <a:noFill/>
          </a:ln>
          <a:effectLst/>
        </p:spPr>
        <p:txBody>
          <a:bodyPr wrap="none" anchor="ctr"/>
          <a:lstStyle/>
          <a:p>
            <a:endParaRPr lang="en-US" sz="3200"/>
          </a:p>
        </p:txBody>
      </p:sp>
      <p:sp>
        <p:nvSpPr>
          <p:cNvPr id="11" name="Freeform 14">
            <a:extLst>
              <a:ext uri="{FF2B5EF4-FFF2-40B4-BE49-F238E27FC236}">
                <a16:creationId xmlns:a16="http://schemas.microsoft.com/office/drawing/2014/main" id="{D5073F62-4DC0-40AD-88D2-432DE4084F72}"/>
              </a:ext>
            </a:extLst>
          </p:cNvPr>
          <p:cNvSpPr>
            <a:spLocks noChangeArrowheads="1"/>
          </p:cNvSpPr>
          <p:nvPr/>
        </p:nvSpPr>
        <p:spPr bwMode="auto">
          <a:xfrm>
            <a:off x="4138496" y="3636508"/>
            <a:ext cx="1516341" cy="632910"/>
          </a:xfrm>
          <a:custGeom>
            <a:avLst/>
            <a:gdLst>
              <a:gd name="T0" fmla="*/ 3818 w 3819"/>
              <a:gd name="T1" fmla="*/ 2186 h 2187"/>
              <a:gd name="T2" fmla="*/ 0 w 3819"/>
              <a:gd name="T3" fmla="*/ 2186 h 2187"/>
              <a:gd name="T4" fmla="*/ 0 w 3819"/>
              <a:gd name="T5" fmla="*/ 0 h 2187"/>
              <a:gd name="T6" fmla="*/ 3818 w 3819"/>
              <a:gd name="T7" fmla="*/ 0 h 2187"/>
              <a:gd name="T8" fmla="*/ 3818 w 3819"/>
              <a:gd name="T9" fmla="*/ 2186 h 2187"/>
            </a:gdLst>
            <a:ahLst/>
            <a:cxnLst>
              <a:cxn ang="0">
                <a:pos x="T0" y="T1"/>
              </a:cxn>
              <a:cxn ang="0">
                <a:pos x="T2" y="T3"/>
              </a:cxn>
              <a:cxn ang="0">
                <a:pos x="T4" y="T5"/>
              </a:cxn>
              <a:cxn ang="0">
                <a:pos x="T6" y="T7"/>
              </a:cxn>
              <a:cxn ang="0">
                <a:pos x="T8" y="T9"/>
              </a:cxn>
            </a:cxnLst>
            <a:rect l="0" t="0" r="r" b="b"/>
            <a:pathLst>
              <a:path w="3819" h="2187">
                <a:moveTo>
                  <a:pt x="3818" y="2186"/>
                </a:moveTo>
                <a:lnTo>
                  <a:pt x="0" y="2186"/>
                </a:lnTo>
                <a:lnTo>
                  <a:pt x="0" y="0"/>
                </a:lnTo>
                <a:lnTo>
                  <a:pt x="3818" y="0"/>
                </a:lnTo>
                <a:lnTo>
                  <a:pt x="3818" y="2186"/>
                </a:lnTo>
              </a:path>
            </a:pathLst>
          </a:custGeom>
          <a:solidFill>
            <a:schemeClr val="bg2">
              <a:lumMod val="40000"/>
              <a:lumOff val="60000"/>
            </a:schemeClr>
          </a:solidFill>
          <a:ln>
            <a:noFill/>
          </a:ln>
          <a:effectLst/>
        </p:spPr>
        <p:txBody>
          <a:bodyPr wrap="none" anchor="ctr"/>
          <a:lstStyle/>
          <a:p>
            <a:endParaRPr lang="en-US" sz="3200"/>
          </a:p>
        </p:txBody>
      </p:sp>
      <p:sp>
        <p:nvSpPr>
          <p:cNvPr id="12" name="Freeform 17">
            <a:extLst>
              <a:ext uri="{FF2B5EF4-FFF2-40B4-BE49-F238E27FC236}">
                <a16:creationId xmlns:a16="http://schemas.microsoft.com/office/drawing/2014/main" id="{7D3F1964-A0F8-4143-892B-183CA95B3786}"/>
              </a:ext>
            </a:extLst>
          </p:cNvPr>
          <p:cNvSpPr>
            <a:spLocks noChangeArrowheads="1"/>
          </p:cNvSpPr>
          <p:nvPr/>
        </p:nvSpPr>
        <p:spPr bwMode="auto">
          <a:xfrm>
            <a:off x="4138496" y="4901052"/>
            <a:ext cx="1516341" cy="632910"/>
          </a:xfrm>
          <a:custGeom>
            <a:avLst/>
            <a:gdLst>
              <a:gd name="T0" fmla="*/ 3818 w 3819"/>
              <a:gd name="T1" fmla="*/ 2186 h 2187"/>
              <a:gd name="T2" fmla="*/ 0 w 3819"/>
              <a:gd name="T3" fmla="*/ 2186 h 2187"/>
              <a:gd name="T4" fmla="*/ 0 w 3819"/>
              <a:gd name="T5" fmla="*/ 0 h 2187"/>
              <a:gd name="T6" fmla="*/ 3818 w 3819"/>
              <a:gd name="T7" fmla="*/ 0 h 2187"/>
              <a:gd name="T8" fmla="*/ 3818 w 3819"/>
              <a:gd name="T9" fmla="*/ 2186 h 2187"/>
            </a:gdLst>
            <a:ahLst/>
            <a:cxnLst>
              <a:cxn ang="0">
                <a:pos x="T0" y="T1"/>
              </a:cxn>
              <a:cxn ang="0">
                <a:pos x="T2" y="T3"/>
              </a:cxn>
              <a:cxn ang="0">
                <a:pos x="T4" y="T5"/>
              </a:cxn>
              <a:cxn ang="0">
                <a:pos x="T6" y="T7"/>
              </a:cxn>
              <a:cxn ang="0">
                <a:pos x="T8" y="T9"/>
              </a:cxn>
            </a:cxnLst>
            <a:rect l="0" t="0" r="r" b="b"/>
            <a:pathLst>
              <a:path w="3819" h="2187">
                <a:moveTo>
                  <a:pt x="3818" y="2186"/>
                </a:moveTo>
                <a:lnTo>
                  <a:pt x="0" y="2186"/>
                </a:lnTo>
                <a:lnTo>
                  <a:pt x="0" y="0"/>
                </a:lnTo>
                <a:lnTo>
                  <a:pt x="3818" y="0"/>
                </a:lnTo>
                <a:lnTo>
                  <a:pt x="3818" y="2186"/>
                </a:lnTo>
              </a:path>
            </a:pathLst>
          </a:custGeom>
          <a:solidFill>
            <a:schemeClr val="bg2">
              <a:lumMod val="40000"/>
              <a:lumOff val="60000"/>
            </a:schemeClr>
          </a:solidFill>
          <a:ln>
            <a:noFill/>
          </a:ln>
          <a:effectLst/>
        </p:spPr>
        <p:txBody>
          <a:bodyPr wrap="none" anchor="ctr"/>
          <a:lstStyle/>
          <a:p>
            <a:endParaRPr lang="en-US" sz="3200"/>
          </a:p>
        </p:txBody>
      </p:sp>
      <p:sp>
        <p:nvSpPr>
          <p:cNvPr id="13" name="Freeform 19">
            <a:extLst>
              <a:ext uri="{FF2B5EF4-FFF2-40B4-BE49-F238E27FC236}">
                <a16:creationId xmlns:a16="http://schemas.microsoft.com/office/drawing/2014/main" id="{1F924E4B-3025-4838-940C-CA3098CCEDC3}"/>
              </a:ext>
            </a:extLst>
          </p:cNvPr>
          <p:cNvSpPr>
            <a:spLocks noChangeArrowheads="1"/>
          </p:cNvSpPr>
          <p:nvPr/>
        </p:nvSpPr>
        <p:spPr bwMode="auto">
          <a:xfrm>
            <a:off x="4136743" y="1893452"/>
            <a:ext cx="1519843" cy="477235"/>
          </a:xfrm>
          <a:custGeom>
            <a:avLst/>
            <a:gdLst>
              <a:gd name="T0" fmla="*/ 3825 w 3826"/>
              <a:gd name="T1" fmla="*/ 1967 h 1968"/>
              <a:gd name="T2" fmla="*/ 0 w 3826"/>
              <a:gd name="T3" fmla="*/ 1967 h 1968"/>
              <a:gd name="T4" fmla="*/ 0 w 3826"/>
              <a:gd name="T5" fmla="*/ 0 h 1968"/>
              <a:gd name="T6" fmla="*/ 3825 w 3826"/>
              <a:gd name="T7" fmla="*/ 0 h 1968"/>
              <a:gd name="T8" fmla="*/ 3825 w 3826"/>
              <a:gd name="T9" fmla="*/ 1967 h 1968"/>
            </a:gdLst>
            <a:ahLst/>
            <a:cxnLst>
              <a:cxn ang="0">
                <a:pos x="T0" y="T1"/>
              </a:cxn>
              <a:cxn ang="0">
                <a:pos x="T2" y="T3"/>
              </a:cxn>
              <a:cxn ang="0">
                <a:pos x="T4" y="T5"/>
              </a:cxn>
              <a:cxn ang="0">
                <a:pos x="T6" y="T7"/>
              </a:cxn>
              <a:cxn ang="0">
                <a:pos x="T8" y="T9"/>
              </a:cxn>
            </a:cxnLst>
            <a:rect l="0" t="0" r="r" b="b"/>
            <a:pathLst>
              <a:path w="3826" h="1968">
                <a:moveTo>
                  <a:pt x="3825" y="1967"/>
                </a:moveTo>
                <a:lnTo>
                  <a:pt x="0" y="1967"/>
                </a:lnTo>
                <a:lnTo>
                  <a:pt x="0" y="0"/>
                </a:lnTo>
                <a:lnTo>
                  <a:pt x="3825" y="0"/>
                </a:lnTo>
                <a:lnTo>
                  <a:pt x="3825" y="196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14" name="Freeform 20">
            <a:extLst>
              <a:ext uri="{FF2B5EF4-FFF2-40B4-BE49-F238E27FC236}">
                <a16:creationId xmlns:a16="http://schemas.microsoft.com/office/drawing/2014/main" id="{50E9B4D9-9DA6-47CE-BCD1-7FBCBB2111D0}"/>
              </a:ext>
            </a:extLst>
          </p:cNvPr>
          <p:cNvSpPr>
            <a:spLocks noChangeArrowheads="1"/>
          </p:cNvSpPr>
          <p:nvPr/>
        </p:nvSpPr>
        <p:spPr bwMode="auto">
          <a:xfrm>
            <a:off x="4767033" y="2241809"/>
            <a:ext cx="259262" cy="259033"/>
          </a:xfrm>
          <a:custGeom>
            <a:avLst/>
            <a:gdLst>
              <a:gd name="T0" fmla="*/ 892 w 893"/>
              <a:gd name="T1" fmla="*/ 446 h 894"/>
              <a:gd name="T2" fmla="*/ 446 w 893"/>
              <a:gd name="T3" fmla="*/ 0 h 894"/>
              <a:gd name="T4" fmla="*/ 0 w 893"/>
              <a:gd name="T5" fmla="*/ 446 h 894"/>
              <a:gd name="T6" fmla="*/ 446 w 893"/>
              <a:gd name="T7" fmla="*/ 893 h 894"/>
              <a:gd name="T8" fmla="*/ 892 w 893"/>
              <a:gd name="T9" fmla="*/ 446 h 894"/>
            </a:gdLst>
            <a:ahLst/>
            <a:cxnLst>
              <a:cxn ang="0">
                <a:pos x="T0" y="T1"/>
              </a:cxn>
              <a:cxn ang="0">
                <a:pos x="T2" y="T3"/>
              </a:cxn>
              <a:cxn ang="0">
                <a:pos x="T4" y="T5"/>
              </a:cxn>
              <a:cxn ang="0">
                <a:pos x="T6" y="T7"/>
              </a:cxn>
              <a:cxn ang="0">
                <a:pos x="T8" y="T9"/>
              </a:cxn>
            </a:cxnLst>
            <a:rect l="0" t="0" r="r" b="b"/>
            <a:pathLst>
              <a:path w="893" h="894">
                <a:moveTo>
                  <a:pt x="892" y="446"/>
                </a:moveTo>
                <a:lnTo>
                  <a:pt x="446" y="0"/>
                </a:lnTo>
                <a:lnTo>
                  <a:pt x="0" y="446"/>
                </a:lnTo>
                <a:lnTo>
                  <a:pt x="446" y="893"/>
                </a:lnTo>
                <a:lnTo>
                  <a:pt x="892" y="446"/>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15" name="Freeform 23">
            <a:extLst>
              <a:ext uri="{FF2B5EF4-FFF2-40B4-BE49-F238E27FC236}">
                <a16:creationId xmlns:a16="http://schemas.microsoft.com/office/drawing/2014/main" id="{7B200598-9FB2-4118-A821-0FC902F09C97}"/>
              </a:ext>
            </a:extLst>
          </p:cNvPr>
          <p:cNvSpPr>
            <a:spLocks noChangeArrowheads="1"/>
          </p:cNvSpPr>
          <p:nvPr/>
        </p:nvSpPr>
        <p:spPr bwMode="auto">
          <a:xfrm>
            <a:off x="4136743" y="5533962"/>
            <a:ext cx="1519843" cy="506551"/>
          </a:xfrm>
          <a:custGeom>
            <a:avLst/>
            <a:gdLst>
              <a:gd name="T0" fmla="*/ 3825 w 3826"/>
              <a:gd name="T1" fmla="*/ 1481 h 1482"/>
              <a:gd name="T2" fmla="*/ 0 w 3826"/>
              <a:gd name="T3" fmla="*/ 1481 h 1482"/>
              <a:gd name="T4" fmla="*/ 0 w 3826"/>
              <a:gd name="T5" fmla="*/ 0 h 1482"/>
              <a:gd name="T6" fmla="*/ 3825 w 3826"/>
              <a:gd name="T7" fmla="*/ 0 h 1482"/>
              <a:gd name="T8" fmla="*/ 3825 w 3826"/>
              <a:gd name="T9" fmla="*/ 1481 h 1482"/>
            </a:gdLst>
            <a:ahLst/>
            <a:cxnLst>
              <a:cxn ang="0">
                <a:pos x="T0" y="T1"/>
              </a:cxn>
              <a:cxn ang="0">
                <a:pos x="T2" y="T3"/>
              </a:cxn>
              <a:cxn ang="0">
                <a:pos x="T4" y="T5"/>
              </a:cxn>
              <a:cxn ang="0">
                <a:pos x="T6" y="T7"/>
              </a:cxn>
              <a:cxn ang="0">
                <a:pos x="T8" y="T9"/>
              </a:cxn>
            </a:cxnLst>
            <a:rect l="0" t="0" r="r" b="b"/>
            <a:pathLst>
              <a:path w="3826" h="1482">
                <a:moveTo>
                  <a:pt x="3825" y="1481"/>
                </a:moveTo>
                <a:lnTo>
                  <a:pt x="0" y="1481"/>
                </a:lnTo>
                <a:lnTo>
                  <a:pt x="0" y="0"/>
                </a:lnTo>
                <a:lnTo>
                  <a:pt x="3825" y="0"/>
                </a:lnTo>
                <a:lnTo>
                  <a:pt x="3825" y="1481"/>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16" name="Freeform 2">
            <a:extLst>
              <a:ext uri="{FF2B5EF4-FFF2-40B4-BE49-F238E27FC236}">
                <a16:creationId xmlns:a16="http://schemas.microsoft.com/office/drawing/2014/main" id="{75941A12-D131-46CC-AF7E-B10CC0416257}"/>
              </a:ext>
            </a:extLst>
          </p:cNvPr>
          <p:cNvSpPr>
            <a:spLocks noChangeArrowheads="1"/>
          </p:cNvSpPr>
          <p:nvPr/>
        </p:nvSpPr>
        <p:spPr bwMode="auto">
          <a:xfrm>
            <a:off x="7171178" y="6035692"/>
            <a:ext cx="1516341" cy="94206"/>
          </a:xfrm>
          <a:custGeom>
            <a:avLst/>
            <a:gdLst>
              <a:gd name="T0" fmla="*/ 3819 w 3820"/>
              <a:gd name="T1" fmla="*/ 1481 h 1482"/>
              <a:gd name="T2" fmla="*/ 0 w 3820"/>
              <a:gd name="T3" fmla="*/ 1481 h 1482"/>
              <a:gd name="T4" fmla="*/ 0 w 3820"/>
              <a:gd name="T5" fmla="*/ 0 h 1482"/>
              <a:gd name="T6" fmla="*/ 3819 w 3820"/>
              <a:gd name="T7" fmla="*/ 0 h 1482"/>
              <a:gd name="T8" fmla="*/ 3819 w 3820"/>
              <a:gd name="T9" fmla="*/ 1481 h 1482"/>
            </a:gdLst>
            <a:ahLst/>
            <a:cxnLst>
              <a:cxn ang="0">
                <a:pos x="T0" y="T1"/>
              </a:cxn>
              <a:cxn ang="0">
                <a:pos x="T2" y="T3"/>
              </a:cxn>
              <a:cxn ang="0">
                <a:pos x="T4" y="T5"/>
              </a:cxn>
              <a:cxn ang="0">
                <a:pos x="T6" y="T7"/>
              </a:cxn>
              <a:cxn ang="0">
                <a:pos x="T8" y="T9"/>
              </a:cxn>
            </a:cxnLst>
            <a:rect l="0" t="0" r="r" b="b"/>
            <a:pathLst>
              <a:path w="3820" h="1482">
                <a:moveTo>
                  <a:pt x="3819" y="1481"/>
                </a:moveTo>
                <a:lnTo>
                  <a:pt x="0" y="1481"/>
                </a:lnTo>
                <a:lnTo>
                  <a:pt x="0" y="0"/>
                </a:lnTo>
                <a:lnTo>
                  <a:pt x="3819" y="0"/>
                </a:lnTo>
                <a:lnTo>
                  <a:pt x="3819" y="1481"/>
                </a:lnTo>
              </a:path>
            </a:pathLst>
          </a:custGeom>
          <a:solidFill>
            <a:schemeClr val="accent4">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17" name="Freeform 6">
            <a:extLst>
              <a:ext uri="{FF2B5EF4-FFF2-40B4-BE49-F238E27FC236}">
                <a16:creationId xmlns:a16="http://schemas.microsoft.com/office/drawing/2014/main" id="{D92F11B4-33D1-4C85-A070-3F3B658226AC}"/>
              </a:ext>
            </a:extLst>
          </p:cNvPr>
          <p:cNvSpPr>
            <a:spLocks noChangeArrowheads="1"/>
          </p:cNvSpPr>
          <p:nvPr/>
        </p:nvSpPr>
        <p:spPr bwMode="auto">
          <a:xfrm>
            <a:off x="7171178" y="2370687"/>
            <a:ext cx="1516341" cy="632910"/>
          </a:xfrm>
          <a:custGeom>
            <a:avLst/>
            <a:gdLst>
              <a:gd name="T0" fmla="*/ 3819 w 3820"/>
              <a:gd name="T1" fmla="*/ 2186 h 2187"/>
              <a:gd name="T2" fmla="*/ 0 w 3820"/>
              <a:gd name="T3" fmla="*/ 2186 h 2187"/>
              <a:gd name="T4" fmla="*/ 0 w 3820"/>
              <a:gd name="T5" fmla="*/ 0 h 2187"/>
              <a:gd name="T6" fmla="*/ 3819 w 3820"/>
              <a:gd name="T7" fmla="*/ 0 h 2187"/>
              <a:gd name="T8" fmla="*/ 3819 w 3820"/>
              <a:gd name="T9" fmla="*/ 2186 h 2187"/>
            </a:gdLst>
            <a:ahLst/>
            <a:cxnLst>
              <a:cxn ang="0">
                <a:pos x="T0" y="T1"/>
              </a:cxn>
              <a:cxn ang="0">
                <a:pos x="T2" y="T3"/>
              </a:cxn>
              <a:cxn ang="0">
                <a:pos x="T4" y="T5"/>
              </a:cxn>
              <a:cxn ang="0">
                <a:pos x="T6" y="T7"/>
              </a:cxn>
              <a:cxn ang="0">
                <a:pos x="T8" y="T9"/>
              </a:cxn>
            </a:cxnLst>
            <a:rect l="0" t="0" r="r" b="b"/>
            <a:pathLst>
              <a:path w="3820" h="2187">
                <a:moveTo>
                  <a:pt x="3819" y="2186"/>
                </a:moveTo>
                <a:lnTo>
                  <a:pt x="0" y="2186"/>
                </a:lnTo>
                <a:lnTo>
                  <a:pt x="0" y="0"/>
                </a:lnTo>
                <a:lnTo>
                  <a:pt x="3819" y="0"/>
                </a:lnTo>
                <a:lnTo>
                  <a:pt x="3819" y="2186"/>
                </a:lnTo>
              </a:path>
            </a:pathLst>
          </a:custGeom>
          <a:solidFill>
            <a:schemeClr val="bg2">
              <a:lumMod val="40000"/>
              <a:lumOff val="60000"/>
            </a:schemeClr>
          </a:solidFill>
          <a:ln>
            <a:noFill/>
          </a:ln>
          <a:effectLst/>
        </p:spPr>
        <p:txBody>
          <a:bodyPr wrap="none" anchor="ctr"/>
          <a:lstStyle/>
          <a:p>
            <a:endParaRPr lang="en-US" sz="3200"/>
          </a:p>
        </p:txBody>
      </p:sp>
      <p:sp>
        <p:nvSpPr>
          <p:cNvPr id="18" name="Freeform 9">
            <a:extLst>
              <a:ext uri="{FF2B5EF4-FFF2-40B4-BE49-F238E27FC236}">
                <a16:creationId xmlns:a16="http://schemas.microsoft.com/office/drawing/2014/main" id="{455AB239-6CA7-48E8-95EC-AAB4A178DB62}"/>
              </a:ext>
            </a:extLst>
          </p:cNvPr>
          <p:cNvSpPr>
            <a:spLocks noChangeArrowheads="1"/>
          </p:cNvSpPr>
          <p:nvPr/>
        </p:nvSpPr>
        <p:spPr bwMode="auto">
          <a:xfrm>
            <a:off x="7171178" y="3003597"/>
            <a:ext cx="1516341" cy="632910"/>
          </a:xfrm>
          <a:custGeom>
            <a:avLst/>
            <a:gdLst>
              <a:gd name="T0" fmla="*/ 3819 w 3820"/>
              <a:gd name="T1" fmla="*/ 2185 h 2186"/>
              <a:gd name="T2" fmla="*/ 0 w 3820"/>
              <a:gd name="T3" fmla="*/ 2185 h 2186"/>
              <a:gd name="T4" fmla="*/ 0 w 3820"/>
              <a:gd name="T5" fmla="*/ 0 h 2186"/>
              <a:gd name="T6" fmla="*/ 3819 w 3820"/>
              <a:gd name="T7" fmla="*/ 0 h 2186"/>
              <a:gd name="T8" fmla="*/ 3819 w 3820"/>
              <a:gd name="T9" fmla="*/ 2185 h 2186"/>
            </a:gdLst>
            <a:ahLst/>
            <a:cxnLst>
              <a:cxn ang="0">
                <a:pos x="T0" y="T1"/>
              </a:cxn>
              <a:cxn ang="0">
                <a:pos x="T2" y="T3"/>
              </a:cxn>
              <a:cxn ang="0">
                <a:pos x="T4" y="T5"/>
              </a:cxn>
              <a:cxn ang="0">
                <a:pos x="T6" y="T7"/>
              </a:cxn>
              <a:cxn ang="0">
                <a:pos x="T8" y="T9"/>
              </a:cxn>
            </a:cxnLst>
            <a:rect l="0" t="0" r="r" b="b"/>
            <a:pathLst>
              <a:path w="3820" h="2186">
                <a:moveTo>
                  <a:pt x="3819" y="2185"/>
                </a:moveTo>
                <a:lnTo>
                  <a:pt x="0" y="2185"/>
                </a:lnTo>
                <a:lnTo>
                  <a:pt x="0" y="0"/>
                </a:lnTo>
                <a:lnTo>
                  <a:pt x="3819" y="0"/>
                </a:lnTo>
                <a:lnTo>
                  <a:pt x="3819" y="2185"/>
                </a:lnTo>
              </a:path>
            </a:pathLst>
          </a:custGeom>
          <a:solidFill>
            <a:schemeClr val="bg2">
              <a:lumMod val="20000"/>
              <a:lumOff val="80000"/>
            </a:schemeClr>
          </a:solidFill>
          <a:ln>
            <a:noFill/>
          </a:ln>
          <a:effectLst/>
        </p:spPr>
        <p:txBody>
          <a:bodyPr wrap="none" anchor="ctr"/>
          <a:lstStyle/>
          <a:p>
            <a:endParaRPr lang="en-US" sz="3200"/>
          </a:p>
        </p:txBody>
      </p:sp>
      <p:sp>
        <p:nvSpPr>
          <p:cNvPr id="19" name="Freeform 12">
            <a:extLst>
              <a:ext uri="{FF2B5EF4-FFF2-40B4-BE49-F238E27FC236}">
                <a16:creationId xmlns:a16="http://schemas.microsoft.com/office/drawing/2014/main" id="{16D84A21-427F-44B7-8694-08468CAF76EF}"/>
              </a:ext>
            </a:extLst>
          </p:cNvPr>
          <p:cNvSpPr>
            <a:spLocks noChangeArrowheads="1"/>
          </p:cNvSpPr>
          <p:nvPr/>
        </p:nvSpPr>
        <p:spPr bwMode="auto">
          <a:xfrm>
            <a:off x="7171178" y="4268142"/>
            <a:ext cx="1516341" cy="632910"/>
          </a:xfrm>
          <a:custGeom>
            <a:avLst/>
            <a:gdLst>
              <a:gd name="T0" fmla="*/ 3819 w 3820"/>
              <a:gd name="T1" fmla="*/ 2186 h 2187"/>
              <a:gd name="T2" fmla="*/ 0 w 3820"/>
              <a:gd name="T3" fmla="*/ 2186 h 2187"/>
              <a:gd name="T4" fmla="*/ 0 w 3820"/>
              <a:gd name="T5" fmla="*/ 0 h 2187"/>
              <a:gd name="T6" fmla="*/ 3819 w 3820"/>
              <a:gd name="T7" fmla="*/ 0 h 2187"/>
              <a:gd name="T8" fmla="*/ 3819 w 3820"/>
              <a:gd name="T9" fmla="*/ 2186 h 2187"/>
            </a:gdLst>
            <a:ahLst/>
            <a:cxnLst>
              <a:cxn ang="0">
                <a:pos x="T0" y="T1"/>
              </a:cxn>
              <a:cxn ang="0">
                <a:pos x="T2" y="T3"/>
              </a:cxn>
              <a:cxn ang="0">
                <a:pos x="T4" y="T5"/>
              </a:cxn>
              <a:cxn ang="0">
                <a:pos x="T6" y="T7"/>
              </a:cxn>
              <a:cxn ang="0">
                <a:pos x="T8" y="T9"/>
              </a:cxn>
            </a:cxnLst>
            <a:rect l="0" t="0" r="r" b="b"/>
            <a:pathLst>
              <a:path w="3820" h="2187">
                <a:moveTo>
                  <a:pt x="3819" y="2186"/>
                </a:moveTo>
                <a:lnTo>
                  <a:pt x="0" y="2186"/>
                </a:lnTo>
                <a:lnTo>
                  <a:pt x="0" y="0"/>
                </a:lnTo>
                <a:lnTo>
                  <a:pt x="3819" y="0"/>
                </a:lnTo>
                <a:lnTo>
                  <a:pt x="3819" y="2186"/>
                </a:lnTo>
              </a:path>
            </a:pathLst>
          </a:custGeom>
          <a:solidFill>
            <a:schemeClr val="bg2">
              <a:lumMod val="20000"/>
              <a:lumOff val="80000"/>
            </a:schemeClr>
          </a:solidFill>
          <a:ln>
            <a:noFill/>
          </a:ln>
          <a:effectLst/>
        </p:spPr>
        <p:txBody>
          <a:bodyPr wrap="none" anchor="ctr"/>
          <a:lstStyle/>
          <a:p>
            <a:endParaRPr lang="en-US" sz="3200"/>
          </a:p>
        </p:txBody>
      </p:sp>
      <p:sp>
        <p:nvSpPr>
          <p:cNvPr id="20" name="Freeform 15">
            <a:extLst>
              <a:ext uri="{FF2B5EF4-FFF2-40B4-BE49-F238E27FC236}">
                <a16:creationId xmlns:a16="http://schemas.microsoft.com/office/drawing/2014/main" id="{8C48BE34-6038-4889-A4F3-33E09CE3C0C0}"/>
              </a:ext>
            </a:extLst>
          </p:cNvPr>
          <p:cNvSpPr>
            <a:spLocks noChangeArrowheads="1"/>
          </p:cNvSpPr>
          <p:nvPr/>
        </p:nvSpPr>
        <p:spPr bwMode="auto">
          <a:xfrm>
            <a:off x="7171178" y="3636508"/>
            <a:ext cx="1516341" cy="632910"/>
          </a:xfrm>
          <a:custGeom>
            <a:avLst/>
            <a:gdLst>
              <a:gd name="T0" fmla="*/ 3819 w 3820"/>
              <a:gd name="T1" fmla="*/ 2186 h 2187"/>
              <a:gd name="T2" fmla="*/ 0 w 3820"/>
              <a:gd name="T3" fmla="*/ 2186 h 2187"/>
              <a:gd name="T4" fmla="*/ 0 w 3820"/>
              <a:gd name="T5" fmla="*/ 0 h 2187"/>
              <a:gd name="T6" fmla="*/ 3819 w 3820"/>
              <a:gd name="T7" fmla="*/ 0 h 2187"/>
              <a:gd name="T8" fmla="*/ 3819 w 3820"/>
              <a:gd name="T9" fmla="*/ 2186 h 2187"/>
            </a:gdLst>
            <a:ahLst/>
            <a:cxnLst>
              <a:cxn ang="0">
                <a:pos x="T0" y="T1"/>
              </a:cxn>
              <a:cxn ang="0">
                <a:pos x="T2" y="T3"/>
              </a:cxn>
              <a:cxn ang="0">
                <a:pos x="T4" y="T5"/>
              </a:cxn>
              <a:cxn ang="0">
                <a:pos x="T6" y="T7"/>
              </a:cxn>
              <a:cxn ang="0">
                <a:pos x="T8" y="T9"/>
              </a:cxn>
            </a:cxnLst>
            <a:rect l="0" t="0" r="r" b="b"/>
            <a:pathLst>
              <a:path w="3820" h="2187">
                <a:moveTo>
                  <a:pt x="3819" y="2186"/>
                </a:moveTo>
                <a:lnTo>
                  <a:pt x="0" y="2186"/>
                </a:lnTo>
                <a:lnTo>
                  <a:pt x="0" y="0"/>
                </a:lnTo>
                <a:lnTo>
                  <a:pt x="3819" y="0"/>
                </a:lnTo>
                <a:lnTo>
                  <a:pt x="3819" y="2186"/>
                </a:lnTo>
              </a:path>
            </a:pathLst>
          </a:custGeom>
          <a:solidFill>
            <a:schemeClr val="bg2">
              <a:lumMod val="40000"/>
              <a:lumOff val="60000"/>
            </a:schemeClr>
          </a:solidFill>
          <a:ln>
            <a:noFill/>
          </a:ln>
          <a:effectLst/>
        </p:spPr>
        <p:txBody>
          <a:bodyPr wrap="none" anchor="ctr"/>
          <a:lstStyle/>
          <a:p>
            <a:endParaRPr lang="en-US" sz="3200"/>
          </a:p>
        </p:txBody>
      </p:sp>
      <p:sp>
        <p:nvSpPr>
          <p:cNvPr id="21" name="Freeform 18">
            <a:extLst>
              <a:ext uri="{FF2B5EF4-FFF2-40B4-BE49-F238E27FC236}">
                <a16:creationId xmlns:a16="http://schemas.microsoft.com/office/drawing/2014/main" id="{E7AE1025-7297-4113-B3CA-D419E9BE4D1D}"/>
              </a:ext>
            </a:extLst>
          </p:cNvPr>
          <p:cNvSpPr>
            <a:spLocks noChangeArrowheads="1"/>
          </p:cNvSpPr>
          <p:nvPr/>
        </p:nvSpPr>
        <p:spPr bwMode="auto">
          <a:xfrm>
            <a:off x="7171178" y="4901052"/>
            <a:ext cx="1516341" cy="632910"/>
          </a:xfrm>
          <a:custGeom>
            <a:avLst/>
            <a:gdLst>
              <a:gd name="T0" fmla="*/ 3819 w 3820"/>
              <a:gd name="T1" fmla="*/ 2186 h 2187"/>
              <a:gd name="T2" fmla="*/ 0 w 3820"/>
              <a:gd name="T3" fmla="*/ 2186 h 2187"/>
              <a:gd name="T4" fmla="*/ 0 w 3820"/>
              <a:gd name="T5" fmla="*/ 0 h 2187"/>
              <a:gd name="T6" fmla="*/ 3819 w 3820"/>
              <a:gd name="T7" fmla="*/ 0 h 2187"/>
              <a:gd name="T8" fmla="*/ 3819 w 3820"/>
              <a:gd name="T9" fmla="*/ 2186 h 2187"/>
            </a:gdLst>
            <a:ahLst/>
            <a:cxnLst>
              <a:cxn ang="0">
                <a:pos x="T0" y="T1"/>
              </a:cxn>
              <a:cxn ang="0">
                <a:pos x="T2" y="T3"/>
              </a:cxn>
              <a:cxn ang="0">
                <a:pos x="T4" y="T5"/>
              </a:cxn>
              <a:cxn ang="0">
                <a:pos x="T6" y="T7"/>
              </a:cxn>
              <a:cxn ang="0">
                <a:pos x="T8" y="T9"/>
              </a:cxn>
            </a:cxnLst>
            <a:rect l="0" t="0" r="r" b="b"/>
            <a:pathLst>
              <a:path w="3820" h="2187">
                <a:moveTo>
                  <a:pt x="3819" y="2186"/>
                </a:moveTo>
                <a:lnTo>
                  <a:pt x="0" y="2186"/>
                </a:lnTo>
                <a:lnTo>
                  <a:pt x="0" y="0"/>
                </a:lnTo>
                <a:lnTo>
                  <a:pt x="3819" y="0"/>
                </a:lnTo>
                <a:lnTo>
                  <a:pt x="3819" y="2186"/>
                </a:lnTo>
              </a:path>
            </a:pathLst>
          </a:custGeom>
          <a:solidFill>
            <a:schemeClr val="bg2">
              <a:lumMod val="40000"/>
              <a:lumOff val="60000"/>
            </a:schemeClr>
          </a:solidFill>
          <a:ln>
            <a:noFill/>
          </a:ln>
          <a:effectLst/>
        </p:spPr>
        <p:txBody>
          <a:bodyPr wrap="none" anchor="ctr"/>
          <a:lstStyle/>
          <a:p>
            <a:endParaRPr lang="en-US" sz="3200"/>
          </a:p>
        </p:txBody>
      </p:sp>
      <p:sp>
        <p:nvSpPr>
          <p:cNvPr id="22" name="Freeform 21">
            <a:extLst>
              <a:ext uri="{FF2B5EF4-FFF2-40B4-BE49-F238E27FC236}">
                <a16:creationId xmlns:a16="http://schemas.microsoft.com/office/drawing/2014/main" id="{3E2ECEA9-5B51-494B-BACC-805CCE105E90}"/>
              </a:ext>
            </a:extLst>
          </p:cNvPr>
          <p:cNvSpPr>
            <a:spLocks noChangeArrowheads="1"/>
          </p:cNvSpPr>
          <p:nvPr/>
        </p:nvSpPr>
        <p:spPr bwMode="auto">
          <a:xfrm>
            <a:off x="7171178" y="1893452"/>
            <a:ext cx="1516341" cy="477235"/>
          </a:xfrm>
          <a:custGeom>
            <a:avLst/>
            <a:gdLst>
              <a:gd name="T0" fmla="*/ 3819 w 3820"/>
              <a:gd name="T1" fmla="*/ 1967 h 1968"/>
              <a:gd name="T2" fmla="*/ 0 w 3820"/>
              <a:gd name="T3" fmla="*/ 1967 h 1968"/>
              <a:gd name="T4" fmla="*/ 0 w 3820"/>
              <a:gd name="T5" fmla="*/ 0 h 1968"/>
              <a:gd name="T6" fmla="*/ 3819 w 3820"/>
              <a:gd name="T7" fmla="*/ 0 h 1968"/>
              <a:gd name="T8" fmla="*/ 3819 w 3820"/>
              <a:gd name="T9" fmla="*/ 1967 h 1968"/>
            </a:gdLst>
            <a:ahLst/>
            <a:cxnLst>
              <a:cxn ang="0">
                <a:pos x="T0" y="T1"/>
              </a:cxn>
              <a:cxn ang="0">
                <a:pos x="T2" y="T3"/>
              </a:cxn>
              <a:cxn ang="0">
                <a:pos x="T4" y="T5"/>
              </a:cxn>
              <a:cxn ang="0">
                <a:pos x="T6" y="T7"/>
              </a:cxn>
              <a:cxn ang="0">
                <a:pos x="T8" y="T9"/>
              </a:cxn>
            </a:cxnLst>
            <a:rect l="0" t="0" r="r" b="b"/>
            <a:pathLst>
              <a:path w="3820" h="1968">
                <a:moveTo>
                  <a:pt x="3819" y="1967"/>
                </a:moveTo>
                <a:lnTo>
                  <a:pt x="0" y="1967"/>
                </a:lnTo>
                <a:lnTo>
                  <a:pt x="0" y="0"/>
                </a:lnTo>
                <a:lnTo>
                  <a:pt x="3819" y="0"/>
                </a:lnTo>
                <a:lnTo>
                  <a:pt x="3819" y="196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23" name="Freeform 22">
            <a:extLst>
              <a:ext uri="{FF2B5EF4-FFF2-40B4-BE49-F238E27FC236}">
                <a16:creationId xmlns:a16="http://schemas.microsoft.com/office/drawing/2014/main" id="{B8072C21-0546-46D9-8250-F45A5AE4BFE3}"/>
              </a:ext>
            </a:extLst>
          </p:cNvPr>
          <p:cNvSpPr>
            <a:spLocks noChangeArrowheads="1"/>
          </p:cNvSpPr>
          <p:nvPr/>
        </p:nvSpPr>
        <p:spPr bwMode="auto">
          <a:xfrm>
            <a:off x="7799717" y="2241170"/>
            <a:ext cx="259262" cy="259033"/>
          </a:xfrm>
          <a:custGeom>
            <a:avLst/>
            <a:gdLst>
              <a:gd name="T0" fmla="*/ 892 w 893"/>
              <a:gd name="T1" fmla="*/ 446 h 894"/>
              <a:gd name="T2" fmla="*/ 446 w 893"/>
              <a:gd name="T3" fmla="*/ 0 h 894"/>
              <a:gd name="T4" fmla="*/ 0 w 893"/>
              <a:gd name="T5" fmla="*/ 446 h 894"/>
              <a:gd name="T6" fmla="*/ 446 w 893"/>
              <a:gd name="T7" fmla="*/ 893 h 894"/>
              <a:gd name="T8" fmla="*/ 892 w 893"/>
              <a:gd name="T9" fmla="*/ 446 h 894"/>
            </a:gdLst>
            <a:ahLst/>
            <a:cxnLst>
              <a:cxn ang="0">
                <a:pos x="T0" y="T1"/>
              </a:cxn>
              <a:cxn ang="0">
                <a:pos x="T2" y="T3"/>
              </a:cxn>
              <a:cxn ang="0">
                <a:pos x="T4" y="T5"/>
              </a:cxn>
              <a:cxn ang="0">
                <a:pos x="T6" y="T7"/>
              </a:cxn>
              <a:cxn ang="0">
                <a:pos x="T8" y="T9"/>
              </a:cxn>
            </a:cxnLst>
            <a:rect l="0" t="0" r="r" b="b"/>
            <a:pathLst>
              <a:path w="893" h="894">
                <a:moveTo>
                  <a:pt x="892" y="446"/>
                </a:moveTo>
                <a:lnTo>
                  <a:pt x="446" y="0"/>
                </a:lnTo>
                <a:lnTo>
                  <a:pt x="0" y="446"/>
                </a:lnTo>
                <a:lnTo>
                  <a:pt x="446" y="893"/>
                </a:lnTo>
                <a:lnTo>
                  <a:pt x="892" y="446"/>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24" name="Freeform 24">
            <a:extLst>
              <a:ext uri="{FF2B5EF4-FFF2-40B4-BE49-F238E27FC236}">
                <a16:creationId xmlns:a16="http://schemas.microsoft.com/office/drawing/2014/main" id="{3078A1D8-A2B4-4D78-B100-F3E418DD7862}"/>
              </a:ext>
            </a:extLst>
          </p:cNvPr>
          <p:cNvSpPr>
            <a:spLocks noChangeArrowheads="1"/>
          </p:cNvSpPr>
          <p:nvPr/>
        </p:nvSpPr>
        <p:spPr bwMode="auto">
          <a:xfrm>
            <a:off x="7171178" y="5533962"/>
            <a:ext cx="1516341" cy="506551"/>
          </a:xfrm>
          <a:custGeom>
            <a:avLst/>
            <a:gdLst>
              <a:gd name="T0" fmla="*/ 3819 w 3820"/>
              <a:gd name="T1" fmla="*/ 1481 h 1482"/>
              <a:gd name="T2" fmla="*/ 0 w 3820"/>
              <a:gd name="T3" fmla="*/ 1481 h 1482"/>
              <a:gd name="T4" fmla="*/ 0 w 3820"/>
              <a:gd name="T5" fmla="*/ 0 h 1482"/>
              <a:gd name="T6" fmla="*/ 3819 w 3820"/>
              <a:gd name="T7" fmla="*/ 0 h 1482"/>
              <a:gd name="T8" fmla="*/ 3819 w 3820"/>
              <a:gd name="T9" fmla="*/ 1481 h 1482"/>
            </a:gdLst>
            <a:ahLst/>
            <a:cxnLst>
              <a:cxn ang="0">
                <a:pos x="T0" y="T1"/>
              </a:cxn>
              <a:cxn ang="0">
                <a:pos x="T2" y="T3"/>
              </a:cxn>
              <a:cxn ang="0">
                <a:pos x="T4" y="T5"/>
              </a:cxn>
              <a:cxn ang="0">
                <a:pos x="T6" y="T7"/>
              </a:cxn>
              <a:cxn ang="0">
                <a:pos x="T8" y="T9"/>
              </a:cxn>
            </a:cxnLst>
            <a:rect l="0" t="0" r="r" b="b"/>
            <a:pathLst>
              <a:path w="3820" h="1482">
                <a:moveTo>
                  <a:pt x="3819" y="1481"/>
                </a:moveTo>
                <a:lnTo>
                  <a:pt x="0" y="1481"/>
                </a:lnTo>
                <a:lnTo>
                  <a:pt x="0" y="0"/>
                </a:lnTo>
                <a:lnTo>
                  <a:pt x="3819" y="0"/>
                </a:lnTo>
                <a:lnTo>
                  <a:pt x="3819" y="1481"/>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25" name="Freeform 4">
            <a:extLst>
              <a:ext uri="{FF2B5EF4-FFF2-40B4-BE49-F238E27FC236}">
                <a16:creationId xmlns:a16="http://schemas.microsoft.com/office/drawing/2014/main" id="{9E2FB915-BF8D-41B7-9DD6-943D04D8795C}"/>
              </a:ext>
            </a:extLst>
          </p:cNvPr>
          <p:cNvSpPr>
            <a:spLocks noChangeArrowheads="1"/>
          </p:cNvSpPr>
          <p:nvPr/>
        </p:nvSpPr>
        <p:spPr bwMode="auto">
          <a:xfrm>
            <a:off x="1392501" y="2370687"/>
            <a:ext cx="2749497" cy="632910"/>
          </a:xfrm>
          <a:custGeom>
            <a:avLst/>
            <a:gdLst>
              <a:gd name="T0" fmla="*/ 5010 w 5011"/>
              <a:gd name="T1" fmla="*/ 2186 h 2187"/>
              <a:gd name="T2" fmla="*/ 0 w 5011"/>
              <a:gd name="T3" fmla="*/ 2186 h 2187"/>
              <a:gd name="T4" fmla="*/ 0 w 5011"/>
              <a:gd name="T5" fmla="*/ 0 h 2187"/>
              <a:gd name="T6" fmla="*/ 5010 w 5011"/>
              <a:gd name="T7" fmla="*/ 0 h 2187"/>
              <a:gd name="T8" fmla="*/ 5010 w 5011"/>
              <a:gd name="T9" fmla="*/ 2186 h 2187"/>
            </a:gdLst>
            <a:ahLst/>
            <a:cxnLst>
              <a:cxn ang="0">
                <a:pos x="T0" y="T1"/>
              </a:cxn>
              <a:cxn ang="0">
                <a:pos x="T2" y="T3"/>
              </a:cxn>
              <a:cxn ang="0">
                <a:pos x="T4" y="T5"/>
              </a:cxn>
              <a:cxn ang="0">
                <a:pos x="T6" y="T7"/>
              </a:cxn>
              <a:cxn ang="0">
                <a:pos x="T8" y="T9"/>
              </a:cxn>
            </a:cxnLst>
            <a:rect l="0" t="0" r="r" b="b"/>
            <a:pathLst>
              <a:path w="5011" h="2187">
                <a:moveTo>
                  <a:pt x="5010" y="2186"/>
                </a:moveTo>
                <a:lnTo>
                  <a:pt x="0" y="2186"/>
                </a:lnTo>
                <a:lnTo>
                  <a:pt x="0" y="0"/>
                </a:lnTo>
                <a:lnTo>
                  <a:pt x="5010" y="0"/>
                </a:lnTo>
                <a:lnTo>
                  <a:pt x="5010" y="2186"/>
                </a:lnTo>
              </a:path>
            </a:pathLst>
          </a:custGeom>
          <a:solidFill>
            <a:schemeClr val="bg2">
              <a:lumMod val="20000"/>
              <a:lumOff val="80000"/>
            </a:schemeClr>
          </a:solidFill>
          <a:ln>
            <a:noFill/>
          </a:ln>
          <a:effectLst/>
        </p:spPr>
        <p:txBody>
          <a:bodyPr wrap="none" anchor="ctr"/>
          <a:lstStyle/>
          <a:p>
            <a:endParaRPr lang="en-US" sz="3200"/>
          </a:p>
        </p:txBody>
      </p:sp>
      <p:sp>
        <p:nvSpPr>
          <p:cNvPr id="26" name="Freeform 7">
            <a:extLst>
              <a:ext uri="{FF2B5EF4-FFF2-40B4-BE49-F238E27FC236}">
                <a16:creationId xmlns:a16="http://schemas.microsoft.com/office/drawing/2014/main" id="{4F8CF059-E6DF-4122-9B3C-630A4BF0420E}"/>
              </a:ext>
            </a:extLst>
          </p:cNvPr>
          <p:cNvSpPr>
            <a:spLocks noChangeArrowheads="1"/>
          </p:cNvSpPr>
          <p:nvPr/>
        </p:nvSpPr>
        <p:spPr bwMode="auto">
          <a:xfrm>
            <a:off x="1392501" y="3003597"/>
            <a:ext cx="2749497" cy="632910"/>
          </a:xfrm>
          <a:custGeom>
            <a:avLst/>
            <a:gdLst>
              <a:gd name="T0" fmla="*/ 5010 w 5011"/>
              <a:gd name="T1" fmla="*/ 2185 h 2186"/>
              <a:gd name="T2" fmla="*/ 0 w 5011"/>
              <a:gd name="T3" fmla="*/ 2185 h 2186"/>
              <a:gd name="T4" fmla="*/ 0 w 5011"/>
              <a:gd name="T5" fmla="*/ 0 h 2186"/>
              <a:gd name="T6" fmla="*/ 5010 w 5011"/>
              <a:gd name="T7" fmla="*/ 0 h 2186"/>
              <a:gd name="T8" fmla="*/ 5010 w 5011"/>
              <a:gd name="T9" fmla="*/ 2185 h 2186"/>
            </a:gdLst>
            <a:ahLst/>
            <a:cxnLst>
              <a:cxn ang="0">
                <a:pos x="T0" y="T1"/>
              </a:cxn>
              <a:cxn ang="0">
                <a:pos x="T2" y="T3"/>
              </a:cxn>
              <a:cxn ang="0">
                <a:pos x="T4" y="T5"/>
              </a:cxn>
              <a:cxn ang="0">
                <a:pos x="T6" y="T7"/>
              </a:cxn>
              <a:cxn ang="0">
                <a:pos x="T8" y="T9"/>
              </a:cxn>
            </a:cxnLst>
            <a:rect l="0" t="0" r="r" b="b"/>
            <a:pathLst>
              <a:path w="5011" h="2186">
                <a:moveTo>
                  <a:pt x="5010" y="2185"/>
                </a:moveTo>
                <a:lnTo>
                  <a:pt x="0" y="2185"/>
                </a:lnTo>
                <a:lnTo>
                  <a:pt x="0" y="0"/>
                </a:lnTo>
                <a:lnTo>
                  <a:pt x="5010" y="0"/>
                </a:lnTo>
                <a:lnTo>
                  <a:pt x="5010" y="2185"/>
                </a:lnTo>
              </a:path>
            </a:pathLst>
          </a:custGeom>
          <a:solidFill>
            <a:schemeClr val="bg2">
              <a:lumMod val="40000"/>
              <a:lumOff val="60000"/>
            </a:schemeClr>
          </a:solidFill>
          <a:ln>
            <a:noFill/>
          </a:ln>
          <a:effectLst/>
        </p:spPr>
        <p:txBody>
          <a:bodyPr wrap="none" anchor="ctr"/>
          <a:lstStyle/>
          <a:p>
            <a:endParaRPr lang="en-US" sz="3200"/>
          </a:p>
        </p:txBody>
      </p:sp>
      <p:sp>
        <p:nvSpPr>
          <p:cNvPr id="27" name="Freeform 10">
            <a:extLst>
              <a:ext uri="{FF2B5EF4-FFF2-40B4-BE49-F238E27FC236}">
                <a16:creationId xmlns:a16="http://schemas.microsoft.com/office/drawing/2014/main" id="{4E88AFD9-E036-4D1D-AAEE-C10D7D730230}"/>
              </a:ext>
            </a:extLst>
          </p:cNvPr>
          <p:cNvSpPr>
            <a:spLocks noChangeArrowheads="1"/>
          </p:cNvSpPr>
          <p:nvPr/>
        </p:nvSpPr>
        <p:spPr bwMode="auto">
          <a:xfrm>
            <a:off x="1392501" y="4268142"/>
            <a:ext cx="2749497" cy="632910"/>
          </a:xfrm>
          <a:custGeom>
            <a:avLst/>
            <a:gdLst>
              <a:gd name="T0" fmla="*/ 5010 w 5011"/>
              <a:gd name="T1" fmla="*/ 2186 h 2187"/>
              <a:gd name="T2" fmla="*/ 0 w 5011"/>
              <a:gd name="T3" fmla="*/ 2186 h 2187"/>
              <a:gd name="T4" fmla="*/ 0 w 5011"/>
              <a:gd name="T5" fmla="*/ 0 h 2187"/>
              <a:gd name="T6" fmla="*/ 5010 w 5011"/>
              <a:gd name="T7" fmla="*/ 0 h 2187"/>
              <a:gd name="T8" fmla="*/ 5010 w 5011"/>
              <a:gd name="T9" fmla="*/ 2186 h 2187"/>
            </a:gdLst>
            <a:ahLst/>
            <a:cxnLst>
              <a:cxn ang="0">
                <a:pos x="T0" y="T1"/>
              </a:cxn>
              <a:cxn ang="0">
                <a:pos x="T2" y="T3"/>
              </a:cxn>
              <a:cxn ang="0">
                <a:pos x="T4" y="T5"/>
              </a:cxn>
              <a:cxn ang="0">
                <a:pos x="T6" y="T7"/>
              </a:cxn>
              <a:cxn ang="0">
                <a:pos x="T8" y="T9"/>
              </a:cxn>
            </a:cxnLst>
            <a:rect l="0" t="0" r="r" b="b"/>
            <a:pathLst>
              <a:path w="5011" h="2187">
                <a:moveTo>
                  <a:pt x="5010" y="2186"/>
                </a:moveTo>
                <a:lnTo>
                  <a:pt x="0" y="2186"/>
                </a:lnTo>
                <a:lnTo>
                  <a:pt x="0" y="0"/>
                </a:lnTo>
                <a:lnTo>
                  <a:pt x="5010" y="0"/>
                </a:lnTo>
                <a:lnTo>
                  <a:pt x="5010" y="2186"/>
                </a:lnTo>
              </a:path>
            </a:pathLst>
          </a:custGeom>
          <a:solidFill>
            <a:schemeClr val="bg2">
              <a:lumMod val="40000"/>
              <a:lumOff val="60000"/>
            </a:schemeClr>
          </a:solidFill>
          <a:ln>
            <a:noFill/>
          </a:ln>
          <a:effectLst/>
        </p:spPr>
        <p:txBody>
          <a:bodyPr wrap="none" anchor="ctr"/>
          <a:lstStyle/>
          <a:p>
            <a:endParaRPr lang="en-US" sz="3200"/>
          </a:p>
        </p:txBody>
      </p:sp>
      <p:sp>
        <p:nvSpPr>
          <p:cNvPr id="28" name="Freeform 13">
            <a:extLst>
              <a:ext uri="{FF2B5EF4-FFF2-40B4-BE49-F238E27FC236}">
                <a16:creationId xmlns:a16="http://schemas.microsoft.com/office/drawing/2014/main" id="{799115A0-8AE2-4DD6-A6D7-CBE80F19CF20}"/>
              </a:ext>
            </a:extLst>
          </p:cNvPr>
          <p:cNvSpPr>
            <a:spLocks noChangeArrowheads="1"/>
          </p:cNvSpPr>
          <p:nvPr/>
        </p:nvSpPr>
        <p:spPr bwMode="auto">
          <a:xfrm>
            <a:off x="1392501" y="3636508"/>
            <a:ext cx="2749497" cy="632910"/>
          </a:xfrm>
          <a:custGeom>
            <a:avLst/>
            <a:gdLst>
              <a:gd name="T0" fmla="*/ 5010 w 5011"/>
              <a:gd name="T1" fmla="*/ 2186 h 2187"/>
              <a:gd name="T2" fmla="*/ 0 w 5011"/>
              <a:gd name="T3" fmla="*/ 2186 h 2187"/>
              <a:gd name="T4" fmla="*/ 0 w 5011"/>
              <a:gd name="T5" fmla="*/ 0 h 2187"/>
              <a:gd name="T6" fmla="*/ 5010 w 5011"/>
              <a:gd name="T7" fmla="*/ 0 h 2187"/>
              <a:gd name="T8" fmla="*/ 5010 w 5011"/>
              <a:gd name="T9" fmla="*/ 2186 h 2187"/>
            </a:gdLst>
            <a:ahLst/>
            <a:cxnLst>
              <a:cxn ang="0">
                <a:pos x="T0" y="T1"/>
              </a:cxn>
              <a:cxn ang="0">
                <a:pos x="T2" y="T3"/>
              </a:cxn>
              <a:cxn ang="0">
                <a:pos x="T4" y="T5"/>
              </a:cxn>
              <a:cxn ang="0">
                <a:pos x="T6" y="T7"/>
              </a:cxn>
              <a:cxn ang="0">
                <a:pos x="T8" y="T9"/>
              </a:cxn>
            </a:cxnLst>
            <a:rect l="0" t="0" r="r" b="b"/>
            <a:pathLst>
              <a:path w="5011" h="2187">
                <a:moveTo>
                  <a:pt x="5010" y="2186"/>
                </a:moveTo>
                <a:lnTo>
                  <a:pt x="0" y="2186"/>
                </a:lnTo>
                <a:lnTo>
                  <a:pt x="0" y="0"/>
                </a:lnTo>
                <a:lnTo>
                  <a:pt x="5010" y="0"/>
                </a:lnTo>
                <a:lnTo>
                  <a:pt x="5010" y="2186"/>
                </a:lnTo>
              </a:path>
            </a:pathLst>
          </a:custGeom>
          <a:solidFill>
            <a:schemeClr val="bg2">
              <a:lumMod val="20000"/>
              <a:lumOff val="80000"/>
            </a:schemeClr>
          </a:solidFill>
          <a:ln>
            <a:noFill/>
          </a:ln>
          <a:effectLst/>
        </p:spPr>
        <p:txBody>
          <a:bodyPr wrap="none" anchor="ctr"/>
          <a:lstStyle/>
          <a:p>
            <a:endParaRPr lang="en-US" sz="3200"/>
          </a:p>
        </p:txBody>
      </p:sp>
      <p:sp>
        <p:nvSpPr>
          <p:cNvPr id="29" name="Freeform 16">
            <a:extLst>
              <a:ext uri="{FF2B5EF4-FFF2-40B4-BE49-F238E27FC236}">
                <a16:creationId xmlns:a16="http://schemas.microsoft.com/office/drawing/2014/main" id="{4420219F-A9C8-4BD2-9DF2-AEF981099A44}"/>
              </a:ext>
            </a:extLst>
          </p:cNvPr>
          <p:cNvSpPr>
            <a:spLocks noChangeArrowheads="1"/>
          </p:cNvSpPr>
          <p:nvPr/>
        </p:nvSpPr>
        <p:spPr bwMode="auto">
          <a:xfrm>
            <a:off x="1392501" y="4901052"/>
            <a:ext cx="2749497" cy="632910"/>
          </a:xfrm>
          <a:custGeom>
            <a:avLst/>
            <a:gdLst>
              <a:gd name="T0" fmla="*/ 5010 w 5011"/>
              <a:gd name="T1" fmla="*/ 2186 h 2187"/>
              <a:gd name="T2" fmla="*/ 0 w 5011"/>
              <a:gd name="T3" fmla="*/ 2186 h 2187"/>
              <a:gd name="T4" fmla="*/ 0 w 5011"/>
              <a:gd name="T5" fmla="*/ 0 h 2187"/>
              <a:gd name="T6" fmla="*/ 5010 w 5011"/>
              <a:gd name="T7" fmla="*/ 0 h 2187"/>
              <a:gd name="T8" fmla="*/ 5010 w 5011"/>
              <a:gd name="T9" fmla="*/ 2186 h 2187"/>
            </a:gdLst>
            <a:ahLst/>
            <a:cxnLst>
              <a:cxn ang="0">
                <a:pos x="T0" y="T1"/>
              </a:cxn>
              <a:cxn ang="0">
                <a:pos x="T2" y="T3"/>
              </a:cxn>
              <a:cxn ang="0">
                <a:pos x="T4" y="T5"/>
              </a:cxn>
              <a:cxn ang="0">
                <a:pos x="T6" y="T7"/>
              </a:cxn>
              <a:cxn ang="0">
                <a:pos x="T8" y="T9"/>
              </a:cxn>
            </a:cxnLst>
            <a:rect l="0" t="0" r="r" b="b"/>
            <a:pathLst>
              <a:path w="5011" h="2187">
                <a:moveTo>
                  <a:pt x="5010" y="2186"/>
                </a:moveTo>
                <a:lnTo>
                  <a:pt x="0" y="2186"/>
                </a:lnTo>
                <a:lnTo>
                  <a:pt x="0" y="0"/>
                </a:lnTo>
                <a:lnTo>
                  <a:pt x="5010" y="0"/>
                </a:lnTo>
                <a:lnTo>
                  <a:pt x="5010" y="2186"/>
                </a:lnTo>
              </a:path>
            </a:pathLst>
          </a:custGeom>
          <a:solidFill>
            <a:schemeClr val="bg2">
              <a:lumMod val="20000"/>
              <a:lumOff val="80000"/>
            </a:schemeClr>
          </a:solidFill>
          <a:ln>
            <a:noFill/>
          </a:ln>
          <a:effectLst/>
        </p:spPr>
        <p:txBody>
          <a:bodyPr wrap="none" anchor="ctr"/>
          <a:lstStyle/>
          <a:p>
            <a:endParaRPr lang="en-US" sz="3200"/>
          </a:p>
        </p:txBody>
      </p:sp>
      <p:sp>
        <p:nvSpPr>
          <p:cNvPr id="30" name="Freeform 25">
            <a:extLst>
              <a:ext uri="{FF2B5EF4-FFF2-40B4-BE49-F238E27FC236}">
                <a16:creationId xmlns:a16="http://schemas.microsoft.com/office/drawing/2014/main" id="{35BA8E43-7FCF-425A-B4EF-502A3F7D9DCC}"/>
              </a:ext>
            </a:extLst>
          </p:cNvPr>
          <p:cNvSpPr>
            <a:spLocks noChangeArrowheads="1"/>
          </p:cNvSpPr>
          <p:nvPr/>
        </p:nvSpPr>
        <p:spPr bwMode="auto">
          <a:xfrm>
            <a:off x="1392501" y="1893452"/>
            <a:ext cx="2747075" cy="477235"/>
          </a:xfrm>
          <a:custGeom>
            <a:avLst/>
            <a:gdLst>
              <a:gd name="T0" fmla="*/ 5003 w 5004"/>
              <a:gd name="T1" fmla="*/ 1967 h 1968"/>
              <a:gd name="T2" fmla="*/ 0 w 5004"/>
              <a:gd name="T3" fmla="*/ 1967 h 1968"/>
              <a:gd name="T4" fmla="*/ 0 w 5004"/>
              <a:gd name="T5" fmla="*/ 0 h 1968"/>
              <a:gd name="T6" fmla="*/ 5003 w 5004"/>
              <a:gd name="T7" fmla="*/ 0 h 1968"/>
              <a:gd name="T8" fmla="*/ 5003 w 5004"/>
              <a:gd name="T9" fmla="*/ 1967 h 1968"/>
            </a:gdLst>
            <a:ahLst/>
            <a:cxnLst>
              <a:cxn ang="0">
                <a:pos x="T0" y="T1"/>
              </a:cxn>
              <a:cxn ang="0">
                <a:pos x="T2" y="T3"/>
              </a:cxn>
              <a:cxn ang="0">
                <a:pos x="T4" y="T5"/>
              </a:cxn>
              <a:cxn ang="0">
                <a:pos x="T6" y="T7"/>
              </a:cxn>
              <a:cxn ang="0">
                <a:pos x="T8" y="T9"/>
              </a:cxn>
            </a:cxnLst>
            <a:rect l="0" t="0" r="r" b="b"/>
            <a:pathLst>
              <a:path w="5004" h="1968">
                <a:moveTo>
                  <a:pt x="5003" y="1967"/>
                </a:moveTo>
                <a:lnTo>
                  <a:pt x="0" y="1967"/>
                </a:lnTo>
                <a:lnTo>
                  <a:pt x="0" y="0"/>
                </a:lnTo>
                <a:lnTo>
                  <a:pt x="5003" y="0"/>
                </a:lnTo>
                <a:lnTo>
                  <a:pt x="5003" y="196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31" name="Freeform 26">
            <a:extLst>
              <a:ext uri="{FF2B5EF4-FFF2-40B4-BE49-F238E27FC236}">
                <a16:creationId xmlns:a16="http://schemas.microsoft.com/office/drawing/2014/main" id="{9E6785FF-E561-4844-8E7B-D82CA2AB16F7}"/>
              </a:ext>
            </a:extLst>
          </p:cNvPr>
          <p:cNvSpPr>
            <a:spLocks noChangeArrowheads="1"/>
          </p:cNvSpPr>
          <p:nvPr/>
        </p:nvSpPr>
        <p:spPr bwMode="auto">
          <a:xfrm>
            <a:off x="2636408" y="2241809"/>
            <a:ext cx="259261" cy="259033"/>
          </a:xfrm>
          <a:custGeom>
            <a:avLst/>
            <a:gdLst>
              <a:gd name="T0" fmla="*/ 893 w 894"/>
              <a:gd name="T1" fmla="*/ 446 h 894"/>
              <a:gd name="T2" fmla="*/ 447 w 894"/>
              <a:gd name="T3" fmla="*/ 0 h 894"/>
              <a:gd name="T4" fmla="*/ 0 w 894"/>
              <a:gd name="T5" fmla="*/ 446 h 894"/>
              <a:gd name="T6" fmla="*/ 447 w 894"/>
              <a:gd name="T7" fmla="*/ 893 h 894"/>
              <a:gd name="T8" fmla="*/ 893 w 894"/>
              <a:gd name="T9" fmla="*/ 446 h 894"/>
            </a:gdLst>
            <a:ahLst/>
            <a:cxnLst>
              <a:cxn ang="0">
                <a:pos x="T0" y="T1"/>
              </a:cxn>
              <a:cxn ang="0">
                <a:pos x="T2" y="T3"/>
              </a:cxn>
              <a:cxn ang="0">
                <a:pos x="T4" y="T5"/>
              </a:cxn>
              <a:cxn ang="0">
                <a:pos x="T6" y="T7"/>
              </a:cxn>
              <a:cxn ang="0">
                <a:pos x="T8" y="T9"/>
              </a:cxn>
            </a:cxnLst>
            <a:rect l="0" t="0" r="r" b="b"/>
            <a:pathLst>
              <a:path w="894" h="894">
                <a:moveTo>
                  <a:pt x="893" y="446"/>
                </a:moveTo>
                <a:lnTo>
                  <a:pt x="447" y="0"/>
                </a:lnTo>
                <a:lnTo>
                  <a:pt x="0" y="446"/>
                </a:lnTo>
                <a:lnTo>
                  <a:pt x="447" y="893"/>
                </a:lnTo>
                <a:lnTo>
                  <a:pt x="893" y="446"/>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32" name="Freeform 35">
            <a:extLst>
              <a:ext uri="{FF2B5EF4-FFF2-40B4-BE49-F238E27FC236}">
                <a16:creationId xmlns:a16="http://schemas.microsoft.com/office/drawing/2014/main" id="{6BECE42C-6059-4FD5-80D3-CA46919CD65E}"/>
              </a:ext>
            </a:extLst>
          </p:cNvPr>
          <p:cNvSpPr>
            <a:spLocks noChangeArrowheads="1"/>
          </p:cNvSpPr>
          <p:nvPr/>
        </p:nvSpPr>
        <p:spPr bwMode="auto">
          <a:xfrm>
            <a:off x="7172929" y="1728102"/>
            <a:ext cx="1516341" cy="165351"/>
          </a:xfrm>
          <a:custGeom>
            <a:avLst/>
            <a:gdLst>
              <a:gd name="T0" fmla="*/ 3819 w 3820"/>
              <a:gd name="T1" fmla="*/ 898 h 899"/>
              <a:gd name="T2" fmla="*/ 0 w 3820"/>
              <a:gd name="T3" fmla="*/ 898 h 899"/>
              <a:gd name="T4" fmla="*/ 0 w 3820"/>
              <a:gd name="T5" fmla="*/ 0 h 899"/>
              <a:gd name="T6" fmla="*/ 3819 w 3820"/>
              <a:gd name="T7" fmla="*/ 0 h 899"/>
              <a:gd name="T8" fmla="*/ 3819 w 3820"/>
              <a:gd name="T9" fmla="*/ 898 h 899"/>
            </a:gdLst>
            <a:ahLst/>
            <a:cxnLst>
              <a:cxn ang="0">
                <a:pos x="T0" y="T1"/>
              </a:cxn>
              <a:cxn ang="0">
                <a:pos x="T2" y="T3"/>
              </a:cxn>
              <a:cxn ang="0">
                <a:pos x="T4" y="T5"/>
              </a:cxn>
              <a:cxn ang="0">
                <a:pos x="T6" y="T7"/>
              </a:cxn>
              <a:cxn ang="0">
                <a:pos x="T8" y="T9"/>
              </a:cxn>
            </a:cxnLst>
            <a:rect l="0" t="0" r="r" b="b"/>
            <a:pathLst>
              <a:path w="3820" h="899">
                <a:moveTo>
                  <a:pt x="3819" y="898"/>
                </a:moveTo>
                <a:lnTo>
                  <a:pt x="0" y="898"/>
                </a:lnTo>
                <a:lnTo>
                  <a:pt x="0" y="0"/>
                </a:lnTo>
                <a:lnTo>
                  <a:pt x="3819" y="0"/>
                </a:lnTo>
                <a:lnTo>
                  <a:pt x="3819" y="898"/>
                </a:lnTo>
              </a:path>
            </a:pathLst>
          </a:custGeom>
          <a:solidFill>
            <a:schemeClr val="accent4">
              <a:lumMod val="75000"/>
            </a:schemeClr>
          </a:solidFill>
          <a:ln>
            <a:noFill/>
          </a:ln>
          <a:effectLst/>
        </p:spPr>
        <p:txBody>
          <a:bodyPr wrap="none" anchor="ctr"/>
          <a:lstStyle/>
          <a:p>
            <a:endParaRPr lang="en-US" sz="3200"/>
          </a:p>
        </p:txBody>
      </p:sp>
      <p:sp>
        <p:nvSpPr>
          <p:cNvPr id="33" name="Freeform 3">
            <a:extLst>
              <a:ext uri="{FF2B5EF4-FFF2-40B4-BE49-F238E27FC236}">
                <a16:creationId xmlns:a16="http://schemas.microsoft.com/office/drawing/2014/main" id="{B12461F0-ED81-47F0-A757-1B6342D23A17}"/>
              </a:ext>
            </a:extLst>
          </p:cNvPr>
          <p:cNvSpPr>
            <a:spLocks noChangeArrowheads="1"/>
          </p:cNvSpPr>
          <p:nvPr/>
        </p:nvSpPr>
        <p:spPr bwMode="auto">
          <a:xfrm>
            <a:off x="5654837" y="6035692"/>
            <a:ext cx="1516341" cy="94206"/>
          </a:xfrm>
          <a:custGeom>
            <a:avLst/>
            <a:gdLst>
              <a:gd name="T0" fmla="*/ 3819 w 3820"/>
              <a:gd name="T1" fmla="*/ 1481 h 1482"/>
              <a:gd name="T2" fmla="*/ 0 w 3820"/>
              <a:gd name="T3" fmla="*/ 1481 h 1482"/>
              <a:gd name="T4" fmla="*/ 0 w 3820"/>
              <a:gd name="T5" fmla="*/ 0 h 1482"/>
              <a:gd name="T6" fmla="*/ 3819 w 3820"/>
              <a:gd name="T7" fmla="*/ 0 h 1482"/>
              <a:gd name="T8" fmla="*/ 3819 w 3820"/>
              <a:gd name="T9" fmla="*/ 1481 h 1482"/>
            </a:gdLst>
            <a:ahLst/>
            <a:cxnLst>
              <a:cxn ang="0">
                <a:pos x="T0" y="T1"/>
              </a:cxn>
              <a:cxn ang="0">
                <a:pos x="T2" y="T3"/>
              </a:cxn>
              <a:cxn ang="0">
                <a:pos x="T4" y="T5"/>
              </a:cxn>
              <a:cxn ang="0">
                <a:pos x="T6" y="T7"/>
              </a:cxn>
              <a:cxn ang="0">
                <a:pos x="T8" y="T9"/>
              </a:cxn>
            </a:cxnLst>
            <a:rect l="0" t="0" r="r" b="b"/>
            <a:pathLst>
              <a:path w="3820" h="1482">
                <a:moveTo>
                  <a:pt x="3819" y="1481"/>
                </a:moveTo>
                <a:lnTo>
                  <a:pt x="0" y="1481"/>
                </a:lnTo>
                <a:lnTo>
                  <a:pt x="0" y="0"/>
                </a:lnTo>
                <a:lnTo>
                  <a:pt x="3819" y="0"/>
                </a:lnTo>
                <a:lnTo>
                  <a:pt x="3819" y="1481"/>
                </a:lnTo>
              </a:path>
            </a:pathLst>
          </a:custGeom>
          <a:solidFill>
            <a:schemeClr val="accent3">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34" name="Freeform 27">
            <a:extLst>
              <a:ext uri="{FF2B5EF4-FFF2-40B4-BE49-F238E27FC236}">
                <a16:creationId xmlns:a16="http://schemas.microsoft.com/office/drawing/2014/main" id="{0F162DA0-CD11-4994-978D-5E7A0E4ABDA9}"/>
              </a:ext>
            </a:extLst>
          </p:cNvPr>
          <p:cNvSpPr>
            <a:spLocks noChangeArrowheads="1"/>
          </p:cNvSpPr>
          <p:nvPr/>
        </p:nvSpPr>
        <p:spPr bwMode="auto">
          <a:xfrm>
            <a:off x="5654837" y="2370687"/>
            <a:ext cx="1516341" cy="632910"/>
          </a:xfrm>
          <a:custGeom>
            <a:avLst/>
            <a:gdLst>
              <a:gd name="T0" fmla="*/ 3819 w 3820"/>
              <a:gd name="T1" fmla="*/ 2186 h 2187"/>
              <a:gd name="T2" fmla="*/ 0 w 3820"/>
              <a:gd name="T3" fmla="*/ 2186 h 2187"/>
              <a:gd name="T4" fmla="*/ 0 w 3820"/>
              <a:gd name="T5" fmla="*/ 0 h 2187"/>
              <a:gd name="T6" fmla="*/ 3819 w 3820"/>
              <a:gd name="T7" fmla="*/ 0 h 2187"/>
              <a:gd name="T8" fmla="*/ 3819 w 3820"/>
              <a:gd name="T9" fmla="*/ 2186 h 2187"/>
            </a:gdLst>
            <a:ahLst/>
            <a:cxnLst>
              <a:cxn ang="0">
                <a:pos x="T0" y="T1"/>
              </a:cxn>
              <a:cxn ang="0">
                <a:pos x="T2" y="T3"/>
              </a:cxn>
              <a:cxn ang="0">
                <a:pos x="T4" y="T5"/>
              </a:cxn>
              <a:cxn ang="0">
                <a:pos x="T6" y="T7"/>
              </a:cxn>
              <a:cxn ang="0">
                <a:pos x="T8" y="T9"/>
              </a:cxn>
            </a:cxnLst>
            <a:rect l="0" t="0" r="r" b="b"/>
            <a:pathLst>
              <a:path w="3820" h="2187">
                <a:moveTo>
                  <a:pt x="3819" y="2186"/>
                </a:moveTo>
                <a:lnTo>
                  <a:pt x="0" y="2186"/>
                </a:lnTo>
                <a:lnTo>
                  <a:pt x="0" y="0"/>
                </a:lnTo>
                <a:lnTo>
                  <a:pt x="3819" y="0"/>
                </a:lnTo>
                <a:lnTo>
                  <a:pt x="3819" y="2186"/>
                </a:lnTo>
              </a:path>
            </a:pathLst>
          </a:custGeom>
          <a:solidFill>
            <a:schemeClr val="bg2">
              <a:lumMod val="20000"/>
              <a:lumOff val="80000"/>
            </a:schemeClr>
          </a:solidFill>
          <a:ln>
            <a:noFill/>
          </a:ln>
          <a:effectLst/>
        </p:spPr>
        <p:txBody>
          <a:bodyPr wrap="none" anchor="ctr"/>
          <a:lstStyle/>
          <a:p>
            <a:endParaRPr lang="en-US" sz="3200"/>
          </a:p>
        </p:txBody>
      </p:sp>
      <p:sp>
        <p:nvSpPr>
          <p:cNvPr id="35" name="Freeform 28">
            <a:extLst>
              <a:ext uri="{FF2B5EF4-FFF2-40B4-BE49-F238E27FC236}">
                <a16:creationId xmlns:a16="http://schemas.microsoft.com/office/drawing/2014/main" id="{0B399C4A-FBA1-47FD-8C2C-C5D76357C751}"/>
              </a:ext>
            </a:extLst>
          </p:cNvPr>
          <p:cNvSpPr>
            <a:spLocks noChangeArrowheads="1"/>
          </p:cNvSpPr>
          <p:nvPr/>
        </p:nvSpPr>
        <p:spPr bwMode="auto">
          <a:xfrm>
            <a:off x="5654837" y="3003597"/>
            <a:ext cx="1516341" cy="632910"/>
          </a:xfrm>
          <a:custGeom>
            <a:avLst/>
            <a:gdLst>
              <a:gd name="T0" fmla="*/ 3819 w 3820"/>
              <a:gd name="T1" fmla="*/ 2185 h 2186"/>
              <a:gd name="T2" fmla="*/ 0 w 3820"/>
              <a:gd name="T3" fmla="*/ 2185 h 2186"/>
              <a:gd name="T4" fmla="*/ 0 w 3820"/>
              <a:gd name="T5" fmla="*/ 0 h 2186"/>
              <a:gd name="T6" fmla="*/ 3819 w 3820"/>
              <a:gd name="T7" fmla="*/ 0 h 2186"/>
              <a:gd name="T8" fmla="*/ 3819 w 3820"/>
              <a:gd name="T9" fmla="*/ 2185 h 2186"/>
            </a:gdLst>
            <a:ahLst/>
            <a:cxnLst>
              <a:cxn ang="0">
                <a:pos x="T0" y="T1"/>
              </a:cxn>
              <a:cxn ang="0">
                <a:pos x="T2" y="T3"/>
              </a:cxn>
              <a:cxn ang="0">
                <a:pos x="T4" y="T5"/>
              </a:cxn>
              <a:cxn ang="0">
                <a:pos x="T6" y="T7"/>
              </a:cxn>
              <a:cxn ang="0">
                <a:pos x="T8" y="T9"/>
              </a:cxn>
            </a:cxnLst>
            <a:rect l="0" t="0" r="r" b="b"/>
            <a:pathLst>
              <a:path w="3820" h="2186">
                <a:moveTo>
                  <a:pt x="3819" y="2185"/>
                </a:moveTo>
                <a:lnTo>
                  <a:pt x="0" y="2185"/>
                </a:lnTo>
                <a:lnTo>
                  <a:pt x="0" y="0"/>
                </a:lnTo>
                <a:lnTo>
                  <a:pt x="3819" y="0"/>
                </a:lnTo>
                <a:lnTo>
                  <a:pt x="3819" y="2185"/>
                </a:lnTo>
              </a:path>
            </a:pathLst>
          </a:custGeom>
          <a:solidFill>
            <a:schemeClr val="bg2">
              <a:lumMod val="40000"/>
              <a:lumOff val="60000"/>
            </a:schemeClr>
          </a:solidFill>
          <a:ln>
            <a:noFill/>
          </a:ln>
          <a:effectLst/>
        </p:spPr>
        <p:txBody>
          <a:bodyPr wrap="none" anchor="ctr"/>
          <a:lstStyle/>
          <a:p>
            <a:endParaRPr lang="en-US" sz="3200"/>
          </a:p>
        </p:txBody>
      </p:sp>
      <p:sp>
        <p:nvSpPr>
          <p:cNvPr id="36" name="Freeform 29">
            <a:extLst>
              <a:ext uri="{FF2B5EF4-FFF2-40B4-BE49-F238E27FC236}">
                <a16:creationId xmlns:a16="http://schemas.microsoft.com/office/drawing/2014/main" id="{18A9AB2A-AFDD-4A73-BC2C-3FDB0D16A003}"/>
              </a:ext>
            </a:extLst>
          </p:cNvPr>
          <p:cNvSpPr>
            <a:spLocks noChangeArrowheads="1"/>
          </p:cNvSpPr>
          <p:nvPr/>
        </p:nvSpPr>
        <p:spPr bwMode="auto">
          <a:xfrm>
            <a:off x="5654837" y="4268142"/>
            <a:ext cx="1516341" cy="632910"/>
          </a:xfrm>
          <a:custGeom>
            <a:avLst/>
            <a:gdLst>
              <a:gd name="T0" fmla="*/ 3819 w 3820"/>
              <a:gd name="T1" fmla="*/ 2186 h 2187"/>
              <a:gd name="T2" fmla="*/ 0 w 3820"/>
              <a:gd name="T3" fmla="*/ 2186 h 2187"/>
              <a:gd name="T4" fmla="*/ 0 w 3820"/>
              <a:gd name="T5" fmla="*/ 0 h 2187"/>
              <a:gd name="T6" fmla="*/ 3819 w 3820"/>
              <a:gd name="T7" fmla="*/ 0 h 2187"/>
              <a:gd name="T8" fmla="*/ 3819 w 3820"/>
              <a:gd name="T9" fmla="*/ 2186 h 2187"/>
            </a:gdLst>
            <a:ahLst/>
            <a:cxnLst>
              <a:cxn ang="0">
                <a:pos x="T0" y="T1"/>
              </a:cxn>
              <a:cxn ang="0">
                <a:pos x="T2" y="T3"/>
              </a:cxn>
              <a:cxn ang="0">
                <a:pos x="T4" y="T5"/>
              </a:cxn>
              <a:cxn ang="0">
                <a:pos x="T6" y="T7"/>
              </a:cxn>
              <a:cxn ang="0">
                <a:pos x="T8" y="T9"/>
              </a:cxn>
            </a:cxnLst>
            <a:rect l="0" t="0" r="r" b="b"/>
            <a:pathLst>
              <a:path w="3820" h="2187">
                <a:moveTo>
                  <a:pt x="3819" y="2186"/>
                </a:moveTo>
                <a:lnTo>
                  <a:pt x="0" y="2186"/>
                </a:lnTo>
                <a:lnTo>
                  <a:pt x="0" y="0"/>
                </a:lnTo>
                <a:lnTo>
                  <a:pt x="3819" y="0"/>
                </a:lnTo>
                <a:lnTo>
                  <a:pt x="3819" y="2186"/>
                </a:lnTo>
              </a:path>
            </a:pathLst>
          </a:custGeom>
          <a:solidFill>
            <a:schemeClr val="bg2">
              <a:lumMod val="40000"/>
              <a:lumOff val="60000"/>
            </a:schemeClr>
          </a:solidFill>
          <a:ln>
            <a:noFill/>
          </a:ln>
          <a:effectLst/>
        </p:spPr>
        <p:txBody>
          <a:bodyPr wrap="none" anchor="ctr"/>
          <a:lstStyle/>
          <a:p>
            <a:endParaRPr lang="en-US" sz="3200"/>
          </a:p>
        </p:txBody>
      </p:sp>
      <p:sp>
        <p:nvSpPr>
          <p:cNvPr id="37" name="Freeform 30">
            <a:extLst>
              <a:ext uri="{FF2B5EF4-FFF2-40B4-BE49-F238E27FC236}">
                <a16:creationId xmlns:a16="http://schemas.microsoft.com/office/drawing/2014/main" id="{2CCCE8D4-1890-4900-A67F-F4C9F6A2DC6E}"/>
              </a:ext>
            </a:extLst>
          </p:cNvPr>
          <p:cNvSpPr>
            <a:spLocks noChangeArrowheads="1"/>
          </p:cNvSpPr>
          <p:nvPr/>
        </p:nvSpPr>
        <p:spPr bwMode="auto">
          <a:xfrm>
            <a:off x="5654837" y="3636508"/>
            <a:ext cx="1516341" cy="632910"/>
          </a:xfrm>
          <a:custGeom>
            <a:avLst/>
            <a:gdLst>
              <a:gd name="T0" fmla="*/ 3819 w 3820"/>
              <a:gd name="T1" fmla="*/ 2186 h 2187"/>
              <a:gd name="T2" fmla="*/ 0 w 3820"/>
              <a:gd name="T3" fmla="*/ 2186 h 2187"/>
              <a:gd name="T4" fmla="*/ 0 w 3820"/>
              <a:gd name="T5" fmla="*/ 0 h 2187"/>
              <a:gd name="T6" fmla="*/ 3819 w 3820"/>
              <a:gd name="T7" fmla="*/ 0 h 2187"/>
              <a:gd name="T8" fmla="*/ 3819 w 3820"/>
              <a:gd name="T9" fmla="*/ 2186 h 2187"/>
            </a:gdLst>
            <a:ahLst/>
            <a:cxnLst>
              <a:cxn ang="0">
                <a:pos x="T0" y="T1"/>
              </a:cxn>
              <a:cxn ang="0">
                <a:pos x="T2" y="T3"/>
              </a:cxn>
              <a:cxn ang="0">
                <a:pos x="T4" y="T5"/>
              </a:cxn>
              <a:cxn ang="0">
                <a:pos x="T6" y="T7"/>
              </a:cxn>
              <a:cxn ang="0">
                <a:pos x="T8" y="T9"/>
              </a:cxn>
            </a:cxnLst>
            <a:rect l="0" t="0" r="r" b="b"/>
            <a:pathLst>
              <a:path w="3820" h="2187">
                <a:moveTo>
                  <a:pt x="3819" y="2186"/>
                </a:moveTo>
                <a:lnTo>
                  <a:pt x="0" y="2186"/>
                </a:lnTo>
                <a:lnTo>
                  <a:pt x="0" y="0"/>
                </a:lnTo>
                <a:lnTo>
                  <a:pt x="3819" y="0"/>
                </a:lnTo>
                <a:lnTo>
                  <a:pt x="3819" y="2186"/>
                </a:lnTo>
              </a:path>
            </a:pathLst>
          </a:custGeom>
          <a:solidFill>
            <a:schemeClr val="bg2">
              <a:lumMod val="20000"/>
              <a:lumOff val="80000"/>
            </a:schemeClr>
          </a:solidFill>
          <a:ln>
            <a:noFill/>
          </a:ln>
          <a:effectLst/>
        </p:spPr>
        <p:txBody>
          <a:bodyPr wrap="none" anchor="ctr"/>
          <a:lstStyle/>
          <a:p>
            <a:endParaRPr lang="en-US" sz="3200"/>
          </a:p>
        </p:txBody>
      </p:sp>
      <p:sp>
        <p:nvSpPr>
          <p:cNvPr id="38" name="Freeform 31">
            <a:extLst>
              <a:ext uri="{FF2B5EF4-FFF2-40B4-BE49-F238E27FC236}">
                <a16:creationId xmlns:a16="http://schemas.microsoft.com/office/drawing/2014/main" id="{ACDDDD15-63A8-4156-9AC8-244968F07369}"/>
              </a:ext>
            </a:extLst>
          </p:cNvPr>
          <p:cNvSpPr>
            <a:spLocks noChangeArrowheads="1"/>
          </p:cNvSpPr>
          <p:nvPr/>
        </p:nvSpPr>
        <p:spPr bwMode="auto">
          <a:xfrm>
            <a:off x="5654837" y="4901052"/>
            <a:ext cx="1516341" cy="632910"/>
          </a:xfrm>
          <a:custGeom>
            <a:avLst/>
            <a:gdLst>
              <a:gd name="T0" fmla="*/ 3819 w 3820"/>
              <a:gd name="T1" fmla="*/ 2186 h 2187"/>
              <a:gd name="T2" fmla="*/ 0 w 3820"/>
              <a:gd name="T3" fmla="*/ 2186 h 2187"/>
              <a:gd name="T4" fmla="*/ 0 w 3820"/>
              <a:gd name="T5" fmla="*/ 0 h 2187"/>
              <a:gd name="T6" fmla="*/ 3819 w 3820"/>
              <a:gd name="T7" fmla="*/ 0 h 2187"/>
              <a:gd name="T8" fmla="*/ 3819 w 3820"/>
              <a:gd name="T9" fmla="*/ 2186 h 2187"/>
            </a:gdLst>
            <a:ahLst/>
            <a:cxnLst>
              <a:cxn ang="0">
                <a:pos x="T0" y="T1"/>
              </a:cxn>
              <a:cxn ang="0">
                <a:pos x="T2" y="T3"/>
              </a:cxn>
              <a:cxn ang="0">
                <a:pos x="T4" y="T5"/>
              </a:cxn>
              <a:cxn ang="0">
                <a:pos x="T6" y="T7"/>
              </a:cxn>
              <a:cxn ang="0">
                <a:pos x="T8" y="T9"/>
              </a:cxn>
            </a:cxnLst>
            <a:rect l="0" t="0" r="r" b="b"/>
            <a:pathLst>
              <a:path w="3820" h="2187">
                <a:moveTo>
                  <a:pt x="3819" y="2186"/>
                </a:moveTo>
                <a:lnTo>
                  <a:pt x="0" y="2186"/>
                </a:lnTo>
                <a:lnTo>
                  <a:pt x="0" y="0"/>
                </a:lnTo>
                <a:lnTo>
                  <a:pt x="3819" y="0"/>
                </a:lnTo>
                <a:lnTo>
                  <a:pt x="3819" y="2186"/>
                </a:lnTo>
              </a:path>
            </a:pathLst>
          </a:custGeom>
          <a:solidFill>
            <a:schemeClr val="bg2">
              <a:lumMod val="20000"/>
              <a:lumOff val="80000"/>
            </a:schemeClr>
          </a:solidFill>
          <a:ln>
            <a:noFill/>
          </a:ln>
          <a:effectLst/>
        </p:spPr>
        <p:txBody>
          <a:bodyPr wrap="none" anchor="ctr"/>
          <a:lstStyle/>
          <a:p>
            <a:endParaRPr lang="en-US" sz="3200"/>
          </a:p>
        </p:txBody>
      </p:sp>
      <p:sp>
        <p:nvSpPr>
          <p:cNvPr id="39" name="Freeform 32">
            <a:extLst>
              <a:ext uri="{FF2B5EF4-FFF2-40B4-BE49-F238E27FC236}">
                <a16:creationId xmlns:a16="http://schemas.microsoft.com/office/drawing/2014/main" id="{C92DADE8-B2F6-4E5D-83A0-8BFD0E5F2904}"/>
              </a:ext>
            </a:extLst>
          </p:cNvPr>
          <p:cNvSpPr>
            <a:spLocks noChangeArrowheads="1"/>
          </p:cNvSpPr>
          <p:nvPr/>
        </p:nvSpPr>
        <p:spPr bwMode="auto">
          <a:xfrm>
            <a:off x="5654837" y="1893452"/>
            <a:ext cx="1516341" cy="477235"/>
          </a:xfrm>
          <a:custGeom>
            <a:avLst/>
            <a:gdLst>
              <a:gd name="T0" fmla="*/ 3819 w 3820"/>
              <a:gd name="T1" fmla="*/ 2478 h 2479"/>
              <a:gd name="T2" fmla="*/ 0 w 3820"/>
              <a:gd name="T3" fmla="*/ 2478 h 2479"/>
              <a:gd name="T4" fmla="*/ 0 w 3820"/>
              <a:gd name="T5" fmla="*/ 0 h 2479"/>
              <a:gd name="T6" fmla="*/ 3819 w 3820"/>
              <a:gd name="T7" fmla="*/ 0 h 2479"/>
              <a:gd name="T8" fmla="*/ 3819 w 3820"/>
              <a:gd name="T9" fmla="*/ 2478 h 2479"/>
            </a:gdLst>
            <a:ahLst/>
            <a:cxnLst>
              <a:cxn ang="0">
                <a:pos x="T0" y="T1"/>
              </a:cxn>
              <a:cxn ang="0">
                <a:pos x="T2" y="T3"/>
              </a:cxn>
              <a:cxn ang="0">
                <a:pos x="T4" y="T5"/>
              </a:cxn>
              <a:cxn ang="0">
                <a:pos x="T6" y="T7"/>
              </a:cxn>
              <a:cxn ang="0">
                <a:pos x="T8" y="T9"/>
              </a:cxn>
            </a:cxnLst>
            <a:rect l="0" t="0" r="r" b="b"/>
            <a:pathLst>
              <a:path w="3820" h="2479">
                <a:moveTo>
                  <a:pt x="3819" y="2478"/>
                </a:moveTo>
                <a:lnTo>
                  <a:pt x="0" y="2478"/>
                </a:lnTo>
                <a:lnTo>
                  <a:pt x="0" y="0"/>
                </a:lnTo>
                <a:lnTo>
                  <a:pt x="3819" y="0"/>
                </a:lnTo>
                <a:lnTo>
                  <a:pt x="3819" y="247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40" name="Freeform 33">
            <a:extLst>
              <a:ext uri="{FF2B5EF4-FFF2-40B4-BE49-F238E27FC236}">
                <a16:creationId xmlns:a16="http://schemas.microsoft.com/office/drawing/2014/main" id="{F953E2D4-E11C-43E9-84F4-D0B5BB6059BE}"/>
              </a:ext>
            </a:extLst>
          </p:cNvPr>
          <p:cNvSpPr>
            <a:spLocks noChangeArrowheads="1"/>
          </p:cNvSpPr>
          <p:nvPr/>
        </p:nvSpPr>
        <p:spPr bwMode="auto">
          <a:xfrm>
            <a:off x="6283376" y="2241809"/>
            <a:ext cx="259262" cy="259033"/>
          </a:xfrm>
          <a:custGeom>
            <a:avLst/>
            <a:gdLst>
              <a:gd name="T0" fmla="*/ 894 w 895"/>
              <a:gd name="T1" fmla="*/ 446 h 894"/>
              <a:gd name="T2" fmla="*/ 447 w 895"/>
              <a:gd name="T3" fmla="*/ 0 h 894"/>
              <a:gd name="T4" fmla="*/ 0 w 895"/>
              <a:gd name="T5" fmla="*/ 446 h 894"/>
              <a:gd name="T6" fmla="*/ 447 w 895"/>
              <a:gd name="T7" fmla="*/ 893 h 894"/>
              <a:gd name="T8" fmla="*/ 894 w 895"/>
              <a:gd name="T9" fmla="*/ 446 h 894"/>
            </a:gdLst>
            <a:ahLst/>
            <a:cxnLst>
              <a:cxn ang="0">
                <a:pos x="T0" y="T1"/>
              </a:cxn>
              <a:cxn ang="0">
                <a:pos x="T2" y="T3"/>
              </a:cxn>
              <a:cxn ang="0">
                <a:pos x="T4" y="T5"/>
              </a:cxn>
              <a:cxn ang="0">
                <a:pos x="T6" y="T7"/>
              </a:cxn>
              <a:cxn ang="0">
                <a:pos x="T8" y="T9"/>
              </a:cxn>
            </a:cxnLst>
            <a:rect l="0" t="0" r="r" b="b"/>
            <a:pathLst>
              <a:path w="895" h="894">
                <a:moveTo>
                  <a:pt x="894" y="446"/>
                </a:moveTo>
                <a:lnTo>
                  <a:pt x="447" y="0"/>
                </a:lnTo>
                <a:lnTo>
                  <a:pt x="0" y="446"/>
                </a:lnTo>
                <a:lnTo>
                  <a:pt x="447" y="893"/>
                </a:lnTo>
                <a:lnTo>
                  <a:pt x="894" y="446"/>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41" name="Freeform 34">
            <a:extLst>
              <a:ext uri="{FF2B5EF4-FFF2-40B4-BE49-F238E27FC236}">
                <a16:creationId xmlns:a16="http://schemas.microsoft.com/office/drawing/2014/main" id="{B2C5CCD5-EEFC-4F4B-AE19-48BE1B436041}"/>
              </a:ext>
            </a:extLst>
          </p:cNvPr>
          <p:cNvSpPr>
            <a:spLocks noChangeArrowheads="1"/>
          </p:cNvSpPr>
          <p:nvPr/>
        </p:nvSpPr>
        <p:spPr bwMode="auto">
          <a:xfrm>
            <a:off x="5654837" y="5533962"/>
            <a:ext cx="1516341" cy="506551"/>
          </a:xfrm>
          <a:custGeom>
            <a:avLst/>
            <a:gdLst>
              <a:gd name="T0" fmla="*/ 3819 w 3820"/>
              <a:gd name="T1" fmla="*/ 1481 h 1482"/>
              <a:gd name="T2" fmla="*/ 0 w 3820"/>
              <a:gd name="T3" fmla="*/ 1481 h 1482"/>
              <a:gd name="T4" fmla="*/ 0 w 3820"/>
              <a:gd name="T5" fmla="*/ 0 h 1482"/>
              <a:gd name="T6" fmla="*/ 3819 w 3820"/>
              <a:gd name="T7" fmla="*/ 0 h 1482"/>
              <a:gd name="T8" fmla="*/ 3819 w 3820"/>
              <a:gd name="T9" fmla="*/ 1481 h 1482"/>
            </a:gdLst>
            <a:ahLst/>
            <a:cxnLst>
              <a:cxn ang="0">
                <a:pos x="T0" y="T1"/>
              </a:cxn>
              <a:cxn ang="0">
                <a:pos x="T2" y="T3"/>
              </a:cxn>
              <a:cxn ang="0">
                <a:pos x="T4" y="T5"/>
              </a:cxn>
              <a:cxn ang="0">
                <a:pos x="T6" y="T7"/>
              </a:cxn>
              <a:cxn ang="0">
                <a:pos x="T8" y="T9"/>
              </a:cxn>
            </a:cxnLst>
            <a:rect l="0" t="0" r="r" b="b"/>
            <a:pathLst>
              <a:path w="3820" h="1482">
                <a:moveTo>
                  <a:pt x="3819" y="1481"/>
                </a:moveTo>
                <a:lnTo>
                  <a:pt x="0" y="1481"/>
                </a:lnTo>
                <a:lnTo>
                  <a:pt x="0" y="0"/>
                </a:lnTo>
                <a:lnTo>
                  <a:pt x="3819" y="0"/>
                </a:lnTo>
                <a:lnTo>
                  <a:pt x="3819" y="1481"/>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42" name="Freeform 1">
            <a:extLst>
              <a:ext uri="{FF2B5EF4-FFF2-40B4-BE49-F238E27FC236}">
                <a16:creationId xmlns:a16="http://schemas.microsoft.com/office/drawing/2014/main" id="{53DEE708-2975-49A2-8BD0-F44628AD10D4}"/>
              </a:ext>
            </a:extLst>
          </p:cNvPr>
          <p:cNvSpPr>
            <a:spLocks noChangeArrowheads="1"/>
          </p:cNvSpPr>
          <p:nvPr/>
        </p:nvSpPr>
        <p:spPr bwMode="auto">
          <a:xfrm>
            <a:off x="8687519" y="6035692"/>
            <a:ext cx="1519843" cy="94205"/>
          </a:xfrm>
          <a:custGeom>
            <a:avLst/>
            <a:gdLst>
              <a:gd name="T0" fmla="*/ 3825 w 3826"/>
              <a:gd name="T1" fmla="*/ 1481 h 1482"/>
              <a:gd name="T2" fmla="*/ 0 w 3826"/>
              <a:gd name="T3" fmla="*/ 1481 h 1482"/>
              <a:gd name="T4" fmla="*/ 0 w 3826"/>
              <a:gd name="T5" fmla="*/ 0 h 1482"/>
              <a:gd name="T6" fmla="*/ 3825 w 3826"/>
              <a:gd name="T7" fmla="*/ 0 h 1482"/>
              <a:gd name="T8" fmla="*/ 3825 w 3826"/>
              <a:gd name="T9" fmla="*/ 1481 h 1482"/>
            </a:gdLst>
            <a:ahLst/>
            <a:cxnLst>
              <a:cxn ang="0">
                <a:pos x="T0" y="T1"/>
              </a:cxn>
              <a:cxn ang="0">
                <a:pos x="T2" y="T3"/>
              </a:cxn>
              <a:cxn ang="0">
                <a:pos x="T4" y="T5"/>
              </a:cxn>
              <a:cxn ang="0">
                <a:pos x="T6" y="T7"/>
              </a:cxn>
              <a:cxn ang="0">
                <a:pos x="T8" y="T9"/>
              </a:cxn>
            </a:cxnLst>
            <a:rect l="0" t="0" r="r" b="b"/>
            <a:pathLst>
              <a:path w="3826" h="1482">
                <a:moveTo>
                  <a:pt x="3825" y="1481"/>
                </a:moveTo>
                <a:lnTo>
                  <a:pt x="0" y="1481"/>
                </a:lnTo>
                <a:lnTo>
                  <a:pt x="0" y="0"/>
                </a:lnTo>
                <a:lnTo>
                  <a:pt x="3825" y="0"/>
                </a:lnTo>
                <a:lnTo>
                  <a:pt x="3825" y="1481"/>
                </a:ln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43" name="Freeform 5">
            <a:extLst>
              <a:ext uri="{FF2B5EF4-FFF2-40B4-BE49-F238E27FC236}">
                <a16:creationId xmlns:a16="http://schemas.microsoft.com/office/drawing/2014/main" id="{D2C7AA4D-3D2B-4784-BE51-6AF491D2CF6F}"/>
              </a:ext>
            </a:extLst>
          </p:cNvPr>
          <p:cNvSpPr>
            <a:spLocks noChangeArrowheads="1"/>
          </p:cNvSpPr>
          <p:nvPr/>
        </p:nvSpPr>
        <p:spPr bwMode="auto">
          <a:xfrm>
            <a:off x="8689271" y="2370687"/>
            <a:ext cx="1516341" cy="632910"/>
          </a:xfrm>
          <a:custGeom>
            <a:avLst/>
            <a:gdLst>
              <a:gd name="T0" fmla="*/ 3818 w 3819"/>
              <a:gd name="T1" fmla="*/ 2186 h 2187"/>
              <a:gd name="T2" fmla="*/ 0 w 3819"/>
              <a:gd name="T3" fmla="*/ 2186 h 2187"/>
              <a:gd name="T4" fmla="*/ 0 w 3819"/>
              <a:gd name="T5" fmla="*/ 0 h 2187"/>
              <a:gd name="T6" fmla="*/ 3818 w 3819"/>
              <a:gd name="T7" fmla="*/ 0 h 2187"/>
              <a:gd name="T8" fmla="*/ 3818 w 3819"/>
              <a:gd name="T9" fmla="*/ 2186 h 2187"/>
            </a:gdLst>
            <a:ahLst/>
            <a:cxnLst>
              <a:cxn ang="0">
                <a:pos x="T0" y="T1"/>
              </a:cxn>
              <a:cxn ang="0">
                <a:pos x="T2" y="T3"/>
              </a:cxn>
              <a:cxn ang="0">
                <a:pos x="T4" y="T5"/>
              </a:cxn>
              <a:cxn ang="0">
                <a:pos x="T6" y="T7"/>
              </a:cxn>
              <a:cxn ang="0">
                <a:pos x="T8" y="T9"/>
              </a:cxn>
            </a:cxnLst>
            <a:rect l="0" t="0" r="r" b="b"/>
            <a:pathLst>
              <a:path w="3819" h="2187">
                <a:moveTo>
                  <a:pt x="3818" y="2186"/>
                </a:moveTo>
                <a:lnTo>
                  <a:pt x="0" y="2186"/>
                </a:lnTo>
                <a:lnTo>
                  <a:pt x="0" y="0"/>
                </a:lnTo>
                <a:lnTo>
                  <a:pt x="3818" y="0"/>
                </a:lnTo>
                <a:lnTo>
                  <a:pt x="3818" y="2186"/>
                </a:lnTo>
              </a:path>
            </a:pathLst>
          </a:custGeom>
          <a:solidFill>
            <a:schemeClr val="bg2">
              <a:lumMod val="20000"/>
              <a:lumOff val="80000"/>
            </a:schemeClr>
          </a:solidFill>
          <a:ln>
            <a:noFill/>
          </a:ln>
          <a:effectLst/>
        </p:spPr>
        <p:txBody>
          <a:bodyPr wrap="none" anchor="ctr"/>
          <a:lstStyle/>
          <a:p>
            <a:endParaRPr lang="en-US" sz="3200"/>
          </a:p>
        </p:txBody>
      </p:sp>
      <p:sp>
        <p:nvSpPr>
          <p:cNvPr id="44" name="Freeform 8">
            <a:extLst>
              <a:ext uri="{FF2B5EF4-FFF2-40B4-BE49-F238E27FC236}">
                <a16:creationId xmlns:a16="http://schemas.microsoft.com/office/drawing/2014/main" id="{E79C9306-D421-4ECD-9995-844BA24D7173}"/>
              </a:ext>
            </a:extLst>
          </p:cNvPr>
          <p:cNvSpPr>
            <a:spLocks noChangeArrowheads="1"/>
          </p:cNvSpPr>
          <p:nvPr/>
        </p:nvSpPr>
        <p:spPr bwMode="auto">
          <a:xfrm>
            <a:off x="8689271" y="3003597"/>
            <a:ext cx="1516341" cy="632910"/>
          </a:xfrm>
          <a:custGeom>
            <a:avLst/>
            <a:gdLst>
              <a:gd name="T0" fmla="*/ 3818 w 3819"/>
              <a:gd name="T1" fmla="*/ 2185 h 2186"/>
              <a:gd name="T2" fmla="*/ 0 w 3819"/>
              <a:gd name="T3" fmla="*/ 2185 h 2186"/>
              <a:gd name="T4" fmla="*/ 0 w 3819"/>
              <a:gd name="T5" fmla="*/ 0 h 2186"/>
              <a:gd name="T6" fmla="*/ 3818 w 3819"/>
              <a:gd name="T7" fmla="*/ 0 h 2186"/>
              <a:gd name="T8" fmla="*/ 3818 w 3819"/>
              <a:gd name="T9" fmla="*/ 2185 h 2186"/>
            </a:gdLst>
            <a:ahLst/>
            <a:cxnLst>
              <a:cxn ang="0">
                <a:pos x="T0" y="T1"/>
              </a:cxn>
              <a:cxn ang="0">
                <a:pos x="T2" y="T3"/>
              </a:cxn>
              <a:cxn ang="0">
                <a:pos x="T4" y="T5"/>
              </a:cxn>
              <a:cxn ang="0">
                <a:pos x="T6" y="T7"/>
              </a:cxn>
              <a:cxn ang="0">
                <a:pos x="T8" y="T9"/>
              </a:cxn>
            </a:cxnLst>
            <a:rect l="0" t="0" r="r" b="b"/>
            <a:pathLst>
              <a:path w="3819" h="2186">
                <a:moveTo>
                  <a:pt x="3818" y="2185"/>
                </a:moveTo>
                <a:lnTo>
                  <a:pt x="0" y="2185"/>
                </a:lnTo>
                <a:lnTo>
                  <a:pt x="0" y="0"/>
                </a:lnTo>
                <a:lnTo>
                  <a:pt x="3818" y="0"/>
                </a:lnTo>
                <a:lnTo>
                  <a:pt x="3818" y="2185"/>
                </a:lnTo>
              </a:path>
            </a:pathLst>
          </a:custGeom>
          <a:solidFill>
            <a:schemeClr val="bg2">
              <a:lumMod val="40000"/>
              <a:lumOff val="60000"/>
            </a:schemeClr>
          </a:solidFill>
          <a:ln>
            <a:noFill/>
          </a:ln>
          <a:effectLst/>
        </p:spPr>
        <p:txBody>
          <a:bodyPr wrap="none" anchor="ctr"/>
          <a:lstStyle/>
          <a:p>
            <a:endParaRPr lang="en-US" sz="3200"/>
          </a:p>
        </p:txBody>
      </p:sp>
      <p:sp>
        <p:nvSpPr>
          <p:cNvPr id="45" name="Freeform 11">
            <a:extLst>
              <a:ext uri="{FF2B5EF4-FFF2-40B4-BE49-F238E27FC236}">
                <a16:creationId xmlns:a16="http://schemas.microsoft.com/office/drawing/2014/main" id="{52001D85-5921-46C4-9D20-3A3938FB58E6}"/>
              </a:ext>
            </a:extLst>
          </p:cNvPr>
          <p:cNvSpPr>
            <a:spLocks noChangeArrowheads="1"/>
          </p:cNvSpPr>
          <p:nvPr/>
        </p:nvSpPr>
        <p:spPr bwMode="auto">
          <a:xfrm>
            <a:off x="8689271" y="4268142"/>
            <a:ext cx="1516341" cy="632910"/>
          </a:xfrm>
          <a:custGeom>
            <a:avLst/>
            <a:gdLst>
              <a:gd name="T0" fmla="*/ 3818 w 3819"/>
              <a:gd name="T1" fmla="*/ 2186 h 2187"/>
              <a:gd name="T2" fmla="*/ 0 w 3819"/>
              <a:gd name="T3" fmla="*/ 2186 h 2187"/>
              <a:gd name="T4" fmla="*/ 0 w 3819"/>
              <a:gd name="T5" fmla="*/ 0 h 2187"/>
              <a:gd name="T6" fmla="*/ 3818 w 3819"/>
              <a:gd name="T7" fmla="*/ 0 h 2187"/>
              <a:gd name="T8" fmla="*/ 3818 w 3819"/>
              <a:gd name="T9" fmla="*/ 2186 h 2187"/>
            </a:gdLst>
            <a:ahLst/>
            <a:cxnLst>
              <a:cxn ang="0">
                <a:pos x="T0" y="T1"/>
              </a:cxn>
              <a:cxn ang="0">
                <a:pos x="T2" y="T3"/>
              </a:cxn>
              <a:cxn ang="0">
                <a:pos x="T4" y="T5"/>
              </a:cxn>
              <a:cxn ang="0">
                <a:pos x="T6" y="T7"/>
              </a:cxn>
              <a:cxn ang="0">
                <a:pos x="T8" y="T9"/>
              </a:cxn>
            </a:cxnLst>
            <a:rect l="0" t="0" r="r" b="b"/>
            <a:pathLst>
              <a:path w="3819" h="2187">
                <a:moveTo>
                  <a:pt x="3818" y="2186"/>
                </a:moveTo>
                <a:lnTo>
                  <a:pt x="0" y="2186"/>
                </a:lnTo>
                <a:lnTo>
                  <a:pt x="0" y="0"/>
                </a:lnTo>
                <a:lnTo>
                  <a:pt x="3818" y="0"/>
                </a:lnTo>
                <a:lnTo>
                  <a:pt x="3818" y="2186"/>
                </a:lnTo>
              </a:path>
            </a:pathLst>
          </a:custGeom>
          <a:solidFill>
            <a:schemeClr val="bg2">
              <a:lumMod val="40000"/>
              <a:lumOff val="60000"/>
            </a:schemeClr>
          </a:solidFill>
          <a:ln>
            <a:noFill/>
          </a:ln>
          <a:effectLst/>
        </p:spPr>
        <p:txBody>
          <a:bodyPr wrap="none" anchor="ctr"/>
          <a:lstStyle/>
          <a:p>
            <a:endParaRPr lang="en-US" sz="3200"/>
          </a:p>
        </p:txBody>
      </p:sp>
      <p:sp>
        <p:nvSpPr>
          <p:cNvPr id="46" name="Freeform 14">
            <a:extLst>
              <a:ext uri="{FF2B5EF4-FFF2-40B4-BE49-F238E27FC236}">
                <a16:creationId xmlns:a16="http://schemas.microsoft.com/office/drawing/2014/main" id="{75D7BC79-C03C-436F-9E76-83B498F39301}"/>
              </a:ext>
            </a:extLst>
          </p:cNvPr>
          <p:cNvSpPr>
            <a:spLocks noChangeArrowheads="1"/>
          </p:cNvSpPr>
          <p:nvPr/>
        </p:nvSpPr>
        <p:spPr bwMode="auto">
          <a:xfrm>
            <a:off x="8689271" y="3636508"/>
            <a:ext cx="1516341" cy="632910"/>
          </a:xfrm>
          <a:custGeom>
            <a:avLst/>
            <a:gdLst>
              <a:gd name="T0" fmla="*/ 3818 w 3819"/>
              <a:gd name="T1" fmla="*/ 2186 h 2187"/>
              <a:gd name="T2" fmla="*/ 0 w 3819"/>
              <a:gd name="T3" fmla="*/ 2186 h 2187"/>
              <a:gd name="T4" fmla="*/ 0 w 3819"/>
              <a:gd name="T5" fmla="*/ 0 h 2187"/>
              <a:gd name="T6" fmla="*/ 3818 w 3819"/>
              <a:gd name="T7" fmla="*/ 0 h 2187"/>
              <a:gd name="T8" fmla="*/ 3818 w 3819"/>
              <a:gd name="T9" fmla="*/ 2186 h 2187"/>
            </a:gdLst>
            <a:ahLst/>
            <a:cxnLst>
              <a:cxn ang="0">
                <a:pos x="T0" y="T1"/>
              </a:cxn>
              <a:cxn ang="0">
                <a:pos x="T2" y="T3"/>
              </a:cxn>
              <a:cxn ang="0">
                <a:pos x="T4" y="T5"/>
              </a:cxn>
              <a:cxn ang="0">
                <a:pos x="T6" y="T7"/>
              </a:cxn>
              <a:cxn ang="0">
                <a:pos x="T8" y="T9"/>
              </a:cxn>
            </a:cxnLst>
            <a:rect l="0" t="0" r="r" b="b"/>
            <a:pathLst>
              <a:path w="3819" h="2187">
                <a:moveTo>
                  <a:pt x="3818" y="2186"/>
                </a:moveTo>
                <a:lnTo>
                  <a:pt x="0" y="2186"/>
                </a:lnTo>
                <a:lnTo>
                  <a:pt x="0" y="0"/>
                </a:lnTo>
                <a:lnTo>
                  <a:pt x="3818" y="0"/>
                </a:lnTo>
                <a:lnTo>
                  <a:pt x="3818" y="2186"/>
                </a:lnTo>
              </a:path>
            </a:pathLst>
          </a:custGeom>
          <a:solidFill>
            <a:schemeClr val="bg2">
              <a:lumMod val="20000"/>
              <a:lumOff val="80000"/>
            </a:schemeClr>
          </a:solidFill>
          <a:ln>
            <a:noFill/>
          </a:ln>
          <a:effectLst/>
        </p:spPr>
        <p:txBody>
          <a:bodyPr wrap="none" anchor="ctr"/>
          <a:lstStyle/>
          <a:p>
            <a:endParaRPr lang="en-US" sz="3200"/>
          </a:p>
        </p:txBody>
      </p:sp>
      <p:sp>
        <p:nvSpPr>
          <p:cNvPr id="47" name="Freeform 17">
            <a:extLst>
              <a:ext uri="{FF2B5EF4-FFF2-40B4-BE49-F238E27FC236}">
                <a16:creationId xmlns:a16="http://schemas.microsoft.com/office/drawing/2014/main" id="{1D2BBA26-92CF-4F53-AE40-EC4726584321}"/>
              </a:ext>
            </a:extLst>
          </p:cNvPr>
          <p:cNvSpPr>
            <a:spLocks noChangeArrowheads="1"/>
          </p:cNvSpPr>
          <p:nvPr/>
        </p:nvSpPr>
        <p:spPr bwMode="auto">
          <a:xfrm>
            <a:off x="8689271" y="4901052"/>
            <a:ext cx="1516341" cy="632910"/>
          </a:xfrm>
          <a:custGeom>
            <a:avLst/>
            <a:gdLst>
              <a:gd name="T0" fmla="*/ 3818 w 3819"/>
              <a:gd name="T1" fmla="*/ 2186 h 2187"/>
              <a:gd name="T2" fmla="*/ 0 w 3819"/>
              <a:gd name="T3" fmla="*/ 2186 h 2187"/>
              <a:gd name="T4" fmla="*/ 0 w 3819"/>
              <a:gd name="T5" fmla="*/ 0 h 2187"/>
              <a:gd name="T6" fmla="*/ 3818 w 3819"/>
              <a:gd name="T7" fmla="*/ 0 h 2187"/>
              <a:gd name="T8" fmla="*/ 3818 w 3819"/>
              <a:gd name="T9" fmla="*/ 2186 h 2187"/>
            </a:gdLst>
            <a:ahLst/>
            <a:cxnLst>
              <a:cxn ang="0">
                <a:pos x="T0" y="T1"/>
              </a:cxn>
              <a:cxn ang="0">
                <a:pos x="T2" y="T3"/>
              </a:cxn>
              <a:cxn ang="0">
                <a:pos x="T4" y="T5"/>
              </a:cxn>
              <a:cxn ang="0">
                <a:pos x="T6" y="T7"/>
              </a:cxn>
              <a:cxn ang="0">
                <a:pos x="T8" y="T9"/>
              </a:cxn>
            </a:cxnLst>
            <a:rect l="0" t="0" r="r" b="b"/>
            <a:pathLst>
              <a:path w="3819" h="2187">
                <a:moveTo>
                  <a:pt x="3818" y="2186"/>
                </a:moveTo>
                <a:lnTo>
                  <a:pt x="0" y="2186"/>
                </a:lnTo>
                <a:lnTo>
                  <a:pt x="0" y="0"/>
                </a:lnTo>
                <a:lnTo>
                  <a:pt x="3818" y="0"/>
                </a:lnTo>
                <a:lnTo>
                  <a:pt x="3818" y="2186"/>
                </a:lnTo>
              </a:path>
            </a:pathLst>
          </a:custGeom>
          <a:solidFill>
            <a:schemeClr val="bg2">
              <a:lumMod val="20000"/>
              <a:lumOff val="80000"/>
            </a:schemeClr>
          </a:solidFill>
          <a:ln>
            <a:noFill/>
          </a:ln>
          <a:effectLst/>
        </p:spPr>
        <p:txBody>
          <a:bodyPr wrap="none" anchor="ctr"/>
          <a:lstStyle/>
          <a:p>
            <a:endParaRPr lang="en-US" sz="3200"/>
          </a:p>
        </p:txBody>
      </p:sp>
      <p:sp>
        <p:nvSpPr>
          <p:cNvPr id="48" name="Freeform 19">
            <a:extLst>
              <a:ext uri="{FF2B5EF4-FFF2-40B4-BE49-F238E27FC236}">
                <a16:creationId xmlns:a16="http://schemas.microsoft.com/office/drawing/2014/main" id="{B54803B9-9723-4C0C-8C80-51BC4F40F9E9}"/>
              </a:ext>
            </a:extLst>
          </p:cNvPr>
          <p:cNvSpPr>
            <a:spLocks noChangeArrowheads="1"/>
          </p:cNvSpPr>
          <p:nvPr/>
        </p:nvSpPr>
        <p:spPr bwMode="auto">
          <a:xfrm>
            <a:off x="8687519" y="1893452"/>
            <a:ext cx="1519843" cy="477235"/>
          </a:xfrm>
          <a:custGeom>
            <a:avLst/>
            <a:gdLst>
              <a:gd name="T0" fmla="*/ 3825 w 3826"/>
              <a:gd name="T1" fmla="*/ 1967 h 1968"/>
              <a:gd name="T2" fmla="*/ 0 w 3826"/>
              <a:gd name="T3" fmla="*/ 1967 h 1968"/>
              <a:gd name="T4" fmla="*/ 0 w 3826"/>
              <a:gd name="T5" fmla="*/ 0 h 1968"/>
              <a:gd name="T6" fmla="*/ 3825 w 3826"/>
              <a:gd name="T7" fmla="*/ 0 h 1968"/>
              <a:gd name="T8" fmla="*/ 3825 w 3826"/>
              <a:gd name="T9" fmla="*/ 1967 h 1968"/>
            </a:gdLst>
            <a:ahLst/>
            <a:cxnLst>
              <a:cxn ang="0">
                <a:pos x="T0" y="T1"/>
              </a:cxn>
              <a:cxn ang="0">
                <a:pos x="T2" y="T3"/>
              </a:cxn>
              <a:cxn ang="0">
                <a:pos x="T4" y="T5"/>
              </a:cxn>
              <a:cxn ang="0">
                <a:pos x="T6" y="T7"/>
              </a:cxn>
              <a:cxn ang="0">
                <a:pos x="T8" y="T9"/>
              </a:cxn>
            </a:cxnLst>
            <a:rect l="0" t="0" r="r" b="b"/>
            <a:pathLst>
              <a:path w="3826" h="1968">
                <a:moveTo>
                  <a:pt x="3825" y="1967"/>
                </a:moveTo>
                <a:lnTo>
                  <a:pt x="0" y="1967"/>
                </a:lnTo>
                <a:lnTo>
                  <a:pt x="0" y="0"/>
                </a:lnTo>
                <a:lnTo>
                  <a:pt x="3825" y="0"/>
                </a:lnTo>
                <a:lnTo>
                  <a:pt x="3825" y="196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49" name="Freeform 20">
            <a:extLst>
              <a:ext uri="{FF2B5EF4-FFF2-40B4-BE49-F238E27FC236}">
                <a16:creationId xmlns:a16="http://schemas.microsoft.com/office/drawing/2014/main" id="{D0B31893-ED1A-4AA6-AA01-DE0CDC834C43}"/>
              </a:ext>
            </a:extLst>
          </p:cNvPr>
          <p:cNvSpPr>
            <a:spLocks noChangeArrowheads="1"/>
          </p:cNvSpPr>
          <p:nvPr/>
        </p:nvSpPr>
        <p:spPr bwMode="auto">
          <a:xfrm>
            <a:off x="9317809" y="2241809"/>
            <a:ext cx="259262" cy="259033"/>
          </a:xfrm>
          <a:custGeom>
            <a:avLst/>
            <a:gdLst>
              <a:gd name="T0" fmla="*/ 892 w 893"/>
              <a:gd name="T1" fmla="*/ 446 h 894"/>
              <a:gd name="T2" fmla="*/ 446 w 893"/>
              <a:gd name="T3" fmla="*/ 0 h 894"/>
              <a:gd name="T4" fmla="*/ 0 w 893"/>
              <a:gd name="T5" fmla="*/ 446 h 894"/>
              <a:gd name="T6" fmla="*/ 446 w 893"/>
              <a:gd name="T7" fmla="*/ 893 h 894"/>
              <a:gd name="T8" fmla="*/ 892 w 893"/>
              <a:gd name="T9" fmla="*/ 446 h 894"/>
            </a:gdLst>
            <a:ahLst/>
            <a:cxnLst>
              <a:cxn ang="0">
                <a:pos x="T0" y="T1"/>
              </a:cxn>
              <a:cxn ang="0">
                <a:pos x="T2" y="T3"/>
              </a:cxn>
              <a:cxn ang="0">
                <a:pos x="T4" y="T5"/>
              </a:cxn>
              <a:cxn ang="0">
                <a:pos x="T6" y="T7"/>
              </a:cxn>
              <a:cxn ang="0">
                <a:pos x="T8" y="T9"/>
              </a:cxn>
            </a:cxnLst>
            <a:rect l="0" t="0" r="r" b="b"/>
            <a:pathLst>
              <a:path w="893" h="894">
                <a:moveTo>
                  <a:pt x="892" y="446"/>
                </a:moveTo>
                <a:lnTo>
                  <a:pt x="446" y="0"/>
                </a:lnTo>
                <a:lnTo>
                  <a:pt x="0" y="446"/>
                </a:lnTo>
                <a:lnTo>
                  <a:pt x="446" y="893"/>
                </a:lnTo>
                <a:lnTo>
                  <a:pt x="892" y="446"/>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50" name="Freeform 23">
            <a:extLst>
              <a:ext uri="{FF2B5EF4-FFF2-40B4-BE49-F238E27FC236}">
                <a16:creationId xmlns:a16="http://schemas.microsoft.com/office/drawing/2014/main" id="{B8FFA815-A29A-48AC-8F37-F3AD6FDE82DD}"/>
              </a:ext>
            </a:extLst>
          </p:cNvPr>
          <p:cNvSpPr>
            <a:spLocks noChangeArrowheads="1"/>
          </p:cNvSpPr>
          <p:nvPr/>
        </p:nvSpPr>
        <p:spPr bwMode="auto">
          <a:xfrm>
            <a:off x="8687519" y="5533962"/>
            <a:ext cx="1519843" cy="506551"/>
          </a:xfrm>
          <a:custGeom>
            <a:avLst/>
            <a:gdLst>
              <a:gd name="T0" fmla="*/ 3825 w 3826"/>
              <a:gd name="T1" fmla="*/ 1481 h 1482"/>
              <a:gd name="T2" fmla="*/ 0 w 3826"/>
              <a:gd name="T3" fmla="*/ 1481 h 1482"/>
              <a:gd name="T4" fmla="*/ 0 w 3826"/>
              <a:gd name="T5" fmla="*/ 0 h 1482"/>
              <a:gd name="T6" fmla="*/ 3825 w 3826"/>
              <a:gd name="T7" fmla="*/ 0 h 1482"/>
              <a:gd name="T8" fmla="*/ 3825 w 3826"/>
              <a:gd name="T9" fmla="*/ 1481 h 1482"/>
            </a:gdLst>
            <a:ahLst/>
            <a:cxnLst>
              <a:cxn ang="0">
                <a:pos x="T0" y="T1"/>
              </a:cxn>
              <a:cxn ang="0">
                <a:pos x="T2" y="T3"/>
              </a:cxn>
              <a:cxn ang="0">
                <a:pos x="T4" y="T5"/>
              </a:cxn>
              <a:cxn ang="0">
                <a:pos x="T6" y="T7"/>
              </a:cxn>
              <a:cxn ang="0">
                <a:pos x="T8" y="T9"/>
              </a:cxn>
            </a:cxnLst>
            <a:rect l="0" t="0" r="r" b="b"/>
            <a:pathLst>
              <a:path w="3826" h="1482">
                <a:moveTo>
                  <a:pt x="3825" y="1481"/>
                </a:moveTo>
                <a:lnTo>
                  <a:pt x="0" y="1481"/>
                </a:lnTo>
                <a:lnTo>
                  <a:pt x="0" y="0"/>
                </a:lnTo>
                <a:lnTo>
                  <a:pt x="3825" y="0"/>
                </a:lnTo>
                <a:lnTo>
                  <a:pt x="3825" y="1481"/>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a:p>
        </p:txBody>
      </p:sp>
      <p:sp>
        <p:nvSpPr>
          <p:cNvPr id="51" name="TextBox 50">
            <a:extLst>
              <a:ext uri="{FF2B5EF4-FFF2-40B4-BE49-F238E27FC236}">
                <a16:creationId xmlns:a16="http://schemas.microsoft.com/office/drawing/2014/main" id="{2948032A-8572-4E5E-8217-A9264689B6B6}"/>
              </a:ext>
            </a:extLst>
          </p:cNvPr>
          <p:cNvSpPr txBox="1"/>
          <p:nvPr/>
        </p:nvSpPr>
        <p:spPr>
          <a:xfrm>
            <a:off x="1631452" y="2517227"/>
            <a:ext cx="2268093" cy="338554"/>
          </a:xfrm>
          <a:prstGeom prst="rect">
            <a:avLst/>
          </a:prstGeom>
          <a:noFill/>
          <a:ln>
            <a:noFill/>
          </a:ln>
        </p:spPr>
        <p:txBody>
          <a:bodyPr wrap="square" rtlCol="0" anchor="ctr" anchorCtr="0">
            <a:spAutoFit/>
          </a:bodyPr>
          <a:lstStyle/>
          <a:p>
            <a:r>
              <a:rPr lang="en-US" sz="1600" b="1" dirty="0">
                <a:solidFill>
                  <a:schemeClr val="tx2"/>
                </a:solidFill>
                <a:ea typeface="League Spartan" charset="0"/>
                <a:cs typeface="Poppins" pitchFamily="2" charset="77"/>
              </a:rPr>
              <a:t>PRODUCTS</a:t>
            </a:r>
          </a:p>
        </p:txBody>
      </p:sp>
      <p:sp>
        <p:nvSpPr>
          <p:cNvPr id="52" name="TextBox 51">
            <a:extLst>
              <a:ext uri="{FF2B5EF4-FFF2-40B4-BE49-F238E27FC236}">
                <a16:creationId xmlns:a16="http://schemas.microsoft.com/office/drawing/2014/main" id="{313147A8-5CDB-4362-B2D9-F853C6CE29F4}"/>
              </a:ext>
            </a:extLst>
          </p:cNvPr>
          <p:cNvSpPr txBox="1"/>
          <p:nvPr/>
        </p:nvSpPr>
        <p:spPr>
          <a:xfrm>
            <a:off x="1631452" y="3150137"/>
            <a:ext cx="2268093" cy="338554"/>
          </a:xfrm>
          <a:prstGeom prst="rect">
            <a:avLst/>
          </a:prstGeom>
          <a:noFill/>
          <a:ln>
            <a:noFill/>
          </a:ln>
        </p:spPr>
        <p:txBody>
          <a:bodyPr wrap="square" rtlCol="0" anchor="ctr" anchorCtr="0">
            <a:spAutoFit/>
          </a:bodyPr>
          <a:lstStyle/>
          <a:p>
            <a:r>
              <a:rPr lang="en-US" sz="1600" b="1" dirty="0">
                <a:solidFill>
                  <a:schemeClr val="tx2"/>
                </a:solidFill>
                <a:ea typeface="League Spartan" charset="0"/>
                <a:cs typeface="Poppins" pitchFamily="2" charset="77"/>
              </a:rPr>
              <a:t>IMAGES PER PRODUCT</a:t>
            </a:r>
          </a:p>
        </p:txBody>
      </p:sp>
      <p:sp>
        <p:nvSpPr>
          <p:cNvPr id="53" name="TextBox 52">
            <a:extLst>
              <a:ext uri="{FF2B5EF4-FFF2-40B4-BE49-F238E27FC236}">
                <a16:creationId xmlns:a16="http://schemas.microsoft.com/office/drawing/2014/main" id="{ACA60796-AA5A-477A-9B6F-958660E1B3EF}"/>
              </a:ext>
            </a:extLst>
          </p:cNvPr>
          <p:cNvSpPr txBox="1"/>
          <p:nvPr/>
        </p:nvSpPr>
        <p:spPr>
          <a:xfrm>
            <a:off x="1631452" y="3782409"/>
            <a:ext cx="2268093" cy="338554"/>
          </a:xfrm>
          <a:prstGeom prst="rect">
            <a:avLst/>
          </a:prstGeom>
          <a:noFill/>
          <a:ln>
            <a:noFill/>
          </a:ln>
        </p:spPr>
        <p:txBody>
          <a:bodyPr wrap="square" rtlCol="0" anchor="ctr" anchorCtr="0">
            <a:spAutoFit/>
          </a:bodyPr>
          <a:lstStyle/>
          <a:p>
            <a:r>
              <a:rPr lang="en-US" sz="1600" b="1" dirty="0">
                <a:solidFill>
                  <a:schemeClr val="tx2"/>
                </a:solidFill>
                <a:ea typeface="League Spartan" charset="0"/>
                <a:cs typeface="Poppins" pitchFamily="2" charset="77"/>
              </a:rPr>
              <a:t>CUSTOM PAGE</a:t>
            </a:r>
          </a:p>
        </p:txBody>
      </p:sp>
      <p:sp>
        <p:nvSpPr>
          <p:cNvPr id="54" name="TextBox 53">
            <a:extLst>
              <a:ext uri="{FF2B5EF4-FFF2-40B4-BE49-F238E27FC236}">
                <a16:creationId xmlns:a16="http://schemas.microsoft.com/office/drawing/2014/main" id="{A8E83090-7BC3-4B85-A90D-4FE530D823EC}"/>
              </a:ext>
            </a:extLst>
          </p:cNvPr>
          <p:cNvSpPr txBox="1"/>
          <p:nvPr/>
        </p:nvSpPr>
        <p:spPr>
          <a:xfrm>
            <a:off x="1631452" y="4415320"/>
            <a:ext cx="2268093" cy="338554"/>
          </a:xfrm>
          <a:prstGeom prst="rect">
            <a:avLst/>
          </a:prstGeom>
          <a:noFill/>
          <a:ln>
            <a:noFill/>
          </a:ln>
        </p:spPr>
        <p:txBody>
          <a:bodyPr wrap="square" rtlCol="0" anchor="ctr" anchorCtr="0">
            <a:spAutoFit/>
          </a:bodyPr>
          <a:lstStyle/>
          <a:p>
            <a:r>
              <a:rPr lang="en-US" sz="1600" b="1" dirty="0">
                <a:solidFill>
                  <a:schemeClr val="tx2"/>
                </a:solidFill>
                <a:ea typeface="League Spartan" charset="0"/>
                <a:cs typeface="Poppins" pitchFamily="2" charset="77"/>
              </a:rPr>
              <a:t>STATISTICS</a:t>
            </a:r>
          </a:p>
        </p:txBody>
      </p:sp>
      <p:sp>
        <p:nvSpPr>
          <p:cNvPr id="55" name="TextBox 54">
            <a:extLst>
              <a:ext uri="{FF2B5EF4-FFF2-40B4-BE49-F238E27FC236}">
                <a16:creationId xmlns:a16="http://schemas.microsoft.com/office/drawing/2014/main" id="{8857158C-EF5B-4A70-B13E-25B19DEDECE7}"/>
              </a:ext>
            </a:extLst>
          </p:cNvPr>
          <p:cNvSpPr txBox="1"/>
          <p:nvPr/>
        </p:nvSpPr>
        <p:spPr>
          <a:xfrm>
            <a:off x="1631452" y="5048230"/>
            <a:ext cx="2268093" cy="338554"/>
          </a:xfrm>
          <a:prstGeom prst="rect">
            <a:avLst/>
          </a:prstGeom>
          <a:noFill/>
          <a:ln>
            <a:noFill/>
          </a:ln>
        </p:spPr>
        <p:txBody>
          <a:bodyPr wrap="square" rtlCol="0" anchor="ctr" anchorCtr="0">
            <a:spAutoFit/>
          </a:bodyPr>
          <a:lstStyle/>
          <a:p>
            <a:r>
              <a:rPr lang="en-US" sz="1600" b="1" dirty="0">
                <a:solidFill>
                  <a:schemeClr val="tx2"/>
                </a:solidFill>
                <a:ea typeface="League Spartan" charset="0"/>
                <a:cs typeface="Poppins" pitchFamily="2" charset="77"/>
              </a:rPr>
              <a:t>INVENTORY TRACKING</a:t>
            </a:r>
          </a:p>
        </p:txBody>
      </p:sp>
      <p:sp>
        <p:nvSpPr>
          <p:cNvPr id="56" name="Subtitle 2">
            <a:extLst>
              <a:ext uri="{FF2B5EF4-FFF2-40B4-BE49-F238E27FC236}">
                <a16:creationId xmlns:a16="http://schemas.microsoft.com/office/drawing/2014/main" id="{B39F2E62-DB41-4B6F-9D6A-F34D86BC08D5}"/>
              </a:ext>
            </a:extLst>
          </p:cNvPr>
          <p:cNvSpPr txBox="1">
            <a:spLocks/>
          </p:cNvSpPr>
          <p:nvPr/>
        </p:nvSpPr>
        <p:spPr>
          <a:xfrm>
            <a:off x="4288769" y="2574584"/>
            <a:ext cx="121929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5</a:t>
            </a:r>
          </a:p>
        </p:txBody>
      </p:sp>
      <p:sp>
        <p:nvSpPr>
          <p:cNvPr id="57" name="Subtitle 2">
            <a:extLst>
              <a:ext uri="{FF2B5EF4-FFF2-40B4-BE49-F238E27FC236}">
                <a16:creationId xmlns:a16="http://schemas.microsoft.com/office/drawing/2014/main" id="{155DA049-B471-434B-969E-8A203F2A03B1}"/>
              </a:ext>
            </a:extLst>
          </p:cNvPr>
          <p:cNvSpPr txBox="1">
            <a:spLocks/>
          </p:cNvSpPr>
          <p:nvPr/>
        </p:nvSpPr>
        <p:spPr>
          <a:xfrm>
            <a:off x="4288769" y="3207494"/>
            <a:ext cx="121929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1</a:t>
            </a:r>
          </a:p>
        </p:txBody>
      </p:sp>
      <p:sp>
        <p:nvSpPr>
          <p:cNvPr id="58" name="Subtitle 2">
            <a:extLst>
              <a:ext uri="{FF2B5EF4-FFF2-40B4-BE49-F238E27FC236}">
                <a16:creationId xmlns:a16="http://schemas.microsoft.com/office/drawing/2014/main" id="{6632E14E-53E1-4CE0-A0A1-162B5F822F15}"/>
              </a:ext>
            </a:extLst>
          </p:cNvPr>
          <p:cNvSpPr txBox="1">
            <a:spLocks/>
          </p:cNvSpPr>
          <p:nvPr/>
        </p:nvSpPr>
        <p:spPr>
          <a:xfrm>
            <a:off x="4288769" y="3842294"/>
            <a:ext cx="121929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1</a:t>
            </a:r>
          </a:p>
        </p:txBody>
      </p:sp>
      <p:sp>
        <p:nvSpPr>
          <p:cNvPr id="59" name="Subtitle 2">
            <a:extLst>
              <a:ext uri="{FF2B5EF4-FFF2-40B4-BE49-F238E27FC236}">
                <a16:creationId xmlns:a16="http://schemas.microsoft.com/office/drawing/2014/main" id="{F2003DEC-E3B6-4B8D-AEF0-ADF38AF9085E}"/>
              </a:ext>
            </a:extLst>
          </p:cNvPr>
          <p:cNvSpPr txBox="1">
            <a:spLocks/>
          </p:cNvSpPr>
          <p:nvPr/>
        </p:nvSpPr>
        <p:spPr>
          <a:xfrm>
            <a:off x="4288769" y="4471425"/>
            <a:ext cx="121929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Basic</a:t>
            </a:r>
          </a:p>
        </p:txBody>
      </p:sp>
      <p:sp>
        <p:nvSpPr>
          <p:cNvPr id="60" name="Freeform 188">
            <a:extLst>
              <a:ext uri="{FF2B5EF4-FFF2-40B4-BE49-F238E27FC236}">
                <a16:creationId xmlns:a16="http://schemas.microsoft.com/office/drawing/2014/main" id="{AC66164B-3419-420C-B2B4-67C7B2A7912E}"/>
              </a:ext>
            </a:extLst>
          </p:cNvPr>
          <p:cNvSpPr>
            <a:spLocks noChangeArrowheads="1"/>
          </p:cNvSpPr>
          <p:nvPr/>
        </p:nvSpPr>
        <p:spPr bwMode="auto">
          <a:xfrm>
            <a:off x="4816065" y="5135154"/>
            <a:ext cx="164704" cy="164705"/>
          </a:xfrm>
          <a:custGeom>
            <a:avLst/>
            <a:gdLst>
              <a:gd name="T0" fmla="*/ 1386 w 1804"/>
              <a:gd name="T1" fmla="*/ 0 h 1803"/>
              <a:gd name="T2" fmla="*/ 901 w 1804"/>
              <a:gd name="T3" fmla="*/ 485 h 1803"/>
              <a:gd name="T4" fmla="*/ 416 w 1804"/>
              <a:gd name="T5" fmla="*/ 0 h 1803"/>
              <a:gd name="T6" fmla="*/ 0 w 1804"/>
              <a:gd name="T7" fmla="*/ 416 h 1803"/>
              <a:gd name="T8" fmla="*/ 485 w 1804"/>
              <a:gd name="T9" fmla="*/ 901 h 1803"/>
              <a:gd name="T10" fmla="*/ 0 w 1804"/>
              <a:gd name="T11" fmla="*/ 1386 h 1803"/>
              <a:gd name="T12" fmla="*/ 416 w 1804"/>
              <a:gd name="T13" fmla="*/ 1802 h 1803"/>
              <a:gd name="T14" fmla="*/ 901 w 1804"/>
              <a:gd name="T15" fmla="*/ 1317 h 1803"/>
              <a:gd name="T16" fmla="*/ 1386 w 1804"/>
              <a:gd name="T17" fmla="*/ 1802 h 1803"/>
              <a:gd name="T18" fmla="*/ 1803 w 1804"/>
              <a:gd name="T19" fmla="*/ 1386 h 1803"/>
              <a:gd name="T20" fmla="*/ 1317 w 1804"/>
              <a:gd name="T21" fmla="*/ 901 h 1803"/>
              <a:gd name="T22" fmla="*/ 1803 w 1804"/>
              <a:gd name="T23" fmla="*/ 416 h 1803"/>
              <a:gd name="T24" fmla="*/ 1386 w 1804"/>
              <a:gd name="T25" fmla="*/ 0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4" h="1803">
                <a:moveTo>
                  <a:pt x="1386" y="0"/>
                </a:moveTo>
                <a:lnTo>
                  <a:pt x="901" y="485"/>
                </a:lnTo>
                <a:lnTo>
                  <a:pt x="416" y="0"/>
                </a:lnTo>
                <a:lnTo>
                  <a:pt x="0" y="416"/>
                </a:lnTo>
                <a:lnTo>
                  <a:pt x="485" y="901"/>
                </a:lnTo>
                <a:lnTo>
                  <a:pt x="0" y="1386"/>
                </a:lnTo>
                <a:lnTo>
                  <a:pt x="416" y="1802"/>
                </a:lnTo>
                <a:lnTo>
                  <a:pt x="901" y="1317"/>
                </a:lnTo>
                <a:lnTo>
                  <a:pt x="1386" y="1802"/>
                </a:lnTo>
                <a:lnTo>
                  <a:pt x="1803" y="1386"/>
                </a:lnTo>
                <a:lnTo>
                  <a:pt x="1317" y="901"/>
                </a:lnTo>
                <a:lnTo>
                  <a:pt x="1803" y="416"/>
                </a:lnTo>
                <a:lnTo>
                  <a:pt x="1386" y="0"/>
                </a:lnTo>
              </a:path>
            </a:pathLst>
          </a:custGeom>
          <a:solidFill>
            <a:schemeClr val="tx2"/>
          </a:solidFill>
          <a:ln>
            <a:noFill/>
          </a:ln>
          <a:effectLst/>
        </p:spPr>
        <p:txBody>
          <a:bodyPr wrap="none" anchor="ctr"/>
          <a:lstStyle/>
          <a:p>
            <a:endParaRPr lang="en-US" sz="3200"/>
          </a:p>
        </p:txBody>
      </p:sp>
      <p:sp>
        <p:nvSpPr>
          <p:cNvPr id="61" name="Subtitle 2">
            <a:extLst>
              <a:ext uri="{FF2B5EF4-FFF2-40B4-BE49-F238E27FC236}">
                <a16:creationId xmlns:a16="http://schemas.microsoft.com/office/drawing/2014/main" id="{4F11D018-D81A-41E9-9B27-290F9A6DDA69}"/>
              </a:ext>
            </a:extLst>
          </p:cNvPr>
          <p:cNvSpPr txBox="1">
            <a:spLocks/>
          </p:cNvSpPr>
          <p:nvPr/>
        </p:nvSpPr>
        <p:spPr>
          <a:xfrm>
            <a:off x="5803359" y="2574584"/>
            <a:ext cx="121929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25</a:t>
            </a:r>
          </a:p>
        </p:txBody>
      </p:sp>
      <p:sp>
        <p:nvSpPr>
          <p:cNvPr id="62" name="Subtitle 2">
            <a:extLst>
              <a:ext uri="{FF2B5EF4-FFF2-40B4-BE49-F238E27FC236}">
                <a16:creationId xmlns:a16="http://schemas.microsoft.com/office/drawing/2014/main" id="{0AE48C37-B34F-4084-A8A5-72CEA5E4622B}"/>
              </a:ext>
            </a:extLst>
          </p:cNvPr>
          <p:cNvSpPr txBox="1">
            <a:spLocks/>
          </p:cNvSpPr>
          <p:nvPr/>
        </p:nvSpPr>
        <p:spPr>
          <a:xfrm>
            <a:off x="5803359" y="3207494"/>
            <a:ext cx="121929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3</a:t>
            </a:r>
          </a:p>
        </p:txBody>
      </p:sp>
      <p:sp>
        <p:nvSpPr>
          <p:cNvPr id="63" name="Subtitle 2">
            <a:extLst>
              <a:ext uri="{FF2B5EF4-FFF2-40B4-BE49-F238E27FC236}">
                <a16:creationId xmlns:a16="http://schemas.microsoft.com/office/drawing/2014/main" id="{0B27C876-B694-4AF9-BF62-AC81C0F9059D}"/>
              </a:ext>
            </a:extLst>
          </p:cNvPr>
          <p:cNvSpPr txBox="1">
            <a:spLocks/>
          </p:cNvSpPr>
          <p:nvPr/>
        </p:nvSpPr>
        <p:spPr>
          <a:xfrm>
            <a:off x="5803359" y="3842294"/>
            <a:ext cx="121929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3</a:t>
            </a:r>
          </a:p>
        </p:txBody>
      </p:sp>
      <p:sp>
        <p:nvSpPr>
          <p:cNvPr id="64" name="Subtitle 2">
            <a:extLst>
              <a:ext uri="{FF2B5EF4-FFF2-40B4-BE49-F238E27FC236}">
                <a16:creationId xmlns:a16="http://schemas.microsoft.com/office/drawing/2014/main" id="{D87DCE8A-27CE-4CB2-BF90-CEC986A8EF01}"/>
              </a:ext>
            </a:extLst>
          </p:cNvPr>
          <p:cNvSpPr txBox="1">
            <a:spLocks/>
          </p:cNvSpPr>
          <p:nvPr/>
        </p:nvSpPr>
        <p:spPr>
          <a:xfrm>
            <a:off x="5803359" y="4471425"/>
            <a:ext cx="121929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Better</a:t>
            </a:r>
          </a:p>
        </p:txBody>
      </p:sp>
      <p:sp>
        <p:nvSpPr>
          <p:cNvPr id="65" name="Subtitle 2">
            <a:extLst>
              <a:ext uri="{FF2B5EF4-FFF2-40B4-BE49-F238E27FC236}">
                <a16:creationId xmlns:a16="http://schemas.microsoft.com/office/drawing/2014/main" id="{44DED7BD-318C-4D07-BF4D-26C863A00570}"/>
              </a:ext>
            </a:extLst>
          </p:cNvPr>
          <p:cNvSpPr txBox="1">
            <a:spLocks/>
          </p:cNvSpPr>
          <p:nvPr/>
        </p:nvSpPr>
        <p:spPr>
          <a:xfrm>
            <a:off x="7317949" y="2574584"/>
            <a:ext cx="121929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100</a:t>
            </a:r>
          </a:p>
        </p:txBody>
      </p:sp>
      <p:sp>
        <p:nvSpPr>
          <p:cNvPr id="66" name="Subtitle 2">
            <a:extLst>
              <a:ext uri="{FF2B5EF4-FFF2-40B4-BE49-F238E27FC236}">
                <a16:creationId xmlns:a16="http://schemas.microsoft.com/office/drawing/2014/main" id="{094D256C-8BAF-461D-A100-DA2AFFF523CB}"/>
              </a:ext>
            </a:extLst>
          </p:cNvPr>
          <p:cNvSpPr txBox="1">
            <a:spLocks/>
          </p:cNvSpPr>
          <p:nvPr/>
        </p:nvSpPr>
        <p:spPr>
          <a:xfrm>
            <a:off x="7317949" y="3207494"/>
            <a:ext cx="121929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5</a:t>
            </a:r>
          </a:p>
        </p:txBody>
      </p:sp>
      <p:sp>
        <p:nvSpPr>
          <p:cNvPr id="67" name="Subtitle 2">
            <a:extLst>
              <a:ext uri="{FF2B5EF4-FFF2-40B4-BE49-F238E27FC236}">
                <a16:creationId xmlns:a16="http://schemas.microsoft.com/office/drawing/2014/main" id="{7EBC1568-DC32-4842-9A77-9AA700CE7649}"/>
              </a:ext>
            </a:extLst>
          </p:cNvPr>
          <p:cNvSpPr txBox="1">
            <a:spLocks/>
          </p:cNvSpPr>
          <p:nvPr/>
        </p:nvSpPr>
        <p:spPr>
          <a:xfrm>
            <a:off x="7317949" y="3842294"/>
            <a:ext cx="121929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10</a:t>
            </a:r>
          </a:p>
        </p:txBody>
      </p:sp>
      <p:sp>
        <p:nvSpPr>
          <p:cNvPr id="68" name="Subtitle 2">
            <a:extLst>
              <a:ext uri="{FF2B5EF4-FFF2-40B4-BE49-F238E27FC236}">
                <a16:creationId xmlns:a16="http://schemas.microsoft.com/office/drawing/2014/main" id="{665D48A1-CD78-4F0E-A3D1-6A0A353B5236}"/>
              </a:ext>
            </a:extLst>
          </p:cNvPr>
          <p:cNvSpPr txBox="1">
            <a:spLocks/>
          </p:cNvSpPr>
          <p:nvPr/>
        </p:nvSpPr>
        <p:spPr>
          <a:xfrm>
            <a:off x="7317949" y="4471425"/>
            <a:ext cx="121929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Best</a:t>
            </a:r>
          </a:p>
        </p:txBody>
      </p:sp>
      <p:sp>
        <p:nvSpPr>
          <p:cNvPr id="69" name="Subtitle 2">
            <a:extLst>
              <a:ext uri="{FF2B5EF4-FFF2-40B4-BE49-F238E27FC236}">
                <a16:creationId xmlns:a16="http://schemas.microsoft.com/office/drawing/2014/main" id="{9BAFCD6B-05D0-43C8-A716-3490FC8D9F50}"/>
              </a:ext>
            </a:extLst>
          </p:cNvPr>
          <p:cNvSpPr txBox="1">
            <a:spLocks/>
          </p:cNvSpPr>
          <p:nvPr/>
        </p:nvSpPr>
        <p:spPr>
          <a:xfrm>
            <a:off x="8837792" y="2574584"/>
            <a:ext cx="121929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300</a:t>
            </a:r>
          </a:p>
        </p:txBody>
      </p:sp>
      <p:sp>
        <p:nvSpPr>
          <p:cNvPr id="70" name="Subtitle 2">
            <a:extLst>
              <a:ext uri="{FF2B5EF4-FFF2-40B4-BE49-F238E27FC236}">
                <a16:creationId xmlns:a16="http://schemas.microsoft.com/office/drawing/2014/main" id="{89EB66F4-F58B-42EA-99C1-BCD31DB5B687}"/>
              </a:ext>
            </a:extLst>
          </p:cNvPr>
          <p:cNvSpPr txBox="1">
            <a:spLocks/>
          </p:cNvSpPr>
          <p:nvPr/>
        </p:nvSpPr>
        <p:spPr>
          <a:xfrm>
            <a:off x="8837792" y="3207494"/>
            <a:ext cx="121929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5</a:t>
            </a:r>
          </a:p>
        </p:txBody>
      </p:sp>
      <p:sp>
        <p:nvSpPr>
          <p:cNvPr id="71" name="Subtitle 2">
            <a:extLst>
              <a:ext uri="{FF2B5EF4-FFF2-40B4-BE49-F238E27FC236}">
                <a16:creationId xmlns:a16="http://schemas.microsoft.com/office/drawing/2014/main" id="{D3D982F4-7D1D-4D77-A9F1-472B38114935}"/>
              </a:ext>
            </a:extLst>
          </p:cNvPr>
          <p:cNvSpPr txBox="1">
            <a:spLocks/>
          </p:cNvSpPr>
          <p:nvPr/>
        </p:nvSpPr>
        <p:spPr>
          <a:xfrm>
            <a:off x="8837792" y="3842294"/>
            <a:ext cx="121929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10</a:t>
            </a:r>
          </a:p>
        </p:txBody>
      </p:sp>
      <p:sp>
        <p:nvSpPr>
          <p:cNvPr id="72" name="Subtitle 2">
            <a:extLst>
              <a:ext uri="{FF2B5EF4-FFF2-40B4-BE49-F238E27FC236}">
                <a16:creationId xmlns:a16="http://schemas.microsoft.com/office/drawing/2014/main" id="{49FB9424-3A31-4B33-97D9-CCA446B74042}"/>
              </a:ext>
            </a:extLst>
          </p:cNvPr>
          <p:cNvSpPr txBox="1">
            <a:spLocks/>
          </p:cNvSpPr>
          <p:nvPr/>
        </p:nvSpPr>
        <p:spPr>
          <a:xfrm>
            <a:off x="8837792" y="4471425"/>
            <a:ext cx="1219296"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100" dirty="0">
                <a:latin typeface="+mn-lt"/>
                <a:ea typeface="Lato Light" panose="020F0502020204030203" pitchFamily="34" charset="0"/>
                <a:cs typeface="Mukta ExtraLight" panose="020B0000000000000000" pitchFamily="34" charset="77"/>
              </a:rPr>
              <a:t>Best</a:t>
            </a:r>
          </a:p>
        </p:txBody>
      </p:sp>
      <p:sp>
        <p:nvSpPr>
          <p:cNvPr id="73" name="Freeform 88">
            <a:extLst>
              <a:ext uri="{FF2B5EF4-FFF2-40B4-BE49-F238E27FC236}">
                <a16:creationId xmlns:a16="http://schemas.microsoft.com/office/drawing/2014/main" id="{9A2AC42D-0751-45E4-AFA2-7F1468B0D6B7}"/>
              </a:ext>
            </a:extLst>
          </p:cNvPr>
          <p:cNvSpPr>
            <a:spLocks noChangeArrowheads="1"/>
          </p:cNvSpPr>
          <p:nvPr/>
        </p:nvSpPr>
        <p:spPr bwMode="auto">
          <a:xfrm>
            <a:off x="6310586" y="5135269"/>
            <a:ext cx="204841" cy="164590"/>
          </a:xfrm>
          <a:custGeom>
            <a:avLst/>
            <a:gdLst>
              <a:gd name="T0" fmla="*/ 856 w 2267"/>
              <a:gd name="T1" fmla="*/ 1003 h 1820"/>
              <a:gd name="T2" fmla="*/ 408 w 2267"/>
              <a:gd name="T3" fmla="*/ 555 h 1820"/>
              <a:gd name="T4" fmla="*/ 0 w 2267"/>
              <a:gd name="T5" fmla="*/ 963 h 1820"/>
              <a:gd name="T6" fmla="*/ 856 w 2267"/>
              <a:gd name="T7" fmla="*/ 1819 h 1820"/>
              <a:gd name="T8" fmla="*/ 856 w 2267"/>
              <a:gd name="T9" fmla="*/ 1819 h 1820"/>
              <a:gd name="T10" fmla="*/ 1264 w 2267"/>
              <a:gd name="T11" fmla="*/ 1411 h 1820"/>
              <a:gd name="T12" fmla="*/ 2266 w 2267"/>
              <a:gd name="T13" fmla="*/ 409 h 1820"/>
              <a:gd name="T14" fmla="*/ 1858 w 2267"/>
              <a:gd name="T15" fmla="*/ 0 h 1820"/>
              <a:gd name="T16" fmla="*/ 856 w 2267"/>
              <a:gd name="T17" fmla="*/ 100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7" h="1820">
                <a:moveTo>
                  <a:pt x="856" y="1003"/>
                </a:moveTo>
                <a:lnTo>
                  <a:pt x="408" y="555"/>
                </a:lnTo>
                <a:lnTo>
                  <a:pt x="0" y="963"/>
                </a:lnTo>
                <a:lnTo>
                  <a:pt x="856" y="1819"/>
                </a:lnTo>
                <a:lnTo>
                  <a:pt x="856" y="1819"/>
                </a:lnTo>
                <a:lnTo>
                  <a:pt x="1264" y="1411"/>
                </a:lnTo>
                <a:lnTo>
                  <a:pt x="2266" y="409"/>
                </a:lnTo>
                <a:lnTo>
                  <a:pt x="1858" y="0"/>
                </a:lnTo>
                <a:lnTo>
                  <a:pt x="856" y="1003"/>
                </a:lnTo>
              </a:path>
            </a:pathLst>
          </a:custGeom>
          <a:solidFill>
            <a:schemeClr val="tx2"/>
          </a:solidFill>
          <a:ln>
            <a:noFill/>
          </a:ln>
          <a:effectLst/>
        </p:spPr>
        <p:txBody>
          <a:bodyPr wrap="none" anchor="ctr"/>
          <a:lstStyle/>
          <a:p>
            <a:endParaRPr lang="en-US" sz="3200"/>
          </a:p>
        </p:txBody>
      </p:sp>
      <p:sp>
        <p:nvSpPr>
          <p:cNvPr id="74" name="Freeform 88">
            <a:extLst>
              <a:ext uri="{FF2B5EF4-FFF2-40B4-BE49-F238E27FC236}">
                <a16:creationId xmlns:a16="http://schemas.microsoft.com/office/drawing/2014/main" id="{7B19A3EA-BA50-49F3-BB9D-E438BF24F537}"/>
              </a:ext>
            </a:extLst>
          </p:cNvPr>
          <p:cNvSpPr>
            <a:spLocks noChangeArrowheads="1"/>
          </p:cNvSpPr>
          <p:nvPr/>
        </p:nvSpPr>
        <p:spPr bwMode="auto">
          <a:xfrm>
            <a:off x="7825177" y="5135269"/>
            <a:ext cx="204841" cy="164590"/>
          </a:xfrm>
          <a:custGeom>
            <a:avLst/>
            <a:gdLst>
              <a:gd name="T0" fmla="*/ 856 w 2267"/>
              <a:gd name="T1" fmla="*/ 1003 h 1820"/>
              <a:gd name="T2" fmla="*/ 408 w 2267"/>
              <a:gd name="T3" fmla="*/ 555 h 1820"/>
              <a:gd name="T4" fmla="*/ 0 w 2267"/>
              <a:gd name="T5" fmla="*/ 963 h 1820"/>
              <a:gd name="T6" fmla="*/ 856 w 2267"/>
              <a:gd name="T7" fmla="*/ 1819 h 1820"/>
              <a:gd name="T8" fmla="*/ 856 w 2267"/>
              <a:gd name="T9" fmla="*/ 1819 h 1820"/>
              <a:gd name="T10" fmla="*/ 1264 w 2267"/>
              <a:gd name="T11" fmla="*/ 1411 h 1820"/>
              <a:gd name="T12" fmla="*/ 2266 w 2267"/>
              <a:gd name="T13" fmla="*/ 409 h 1820"/>
              <a:gd name="T14" fmla="*/ 1858 w 2267"/>
              <a:gd name="T15" fmla="*/ 0 h 1820"/>
              <a:gd name="T16" fmla="*/ 856 w 2267"/>
              <a:gd name="T17" fmla="*/ 100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7" h="1820">
                <a:moveTo>
                  <a:pt x="856" y="1003"/>
                </a:moveTo>
                <a:lnTo>
                  <a:pt x="408" y="555"/>
                </a:lnTo>
                <a:lnTo>
                  <a:pt x="0" y="963"/>
                </a:lnTo>
                <a:lnTo>
                  <a:pt x="856" y="1819"/>
                </a:lnTo>
                <a:lnTo>
                  <a:pt x="856" y="1819"/>
                </a:lnTo>
                <a:lnTo>
                  <a:pt x="1264" y="1411"/>
                </a:lnTo>
                <a:lnTo>
                  <a:pt x="2266" y="409"/>
                </a:lnTo>
                <a:lnTo>
                  <a:pt x="1858" y="0"/>
                </a:lnTo>
                <a:lnTo>
                  <a:pt x="856" y="1003"/>
                </a:lnTo>
              </a:path>
            </a:pathLst>
          </a:custGeom>
          <a:solidFill>
            <a:schemeClr val="tx2"/>
          </a:solidFill>
          <a:ln>
            <a:noFill/>
          </a:ln>
          <a:effectLst/>
        </p:spPr>
        <p:txBody>
          <a:bodyPr wrap="none" anchor="ctr"/>
          <a:lstStyle/>
          <a:p>
            <a:endParaRPr lang="en-US" sz="3200"/>
          </a:p>
        </p:txBody>
      </p:sp>
      <p:sp>
        <p:nvSpPr>
          <p:cNvPr id="75" name="Freeform 88">
            <a:extLst>
              <a:ext uri="{FF2B5EF4-FFF2-40B4-BE49-F238E27FC236}">
                <a16:creationId xmlns:a16="http://schemas.microsoft.com/office/drawing/2014/main" id="{210F11BC-E1A8-4582-AEF5-3E8B6303EEE4}"/>
              </a:ext>
            </a:extLst>
          </p:cNvPr>
          <p:cNvSpPr>
            <a:spLocks noChangeArrowheads="1"/>
          </p:cNvSpPr>
          <p:nvPr/>
        </p:nvSpPr>
        <p:spPr bwMode="auto">
          <a:xfrm>
            <a:off x="9346771" y="5135269"/>
            <a:ext cx="204841" cy="164590"/>
          </a:xfrm>
          <a:custGeom>
            <a:avLst/>
            <a:gdLst>
              <a:gd name="T0" fmla="*/ 856 w 2267"/>
              <a:gd name="T1" fmla="*/ 1003 h 1820"/>
              <a:gd name="T2" fmla="*/ 408 w 2267"/>
              <a:gd name="T3" fmla="*/ 555 h 1820"/>
              <a:gd name="T4" fmla="*/ 0 w 2267"/>
              <a:gd name="T5" fmla="*/ 963 h 1820"/>
              <a:gd name="T6" fmla="*/ 856 w 2267"/>
              <a:gd name="T7" fmla="*/ 1819 h 1820"/>
              <a:gd name="T8" fmla="*/ 856 w 2267"/>
              <a:gd name="T9" fmla="*/ 1819 h 1820"/>
              <a:gd name="T10" fmla="*/ 1264 w 2267"/>
              <a:gd name="T11" fmla="*/ 1411 h 1820"/>
              <a:gd name="T12" fmla="*/ 2266 w 2267"/>
              <a:gd name="T13" fmla="*/ 409 h 1820"/>
              <a:gd name="T14" fmla="*/ 1858 w 2267"/>
              <a:gd name="T15" fmla="*/ 0 h 1820"/>
              <a:gd name="T16" fmla="*/ 856 w 2267"/>
              <a:gd name="T17" fmla="*/ 100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7" h="1820">
                <a:moveTo>
                  <a:pt x="856" y="1003"/>
                </a:moveTo>
                <a:lnTo>
                  <a:pt x="408" y="555"/>
                </a:lnTo>
                <a:lnTo>
                  <a:pt x="0" y="963"/>
                </a:lnTo>
                <a:lnTo>
                  <a:pt x="856" y="1819"/>
                </a:lnTo>
                <a:lnTo>
                  <a:pt x="856" y="1819"/>
                </a:lnTo>
                <a:lnTo>
                  <a:pt x="1264" y="1411"/>
                </a:lnTo>
                <a:lnTo>
                  <a:pt x="2266" y="409"/>
                </a:lnTo>
                <a:lnTo>
                  <a:pt x="1858" y="0"/>
                </a:lnTo>
                <a:lnTo>
                  <a:pt x="856" y="1003"/>
                </a:lnTo>
              </a:path>
            </a:pathLst>
          </a:custGeom>
          <a:solidFill>
            <a:schemeClr val="tx2"/>
          </a:solidFill>
          <a:ln>
            <a:noFill/>
          </a:ln>
          <a:effectLst/>
        </p:spPr>
        <p:txBody>
          <a:bodyPr wrap="none" anchor="ctr"/>
          <a:lstStyle/>
          <a:p>
            <a:endParaRPr lang="en-US" sz="3200"/>
          </a:p>
        </p:txBody>
      </p:sp>
      <p:sp>
        <p:nvSpPr>
          <p:cNvPr id="76" name="TextBox 75">
            <a:extLst>
              <a:ext uri="{FF2B5EF4-FFF2-40B4-BE49-F238E27FC236}">
                <a16:creationId xmlns:a16="http://schemas.microsoft.com/office/drawing/2014/main" id="{63D2B537-E151-4109-B66C-7FF4B410758A}"/>
              </a:ext>
            </a:extLst>
          </p:cNvPr>
          <p:cNvSpPr txBox="1"/>
          <p:nvPr/>
        </p:nvSpPr>
        <p:spPr>
          <a:xfrm>
            <a:off x="4265723" y="1962793"/>
            <a:ext cx="1261884" cy="338554"/>
          </a:xfrm>
          <a:prstGeom prst="rect">
            <a:avLst/>
          </a:prstGeom>
          <a:noFill/>
          <a:ln>
            <a:noFill/>
          </a:ln>
        </p:spPr>
        <p:txBody>
          <a:bodyPr wrap="none" rtlCol="0" anchor="ctr" anchorCtr="0">
            <a:spAutoFit/>
          </a:bodyPr>
          <a:lstStyle/>
          <a:p>
            <a:pPr algn="ctr"/>
            <a:r>
              <a:rPr lang="en-US" sz="1600" b="1" dirty="0">
                <a:solidFill>
                  <a:schemeClr val="bg1"/>
                </a:solidFill>
                <a:ea typeface="League Spartan" charset="0"/>
                <a:cs typeface="Poppins" pitchFamily="2" charset="77"/>
              </a:rPr>
              <a:t>PACKAGE A</a:t>
            </a:r>
          </a:p>
        </p:txBody>
      </p:sp>
      <p:sp>
        <p:nvSpPr>
          <p:cNvPr id="77" name="TextBox 76">
            <a:extLst>
              <a:ext uri="{FF2B5EF4-FFF2-40B4-BE49-F238E27FC236}">
                <a16:creationId xmlns:a16="http://schemas.microsoft.com/office/drawing/2014/main" id="{8E826D10-E497-4FF2-97E2-D11E1327F3A8}"/>
              </a:ext>
            </a:extLst>
          </p:cNvPr>
          <p:cNvSpPr txBox="1"/>
          <p:nvPr/>
        </p:nvSpPr>
        <p:spPr>
          <a:xfrm>
            <a:off x="5782940" y="1962793"/>
            <a:ext cx="1261884" cy="338554"/>
          </a:xfrm>
          <a:prstGeom prst="rect">
            <a:avLst/>
          </a:prstGeom>
          <a:noFill/>
          <a:ln>
            <a:noFill/>
          </a:ln>
        </p:spPr>
        <p:txBody>
          <a:bodyPr wrap="none" rtlCol="0" anchor="ctr" anchorCtr="0">
            <a:spAutoFit/>
          </a:bodyPr>
          <a:lstStyle/>
          <a:p>
            <a:pPr algn="ctr"/>
            <a:r>
              <a:rPr lang="en-US" sz="1600" b="1" dirty="0">
                <a:solidFill>
                  <a:schemeClr val="bg1"/>
                </a:solidFill>
                <a:ea typeface="League Spartan" charset="0"/>
                <a:cs typeface="Poppins" pitchFamily="2" charset="77"/>
              </a:rPr>
              <a:t>PACKAGE B</a:t>
            </a:r>
          </a:p>
        </p:txBody>
      </p:sp>
      <p:sp>
        <p:nvSpPr>
          <p:cNvPr id="78" name="TextBox 77">
            <a:extLst>
              <a:ext uri="{FF2B5EF4-FFF2-40B4-BE49-F238E27FC236}">
                <a16:creationId xmlns:a16="http://schemas.microsoft.com/office/drawing/2014/main" id="{F24B2F1D-95C2-44A8-B4E3-71A9AB913AFD}"/>
              </a:ext>
            </a:extLst>
          </p:cNvPr>
          <p:cNvSpPr txBox="1"/>
          <p:nvPr/>
        </p:nvSpPr>
        <p:spPr>
          <a:xfrm>
            <a:off x="7303364" y="1962793"/>
            <a:ext cx="1255473" cy="338554"/>
          </a:xfrm>
          <a:prstGeom prst="rect">
            <a:avLst/>
          </a:prstGeom>
          <a:noFill/>
          <a:ln>
            <a:noFill/>
          </a:ln>
        </p:spPr>
        <p:txBody>
          <a:bodyPr wrap="none" rtlCol="0" anchor="ctr" anchorCtr="0">
            <a:spAutoFit/>
          </a:bodyPr>
          <a:lstStyle/>
          <a:p>
            <a:pPr algn="ctr"/>
            <a:r>
              <a:rPr lang="en-US" sz="1600" b="1" dirty="0">
                <a:solidFill>
                  <a:schemeClr val="bg1"/>
                </a:solidFill>
                <a:ea typeface="League Spartan" charset="0"/>
                <a:cs typeface="Poppins" pitchFamily="2" charset="77"/>
              </a:rPr>
              <a:t>PACKAGE C</a:t>
            </a:r>
          </a:p>
        </p:txBody>
      </p:sp>
      <p:sp>
        <p:nvSpPr>
          <p:cNvPr id="79" name="TextBox 78">
            <a:extLst>
              <a:ext uri="{FF2B5EF4-FFF2-40B4-BE49-F238E27FC236}">
                <a16:creationId xmlns:a16="http://schemas.microsoft.com/office/drawing/2014/main" id="{E21524A7-3FED-45FE-8AD6-EC1BBCC902AE}"/>
              </a:ext>
            </a:extLst>
          </p:cNvPr>
          <p:cNvSpPr txBox="1"/>
          <p:nvPr/>
        </p:nvSpPr>
        <p:spPr>
          <a:xfrm>
            <a:off x="8815698" y="1962793"/>
            <a:ext cx="1263487" cy="338554"/>
          </a:xfrm>
          <a:prstGeom prst="rect">
            <a:avLst/>
          </a:prstGeom>
          <a:noFill/>
          <a:ln>
            <a:noFill/>
          </a:ln>
        </p:spPr>
        <p:txBody>
          <a:bodyPr wrap="none" rtlCol="0" anchor="ctr" anchorCtr="0">
            <a:spAutoFit/>
          </a:bodyPr>
          <a:lstStyle/>
          <a:p>
            <a:pPr algn="ctr"/>
            <a:r>
              <a:rPr lang="en-US" sz="1600" b="1" dirty="0">
                <a:solidFill>
                  <a:schemeClr val="bg1"/>
                </a:solidFill>
                <a:ea typeface="League Spartan" charset="0"/>
                <a:cs typeface="Poppins" pitchFamily="2" charset="77"/>
              </a:rPr>
              <a:t>PACKAGE D</a:t>
            </a:r>
          </a:p>
        </p:txBody>
      </p:sp>
      <p:sp>
        <p:nvSpPr>
          <p:cNvPr id="80" name="TextBox 79">
            <a:extLst>
              <a:ext uri="{FF2B5EF4-FFF2-40B4-BE49-F238E27FC236}">
                <a16:creationId xmlns:a16="http://schemas.microsoft.com/office/drawing/2014/main" id="{1CD8EE6B-1586-4CC9-B345-39AB95EC606E}"/>
              </a:ext>
            </a:extLst>
          </p:cNvPr>
          <p:cNvSpPr txBox="1"/>
          <p:nvPr/>
        </p:nvSpPr>
        <p:spPr>
          <a:xfrm>
            <a:off x="4353889" y="5659568"/>
            <a:ext cx="1085554" cy="338554"/>
          </a:xfrm>
          <a:prstGeom prst="rect">
            <a:avLst/>
          </a:prstGeom>
          <a:noFill/>
          <a:ln>
            <a:noFill/>
          </a:ln>
        </p:spPr>
        <p:txBody>
          <a:bodyPr wrap="none" rtlCol="0" anchor="ctr" anchorCtr="0">
            <a:spAutoFit/>
          </a:bodyPr>
          <a:lstStyle/>
          <a:p>
            <a:pPr algn="ctr"/>
            <a:r>
              <a:rPr lang="en-US" sz="1600" b="1" dirty="0">
                <a:solidFill>
                  <a:schemeClr val="bg1"/>
                </a:solidFill>
                <a:ea typeface="League Spartan" charset="0"/>
                <a:cs typeface="Poppins" pitchFamily="2" charset="77"/>
              </a:rPr>
              <a:t>R1.99</a:t>
            </a:r>
            <a:r>
              <a:rPr lang="en-US" sz="1600" b="1" baseline="-25000" dirty="0">
                <a:solidFill>
                  <a:schemeClr val="bg1"/>
                </a:solidFill>
                <a:ea typeface="League Spartan" charset="0"/>
                <a:cs typeface="Poppins" pitchFamily="2" charset="77"/>
              </a:rPr>
              <a:t>/month</a:t>
            </a:r>
          </a:p>
        </p:txBody>
      </p:sp>
      <p:sp>
        <p:nvSpPr>
          <p:cNvPr id="81" name="TextBox 80">
            <a:extLst>
              <a:ext uri="{FF2B5EF4-FFF2-40B4-BE49-F238E27FC236}">
                <a16:creationId xmlns:a16="http://schemas.microsoft.com/office/drawing/2014/main" id="{B264707E-25C6-4660-8103-97C602AC6515}"/>
              </a:ext>
            </a:extLst>
          </p:cNvPr>
          <p:cNvSpPr txBox="1"/>
          <p:nvPr/>
        </p:nvSpPr>
        <p:spPr>
          <a:xfrm>
            <a:off x="5847061" y="5659568"/>
            <a:ext cx="1133644" cy="338554"/>
          </a:xfrm>
          <a:prstGeom prst="rect">
            <a:avLst/>
          </a:prstGeom>
          <a:noFill/>
          <a:ln>
            <a:noFill/>
          </a:ln>
        </p:spPr>
        <p:txBody>
          <a:bodyPr wrap="none" rtlCol="0" anchor="ctr" anchorCtr="0">
            <a:spAutoFit/>
          </a:bodyPr>
          <a:lstStyle/>
          <a:p>
            <a:pPr algn="ctr"/>
            <a:r>
              <a:rPr lang="en-US" sz="1600" b="1" dirty="0">
                <a:solidFill>
                  <a:schemeClr val="bg1"/>
                </a:solidFill>
                <a:ea typeface="League Spartan" charset="0"/>
                <a:cs typeface="Poppins" pitchFamily="2" charset="77"/>
              </a:rPr>
              <a:t>R4.99</a:t>
            </a:r>
            <a:r>
              <a:rPr lang="en-US" sz="1600" b="1" baseline="-25000" dirty="0">
                <a:solidFill>
                  <a:schemeClr val="bg1"/>
                </a:solidFill>
                <a:ea typeface="League Spartan" charset="0"/>
                <a:cs typeface="Poppins" pitchFamily="2" charset="77"/>
              </a:rPr>
              <a:t>/month</a:t>
            </a:r>
          </a:p>
        </p:txBody>
      </p:sp>
      <p:sp>
        <p:nvSpPr>
          <p:cNvPr id="82" name="TextBox 81">
            <a:extLst>
              <a:ext uri="{FF2B5EF4-FFF2-40B4-BE49-F238E27FC236}">
                <a16:creationId xmlns:a16="http://schemas.microsoft.com/office/drawing/2014/main" id="{16BBE33E-BED7-4EF2-9CB9-E15C6108F5CD}"/>
              </a:ext>
            </a:extLst>
          </p:cNvPr>
          <p:cNvSpPr txBox="1"/>
          <p:nvPr/>
        </p:nvSpPr>
        <p:spPr>
          <a:xfrm>
            <a:off x="7329814" y="5659568"/>
            <a:ext cx="1202573" cy="338554"/>
          </a:xfrm>
          <a:prstGeom prst="rect">
            <a:avLst/>
          </a:prstGeom>
          <a:noFill/>
          <a:ln>
            <a:noFill/>
          </a:ln>
        </p:spPr>
        <p:txBody>
          <a:bodyPr wrap="none" rtlCol="0" anchor="ctr" anchorCtr="0">
            <a:spAutoFit/>
          </a:bodyPr>
          <a:lstStyle/>
          <a:p>
            <a:pPr algn="ctr"/>
            <a:r>
              <a:rPr lang="en-US" sz="1600" b="1" dirty="0">
                <a:solidFill>
                  <a:schemeClr val="bg1"/>
                </a:solidFill>
                <a:ea typeface="League Spartan" charset="0"/>
                <a:cs typeface="Poppins" pitchFamily="2" charset="77"/>
              </a:rPr>
              <a:t>R14.99</a:t>
            </a:r>
            <a:r>
              <a:rPr lang="en-US" sz="1600" b="1" baseline="-25000" dirty="0">
                <a:solidFill>
                  <a:schemeClr val="bg1"/>
                </a:solidFill>
                <a:ea typeface="League Spartan" charset="0"/>
                <a:cs typeface="Poppins" pitchFamily="2" charset="77"/>
              </a:rPr>
              <a:t>/month</a:t>
            </a:r>
          </a:p>
        </p:txBody>
      </p:sp>
      <p:sp>
        <p:nvSpPr>
          <p:cNvPr id="83" name="TextBox 82">
            <a:extLst>
              <a:ext uri="{FF2B5EF4-FFF2-40B4-BE49-F238E27FC236}">
                <a16:creationId xmlns:a16="http://schemas.microsoft.com/office/drawing/2014/main" id="{18D1128E-926A-40CA-9669-B8569E75AB72}"/>
              </a:ext>
            </a:extLst>
          </p:cNvPr>
          <p:cNvSpPr txBox="1"/>
          <p:nvPr/>
        </p:nvSpPr>
        <p:spPr>
          <a:xfrm>
            <a:off x="8827721" y="5659568"/>
            <a:ext cx="1239442" cy="338554"/>
          </a:xfrm>
          <a:prstGeom prst="rect">
            <a:avLst/>
          </a:prstGeom>
          <a:noFill/>
          <a:ln>
            <a:noFill/>
          </a:ln>
        </p:spPr>
        <p:txBody>
          <a:bodyPr wrap="none" rtlCol="0" anchor="ctr" anchorCtr="0">
            <a:spAutoFit/>
          </a:bodyPr>
          <a:lstStyle/>
          <a:p>
            <a:pPr algn="ctr"/>
            <a:r>
              <a:rPr lang="en-US" sz="1600" b="1" dirty="0">
                <a:solidFill>
                  <a:schemeClr val="bg1"/>
                </a:solidFill>
                <a:ea typeface="League Spartan" charset="0"/>
                <a:cs typeface="Poppins" pitchFamily="2" charset="77"/>
              </a:rPr>
              <a:t>R24.99</a:t>
            </a:r>
            <a:r>
              <a:rPr lang="en-US" sz="1600" b="1" baseline="-25000" dirty="0">
                <a:solidFill>
                  <a:schemeClr val="bg1"/>
                </a:solidFill>
                <a:ea typeface="League Spartan" charset="0"/>
                <a:cs typeface="Poppins" pitchFamily="2" charset="77"/>
              </a:rPr>
              <a:t>/month</a:t>
            </a:r>
          </a:p>
        </p:txBody>
      </p:sp>
      <p:sp>
        <p:nvSpPr>
          <p:cNvPr id="84" name="TextBox 83">
            <a:extLst>
              <a:ext uri="{FF2B5EF4-FFF2-40B4-BE49-F238E27FC236}">
                <a16:creationId xmlns:a16="http://schemas.microsoft.com/office/drawing/2014/main" id="{4548938D-0DE6-45E4-9B0A-01F8565D8157}"/>
              </a:ext>
            </a:extLst>
          </p:cNvPr>
          <p:cNvSpPr txBox="1"/>
          <p:nvPr/>
        </p:nvSpPr>
        <p:spPr>
          <a:xfrm>
            <a:off x="1631452" y="1962792"/>
            <a:ext cx="2268093" cy="338554"/>
          </a:xfrm>
          <a:prstGeom prst="rect">
            <a:avLst/>
          </a:prstGeom>
          <a:noFill/>
          <a:ln>
            <a:noFill/>
          </a:ln>
        </p:spPr>
        <p:txBody>
          <a:bodyPr wrap="square" rtlCol="0" anchor="ctr" anchorCtr="0">
            <a:spAutoFit/>
          </a:bodyPr>
          <a:lstStyle/>
          <a:p>
            <a:r>
              <a:rPr lang="en-US" sz="1600" b="1" dirty="0">
                <a:solidFill>
                  <a:schemeClr val="bg1"/>
                </a:solidFill>
                <a:ea typeface="League Spartan" charset="0"/>
                <a:cs typeface="Poppins" pitchFamily="2" charset="77"/>
              </a:rPr>
              <a:t>FEATURES</a:t>
            </a:r>
          </a:p>
        </p:txBody>
      </p:sp>
    </p:spTree>
    <p:extLst>
      <p:ext uri="{BB962C8B-B14F-4D97-AF65-F5344CB8AC3E}">
        <p14:creationId xmlns:p14="http://schemas.microsoft.com/office/powerpoint/2010/main" val="327864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pricing, business, startup, presentation, infographics, free, editable template, template, pitch, graphs, charts, diagrams, tables, data, slides, layout, concept, idea, inspiration, download, Google Slides"/>
  <p:tag name="DESCRIPTION" val="Pricing tables should communicate information clearly and precisely and expose as many features as possible to make it as easy and as intuitive as possible for a user to make the best choice when choosing a new product or service. Make your pricing table as informative as possible by using an editable graphic from the Pricing Table presentation template."/>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1829</Words>
  <Application>Microsoft Office PowerPoint</Application>
  <PresentationFormat>Widescreen</PresentationFormat>
  <Paragraphs>617</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Bahnschrift</vt:lpstr>
      <vt:lpstr>Bahnschrift SemiBold</vt:lpstr>
      <vt:lpstr>Calibri</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138</cp:revision>
  <dcterms:created xsi:type="dcterms:W3CDTF">2020-04-19T22:46:17Z</dcterms:created>
  <dcterms:modified xsi:type="dcterms:W3CDTF">2020-05-15T13:15:04Z</dcterms:modified>
  <cp:category>Products and Services</cp:category>
</cp:coreProperties>
</file>